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2" r:id="rId6"/>
    <p:sldId id="26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EAF50-F296-4A40-956F-A41E5C1F9230}" v="3254" dt="2023-06-05T15:05:38.470"/>
    <p1510:client id="{93CCAC76-02E4-46ED-8516-F8CDABCCD03D}" v="1301" dt="2023-06-21T18:17:28.273"/>
    <p1510:client id="{A80F07EC-2425-42FD-9768-053857B76F4F}" v="1251" dt="2023-06-05T09:37:15.611"/>
    <p1510:client id="{B2E7DE8F-B8D8-40FC-A897-047D56D8F0E6}" v="431" dt="2023-06-21T16:27:0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4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Minervini" userId="6b888556dfef1454" providerId="Windows Live" clId="Web-{93CCAC76-02E4-46ED-8516-F8CDABCCD03D}"/>
    <pc:docChg chg="addSld delSld modSld">
      <pc:chgData name="Davide Minervini" userId="6b888556dfef1454" providerId="Windows Live" clId="Web-{93CCAC76-02E4-46ED-8516-F8CDABCCD03D}" dt="2023-06-21T18:17:27.929" v="807" actId="20577"/>
      <pc:docMkLst>
        <pc:docMk/>
      </pc:docMkLst>
      <pc:sldChg chg="modSp">
        <pc:chgData name="Davide Minervini" userId="6b888556dfef1454" providerId="Windows Live" clId="Web-{93CCAC76-02E4-46ED-8516-F8CDABCCD03D}" dt="2023-06-21T17:04:23.649" v="434" actId="14100"/>
        <pc:sldMkLst>
          <pc:docMk/>
          <pc:sldMk cId="0" sldId="257"/>
        </pc:sldMkLst>
        <pc:spChg chg="mod">
          <ac:chgData name="Davide Minervini" userId="6b888556dfef1454" providerId="Windows Live" clId="Web-{93CCAC76-02E4-46ED-8516-F8CDABCCD03D}" dt="2023-06-21T17:04:23.649" v="434" actId="14100"/>
          <ac:spMkLst>
            <pc:docMk/>
            <pc:sldMk cId="0" sldId="257"/>
            <ac:spMk id="5" creationId="{008E25C2-B023-A243-64F4-A2670C219488}"/>
          </ac:spMkLst>
        </pc:spChg>
      </pc:sldChg>
      <pc:sldChg chg="modSp">
        <pc:chgData name="Davide Minervini" userId="6b888556dfef1454" providerId="Windows Live" clId="Web-{93CCAC76-02E4-46ED-8516-F8CDABCCD03D}" dt="2023-06-21T17:05:53.683" v="443" actId="20577"/>
        <pc:sldMkLst>
          <pc:docMk/>
          <pc:sldMk cId="0" sldId="261"/>
        </pc:sldMkLst>
        <pc:spChg chg="mod">
          <ac:chgData name="Davide Minervini" userId="6b888556dfef1454" providerId="Windows Live" clId="Web-{93CCAC76-02E4-46ED-8516-F8CDABCCD03D}" dt="2023-06-21T17:05:53.683" v="443" actId="20577"/>
          <ac:spMkLst>
            <pc:docMk/>
            <pc:sldMk cId="0" sldId="261"/>
            <ac:spMk id="9" creationId="{00000000-0000-0000-0000-000000000000}"/>
          </ac:spMkLst>
        </pc:spChg>
      </pc:sldChg>
      <pc:sldChg chg="del">
        <pc:chgData name="Davide Minervini" userId="6b888556dfef1454" providerId="Windows Live" clId="Web-{93CCAC76-02E4-46ED-8516-F8CDABCCD03D}" dt="2023-06-21T16:48:52.030" v="195"/>
        <pc:sldMkLst>
          <pc:docMk/>
          <pc:sldMk cId="0" sldId="269"/>
        </pc:sldMkLst>
      </pc:sldChg>
      <pc:sldChg chg="del">
        <pc:chgData name="Davide Minervini" userId="6b888556dfef1454" providerId="Windows Live" clId="Web-{93CCAC76-02E4-46ED-8516-F8CDABCCD03D}" dt="2023-06-21T17:03:34.054" v="422"/>
        <pc:sldMkLst>
          <pc:docMk/>
          <pc:sldMk cId="1744105607" sldId="276"/>
        </pc:sldMkLst>
      </pc:sldChg>
      <pc:sldChg chg="del">
        <pc:chgData name="Davide Minervini" userId="6b888556dfef1454" providerId="Windows Live" clId="Web-{93CCAC76-02E4-46ED-8516-F8CDABCCD03D}" dt="2023-06-21T17:03:36.961" v="423"/>
        <pc:sldMkLst>
          <pc:docMk/>
          <pc:sldMk cId="327819805" sldId="277"/>
        </pc:sldMkLst>
      </pc:sldChg>
      <pc:sldChg chg="del">
        <pc:chgData name="Davide Minervini" userId="6b888556dfef1454" providerId="Windows Live" clId="Web-{93CCAC76-02E4-46ED-8516-F8CDABCCD03D}" dt="2023-06-21T17:03:40.086" v="424"/>
        <pc:sldMkLst>
          <pc:docMk/>
          <pc:sldMk cId="1544573046" sldId="278"/>
        </pc:sldMkLst>
      </pc:sldChg>
      <pc:sldChg chg="del">
        <pc:chgData name="Davide Minervini" userId="6b888556dfef1454" providerId="Windows Live" clId="Web-{93CCAC76-02E4-46ED-8516-F8CDABCCD03D}" dt="2023-06-21T17:03:42.851" v="425"/>
        <pc:sldMkLst>
          <pc:docMk/>
          <pc:sldMk cId="957501506" sldId="279"/>
        </pc:sldMkLst>
      </pc:sldChg>
      <pc:sldChg chg="del">
        <pc:chgData name="Davide Minervini" userId="6b888556dfef1454" providerId="Windows Live" clId="Web-{93CCAC76-02E4-46ED-8516-F8CDABCCD03D}" dt="2023-06-21T17:03:47.195" v="426"/>
        <pc:sldMkLst>
          <pc:docMk/>
          <pc:sldMk cId="2339401518" sldId="280"/>
        </pc:sldMkLst>
      </pc:sldChg>
      <pc:sldChg chg="del">
        <pc:chgData name="Davide Minervini" userId="6b888556dfef1454" providerId="Windows Live" clId="Web-{93CCAC76-02E4-46ED-8516-F8CDABCCD03D}" dt="2023-06-21T17:16:40.123" v="624"/>
        <pc:sldMkLst>
          <pc:docMk/>
          <pc:sldMk cId="2066184123" sldId="281"/>
        </pc:sldMkLst>
      </pc:sldChg>
      <pc:sldChg chg="addSp delSp modSp">
        <pc:chgData name="Davide Minervini" userId="6b888556dfef1454" providerId="Windows Live" clId="Web-{93CCAC76-02E4-46ED-8516-F8CDABCCD03D}" dt="2023-06-21T16:48:21.654" v="193" actId="20577"/>
        <pc:sldMkLst>
          <pc:docMk/>
          <pc:sldMk cId="221734563" sldId="283"/>
        </pc:sldMkLst>
        <pc:spChg chg="add mod">
          <ac:chgData name="Davide Minervini" userId="6b888556dfef1454" providerId="Windows Live" clId="Web-{93CCAC76-02E4-46ED-8516-F8CDABCCD03D}" dt="2023-06-21T16:46:50.199" v="171" actId="1076"/>
          <ac:spMkLst>
            <pc:docMk/>
            <pc:sldMk cId="221734563" sldId="283"/>
            <ac:spMk id="2" creationId="{2559D958-70B1-515E-723D-5C8AF1A707B5}"/>
          </ac:spMkLst>
        </pc:spChg>
        <pc:spChg chg="add mod">
          <ac:chgData name="Davide Minervini" userId="6b888556dfef1454" providerId="Windows Live" clId="Web-{93CCAC76-02E4-46ED-8516-F8CDABCCD03D}" dt="2023-06-21T16:46:37.417" v="169" actId="1076"/>
          <ac:spMkLst>
            <pc:docMk/>
            <pc:sldMk cId="221734563" sldId="283"/>
            <ac:spMk id="5" creationId="{4EBAD029-EBA7-7950-F069-0428AAA93F5C}"/>
          </ac:spMkLst>
        </pc:spChg>
        <pc:spChg chg="add mod">
          <ac:chgData name="Davide Minervini" userId="6b888556dfef1454" providerId="Windows Live" clId="Web-{93CCAC76-02E4-46ED-8516-F8CDABCCD03D}" dt="2023-06-21T16:48:21.654" v="193" actId="20577"/>
          <ac:spMkLst>
            <pc:docMk/>
            <pc:sldMk cId="221734563" sldId="283"/>
            <ac:spMk id="6" creationId="{4058CCFC-EE95-E1C4-8E91-43A6463159F0}"/>
          </ac:spMkLst>
        </pc:spChg>
        <pc:spChg chg="add mod">
          <ac:chgData name="Davide Minervini" userId="6b888556dfef1454" providerId="Windows Live" clId="Web-{93CCAC76-02E4-46ED-8516-F8CDABCCD03D}" dt="2023-06-21T16:44:39.804" v="152" actId="1076"/>
          <ac:spMkLst>
            <pc:docMk/>
            <pc:sldMk cId="221734563" sldId="283"/>
            <ac:spMk id="9" creationId="{65EE0229-9CFB-4917-A99E-455FA72FF12D}"/>
          </ac:spMkLst>
        </pc:spChg>
        <pc:spChg chg="add mod">
          <ac:chgData name="Davide Minervini" userId="6b888556dfef1454" providerId="Windows Live" clId="Web-{93CCAC76-02E4-46ED-8516-F8CDABCCD03D}" dt="2023-06-21T16:46:20.901" v="167" actId="1076"/>
          <ac:spMkLst>
            <pc:docMk/>
            <pc:sldMk cId="221734563" sldId="283"/>
            <ac:spMk id="10" creationId="{B08EBDF9-8641-C405-6869-1A5A2165DF8F}"/>
          </ac:spMkLst>
        </pc:spChg>
        <pc:cxnChg chg="add del mod">
          <ac:chgData name="Davide Minervini" userId="6b888556dfef1454" providerId="Windows Live" clId="Web-{93CCAC76-02E4-46ED-8516-F8CDABCCD03D}" dt="2023-06-21T16:44:25.413" v="150"/>
          <ac:cxnSpMkLst>
            <pc:docMk/>
            <pc:sldMk cId="221734563" sldId="283"/>
            <ac:cxnSpMk id="8" creationId="{B0FDB7E3-2B00-569D-3293-28A867CC41BC}"/>
          </ac:cxnSpMkLst>
        </pc:cxnChg>
      </pc:sldChg>
      <pc:sldChg chg="addSp delSp modSp add replId">
        <pc:chgData name="Davide Minervini" userId="6b888556dfef1454" providerId="Windows Live" clId="Web-{93CCAC76-02E4-46ED-8516-F8CDABCCD03D}" dt="2023-06-21T17:07:24.357" v="449" actId="20577"/>
        <pc:sldMkLst>
          <pc:docMk/>
          <pc:sldMk cId="2808271161" sldId="284"/>
        </pc:sldMkLst>
        <pc:spChg chg="del mod">
          <ac:chgData name="Davide Minervini" userId="6b888556dfef1454" providerId="Windows Live" clId="Web-{93CCAC76-02E4-46ED-8516-F8CDABCCD03D}" dt="2023-06-21T16:51:46.394" v="209"/>
          <ac:spMkLst>
            <pc:docMk/>
            <pc:sldMk cId="2808271161" sldId="284"/>
            <ac:spMk id="2" creationId="{2559D958-70B1-515E-723D-5C8AF1A707B5}"/>
          </ac:spMkLst>
        </pc:spChg>
        <pc:spChg chg="mod">
          <ac:chgData name="Davide Minervini" userId="6b888556dfef1454" providerId="Windows Live" clId="Web-{93CCAC76-02E4-46ED-8516-F8CDABCCD03D}" dt="2023-06-21T16:49:02.374" v="199" actId="20577"/>
          <ac:spMkLst>
            <pc:docMk/>
            <pc:sldMk cId="2808271161" sldId="284"/>
            <ac:spMk id="3" creationId="{00000000-0000-0000-0000-000000000000}"/>
          </ac:spMkLst>
        </pc:spChg>
        <pc:spChg chg="del">
          <ac:chgData name="Davide Minervini" userId="6b888556dfef1454" providerId="Windows Live" clId="Web-{93CCAC76-02E4-46ED-8516-F8CDABCCD03D}" dt="2023-06-21T16:51:48.847" v="210"/>
          <ac:spMkLst>
            <pc:docMk/>
            <pc:sldMk cId="2808271161" sldId="284"/>
            <ac:spMk id="5" creationId="{4EBAD029-EBA7-7950-F069-0428AAA93F5C}"/>
          </ac:spMkLst>
        </pc:spChg>
        <pc:spChg chg="del">
          <ac:chgData name="Davide Minervini" userId="6b888556dfef1454" providerId="Windows Live" clId="Web-{93CCAC76-02E4-46ED-8516-F8CDABCCD03D}" dt="2023-06-21T16:51:54.723" v="213"/>
          <ac:spMkLst>
            <pc:docMk/>
            <pc:sldMk cId="2808271161" sldId="284"/>
            <ac:spMk id="6" creationId="{4058CCFC-EE95-E1C4-8E91-43A6463159F0}"/>
          </ac:spMkLst>
        </pc:spChg>
        <pc:spChg chg="del">
          <ac:chgData name="Davide Minervini" userId="6b888556dfef1454" providerId="Windows Live" clId="Web-{93CCAC76-02E4-46ED-8516-F8CDABCCD03D}" dt="2023-06-21T16:51:50.394" v="211"/>
          <ac:spMkLst>
            <pc:docMk/>
            <pc:sldMk cId="2808271161" sldId="284"/>
            <ac:spMk id="9" creationId="{65EE0229-9CFB-4917-A99E-455FA72FF12D}"/>
          </ac:spMkLst>
        </pc:spChg>
        <pc:spChg chg="del">
          <ac:chgData name="Davide Minervini" userId="6b888556dfef1454" providerId="Windows Live" clId="Web-{93CCAC76-02E4-46ED-8516-F8CDABCCD03D}" dt="2023-06-21T16:51:52.144" v="212"/>
          <ac:spMkLst>
            <pc:docMk/>
            <pc:sldMk cId="2808271161" sldId="284"/>
            <ac:spMk id="10" creationId="{B08EBDF9-8641-C405-6869-1A5A2165DF8F}"/>
          </ac:spMkLst>
        </pc:spChg>
        <pc:spChg chg="add mod">
          <ac:chgData name="Davide Minervini" userId="6b888556dfef1454" providerId="Windows Live" clId="Web-{93CCAC76-02E4-46ED-8516-F8CDABCCD03D}" dt="2023-06-21T17:07:24.357" v="449" actId="20577"/>
          <ac:spMkLst>
            <pc:docMk/>
            <pc:sldMk cId="2808271161" sldId="284"/>
            <ac:spMk id="11" creationId="{29845BD7-9F34-8E2C-7C1C-738C57DE5189}"/>
          </ac:spMkLst>
        </pc:spChg>
        <pc:picChg chg="del">
          <ac:chgData name="Davide Minervini" userId="6b888556dfef1454" providerId="Windows Live" clId="Web-{93CCAC76-02E4-46ED-8516-F8CDABCCD03D}" dt="2023-06-21T16:49:04.921" v="200"/>
          <ac:picMkLst>
            <pc:docMk/>
            <pc:sldMk cId="2808271161" sldId="284"/>
            <ac:picMk id="4" creationId="{F84D9A47-3A82-C12F-505B-88BB0766FC5C}"/>
          </ac:picMkLst>
        </pc:picChg>
        <pc:picChg chg="add mod">
          <ac:chgData name="Davide Minervini" userId="6b888556dfef1454" providerId="Windows Live" clId="Web-{93CCAC76-02E4-46ED-8516-F8CDABCCD03D}" dt="2023-06-21T16:50:42.674" v="207" actId="1076"/>
          <ac:picMkLst>
            <pc:docMk/>
            <pc:sldMk cId="2808271161" sldId="284"/>
            <ac:picMk id="8" creationId="{46481566-B1D7-6C10-F7C5-F54D5DB0DC9E}"/>
          </ac:picMkLst>
        </pc:picChg>
      </pc:sldChg>
      <pc:sldChg chg="modSp add replId">
        <pc:chgData name="Davide Minervini" userId="6b888556dfef1454" providerId="Windows Live" clId="Web-{93CCAC76-02E4-46ED-8516-F8CDABCCD03D}" dt="2023-06-21T17:07:30.295" v="450" actId="20577"/>
        <pc:sldMkLst>
          <pc:docMk/>
          <pc:sldMk cId="1751400324" sldId="285"/>
        </pc:sldMkLst>
        <pc:spChg chg="mod">
          <ac:chgData name="Davide Minervini" userId="6b888556dfef1454" providerId="Windows Live" clId="Web-{93CCAC76-02E4-46ED-8516-F8CDABCCD03D}" dt="2023-06-21T17:07:30.295" v="450" actId="20577"/>
          <ac:spMkLst>
            <pc:docMk/>
            <pc:sldMk cId="1751400324" sldId="285"/>
            <ac:spMk id="11" creationId="{29845BD7-9F34-8E2C-7C1C-738C57DE5189}"/>
          </ac:spMkLst>
        </pc:spChg>
      </pc:sldChg>
      <pc:sldChg chg="add del replId">
        <pc:chgData name="Davide Minervini" userId="6b888556dfef1454" providerId="Windows Live" clId="Web-{93CCAC76-02E4-46ED-8516-F8CDABCCD03D}" dt="2023-06-21T17:08:35.891" v="453"/>
        <pc:sldMkLst>
          <pc:docMk/>
          <pc:sldMk cId="1453958738" sldId="286"/>
        </pc:sldMkLst>
      </pc:sldChg>
      <pc:sldChg chg="addSp delSp modSp add replId">
        <pc:chgData name="Davide Minervini" userId="6b888556dfef1454" providerId="Windows Live" clId="Web-{93CCAC76-02E4-46ED-8516-F8CDABCCD03D}" dt="2023-06-21T17:14:50.620" v="601" actId="14100"/>
        <pc:sldMkLst>
          <pc:docMk/>
          <pc:sldMk cId="1340385729" sldId="287"/>
        </pc:sldMkLst>
        <pc:spChg chg="mod">
          <ac:chgData name="Davide Minervini" userId="6b888556dfef1454" providerId="Windows Live" clId="Web-{93CCAC76-02E4-46ED-8516-F8CDABCCD03D}" dt="2023-06-21T17:14:34.291" v="600" actId="1076"/>
          <ac:spMkLst>
            <pc:docMk/>
            <pc:sldMk cId="1340385729" sldId="287"/>
            <ac:spMk id="2" creationId="{2559D958-70B1-515E-723D-5C8AF1A707B5}"/>
          </ac:spMkLst>
        </pc:spChg>
        <pc:spChg chg="del">
          <ac:chgData name="Davide Minervini" userId="6b888556dfef1454" providerId="Windows Live" clId="Web-{93CCAC76-02E4-46ED-8516-F8CDABCCD03D}" dt="2023-06-21T17:08:52.391" v="454"/>
          <ac:spMkLst>
            <pc:docMk/>
            <pc:sldMk cId="1340385729" sldId="287"/>
            <ac:spMk id="3" creationId="{00000000-0000-0000-0000-000000000000}"/>
          </ac:spMkLst>
        </pc:spChg>
        <pc:spChg chg="mod">
          <ac:chgData name="Davide Minervini" userId="6b888556dfef1454" providerId="Windows Live" clId="Web-{93CCAC76-02E4-46ED-8516-F8CDABCCD03D}" dt="2023-06-21T17:14:50.620" v="601" actId="14100"/>
          <ac:spMkLst>
            <pc:docMk/>
            <pc:sldMk cId="1340385729" sldId="287"/>
            <ac:spMk id="5" creationId="{4EBAD029-EBA7-7950-F069-0428AAA93F5C}"/>
          </ac:spMkLst>
        </pc:spChg>
        <pc:spChg chg="mod">
          <ac:chgData name="Davide Minervini" userId="6b888556dfef1454" providerId="Windows Live" clId="Web-{93CCAC76-02E4-46ED-8516-F8CDABCCD03D}" dt="2023-06-21T17:13:24.805" v="593" actId="1076"/>
          <ac:spMkLst>
            <pc:docMk/>
            <pc:sldMk cId="1340385729" sldId="287"/>
            <ac:spMk id="6" creationId="{4058CCFC-EE95-E1C4-8E91-43A6463159F0}"/>
          </ac:spMkLst>
        </pc:spChg>
        <pc:spChg chg="mod">
          <ac:chgData name="Davide Minervini" userId="6b888556dfef1454" providerId="Windows Live" clId="Web-{93CCAC76-02E4-46ED-8516-F8CDABCCD03D}" dt="2023-06-21T17:14:20.541" v="599" actId="1076"/>
          <ac:spMkLst>
            <pc:docMk/>
            <pc:sldMk cId="1340385729" sldId="287"/>
            <ac:spMk id="9" creationId="{65EE0229-9CFB-4917-A99E-455FA72FF12D}"/>
          </ac:spMkLst>
        </pc:spChg>
        <pc:spChg chg="mod">
          <ac:chgData name="Davide Minervini" userId="6b888556dfef1454" providerId="Windows Live" clId="Web-{93CCAC76-02E4-46ED-8516-F8CDABCCD03D}" dt="2023-06-21T17:13:41.743" v="596" actId="1076"/>
          <ac:spMkLst>
            <pc:docMk/>
            <pc:sldMk cId="1340385729" sldId="287"/>
            <ac:spMk id="10" creationId="{B08EBDF9-8641-C405-6869-1A5A2165DF8F}"/>
          </ac:spMkLst>
        </pc:spChg>
        <pc:spChg chg="add del mod">
          <ac:chgData name="Davide Minervini" userId="6b888556dfef1454" providerId="Windows Live" clId="Web-{93CCAC76-02E4-46ED-8516-F8CDABCCD03D}" dt="2023-06-21T17:09:19.986" v="457"/>
          <ac:spMkLst>
            <pc:docMk/>
            <pc:sldMk cId="1340385729" sldId="287"/>
            <ac:spMk id="11" creationId="{A3D966AB-8FB9-8F19-FE48-1309CFE5D7A0}"/>
          </ac:spMkLst>
        </pc:spChg>
        <pc:spChg chg="add mod">
          <ac:chgData name="Davide Minervini" userId="6b888556dfef1454" providerId="Windows Live" clId="Web-{93CCAC76-02E4-46ED-8516-F8CDABCCD03D}" dt="2023-06-21T17:09:24.048" v="458"/>
          <ac:spMkLst>
            <pc:docMk/>
            <pc:sldMk cId="1340385729" sldId="287"/>
            <ac:spMk id="13" creationId="{F02136BC-DB58-45D0-6FDB-6C756AFEE554}"/>
          </ac:spMkLst>
        </pc:spChg>
        <pc:picChg chg="del">
          <ac:chgData name="Davide Minervini" userId="6b888556dfef1454" providerId="Windows Live" clId="Web-{93CCAC76-02E4-46ED-8516-F8CDABCCD03D}" dt="2023-06-21T17:09:17.189" v="456"/>
          <ac:picMkLst>
            <pc:docMk/>
            <pc:sldMk cId="1340385729" sldId="287"/>
            <ac:picMk id="4" creationId="{F84D9A47-3A82-C12F-505B-88BB0766FC5C}"/>
          </ac:picMkLst>
        </pc:picChg>
        <pc:picChg chg="add">
          <ac:chgData name="Davide Minervini" userId="6b888556dfef1454" providerId="Windows Live" clId="Web-{93CCAC76-02E4-46ED-8516-F8CDABCCD03D}" dt="2023-06-21T17:09:35.361" v="459"/>
          <ac:picMkLst>
            <pc:docMk/>
            <pc:sldMk cId="1340385729" sldId="287"/>
            <ac:picMk id="15" creationId="{7FF6FBCF-0470-5EE8-47DE-7350899F180F}"/>
          </ac:picMkLst>
        </pc:picChg>
      </pc:sldChg>
      <pc:sldChg chg="addSp delSp modSp add replId">
        <pc:chgData name="Davide Minervini" userId="6b888556dfef1454" providerId="Windows Live" clId="Web-{93CCAC76-02E4-46ED-8516-F8CDABCCD03D}" dt="2023-06-21T18:07:20.882" v="644" actId="20577"/>
        <pc:sldMkLst>
          <pc:docMk/>
          <pc:sldMk cId="4253171254" sldId="288"/>
        </pc:sldMkLst>
        <pc:spChg chg="del mod">
          <ac:chgData name="Davide Minervini" userId="6b888556dfef1454" providerId="Windows Live" clId="Web-{93CCAC76-02E4-46ED-8516-F8CDABCCD03D}" dt="2023-06-21T17:16:16.075" v="620"/>
          <ac:spMkLst>
            <pc:docMk/>
            <pc:sldMk cId="4253171254" sldId="288"/>
            <ac:spMk id="2" creationId="{2559D958-70B1-515E-723D-5C8AF1A707B5}"/>
          </ac:spMkLst>
        </pc:spChg>
        <pc:spChg chg="add mod">
          <ac:chgData name="Davide Minervini" userId="6b888556dfef1454" providerId="Windows Live" clId="Web-{93CCAC76-02E4-46ED-8516-F8CDABCCD03D}" dt="2023-06-21T18:07:20.882" v="644" actId="20577"/>
          <ac:spMkLst>
            <pc:docMk/>
            <pc:sldMk cId="4253171254" sldId="288"/>
            <ac:spMk id="2" creationId="{2A556521-E022-3F6C-8954-6C5D4041B553}"/>
          </ac:spMkLst>
        </pc:spChg>
        <pc:spChg chg="del mod">
          <ac:chgData name="Davide Minervini" userId="6b888556dfef1454" providerId="Windows Live" clId="Web-{93CCAC76-02E4-46ED-8516-F8CDABCCD03D}" dt="2023-06-21T17:16:05.122" v="617"/>
          <ac:spMkLst>
            <pc:docMk/>
            <pc:sldMk cId="4253171254" sldId="288"/>
            <ac:spMk id="5" creationId="{4EBAD029-EBA7-7950-F069-0428AAA93F5C}"/>
          </ac:spMkLst>
        </pc:spChg>
        <pc:spChg chg="del">
          <ac:chgData name="Davide Minervini" userId="6b888556dfef1454" providerId="Windows Live" clId="Web-{93CCAC76-02E4-46ED-8516-F8CDABCCD03D}" dt="2023-06-21T17:16:35.935" v="623"/>
          <ac:spMkLst>
            <pc:docMk/>
            <pc:sldMk cId="4253171254" sldId="288"/>
            <ac:spMk id="6" creationId="{4058CCFC-EE95-E1C4-8E91-43A6463159F0}"/>
          </ac:spMkLst>
        </pc:spChg>
        <pc:spChg chg="del">
          <ac:chgData name="Davide Minervini" userId="6b888556dfef1454" providerId="Windows Live" clId="Web-{93CCAC76-02E4-46ED-8516-F8CDABCCD03D}" dt="2023-06-21T17:16:28.232" v="621"/>
          <ac:spMkLst>
            <pc:docMk/>
            <pc:sldMk cId="4253171254" sldId="288"/>
            <ac:spMk id="9" creationId="{65EE0229-9CFB-4917-A99E-455FA72FF12D}"/>
          </ac:spMkLst>
        </pc:spChg>
        <pc:spChg chg="del">
          <ac:chgData name="Davide Minervini" userId="6b888556dfef1454" providerId="Windows Live" clId="Web-{93CCAC76-02E4-46ED-8516-F8CDABCCD03D}" dt="2023-06-21T17:16:33.044" v="622"/>
          <ac:spMkLst>
            <pc:docMk/>
            <pc:sldMk cId="4253171254" sldId="288"/>
            <ac:spMk id="10" creationId="{B08EBDF9-8641-C405-6869-1A5A2165DF8F}"/>
          </ac:spMkLst>
        </pc:spChg>
        <pc:spChg chg="mod">
          <ac:chgData name="Davide Minervini" userId="6b888556dfef1454" providerId="Windows Live" clId="Web-{93CCAC76-02E4-46ED-8516-F8CDABCCD03D}" dt="2023-06-21T17:15:59.200" v="613" actId="20577"/>
          <ac:spMkLst>
            <pc:docMk/>
            <pc:sldMk cId="4253171254" sldId="288"/>
            <ac:spMk id="13" creationId="{F02136BC-DB58-45D0-6FDB-6C756AFEE554}"/>
          </ac:spMkLst>
        </pc:spChg>
        <pc:picChg chg="del">
          <ac:chgData name="Davide Minervini" userId="6b888556dfef1454" providerId="Windows Live" clId="Web-{93CCAC76-02E4-46ED-8516-F8CDABCCD03D}" dt="2023-06-21T17:16:00.653" v="614"/>
          <ac:picMkLst>
            <pc:docMk/>
            <pc:sldMk cId="4253171254" sldId="288"/>
            <ac:picMk id="15" creationId="{7FF6FBCF-0470-5EE8-47DE-7350899F180F}"/>
          </ac:picMkLst>
        </pc:picChg>
      </pc:sldChg>
      <pc:sldChg chg="addSp modSp add replId">
        <pc:chgData name="Davide Minervini" userId="6b888556dfef1454" providerId="Windows Live" clId="Web-{93CCAC76-02E4-46ED-8516-F8CDABCCD03D}" dt="2023-06-21T18:11:18.998" v="701" actId="1076"/>
        <pc:sldMkLst>
          <pc:docMk/>
          <pc:sldMk cId="2231198053" sldId="289"/>
        </pc:sldMkLst>
        <pc:spChg chg="mod">
          <ac:chgData name="Davide Minervini" userId="6b888556dfef1454" providerId="Windows Live" clId="Web-{93CCAC76-02E4-46ED-8516-F8CDABCCD03D}" dt="2023-06-21T18:11:09.122" v="699" actId="1076"/>
          <ac:spMkLst>
            <pc:docMk/>
            <pc:sldMk cId="2231198053" sldId="289"/>
            <ac:spMk id="2" creationId="{2A556521-E022-3F6C-8954-6C5D4041B553}"/>
          </ac:spMkLst>
        </pc:spChg>
        <pc:spChg chg="add mod">
          <ac:chgData name="Davide Minervini" userId="6b888556dfef1454" providerId="Windows Live" clId="Web-{93CCAC76-02E4-46ED-8516-F8CDABCCD03D}" dt="2023-06-21T18:11:18.998" v="701" actId="1076"/>
          <ac:spMkLst>
            <pc:docMk/>
            <pc:sldMk cId="2231198053" sldId="289"/>
            <ac:spMk id="5" creationId="{0F3FE8A8-40CE-C3DE-068D-3835EDD5A44C}"/>
          </ac:spMkLst>
        </pc:spChg>
        <pc:picChg chg="add mod">
          <ac:chgData name="Davide Minervini" userId="6b888556dfef1454" providerId="Windows Live" clId="Web-{93CCAC76-02E4-46ED-8516-F8CDABCCD03D}" dt="2023-06-21T18:08:11.430" v="652" actId="1076"/>
          <ac:picMkLst>
            <pc:docMk/>
            <pc:sldMk cId="2231198053" sldId="289"/>
            <ac:picMk id="4" creationId="{BF43C3DF-3BE5-7C9D-9ED6-BD6EAE84C6E3}"/>
          </ac:picMkLst>
        </pc:picChg>
      </pc:sldChg>
      <pc:sldChg chg="addSp delSp modSp add replId">
        <pc:chgData name="Davide Minervini" userId="6b888556dfef1454" providerId="Windows Live" clId="Web-{93CCAC76-02E4-46ED-8516-F8CDABCCD03D}" dt="2023-06-21T18:14:23.768" v="760" actId="20577"/>
        <pc:sldMkLst>
          <pc:docMk/>
          <pc:sldMk cId="3526733635" sldId="290"/>
        </pc:sldMkLst>
        <pc:spChg chg="mod">
          <ac:chgData name="Davide Minervini" userId="6b888556dfef1454" providerId="Windows Live" clId="Web-{93CCAC76-02E4-46ED-8516-F8CDABCCD03D}" dt="2023-06-21T18:13:15.579" v="749" actId="20577"/>
          <ac:spMkLst>
            <pc:docMk/>
            <pc:sldMk cId="3526733635" sldId="290"/>
            <ac:spMk id="2" creationId="{2A556521-E022-3F6C-8954-6C5D4041B553}"/>
          </ac:spMkLst>
        </pc:spChg>
        <pc:spChg chg="mod">
          <ac:chgData name="Davide Minervini" userId="6b888556dfef1454" providerId="Windows Live" clId="Web-{93CCAC76-02E4-46ED-8516-F8CDABCCD03D}" dt="2023-06-21T18:14:23.768" v="760" actId="20577"/>
          <ac:spMkLst>
            <pc:docMk/>
            <pc:sldMk cId="3526733635" sldId="290"/>
            <ac:spMk id="5" creationId="{0F3FE8A8-40CE-C3DE-068D-3835EDD5A44C}"/>
          </ac:spMkLst>
        </pc:spChg>
        <pc:picChg chg="del">
          <ac:chgData name="Davide Minervini" userId="6b888556dfef1454" providerId="Windows Live" clId="Web-{93CCAC76-02E4-46ED-8516-F8CDABCCD03D}" dt="2023-06-21T18:11:53.170" v="706"/>
          <ac:picMkLst>
            <pc:docMk/>
            <pc:sldMk cId="3526733635" sldId="290"/>
            <ac:picMk id="4" creationId="{BF43C3DF-3BE5-7C9D-9ED6-BD6EAE84C6E3}"/>
          </ac:picMkLst>
        </pc:picChg>
        <pc:picChg chg="add mod">
          <ac:chgData name="Davide Minervini" userId="6b888556dfef1454" providerId="Windows Live" clId="Web-{93CCAC76-02E4-46ED-8516-F8CDABCCD03D}" dt="2023-06-21T18:11:50.451" v="705" actId="1076"/>
          <ac:picMkLst>
            <pc:docMk/>
            <pc:sldMk cId="3526733635" sldId="290"/>
            <ac:picMk id="6" creationId="{182A769F-32B6-D67F-74D4-AA1A655DD2AF}"/>
          </ac:picMkLst>
        </pc:picChg>
      </pc:sldChg>
      <pc:sldChg chg="delSp modSp add replId">
        <pc:chgData name="Davide Minervini" userId="6b888556dfef1454" providerId="Windows Live" clId="Web-{93CCAC76-02E4-46ED-8516-F8CDABCCD03D}" dt="2023-06-21T18:17:27.929" v="807" actId="20577"/>
        <pc:sldMkLst>
          <pc:docMk/>
          <pc:sldMk cId="493841260" sldId="291"/>
        </pc:sldMkLst>
        <pc:spChg chg="mod">
          <ac:chgData name="Davide Minervini" userId="6b888556dfef1454" providerId="Windows Live" clId="Web-{93CCAC76-02E4-46ED-8516-F8CDABCCD03D}" dt="2023-06-21T18:17:27.929" v="807" actId="20577"/>
          <ac:spMkLst>
            <pc:docMk/>
            <pc:sldMk cId="493841260" sldId="291"/>
            <ac:spMk id="2" creationId="{2A556521-E022-3F6C-8954-6C5D4041B553}"/>
          </ac:spMkLst>
        </pc:spChg>
        <pc:spChg chg="del">
          <ac:chgData name="Davide Minervini" userId="6b888556dfef1454" providerId="Windows Live" clId="Web-{93CCAC76-02E4-46ED-8516-F8CDABCCD03D}" dt="2023-06-21T18:14:56.941" v="763"/>
          <ac:spMkLst>
            <pc:docMk/>
            <pc:sldMk cId="493841260" sldId="291"/>
            <ac:spMk id="5" creationId="{0F3FE8A8-40CE-C3DE-068D-3835EDD5A44C}"/>
          </ac:spMkLst>
        </pc:spChg>
        <pc:picChg chg="del">
          <ac:chgData name="Davide Minervini" userId="6b888556dfef1454" providerId="Windows Live" clId="Web-{93CCAC76-02E4-46ED-8516-F8CDABCCD03D}" dt="2023-06-21T18:14:53.816" v="762"/>
          <ac:picMkLst>
            <pc:docMk/>
            <pc:sldMk cId="493841260" sldId="291"/>
            <ac:picMk id="6" creationId="{182A769F-32B6-D67F-74D4-AA1A655DD2AF}"/>
          </ac:picMkLst>
        </pc:picChg>
      </pc:sldChg>
    </pc:docChg>
  </pc:docChgLst>
  <pc:docChgLst>
    <pc:chgData name="Davide Minervini" userId="6b888556dfef1454" providerId="Windows Live" clId="Web-{B2E7DE8F-B8D8-40FC-A897-047D56D8F0E6}"/>
    <pc:docChg chg="addSld delSld modSld">
      <pc:chgData name="Davide Minervini" userId="6b888556dfef1454" providerId="Windows Live" clId="Web-{B2E7DE8F-B8D8-40FC-A897-047D56D8F0E6}" dt="2023-06-21T16:27:01.642" v="429"/>
      <pc:docMkLst>
        <pc:docMk/>
      </pc:docMkLst>
      <pc:sldChg chg="delSp modSp">
        <pc:chgData name="Davide Minervini" userId="6b888556dfef1454" providerId="Windows Live" clId="Web-{B2E7DE8F-B8D8-40FC-A897-047D56D8F0E6}" dt="2023-06-21T15:59:07.152" v="42" actId="20577"/>
        <pc:sldMkLst>
          <pc:docMk/>
          <pc:sldMk cId="0" sldId="256"/>
        </pc:sldMkLst>
        <pc:spChg chg="mod">
          <ac:chgData name="Davide Minervini" userId="6b888556dfef1454" providerId="Windows Live" clId="Web-{B2E7DE8F-B8D8-40FC-A897-047D56D8F0E6}" dt="2023-06-21T15:59:07.152" v="42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Davide Minervini" userId="6b888556dfef1454" providerId="Windows Live" clId="Web-{B2E7DE8F-B8D8-40FC-A897-047D56D8F0E6}" dt="2023-06-21T15:57:53.994" v="17"/>
          <ac:spMkLst>
            <pc:docMk/>
            <pc:sldMk cId="0" sldId="256"/>
            <ac:spMk id="4" creationId="{00000000-0000-0000-0000-000000000000}"/>
          </ac:spMkLst>
        </pc:spChg>
        <pc:spChg chg="mod">
          <ac:chgData name="Davide Minervini" userId="6b888556dfef1454" providerId="Windows Live" clId="Web-{B2E7DE8F-B8D8-40FC-A897-047D56D8F0E6}" dt="2023-06-21T15:58:22.135" v="37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">
        <pc:chgData name="Davide Minervini" userId="6b888556dfef1454" providerId="Windows Live" clId="Web-{B2E7DE8F-B8D8-40FC-A897-047D56D8F0E6}" dt="2023-06-21T16:04:42.835" v="86" actId="20577"/>
        <pc:sldMkLst>
          <pc:docMk/>
          <pc:sldMk cId="0" sldId="257"/>
        </pc:sldMkLst>
        <pc:spChg chg="mod">
          <ac:chgData name="Davide Minervini" userId="6b888556dfef1454" providerId="Windows Live" clId="Web-{B2E7DE8F-B8D8-40FC-A897-047D56D8F0E6}" dt="2023-06-21T16:00:17.483" v="54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Davide Minervini" userId="6b888556dfef1454" providerId="Windows Live" clId="Web-{B2E7DE8F-B8D8-40FC-A897-047D56D8F0E6}" dt="2023-06-21T16:04:42.835" v="86" actId="20577"/>
          <ac:spMkLst>
            <pc:docMk/>
            <pc:sldMk cId="0" sldId="257"/>
            <ac:spMk id="5" creationId="{008E25C2-B023-A243-64F4-A2670C219488}"/>
          </ac:spMkLst>
        </pc:spChg>
        <pc:spChg chg="del mod">
          <ac:chgData name="Davide Minervini" userId="6b888556dfef1454" providerId="Windows Live" clId="Web-{B2E7DE8F-B8D8-40FC-A897-047D56D8F0E6}" dt="2023-06-21T15:58:42.058" v="40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Davide Minervini" userId="6b888556dfef1454" providerId="Windows Live" clId="Web-{B2E7DE8F-B8D8-40FC-A897-047D56D8F0E6}" dt="2023-06-21T16:07:43.825" v="124" actId="20577"/>
        <pc:sldMkLst>
          <pc:docMk/>
          <pc:sldMk cId="0" sldId="258"/>
        </pc:sldMkLst>
        <pc:spChg chg="mod">
          <ac:chgData name="Davide Minervini" userId="6b888556dfef1454" providerId="Windows Live" clId="Web-{B2E7DE8F-B8D8-40FC-A897-047D56D8F0E6}" dt="2023-06-21T16:05:53.977" v="108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Davide Minervini" userId="6b888556dfef1454" providerId="Windows Live" clId="Web-{B2E7DE8F-B8D8-40FC-A897-047D56D8F0E6}" dt="2023-06-21T16:07:43.825" v="124" actId="20577"/>
          <ac:spMkLst>
            <pc:docMk/>
            <pc:sldMk cId="0" sldId="258"/>
            <ac:spMk id="11" creationId="{C889D7AC-F8CA-4351-C849-EC48497ED8F9}"/>
          </ac:spMkLst>
        </pc:spChg>
      </pc:sldChg>
      <pc:sldChg chg="addSp delSp modSp">
        <pc:chgData name="Davide Minervini" userId="6b888556dfef1454" providerId="Windows Live" clId="Web-{B2E7DE8F-B8D8-40FC-A897-047D56D8F0E6}" dt="2023-06-21T16:09:02.671" v="159" actId="20577"/>
        <pc:sldMkLst>
          <pc:docMk/>
          <pc:sldMk cId="0" sldId="260"/>
        </pc:sldMkLst>
        <pc:spChg chg="mod">
          <ac:chgData name="Davide Minervini" userId="6b888556dfef1454" providerId="Windows Live" clId="Web-{B2E7DE8F-B8D8-40FC-A897-047D56D8F0E6}" dt="2023-06-21T16:09:02.671" v="159" actId="20577"/>
          <ac:spMkLst>
            <pc:docMk/>
            <pc:sldMk cId="0" sldId="260"/>
            <ac:spMk id="3" creationId="{00000000-0000-0000-0000-000000000000}"/>
          </ac:spMkLst>
        </pc:spChg>
        <pc:spChg chg="del">
          <ac:chgData name="Davide Minervini" userId="6b888556dfef1454" providerId="Windows Live" clId="Web-{B2E7DE8F-B8D8-40FC-A897-047D56D8F0E6}" dt="2023-06-21T16:08:12.794" v="149"/>
          <ac:spMkLst>
            <pc:docMk/>
            <pc:sldMk cId="0" sldId="260"/>
            <ac:spMk id="6" creationId="{00000000-0000-0000-0000-000000000000}"/>
          </ac:spMkLst>
        </pc:spChg>
        <pc:spChg chg="add del mod">
          <ac:chgData name="Davide Minervini" userId="6b888556dfef1454" providerId="Windows Live" clId="Web-{B2E7DE8F-B8D8-40FC-A897-047D56D8F0E6}" dt="2023-06-21T16:08:19.107" v="150"/>
          <ac:spMkLst>
            <pc:docMk/>
            <pc:sldMk cId="0" sldId="260"/>
            <ac:spMk id="8" creationId="{D76BDC7A-32BD-0425-F07C-FCF1589D272D}"/>
          </ac:spMkLst>
        </pc:spChg>
        <pc:picChg chg="del">
          <ac:chgData name="Davide Minervini" userId="6b888556dfef1454" providerId="Windows Live" clId="Web-{B2E7DE8F-B8D8-40FC-A897-047D56D8F0E6}" dt="2023-06-21T16:08:19.623" v="151"/>
          <ac:picMkLst>
            <pc:docMk/>
            <pc:sldMk cId="0" sldId="260"/>
            <ac:picMk id="2" creationId="{CC8CCCE0-4DD9-B01E-2A8A-FCFC341416BE}"/>
          </ac:picMkLst>
        </pc:picChg>
        <pc:picChg chg="del">
          <ac:chgData name="Davide Minervini" userId="6b888556dfef1454" providerId="Windows Live" clId="Web-{B2E7DE8F-B8D8-40FC-A897-047D56D8F0E6}" dt="2023-06-21T16:08:20.888" v="152"/>
          <ac:picMkLst>
            <pc:docMk/>
            <pc:sldMk cId="0" sldId="260"/>
            <ac:picMk id="4" creationId="{C41A3BA1-324C-A3F7-6F7C-55936CB23E24}"/>
          </ac:picMkLst>
        </pc:picChg>
        <pc:picChg chg="add mod">
          <ac:chgData name="Davide Minervini" userId="6b888556dfef1454" providerId="Windows Live" clId="Web-{B2E7DE8F-B8D8-40FC-A897-047D56D8F0E6}" dt="2023-06-21T16:08:42.014" v="156" actId="1076"/>
          <ac:picMkLst>
            <pc:docMk/>
            <pc:sldMk cId="0" sldId="260"/>
            <ac:picMk id="9" creationId="{C43CDCC6-F742-9C85-AC15-5F6A0F00F5F9}"/>
          </ac:picMkLst>
        </pc:picChg>
      </pc:sldChg>
      <pc:sldChg chg="addSp delSp modSp">
        <pc:chgData name="Davide Minervini" userId="6b888556dfef1454" providerId="Windows Live" clId="Web-{B2E7DE8F-B8D8-40FC-A897-047D56D8F0E6}" dt="2023-06-21T16:21:30.553" v="390" actId="1076"/>
        <pc:sldMkLst>
          <pc:docMk/>
          <pc:sldMk cId="0" sldId="261"/>
        </pc:sldMkLst>
        <pc:spChg chg="mod">
          <ac:chgData name="Davide Minervini" userId="6b888556dfef1454" providerId="Windows Live" clId="Web-{B2E7DE8F-B8D8-40FC-A897-047D56D8F0E6}" dt="2023-06-21T16:18:12.922" v="323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Davide Minervini" userId="6b888556dfef1454" providerId="Windows Live" clId="Web-{B2E7DE8F-B8D8-40FC-A897-047D56D8F0E6}" dt="2023-06-21T16:21:30.553" v="390" actId="1076"/>
          <ac:spMkLst>
            <pc:docMk/>
            <pc:sldMk cId="0" sldId="261"/>
            <ac:spMk id="9" creationId="{00000000-0000-0000-0000-000000000000}"/>
          </ac:spMkLst>
        </pc:spChg>
        <pc:picChg chg="add del mod">
          <ac:chgData name="Davide Minervini" userId="6b888556dfef1454" providerId="Windows Live" clId="Web-{B2E7DE8F-B8D8-40FC-A897-047D56D8F0E6}" dt="2023-06-21T16:17:42.124" v="295"/>
          <ac:picMkLst>
            <pc:docMk/>
            <pc:sldMk cId="0" sldId="261"/>
            <ac:picMk id="2" creationId="{BFDCE085-2908-7538-1E82-521C12F368A7}"/>
          </ac:picMkLst>
        </pc:picChg>
        <pc:picChg chg="add mod">
          <ac:chgData name="Davide Minervini" userId="6b888556dfef1454" providerId="Windows Live" clId="Web-{B2E7DE8F-B8D8-40FC-A897-047D56D8F0E6}" dt="2023-06-21T16:18:34.017" v="330" actId="1076"/>
          <ac:picMkLst>
            <pc:docMk/>
            <pc:sldMk cId="0" sldId="261"/>
            <ac:picMk id="4" creationId="{F84D9A47-3A82-C12F-505B-88BB0766FC5C}"/>
          </ac:picMkLst>
        </pc:picChg>
      </pc:sldChg>
      <pc:sldChg chg="del">
        <pc:chgData name="Davide Minervini" userId="6b888556dfef1454" providerId="Windows Live" clId="Web-{B2E7DE8F-B8D8-40FC-A897-047D56D8F0E6}" dt="2023-06-21T16:05:02.132" v="87"/>
        <pc:sldMkLst>
          <pc:docMk/>
          <pc:sldMk cId="909137394" sldId="271"/>
        </pc:sldMkLst>
      </pc:sldChg>
      <pc:sldChg chg="addSp delSp modSp">
        <pc:chgData name="Davide Minervini" userId="6b888556dfef1454" providerId="Windows Live" clId="Web-{B2E7DE8F-B8D8-40FC-A897-047D56D8F0E6}" dt="2023-06-21T16:14:49.447" v="288" actId="20577"/>
        <pc:sldMkLst>
          <pc:docMk/>
          <pc:sldMk cId="528763798" sldId="272"/>
        </pc:sldMkLst>
        <pc:spChg chg="mod">
          <ac:chgData name="Davide Minervini" userId="6b888556dfef1454" providerId="Windows Live" clId="Web-{B2E7DE8F-B8D8-40FC-A897-047D56D8F0E6}" dt="2023-06-21T16:09:47.688" v="177" actId="20577"/>
          <ac:spMkLst>
            <pc:docMk/>
            <pc:sldMk cId="528763798" sldId="272"/>
            <ac:spMk id="3" creationId="{00000000-0000-0000-0000-000000000000}"/>
          </ac:spMkLst>
        </pc:spChg>
        <pc:spChg chg="del">
          <ac:chgData name="Davide Minervini" userId="6b888556dfef1454" providerId="Windows Live" clId="Web-{B2E7DE8F-B8D8-40FC-A897-047D56D8F0E6}" dt="2023-06-21T16:09:58.251" v="180"/>
          <ac:spMkLst>
            <pc:docMk/>
            <pc:sldMk cId="528763798" sldId="272"/>
            <ac:spMk id="6" creationId="{00000000-0000-0000-0000-000000000000}"/>
          </ac:spMkLst>
        </pc:spChg>
        <pc:spChg chg="add mod">
          <ac:chgData name="Davide Minervini" userId="6b888556dfef1454" providerId="Windows Live" clId="Web-{B2E7DE8F-B8D8-40FC-A897-047D56D8F0E6}" dt="2023-06-21T16:14:49.447" v="288" actId="20577"/>
          <ac:spMkLst>
            <pc:docMk/>
            <pc:sldMk cId="528763798" sldId="272"/>
            <ac:spMk id="8" creationId="{1C76BBDB-1A15-68D3-927E-453CEA60AA3D}"/>
          </ac:spMkLst>
        </pc:spChg>
        <pc:picChg chg="del">
          <ac:chgData name="Davide Minervini" userId="6b888556dfef1454" providerId="Windows Live" clId="Web-{B2E7DE8F-B8D8-40FC-A897-047D56D8F0E6}" dt="2023-06-21T16:09:49" v="178"/>
          <ac:picMkLst>
            <pc:docMk/>
            <pc:sldMk cId="528763798" sldId="272"/>
            <ac:picMk id="2" creationId="{CC8CCCE0-4DD9-B01E-2A8A-FCFC341416BE}"/>
          </ac:picMkLst>
        </pc:picChg>
        <pc:picChg chg="del">
          <ac:chgData name="Davide Minervini" userId="6b888556dfef1454" providerId="Windows Live" clId="Web-{B2E7DE8F-B8D8-40FC-A897-047D56D8F0E6}" dt="2023-06-21T16:09:50.407" v="179"/>
          <ac:picMkLst>
            <pc:docMk/>
            <pc:sldMk cId="528763798" sldId="272"/>
            <ac:picMk id="5" creationId="{4449D303-C837-CAC0-5963-DED20D8EB61B}"/>
          </ac:picMkLst>
        </pc:picChg>
      </pc:sldChg>
      <pc:sldChg chg="del">
        <pc:chgData name="Davide Minervini" userId="6b888556dfef1454" providerId="Windows Live" clId="Web-{B2E7DE8F-B8D8-40FC-A897-047D56D8F0E6}" dt="2023-06-21T16:25:24.998" v="425"/>
        <pc:sldMkLst>
          <pc:docMk/>
          <pc:sldMk cId="3561101296" sldId="273"/>
        </pc:sldMkLst>
      </pc:sldChg>
      <pc:sldChg chg="del">
        <pc:chgData name="Davide Minervini" userId="6b888556dfef1454" providerId="Windows Live" clId="Web-{B2E7DE8F-B8D8-40FC-A897-047D56D8F0E6}" dt="2023-06-21T16:21:43.991" v="391"/>
        <pc:sldMkLst>
          <pc:docMk/>
          <pc:sldMk cId="3238891262" sldId="274"/>
        </pc:sldMkLst>
      </pc:sldChg>
      <pc:sldChg chg="del">
        <pc:chgData name="Davide Minervini" userId="6b888556dfef1454" providerId="Windows Live" clId="Web-{B2E7DE8F-B8D8-40FC-A897-047D56D8F0E6}" dt="2023-06-21T16:21:48.210" v="392"/>
        <pc:sldMkLst>
          <pc:docMk/>
          <pc:sldMk cId="25820242" sldId="275"/>
        </pc:sldMkLst>
      </pc:sldChg>
      <pc:sldChg chg="addSp delSp modSp add replId">
        <pc:chgData name="Davide Minervini" userId="6b888556dfef1454" providerId="Windows Live" clId="Web-{B2E7DE8F-B8D8-40FC-A897-047D56D8F0E6}" dt="2023-06-21T16:24:45.763" v="424" actId="14100"/>
        <pc:sldMkLst>
          <pc:docMk/>
          <pc:sldMk cId="3292118491" sldId="282"/>
        </pc:sldMkLst>
        <pc:spChg chg="add del mod">
          <ac:chgData name="Davide Minervini" userId="6b888556dfef1454" providerId="Windows Live" clId="Web-{B2E7DE8F-B8D8-40FC-A897-047D56D8F0E6}" dt="2023-06-21T16:22:06.601" v="395"/>
          <ac:spMkLst>
            <pc:docMk/>
            <pc:sldMk cId="3292118491" sldId="282"/>
            <ac:spMk id="5" creationId="{4ACC6D90-4661-098D-8B9B-D1CF056E1691}"/>
          </ac:spMkLst>
        </pc:spChg>
        <pc:spChg chg="del">
          <ac:chgData name="Davide Minervini" userId="6b888556dfef1454" providerId="Windows Live" clId="Web-{B2E7DE8F-B8D8-40FC-A897-047D56D8F0E6}" dt="2023-06-21T16:21:58.179" v="394"/>
          <ac:spMkLst>
            <pc:docMk/>
            <pc:sldMk cId="3292118491" sldId="282"/>
            <ac:spMk id="9" creationId="{00000000-0000-0000-0000-000000000000}"/>
          </ac:spMkLst>
        </pc:spChg>
        <pc:picChg chg="add del mod">
          <ac:chgData name="Davide Minervini" userId="6b888556dfef1454" providerId="Windows Live" clId="Web-{B2E7DE8F-B8D8-40FC-A897-047D56D8F0E6}" dt="2023-06-21T16:22:37.899" v="398"/>
          <ac:picMkLst>
            <pc:docMk/>
            <pc:sldMk cId="3292118491" sldId="282"/>
            <ac:picMk id="6" creationId="{59F86716-A794-16BF-139B-E7DCC29661E3}"/>
          </ac:picMkLst>
        </pc:picChg>
        <pc:picChg chg="add mod">
          <ac:chgData name="Davide Minervini" userId="6b888556dfef1454" providerId="Windows Live" clId="Web-{B2E7DE8F-B8D8-40FC-A897-047D56D8F0E6}" dt="2023-06-21T16:24:45.763" v="424" actId="14100"/>
          <ac:picMkLst>
            <pc:docMk/>
            <pc:sldMk cId="3292118491" sldId="282"/>
            <ac:picMk id="8" creationId="{0A0ED455-8232-E11A-8323-4D4039A60F2B}"/>
          </ac:picMkLst>
        </pc:picChg>
        <pc:picChg chg="add mod">
          <ac:chgData name="Davide Minervini" userId="6b888556dfef1454" providerId="Windows Live" clId="Web-{B2E7DE8F-B8D8-40FC-A897-047D56D8F0E6}" dt="2023-06-21T16:24:39.544" v="422" actId="1076"/>
          <ac:picMkLst>
            <pc:docMk/>
            <pc:sldMk cId="3292118491" sldId="282"/>
            <ac:picMk id="10" creationId="{DFA0775D-7AE4-11BE-EF18-7B953E2922D2}"/>
          </ac:picMkLst>
        </pc:picChg>
        <pc:picChg chg="add mod">
          <ac:chgData name="Davide Minervini" userId="6b888556dfef1454" providerId="Windows Live" clId="Web-{B2E7DE8F-B8D8-40FC-A897-047D56D8F0E6}" dt="2023-06-21T16:24:11.449" v="415" actId="1076"/>
          <ac:picMkLst>
            <pc:docMk/>
            <pc:sldMk cId="3292118491" sldId="282"/>
            <ac:picMk id="11" creationId="{85DD5337-C560-2C7D-A3CA-C6295D507206}"/>
          </ac:picMkLst>
        </pc:picChg>
      </pc:sldChg>
      <pc:sldChg chg="delSp add replId">
        <pc:chgData name="Davide Minervini" userId="6b888556dfef1454" providerId="Windows Live" clId="Web-{B2E7DE8F-B8D8-40FC-A897-047D56D8F0E6}" dt="2023-06-21T16:27:01.642" v="429"/>
        <pc:sldMkLst>
          <pc:docMk/>
          <pc:sldMk cId="221734563" sldId="283"/>
        </pc:sldMkLst>
        <pc:picChg chg="del">
          <ac:chgData name="Davide Minervini" userId="6b888556dfef1454" providerId="Windows Live" clId="Web-{B2E7DE8F-B8D8-40FC-A897-047D56D8F0E6}" dt="2023-06-21T16:26:58.876" v="427"/>
          <ac:picMkLst>
            <pc:docMk/>
            <pc:sldMk cId="221734563" sldId="283"/>
            <ac:picMk id="8" creationId="{0A0ED455-8232-E11A-8323-4D4039A60F2B}"/>
          </ac:picMkLst>
        </pc:picChg>
        <pc:picChg chg="del">
          <ac:chgData name="Davide Minervini" userId="6b888556dfef1454" providerId="Windows Live" clId="Web-{B2E7DE8F-B8D8-40FC-A897-047D56D8F0E6}" dt="2023-06-21T16:26:59.548" v="428"/>
          <ac:picMkLst>
            <pc:docMk/>
            <pc:sldMk cId="221734563" sldId="283"/>
            <ac:picMk id="10" creationId="{DFA0775D-7AE4-11BE-EF18-7B953E2922D2}"/>
          </ac:picMkLst>
        </pc:picChg>
        <pc:picChg chg="del">
          <ac:chgData name="Davide Minervini" userId="6b888556dfef1454" providerId="Windows Live" clId="Web-{B2E7DE8F-B8D8-40FC-A897-047D56D8F0E6}" dt="2023-06-21T16:27:01.642" v="429"/>
          <ac:picMkLst>
            <pc:docMk/>
            <pc:sldMk cId="221734563" sldId="283"/>
            <ac:picMk id="11" creationId="{85DD5337-C560-2C7D-A3CA-C6295D5072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F20-6AF2-497D-883E-63C2250577CF}" type="datetimeFigureOut">
              <a:rPr lang="it-IT" smtClean="0"/>
              <a:pPr/>
              <a:t>21/06/2023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F5C-6124-4382-BB2E-4231715B428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21F5C-6124-4382-BB2E-4231715B4288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1FCC9C-6C88-428E-845F-2CFD2FCDEBC5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DE68-F5AE-464F-B4CA-F6B4BA652F50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B7E8-F194-4C75-85AD-C916B08914D2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4B2-6712-4F82-9B32-681293E8DCC8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3585-DA89-498F-9847-2C3FB943D059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F46D-38FE-472D-85BD-30BBA2E9393A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F8C-6103-41D4-BFF3-3F5A8D7691BC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820E-912E-4295-A409-CE92EF74506A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285-8F5F-4B28-9A01-6FD1515082A2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34D0700-FD3D-4EC2-87EF-AEFEEB22DDF7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AD0DFA-2DAE-4A2D-9606-E5050E8BED98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034C4A-ECAC-40DB-8B49-1EFEE66CB5BA}" type="datetime1">
              <a:rPr lang="it-IT" smtClean="0"/>
              <a:pPr/>
              <a:t>21/06/2023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23/09/2021 Image Processing Report Presentation a.y. 2020/2021</a:t>
            </a:r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1E3276-6B62-4052-91D9-7CF8B8FD0B9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oidadmin/TesseractOCR" TargetMode="External"/><Relationship Id="rId2" Type="http://schemas.openxmlformats.org/officeDocument/2006/relationships/hyperlink" Target="https://github.com/davoidadmin/FirebaseOC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82296" cy="1298696"/>
          </a:xfrm>
        </p:spPr>
        <p:txBody>
          <a:bodyPr vert="horz" lIns="91440" tIns="45720" rIns="91440" bIns="45720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sz="4000" dirty="0"/>
              <a:t>Optical </a:t>
            </a:r>
            <a:r>
              <a:rPr lang="it-IT" sz="4000" dirty="0" err="1"/>
              <a:t>Character</a:t>
            </a:r>
            <a:r>
              <a:rPr lang="it-IT" sz="4000" dirty="0"/>
              <a:t> </a:t>
            </a:r>
            <a:r>
              <a:rPr lang="it-IT" sz="4000" dirty="0" err="1"/>
              <a:t>Recognition</a:t>
            </a:r>
            <a:br>
              <a:rPr lang="it-IT" sz="4000" dirty="0"/>
            </a:br>
            <a:r>
              <a:rPr lang="it-IT" sz="4000" dirty="0">
                <a:cs typeface="Lucida Sans Unicode"/>
              </a:rPr>
              <a:t>for </a:t>
            </a:r>
            <a:r>
              <a:rPr lang="it-IT" sz="4000" dirty="0" err="1">
                <a:cs typeface="Lucida Sans Unicode"/>
              </a:rPr>
              <a:t>Visually</a:t>
            </a:r>
            <a:r>
              <a:rPr lang="it-IT" sz="4000" dirty="0">
                <a:cs typeface="Lucida Sans Unicode"/>
              </a:rPr>
              <a:t> </a:t>
            </a:r>
            <a:r>
              <a:rPr lang="it-IT" sz="4000" dirty="0" err="1">
                <a:cs typeface="Lucida Sans Unicode"/>
              </a:rPr>
              <a:t>Impaired</a:t>
            </a:r>
            <a:r>
              <a:rPr lang="it-IT" sz="4000" dirty="0">
                <a:cs typeface="Lucida Sans Unicode"/>
              </a:rPr>
              <a:t> People</a:t>
            </a:r>
            <a:endParaRPr lang="it-IT" sz="4000" dirty="0" err="1">
              <a:cs typeface="Lucida Sans Unicode"/>
            </a:endParaRPr>
          </a:p>
        </p:txBody>
      </p:sp>
      <p:pic>
        <p:nvPicPr>
          <p:cNvPr id="1027" name="Picture 3" descr="C:\Users\Leonardo\Downloads\Politecnico_di_Bari-logo-7A318ED52A-seeklogo.c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714620"/>
            <a:ext cx="1643074" cy="1643074"/>
          </a:xfrm>
          <a:prstGeom prst="rect">
            <a:avLst/>
          </a:prstGeom>
          <a:noFill/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0" y="4286256"/>
            <a:ext cx="3786182" cy="90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Professor:</a:t>
            </a:r>
          </a:p>
          <a:p>
            <a:pPr algn="ctr">
              <a:spcBef>
                <a:spcPct val="0"/>
              </a:spcBef>
              <a:defRPr/>
            </a:pPr>
            <a:r>
              <a:rPr lang="it-IT" sz="2000" dirty="0">
                <a:latin typeface="+mj-lt"/>
                <a:ea typeface="+mj-ea"/>
                <a:cs typeface="+mj-cs"/>
              </a:rPr>
              <a:t>Marina Mongiello</a:t>
            </a:r>
            <a:endParaRPr lang="it-I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Lucida Sans Unicode"/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4643438" y="4357694"/>
            <a:ext cx="4357686" cy="90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latin typeface="+mj-lt"/>
                <a:ea typeface="+mj-ea"/>
                <a:cs typeface="+mj-cs"/>
              </a:rPr>
              <a:t>Student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algn="ctr">
              <a:spcBef>
                <a:spcPct val="0"/>
              </a:spcBef>
              <a:defRPr/>
            </a:pPr>
            <a:r>
              <a:rPr lang="it-IT" sz="2000" dirty="0">
                <a:latin typeface="+mj-lt"/>
                <a:ea typeface="+mj-ea"/>
                <a:cs typeface="+mj-cs"/>
              </a:rPr>
              <a:t>Davide Minervini</a:t>
            </a:r>
            <a:endParaRPr lang="it-I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Lucida Sans Unicode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13" name="Segnaposto piè di pagina 6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lIns="91440" tIns="45720" rIns="91440" bIns="4572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20000"/>
                </a:schemeClr>
              </a:solidFill>
              <a:effectLst/>
              <a:uLnTx/>
              <a:uFillTx/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Tesseract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8" name="Immagine 10" descr="Immagine che contiene testo, biglietto da visita&#10;&#10;Descrizione generata automaticamente">
            <a:extLst>
              <a:ext uri="{FF2B5EF4-FFF2-40B4-BE49-F238E27FC236}">
                <a16:creationId xmlns:a16="http://schemas.microsoft.com/office/drawing/2014/main" id="{46481566-B1D7-6C10-F7C5-F54D5DB0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3" y="325582"/>
            <a:ext cx="872837" cy="8827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845BD7-9F34-8E2C-7C1C-738C57DE5189}"/>
              </a:ext>
            </a:extLst>
          </p:cNvPr>
          <p:cNvSpPr txBox="1"/>
          <p:nvPr/>
        </p:nvSpPr>
        <p:spPr>
          <a:xfrm>
            <a:off x="185551" y="1147947"/>
            <a:ext cx="8790213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Arial"/>
                <a:cs typeface="Arial"/>
              </a:rPr>
              <a:t>Text-to-Speech API:</a:t>
            </a:r>
          </a:p>
          <a:p>
            <a:endParaRPr lang="it-IT" b="1" dirty="0">
              <a:solidFill>
                <a:schemeClr val="accent5"/>
              </a:solidFill>
              <a:latin typeface="Arial"/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it-IT" sz="1600" b="1" dirty="0">
                <a:latin typeface="Arial"/>
                <a:cs typeface="Arial"/>
              </a:rPr>
              <a:t>Text-to-Speech (TTS)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is</a:t>
            </a:r>
            <a:r>
              <a:rPr lang="it-IT" sz="1600" dirty="0">
                <a:latin typeface="Arial"/>
                <a:cs typeface="Arial"/>
              </a:rPr>
              <a:t> a </a:t>
            </a:r>
            <a:r>
              <a:rPr lang="it-IT" sz="1600" dirty="0" err="1">
                <a:latin typeface="Arial"/>
                <a:cs typeface="Arial"/>
              </a:rPr>
              <a:t>technology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that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converts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written</a:t>
            </a:r>
            <a:r>
              <a:rPr lang="it-IT" sz="1600" dirty="0">
                <a:latin typeface="Arial"/>
                <a:cs typeface="Arial"/>
              </a:rPr>
              <a:t> text </a:t>
            </a:r>
            <a:r>
              <a:rPr lang="it-IT" sz="1600" dirty="0" err="1">
                <a:latin typeface="Arial"/>
                <a:cs typeface="Arial"/>
              </a:rPr>
              <a:t>into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spoken</a:t>
            </a:r>
            <a:r>
              <a:rPr lang="it-IT" sz="1600" dirty="0">
                <a:latin typeface="Arial"/>
                <a:cs typeface="Arial"/>
              </a:rPr>
              <a:t> words. </a:t>
            </a:r>
            <a:r>
              <a:rPr lang="it-IT" sz="1600" dirty="0" err="1">
                <a:latin typeface="Arial"/>
                <a:cs typeface="Arial"/>
              </a:rPr>
              <a:t>It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enables</a:t>
            </a:r>
            <a:r>
              <a:rPr lang="it-IT" sz="1600" dirty="0">
                <a:latin typeface="Arial"/>
                <a:cs typeface="Arial"/>
              </a:rPr>
              <a:t> computers and software </a:t>
            </a:r>
            <a:r>
              <a:rPr lang="it-IT" sz="1600" dirty="0" err="1">
                <a:latin typeface="Arial"/>
                <a:cs typeface="Arial"/>
              </a:rPr>
              <a:t>applications</a:t>
            </a:r>
            <a:r>
              <a:rPr lang="it-IT" sz="1600" dirty="0">
                <a:latin typeface="Arial"/>
                <a:cs typeface="Arial"/>
              </a:rPr>
              <a:t> to generate human-like speech, </a:t>
            </a:r>
            <a:r>
              <a:rPr lang="it-IT" sz="1600" dirty="0" err="1">
                <a:latin typeface="Arial"/>
                <a:cs typeface="Arial"/>
              </a:rPr>
              <a:t>allowing</a:t>
            </a:r>
            <a:r>
              <a:rPr lang="it-IT" sz="1600" dirty="0">
                <a:latin typeface="Arial"/>
                <a:cs typeface="Arial"/>
              </a:rPr>
              <a:t> users to </a:t>
            </a:r>
            <a:r>
              <a:rPr lang="it-IT" sz="1600" dirty="0" err="1">
                <a:latin typeface="Arial"/>
                <a:cs typeface="Arial"/>
              </a:rPr>
              <a:t>listen</a:t>
            </a:r>
            <a:r>
              <a:rPr lang="it-IT" sz="1600" dirty="0">
                <a:latin typeface="Arial"/>
                <a:cs typeface="Arial"/>
              </a:rPr>
              <a:t> to text </a:t>
            </a:r>
            <a:r>
              <a:rPr lang="it-IT" sz="1600" dirty="0" err="1">
                <a:latin typeface="Arial"/>
                <a:cs typeface="Arial"/>
              </a:rPr>
              <a:t>content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rather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than</a:t>
            </a:r>
            <a:r>
              <a:rPr lang="it-IT" sz="1600" dirty="0">
                <a:latin typeface="Arial"/>
                <a:cs typeface="Arial"/>
              </a:rPr>
              <a:t> reading </a:t>
            </a:r>
            <a:r>
              <a:rPr lang="it-IT" sz="1600" dirty="0" err="1">
                <a:latin typeface="Arial"/>
                <a:cs typeface="Arial"/>
              </a:rPr>
              <a:t>it</a:t>
            </a:r>
            <a:r>
              <a:rPr lang="it-IT" sz="1600" dirty="0">
                <a:latin typeface="Arial"/>
                <a:cs typeface="Arial"/>
              </a:rPr>
              <a:t>. TTS </a:t>
            </a:r>
            <a:r>
              <a:rPr lang="it-IT" sz="1600" dirty="0" err="1">
                <a:latin typeface="Arial"/>
                <a:cs typeface="Arial"/>
              </a:rPr>
              <a:t>APIs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provide</a:t>
            </a:r>
            <a:r>
              <a:rPr lang="it-IT" sz="1600" dirty="0">
                <a:latin typeface="Arial"/>
                <a:cs typeface="Arial"/>
              </a:rPr>
              <a:t> developers with the tools and </a:t>
            </a:r>
            <a:r>
              <a:rPr lang="it-IT" sz="1600" dirty="0" err="1">
                <a:latin typeface="Arial"/>
                <a:cs typeface="Arial"/>
              </a:rPr>
              <a:t>resources</a:t>
            </a:r>
            <a:r>
              <a:rPr lang="it-IT" sz="1600" dirty="0">
                <a:latin typeface="Arial"/>
                <a:cs typeface="Arial"/>
              </a:rPr>
              <a:t> to integrate </a:t>
            </a:r>
            <a:r>
              <a:rPr lang="it-IT" sz="1600" dirty="0" err="1">
                <a:latin typeface="Arial"/>
                <a:cs typeface="Arial"/>
              </a:rPr>
              <a:t>this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functionality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into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their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applications</a:t>
            </a:r>
            <a:r>
              <a:rPr lang="it-IT" sz="1600" dirty="0">
                <a:latin typeface="Arial"/>
                <a:cs typeface="Arial"/>
              </a:rPr>
              <a:t>, opening up a range of </a:t>
            </a:r>
            <a:r>
              <a:rPr lang="it-IT" sz="1600" dirty="0" err="1">
                <a:latin typeface="Arial"/>
                <a:cs typeface="Arial"/>
              </a:rPr>
              <a:t>possibilities</a:t>
            </a:r>
            <a:r>
              <a:rPr lang="it-IT" sz="1600" dirty="0">
                <a:latin typeface="Arial"/>
                <a:cs typeface="Arial"/>
              </a:rPr>
              <a:t> for </a:t>
            </a:r>
            <a:r>
              <a:rPr lang="it-IT" sz="1600" dirty="0" err="1">
                <a:latin typeface="Arial"/>
                <a:cs typeface="Arial"/>
              </a:rPr>
              <a:t>enhancing</a:t>
            </a:r>
            <a:r>
              <a:rPr lang="it-IT" sz="1600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accessibility</a:t>
            </a:r>
            <a:r>
              <a:rPr lang="it-IT" sz="1600" dirty="0">
                <a:latin typeface="Arial"/>
                <a:cs typeface="Arial"/>
              </a:rPr>
              <a:t>, user </a:t>
            </a:r>
            <a:r>
              <a:rPr lang="it-IT" sz="1600" dirty="0" err="1">
                <a:latin typeface="Arial"/>
                <a:cs typeface="Arial"/>
              </a:rPr>
              <a:t>experience</a:t>
            </a:r>
            <a:r>
              <a:rPr lang="it-IT" sz="1600" dirty="0">
                <a:latin typeface="Arial"/>
                <a:cs typeface="Arial"/>
              </a:rPr>
              <a:t>, and </a:t>
            </a:r>
            <a:r>
              <a:rPr lang="it-IT" sz="1600" dirty="0" err="1">
                <a:latin typeface="Arial"/>
                <a:cs typeface="Arial"/>
              </a:rPr>
              <a:t>communication</a:t>
            </a:r>
            <a:r>
              <a:rPr lang="it-IT" sz="1600" dirty="0">
                <a:latin typeface="Arial"/>
                <a:cs typeface="Arial"/>
              </a:rPr>
              <a:t>.</a:t>
            </a:r>
          </a:p>
          <a:p>
            <a:pPr marL="171450" indent="-171450">
              <a:buFont typeface="Calibri"/>
              <a:buChar char="-"/>
            </a:pPr>
            <a:endParaRPr lang="it-IT" sz="1600" dirty="0">
              <a:latin typeface="Arial"/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Arial"/>
                <a:cs typeface="Arial"/>
              </a:rPr>
              <a:t>Modern TTS APIs utilize </a:t>
            </a:r>
            <a:r>
              <a:rPr lang="en-US" sz="1600" b="1" dirty="0">
                <a:latin typeface="Arial"/>
                <a:cs typeface="Arial"/>
              </a:rPr>
              <a:t>deep learning</a:t>
            </a:r>
            <a:r>
              <a:rPr lang="en-US" sz="1600" dirty="0">
                <a:latin typeface="Arial"/>
                <a:cs typeface="Arial"/>
              </a:rPr>
              <a:t> models and </a:t>
            </a:r>
            <a:r>
              <a:rPr lang="en-US" sz="1600" b="1" dirty="0">
                <a:latin typeface="Arial"/>
                <a:cs typeface="Arial"/>
              </a:rPr>
              <a:t>neural networks</a:t>
            </a:r>
            <a:r>
              <a:rPr lang="en-US" sz="1600" dirty="0">
                <a:latin typeface="Arial"/>
                <a:cs typeface="Arial"/>
              </a:rPr>
              <a:t> to create more natural and expressive speech, mimicking the nuances of human language and intonation. This has led to significant improvements in speech quality and the overall user experience.</a:t>
            </a: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Arial"/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Arial"/>
                <a:cs typeface="Arial"/>
              </a:rPr>
              <a:t>The applications of TTS API are vast and diverse. They can be integrated into various domains and industries to provide value-added functionalities. Some common use cases include </a:t>
            </a:r>
            <a:r>
              <a:rPr lang="en-US" sz="1600" b="1" dirty="0">
                <a:latin typeface="Arial"/>
                <a:cs typeface="Arial"/>
              </a:rPr>
              <a:t>Accessibility</a:t>
            </a:r>
            <a:r>
              <a:rPr lang="en-US" sz="1600" dirty="0">
                <a:latin typeface="Arial"/>
                <a:cs typeface="Arial"/>
              </a:rPr>
              <a:t>, Language Learning, </a:t>
            </a:r>
            <a:r>
              <a:rPr lang="en-US" sz="1600" b="1" dirty="0">
                <a:latin typeface="Arial"/>
                <a:cs typeface="Arial"/>
              </a:rPr>
              <a:t>Assistive Technologies</a:t>
            </a:r>
            <a:r>
              <a:rPr lang="en-US" sz="1600" dirty="0">
                <a:latin typeface="Arial"/>
                <a:cs typeface="Arial"/>
              </a:rPr>
              <a:t> and Entertainment.</a:t>
            </a: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Arial"/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Arial"/>
                <a:cs typeface="Arial"/>
              </a:rPr>
              <a:t>By leveraging a Text-to-Speech API, developers can harness the power of speech synthesis to create inclusive, engaging, and interactive applications that cater to a broader audience and deliver information in a more accessible and convenient format.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75140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59D958-70B1-515E-723D-5C8AF1A707B5}"/>
              </a:ext>
            </a:extLst>
          </p:cNvPr>
          <p:cNvSpPr txBox="1"/>
          <p:nvPr/>
        </p:nvSpPr>
        <p:spPr>
          <a:xfrm>
            <a:off x="279564" y="1595746"/>
            <a:ext cx="18926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accent4"/>
                </a:solidFill>
                <a:cs typeface="Lucida Sans Unicode"/>
              </a:rPr>
              <a:t>Capture Image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dirty="0">
                <a:cs typeface="Lucida Sans Unicode"/>
              </a:rPr>
              <a:t>Handles Camera </a:t>
            </a:r>
            <a:r>
              <a:rPr lang="it-IT" dirty="0" err="1">
                <a:cs typeface="Lucida Sans Unicode"/>
              </a:rPr>
              <a:t>Permissions</a:t>
            </a:r>
          </a:p>
          <a:p>
            <a:pPr marL="285750" indent="-285750">
              <a:buFont typeface="Calibri"/>
              <a:buChar char="-"/>
            </a:pPr>
            <a:endParaRPr lang="it-IT" dirty="0">
              <a:cs typeface="Lucida Sans Unicode"/>
            </a:endParaRPr>
          </a:p>
          <a:p>
            <a:pPr marL="285750" indent="-285750">
              <a:buFont typeface="Calibri"/>
              <a:buChar char="-"/>
            </a:pPr>
            <a:r>
              <a:rPr lang="it-IT" dirty="0" err="1">
                <a:cs typeface="Lucida Sans Unicode"/>
              </a:rPr>
              <a:t>Opens</a:t>
            </a:r>
            <a:r>
              <a:rPr lang="it-IT" dirty="0">
                <a:cs typeface="Lucida Sans Unicode"/>
              </a:rPr>
              <a:t> Phone Camera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BAD029-EBA7-7950-F069-0428AAA93F5C}"/>
              </a:ext>
            </a:extLst>
          </p:cNvPr>
          <p:cNvSpPr txBox="1"/>
          <p:nvPr/>
        </p:nvSpPr>
        <p:spPr>
          <a:xfrm>
            <a:off x="2926772" y="1598220"/>
            <a:ext cx="28203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accent4"/>
                </a:solidFill>
                <a:cs typeface="Lucida Sans Unicode"/>
              </a:rPr>
              <a:t>Perform</a:t>
            </a:r>
            <a:r>
              <a:rPr lang="it-IT" dirty="0">
                <a:solidFill>
                  <a:schemeClr val="accent4"/>
                </a:solidFill>
                <a:cs typeface="Lucida Sans Unicode"/>
              </a:rPr>
              <a:t> OCR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dirty="0" err="1">
                <a:cs typeface="Lucida Sans Unicode"/>
              </a:rPr>
              <a:t>Performs</a:t>
            </a:r>
            <a:r>
              <a:rPr lang="it-IT" dirty="0">
                <a:cs typeface="Lucida Sans Unicode"/>
              </a:rPr>
              <a:t> OCR </a:t>
            </a:r>
            <a:r>
              <a:rPr lang="it-IT" dirty="0" err="1">
                <a:cs typeface="Lucida Sans Unicode"/>
              </a:rPr>
              <a:t>through</a:t>
            </a:r>
            <a:r>
              <a:rPr lang="it-IT" dirty="0">
                <a:cs typeface="Lucida Sans Unicode"/>
              </a:rPr>
              <a:t> </a:t>
            </a:r>
            <a:r>
              <a:rPr lang="it-IT" dirty="0" err="1">
                <a:cs typeface="Lucida Sans Unicode"/>
              </a:rPr>
              <a:t>TesseractOCR</a:t>
            </a:r>
            <a:r>
              <a:rPr lang="it-IT" dirty="0">
                <a:cs typeface="Lucida Sans Unicode"/>
              </a:rPr>
              <a:t> API</a:t>
            </a:r>
          </a:p>
          <a:p>
            <a:pPr marL="285750" indent="-285750">
              <a:buFont typeface="Calibri"/>
              <a:buChar char="-"/>
            </a:pPr>
            <a:endParaRPr lang="it-IT"/>
          </a:p>
          <a:p>
            <a:pPr marL="285750" indent="-285750">
              <a:buFont typeface="Calibri"/>
              <a:buChar char="-"/>
            </a:pPr>
            <a:r>
              <a:rPr lang="it-IT" dirty="0">
                <a:cs typeface="Lucida Sans Unicode"/>
              </a:rPr>
              <a:t>Shows </a:t>
            </a:r>
            <a:r>
              <a:rPr lang="it-IT" dirty="0" err="1">
                <a:cs typeface="Lucida Sans Unicode"/>
              </a:rPr>
              <a:t>result</a:t>
            </a:r>
            <a:r>
              <a:rPr lang="it-IT" dirty="0">
                <a:cs typeface="Lucida Sans Unicode"/>
              </a:rPr>
              <a:t> </a:t>
            </a:r>
            <a:r>
              <a:rPr lang="it-IT" dirty="0" err="1">
                <a:cs typeface="Lucida Sans Unicode"/>
              </a:rPr>
              <a:t>string</a:t>
            </a:r>
            <a:r>
              <a:rPr lang="it-IT" dirty="0">
                <a:cs typeface="Lucida Sans Unicode"/>
              </a:rPr>
              <a:t> on Screen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8CCFC-EE95-E1C4-8E91-43A6463159F0}"/>
              </a:ext>
            </a:extLst>
          </p:cNvPr>
          <p:cNvSpPr txBox="1"/>
          <p:nvPr/>
        </p:nvSpPr>
        <p:spPr>
          <a:xfrm>
            <a:off x="6499266" y="1716974"/>
            <a:ext cx="24517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accent4"/>
                </a:solidFill>
                <a:cs typeface="Lucida Sans Unicode"/>
              </a:rPr>
              <a:t>Read Text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dirty="0" err="1">
                <a:cs typeface="Lucida Sans Unicode"/>
              </a:rPr>
              <a:t>Reads</a:t>
            </a:r>
            <a:r>
              <a:rPr lang="it-IT" dirty="0">
                <a:cs typeface="Lucida Sans Unicode"/>
              </a:rPr>
              <a:t> the </a:t>
            </a:r>
            <a:r>
              <a:rPr lang="it-IT" dirty="0" err="1">
                <a:cs typeface="Lucida Sans Unicode"/>
              </a:rPr>
              <a:t>obtained</a:t>
            </a:r>
            <a:r>
              <a:rPr lang="it-IT" dirty="0">
                <a:cs typeface="Lucida Sans Unicode"/>
              </a:rPr>
              <a:t> </a:t>
            </a:r>
            <a:r>
              <a:rPr lang="it-IT" dirty="0" err="1">
                <a:cs typeface="Lucida Sans Unicode"/>
              </a:rPr>
              <a:t>string</a:t>
            </a:r>
            <a:r>
              <a:rPr lang="it-IT" dirty="0">
                <a:cs typeface="Lucida Sans Unicode"/>
              </a:rPr>
              <a:t> </a:t>
            </a:r>
            <a:r>
              <a:rPr lang="it-IT" dirty="0" err="1">
                <a:cs typeface="Lucida Sans Unicode"/>
              </a:rPr>
              <a:t>through</a:t>
            </a:r>
            <a:r>
              <a:rPr lang="it-IT" dirty="0">
                <a:cs typeface="Lucida Sans Unicode"/>
              </a:rPr>
              <a:t> TTS API</a:t>
            </a:r>
            <a:endParaRPr lang="it-IT" dirty="0"/>
          </a:p>
          <a:p>
            <a:pPr marL="285750" indent="-285750">
              <a:buFont typeface="Calibri"/>
              <a:buChar char="-"/>
            </a:pPr>
            <a:endParaRPr lang="it-IT" dirty="0">
              <a:cs typeface="Lucida Sans Unicode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5EE0229-9CFB-4917-A99E-455FA72FF12D}"/>
              </a:ext>
            </a:extLst>
          </p:cNvPr>
          <p:cNvSpPr/>
          <p:nvPr/>
        </p:nvSpPr>
        <p:spPr>
          <a:xfrm>
            <a:off x="2305792" y="2028701"/>
            <a:ext cx="623454" cy="583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08EBDF9-8641-C405-6869-1A5A2165DF8F}"/>
              </a:ext>
            </a:extLst>
          </p:cNvPr>
          <p:cNvSpPr/>
          <p:nvPr/>
        </p:nvSpPr>
        <p:spPr>
          <a:xfrm>
            <a:off x="5838701" y="2028701"/>
            <a:ext cx="623454" cy="583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F02136BC-DB58-45D0-6FDB-6C756A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Tesseract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pic>
        <p:nvPicPr>
          <p:cNvPr id="15" name="Immagine 10" descr="Immagine che contiene testo, biglietto da visita&#10;&#10;Descrizione generata automaticamente">
            <a:extLst>
              <a:ext uri="{FF2B5EF4-FFF2-40B4-BE49-F238E27FC236}">
                <a16:creationId xmlns:a16="http://schemas.microsoft.com/office/drawing/2014/main" id="{7FF6FBCF-0470-5EE8-47DE-7350899F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3" y="325582"/>
            <a:ext cx="872837" cy="8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F02136BC-DB58-45D0-6FDB-6C756A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 </a:t>
            </a:r>
            <a:endParaRPr lang="it-IT" dirty="0">
              <a:cs typeface="Lucida Sans Unicod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556521-E022-3F6C-8954-6C5D4041B553}"/>
              </a:ext>
            </a:extLst>
          </p:cNvPr>
          <p:cNvSpPr txBox="1"/>
          <p:nvPr/>
        </p:nvSpPr>
        <p:spPr>
          <a:xfrm>
            <a:off x="977239" y="1595746"/>
            <a:ext cx="73750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Let’s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now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make a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comparison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between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the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implemented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tools to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understand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which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one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the best candidate to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reach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our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goal.</a:t>
            </a:r>
          </a:p>
          <a:p>
            <a:endParaRPr lang="it-IT" sz="2000" dirty="0">
              <a:solidFill>
                <a:srgbClr val="374151"/>
              </a:solidFill>
              <a:latin typeface="Arial"/>
              <a:cs typeface="Arial"/>
            </a:endParaRPr>
          </a:p>
          <a:p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Firebase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ML Kit and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Tesseract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OCR are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both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popular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tools for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implementing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Optical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Character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Recognition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in mobile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applications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.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However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they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have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distinct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characteristics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that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make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them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suitable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for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different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use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cases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.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When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considering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the app UI to be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completely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vocal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assistant-driven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,to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help 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visually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impaired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individuals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there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are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several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pros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and cons to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consider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for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each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solution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53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F02136BC-DB58-45D0-6FDB-6C756A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 </a:t>
            </a:r>
            <a:endParaRPr lang="it-IT" dirty="0">
              <a:cs typeface="Lucida Sans Unicod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556521-E022-3F6C-8954-6C5D4041B553}"/>
              </a:ext>
            </a:extLst>
          </p:cNvPr>
          <p:cNvSpPr txBox="1"/>
          <p:nvPr/>
        </p:nvSpPr>
        <p:spPr>
          <a:xfrm>
            <a:off x="225134" y="2318161"/>
            <a:ext cx="455468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>
                <a:solidFill>
                  <a:srgbClr val="38761D"/>
                </a:solidFill>
                <a:latin typeface="Arial"/>
                <a:cs typeface="Arial"/>
              </a:rPr>
              <a:t>Pros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4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Integration with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other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Firebase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services.</a:t>
            </a:r>
            <a:endParaRPr lang="it-IT" sz="24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Cloud-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based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OCR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Wide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support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>
                <a:solidFill>
                  <a:srgbClr val="374151"/>
                </a:solidFill>
                <a:latin typeface="Arial"/>
                <a:cs typeface="Arial"/>
              </a:rPr>
              <a:t>Continuously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400" dirty="0" err="1">
                <a:solidFill>
                  <a:srgbClr val="374151"/>
                </a:solidFill>
                <a:latin typeface="Arial"/>
                <a:cs typeface="Arial"/>
              </a:rPr>
              <a:t>updated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models</a:t>
            </a:r>
          </a:p>
          <a:p>
            <a:endParaRPr lang="it-IT" sz="20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F43C3DF-3BE5-7C9D-9ED6-BD6EAE84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03" y="1008413"/>
            <a:ext cx="1021279" cy="10311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3FE8A8-40CE-C3DE-068D-3835EDD5A44C}"/>
              </a:ext>
            </a:extLst>
          </p:cNvPr>
          <p:cNvSpPr txBox="1"/>
          <p:nvPr/>
        </p:nvSpPr>
        <p:spPr>
          <a:xfrm>
            <a:off x="5212770" y="2318161"/>
            <a:ext cx="389164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  <a:latin typeface="Arial"/>
                <a:cs typeface="Arial"/>
              </a:rPr>
              <a:t>Cons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4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Internet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dependency</a:t>
            </a:r>
            <a:endParaRPr lang="it-IT" sz="24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Pricing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considerations</a:t>
            </a:r>
            <a:endParaRPr lang="it-IT" sz="2400">
              <a:solidFill>
                <a:srgbClr val="374151"/>
              </a:solidFill>
              <a:latin typeface="Arial"/>
              <a:cs typeface="Arial"/>
            </a:endParaRPr>
          </a:p>
          <a:p>
            <a:endParaRPr lang="it-IT" sz="2000" dirty="0">
              <a:solidFill>
                <a:srgbClr val="37415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F02136BC-DB58-45D0-6FDB-6C756A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 </a:t>
            </a:r>
            <a:endParaRPr lang="it-IT" dirty="0">
              <a:cs typeface="Lucida Sans Unicod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556521-E022-3F6C-8954-6C5D4041B553}"/>
              </a:ext>
            </a:extLst>
          </p:cNvPr>
          <p:cNvSpPr txBox="1"/>
          <p:nvPr/>
        </p:nvSpPr>
        <p:spPr>
          <a:xfrm>
            <a:off x="225134" y="2318161"/>
            <a:ext cx="455468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>
                <a:solidFill>
                  <a:srgbClr val="38761D"/>
                </a:solidFill>
                <a:latin typeface="Arial"/>
                <a:cs typeface="Arial"/>
              </a:rPr>
              <a:t>Pros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4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Open-source and free</a:t>
            </a:r>
            <a:endParaRPr lang="it-IT" sz="2400" dirty="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Offline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functionality</a:t>
            </a:r>
            <a:endParaRPr lang="it-IT" sz="2400" err="1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Community support</a:t>
            </a:r>
            <a:endParaRPr lang="it-IT" sz="2400" dirty="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On-device processing (no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need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for network &amp;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latency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reduction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)</a:t>
            </a:r>
          </a:p>
          <a:p>
            <a:endParaRPr lang="it-IT" sz="24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3FE8A8-40CE-C3DE-068D-3835EDD5A44C}"/>
              </a:ext>
            </a:extLst>
          </p:cNvPr>
          <p:cNvSpPr txBox="1"/>
          <p:nvPr/>
        </p:nvSpPr>
        <p:spPr>
          <a:xfrm>
            <a:off x="5212770" y="2318161"/>
            <a:ext cx="389164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  <a:latin typeface="Arial"/>
                <a:cs typeface="Arial"/>
              </a:rPr>
              <a:t>Cons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4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Limited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support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Development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complexity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(Developers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need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to handle the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implementation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details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, training data, and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preprocessing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of images for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optimal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 OCR </a:t>
            </a:r>
            <a:r>
              <a:rPr lang="it-IT" sz="2400" err="1">
                <a:solidFill>
                  <a:srgbClr val="374151"/>
                </a:solidFill>
                <a:latin typeface="Arial"/>
                <a:cs typeface="Arial"/>
              </a:rPr>
              <a:t>results</a:t>
            </a:r>
            <a:r>
              <a:rPr lang="it-IT" sz="2400" dirty="0">
                <a:solidFill>
                  <a:srgbClr val="374151"/>
                </a:solidFill>
                <a:latin typeface="Arial"/>
                <a:cs typeface="Arial"/>
              </a:rPr>
              <a:t>)</a:t>
            </a:r>
          </a:p>
          <a:p>
            <a:endParaRPr lang="it-IT" sz="24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pic>
        <p:nvPicPr>
          <p:cNvPr id="6" name="Immagine 10" descr="Immagine che contiene testo, biglietto da visita&#10;&#10;Descrizione generata automaticamente">
            <a:extLst>
              <a:ext uri="{FF2B5EF4-FFF2-40B4-BE49-F238E27FC236}">
                <a16:creationId xmlns:a16="http://schemas.microsoft.com/office/drawing/2014/main" id="{182A769F-32B6-D67F-74D4-AA1A655D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77" y="1077686"/>
            <a:ext cx="872837" cy="8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F02136BC-DB58-45D0-6FDB-6C756AF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 </a:t>
            </a:r>
            <a:endParaRPr lang="it-IT" dirty="0">
              <a:cs typeface="Lucida Sans Unicod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556521-E022-3F6C-8954-6C5D4041B553}"/>
              </a:ext>
            </a:extLst>
          </p:cNvPr>
          <p:cNvSpPr txBox="1"/>
          <p:nvPr/>
        </p:nvSpPr>
        <p:spPr>
          <a:xfrm>
            <a:off x="254822" y="1259277"/>
            <a:ext cx="8523020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Considering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our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goal, 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Tesseract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OCR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may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be a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better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fit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due to the following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reasons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lang="it-IT" sz="2000">
              <a:cs typeface="Lucida Sans Unicode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Offline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functionality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Control and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customization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Community support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solidFill>
                <a:srgbClr val="374151"/>
              </a:solidFill>
              <a:latin typeface="Arial"/>
              <a:cs typeface="Arial"/>
            </a:endParaRPr>
          </a:p>
          <a:p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However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it's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worth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noting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that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Firebase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ML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Kit's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cloud-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based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OCR can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offer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more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robust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OCR capabilities and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continuous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model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improvements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which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might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be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advantageous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in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scenarios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where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internet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connectivity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reliable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and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extensive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language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support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is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err="1">
                <a:solidFill>
                  <a:srgbClr val="374151"/>
                </a:solidFill>
                <a:latin typeface="Arial"/>
                <a:cs typeface="Arial"/>
              </a:rPr>
              <a:t>critical</a:t>
            </a:r>
            <a:r>
              <a:rPr lang="it-IT" sz="2000">
                <a:solidFill>
                  <a:srgbClr val="374151"/>
                </a:solidFill>
                <a:latin typeface="Arial"/>
                <a:cs typeface="Arial"/>
              </a:rPr>
              <a:t>. </a:t>
            </a:r>
            <a:endParaRPr lang="it-IT" sz="2000" u="sng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Ultimately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, the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choice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between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Firebase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ML Kit and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Tesseract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OCR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depends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on the </a:t>
            </a:r>
            <a:r>
              <a:rPr lang="it-IT" sz="2000" b="1" dirty="0" err="1">
                <a:solidFill>
                  <a:srgbClr val="374151"/>
                </a:solidFill>
                <a:latin typeface="Arial"/>
                <a:cs typeface="Arial"/>
              </a:rPr>
              <a:t>specific</a:t>
            </a:r>
            <a:r>
              <a:rPr lang="it-IT" sz="2000" b="1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b="1" dirty="0" err="1">
                <a:solidFill>
                  <a:srgbClr val="374151"/>
                </a:solidFill>
                <a:latin typeface="Arial"/>
                <a:cs typeface="Arial"/>
              </a:rPr>
              <a:t>needs</a:t>
            </a:r>
            <a:r>
              <a:rPr lang="it-IT" sz="2000" b="1" dirty="0">
                <a:solidFill>
                  <a:srgbClr val="374151"/>
                </a:solidFill>
                <a:latin typeface="Arial"/>
                <a:cs typeface="Arial"/>
              </a:rPr>
              <a:t> and </a:t>
            </a:r>
            <a:r>
              <a:rPr lang="it-IT" sz="2000" b="1" dirty="0" err="1">
                <a:solidFill>
                  <a:srgbClr val="374151"/>
                </a:solidFill>
                <a:latin typeface="Arial"/>
                <a:cs typeface="Arial"/>
              </a:rPr>
              <a:t>constraints</a:t>
            </a:r>
            <a:r>
              <a:rPr lang="it-IT" sz="2000" b="1" dirty="0">
                <a:solidFill>
                  <a:srgbClr val="374151"/>
                </a:solidFill>
                <a:latin typeface="Arial"/>
                <a:cs typeface="Arial"/>
              </a:rPr>
              <a:t> of the </a:t>
            </a:r>
            <a:r>
              <a:rPr lang="it-IT" sz="2000" b="1" dirty="0" err="1">
                <a:solidFill>
                  <a:srgbClr val="374151"/>
                </a:solidFill>
                <a:latin typeface="Arial"/>
                <a:cs typeface="Arial"/>
              </a:rPr>
              <a:t>application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.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Considering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the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vocal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assistant-driven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UI and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accessibility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for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visually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dirty="0" err="1">
                <a:solidFill>
                  <a:srgbClr val="374151"/>
                </a:solidFill>
                <a:latin typeface="Arial"/>
                <a:cs typeface="Arial"/>
              </a:rPr>
              <a:t>impaired</a:t>
            </a:r>
            <a:r>
              <a:rPr lang="it-IT" sz="2000" dirty="0">
                <a:solidFill>
                  <a:srgbClr val="374151"/>
                </a:solidFill>
                <a:latin typeface="Arial"/>
                <a:cs typeface="Arial"/>
              </a:rPr>
              <a:t> users,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Tesseract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OCR's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offline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functionality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and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customization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options make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it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a </a:t>
            </a:r>
            <a:r>
              <a:rPr lang="it-IT" sz="2000" u="sng" dirty="0" err="1">
                <a:solidFill>
                  <a:srgbClr val="374151"/>
                </a:solidFill>
                <a:latin typeface="Arial"/>
                <a:cs typeface="Arial"/>
              </a:rPr>
              <a:t>stronger</a:t>
            </a:r>
            <a:r>
              <a:rPr lang="it-IT" sz="2000" u="sng" dirty="0">
                <a:solidFill>
                  <a:srgbClr val="374151"/>
                </a:solidFill>
                <a:latin typeface="Arial"/>
                <a:cs typeface="Arial"/>
              </a:rPr>
              <a:t> candidate.</a:t>
            </a:r>
            <a:endParaRPr lang="it-IT" sz="2000" u="sng">
              <a:cs typeface="Lucida Sans Unicode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it-IT" sz="2400" dirty="0">
              <a:solidFill>
                <a:srgbClr val="374151"/>
              </a:solidFill>
              <a:latin typeface="Arial"/>
              <a:cs typeface="Arial"/>
            </a:endParaRPr>
          </a:p>
          <a:p>
            <a:endParaRPr lang="it-IT" sz="2400" dirty="0">
              <a:solidFill>
                <a:srgbClr val="37415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84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sz="4000" dirty="0" err="1"/>
              <a:t>Introduction</a:t>
            </a:r>
            <a:r>
              <a:rPr lang="it-IT" sz="4000" dirty="0"/>
              <a:t> to OCR</a:t>
            </a:r>
            <a:endParaRPr lang="it-IT" sz="4000" dirty="0">
              <a:cs typeface="Lucida Sans Unicode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71538" y="200024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08E25C2-B023-A243-64F4-A2670C21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7" y="1481328"/>
            <a:ext cx="8526483" cy="4971287"/>
          </a:xfrm>
        </p:spPr>
        <p:txBody>
          <a:bodyPr vert="horz" lIns="91440" tIns="45720" rIns="91440" bIns="45720" anchor="t">
            <a:normAutofit fontScale="92500" lnSpcReduction="20000"/>
          </a:bodyPr>
          <a:lstStyle/>
          <a:p>
            <a:pPr indent="-255905"/>
            <a:r>
              <a:rPr lang="it-IT" sz="1800" dirty="0">
                <a:latin typeface="Arial"/>
                <a:cs typeface="Arial"/>
              </a:rPr>
              <a:t>Optical </a:t>
            </a:r>
            <a:r>
              <a:rPr lang="it-IT" sz="1800" err="1">
                <a:latin typeface="Arial"/>
                <a:cs typeface="Arial"/>
              </a:rPr>
              <a:t>Character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Recognition</a:t>
            </a:r>
            <a:r>
              <a:rPr lang="it-IT" sz="1800" dirty="0">
                <a:latin typeface="Arial"/>
                <a:cs typeface="Arial"/>
              </a:rPr>
              <a:t> (OCR) </a:t>
            </a:r>
            <a:r>
              <a:rPr lang="it-IT" sz="1800" err="1">
                <a:latin typeface="Arial"/>
                <a:cs typeface="Arial"/>
              </a:rPr>
              <a:t>is</a:t>
            </a:r>
            <a:r>
              <a:rPr lang="it-IT" sz="1800" dirty="0">
                <a:latin typeface="Arial"/>
                <a:cs typeface="Arial"/>
              </a:rPr>
              <a:t> a </a:t>
            </a:r>
            <a:r>
              <a:rPr lang="it-IT" sz="1800" err="1">
                <a:latin typeface="Arial"/>
                <a:cs typeface="Arial"/>
              </a:rPr>
              <a:t>transformative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technology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that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enables</a:t>
            </a:r>
            <a:r>
              <a:rPr lang="it-IT" sz="1800" dirty="0">
                <a:latin typeface="Arial"/>
                <a:cs typeface="Arial"/>
              </a:rPr>
              <a:t> the </a:t>
            </a:r>
            <a:r>
              <a:rPr lang="it-IT" sz="1800" err="1">
                <a:latin typeface="Arial"/>
                <a:cs typeface="Arial"/>
              </a:rPr>
              <a:t>conversion</a:t>
            </a:r>
            <a:r>
              <a:rPr lang="it-IT" sz="1800" dirty="0">
                <a:latin typeface="Arial"/>
                <a:cs typeface="Arial"/>
              </a:rPr>
              <a:t> of printed or </a:t>
            </a:r>
            <a:r>
              <a:rPr lang="it-IT" sz="1800" err="1">
                <a:latin typeface="Arial"/>
                <a:cs typeface="Arial"/>
              </a:rPr>
              <a:t>handwritten</a:t>
            </a:r>
            <a:r>
              <a:rPr lang="it-IT" sz="1800" dirty="0">
                <a:latin typeface="Arial"/>
                <a:cs typeface="Arial"/>
              </a:rPr>
              <a:t> text </a:t>
            </a:r>
            <a:r>
              <a:rPr lang="it-IT" sz="1800" err="1">
                <a:latin typeface="Arial"/>
                <a:cs typeface="Arial"/>
              </a:rPr>
              <a:t>into</a:t>
            </a:r>
            <a:r>
              <a:rPr lang="it-IT" sz="1800" dirty="0">
                <a:latin typeface="Arial"/>
                <a:cs typeface="Arial"/>
              </a:rPr>
              <a:t> machine-</a:t>
            </a:r>
            <a:r>
              <a:rPr lang="it-IT" sz="1800" err="1">
                <a:latin typeface="Arial"/>
                <a:cs typeface="Arial"/>
              </a:rPr>
              <a:t>readable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digital</a:t>
            </a:r>
            <a:r>
              <a:rPr lang="it-IT" sz="1800" dirty="0">
                <a:latin typeface="Arial"/>
                <a:cs typeface="Arial"/>
              </a:rPr>
              <a:t> text. OCR </a:t>
            </a:r>
            <a:r>
              <a:rPr lang="it-IT" sz="1800" err="1">
                <a:latin typeface="Arial"/>
                <a:cs typeface="Arial"/>
              </a:rPr>
              <a:t>technology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has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gained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significant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prominence</a:t>
            </a:r>
            <a:r>
              <a:rPr lang="it-IT" sz="1800" dirty="0">
                <a:latin typeface="Arial"/>
                <a:cs typeface="Arial"/>
              </a:rPr>
              <a:t> in </a:t>
            </a:r>
            <a:r>
              <a:rPr lang="it-IT" sz="1800" err="1">
                <a:latin typeface="Arial"/>
                <a:cs typeface="Arial"/>
              </a:rPr>
              <a:t>recent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years</a:t>
            </a:r>
            <a:r>
              <a:rPr lang="it-IT" sz="1800" dirty="0">
                <a:latin typeface="Arial"/>
                <a:cs typeface="Arial"/>
              </a:rPr>
              <a:t> due to </a:t>
            </a:r>
            <a:r>
              <a:rPr lang="it-IT" sz="1800" err="1">
                <a:latin typeface="Arial"/>
                <a:cs typeface="Arial"/>
              </a:rPr>
              <a:t>its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ability</a:t>
            </a:r>
            <a:r>
              <a:rPr lang="it-IT" sz="1800" dirty="0">
                <a:latin typeface="Arial"/>
                <a:cs typeface="Arial"/>
              </a:rPr>
              <a:t> to </a:t>
            </a:r>
            <a:r>
              <a:rPr lang="it-IT" sz="1800" err="1">
                <a:latin typeface="Arial"/>
                <a:cs typeface="Arial"/>
              </a:rPr>
              <a:t>automate</a:t>
            </a:r>
            <a:r>
              <a:rPr lang="it-IT" sz="1800" dirty="0">
                <a:latin typeface="Arial"/>
                <a:cs typeface="Arial"/>
              </a:rPr>
              <a:t> the </a:t>
            </a:r>
            <a:r>
              <a:rPr lang="it-IT" sz="1800" err="1">
                <a:latin typeface="Arial"/>
                <a:cs typeface="Arial"/>
              </a:rPr>
              <a:t>process</a:t>
            </a:r>
            <a:r>
              <a:rPr lang="it-IT" sz="1800" dirty="0">
                <a:latin typeface="Arial"/>
                <a:cs typeface="Arial"/>
              </a:rPr>
              <a:t> of </a:t>
            </a:r>
            <a:r>
              <a:rPr lang="it-IT" sz="1800" b="1" dirty="0">
                <a:latin typeface="Arial"/>
                <a:cs typeface="Arial"/>
              </a:rPr>
              <a:t>text </a:t>
            </a:r>
            <a:r>
              <a:rPr lang="it-IT" sz="1800" b="1" err="1">
                <a:latin typeface="Arial"/>
                <a:cs typeface="Arial"/>
              </a:rPr>
              <a:t>recognition</a:t>
            </a:r>
            <a:r>
              <a:rPr lang="it-IT" sz="1800" dirty="0">
                <a:latin typeface="Arial"/>
                <a:cs typeface="Arial"/>
              </a:rPr>
              <a:t> and </a:t>
            </a:r>
            <a:r>
              <a:rPr lang="it-IT" sz="1800" b="1" dirty="0">
                <a:latin typeface="Arial"/>
                <a:cs typeface="Arial"/>
              </a:rPr>
              <a:t>data </a:t>
            </a:r>
            <a:r>
              <a:rPr lang="it-IT" sz="1800" b="1" err="1">
                <a:latin typeface="Arial"/>
                <a:cs typeface="Arial"/>
              </a:rPr>
              <a:t>extraction</a:t>
            </a:r>
            <a:r>
              <a:rPr lang="it-IT" sz="1800" dirty="0">
                <a:latin typeface="Arial"/>
                <a:cs typeface="Arial"/>
              </a:rPr>
              <a:t>. </a:t>
            </a:r>
            <a:endParaRPr lang="it-IT" sz="1800" dirty="0">
              <a:latin typeface="Lucida Sans Unicode"/>
              <a:cs typeface="Lucida Sans Unicode"/>
            </a:endParaRPr>
          </a:p>
          <a:p>
            <a:pPr indent="-255905"/>
            <a:endParaRPr lang="it-IT" sz="1800" dirty="0">
              <a:latin typeface="Arial"/>
              <a:cs typeface="Arial"/>
            </a:endParaRPr>
          </a:p>
          <a:p>
            <a:pPr indent="-255905"/>
            <a:r>
              <a:rPr lang="it-IT" sz="1800" dirty="0">
                <a:latin typeface="Arial"/>
                <a:cs typeface="Arial"/>
              </a:rPr>
              <a:t>The </a:t>
            </a:r>
            <a:r>
              <a:rPr lang="it-IT" sz="1800" err="1">
                <a:latin typeface="Arial"/>
                <a:cs typeface="Arial"/>
              </a:rPr>
              <a:t>primary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objective</a:t>
            </a:r>
            <a:r>
              <a:rPr lang="it-IT" sz="1800" dirty="0">
                <a:latin typeface="Arial"/>
                <a:cs typeface="Arial"/>
              </a:rPr>
              <a:t> of OCR </a:t>
            </a:r>
            <a:r>
              <a:rPr lang="it-IT" sz="1800" err="1">
                <a:latin typeface="Arial"/>
                <a:cs typeface="Arial"/>
              </a:rPr>
              <a:t>is</a:t>
            </a:r>
            <a:r>
              <a:rPr lang="it-IT" sz="1800" dirty="0">
                <a:latin typeface="Arial"/>
                <a:cs typeface="Arial"/>
              </a:rPr>
              <a:t> to </a:t>
            </a:r>
            <a:r>
              <a:rPr lang="it-IT" sz="1800" b="1" err="1">
                <a:latin typeface="Arial"/>
                <a:cs typeface="Arial"/>
              </a:rPr>
              <a:t>enhance</a:t>
            </a:r>
            <a:r>
              <a:rPr lang="it-IT" sz="1800" b="1" dirty="0">
                <a:latin typeface="Arial"/>
                <a:cs typeface="Arial"/>
              </a:rPr>
              <a:t> the </a:t>
            </a:r>
            <a:r>
              <a:rPr lang="it-IT" sz="1800" b="1" err="1">
                <a:latin typeface="Arial"/>
                <a:cs typeface="Arial"/>
              </a:rPr>
              <a:t>efficiency</a:t>
            </a:r>
            <a:r>
              <a:rPr lang="it-IT" sz="1800" b="1" dirty="0">
                <a:latin typeface="Arial"/>
                <a:cs typeface="Arial"/>
              </a:rPr>
              <a:t> and </a:t>
            </a:r>
            <a:r>
              <a:rPr lang="it-IT" sz="1800" b="1" err="1">
                <a:latin typeface="Arial"/>
                <a:cs typeface="Arial"/>
              </a:rPr>
              <a:t>accuracy</a:t>
            </a:r>
            <a:r>
              <a:rPr lang="it-IT" sz="1800" b="1" dirty="0">
                <a:latin typeface="Arial"/>
                <a:cs typeface="Arial"/>
              </a:rPr>
              <a:t> of data </a:t>
            </a:r>
            <a:r>
              <a:rPr lang="it-IT" sz="1800" b="1" err="1">
                <a:latin typeface="Arial"/>
                <a:cs typeface="Arial"/>
              </a:rPr>
              <a:t>extraction</a:t>
            </a:r>
            <a:r>
              <a:rPr lang="it-IT" sz="1800" dirty="0">
                <a:latin typeface="Arial"/>
                <a:cs typeface="Arial"/>
              </a:rPr>
              <a:t>. By </a:t>
            </a:r>
            <a:r>
              <a:rPr lang="it-IT" sz="1800" err="1">
                <a:latin typeface="Arial"/>
                <a:cs typeface="Arial"/>
              </a:rPr>
              <a:t>eliminating</a:t>
            </a:r>
            <a:r>
              <a:rPr lang="it-IT" sz="1800" dirty="0">
                <a:latin typeface="Arial"/>
                <a:cs typeface="Arial"/>
              </a:rPr>
              <a:t> the </a:t>
            </a:r>
            <a:r>
              <a:rPr lang="it-IT" sz="1800" err="1">
                <a:latin typeface="Arial"/>
                <a:cs typeface="Arial"/>
              </a:rPr>
              <a:t>need</a:t>
            </a:r>
            <a:r>
              <a:rPr lang="it-IT" sz="1800" dirty="0">
                <a:latin typeface="Arial"/>
                <a:cs typeface="Arial"/>
              </a:rPr>
              <a:t> for </a:t>
            </a:r>
            <a:r>
              <a:rPr lang="it-IT" sz="1800" err="1">
                <a:latin typeface="Arial"/>
                <a:cs typeface="Arial"/>
              </a:rPr>
              <a:t>manual</a:t>
            </a:r>
            <a:r>
              <a:rPr lang="it-IT" sz="1800" dirty="0">
                <a:latin typeface="Arial"/>
                <a:cs typeface="Arial"/>
              </a:rPr>
              <a:t> data entry, OCR </a:t>
            </a:r>
            <a:r>
              <a:rPr lang="it-IT" sz="1800" err="1">
                <a:latin typeface="Arial"/>
                <a:cs typeface="Arial"/>
              </a:rPr>
              <a:t>significantly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r</a:t>
            </a:r>
            <a:r>
              <a:rPr lang="it-IT" sz="1800" u="sng" err="1">
                <a:latin typeface="Arial"/>
                <a:cs typeface="Arial"/>
              </a:rPr>
              <a:t>educes</a:t>
            </a:r>
            <a:r>
              <a:rPr lang="it-IT" sz="1800" u="sng" dirty="0">
                <a:latin typeface="Arial"/>
                <a:cs typeface="Arial"/>
              </a:rPr>
              <a:t> the time and </a:t>
            </a:r>
            <a:r>
              <a:rPr lang="it-IT" sz="1800" u="sng" err="1">
                <a:latin typeface="Arial"/>
                <a:cs typeface="Arial"/>
              </a:rPr>
              <a:t>effort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required</a:t>
            </a:r>
            <a:r>
              <a:rPr lang="it-IT" sz="1800" u="sng" dirty="0">
                <a:latin typeface="Arial"/>
                <a:cs typeface="Arial"/>
              </a:rPr>
              <a:t> to </a:t>
            </a:r>
            <a:r>
              <a:rPr lang="it-IT" sz="1800" u="sng" err="1">
                <a:latin typeface="Arial"/>
                <a:cs typeface="Arial"/>
              </a:rPr>
              <a:t>process</a:t>
            </a:r>
            <a:r>
              <a:rPr lang="it-IT" sz="1800" u="sng" dirty="0">
                <a:latin typeface="Arial"/>
                <a:cs typeface="Arial"/>
              </a:rPr>
              <a:t> large </a:t>
            </a:r>
            <a:r>
              <a:rPr lang="it-IT" sz="1800" u="sng" err="1">
                <a:latin typeface="Arial"/>
                <a:cs typeface="Arial"/>
              </a:rPr>
              <a:t>volumes</a:t>
            </a:r>
            <a:r>
              <a:rPr lang="it-IT" sz="1800" u="sng" dirty="0">
                <a:latin typeface="Arial"/>
                <a:cs typeface="Arial"/>
              </a:rPr>
              <a:t> of </a:t>
            </a:r>
            <a:r>
              <a:rPr lang="it-IT" sz="1800" u="sng" err="1">
                <a:latin typeface="Arial"/>
                <a:cs typeface="Arial"/>
              </a:rPr>
              <a:t>textual</a:t>
            </a:r>
            <a:r>
              <a:rPr lang="it-IT" sz="1800" u="sng" dirty="0">
                <a:latin typeface="Arial"/>
                <a:cs typeface="Arial"/>
              </a:rPr>
              <a:t> information</a:t>
            </a:r>
            <a:r>
              <a:rPr lang="it-IT" sz="1800" dirty="0">
                <a:latin typeface="Arial"/>
                <a:cs typeface="Arial"/>
              </a:rPr>
              <a:t>.</a:t>
            </a:r>
            <a:endParaRPr lang="it-IT" sz="1800" dirty="0">
              <a:latin typeface="Lucida Sans Unicode"/>
              <a:cs typeface="Lucida Sans Unicode"/>
            </a:endParaRPr>
          </a:p>
          <a:p>
            <a:pPr marL="109855" indent="0">
              <a:buNone/>
            </a:pPr>
            <a:endParaRPr lang="it-IT" sz="1800" dirty="0">
              <a:latin typeface="Lucida Sans Unicode"/>
              <a:cs typeface="Lucida Sans Unicode"/>
            </a:endParaRPr>
          </a:p>
          <a:p>
            <a:pPr indent="-255905"/>
            <a:r>
              <a:rPr lang="it-IT" sz="1800" dirty="0">
                <a:latin typeface="Arial"/>
                <a:cs typeface="Arial"/>
              </a:rPr>
              <a:t>OCR </a:t>
            </a:r>
            <a:r>
              <a:rPr lang="it-IT" sz="1800" err="1">
                <a:latin typeface="Arial"/>
                <a:cs typeface="Arial"/>
              </a:rPr>
              <a:t>technology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has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brought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about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significant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advancements</a:t>
            </a:r>
            <a:r>
              <a:rPr lang="it-IT" sz="1800" dirty="0">
                <a:latin typeface="Arial"/>
                <a:cs typeface="Arial"/>
              </a:rPr>
              <a:t> in </a:t>
            </a:r>
            <a:r>
              <a:rPr lang="it-IT" sz="1800" b="1" err="1">
                <a:latin typeface="Arial"/>
                <a:cs typeface="Arial"/>
              </a:rPr>
              <a:t>accessibility</a:t>
            </a:r>
            <a:r>
              <a:rPr lang="it-IT" sz="1800" dirty="0">
                <a:latin typeface="Arial"/>
                <a:cs typeface="Arial"/>
              </a:rPr>
              <a:t> and </a:t>
            </a:r>
            <a:r>
              <a:rPr lang="it-IT" sz="1800" b="1" err="1">
                <a:latin typeface="Arial"/>
                <a:cs typeface="Arial"/>
              </a:rPr>
              <a:t>inclusivity</a:t>
            </a:r>
            <a:r>
              <a:rPr lang="it-IT" sz="1800" dirty="0">
                <a:latin typeface="Arial"/>
                <a:cs typeface="Arial"/>
              </a:rPr>
              <a:t>. By </a:t>
            </a:r>
            <a:r>
              <a:rPr lang="it-IT" sz="1800" err="1">
                <a:latin typeface="Arial"/>
                <a:cs typeface="Arial"/>
              </a:rPr>
              <a:t>converting</a:t>
            </a:r>
            <a:r>
              <a:rPr lang="it-IT" sz="1800" dirty="0">
                <a:latin typeface="Arial"/>
                <a:cs typeface="Arial"/>
              </a:rPr>
              <a:t> text in images or </a:t>
            </a:r>
            <a:r>
              <a:rPr lang="it-IT" sz="1800" err="1">
                <a:latin typeface="Arial"/>
                <a:cs typeface="Arial"/>
              </a:rPr>
              <a:t>documents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into</a:t>
            </a:r>
            <a:r>
              <a:rPr lang="it-IT" sz="1800" dirty="0">
                <a:latin typeface="Arial"/>
                <a:cs typeface="Arial"/>
              </a:rPr>
              <a:t> speech or braille, </a:t>
            </a:r>
            <a:r>
              <a:rPr lang="it-IT" sz="1800" u="sng" dirty="0">
                <a:latin typeface="Arial"/>
                <a:cs typeface="Arial"/>
              </a:rPr>
              <a:t>OCR </a:t>
            </a:r>
            <a:r>
              <a:rPr lang="it-IT" sz="1800" u="sng" err="1">
                <a:latin typeface="Arial"/>
                <a:cs typeface="Arial"/>
              </a:rPr>
              <a:t>enables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individuals</a:t>
            </a:r>
            <a:r>
              <a:rPr lang="it-IT" sz="1800" u="sng" dirty="0">
                <a:latin typeface="Arial"/>
                <a:cs typeface="Arial"/>
              </a:rPr>
              <a:t> with visual impairments to access and </a:t>
            </a:r>
            <a:r>
              <a:rPr lang="it-IT" sz="1800" u="sng" err="1">
                <a:latin typeface="Arial"/>
                <a:cs typeface="Arial"/>
              </a:rPr>
              <a:t>comprehend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textual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content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that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was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previously</a:t>
            </a:r>
            <a:r>
              <a:rPr lang="it-IT" sz="1800" u="sng" dirty="0">
                <a:latin typeface="Arial"/>
                <a:cs typeface="Arial"/>
              </a:rPr>
              <a:t> </a:t>
            </a:r>
            <a:r>
              <a:rPr lang="it-IT" sz="1800" u="sng" err="1">
                <a:latin typeface="Arial"/>
                <a:cs typeface="Arial"/>
              </a:rPr>
              <a:t>inaccessible</a:t>
            </a:r>
            <a:r>
              <a:rPr lang="it-IT" sz="1800" dirty="0">
                <a:latin typeface="Arial"/>
                <a:cs typeface="Arial"/>
              </a:rPr>
              <a:t>. </a:t>
            </a:r>
            <a:r>
              <a:rPr lang="it-IT" sz="1800" err="1">
                <a:latin typeface="Arial"/>
                <a:cs typeface="Arial"/>
              </a:rPr>
              <a:t>This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fosters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equal</a:t>
            </a:r>
            <a:r>
              <a:rPr lang="it-IT" sz="1800" dirty="0">
                <a:latin typeface="Arial"/>
                <a:cs typeface="Arial"/>
              </a:rPr>
              <a:t> access to information, </a:t>
            </a:r>
            <a:r>
              <a:rPr lang="it-IT" sz="1800" err="1">
                <a:latin typeface="Arial"/>
                <a:cs typeface="Arial"/>
              </a:rPr>
              <a:t>empowering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err="1">
                <a:latin typeface="Arial"/>
                <a:cs typeface="Arial"/>
              </a:rPr>
              <a:t>individuals</a:t>
            </a:r>
            <a:r>
              <a:rPr lang="it-IT" sz="1800" dirty="0">
                <a:latin typeface="Arial"/>
                <a:cs typeface="Arial"/>
              </a:rPr>
              <a:t> with </a:t>
            </a:r>
            <a:r>
              <a:rPr lang="it-IT" sz="1800" err="1">
                <a:latin typeface="Arial"/>
                <a:cs typeface="Arial"/>
              </a:rPr>
              <a:t>disabilities</a:t>
            </a:r>
            <a:r>
              <a:rPr lang="it-IT" sz="1800" dirty="0">
                <a:latin typeface="Arial"/>
                <a:cs typeface="Arial"/>
              </a:rPr>
              <a:t> to </a:t>
            </a:r>
            <a:r>
              <a:rPr lang="it-IT" sz="1800" err="1">
                <a:latin typeface="Arial"/>
                <a:cs typeface="Arial"/>
              </a:rPr>
              <a:t>participate</a:t>
            </a:r>
            <a:r>
              <a:rPr lang="it-IT" sz="1800" dirty="0">
                <a:latin typeface="Arial"/>
                <a:cs typeface="Arial"/>
              </a:rPr>
              <a:t> more </a:t>
            </a:r>
            <a:r>
              <a:rPr lang="it-IT" sz="1800" err="1">
                <a:latin typeface="Arial"/>
                <a:cs typeface="Arial"/>
              </a:rPr>
              <a:t>fully</a:t>
            </a:r>
            <a:r>
              <a:rPr lang="it-IT" sz="1800" dirty="0">
                <a:latin typeface="Arial"/>
                <a:cs typeface="Arial"/>
              </a:rPr>
              <a:t> in society. </a:t>
            </a:r>
            <a:endParaRPr lang="it-IT" sz="1800" dirty="0">
              <a:latin typeface="Lucida Sans Unicode"/>
              <a:cs typeface="Lucida Sans Unicode"/>
            </a:endParaRPr>
          </a:p>
          <a:p>
            <a:pPr indent="-255905"/>
            <a:endParaRPr lang="it-IT" sz="1800" dirty="0">
              <a:latin typeface="Arial"/>
              <a:cs typeface="Arial"/>
            </a:endParaRPr>
          </a:p>
          <a:p>
            <a:pPr indent="-255905"/>
            <a:r>
              <a:rPr lang="it-IT" sz="1800" dirty="0">
                <a:latin typeface="Arial"/>
                <a:cs typeface="Arial"/>
              </a:rPr>
              <a:t>The </a:t>
            </a:r>
            <a:r>
              <a:rPr lang="it-IT" sz="1800" dirty="0" err="1">
                <a:latin typeface="Arial"/>
                <a:cs typeface="Arial"/>
              </a:rPr>
              <a:t>integration</a:t>
            </a:r>
            <a:r>
              <a:rPr lang="it-IT" sz="1800" dirty="0">
                <a:latin typeface="Arial"/>
                <a:cs typeface="Arial"/>
              </a:rPr>
              <a:t> of OCR with </a:t>
            </a:r>
            <a:r>
              <a:rPr lang="it-IT" sz="1800" dirty="0" err="1">
                <a:latin typeface="Arial"/>
                <a:cs typeface="Arial"/>
              </a:rPr>
              <a:t>other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technologies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such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as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natural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language</a:t>
            </a:r>
            <a:r>
              <a:rPr lang="it-IT" sz="1800" b="1" dirty="0">
                <a:latin typeface="Arial"/>
                <a:cs typeface="Arial"/>
              </a:rPr>
              <a:t> processing</a:t>
            </a:r>
            <a:r>
              <a:rPr lang="it-IT" sz="1800" dirty="0">
                <a:latin typeface="Arial"/>
                <a:cs typeface="Arial"/>
              </a:rPr>
              <a:t>, </a:t>
            </a:r>
            <a:r>
              <a:rPr lang="it-IT" sz="1800" b="1" dirty="0">
                <a:latin typeface="Arial"/>
                <a:cs typeface="Arial"/>
              </a:rPr>
              <a:t>machine learning</a:t>
            </a:r>
            <a:r>
              <a:rPr lang="it-IT" sz="1800" dirty="0">
                <a:latin typeface="Arial"/>
                <a:cs typeface="Arial"/>
              </a:rPr>
              <a:t>, and </a:t>
            </a:r>
            <a:r>
              <a:rPr lang="it-IT" sz="1800" b="1" dirty="0" err="1">
                <a:latin typeface="Arial"/>
                <a:cs typeface="Arial"/>
              </a:rPr>
              <a:t>artificial</a:t>
            </a:r>
            <a:r>
              <a:rPr lang="it-IT" sz="1800" b="1" dirty="0">
                <a:latin typeface="Arial"/>
                <a:cs typeface="Arial"/>
              </a:rPr>
              <a:t> intelligence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further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expands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its</a:t>
            </a:r>
            <a:r>
              <a:rPr lang="it-IT" sz="1800" dirty="0">
                <a:latin typeface="Arial"/>
                <a:cs typeface="Arial"/>
              </a:rPr>
              <a:t> capabilities, </a:t>
            </a:r>
            <a:r>
              <a:rPr lang="it-IT" sz="1800" dirty="0" err="1">
                <a:latin typeface="Arial"/>
                <a:cs typeface="Arial"/>
              </a:rPr>
              <a:t>enabling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advanced</a:t>
            </a:r>
            <a:r>
              <a:rPr lang="it-IT" sz="1800" dirty="0">
                <a:latin typeface="Arial"/>
                <a:cs typeface="Arial"/>
              </a:rPr>
              <a:t> features </a:t>
            </a:r>
            <a:r>
              <a:rPr lang="it-IT" sz="1800" dirty="0" err="1">
                <a:latin typeface="Arial"/>
                <a:cs typeface="Arial"/>
              </a:rPr>
              <a:t>such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as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language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translation</a:t>
            </a:r>
            <a:r>
              <a:rPr lang="it-IT" sz="1800" dirty="0">
                <a:latin typeface="Arial"/>
                <a:cs typeface="Arial"/>
              </a:rPr>
              <a:t>, sentiment </a:t>
            </a:r>
            <a:r>
              <a:rPr lang="it-IT" sz="1800" dirty="0" err="1">
                <a:latin typeface="Arial"/>
                <a:cs typeface="Arial"/>
              </a:rPr>
              <a:t>analysis</a:t>
            </a:r>
            <a:r>
              <a:rPr lang="it-IT" sz="1800" dirty="0">
                <a:latin typeface="Arial"/>
                <a:cs typeface="Arial"/>
              </a:rPr>
              <a:t>, and data </a:t>
            </a:r>
            <a:r>
              <a:rPr lang="it-IT" sz="1800" dirty="0" err="1">
                <a:latin typeface="Arial"/>
                <a:cs typeface="Arial"/>
              </a:rPr>
              <a:t>extraction</a:t>
            </a:r>
            <a:r>
              <a:rPr lang="it-IT" sz="1800" dirty="0">
                <a:latin typeface="Arial"/>
                <a:cs typeface="Arial"/>
              </a:rPr>
              <a:t> from </a:t>
            </a:r>
            <a:r>
              <a:rPr lang="it-IT" sz="1800" dirty="0" err="1">
                <a:latin typeface="Arial"/>
                <a:cs typeface="Arial"/>
              </a:rPr>
              <a:t>unstructured</a:t>
            </a:r>
            <a:r>
              <a:rPr lang="it-IT" sz="1800" dirty="0">
                <a:latin typeface="Arial"/>
                <a:cs typeface="Arial"/>
              </a:rPr>
              <a:t> </a:t>
            </a:r>
            <a:r>
              <a:rPr lang="it-IT" sz="1800" dirty="0" err="1">
                <a:latin typeface="Arial"/>
                <a:cs typeface="Arial"/>
              </a:rPr>
              <a:t>documents</a:t>
            </a:r>
            <a:r>
              <a:rPr lang="it-IT" sz="1800" dirty="0">
                <a:latin typeface="Arial"/>
                <a:cs typeface="Arial"/>
              </a:rPr>
              <a:t>.</a:t>
            </a:r>
            <a:br>
              <a:rPr lang="en-US" dirty="0"/>
            </a:br>
            <a:endParaRPr lang="en-US"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sz="4000" dirty="0" err="1">
                <a:solidFill>
                  <a:srgbClr val="464646"/>
                </a:solidFill>
                <a:latin typeface="Lucida Sans Unicode"/>
                <a:cs typeface="Lucida Sans Unicode"/>
              </a:rPr>
              <a:t>Characteristics</a:t>
            </a:r>
            <a:r>
              <a:rPr lang="it-IT" sz="4000" dirty="0">
                <a:solidFill>
                  <a:srgbClr val="464646"/>
                </a:solidFill>
                <a:latin typeface="Lucida Sans Unicode"/>
                <a:cs typeface="Lucida Sans Unicode"/>
              </a:rPr>
              <a:t> of OCR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889D7AC-F8CA-4351-C849-EC48497E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Calibri"/>
              <a:buChar char="-"/>
            </a:pPr>
            <a:endParaRPr lang="it-IT" dirty="0">
              <a:cs typeface="Lucida Sans Unicode"/>
            </a:endParaRPr>
          </a:p>
          <a:p>
            <a:pPr indent="-255905"/>
            <a:r>
              <a:rPr lang="it-IT" sz="2000" dirty="0" err="1">
                <a:latin typeface="Arial"/>
                <a:cs typeface="Arial"/>
              </a:rPr>
              <a:t>Normally</a:t>
            </a:r>
            <a:r>
              <a:rPr lang="it-IT" sz="2000" dirty="0">
                <a:latin typeface="Arial"/>
                <a:cs typeface="Arial"/>
              </a:rPr>
              <a:t>, a complete OCR </a:t>
            </a:r>
            <a:r>
              <a:rPr lang="it-IT" sz="2000" dirty="0" err="1">
                <a:latin typeface="Arial"/>
                <a:cs typeface="Arial"/>
              </a:rPr>
              <a:t>process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includes</a:t>
            </a:r>
            <a:r>
              <a:rPr lang="it-IT" sz="2000" dirty="0">
                <a:latin typeface="Arial"/>
                <a:cs typeface="Arial"/>
              </a:rPr>
              <a:t> 5 </a:t>
            </a:r>
            <a:r>
              <a:rPr lang="it-IT" sz="2000" dirty="0" err="1">
                <a:latin typeface="Arial"/>
                <a:cs typeface="Arial"/>
              </a:rPr>
              <a:t>main</a:t>
            </a:r>
            <a:r>
              <a:rPr lang="it-IT" sz="2000" dirty="0">
                <a:latin typeface="Arial"/>
                <a:cs typeface="Arial"/>
              </a:rPr>
              <a:t> steps: </a:t>
            </a:r>
            <a:endParaRPr lang="it-IT" sz="2000">
              <a:cs typeface="Lucida Sans Unicode"/>
            </a:endParaRPr>
          </a:p>
          <a:p>
            <a:pPr marL="109855" indent="0">
              <a:buNone/>
            </a:pPr>
            <a:endParaRPr lang="it-IT" sz="2000" dirty="0">
              <a:latin typeface="Arial"/>
              <a:cs typeface="Arial"/>
            </a:endParaRPr>
          </a:p>
          <a:p>
            <a:pPr indent="-255905">
              <a:buFont typeface="Wingdings 3"/>
              <a:buAutoNum type="arabicPeriod"/>
            </a:pPr>
            <a:r>
              <a:rPr lang="it-IT" sz="2000" err="1">
                <a:latin typeface="Arial"/>
                <a:cs typeface="Arial"/>
              </a:rPr>
              <a:t>Noise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attenuation</a:t>
            </a:r>
            <a:endParaRPr lang="it-IT" sz="2000">
              <a:cs typeface="Lucida Sans Unicode"/>
            </a:endParaRPr>
          </a:p>
          <a:p>
            <a:pPr indent="-255905">
              <a:buFont typeface="Wingdings 3"/>
              <a:buAutoNum type="arabicPeriod"/>
            </a:pPr>
            <a:r>
              <a:rPr lang="it-IT" sz="2000" dirty="0">
                <a:latin typeface="Arial"/>
                <a:cs typeface="Arial"/>
              </a:rPr>
              <a:t>Image </a:t>
            </a:r>
            <a:r>
              <a:rPr lang="it-IT" sz="2000" err="1">
                <a:latin typeface="Arial"/>
                <a:cs typeface="Arial"/>
              </a:rPr>
              <a:t>binarization</a:t>
            </a:r>
            <a:r>
              <a:rPr lang="it-IT" sz="2000" dirty="0">
                <a:latin typeface="Arial"/>
                <a:cs typeface="Arial"/>
              </a:rPr>
              <a:t> (to black and white)</a:t>
            </a:r>
            <a:endParaRPr lang="it-IT" sz="2000">
              <a:cs typeface="Lucida Sans Unicode"/>
            </a:endParaRPr>
          </a:p>
          <a:p>
            <a:pPr indent="-255905">
              <a:buFont typeface="Wingdings 3"/>
              <a:buAutoNum type="arabicPeriod"/>
            </a:pPr>
            <a:r>
              <a:rPr lang="it-IT" sz="2000" dirty="0">
                <a:latin typeface="Arial"/>
                <a:cs typeface="Arial"/>
              </a:rPr>
              <a:t>Text </a:t>
            </a:r>
            <a:r>
              <a:rPr lang="it-IT" sz="2000" err="1">
                <a:latin typeface="Arial"/>
                <a:cs typeface="Arial"/>
              </a:rPr>
              <a:t>segmentation</a:t>
            </a:r>
            <a:endParaRPr lang="it-IT" sz="2000">
              <a:cs typeface="Lucida Sans Unicode"/>
            </a:endParaRPr>
          </a:p>
          <a:p>
            <a:pPr indent="-255905">
              <a:buFont typeface="Wingdings 3"/>
              <a:buAutoNum type="arabicPeriod"/>
            </a:pPr>
            <a:r>
              <a:rPr lang="it-IT" sz="2000" err="1">
                <a:latin typeface="Arial"/>
                <a:cs typeface="Arial"/>
              </a:rPr>
              <a:t>Character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recognition</a:t>
            </a:r>
            <a:endParaRPr lang="it-IT" sz="2000">
              <a:cs typeface="Lucida Sans Unicode"/>
            </a:endParaRPr>
          </a:p>
          <a:p>
            <a:pPr indent="-255905">
              <a:buFont typeface="Wingdings 3"/>
              <a:buAutoNum type="arabicPeriod"/>
            </a:pPr>
            <a:r>
              <a:rPr lang="it-IT" sz="2000" dirty="0">
                <a:latin typeface="Arial"/>
                <a:cs typeface="Arial"/>
              </a:rPr>
              <a:t>Post-processing, </a:t>
            </a:r>
            <a:r>
              <a:rPr lang="it-IT" sz="2000" err="1">
                <a:latin typeface="Arial"/>
                <a:cs typeface="Arial"/>
              </a:rPr>
              <a:t>such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as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err="1">
                <a:latin typeface="Arial"/>
                <a:cs typeface="Arial"/>
              </a:rPr>
              <a:t>spell</a:t>
            </a:r>
            <a:r>
              <a:rPr lang="it-IT" sz="2000" dirty="0">
                <a:latin typeface="Arial"/>
                <a:cs typeface="Arial"/>
              </a:rPr>
              <a:t> checking</a:t>
            </a:r>
            <a:endParaRPr lang="it-IT" sz="2000">
              <a:cs typeface="Lucida Sans Unicode"/>
            </a:endParaRPr>
          </a:p>
          <a:p>
            <a:pPr indent="-255905">
              <a:buFont typeface="Calibri"/>
              <a:buChar char="-"/>
            </a:pPr>
            <a:endParaRPr lang="it-IT" sz="1800" dirty="0">
              <a:cs typeface="Lucida Sans Unicode"/>
            </a:endParaRPr>
          </a:p>
          <a:p>
            <a:pPr marL="624205" indent="-514350">
              <a:buAutoNum type="arabicPeriod"/>
            </a:pPr>
            <a:endParaRPr lang="it-IT" dirty="0"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sz="3200" dirty="0"/>
              <a:t>Common </a:t>
            </a:r>
            <a:r>
              <a:rPr lang="it-IT" sz="3200" err="1"/>
              <a:t>issues</a:t>
            </a:r>
            <a:r>
              <a:rPr lang="it-IT" sz="3200" dirty="0"/>
              <a:t> in camera-</a:t>
            </a:r>
            <a:r>
              <a:rPr lang="it-IT" sz="3200" err="1"/>
              <a:t>captured</a:t>
            </a:r>
            <a:r>
              <a:rPr lang="it-IT" sz="3200" dirty="0"/>
              <a:t> images</a:t>
            </a:r>
            <a:endParaRPr lang="it-IT" sz="320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C43CDCC6-F742-9C85-AC15-5F6A0F00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72" y="1244682"/>
            <a:ext cx="6201764" cy="5526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endParaRPr lang="it-IT" dirty="0" err="1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C76BBDB-1A15-68D3-927E-453CEA60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it-IT" dirty="0" err="1">
                <a:cs typeface="Lucida Sans Unicode"/>
              </a:rPr>
              <a:t>Firebase</a:t>
            </a:r>
            <a:r>
              <a:rPr lang="it-IT" dirty="0">
                <a:cs typeface="Lucida Sans Unicode"/>
              </a:rPr>
              <a:t> OCR </a:t>
            </a:r>
            <a:r>
              <a:rPr lang="it-IT" dirty="0" err="1">
                <a:cs typeface="Lucida Sans Unicode"/>
              </a:rPr>
              <a:t>Implementation</a:t>
            </a:r>
            <a:r>
              <a:rPr lang="it-IT" dirty="0">
                <a:cs typeface="Lucida Sans Unicode"/>
              </a:rPr>
              <a:t>:</a:t>
            </a:r>
          </a:p>
          <a:p>
            <a:pPr marL="621665" lvl="1"/>
            <a:r>
              <a:rPr lang="it-IT" dirty="0" err="1">
                <a:latin typeface="Lucida Sans Unicode"/>
                <a:cs typeface="Lucida Sans Unicode"/>
              </a:rPr>
              <a:t>Firebase</a:t>
            </a:r>
            <a:r>
              <a:rPr lang="it-IT" dirty="0">
                <a:latin typeface="Lucida Sans Unicode"/>
                <a:cs typeface="Lucida Sans Unicode"/>
              </a:rPr>
              <a:t> ML Toolkit</a:t>
            </a:r>
          </a:p>
          <a:p>
            <a:pPr indent="0">
              <a:buNone/>
            </a:pPr>
            <a:r>
              <a:rPr lang="it-IT" sz="2400" dirty="0">
                <a:solidFill>
                  <a:srgbClr val="1155CC"/>
                </a:solidFill>
                <a:latin typeface="Arial"/>
                <a:cs typeface="Arial"/>
                <a:hlinkClick r:id="rId2"/>
              </a:rPr>
              <a:t>https://github.com/davoidadmin/FirebaseOCR</a:t>
            </a:r>
            <a:endParaRPr lang="it-IT" sz="2400">
              <a:latin typeface="Lucida Sans Unicode"/>
              <a:cs typeface="Lucida Sans Unicode"/>
            </a:endParaRPr>
          </a:p>
          <a:p>
            <a:pPr marL="393065" lvl="1" indent="0">
              <a:buNone/>
            </a:pPr>
            <a:endParaRPr lang="en-US" sz="2400" dirty="0">
              <a:cs typeface="Lucida Sans Unicode"/>
            </a:endParaRPr>
          </a:p>
          <a:p>
            <a:pPr marL="393065" lvl="1" indent="0">
              <a:buNone/>
            </a:pPr>
            <a:endParaRPr lang="en-US" sz="2400" dirty="0">
              <a:latin typeface="Lucida Sans Unicode"/>
              <a:cs typeface="Lucida Sans Unicode"/>
            </a:endParaRPr>
          </a:p>
          <a:p>
            <a:pPr indent="-255905"/>
            <a:r>
              <a:rPr lang="it-IT" sz="2700" err="1">
                <a:latin typeface="Lucida Sans Unicode"/>
                <a:cs typeface="Lucida Sans Unicode"/>
              </a:rPr>
              <a:t>Tesseract</a:t>
            </a:r>
            <a:r>
              <a:rPr lang="it-IT" sz="2700" dirty="0">
                <a:latin typeface="Lucida Sans Unicode"/>
                <a:cs typeface="Lucida Sans Unicode"/>
              </a:rPr>
              <a:t> OCR </a:t>
            </a:r>
            <a:r>
              <a:rPr lang="it-IT" sz="2700" err="1">
                <a:latin typeface="Lucida Sans Unicode"/>
                <a:cs typeface="Lucida Sans Unicode"/>
              </a:rPr>
              <a:t>Implementation</a:t>
            </a:r>
            <a:r>
              <a:rPr lang="it-IT" sz="2700" dirty="0">
                <a:latin typeface="Lucida Sans Unicode"/>
                <a:cs typeface="Lucida Sans Unicode"/>
              </a:rPr>
              <a:t>:</a:t>
            </a:r>
          </a:p>
          <a:p>
            <a:pPr marL="621665" lvl="1"/>
            <a:r>
              <a:rPr lang="it-IT" dirty="0" err="1">
                <a:cs typeface="Lucida Sans Unicode"/>
              </a:rPr>
              <a:t>Tesseract</a:t>
            </a:r>
            <a:r>
              <a:rPr lang="it-IT" dirty="0">
                <a:cs typeface="Lucida Sans Unicode"/>
              </a:rPr>
              <a:t> API</a:t>
            </a:r>
          </a:p>
          <a:p>
            <a:pPr marL="621665" lvl="1"/>
            <a:r>
              <a:rPr lang="it-IT" dirty="0">
                <a:cs typeface="Lucida Sans Unicode"/>
              </a:rPr>
              <a:t>Text-to-Speech API</a:t>
            </a:r>
          </a:p>
          <a:p>
            <a:pPr marL="393065" lvl="1" indent="0">
              <a:buNone/>
            </a:pPr>
            <a:r>
              <a:rPr lang="it-IT" sz="2400" dirty="0">
                <a:solidFill>
                  <a:srgbClr val="1155CC"/>
                </a:solidFill>
                <a:latin typeface="Arial"/>
                <a:cs typeface="Arial"/>
                <a:hlinkClick r:id="rId3"/>
              </a:rPr>
              <a:t>https://github.com/davoidadmin/TesseractOCR</a:t>
            </a:r>
            <a:endParaRPr lang="it-IT" sz="240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287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Firebase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Segnaposto contenuto 5"/>
          <p:cNvSpPr>
            <a:spLocks noGrp="1"/>
          </p:cNvSpPr>
          <p:nvPr>
            <p:ph idx="1"/>
          </p:nvPr>
        </p:nvSpPr>
        <p:spPr>
          <a:xfrm>
            <a:off x="213047" y="1305348"/>
            <a:ext cx="8489957" cy="4831174"/>
          </a:xfrm>
        </p:spPr>
        <p:txBody>
          <a:bodyPr vert="horz" lIns="91440" tIns="45720" rIns="91440" bIns="45720" anchor="t">
            <a:noAutofit/>
          </a:bodyPr>
          <a:lstStyle/>
          <a:p>
            <a:pPr indent="-255905"/>
            <a:r>
              <a:rPr lang="en-US" sz="1800" b="1" dirty="0">
                <a:latin typeface="Arial"/>
                <a:ea typeface="+mn-lt"/>
                <a:cs typeface="Arial"/>
              </a:rPr>
              <a:t>Firebase ML Kit</a:t>
            </a:r>
            <a:r>
              <a:rPr lang="en-US" sz="1800" dirty="0">
                <a:latin typeface="Arial"/>
                <a:ea typeface="+mn-lt"/>
                <a:cs typeface="Arial"/>
              </a:rPr>
              <a:t> is a powerful mobile SDK provided by </a:t>
            </a:r>
            <a:r>
              <a:rPr lang="en-US" sz="1800" b="1" dirty="0">
                <a:latin typeface="Arial"/>
                <a:ea typeface="+mn-lt"/>
                <a:cs typeface="Arial"/>
              </a:rPr>
              <a:t>Google</a:t>
            </a:r>
            <a:r>
              <a:rPr lang="en-US" sz="1800" dirty="0">
                <a:latin typeface="Arial"/>
                <a:ea typeface="+mn-lt"/>
                <a:cs typeface="Arial"/>
              </a:rPr>
              <a:t> that enables developers to integrate </a:t>
            </a:r>
            <a:r>
              <a:rPr lang="en-US" sz="1800" b="1" dirty="0">
                <a:latin typeface="Arial"/>
                <a:ea typeface="+mn-lt"/>
                <a:cs typeface="Arial"/>
              </a:rPr>
              <a:t>machine learning capabilities</a:t>
            </a:r>
            <a:r>
              <a:rPr lang="en-US" sz="1800" dirty="0">
                <a:latin typeface="Arial"/>
                <a:ea typeface="+mn-lt"/>
                <a:cs typeface="Arial"/>
              </a:rPr>
              <a:t> into their Android applications without requiring extensive knowledge of machine learning algorithms. </a:t>
            </a:r>
            <a:endParaRPr lang="it-IT" sz="1800" dirty="0">
              <a:latin typeface="Lucida Sans Unicode"/>
              <a:ea typeface="+mn-lt"/>
              <a:cs typeface="Lucida Sans Unicode"/>
            </a:endParaRPr>
          </a:p>
          <a:p>
            <a:pPr indent="-255905"/>
            <a:r>
              <a:rPr lang="en-US" sz="1800" dirty="0">
                <a:latin typeface="Arial"/>
                <a:ea typeface="+mn-lt"/>
                <a:cs typeface="Arial"/>
              </a:rPr>
              <a:t>One of the key features of Firebase ML Kit is its support for </a:t>
            </a:r>
            <a:r>
              <a:rPr lang="en-US" sz="1800" b="1" dirty="0">
                <a:latin typeface="Arial"/>
                <a:ea typeface="+mn-lt"/>
                <a:cs typeface="Arial"/>
              </a:rPr>
              <a:t>Optical Character Recognition (OCR)</a:t>
            </a:r>
            <a:r>
              <a:rPr lang="en-US" sz="1800" dirty="0">
                <a:latin typeface="Arial"/>
                <a:ea typeface="+mn-lt"/>
                <a:cs typeface="Arial"/>
              </a:rPr>
              <a:t>, which allows developers to extract text from images.</a:t>
            </a:r>
          </a:p>
          <a:p>
            <a:pPr indent="-255905"/>
            <a:r>
              <a:rPr lang="en-US" sz="1800" dirty="0">
                <a:latin typeface="Arial"/>
                <a:cs typeface="Arial"/>
              </a:rPr>
              <a:t>Firebase ML Kit's OCR API provides a simple and intuitive interface for developers to integrate text recognition into their apps. It offers options to detect and recognize text in real-time from live camera input or to process static images. The API also supports </a:t>
            </a:r>
            <a:r>
              <a:rPr lang="en-US" sz="1800" b="1" dirty="0">
                <a:latin typeface="Arial"/>
                <a:cs typeface="Arial"/>
              </a:rPr>
              <a:t>language detection</a:t>
            </a:r>
            <a:r>
              <a:rPr lang="en-US" sz="1800" dirty="0">
                <a:latin typeface="Arial"/>
                <a:cs typeface="Arial"/>
              </a:rPr>
              <a:t>, enabling multilingual OCR capabilities.</a:t>
            </a:r>
          </a:p>
          <a:p>
            <a:pPr indent="-255905"/>
            <a:r>
              <a:rPr lang="en-US" sz="1800" dirty="0">
                <a:latin typeface="Arial"/>
                <a:cs typeface="Arial"/>
              </a:rPr>
              <a:t>Additionally, Firebase ML Kit's OCR functionality provides robust text recognition even in </a:t>
            </a:r>
            <a:r>
              <a:rPr lang="en-US" sz="1800" b="1" dirty="0">
                <a:latin typeface="Arial"/>
                <a:cs typeface="Arial"/>
              </a:rPr>
              <a:t>challenging conditions</a:t>
            </a:r>
            <a:r>
              <a:rPr lang="en-US" sz="1800" dirty="0">
                <a:latin typeface="Arial"/>
                <a:cs typeface="Arial"/>
              </a:rPr>
              <a:t>, such as low light, skewed angles, or complex backgrounds. It also supports text recognition in different languages and provides flexibility in customizing recognition settings to meet specific application requirements.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84D9A47-3A82-C12F-505B-88BB076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29" y="276101"/>
            <a:ext cx="1021279" cy="1031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Firebase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84D9A47-3A82-C12F-505B-88BB076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29" y="276101"/>
            <a:ext cx="1021279" cy="1031175"/>
          </a:xfrm>
          <a:prstGeom prst="rect">
            <a:avLst/>
          </a:prstGeom>
        </p:spPr>
      </p:pic>
      <p:pic>
        <p:nvPicPr>
          <p:cNvPr id="8" name="Immagine 9" descr="Immagine che contiene testo, grafica vettoriale, biglietto da visita, schermata&#10;&#10;Descrizione generata automaticamente">
            <a:extLst>
              <a:ext uri="{FF2B5EF4-FFF2-40B4-BE49-F238E27FC236}">
                <a16:creationId xmlns:a16="http://schemas.microsoft.com/office/drawing/2014/main" id="{0A0ED455-8232-E11A-8323-4D4039A6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" y="1616529"/>
            <a:ext cx="3178009" cy="3763487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DFA0775D-7AE4-11BE-EF18-7B953E292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151" y="1614055"/>
            <a:ext cx="2831644" cy="3768435"/>
          </a:xfrm>
          <a:prstGeom prst="rect">
            <a:avLst/>
          </a:prstGeom>
        </p:spPr>
      </p:pic>
      <p:pic>
        <p:nvPicPr>
          <p:cNvPr id="11" name="Immagine 11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85DD5337-C560-2C7D-A3CA-C6295D507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456" y="1615971"/>
            <a:ext cx="2613191" cy="37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Firebase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84D9A47-3A82-C12F-505B-88BB076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29" y="276101"/>
            <a:ext cx="1021279" cy="103117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59D958-70B1-515E-723D-5C8AF1A707B5}"/>
              </a:ext>
            </a:extLst>
          </p:cNvPr>
          <p:cNvSpPr txBox="1"/>
          <p:nvPr/>
        </p:nvSpPr>
        <p:spPr>
          <a:xfrm>
            <a:off x="210291" y="2555668"/>
            <a:ext cx="18926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accent4"/>
                </a:solidFill>
                <a:cs typeface="Lucida Sans Unicode"/>
              </a:rPr>
              <a:t>Capture Image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dirty="0">
                <a:cs typeface="Lucida Sans Unicode"/>
              </a:rPr>
              <a:t>Handles Camera </a:t>
            </a:r>
            <a:r>
              <a:rPr lang="it-IT" dirty="0" err="1">
                <a:cs typeface="Lucida Sans Unicode"/>
              </a:rPr>
              <a:t>Permissions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BAD029-EBA7-7950-F069-0428AAA93F5C}"/>
              </a:ext>
            </a:extLst>
          </p:cNvPr>
          <p:cNvSpPr txBox="1"/>
          <p:nvPr/>
        </p:nvSpPr>
        <p:spPr>
          <a:xfrm>
            <a:off x="3292928" y="2449285"/>
            <a:ext cx="22563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accent4"/>
                </a:solidFill>
                <a:cs typeface="Lucida Sans Unicode"/>
              </a:rPr>
              <a:t>Snap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err="1">
                <a:cs typeface="Lucida Sans Unicode"/>
              </a:rPr>
              <a:t>Opens</a:t>
            </a:r>
            <a:r>
              <a:rPr lang="it-IT" dirty="0">
                <a:cs typeface="Lucida Sans Unicode"/>
              </a:rPr>
              <a:t> Phone </a:t>
            </a:r>
            <a:r>
              <a:rPr lang="it-IT">
                <a:cs typeface="Lucida Sans Unicode"/>
              </a:rPr>
              <a:t>Camera</a:t>
            </a:r>
          </a:p>
          <a:p>
            <a:pPr marL="285750" indent="-285750">
              <a:buFont typeface="Calibri"/>
              <a:buChar char="-"/>
            </a:pPr>
            <a:endParaRPr lang="it-IT"/>
          </a:p>
          <a:p>
            <a:pPr marL="285750" indent="-285750">
              <a:buFont typeface="Calibri"/>
              <a:buChar char="-"/>
            </a:pPr>
            <a:r>
              <a:rPr lang="it-IT" dirty="0">
                <a:cs typeface="Lucida Sans Unicode"/>
              </a:rPr>
              <a:t>Archives Picture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8CCFC-EE95-E1C4-8E91-43A6463159F0}"/>
              </a:ext>
            </a:extLst>
          </p:cNvPr>
          <p:cNvSpPr txBox="1"/>
          <p:nvPr/>
        </p:nvSpPr>
        <p:spPr>
          <a:xfrm>
            <a:off x="6420097" y="2419597"/>
            <a:ext cx="241217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 err="1">
                <a:solidFill>
                  <a:schemeClr val="accent4"/>
                </a:solidFill>
                <a:cs typeface="Lucida Sans Unicode"/>
              </a:rPr>
              <a:t>Detect</a:t>
            </a:r>
            <a:r>
              <a:rPr lang="it-IT" dirty="0">
                <a:cs typeface="Lucida Sans Unicode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it-IT" dirty="0" err="1">
                <a:cs typeface="Lucida Sans Unicode"/>
              </a:rPr>
              <a:t>Performs</a:t>
            </a:r>
            <a:r>
              <a:rPr lang="it-IT" dirty="0">
                <a:cs typeface="Lucida Sans Unicode"/>
              </a:rPr>
              <a:t> OCR</a:t>
            </a:r>
          </a:p>
          <a:p>
            <a:r>
              <a:rPr lang="it-IT" dirty="0">
                <a:cs typeface="Lucida Sans Unicode"/>
              </a:rPr>
              <a:t>(</a:t>
            </a:r>
            <a:r>
              <a:rPr lang="it-IT" dirty="0" err="1">
                <a:cs typeface="Lucida Sans Unicode"/>
              </a:rPr>
              <a:t>TextRecognizerAPI</a:t>
            </a:r>
            <a:r>
              <a:rPr lang="it-IT" dirty="0">
                <a:cs typeface="Lucida Sans Unicode"/>
              </a:rPr>
              <a:t>)</a:t>
            </a:r>
          </a:p>
          <a:p>
            <a:pPr marL="285750" indent="-285750">
              <a:buFont typeface="Calibri"/>
              <a:buChar char="-"/>
            </a:pPr>
            <a:endParaRPr lang="it-IT" dirty="0">
              <a:cs typeface="Lucida Sans Unicode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cs typeface="Lucida Sans Unicode"/>
              </a:rPr>
              <a:t>Shows </a:t>
            </a:r>
            <a:r>
              <a:rPr lang="it-IT" dirty="0" err="1">
                <a:cs typeface="Lucida Sans Unicode"/>
              </a:rPr>
              <a:t>result</a:t>
            </a:r>
            <a:r>
              <a:rPr lang="it-IT" dirty="0">
                <a:cs typeface="Lucida Sans Unicode"/>
              </a:rPr>
              <a:t> </a:t>
            </a:r>
            <a:r>
              <a:rPr lang="it-IT" dirty="0" err="1">
                <a:cs typeface="Lucida Sans Unicode"/>
              </a:rPr>
              <a:t>string</a:t>
            </a:r>
            <a:r>
              <a:rPr lang="it-IT" dirty="0">
                <a:cs typeface="Lucida Sans Unicode"/>
              </a:rPr>
              <a:t> on screen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5EE0229-9CFB-4917-A99E-455FA72FF12D}"/>
              </a:ext>
            </a:extLst>
          </p:cNvPr>
          <p:cNvSpPr/>
          <p:nvPr/>
        </p:nvSpPr>
        <p:spPr>
          <a:xfrm>
            <a:off x="2414649" y="2899558"/>
            <a:ext cx="623454" cy="583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08EBDF9-8641-C405-6869-1A5A2165DF8F}"/>
              </a:ext>
            </a:extLst>
          </p:cNvPr>
          <p:cNvSpPr/>
          <p:nvPr/>
        </p:nvSpPr>
        <p:spPr>
          <a:xfrm>
            <a:off x="5660571" y="2869870"/>
            <a:ext cx="623454" cy="583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it-IT" dirty="0" err="1"/>
              <a:t>Tesseract</a:t>
            </a:r>
            <a:r>
              <a:rPr lang="it-IT" dirty="0"/>
              <a:t> OCR </a:t>
            </a:r>
            <a:endParaRPr lang="it-IT" dirty="0">
              <a:cs typeface="Lucida Sans Unicode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276-6B62-4052-91D9-7CF8B8FD0B9B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8" name="Immagine 10" descr="Immagine che contiene testo, biglietto da visita&#10;&#10;Descrizione generata automaticamente">
            <a:extLst>
              <a:ext uri="{FF2B5EF4-FFF2-40B4-BE49-F238E27FC236}">
                <a16:creationId xmlns:a16="http://schemas.microsoft.com/office/drawing/2014/main" id="{46481566-B1D7-6C10-F7C5-F54D5DB0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3" y="325582"/>
            <a:ext cx="872837" cy="8827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845BD7-9F34-8E2C-7C1C-738C57DE5189}"/>
              </a:ext>
            </a:extLst>
          </p:cNvPr>
          <p:cNvSpPr txBox="1"/>
          <p:nvPr/>
        </p:nvSpPr>
        <p:spPr>
          <a:xfrm>
            <a:off x="343889" y="1296389"/>
            <a:ext cx="86219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it-IT" dirty="0" err="1">
                <a:latin typeface="Arial"/>
                <a:cs typeface="Arial"/>
              </a:rPr>
              <a:t>Initially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released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as</a:t>
            </a:r>
            <a:r>
              <a:rPr lang="it-IT" dirty="0">
                <a:latin typeface="Arial"/>
                <a:cs typeface="Arial"/>
              </a:rPr>
              <a:t> a </a:t>
            </a:r>
            <a:r>
              <a:rPr lang="it-IT" dirty="0" err="1">
                <a:latin typeface="Arial"/>
                <a:cs typeface="Arial"/>
              </a:rPr>
              <a:t>proprietary</a:t>
            </a:r>
            <a:r>
              <a:rPr lang="it-IT" dirty="0">
                <a:latin typeface="Arial"/>
                <a:cs typeface="Arial"/>
              </a:rPr>
              <a:t> software by </a:t>
            </a:r>
            <a:r>
              <a:rPr lang="it-IT" b="1" dirty="0">
                <a:latin typeface="Arial"/>
                <a:cs typeface="Arial"/>
              </a:rPr>
              <a:t>Hewlett-Packard </a:t>
            </a:r>
            <a:r>
              <a:rPr lang="it-IT" b="1" dirty="0" err="1">
                <a:latin typeface="Arial"/>
                <a:cs typeface="Arial"/>
              </a:rPr>
              <a:t>Laboratories</a:t>
            </a:r>
            <a:r>
              <a:rPr lang="it-IT" dirty="0">
                <a:latin typeface="Arial"/>
                <a:cs typeface="Arial"/>
              </a:rPr>
              <a:t>, </a:t>
            </a:r>
            <a:r>
              <a:rPr lang="it-IT" b="1" dirty="0" err="1">
                <a:solidFill>
                  <a:schemeClr val="accent5"/>
                </a:solidFill>
                <a:latin typeface="Arial"/>
                <a:cs typeface="Arial"/>
              </a:rPr>
              <a:t>Tesseract</a:t>
            </a:r>
            <a:r>
              <a:rPr lang="it-IT" b="1" dirty="0">
                <a:solidFill>
                  <a:schemeClr val="accent5"/>
                </a:solidFill>
                <a:latin typeface="Arial"/>
                <a:cs typeface="Arial"/>
              </a:rPr>
              <a:t> OCR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transitioned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into</a:t>
            </a:r>
            <a:r>
              <a:rPr lang="it-IT" dirty="0">
                <a:latin typeface="Arial"/>
                <a:cs typeface="Arial"/>
              </a:rPr>
              <a:t> an </a:t>
            </a:r>
            <a:r>
              <a:rPr lang="it-IT" b="1" dirty="0">
                <a:latin typeface="Arial"/>
                <a:cs typeface="Arial"/>
              </a:rPr>
              <a:t>open-source project</a:t>
            </a:r>
            <a:r>
              <a:rPr lang="it-IT" dirty="0">
                <a:latin typeface="Arial"/>
                <a:cs typeface="Arial"/>
              </a:rPr>
              <a:t>, </a:t>
            </a:r>
            <a:r>
              <a:rPr lang="it-IT" dirty="0" err="1">
                <a:latin typeface="Arial"/>
                <a:cs typeface="Arial"/>
              </a:rPr>
              <a:t>allowing</a:t>
            </a:r>
            <a:r>
              <a:rPr lang="it-IT" dirty="0">
                <a:latin typeface="Arial"/>
                <a:cs typeface="Arial"/>
              </a:rPr>
              <a:t> developers </a:t>
            </a:r>
            <a:r>
              <a:rPr lang="it-IT" dirty="0" err="1">
                <a:latin typeface="Arial"/>
                <a:cs typeface="Arial"/>
              </a:rPr>
              <a:t>worldwide</a:t>
            </a:r>
            <a:r>
              <a:rPr lang="it-IT" dirty="0">
                <a:latin typeface="Arial"/>
                <a:cs typeface="Arial"/>
              </a:rPr>
              <a:t> to </a:t>
            </a:r>
            <a:r>
              <a:rPr lang="it-IT" dirty="0" err="1">
                <a:latin typeface="Arial"/>
                <a:cs typeface="Arial"/>
              </a:rPr>
              <a:t>contribute</a:t>
            </a:r>
            <a:r>
              <a:rPr lang="it-IT" dirty="0">
                <a:latin typeface="Arial"/>
                <a:cs typeface="Arial"/>
              </a:rPr>
              <a:t> to </a:t>
            </a:r>
            <a:r>
              <a:rPr lang="it-IT" dirty="0" err="1">
                <a:latin typeface="Arial"/>
                <a:cs typeface="Arial"/>
              </a:rPr>
              <a:t>its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evolution</a:t>
            </a:r>
            <a:r>
              <a:rPr lang="it-IT" dirty="0">
                <a:latin typeface="Arial"/>
                <a:cs typeface="Arial"/>
              </a:rPr>
              <a:t>. </a:t>
            </a:r>
            <a:r>
              <a:rPr lang="it-IT" dirty="0" err="1">
                <a:latin typeface="Arial"/>
                <a:cs typeface="Arial"/>
              </a:rPr>
              <a:t>Currently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maintained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supported</a:t>
            </a:r>
            <a:r>
              <a:rPr lang="it-IT" dirty="0">
                <a:latin typeface="Arial"/>
                <a:cs typeface="Arial"/>
              </a:rPr>
              <a:t> by the open-source community, </a:t>
            </a:r>
            <a:r>
              <a:rPr lang="it-IT" dirty="0" err="1">
                <a:latin typeface="Arial"/>
                <a:cs typeface="Arial"/>
              </a:rPr>
              <a:t>Tesseract</a:t>
            </a:r>
            <a:r>
              <a:rPr lang="it-IT" dirty="0">
                <a:latin typeface="Arial"/>
                <a:cs typeface="Arial"/>
              </a:rPr>
              <a:t> OCR benefits from the </a:t>
            </a:r>
            <a:r>
              <a:rPr lang="it-IT" dirty="0" err="1">
                <a:latin typeface="Arial"/>
                <a:cs typeface="Arial"/>
              </a:rPr>
              <a:t>collective</a:t>
            </a:r>
            <a:r>
              <a:rPr lang="it-IT" dirty="0">
                <a:latin typeface="Arial"/>
                <a:cs typeface="Arial"/>
              </a:rPr>
              <a:t> expertise and </a:t>
            </a:r>
            <a:r>
              <a:rPr lang="it-IT" dirty="0" err="1">
                <a:latin typeface="Arial"/>
                <a:cs typeface="Arial"/>
              </a:rPr>
              <a:t>continuous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improvements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driven</a:t>
            </a:r>
            <a:r>
              <a:rPr lang="it-IT" dirty="0">
                <a:latin typeface="Arial"/>
                <a:cs typeface="Arial"/>
              </a:rPr>
              <a:t> by a diverse group of </a:t>
            </a:r>
            <a:r>
              <a:rPr lang="it-IT" dirty="0" err="1">
                <a:latin typeface="Arial"/>
                <a:cs typeface="Arial"/>
              </a:rPr>
              <a:t>contributors</a:t>
            </a:r>
            <a:r>
              <a:rPr lang="it-IT" dirty="0">
                <a:latin typeface="Arial"/>
                <a:cs typeface="Arial"/>
              </a:rPr>
              <a:t>.</a:t>
            </a:r>
            <a:endParaRPr lang="it-IT">
              <a:cs typeface="Lucida Sans Unicode"/>
            </a:endParaRPr>
          </a:p>
          <a:p>
            <a:pPr marL="171450" indent="-171450">
              <a:buFont typeface="Arial"/>
              <a:buChar char="•"/>
            </a:pPr>
            <a:endParaRPr lang="it-IT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it-IT" dirty="0">
                <a:latin typeface="Arial"/>
                <a:cs typeface="Arial"/>
              </a:rPr>
              <a:t>One of the </a:t>
            </a:r>
            <a:r>
              <a:rPr lang="it-IT" err="1">
                <a:latin typeface="Arial"/>
                <a:cs typeface="Arial"/>
              </a:rPr>
              <a:t>notable</a:t>
            </a:r>
            <a:r>
              <a:rPr lang="it-IT" dirty="0">
                <a:latin typeface="Arial"/>
                <a:cs typeface="Arial"/>
              </a:rPr>
              <a:t> features of </a:t>
            </a:r>
            <a:r>
              <a:rPr lang="it-IT" err="1">
                <a:latin typeface="Arial"/>
                <a:cs typeface="Arial"/>
              </a:rPr>
              <a:t>Tesseract</a:t>
            </a:r>
            <a:r>
              <a:rPr lang="it-IT" dirty="0">
                <a:latin typeface="Arial"/>
                <a:cs typeface="Arial"/>
              </a:rPr>
              <a:t> OCR </a:t>
            </a:r>
            <a:r>
              <a:rPr lang="it-IT" err="1">
                <a:latin typeface="Arial"/>
                <a:cs typeface="Arial"/>
              </a:rPr>
              <a:t>is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its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u="sng" err="1">
                <a:latin typeface="Arial"/>
                <a:cs typeface="Arial"/>
              </a:rPr>
              <a:t>exceptional</a:t>
            </a:r>
            <a:r>
              <a:rPr lang="it-IT" u="sng" dirty="0">
                <a:latin typeface="Arial"/>
                <a:cs typeface="Arial"/>
              </a:rPr>
              <a:t> </a:t>
            </a:r>
            <a:r>
              <a:rPr lang="it-IT" u="sng" err="1">
                <a:latin typeface="Arial"/>
                <a:cs typeface="Arial"/>
              </a:rPr>
              <a:t>accuracy</a:t>
            </a:r>
            <a:r>
              <a:rPr lang="it-IT" u="sng" dirty="0">
                <a:latin typeface="Arial"/>
                <a:cs typeface="Arial"/>
              </a:rPr>
              <a:t> in </a:t>
            </a:r>
            <a:r>
              <a:rPr lang="it-IT" u="sng" err="1">
                <a:latin typeface="Arial"/>
                <a:cs typeface="Arial"/>
              </a:rPr>
              <a:t>recognizing</a:t>
            </a:r>
            <a:r>
              <a:rPr lang="it-IT" u="sng" dirty="0">
                <a:latin typeface="Arial"/>
                <a:cs typeface="Arial"/>
              </a:rPr>
              <a:t> text from images</a:t>
            </a:r>
            <a:r>
              <a:rPr lang="it-IT" dirty="0">
                <a:latin typeface="Arial"/>
                <a:cs typeface="Arial"/>
              </a:rPr>
              <a:t>. </a:t>
            </a:r>
            <a:r>
              <a:rPr lang="it-IT" err="1">
                <a:latin typeface="Arial"/>
                <a:cs typeface="Arial"/>
              </a:rPr>
              <a:t>It</a:t>
            </a:r>
            <a:r>
              <a:rPr lang="it-IT" dirty="0">
                <a:latin typeface="Arial"/>
                <a:cs typeface="Arial"/>
              </a:rPr>
              <a:t> can </a:t>
            </a:r>
            <a:r>
              <a:rPr lang="it-IT" err="1">
                <a:latin typeface="Arial"/>
                <a:cs typeface="Arial"/>
              </a:rPr>
              <a:t>effectively</a:t>
            </a:r>
            <a:r>
              <a:rPr lang="it-IT" dirty="0">
                <a:latin typeface="Arial"/>
                <a:cs typeface="Arial"/>
              </a:rPr>
              <a:t> handle </a:t>
            </a:r>
            <a:r>
              <a:rPr lang="it-IT" err="1">
                <a:latin typeface="Arial"/>
                <a:cs typeface="Arial"/>
              </a:rPr>
              <a:t>various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languages</a:t>
            </a:r>
            <a:r>
              <a:rPr lang="it-IT" dirty="0">
                <a:latin typeface="Arial"/>
                <a:cs typeface="Arial"/>
              </a:rPr>
              <a:t>, font styles, and </a:t>
            </a:r>
            <a:r>
              <a:rPr lang="it-IT" err="1">
                <a:latin typeface="Arial"/>
                <a:cs typeface="Arial"/>
              </a:rPr>
              <a:t>complex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document</a:t>
            </a:r>
            <a:r>
              <a:rPr lang="it-IT" dirty="0">
                <a:latin typeface="Arial"/>
                <a:cs typeface="Arial"/>
              </a:rPr>
              <a:t> layouts, making </a:t>
            </a:r>
            <a:r>
              <a:rPr lang="it-IT" err="1">
                <a:latin typeface="Arial"/>
                <a:cs typeface="Arial"/>
              </a:rPr>
              <a:t>it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err="1">
                <a:latin typeface="Arial"/>
                <a:cs typeface="Arial"/>
              </a:rPr>
              <a:t>suitable</a:t>
            </a:r>
            <a:r>
              <a:rPr lang="it-IT" dirty="0">
                <a:latin typeface="Arial"/>
                <a:cs typeface="Arial"/>
              </a:rPr>
              <a:t> for a wide range of </a:t>
            </a:r>
            <a:r>
              <a:rPr lang="it-IT" err="1">
                <a:latin typeface="Arial"/>
                <a:cs typeface="Arial"/>
              </a:rPr>
              <a:t>applications</a:t>
            </a:r>
            <a:r>
              <a:rPr lang="it-IT" dirty="0">
                <a:latin typeface="Arial"/>
                <a:cs typeface="Arial"/>
              </a:rPr>
              <a:t>. </a:t>
            </a:r>
          </a:p>
          <a:p>
            <a:pPr marL="171450" indent="-171450">
              <a:buFont typeface="Arial"/>
              <a:buChar char="•"/>
            </a:pPr>
            <a:endParaRPr lang="it-IT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it-IT" dirty="0" err="1">
                <a:latin typeface="Arial"/>
                <a:cs typeface="Arial"/>
              </a:rPr>
              <a:t>Provides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extensive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language</a:t>
            </a:r>
            <a:r>
              <a:rPr lang="it-IT" b="1" dirty="0">
                <a:latin typeface="Arial"/>
                <a:cs typeface="Arial"/>
              </a:rPr>
              <a:t> support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through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its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language</a:t>
            </a:r>
            <a:r>
              <a:rPr lang="it-IT" dirty="0">
                <a:latin typeface="Arial"/>
                <a:cs typeface="Arial"/>
              </a:rPr>
              <a:t> data files, </a:t>
            </a:r>
            <a:r>
              <a:rPr lang="it-IT" dirty="0" err="1">
                <a:latin typeface="Arial"/>
                <a:cs typeface="Arial"/>
              </a:rPr>
              <a:t>enabling</a:t>
            </a:r>
            <a:r>
              <a:rPr lang="it-IT" dirty="0">
                <a:latin typeface="Arial"/>
                <a:cs typeface="Arial"/>
              </a:rPr>
              <a:t> precise </a:t>
            </a:r>
            <a:r>
              <a:rPr lang="it-IT" dirty="0" err="1">
                <a:latin typeface="Arial"/>
                <a:cs typeface="Arial"/>
              </a:rPr>
              <a:t>recognition</a:t>
            </a:r>
            <a:r>
              <a:rPr lang="it-IT" dirty="0">
                <a:latin typeface="Arial"/>
                <a:cs typeface="Arial"/>
              </a:rPr>
              <a:t> and </a:t>
            </a:r>
            <a:r>
              <a:rPr lang="it-IT" dirty="0" err="1">
                <a:latin typeface="Arial"/>
                <a:cs typeface="Arial"/>
              </a:rPr>
              <a:t>extraction</a:t>
            </a:r>
            <a:r>
              <a:rPr lang="it-IT" dirty="0">
                <a:latin typeface="Arial"/>
                <a:cs typeface="Arial"/>
              </a:rPr>
              <a:t> of text in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languages</a:t>
            </a:r>
            <a:r>
              <a:rPr lang="it-IT" dirty="0">
                <a:latin typeface="Arial"/>
                <a:cs typeface="Arial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it-IT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it-IT" dirty="0" err="1">
                <a:latin typeface="Arial"/>
                <a:cs typeface="Arial"/>
              </a:rPr>
              <a:t>Its</a:t>
            </a:r>
            <a:r>
              <a:rPr lang="it-IT" dirty="0">
                <a:latin typeface="Arial"/>
                <a:cs typeface="Arial"/>
              </a:rPr>
              <a:t> performance </a:t>
            </a:r>
            <a:r>
              <a:rPr lang="it-IT" dirty="0" err="1">
                <a:latin typeface="Arial"/>
                <a:cs typeface="Arial"/>
              </a:rPr>
              <a:t>is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optimized</a:t>
            </a:r>
            <a:r>
              <a:rPr lang="it-IT" dirty="0">
                <a:latin typeface="Arial"/>
                <a:cs typeface="Arial"/>
              </a:rPr>
              <a:t> to </a:t>
            </a:r>
            <a:r>
              <a:rPr lang="it-IT" dirty="0" err="1">
                <a:latin typeface="Arial"/>
                <a:cs typeface="Arial"/>
              </a:rPr>
              <a:t>deliver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fast and accurate </a:t>
            </a:r>
            <a:r>
              <a:rPr lang="it-IT" b="1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, </a:t>
            </a:r>
            <a:r>
              <a:rPr lang="it-IT" dirty="0" err="1">
                <a:latin typeface="Arial"/>
                <a:cs typeface="Arial"/>
              </a:rPr>
              <a:t>even</a:t>
            </a:r>
            <a:r>
              <a:rPr lang="it-IT" dirty="0">
                <a:latin typeface="Arial"/>
                <a:cs typeface="Arial"/>
              </a:rPr>
              <a:t> in </a:t>
            </a:r>
            <a:r>
              <a:rPr lang="it-IT" dirty="0" err="1">
                <a:latin typeface="Arial"/>
                <a:cs typeface="Arial"/>
              </a:rPr>
              <a:t>challenging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scenarios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involving</a:t>
            </a:r>
            <a:r>
              <a:rPr lang="it-IT" dirty="0">
                <a:latin typeface="Arial"/>
                <a:cs typeface="Arial"/>
              </a:rPr>
              <a:t> low-</a:t>
            </a:r>
            <a:r>
              <a:rPr lang="it-IT" dirty="0" err="1">
                <a:latin typeface="Arial"/>
                <a:cs typeface="Arial"/>
              </a:rPr>
              <a:t>resolution</a:t>
            </a:r>
            <a:r>
              <a:rPr lang="it-IT" dirty="0">
                <a:latin typeface="Arial"/>
                <a:cs typeface="Arial"/>
              </a:rPr>
              <a:t> images or </a:t>
            </a:r>
            <a:r>
              <a:rPr lang="it-IT" dirty="0" err="1">
                <a:latin typeface="Arial"/>
                <a:cs typeface="Arial"/>
              </a:rPr>
              <a:t>poor-quality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scans</a:t>
            </a:r>
            <a:r>
              <a:rPr lang="it-IT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271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922</Words>
  <Application>Microsoft Office PowerPoint</Application>
  <PresentationFormat>Presentazione su schermo (4:3)</PresentationFormat>
  <Paragraphs>143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Viale</vt:lpstr>
      <vt:lpstr>Optical Character Recognition for Visually Impaired People</vt:lpstr>
      <vt:lpstr>Introduction to OCR</vt:lpstr>
      <vt:lpstr>Characteristics of OCR</vt:lpstr>
      <vt:lpstr>Common issues in camera-captured images</vt:lpstr>
      <vt:lpstr>Proposed Implementations</vt:lpstr>
      <vt:lpstr>Firebase OCR </vt:lpstr>
      <vt:lpstr>Firebase OCR </vt:lpstr>
      <vt:lpstr>Firebase OCR </vt:lpstr>
      <vt:lpstr>Tesseract OCR </vt:lpstr>
      <vt:lpstr>Tesseract OCR </vt:lpstr>
      <vt:lpstr>Tesseract OCR </vt:lpstr>
      <vt:lpstr>Conclusions </vt:lpstr>
      <vt:lpstr>Conclusions </vt:lpstr>
      <vt:lpstr>Conclusions </vt:lpstr>
      <vt:lpstr>Conclusions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Ultrasound Images</dc:title>
  <dc:creator>Leonardo</dc:creator>
  <cp:lastModifiedBy>SPALLUTO PIETRO</cp:lastModifiedBy>
  <cp:revision>1214</cp:revision>
  <dcterms:created xsi:type="dcterms:W3CDTF">2021-09-20T21:30:34Z</dcterms:created>
  <dcterms:modified xsi:type="dcterms:W3CDTF">2023-06-21T18:17:33Z</dcterms:modified>
</cp:coreProperties>
</file>