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77" r:id="rId4"/>
    <p:sldId id="369" r:id="rId5"/>
    <p:sldId id="371" r:id="rId6"/>
    <p:sldId id="379" r:id="rId7"/>
    <p:sldId id="370" r:id="rId8"/>
    <p:sldId id="380" r:id="rId9"/>
    <p:sldId id="381" r:id="rId10"/>
    <p:sldId id="382" r:id="rId11"/>
    <p:sldId id="384" r:id="rId12"/>
    <p:sldId id="383" r:id="rId13"/>
    <p:sldId id="378" r:id="rId14"/>
    <p:sldId id="373" r:id="rId15"/>
    <p:sldId id="376" r:id="rId16"/>
    <p:sldId id="347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CD8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64" autoAdjust="0"/>
    <p:restoredTop sz="96163" autoAdjust="0"/>
  </p:normalViewPr>
  <p:slideViewPr>
    <p:cSldViewPr snapToGrid="0">
      <p:cViewPr varScale="1">
        <p:scale>
          <a:sx n="82" d="100"/>
          <a:sy n="82" d="100"/>
        </p:scale>
        <p:origin x="22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3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fat ganji" userId="4fc8d43c224176e1" providerId="LiveId" clId="{86CE386C-DAE0-4646-BCED-E27096934DAF}"/>
    <pc:docChg chg="modSld">
      <pc:chgData name="olfat ganji" userId="4fc8d43c224176e1" providerId="LiveId" clId="{86CE386C-DAE0-4646-BCED-E27096934DAF}" dt="2024-01-24T20:33:53.073" v="3" actId="20577"/>
      <pc:docMkLst>
        <pc:docMk/>
      </pc:docMkLst>
      <pc:sldChg chg="modSp mod">
        <pc:chgData name="olfat ganji" userId="4fc8d43c224176e1" providerId="LiveId" clId="{86CE386C-DAE0-4646-BCED-E27096934DAF}" dt="2024-01-24T20:33:53.073" v="3" actId="20577"/>
        <pc:sldMkLst>
          <pc:docMk/>
          <pc:sldMk cId="1162990053" sldId="321"/>
        </pc:sldMkLst>
      </pc:sldChg>
    </pc:docChg>
  </pc:docChgLst>
  <pc:docChgLst>
    <pc:chgData name="olfat ganji" userId="4fc8d43c224176e1" providerId="LiveId" clId="{35701709-69B3-4060-A21C-E0580CEFC2D0}"/>
    <pc:docChg chg="undo custSel addSld delSld modSld">
      <pc:chgData name="olfat ganji" userId="4fc8d43c224176e1" providerId="LiveId" clId="{35701709-69B3-4060-A21C-E0580CEFC2D0}" dt="2023-12-11T01:28:17.784" v="3199" actId="1076"/>
      <pc:docMkLst>
        <pc:docMk/>
      </pc:docMkLst>
      <pc:sldChg chg="addSp delSp modSp mod setBg">
        <pc:chgData name="olfat ganji" userId="4fc8d43c224176e1" providerId="LiveId" clId="{35701709-69B3-4060-A21C-E0580CEFC2D0}" dt="2023-12-10T21:07:34.120" v="676"/>
        <pc:sldMkLst>
          <pc:docMk/>
          <pc:sldMk cId="2456269399" sldId="256"/>
        </pc:sldMkLst>
      </pc:sldChg>
      <pc:sldChg chg="addSp delSp modSp mod">
        <pc:chgData name="olfat ganji" userId="4fc8d43c224176e1" providerId="LiveId" clId="{35701709-69B3-4060-A21C-E0580CEFC2D0}" dt="2023-12-11T01:28:17.784" v="3199" actId="1076"/>
        <pc:sldMkLst>
          <pc:docMk/>
          <pc:sldMk cId="285875787" sldId="259"/>
        </pc:sldMkLst>
      </pc:sldChg>
      <pc:sldChg chg="del">
        <pc:chgData name="olfat ganji" userId="4fc8d43c224176e1" providerId="LiveId" clId="{35701709-69B3-4060-A21C-E0580CEFC2D0}" dt="2023-12-11T01:22:38.991" v="3158" actId="47"/>
        <pc:sldMkLst>
          <pc:docMk/>
          <pc:sldMk cId="3946366191" sldId="261"/>
        </pc:sldMkLst>
      </pc:sldChg>
      <pc:sldChg chg="del">
        <pc:chgData name="olfat ganji" userId="4fc8d43c224176e1" providerId="LiveId" clId="{35701709-69B3-4060-A21C-E0580CEFC2D0}" dt="2023-12-11T01:26:11.173" v="3174" actId="47"/>
        <pc:sldMkLst>
          <pc:docMk/>
          <pc:sldMk cId="3627825814" sldId="265"/>
        </pc:sldMkLst>
      </pc:sldChg>
      <pc:sldChg chg="del">
        <pc:chgData name="olfat ganji" userId="4fc8d43c224176e1" providerId="LiveId" clId="{35701709-69B3-4060-A21C-E0580CEFC2D0}" dt="2023-12-11T01:26:28.829" v="3177" actId="47"/>
        <pc:sldMkLst>
          <pc:docMk/>
          <pc:sldMk cId="3051340153" sldId="266"/>
        </pc:sldMkLst>
      </pc:sldChg>
      <pc:sldChg chg="del">
        <pc:chgData name="olfat ganji" userId="4fc8d43c224176e1" providerId="LiveId" clId="{35701709-69B3-4060-A21C-E0580CEFC2D0}" dt="2023-12-11T01:26:30.786" v="3179" actId="47"/>
        <pc:sldMkLst>
          <pc:docMk/>
          <pc:sldMk cId="52925112" sldId="267"/>
        </pc:sldMkLst>
      </pc:sldChg>
      <pc:sldChg chg="add del">
        <pc:chgData name="olfat ganji" userId="4fc8d43c224176e1" providerId="LiveId" clId="{35701709-69B3-4060-A21C-E0580CEFC2D0}" dt="2023-12-11T01:27:04.981" v="3184" actId="47"/>
        <pc:sldMkLst>
          <pc:docMk/>
          <pc:sldMk cId="715299763" sldId="269"/>
        </pc:sldMkLst>
      </pc:sldChg>
      <pc:sldChg chg="del">
        <pc:chgData name="olfat ganji" userId="4fc8d43c224176e1" providerId="LiveId" clId="{35701709-69B3-4060-A21C-E0580CEFC2D0}" dt="2023-12-11T01:27:09.101" v="3187" actId="47"/>
        <pc:sldMkLst>
          <pc:docMk/>
          <pc:sldMk cId="865371075" sldId="270"/>
        </pc:sldMkLst>
      </pc:sldChg>
      <pc:sldChg chg="del">
        <pc:chgData name="olfat ganji" userId="4fc8d43c224176e1" providerId="LiveId" clId="{35701709-69B3-4060-A21C-E0580CEFC2D0}" dt="2023-12-11T01:27:14.522" v="3188" actId="47"/>
        <pc:sldMkLst>
          <pc:docMk/>
          <pc:sldMk cId="1338656590" sldId="271"/>
        </pc:sldMkLst>
      </pc:sldChg>
      <pc:sldChg chg="del">
        <pc:chgData name="olfat ganji" userId="4fc8d43c224176e1" providerId="LiveId" clId="{35701709-69B3-4060-A21C-E0580CEFC2D0}" dt="2023-12-11T01:23:12.474" v="3161" actId="47"/>
        <pc:sldMkLst>
          <pc:docMk/>
          <pc:sldMk cId="1826843458" sldId="275"/>
        </pc:sldMkLst>
      </pc:sldChg>
      <pc:sldChg chg="del">
        <pc:chgData name="olfat ganji" userId="4fc8d43c224176e1" providerId="LiveId" clId="{35701709-69B3-4060-A21C-E0580CEFC2D0}" dt="2023-12-11T01:23:13.245" v="3162" actId="47"/>
        <pc:sldMkLst>
          <pc:docMk/>
          <pc:sldMk cId="905932733" sldId="277"/>
        </pc:sldMkLst>
      </pc:sldChg>
      <pc:sldChg chg="del">
        <pc:chgData name="olfat ganji" userId="4fc8d43c224176e1" providerId="LiveId" clId="{35701709-69B3-4060-A21C-E0580CEFC2D0}" dt="2023-12-11T01:23:14.017" v="3163" actId="47"/>
        <pc:sldMkLst>
          <pc:docMk/>
          <pc:sldMk cId="3031920710" sldId="279"/>
        </pc:sldMkLst>
      </pc:sldChg>
      <pc:sldChg chg="del">
        <pc:chgData name="olfat ganji" userId="4fc8d43c224176e1" providerId="LiveId" clId="{35701709-69B3-4060-A21C-E0580CEFC2D0}" dt="2023-12-11T01:26:29.761" v="3178" actId="47"/>
        <pc:sldMkLst>
          <pc:docMk/>
          <pc:sldMk cId="570944997" sldId="283"/>
        </pc:sldMkLst>
      </pc:sldChg>
      <pc:sldChg chg="addSp delSp modSp del mod">
        <pc:chgData name="olfat ganji" userId="4fc8d43c224176e1" providerId="LiveId" clId="{35701709-69B3-4060-A21C-E0580CEFC2D0}" dt="2023-12-11T01:22:32.334" v="3157" actId="47"/>
        <pc:sldMkLst>
          <pc:docMk/>
          <pc:sldMk cId="915194547" sldId="284"/>
        </pc:sldMkLst>
      </pc:sldChg>
      <pc:sldChg chg="del">
        <pc:chgData name="olfat ganji" userId="4fc8d43c224176e1" providerId="LiveId" clId="{35701709-69B3-4060-A21C-E0580CEFC2D0}" dt="2023-12-11T01:26:27.160" v="3176" actId="47"/>
        <pc:sldMkLst>
          <pc:docMk/>
          <pc:sldMk cId="2083345786" sldId="286"/>
        </pc:sldMkLst>
      </pc:sldChg>
      <pc:sldChg chg="del">
        <pc:chgData name="olfat ganji" userId="4fc8d43c224176e1" providerId="LiveId" clId="{35701709-69B3-4060-A21C-E0580CEFC2D0}" dt="2023-12-11T01:26:15.407" v="3175" actId="47"/>
        <pc:sldMkLst>
          <pc:docMk/>
          <pc:sldMk cId="1564847489" sldId="287"/>
        </pc:sldMkLst>
      </pc:sldChg>
      <pc:sldChg chg="del">
        <pc:chgData name="olfat ganji" userId="4fc8d43c224176e1" providerId="LiveId" clId="{35701709-69B3-4060-A21C-E0580CEFC2D0}" dt="2023-12-11T01:26:33.224" v="3181" actId="47"/>
        <pc:sldMkLst>
          <pc:docMk/>
          <pc:sldMk cId="382603290" sldId="288"/>
        </pc:sldMkLst>
      </pc:sldChg>
      <pc:sldChg chg="del">
        <pc:chgData name="olfat ganji" userId="4fc8d43c224176e1" providerId="LiveId" clId="{35701709-69B3-4060-A21C-E0580CEFC2D0}" dt="2023-12-11T01:26:31.446" v="3180" actId="47"/>
        <pc:sldMkLst>
          <pc:docMk/>
          <pc:sldMk cId="360605749" sldId="290"/>
        </pc:sldMkLst>
      </pc:sldChg>
      <pc:sldChg chg="del">
        <pc:chgData name="olfat ganji" userId="4fc8d43c224176e1" providerId="LiveId" clId="{35701709-69B3-4060-A21C-E0580CEFC2D0}" dt="2023-12-11T01:27:06.552" v="3185" actId="47"/>
        <pc:sldMkLst>
          <pc:docMk/>
          <pc:sldMk cId="1097939847" sldId="291"/>
        </pc:sldMkLst>
      </pc:sldChg>
      <pc:sldChg chg="addSp delSp del mod">
        <pc:chgData name="olfat ganji" userId="4fc8d43c224176e1" providerId="LiveId" clId="{35701709-69B3-4060-A21C-E0580CEFC2D0}" dt="2023-12-11T01:27:07.889" v="3186" actId="47"/>
        <pc:sldMkLst>
          <pc:docMk/>
          <pc:sldMk cId="3561084729" sldId="292"/>
        </pc:sldMkLst>
      </pc:sldChg>
      <pc:sldChg chg="addSp delSp modSp mod">
        <pc:chgData name="olfat ganji" userId="4fc8d43c224176e1" providerId="LiveId" clId="{35701709-69B3-4060-A21C-E0580CEFC2D0}" dt="2023-12-10T21:03:52.082" v="661" actId="207"/>
        <pc:sldMkLst>
          <pc:docMk/>
          <pc:sldMk cId="3317900601" sldId="293"/>
        </pc:sldMkLst>
      </pc:sldChg>
      <pc:sldChg chg="addSp delSp modSp del mod">
        <pc:chgData name="olfat ganji" userId="4fc8d43c224176e1" providerId="LiveId" clId="{35701709-69B3-4060-A21C-E0580CEFC2D0}" dt="2023-12-10T21:49:33.145" v="990" actId="47"/>
        <pc:sldMkLst>
          <pc:docMk/>
          <pc:sldMk cId="3985293453" sldId="294"/>
        </pc:sldMkLst>
      </pc:sldChg>
      <pc:sldChg chg="addSp delSp modSp add del mod setBg">
        <pc:chgData name="olfat ganji" userId="4fc8d43c224176e1" providerId="LiveId" clId="{35701709-69B3-4060-A21C-E0580CEFC2D0}" dt="2023-12-10T22:20:28.400" v="1480" actId="47"/>
        <pc:sldMkLst>
          <pc:docMk/>
          <pc:sldMk cId="2190611198" sldId="295"/>
        </pc:sldMkLst>
      </pc:sldChg>
      <pc:sldChg chg="delSp modSp add del mod setBg delDesignElem">
        <pc:chgData name="olfat ganji" userId="4fc8d43c224176e1" providerId="LiveId" clId="{35701709-69B3-4060-A21C-E0580CEFC2D0}" dt="2023-12-10T20:17:13.299" v="311" actId="47"/>
        <pc:sldMkLst>
          <pc:docMk/>
          <pc:sldMk cId="2426944596" sldId="295"/>
        </pc:sldMkLst>
      </pc:sldChg>
      <pc:sldChg chg="addSp delSp modSp add mod">
        <pc:chgData name="olfat ganji" userId="4fc8d43c224176e1" providerId="LiveId" clId="{35701709-69B3-4060-A21C-E0580CEFC2D0}" dt="2023-12-11T01:23:52.921" v="3165" actId="207"/>
        <pc:sldMkLst>
          <pc:docMk/>
          <pc:sldMk cId="876693268" sldId="296"/>
        </pc:sldMkLst>
      </pc:sldChg>
      <pc:sldChg chg="addSp delSp modSp add mod">
        <pc:chgData name="olfat ganji" userId="4fc8d43c224176e1" providerId="LiveId" clId="{35701709-69B3-4060-A21C-E0580CEFC2D0}" dt="2023-12-11T01:24:55.010" v="3173" actId="1036"/>
        <pc:sldMkLst>
          <pc:docMk/>
          <pc:sldMk cId="3196573204" sldId="297"/>
        </pc:sldMkLst>
      </pc:sldChg>
      <pc:sldChg chg="addSp delSp modSp add mod setBg">
        <pc:chgData name="olfat ganji" userId="4fc8d43c224176e1" providerId="LiveId" clId="{35701709-69B3-4060-A21C-E0580CEFC2D0}" dt="2023-12-11T01:23:08.176" v="3160"/>
        <pc:sldMkLst>
          <pc:docMk/>
          <pc:sldMk cId="2621286941" sldId="298"/>
        </pc:sldMkLst>
      </pc:sldChg>
      <pc:sldChg chg="addSp delSp modSp add del mod">
        <pc:chgData name="olfat ganji" userId="4fc8d43c224176e1" providerId="LiveId" clId="{35701709-69B3-4060-A21C-E0580CEFC2D0}" dt="2023-12-11T01:19:33.421" v="3148" actId="47"/>
        <pc:sldMkLst>
          <pc:docMk/>
          <pc:sldMk cId="2160459126" sldId="299"/>
        </pc:sldMkLst>
      </pc:sldChg>
      <pc:sldChg chg="modSp add del mod setBg">
        <pc:chgData name="olfat ganji" userId="4fc8d43c224176e1" providerId="LiveId" clId="{35701709-69B3-4060-A21C-E0580CEFC2D0}" dt="2023-12-11T01:09:22.952" v="3099" actId="47"/>
        <pc:sldMkLst>
          <pc:docMk/>
          <pc:sldMk cId="4038483867" sldId="300"/>
        </pc:sldMkLst>
      </pc:sldChg>
      <pc:sldChg chg="addSp delSp modSp add mod modNotesTx">
        <pc:chgData name="olfat ganji" userId="4fc8d43c224176e1" providerId="LiveId" clId="{35701709-69B3-4060-A21C-E0580CEFC2D0}" dt="2023-12-11T01:23:39.902" v="3164" actId="207"/>
        <pc:sldMkLst>
          <pc:docMk/>
          <pc:sldMk cId="1830093610" sldId="301"/>
        </pc:sldMkLst>
      </pc:sldChg>
      <pc:sldChg chg="addSp delSp modSp add mod">
        <pc:chgData name="olfat ganji" userId="4fc8d43c224176e1" providerId="LiveId" clId="{35701709-69B3-4060-A21C-E0580CEFC2D0}" dt="2023-12-11T00:16:47.043" v="2620" actId="1035"/>
        <pc:sldMkLst>
          <pc:docMk/>
          <pc:sldMk cId="2748895962" sldId="302"/>
        </pc:sldMkLst>
      </pc:sldChg>
      <pc:sldChg chg="delSp modSp add del mod">
        <pc:chgData name="olfat ganji" userId="4fc8d43c224176e1" providerId="LiveId" clId="{35701709-69B3-4060-A21C-E0580CEFC2D0}" dt="2023-12-10T21:44:31.200" v="981" actId="47"/>
        <pc:sldMkLst>
          <pc:docMk/>
          <pc:sldMk cId="2881600363" sldId="302"/>
        </pc:sldMkLst>
      </pc:sldChg>
      <pc:sldChg chg="modSp add del mod">
        <pc:chgData name="olfat ganji" userId="4fc8d43c224176e1" providerId="LiveId" clId="{35701709-69B3-4060-A21C-E0580CEFC2D0}" dt="2023-12-10T21:49:29.115" v="989" actId="47"/>
        <pc:sldMkLst>
          <pc:docMk/>
          <pc:sldMk cId="3420218972" sldId="302"/>
        </pc:sldMkLst>
      </pc:sldChg>
      <pc:sldChg chg="add del">
        <pc:chgData name="olfat ganji" userId="4fc8d43c224176e1" providerId="LiveId" clId="{35701709-69B3-4060-A21C-E0580CEFC2D0}" dt="2023-12-10T22:18:18.412" v="1460" actId="47"/>
        <pc:sldMkLst>
          <pc:docMk/>
          <pc:sldMk cId="3476761237" sldId="302"/>
        </pc:sldMkLst>
      </pc:sldChg>
      <pc:sldChg chg="addSp delSp add del mod">
        <pc:chgData name="olfat ganji" userId="4fc8d43c224176e1" providerId="LiveId" clId="{35701709-69B3-4060-A21C-E0580CEFC2D0}" dt="2023-12-11T00:30:23.235" v="2940" actId="47"/>
        <pc:sldMkLst>
          <pc:docMk/>
          <pc:sldMk cId="122466216" sldId="303"/>
        </pc:sldMkLst>
      </pc:sldChg>
      <pc:sldChg chg="add del">
        <pc:chgData name="olfat ganji" userId="4fc8d43c224176e1" providerId="LiveId" clId="{35701709-69B3-4060-A21C-E0580CEFC2D0}" dt="2023-12-10T23:19:00.452" v="2012" actId="47"/>
        <pc:sldMkLst>
          <pc:docMk/>
          <pc:sldMk cId="2052897787" sldId="303"/>
        </pc:sldMkLst>
      </pc:sldChg>
      <pc:sldChg chg="modSp add del mod">
        <pc:chgData name="olfat ganji" userId="4fc8d43c224176e1" providerId="LiveId" clId="{35701709-69B3-4060-A21C-E0580CEFC2D0}" dt="2023-12-10T22:18:15.261" v="1459" actId="47"/>
        <pc:sldMkLst>
          <pc:docMk/>
          <pc:sldMk cId="2424439703" sldId="303"/>
        </pc:sldMkLst>
      </pc:sldChg>
      <pc:sldChg chg="add del">
        <pc:chgData name="olfat ganji" userId="4fc8d43c224176e1" providerId="LiveId" clId="{35701709-69B3-4060-A21C-E0580CEFC2D0}" dt="2023-12-11T00:14:48.425" v="2550" actId="47"/>
        <pc:sldMkLst>
          <pc:docMk/>
          <pc:sldMk cId="3202660878" sldId="303"/>
        </pc:sldMkLst>
      </pc:sldChg>
      <pc:sldChg chg="modSp add del mod">
        <pc:chgData name="olfat ganji" userId="4fc8d43c224176e1" providerId="LiveId" clId="{35701709-69B3-4060-A21C-E0580CEFC2D0}" dt="2023-12-10T22:32:57.204" v="1661" actId="47"/>
        <pc:sldMkLst>
          <pc:docMk/>
          <pc:sldMk cId="3951098673" sldId="303"/>
        </pc:sldMkLst>
      </pc:sldChg>
      <pc:sldChg chg="addSp delSp modSp add mod">
        <pc:chgData name="olfat ganji" userId="4fc8d43c224176e1" providerId="LiveId" clId="{35701709-69B3-4060-A21C-E0580CEFC2D0}" dt="2023-12-11T01:20:18.429" v="3152" actId="14100"/>
        <pc:sldMkLst>
          <pc:docMk/>
          <pc:sldMk cId="4078910033" sldId="303"/>
        </pc:sldMkLst>
      </pc:sldChg>
      <pc:sldChg chg="add del">
        <pc:chgData name="olfat ganji" userId="4fc8d43c224176e1" providerId="LiveId" clId="{35701709-69B3-4060-A21C-E0580CEFC2D0}" dt="2023-12-11T00:14:50.267" v="2551" actId="47"/>
        <pc:sldMkLst>
          <pc:docMk/>
          <pc:sldMk cId="3179632290" sldId="304"/>
        </pc:sldMkLst>
      </pc:sldChg>
    </pc:docChg>
  </pc:docChgLst>
  <pc:docChgLst>
    <pc:chgData name="olfat ganji" userId="4fc8d43c224176e1" providerId="LiveId" clId="{7A328D58-415E-4EA7-ADBA-77D7ABE5A46D}"/>
    <pc:docChg chg="delSld">
      <pc:chgData name="olfat ganji" userId="4fc8d43c224176e1" providerId="LiveId" clId="{7A328D58-415E-4EA7-ADBA-77D7ABE5A46D}" dt="2023-10-26T20:23:43.214" v="5" actId="47"/>
      <pc:docMkLst>
        <pc:docMk/>
      </pc:docMkLst>
      <pc:sldChg chg="del">
        <pc:chgData name="olfat ganji" userId="4fc8d43c224176e1" providerId="LiveId" clId="{7A328D58-415E-4EA7-ADBA-77D7ABE5A46D}" dt="2023-10-26T20:23:43.214" v="5" actId="47"/>
        <pc:sldMkLst>
          <pc:docMk/>
          <pc:sldMk cId="4050063699" sldId="307"/>
        </pc:sldMkLst>
      </pc:sldChg>
      <pc:sldChg chg="del">
        <pc:chgData name="olfat ganji" userId="4fc8d43c224176e1" providerId="LiveId" clId="{7A328D58-415E-4EA7-ADBA-77D7ABE5A46D}" dt="2023-10-26T20:23:42.783" v="4" actId="47"/>
        <pc:sldMkLst>
          <pc:docMk/>
          <pc:sldMk cId="967517462" sldId="309"/>
        </pc:sldMkLst>
      </pc:sldChg>
      <pc:sldChg chg="del">
        <pc:chgData name="olfat ganji" userId="4fc8d43c224176e1" providerId="LiveId" clId="{7A328D58-415E-4EA7-ADBA-77D7ABE5A46D}" dt="2023-10-26T20:23:42.043" v="2" actId="47"/>
        <pc:sldMkLst>
          <pc:docMk/>
          <pc:sldMk cId="3159439869" sldId="310"/>
        </pc:sldMkLst>
      </pc:sldChg>
      <pc:sldChg chg="del">
        <pc:chgData name="olfat ganji" userId="4fc8d43c224176e1" providerId="LiveId" clId="{7A328D58-415E-4EA7-ADBA-77D7ABE5A46D}" dt="2023-10-26T20:23:42.422" v="3" actId="47"/>
        <pc:sldMkLst>
          <pc:docMk/>
          <pc:sldMk cId="1603662418" sldId="311"/>
        </pc:sldMkLst>
      </pc:sldChg>
      <pc:sldChg chg="del">
        <pc:chgData name="olfat ganji" userId="4fc8d43c224176e1" providerId="LiveId" clId="{7A328D58-415E-4EA7-ADBA-77D7ABE5A46D}" dt="2023-10-26T20:23:41.664" v="1" actId="47"/>
        <pc:sldMkLst>
          <pc:docMk/>
          <pc:sldMk cId="4013556158" sldId="312"/>
        </pc:sldMkLst>
      </pc:sldChg>
      <pc:sldChg chg="del">
        <pc:chgData name="olfat ganji" userId="4fc8d43c224176e1" providerId="LiveId" clId="{7A328D58-415E-4EA7-ADBA-77D7ABE5A46D}" dt="2023-10-26T20:23:41.209" v="0" actId="47"/>
        <pc:sldMkLst>
          <pc:docMk/>
          <pc:sldMk cId="628965873" sldId="313"/>
        </pc:sldMkLst>
      </pc:sldChg>
    </pc:docChg>
  </pc:docChgLst>
  <pc:docChgLst>
    <pc:chgData name="olfat ganji" userId="4fc8d43c224176e1" providerId="LiveId" clId="{7052D194-E498-4151-BF17-BE45FCA8CC37}"/>
    <pc:docChg chg="undo redo custSel addSld delSld modSld">
      <pc:chgData name="olfat ganji" userId="4fc8d43c224176e1" providerId="LiveId" clId="{7052D194-E498-4151-BF17-BE45FCA8CC37}" dt="2024-01-18T02:20:49.676" v="1408" actId="20577"/>
      <pc:docMkLst>
        <pc:docMk/>
      </pc:docMkLst>
      <pc:sldChg chg="addSp delSp modSp add mod setBg">
        <pc:chgData name="olfat ganji" userId="4fc8d43c224176e1" providerId="LiveId" clId="{7052D194-E498-4151-BF17-BE45FCA8CC37}" dt="2024-01-17T23:28:51.555" v="1323" actId="208"/>
        <pc:sldMkLst>
          <pc:docMk/>
          <pc:sldMk cId="3317900601" sldId="293"/>
        </pc:sldMkLst>
      </pc:sldChg>
      <pc:sldChg chg="del">
        <pc:chgData name="olfat ganji" userId="4fc8d43c224176e1" providerId="LiveId" clId="{7052D194-E498-4151-BF17-BE45FCA8CC37}" dt="2024-01-17T23:27:14.948" v="1301" actId="47"/>
        <pc:sldMkLst>
          <pc:docMk/>
          <pc:sldMk cId="876693268" sldId="296"/>
        </pc:sldMkLst>
      </pc:sldChg>
      <pc:sldChg chg="del">
        <pc:chgData name="olfat ganji" userId="4fc8d43c224176e1" providerId="LiveId" clId="{7052D194-E498-4151-BF17-BE45FCA8CC37}" dt="2024-01-17T23:27:15.720" v="1302" actId="47"/>
        <pc:sldMkLst>
          <pc:docMk/>
          <pc:sldMk cId="3196573204" sldId="297"/>
        </pc:sldMkLst>
      </pc:sldChg>
      <pc:sldChg chg="del">
        <pc:chgData name="olfat ganji" userId="4fc8d43c224176e1" providerId="LiveId" clId="{7052D194-E498-4151-BF17-BE45FCA8CC37}" dt="2024-01-17T23:27:17.594" v="1303" actId="47"/>
        <pc:sldMkLst>
          <pc:docMk/>
          <pc:sldMk cId="2621286941" sldId="298"/>
        </pc:sldMkLst>
      </pc:sldChg>
      <pc:sldChg chg="del">
        <pc:chgData name="olfat ganji" userId="4fc8d43c224176e1" providerId="LiveId" clId="{7052D194-E498-4151-BF17-BE45FCA8CC37}" dt="2024-01-17T23:27:11.882" v="1299" actId="47"/>
        <pc:sldMkLst>
          <pc:docMk/>
          <pc:sldMk cId="1830093610" sldId="301"/>
        </pc:sldMkLst>
      </pc:sldChg>
      <pc:sldChg chg="del">
        <pc:chgData name="olfat ganji" userId="4fc8d43c224176e1" providerId="LiveId" clId="{7052D194-E498-4151-BF17-BE45FCA8CC37}" dt="2024-01-17T23:27:12.652" v="1300" actId="47"/>
        <pc:sldMkLst>
          <pc:docMk/>
          <pc:sldMk cId="2748895962" sldId="302"/>
        </pc:sldMkLst>
      </pc:sldChg>
      <pc:sldChg chg="del">
        <pc:chgData name="olfat ganji" userId="4fc8d43c224176e1" providerId="LiveId" clId="{7052D194-E498-4151-BF17-BE45FCA8CC37}" dt="2024-01-17T23:27:20.384" v="1304" actId="47"/>
        <pc:sldMkLst>
          <pc:docMk/>
          <pc:sldMk cId="4078910033" sldId="303"/>
        </pc:sldMkLst>
      </pc:sldChg>
      <pc:sldChg chg="addSp modSp add mod">
        <pc:chgData name="olfat ganji" userId="4fc8d43c224176e1" providerId="LiveId" clId="{7052D194-E498-4151-BF17-BE45FCA8CC37}" dt="2024-01-18T00:23:35.018" v="1326" actId="207"/>
        <pc:sldMkLst>
          <pc:docMk/>
          <pc:sldMk cId="382585385" sldId="304"/>
        </pc:sldMkLst>
      </pc:sldChg>
      <pc:sldChg chg="modSp add mod">
        <pc:chgData name="olfat ganji" userId="4fc8d43c224176e1" providerId="LiveId" clId="{7052D194-E498-4151-BF17-BE45FCA8CC37}" dt="2024-01-17T20:54:34.180" v="315" actId="11"/>
        <pc:sldMkLst>
          <pc:docMk/>
          <pc:sldMk cId="798131243" sldId="305"/>
        </pc:sldMkLst>
      </pc:sldChg>
      <pc:sldChg chg="addSp delSp modSp add mod">
        <pc:chgData name="olfat ganji" userId="4fc8d43c224176e1" providerId="LiveId" clId="{7052D194-E498-4151-BF17-BE45FCA8CC37}" dt="2024-01-17T21:52:03.586" v="614" actId="113"/>
        <pc:sldMkLst>
          <pc:docMk/>
          <pc:sldMk cId="4225722331" sldId="306"/>
        </pc:sldMkLst>
      </pc:sldChg>
      <pc:sldChg chg="modSp add del mod">
        <pc:chgData name="olfat ganji" userId="4fc8d43c224176e1" providerId="LiveId" clId="{7052D194-E498-4151-BF17-BE45FCA8CC37}" dt="2024-01-17T22:16:26.161" v="805" actId="47"/>
        <pc:sldMkLst>
          <pc:docMk/>
          <pc:sldMk cId="3009390541" sldId="307"/>
        </pc:sldMkLst>
      </pc:sldChg>
      <pc:sldChg chg="modSp add del mod">
        <pc:chgData name="olfat ganji" userId="4fc8d43c224176e1" providerId="LiveId" clId="{7052D194-E498-4151-BF17-BE45FCA8CC37}" dt="2024-01-17T22:40:08.064" v="885" actId="47"/>
        <pc:sldMkLst>
          <pc:docMk/>
          <pc:sldMk cId="3083532758" sldId="308"/>
        </pc:sldMkLst>
      </pc:sldChg>
      <pc:sldChg chg="addSp modSp add mod">
        <pc:chgData name="olfat ganji" userId="4fc8d43c224176e1" providerId="LiveId" clId="{7052D194-E498-4151-BF17-BE45FCA8CC37}" dt="2024-01-17T23:28:35.587" v="1317" actId="208"/>
        <pc:sldMkLst>
          <pc:docMk/>
          <pc:sldMk cId="3389344319" sldId="309"/>
        </pc:sldMkLst>
      </pc:sldChg>
      <pc:sldChg chg="addSp modSp add mod">
        <pc:chgData name="olfat ganji" userId="4fc8d43c224176e1" providerId="LiveId" clId="{7052D194-E498-4151-BF17-BE45FCA8CC37}" dt="2024-01-17T23:28:39.062" v="1319" actId="208"/>
        <pc:sldMkLst>
          <pc:docMk/>
          <pc:sldMk cId="420370327" sldId="310"/>
        </pc:sldMkLst>
      </pc:sldChg>
      <pc:sldChg chg="addSp delSp modSp add mod">
        <pc:chgData name="olfat ganji" userId="4fc8d43c224176e1" providerId="LiveId" clId="{7052D194-E498-4151-BF17-BE45FCA8CC37}" dt="2024-01-17T23:28:42.820" v="1321" actId="207"/>
        <pc:sldMkLst>
          <pc:docMk/>
          <pc:sldMk cId="3168322826" sldId="311"/>
        </pc:sldMkLst>
      </pc:sldChg>
      <pc:sldChg chg="modSp add mod">
        <pc:chgData name="olfat ganji" userId="4fc8d43c224176e1" providerId="LiveId" clId="{7052D194-E498-4151-BF17-BE45FCA8CC37}" dt="2024-01-17T21:06:55.919" v="383" actId="207"/>
        <pc:sldMkLst>
          <pc:docMk/>
          <pc:sldMk cId="2936684946" sldId="312"/>
        </pc:sldMkLst>
      </pc:sldChg>
      <pc:sldChg chg="modSp add mod">
        <pc:chgData name="olfat ganji" userId="4fc8d43c224176e1" providerId="LiveId" clId="{7052D194-E498-4151-BF17-BE45FCA8CC37}" dt="2024-01-17T21:06:52.489" v="382" actId="207"/>
        <pc:sldMkLst>
          <pc:docMk/>
          <pc:sldMk cId="3642473438" sldId="313"/>
        </pc:sldMkLst>
      </pc:sldChg>
      <pc:sldChg chg="modSp add mod">
        <pc:chgData name="olfat ganji" userId="4fc8d43c224176e1" providerId="LiveId" clId="{7052D194-E498-4151-BF17-BE45FCA8CC37}" dt="2024-01-17T21:10:29.668" v="425" actId="108"/>
        <pc:sldMkLst>
          <pc:docMk/>
          <pc:sldMk cId="36701837" sldId="314"/>
        </pc:sldMkLst>
      </pc:sldChg>
      <pc:sldChg chg="delSp modSp add mod">
        <pc:chgData name="olfat ganji" userId="4fc8d43c224176e1" providerId="LiveId" clId="{7052D194-E498-4151-BF17-BE45FCA8CC37}" dt="2024-01-17T21:54:18.786" v="638" actId="179"/>
        <pc:sldMkLst>
          <pc:docMk/>
          <pc:sldMk cId="2807929290" sldId="315"/>
        </pc:sldMkLst>
      </pc:sldChg>
      <pc:sldChg chg="add del">
        <pc:chgData name="olfat ganji" userId="4fc8d43c224176e1" providerId="LiveId" clId="{7052D194-E498-4151-BF17-BE45FCA8CC37}" dt="2024-01-17T21:51:30.623" v="605" actId="47"/>
        <pc:sldMkLst>
          <pc:docMk/>
          <pc:sldMk cId="3735956724" sldId="316"/>
        </pc:sldMkLst>
      </pc:sldChg>
      <pc:sldChg chg="modSp add mod">
        <pc:chgData name="olfat ganji" userId="4fc8d43c224176e1" providerId="LiveId" clId="{7052D194-E498-4151-BF17-BE45FCA8CC37}" dt="2024-01-17T21:59:33.150" v="655" actId="13900"/>
        <pc:sldMkLst>
          <pc:docMk/>
          <pc:sldMk cId="3608361342" sldId="317"/>
        </pc:sldMkLst>
      </pc:sldChg>
      <pc:sldChg chg="add del">
        <pc:chgData name="olfat ganji" userId="4fc8d43c224176e1" providerId="LiveId" clId="{7052D194-E498-4151-BF17-BE45FCA8CC37}" dt="2024-01-17T21:48:07.174" v="571"/>
        <pc:sldMkLst>
          <pc:docMk/>
          <pc:sldMk cId="1006813874" sldId="318"/>
        </pc:sldMkLst>
      </pc:sldChg>
      <pc:sldChg chg="addSp modSp add mod">
        <pc:chgData name="olfat ganji" userId="4fc8d43c224176e1" providerId="LiveId" clId="{7052D194-E498-4151-BF17-BE45FCA8CC37}" dt="2024-01-17T23:28:29.297" v="1316" actId="208"/>
        <pc:sldMkLst>
          <pc:docMk/>
          <pc:sldMk cId="1684057996" sldId="318"/>
        </pc:sldMkLst>
      </pc:sldChg>
      <pc:sldChg chg="addSp delSp modSp add mod">
        <pc:chgData name="olfat ganji" userId="4fc8d43c224176e1" providerId="LiveId" clId="{7052D194-E498-4151-BF17-BE45FCA8CC37}" dt="2024-01-17T22:37:05.586" v="832" actId="207"/>
        <pc:sldMkLst>
          <pc:docMk/>
          <pc:sldMk cId="3216891597" sldId="319"/>
        </pc:sldMkLst>
      </pc:sldChg>
      <pc:sldChg chg="addSp delSp modSp add mod">
        <pc:chgData name="olfat ganji" userId="4fc8d43c224176e1" providerId="LiveId" clId="{7052D194-E498-4151-BF17-BE45FCA8CC37}" dt="2024-01-17T22:41:11.755" v="900" actId="20577"/>
        <pc:sldMkLst>
          <pc:docMk/>
          <pc:sldMk cId="1700124464" sldId="320"/>
        </pc:sldMkLst>
      </pc:sldChg>
      <pc:sldChg chg="add del">
        <pc:chgData name="olfat ganji" userId="4fc8d43c224176e1" providerId="LiveId" clId="{7052D194-E498-4151-BF17-BE45FCA8CC37}" dt="2024-01-17T23:06:54.308" v="977" actId="47"/>
        <pc:sldMkLst>
          <pc:docMk/>
          <pc:sldMk cId="1043061748" sldId="321"/>
        </pc:sldMkLst>
      </pc:sldChg>
      <pc:sldChg chg="addSp delSp modSp add mod">
        <pc:chgData name="olfat ganji" userId="4fc8d43c224176e1" providerId="LiveId" clId="{7052D194-E498-4151-BF17-BE45FCA8CC37}" dt="2024-01-17T23:16:49.807" v="1094"/>
        <pc:sldMkLst>
          <pc:docMk/>
          <pc:sldMk cId="1162990053" sldId="321"/>
        </pc:sldMkLst>
      </pc:sldChg>
      <pc:sldChg chg="modSp add mod modNotesTx">
        <pc:chgData name="olfat ganji" userId="4fc8d43c224176e1" providerId="LiveId" clId="{7052D194-E498-4151-BF17-BE45FCA8CC37}" dt="2024-01-18T02:20:49.676" v="1408" actId="20577"/>
        <pc:sldMkLst>
          <pc:docMk/>
          <pc:sldMk cId="3591908355" sldId="322"/>
        </pc:sldMkLst>
      </pc:sldChg>
    </pc:docChg>
  </pc:docChgLst>
  <pc:docChgLst>
    <pc:chgData name="Jeffrey Ha" userId="S::jeffrey.ha@ucanwest.ca::a7c0b3d4-38f0-45a5-b90a-efd70c21e08f" providerId="AD" clId="Web-{1C09FBBB-4C65-72AD-D5B0-657093BCB73B}"/>
    <pc:docChg chg="modSld">
      <pc:chgData name="Jeffrey Ha" userId="S::jeffrey.ha@ucanwest.ca::a7c0b3d4-38f0-45a5-b90a-efd70c21e08f" providerId="AD" clId="Web-{1C09FBBB-4C65-72AD-D5B0-657093BCB73B}" dt="2024-11-18T01:12:47.054" v="0" actId="20577"/>
      <pc:docMkLst>
        <pc:docMk/>
      </pc:docMkLst>
      <pc:sldChg chg="modSp">
        <pc:chgData name="Jeffrey Ha" userId="S::jeffrey.ha@ucanwest.ca::a7c0b3d4-38f0-45a5-b90a-efd70c21e08f" providerId="AD" clId="Web-{1C09FBBB-4C65-72AD-D5B0-657093BCB73B}" dt="2024-11-18T01:12:47.054" v="0" actId="20577"/>
        <pc:sldMkLst>
          <pc:docMk/>
          <pc:sldMk cId="2456269399" sldId="256"/>
        </pc:sldMkLst>
        <pc:spChg chg="mod">
          <ac:chgData name="Jeffrey Ha" userId="S::jeffrey.ha@ucanwest.ca::a7c0b3d4-38f0-45a5-b90a-efd70c21e08f" providerId="AD" clId="Web-{1C09FBBB-4C65-72AD-D5B0-657093BCB73B}" dt="2024-11-18T01:12:47.054" v="0" actId="20577"/>
          <ac:spMkLst>
            <pc:docMk/>
            <pc:sldMk cId="2456269399" sldId="256"/>
            <ac:spMk id="5" creationId="{7185D5F4-812F-CFEB-B86A-622530EC83D0}"/>
          </ac:spMkLst>
        </pc:spChg>
      </pc:sldChg>
    </pc:docChg>
  </pc:docChgLst>
  <pc:docChgLst>
    <pc:chgData name="olfat ganji" userId="4fc8d43c224176e1" providerId="LiveId" clId="{716D536F-CC45-47AA-95F7-1D0011BB9759}"/>
    <pc:docChg chg="undo redo custSel addSld delSld modSld sldOrd">
      <pc:chgData name="olfat ganji" userId="4fc8d43c224176e1" providerId="LiveId" clId="{716D536F-CC45-47AA-95F7-1D0011BB9759}" dt="2023-10-26T04:42:14.811" v="2065" actId="20577"/>
      <pc:docMkLst>
        <pc:docMk/>
      </pc:docMkLst>
      <pc:sldChg chg="add del">
        <pc:chgData name="olfat ganji" userId="4fc8d43c224176e1" providerId="LiveId" clId="{716D536F-CC45-47AA-95F7-1D0011BB9759}" dt="2023-10-25T23:53:43.769" v="1055" actId="47"/>
        <pc:sldMkLst>
          <pc:docMk/>
          <pc:sldMk cId="2456269399" sldId="256"/>
        </pc:sldMkLst>
      </pc:sldChg>
      <pc:sldChg chg="modSp add del mod">
        <pc:chgData name="olfat ganji" userId="4fc8d43c224176e1" providerId="LiveId" clId="{716D536F-CC45-47AA-95F7-1D0011BB9759}" dt="2023-10-26T01:38:38.078" v="1486" actId="20577"/>
        <pc:sldMkLst>
          <pc:docMk/>
          <pc:sldMk cId="285875787" sldId="259"/>
        </pc:sldMkLst>
      </pc:sldChg>
      <pc:sldChg chg="modSp add del mod">
        <pc:chgData name="olfat ganji" userId="4fc8d43c224176e1" providerId="LiveId" clId="{716D536F-CC45-47AA-95F7-1D0011BB9759}" dt="2023-10-26T01:47:35.414" v="1656" actId="1076"/>
        <pc:sldMkLst>
          <pc:docMk/>
          <pc:sldMk cId="3946366191" sldId="261"/>
        </pc:sldMkLst>
      </pc:sldChg>
      <pc:sldChg chg="modSp add del mod">
        <pc:chgData name="olfat ganji" userId="4fc8d43c224176e1" providerId="LiveId" clId="{716D536F-CC45-47AA-95F7-1D0011BB9759}" dt="2023-10-26T03:58:25.435" v="2053" actId="179"/>
        <pc:sldMkLst>
          <pc:docMk/>
          <pc:sldMk cId="3627825814" sldId="265"/>
        </pc:sldMkLst>
      </pc:sldChg>
      <pc:sldChg chg="modSp add del mod">
        <pc:chgData name="olfat ganji" userId="4fc8d43c224176e1" providerId="LiveId" clId="{716D536F-CC45-47AA-95F7-1D0011BB9759}" dt="2023-10-26T01:48:44.538" v="1696" actId="1036"/>
        <pc:sldMkLst>
          <pc:docMk/>
          <pc:sldMk cId="3051340153" sldId="266"/>
        </pc:sldMkLst>
      </pc:sldChg>
      <pc:sldChg chg="modSp add del mod">
        <pc:chgData name="olfat ganji" userId="4fc8d43c224176e1" providerId="LiveId" clId="{716D536F-CC45-47AA-95F7-1D0011BB9759}" dt="2023-10-26T03:58:16.784" v="2049" actId="21"/>
        <pc:sldMkLst>
          <pc:docMk/>
          <pc:sldMk cId="52925112" sldId="267"/>
        </pc:sldMkLst>
      </pc:sldChg>
      <pc:sldChg chg="addSp delSp modSp add del mod">
        <pc:chgData name="olfat ganji" userId="4fc8d43c224176e1" providerId="LiveId" clId="{716D536F-CC45-47AA-95F7-1D0011BB9759}" dt="2023-10-26T02:16:44.380" v="1771" actId="1076"/>
        <pc:sldMkLst>
          <pc:docMk/>
          <pc:sldMk cId="715299763" sldId="269"/>
        </pc:sldMkLst>
      </pc:sldChg>
      <pc:sldChg chg="addSp delSp modSp add del mod modAnim">
        <pc:chgData name="olfat ganji" userId="4fc8d43c224176e1" providerId="LiveId" clId="{716D536F-CC45-47AA-95F7-1D0011BB9759}" dt="2023-10-26T01:23:31.636" v="1481"/>
        <pc:sldMkLst>
          <pc:docMk/>
          <pc:sldMk cId="865371075" sldId="270"/>
        </pc:sldMkLst>
      </pc:sldChg>
      <pc:sldChg chg="addSp delSp modSp add del mod">
        <pc:chgData name="olfat ganji" userId="4fc8d43c224176e1" providerId="LiveId" clId="{716D536F-CC45-47AA-95F7-1D0011BB9759}" dt="2023-10-25T23:53:43.769" v="1055" actId="47"/>
        <pc:sldMkLst>
          <pc:docMk/>
          <pc:sldMk cId="1338656590" sldId="271"/>
        </pc:sldMkLst>
      </pc:sldChg>
      <pc:sldChg chg="modSp add del mod">
        <pc:chgData name="olfat ganji" userId="4fc8d43c224176e1" providerId="LiveId" clId="{716D536F-CC45-47AA-95F7-1D0011BB9759}" dt="2023-10-26T02:42:52.198" v="1954" actId="403"/>
        <pc:sldMkLst>
          <pc:docMk/>
          <pc:sldMk cId="1826843458" sldId="275"/>
        </pc:sldMkLst>
      </pc:sldChg>
      <pc:sldChg chg="modSp add del mod">
        <pc:chgData name="olfat ganji" userId="4fc8d43c224176e1" providerId="LiveId" clId="{716D536F-CC45-47AA-95F7-1D0011BB9759}" dt="2023-10-26T02:43:10.091" v="1958" actId="403"/>
        <pc:sldMkLst>
          <pc:docMk/>
          <pc:sldMk cId="905932733" sldId="277"/>
        </pc:sldMkLst>
      </pc:sldChg>
      <pc:sldChg chg="del">
        <pc:chgData name="olfat ganji" userId="4fc8d43c224176e1" providerId="LiveId" clId="{716D536F-CC45-47AA-95F7-1D0011BB9759}" dt="2023-10-25T20:05:21.417" v="0" actId="47"/>
        <pc:sldMkLst>
          <pc:docMk/>
          <pc:sldMk cId="3064965845" sldId="278"/>
        </pc:sldMkLst>
      </pc:sldChg>
      <pc:sldChg chg="modSp add del mod">
        <pc:chgData name="olfat ganji" userId="4fc8d43c224176e1" providerId="LiveId" clId="{716D536F-CC45-47AA-95F7-1D0011BB9759}" dt="2023-10-26T02:43:50.164" v="1966" actId="113"/>
        <pc:sldMkLst>
          <pc:docMk/>
          <pc:sldMk cId="3031920710" sldId="279"/>
        </pc:sldMkLst>
      </pc:sldChg>
      <pc:sldChg chg="del">
        <pc:chgData name="olfat ganji" userId="4fc8d43c224176e1" providerId="LiveId" clId="{716D536F-CC45-47AA-95F7-1D0011BB9759}" dt="2023-10-25T20:05:22.801" v="1" actId="47"/>
        <pc:sldMkLst>
          <pc:docMk/>
          <pc:sldMk cId="560324382" sldId="280"/>
        </pc:sldMkLst>
      </pc:sldChg>
      <pc:sldChg chg="addSp delSp modSp add del mod">
        <pc:chgData name="olfat ganji" userId="4fc8d43c224176e1" providerId="LiveId" clId="{716D536F-CC45-47AA-95F7-1D0011BB9759}" dt="2023-10-26T01:49:08.893" v="1701" actId="1076"/>
        <pc:sldMkLst>
          <pc:docMk/>
          <pc:sldMk cId="570944997" sldId="283"/>
        </pc:sldMkLst>
      </pc:sldChg>
      <pc:sldChg chg="modSp add del mod">
        <pc:chgData name="olfat ganji" userId="4fc8d43c224176e1" providerId="LiveId" clId="{716D536F-CC45-47AA-95F7-1D0011BB9759}" dt="2023-10-26T01:45:36.480" v="1640" actId="1038"/>
        <pc:sldMkLst>
          <pc:docMk/>
          <pc:sldMk cId="915194547" sldId="284"/>
        </pc:sldMkLst>
      </pc:sldChg>
      <pc:sldChg chg="add del">
        <pc:chgData name="olfat ganji" userId="4fc8d43c224176e1" providerId="LiveId" clId="{716D536F-CC45-47AA-95F7-1D0011BB9759}" dt="2023-10-25T23:53:43.769" v="1055" actId="47"/>
        <pc:sldMkLst>
          <pc:docMk/>
          <pc:sldMk cId="2083345786" sldId="286"/>
        </pc:sldMkLst>
      </pc:sldChg>
      <pc:sldChg chg="add del">
        <pc:chgData name="olfat ganji" userId="4fc8d43c224176e1" providerId="LiveId" clId="{716D536F-CC45-47AA-95F7-1D0011BB9759}" dt="2023-10-25T23:53:43.769" v="1055" actId="47"/>
        <pc:sldMkLst>
          <pc:docMk/>
          <pc:sldMk cId="1564847489" sldId="287"/>
        </pc:sldMkLst>
      </pc:sldChg>
      <pc:sldChg chg="add del ord">
        <pc:chgData name="olfat ganji" userId="4fc8d43c224176e1" providerId="LiveId" clId="{716D536F-CC45-47AA-95F7-1D0011BB9759}" dt="2023-10-26T00:15:14.825" v="1117"/>
        <pc:sldMkLst>
          <pc:docMk/>
          <pc:sldMk cId="382603290" sldId="288"/>
        </pc:sldMkLst>
      </pc:sldChg>
      <pc:sldChg chg="delSp modSp add del mod">
        <pc:chgData name="olfat ganji" userId="4fc8d43c224176e1" providerId="LiveId" clId="{716D536F-CC45-47AA-95F7-1D0011BB9759}" dt="2023-10-25T22:28:25.881" v="28" actId="47"/>
        <pc:sldMkLst>
          <pc:docMk/>
          <pc:sldMk cId="3989847820" sldId="289"/>
        </pc:sldMkLst>
      </pc:sldChg>
      <pc:sldChg chg="addSp delSp modSp add del mod">
        <pc:chgData name="olfat ganji" userId="4fc8d43c224176e1" providerId="LiveId" clId="{716D536F-CC45-47AA-95F7-1D0011BB9759}" dt="2023-10-26T03:58:16.262" v="2048" actId="20577"/>
        <pc:sldMkLst>
          <pc:docMk/>
          <pc:sldMk cId="360605749" sldId="290"/>
        </pc:sldMkLst>
      </pc:sldChg>
      <pc:sldChg chg="addSp delSp modSp add del mod">
        <pc:chgData name="olfat ganji" userId="4fc8d43c224176e1" providerId="LiveId" clId="{716D536F-CC45-47AA-95F7-1D0011BB9759}" dt="2023-10-26T02:32:29.166" v="1884" actId="20577"/>
        <pc:sldMkLst>
          <pc:docMk/>
          <pc:sldMk cId="1097939847" sldId="291"/>
        </pc:sldMkLst>
      </pc:sldChg>
      <pc:sldChg chg="add del">
        <pc:chgData name="olfat ganji" userId="4fc8d43c224176e1" providerId="LiveId" clId="{716D536F-CC45-47AA-95F7-1D0011BB9759}" dt="2023-10-25T23:08:05.568" v="622" actId="47"/>
        <pc:sldMkLst>
          <pc:docMk/>
          <pc:sldMk cId="2094418284" sldId="292"/>
        </pc:sldMkLst>
      </pc:sldChg>
      <pc:sldChg chg="addSp delSp modSp add del mod">
        <pc:chgData name="olfat ganji" userId="4fc8d43c224176e1" providerId="LiveId" clId="{716D536F-CC45-47AA-95F7-1D0011BB9759}" dt="2023-10-26T04:42:14.811" v="2065" actId="20577"/>
        <pc:sldMkLst>
          <pc:docMk/>
          <pc:sldMk cId="3561084729" sldId="292"/>
        </pc:sldMkLst>
      </pc:sldChg>
      <pc:sldChg chg="addSp delSp modSp new add del mod setBg">
        <pc:chgData name="olfat ganji" userId="4fc8d43c224176e1" providerId="LiveId" clId="{716D536F-CC45-47AA-95F7-1D0011BB9759}" dt="2023-10-26T02:40:45.495" v="1946" actId="1038"/>
        <pc:sldMkLst>
          <pc:docMk/>
          <pc:sldMk cId="3317900601" sldId="293"/>
        </pc:sldMkLst>
      </pc:sldChg>
      <pc:sldChg chg="addSp delSp modSp new add del mod">
        <pc:chgData name="olfat ganji" userId="4fc8d43c224176e1" providerId="LiveId" clId="{716D536F-CC45-47AA-95F7-1D0011BB9759}" dt="2023-10-26T00:27:39.167" v="1237" actId="47"/>
        <pc:sldMkLst>
          <pc:docMk/>
          <pc:sldMk cId="2793767852" sldId="294"/>
        </pc:sldMkLst>
      </pc:sldChg>
      <pc:sldChg chg="addSp delSp modSp add del mod">
        <pc:chgData name="olfat ganji" userId="4fc8d43c224176e1" providerId="LiveId" clId="{716D536F-CC45-47AA-95F7-1D0011BB9759}" dt="2023-10-26T00:22:35.954" v="1172" actId="47"/>
        <pc:sldMkLst>
          <pc:docMk/>
          <pc:sldMk cId="879084637" sldId="295"/>
        </pc:sldMkLst>
      </pc:sldChg>
      <pc:sldChg chg="addSp delSp new del mod">
        <pc:chgData name="olfat ganji" userId="4fc8d43c224176e1" providerId="LiveId" clId="{716D536F-CC45-47AA-95F7-1D0011BB9759}" dt="2023-10-26T00:34:11.917" v="1282" actId="47"/>
        <pc:sldMkLst>
          <pc:docMk/>
          <pc:sldMk cId="2526527650" sldId="296"/>
        </pc:sldMkLst>
      </pc:sldChg>
      <pc:sldChg chg="addSp delSp modSp new del mod">
        <pc:chgData name="olfat ganji" userId="4fc8d43c224176e1" providerId="LiveId" clId="{716D536F-CC45-47AA-95F7-1D0011BB9759}" dt="2023-10-26T00:30:22.817" v="1271" actId="47"/>
        <pc:sldMkLst>
          <pc:docMk/>
          <pc:sldMk cId="4031942328" sldId="297"/>
        </pc:sldMkLst>
      </pc:sldChg>
      <pc:sldChg chg="addSp delSp new add del mod">
        <pc:chgData name="olfat ganji" userId="4fc8d43c224176e1" providerId="LiveId" clId="{716D536F-CC45-47AA-95F7-1D0011BB9759}" dt="2023-10-26T00:31:38.239" v="1274" actId="47"/>
        <pc:sldMkLst>
          <pc:docMk/>
          <pc:sldMk cId="3233727696" sldId="298"/>
        </pc:sldMkLst>
      </pc:sldChg>
      <pc:sldChg chg="addSp delSp modSp new del mod">
        <pc:chgData name="olfat ganji" userId="4fc8d43c224176e1" providerId="LiveId" clId="{716D536F-CC45-47AA-95F7-1D0011BB9759}" dt="2023-10-26T00:26:26.098" v="1216" actId="47"/>
        <pc:sldMkLst>
          <pc:docMk/>
          <pc:sldMk cId="1550273887" sldId="299"/>
        </pc:sldMkLst>
      </pc:sldChg>
      <pc:sldChg chg="addSp delSp modSp new del mod ord">
        <pc:chgData name="olfat ganji" userId="4fc8d43c224176e1" providerId="LiveId" clId="{716D536F-CC45-47AA-95F7-1D0011BB9759}" dt="2023-10-26T00:35:39.103" v="1295" actId="47"/>
        <pc:sldMkLst>
          <pc:docMk/>
          <pc:sldMk cId="2142198450" sldId="300"/>
        </pc:sldMkLst>
      </pc:sldChg>
      <pc:sldChg chg="addSp delSp modSp new del mod">
        <pc:chgData name="olfat ganji" userId="4fc8d43c224176e1" providerId="LiveId" clId="{716D536F-CC45-47AA-95F7-1D0011BB9759}" dt="2023-10-26T00:16:17.075" v="1125" actId="47"/>
        <pc:sldMkLst>
          <pc:docMk/>
          <pc:sldMk cId="1029624066" sldId="301"/>
        </pc:sldMkLst>
      </pc:sldChg>
      <pc:sldChg chg="addSp delSp new del mod">
        <pc:chgData name="olfat ganji" userId="4fc8d43c224176e1" providerId="LiveId" clId="{716D536F-CC45-47AA-95F7-1D0011BB9759}" dt="2023-10-26T00:34:01.300" v="1281" actId="47"/>
        <pc:sldMkLst>
          <pc:docMk/>
          <pc:sldMk cId="5923613" sldId="302"/>
        </pc:sldMkLst>
      </pc:sldChg>
      <pc:sldChg chg="addSp delSp new del mod">
        <pc:chgData name="olfat ganji" userId="4fc8d43c224176e1" providerId="LiveId" clId="{716D536F-CC45-47AA-95F7-1D0011BB9759}" dt="2023-10-26T00:21:52.099" v="1163" actId="47"/>
        <pc:sldMkLst>
          <pc:docMk/>
          <pc:sldMk cId="3335611529" sldId="303"/>
        </pc:sldMkLst>
      </pc:sldChg>
      <pc:sldChg chg="new del">
        <pc:chgData name="olfat ganji" userId="4fc8d43c224176e1" providerId="LiveId" clId="{716D536F-CC45-47AA-95F7-1D0011BB9759}" dt="2023-10-26T00:10:28.579" v="1104" actId="680"/>
        <pc:sldMkLst>
          <pc:docMk/>
          <pc:sldMk cId="1430784996" sldId="304"/>
        </pc:sldMkLst>
      </pc:sldChg>
      <pc:sldChg chg="addSp delSp modSp new del mod">
        <pc:chgData name="olfat ganji" userId="4fc8d43c224176e1" providerId="LiveId" clId="{716D536F-CC45-47AA-95F7-1D0011BB9759}" dt="2023-10-26T00:35:12.978" v="1289" actId="47"/>
        <pc:sldMkLst>
          <pc:docMk/>
          <pc:sldMk cId="3914430104" sldId="304"/>
        </pc:sldMkLst>
      </pc:sldChg>
      <pc:sldChg chg="addSp delSp modSp new del mod">
        <pc:chgData name="olfat ganji" userId="4fc8d43c224176e1" providerId="LiveId" clId="{716D536F-CC45-47AA-95F7-1D0011BB9759}" dt="2023-10-26T00:21:49.107" v="1162" actId="47"/>
        <pc:sldMkLst>
          <pc:docMk/>
          <pc:sldMk cId="1478039665" sldId="305"/>
        </pc:sldMkLst>
      </pc:sldChg>
      <pc:sldChg chg="new del">
        <pc:chgData name="olfat ganji" userId="4fc8d43c224176e1" providerId="LiveId" clId="{716D536F-CC45-47AA-95F7-1D0011BB9759}" dt="2023-10-26T00:11:43.844" v="1109" actId="680"/>
        <pc:sldMkLst>
          <pc:docMk/>
          <pc:sldMk cId="2463780707" sldId="305"/>
        </pc:sldMkLst>
      </pc:sldChg>
      <pc:sldChg chg="addSp delSp modSp new del mod">
        <pc:chgData name="olfat ganji" userId="4fc8d43c224176e1" providerId="LiveId" clId="{716D536F-CC45-47AA-95F7-1D0011BB9759}" dt="2023-10-26T00:27:24.620" v="1236" actId="47"/>
        <pc:sldMkLst>
          <pc:docMk/>
          <pc:sldMk cId="659286295" sldId="306"/>
        </pc:sldMkLst>
      </pc:sldChg>
      <pc:sldChg chg="addSp delSp modSp add del mod">
        <pc:chgData name="olfat ganji" userId="4fc8d43c224176e1" providerId="LiveId" clId="{716D536F-CC45-47AA-95F7-1D0011BB9759}" dt="2023-10-26T00:36:22.155" v="1298" actId="2696"/>
        <pc:sldMkLst>
          <pc:docMk/>
          <pc:sldMk cId="1289363413" sldId="307"/>
        </pc:sldMkLst>
      </pc:sldChg>
      <pc:sldChg chg="addSp modSp add mod">
        <pc:chgData name="olfat ganji" userId="4fc8d43c224176e1" providerId="LiveId" clId="{716D536F-CC45-47AA-95F7-1D0011BB9759}" dt="2023-10-26T03:59:04.019" v="2055" actId="20577"/>
        <pc:sldMkLst>
          <pc:docMk/>
          <pc:sldMk cId="4050063699" sldId="307"/>
        </pc:sldMkLst>
      </pc:sldChg>
      <pc:sldChg chg="delSp modSp add del mod ord">
        <pc:chgData name="olfat ganji" userId="4fc8d43c224176e1" providerId="LiveId" clId="{716D536F-CC45-47AA-95F7-1D0011BB9759}" dt="2023-10-26T00:36:50.738" v="1311" actId="47"/>
        <pc:sldMkLst>
          <pc:docMk/>
          <pc:sldMk cId="3962087539" sldId="308"/>
        </pc:sldMkLst>
      </pc:sldChg>
      <pc:sldChg chg="addSp modSp add del mod">
        <pc:chgData name="olfat ganji" userId="4fc8d43c224176e1" providerId="LiveId" clId="{716D536F-CC45-47AA-95F7-1D0011BB9759}" dt="2023-10-26T03:58:18.445" v="2051" actId="2696"/>
        <pc:sldMkLst>
          <pc:docMk/>
          <pc:sldMk cId="967517462" sldId="309"/>
        </pc:sldMkLst>
      </pc:sldChg>
      <pc:sldChg chg="addSp delSp modSp add del mod">
        <pc:chgData name="olfat ganji" userId="4fc8d43c224176e1" providerId="LiveId" clId="{716D536F-CC45-47AA-95F7-1D0011BB9759}" dt="2023-10-26T00:36:22.155" v="1298" actId="2696"/>
        <pc:sldMkLst>
          <pc:docMk/>
          <pc:sldMk cId="3894611644" sldId="309"/>
        </pc:sldMkLst>
      </pc:sldChg>
      <pc:sldChg chg="add del">
        <pc:chgData name="olfat ganji" userId="4fc8d43c224176e1" providerId="LiveId" clId="{716D536F-CC45-47AA-95F7-1D0011BB9759}" dt="2023-10-26T03:58:17.277" v="2050"/>
        <pc:sldMkLst>
          <pc:docMk/>
          <pc:sldMk cId="4003581464" sldId="309"/>
        </pc:sldMkLst>
      </pc:sldChg>
      <pc:sldChg chg="add del">
        <pc:chgData name="olfat ganji" userId="4fc8d43c224176e1" providerId="LiveId" clId="{716D536F-CC45-47AA-95F7-1D0011BB9759}" dt="2023-10-26T03:58:17.277" v="2050"/>
        <pc:sldMkLst>
          <pc:docMk/>
          <pc:sldMk cId="737720356" sldId="310"/>
        </pc:sldMkLst>
      </pc:sldChg>
      <pc:sldChg chg="addSp delSp modSp add del mod ord">
        <pc:chgData name="olfat ganji" userId="4fc8d43c224176e1" providerId="LiveId" clId="{716D536F-CC45-47AA-95F7-1D0011BB9759}" dt="2023-10-26T00:36:02.410" v="1296" actId="2696"/>
        <pc:sldMkLst>
          <pc:docMk/>
          <pc:sldMk cId="2380988236" sldId="310"/>
        </pc:sldMkLst>
      </pc:sldChg>
      <pc:sldChg chg="addSp modSp add del mod">
        <pc:chgData name="olfat ganji" userId="4fc8d43c224176e1" providerId="LiveId" clId="{716D536F-CC45-47AA-95F7-1D0011BB9759}" dt="2023-10-26T03:58:18.445" v="2051" actId="2696"/>
        <pc:sldMkLst>
          <pc:docMk/>
          <pc:sldMk cId="3159439869" sldId="310"/>
        </pc:sldMkLst>
      </pc:sldChg>
      <pc:sldChg chg="add del">
        <pc:chgData name="olfat ganji" userId="4fc8d43c224176e1" providerId="LiveId" clId="{716D536F-CC45-47AA-95F7-1D0011BB9759}" dt="2023-10-26T03:58:17.277" v="2050"/>
        <pc:sldMkLst>
          <pc:docMk/>
          <pc:sldMk cId="67635249" sldId="311"/>
        </pc:sldMkLst>
      </pc:sldChg>
      <pc:sldChg chg="addSp delSp new del mod">
        <pc:chgData name="olfat ganji" userId="4fc8d43c224176e1" providerId="LiveId" clId="{716D536F-CC45-47AA-95F7-1D0011BB9759}" dt="2023-10-26T00:28:08.015" v="1242" actId="680"/>
        <pc:sldMkLst>
          <pc:docMk/>
          <pc:sldMk cId="1050975721" sldId="311"/>
        </pc:sldMkLst>
      </pc:sldChg>
      <pc:sldChg chg="addSp modSp add del mod">
        <pc:chgData name="olfat ganji" userId="4fc8d43c224176e1" providerId="LiveId" clId="{716D536F-CC45-47AA-95F7-1D0011BB9759}" dt="2023-10-26T03:58:18.445" v="2051" actId="2696"/>
        <pc:sldMkLst>
          <pc:docMk/>
          <pc:sldMk cId="1603662418" sldId="311"/>
        </pc:sldMkLst>
      </pc:sldChg>
      <pc:sldChg chg="addSp delSp modSp add del mod">
        <pc:chgData name="olfat ganji" userId="4fc8d43c224176e1" providerId="LiveId" clId="{716D536F-CC45-47AA-95F7-1D0011BB9759}" dt="2023-10-26T00:36:22.155" v="1298" actId="2696"/>
        <pc:sldMkLst>
          <pc:docMk/>
          <pc:sldMk cId="2863172664" sldId="311"/>
        </pc:sldMkLst>
      </pc:sldChg>
      <pc:sldChg chg="addSp delSp modSp add del mod">
        <pc:chgData name="olfat ganji" userId="4fc8d43c224176e1" providerId="LiveId" clId="{716D536F-CC45-47AA-95F7-1D0011BB9759}" dt="2023-10-26T00:36:02.410" v="1296" actId="2696"/>
        <pc:sldMkLst>
          <pc:docMk/>
          <pc:sldMk cId="3076346531" sldId="312"/>
        </pc:sldMkLst>
      </pc:sldChg>
      <pc:sldChg chg="addSp modSp add mod">
        <pc:chgData name="olfat ganji" userId="4fc8d43c224176e1" providerId="LiveId" clId="{716D536F-CC45-47AA-95F7-1D0011BB9759}" dt="2023-10-26T00:46:17.475" v="1467" actId="208"/>
        <pc:sldMkLst>
          <pc:docMk/>
          <pc:sldMk cId="4013556158" sldId="312"/>
        </pc:sldMkLst>
      </pc:sldChg>
      <pc:sldChg chg="modSp add mod">
        <pc:chgData name="olfat ganji" userId="4fc8d43c224176e1" providerId="LiveId" clId="{716D536F-CC45-47AA-95F7-1D0011BB9759}" dt="2023-10-26T00:46:30.475" v="1476" actId="1036"/>
        <pc:sldMkLst>
          <pc:docMk/>
          <pc:sldMk cId="628965873" sldId="313"/>
        </pc:sldMkLst>
      </pc:sldChg>
      <pc:sldChg chg="addSp delSp modSp add del mod">
        <pc:chgData name="olfat ganji" userId="4fc8d43c224176e1" providerId="LiveId" clId="{716D536F-CC45-47AA-95F7-1D0011BB9759}" dt="2023-10-26T00:36:02.410" v="1296" actId="2696"/>
        <pc:sldMkLst>
          <pc:docMk/>
          <pc:sldMk cId="1905889957" sldId="313"/>
        </pc:sldMkLst>
      </pc:sldChg>
    </pc:docChg>
  </pc:docChgLst>
  <pc:docChgLst>
    <pc:chgData name="olfat ganji" userId="4fc8d43c224176e1" providerId="LiveId" clId="{B1F11158-C982-4183-A393-CE768E965C8E}"/>
    <pc:docChg chg="undo custSel addSld delSld modSld sldOrd">
      <pc:chgData name="olfat ganji" userId="4fc8d43c224176e1" providerId="LiveId" clId="{B1F11158-C982-4183-A393-CE768E965C8E}" dt="2024-01-18T19:31:51.502" v="1263" actId="20577"/>
      <pc:docMkLst>
        <pc:docMk/>
      </pc:docMkLst>
      <pc:sldChg chg="modSp mod modNotesTx">
        <pc:chgData name="olfat ganji" userId="4fc8d43c224176e1" providerId="LiveId" clId="{B1F11158-C982-4183-A393-CE768E965C8E}" dt="2024-01-18T02:49:19.726" v="116"/>
        <pc:sldMkLst>
          <pc:docMk/>
          <pc:sldMk cId="2456269399" sldId="256"/>
        </pc:sldMkLst>
      </pc:sldChg>
      <pc:sldChg chg="modNotesTx">
        <pc:chgData name="olfat ganji" userId="4fc8d43c224176e1" providerId="LiveId" clId="{B1F11158-C982-4183-A393-CE768E965C8E}" dt="2024-01-18T02:50:36.565" v="117"/>
        <pc:sldMkLst>
          <pc:docMk/>
          <pc:sldMk cId="285875787" sldId="259"/>
        </pc:sldMkLst>
      </pc:sldChg>
      <pc:sldChg chg="addSp delSp modSp mod modNotesTx">
        <pc:chgData name="olfat ganji" userId="4fc8d43c224176e1" providerId="LiveId" clId="{B1F11158-C982-4183-A393-CE768E965C8E}" dt="2024-01-18T18:48:03.732" v="954" actId="20577"/>
        <pc:sldMkLst>
          <pc:docMk/>
          <pc:sldMk cId="382585385" sldId="304"/>
        </pc:sldMkLst>
      </pc:sldChg>
      <pc:sldChg chg="modSp mod">
        <pc:chgData name="olfat ganji" userId="4fc8d43c224176e1" providerId="LiveId" clId="{B1F11158-C982-4183-A393-CE768E965C8E}" dt="2024-01-18T04:38:32.736" v="324" actId="207"/>
        <pc:sldMkLst>
          <pc:docMk/>
          <pc:sldMk cId="798131243" sldId="305"/>
        </pc:sldMkLst>
      </pc:sldChg>
      <pc:sldChg chg="addSp modSp mod modNotesTx">
        <pc:chgData name="olfat ganji" userId="4fc8d43c224176e1" providerId="LiveId" clId="{B1F11158-C982-4183-A393-CE768E965C8E}" dt="2024-01-18T05:35:40.179" v="941" actId="108"/>
        <pc:sldMkLst>
          <pc:docMk/>
          <pc:sldMk cId="4225722331" sldId="306"/>
        </pc:sldMkLst>
      </pc:sldChg>
      <pc:sldChg chg="modNotesTx">
        <pc:chgData name="olfat ganji" userId="4fc8d43c224176e1" providerId="LiveId" clId="{B1F11158-C982-4183-A393-CE768E965C8E}" dt="2024-01-18T18:43:11.774" v="951" actId="20577"/>
        <pc:sldMkLst>
          <pc:docMk/>
          <pc:sldMk cId="2936684946" sldId="312"/>
        </pc:sldMkLst>
      </pc:sldChg>
      <pc:sldChg chg="modSp mod modNotesTx">
        <pc:chgData name="olfat ganji" userId="4fc8d43c224176e1" providerId="LiveId" clId="{B1F11158-C982-4183-A393-CE768E965C8E}" dt="2024-01-18T19:15:15.758" v="1262" actId="20577"/>
        <pc:sldMkLst>
          <pc:docMk/>
          <pc:sldMk cId="3642473438" sldId="313"/>
        </pc:sldMkLst>
      </pc:sldChg>
      <pc:sldChg chg="modSp mod modNotesTx">
        <pc:chgData name="olfat ganji" userId="4fc8d43c224176e1" providerId="LiveId" clId="{B1F11158-C982-4183-A393-CE768E965C8E}" dt="2024-01-18T19:31:51.502" v="1263" actId="20577"/>
        <pc:sldMkLst>
          <pc:docMk/>
          <pc:sldMk cId="36701837" sldId="314"/>
        </pc:sldMkLst>
      </pc:sldChg>
      <pc:sldChg chg="modSp mod">
        <pc:chgData name="olfat ganji" userId="4fc8d43c224176e1" providerId="LiveId" clId="{B1F11158-C982-4183-A393-CE768E965C8E}" dt="2024-01-18T05:36:38.346" v="942" actId="108"/>
        <pc:sldMkLst>
          <pc:docMk/>
          <pc:sldMk cId="2807929290" sldId="315"/>
        </pc:sldMkLst>
      </pc:sldChg>
      <pc:sldChg chg="modSp add mod modNotesTx">
        <pc:chgData name="olfat ganji" userId="4fc8d43c224176e1" providerId="LiveId" clId="{B1F11158-C982-4183-A393-CE768E965C8E}" dt="2024-01-18T03:07:33.198" v="155" actId="2710"/>
        <pc:sldMkLst>
          <pc:docMk/>
          <pc:sldMk cId="3282836509" sldId="322"/>
        </pc:sldMkLst>
      </pc:sldChg>
      <pc:sldChg chg="del">
        <pc:chgData name="olfat ganji" userId="4fc8d43c224176e1" providerId="LiveId" clId="{B1F11158-C982-4183-A393-CE768E965C8E}" dt="2024-01-18T02:24:16.321" v="0" actId="47"/>
        <pc:sldMkLst>
          <pc:docMk/>
          <pc:sldMk cId="3591908355" sldId="322"/>
        </pc:sldMkLst>
      </pc:sldChg>
      <pc:sldChg chg="addSp delSp modSp add del mod ord">
        <pc:chgData name="olfat ganji" userId="4fc8d43c224176e1" providerId="LiveId" clId="{B1F11158-C982-4183-A393-CE768E965C8E}" dt="2024-01-18T03:32:31.139" v="220"/>
        <pc:sldMkLst>
          <pc:docMk/>
          <pc:sldMk cId="4096826600" sldId="323"/>
        </pc:sldMkLst>
      </pc:sldChg>
    </pc:docChg>
  </pc:docChgLst>
  <pc:docChgLst>
    <pc:chgData name="olfat ganji" userId="4fc8d43c224176e1" providerId="LiveId" clId="{1DDAA76C-6F01-4A6E-8F4F-8A863963964D}"/>
    <pc:docChg chg="undo redo custSel addSld delSld modSld sldOrd">
      <pc:chgData name="olfat ganji" userId="4fc8d43c224176e1" providerId="LiveId" clId="{1DDAA76C-6F01-4A6E-8F4F-8A863963964D}" dt="2024-01-21T20:55:55.966" v="1379"/>
      <pc:docMkLst>
        <pc:docMk/>
      </pc:docMkLst>
      <pc:sldChg chg="modSp mod">
        <pc:chgData name="olfat ganji" userId="4fc8d43c224176e1" providerId="LiveId" clId="{1DDAA76C-6F01-4A6E-8F4F-8A863963964D}" dt="2024-01-21T19:34:15.904" v="451" actId="1076"/>
        <pc:sldMkLst>
          <pc:docMk/>
          <pc:sldMk cId="285875787" sldId="259"/>
        </pc:sldMkLst>
      </pc:sldChg>
      <pc:sldChg chg="modSp mod modNotesTx">
        <pc:chgData name="olfat ganji" userId="4fc8d43c224176e1" providerId="LiveId" clId="{1DDAA76C-6F01-4A6E-8F4F-8A863963964D}" dt="2024-01-21T20:45:34.153" v="1328" actId="20577"/>
        <pc:sldMkLst>
          <pc:docMk/>
          <pc:sldMk cId="3317900601" sldId="293"/>
        </pc:sldMkLst>
      </pc:sldChg>
      <pc:sldChg chg="modSp mod">
        <pc:chgData name="olfat ganji" userId="4fc8d43c224176e1" providerId="LiveId" clId="{1DDAA76C-6F01-4A6E-8F4F-8A863963964D}" dt="2024-01-21T20:55:46.389" v="1378" actId="404"/>
        <pc:sldMkLst>
          <pc:docMk/>
          <pc:sldMk cId="382585385" sldId="304"/>
        </pc:sldMkLst>
      </pc:sldChg>
      <pc:sldChg chg="modSp mod">
        <pc:chgData name="olfat ganji" userId="4fc8d43c224176e1" providerId="LiveId" clId="{1DDAA76C-6F01-4A6E-8F4F-8A863963964D}" dt="2024-01-21T20:55:41.337" v="1377" actId="404"/>
        <pc:sldMkLst>
          <pc:docMk/>
          <pc:sldMk cId="798131243" sldId="305"/>
        </pc:sldMkLst>
      </pc:sldChg>
      <pc:sldChg chg="del">
        <pc:chgData name="olfat ganji" userId="4fc8d43c224176e1" providerId="LiveId" clId="{1DDAA76C-6F01-4A6E-8F4F-8A863963964D}" dt="2024-01-21T18:47:25.111" v="138" actId="47"/>
        <pc:sldMkLst>
          <pc:docMk/>
          <pc:sldMk cId="1366451664" sldId="309"/>
        </pc:sldMkLst>
      </pc:sldChg>
      <pc:sldChg chg="add del">
        <pc:chgData name="olfat ganji" userId="4fc8d43c224176e1" providerId="LiveId" clId="{1DDAA76C-6F01-4A6E-8F4F-8A863963964D}" dt="2024-01-21T18:48:27.486" v="152" actId="47"/>
        <pc:sldMkLst>
          <pc:docMk/>
          <pc:sldMk cId="1852044406" sldId="310"/>
        </pc:sldMkLst>
      </pc:sldChg>
      <pc:sldChg chg="modSp mod ord">
        <pc:chgData name="olfat ganji" userId="4fc8d43c224176e1" providerId="LiveId" clId="{1DDAA76C-6F01-4A6E-8F4F-8A863963964D}" dt="2024-01-21T19:47:43.089" v="536" actId="20577"/>
        <pc:sldMkLst>
          <pc:docMk/>
          <pc:sldMk cId="3168322826" sldId="311"/>
        </pc:sldMkLst>
      </pc:sldChg>
      <pc:sldChg chg="del">
        <pc:chgData name="olfat ganji" userId="4fc8d43c224176e1" providerId="LiveId" clId="{1DDAA76C-6F01-4A6E-8F4F-8A863963964D}" dt="2024-01-21T18:47:19.063" v="136" actId="47"/>
        <pc:sldMkLst>
          <pc:docMk/>
          <pc:sldMk cId="363188111" sldId="319"/>
        </pc:sldMkLst>
      </pc:sldChg>
      <pc:sldChg chg="del">
        <pc:chgData name="olfat ganji" userId="4fc8d43c224176e1" providerId="LiveId" clId="{1DDAA76C-6F01-4A6E-8F4F-8A863963964D}" dt="2024-01-21T18:47:21.762" v="137" actId="47"/>
        <pc:sldMkLst>
          <pc:docMk/>
          <pc:sldMk cId="1967232746" sldId="320"/>
        </pc:sldMkLst>
      </pc:sldChg>
      <pc:sldChg chg="addSp delSp modSp add del mod ord">
        <pc:chgData name="olfat ganji" userId="4fc8d43c224176e1" providerId="LiveId" clId="{1DDAA76C-6F01-4A6E-8F4F-8A863963964D}" dt="2024-01-21T19:42:01.341" v="457"/>
        <pc:sldMkLst>
          <pc:docMk/>
          <pc:sldMk cId="1162990053" sldId="321"/>
        </pc:sldMkLst>
      </pc:sldChg>
      <pc:sldChg chg="modSp mod modNotesTx">
        <pc:chgData name="olfat ganji" userId="4fc8d43c224176e1" providerId="LiveId" clId="{1DDAA76C-6F01-4A6E-8F4F-8A863963964D}" dt="2024-01-21T19:34:58.476" v="455" actId="1076"/>
        <pc:sldMkLst>
          <pc:docMk/>
          <pc:sldMk cId="3282836509" sldId="322"/>
        </pc:sldMkLst>
      </pc:sldChg>
      <pc:sldChg chg="addSp delSp modSp mod ord">
        <pc:chgData name="olfat ganji" userId="4fc8d43c224176e1" providerId="LiveId" clId="{1DDAA76C-6F01-4A6E-8F4F-8A863963964D}" dt="2024-01-21T20:34:34.730" v="1191"/>
        <pc:sldMkLst>
          <pc:docMk/>
          <pc:sldMk cId="3705668401" sldId="323"/>
        </pc:sldMkLst>
      </pc:sldChg>
      <pc:sldChg chg="modSp mod">
        <pc:chgData name="olfat ganji" userId="4fc8d43c224176e1" providerId="LiveId" clId="{1DDAA76C-6F01-4A6E-8F4F-8A863963964D}" dt="2024-01-21T20:52:17.117" v="1364" actId="20577"/>
        <pc:sldMkLst>
          <pc:docMk/>
          <pc:sldMk cId="655598186" sldId="326"/>
        </pc:sldMkLst>
      </pc:sldChg>
      <pc:sldChg chg="modSp mod">
        <pc:chgData name="olfat ganji" userId="4fc8d43c224176e1" providerId="LiveId" clId="{1DDAA76C-6F01-4A6E-8F4F-8A863963964D}" dt="2024-01-21T20:52:59.670" v="1372" actId="20577"/>
        <pc:sldMkLst>
          <pc:docMk/>
          <pc:sldMk cId="1018108086" sldId="327"/>
        </pc:sldMkLst>
      </pc:sldChg>
      <pc:sldChg chg="modSp mod">
        <pc:chgData name="olfat ganji" userId="4fc8d43c224176e1" providerId="LiveId" clId="{1DDAA76C-6F01-4A6E-8F4F-8A863963964D}" dt="2024-01-21T20:52:22.330" v="1366" actId="20577"/>
        <pc:sldMkLst>
          <pc:docMk/>
          <pc:sldMk cId="2016870545" sldId="328"/>
        </pc:sldMkLst>
      </pc:sldChg>
      <pc:sldChg chg="del">
        <pc:chgData name="olfat ganji" userId="4fc8d43c224176e1" providerId="LiveId" clId="{1DDAA76C-6F01-4A6E-8F4F-8A863963964D}" dt="2024-01-21T18:48:33.776" v="153" actId="47"/>
        <pc:sldMkLst>
          <pc:docMk/>
          <pc:sldMk cId="2437364978" sldId="329"/>
        </pc:sldMkLst>
      </pc:sldChg>
      <pc:sldChg chg="modSp mod">
        <pc:chgData name="olfat ganji" userId="4fc8d43c224176e1" providerId="LiveId" clId="{1DDAA76C-6F01-4A6E-8F4F-8A863963964D}" dt="2024-01-21T19:26:15.260" v="340" actId="20577"/>
        <pc:sldMkLst>
          <pc:docMk/>
          <pc:sldMk cId="1621982724" sldId="333"/>
        </pc:sldMkLst>
      </pc:sldChg>
      <pc:sldChg chg="del">
        <pc:chgData name="olfat ganji" userId="4fc8d43c224176e1" providerId="LiveId" clId="{1DDAA76C-6F01-4A6E-8F4F-8A863963964D}" dt="2024-01-21T18:48:34.412" v="154" actId="47"/>
        <pc:sldMkLst>
          <pc:docMk/>
          <pc:sldMk cId="3909558827" sldId="341"/>
        </pc:sldMkLst>
      </pc:sldChg>
      <pc:sldChg chg="modSp mod">
        <pc:chgData name="olfat ganji" userId="4fc8d43c224176e1" providerId="LiveId" clId="{1DDAA76C-6F01-4A6E-8F4F-8A863963964D}" dt="2024-01-21T20:50:21.108" v="1362" actId="14100"/>
        <pc:sldMkLst>
          <pc:docMk/>
          <pc:sldMk cId="3581977228" sldId="344"/>
        </pc:sldMkLst>
      </pc:sldChg>
      <pc:sldChg chg="delSp modSp add mod">
        <pc:chgData name="olfat ganji" userId="4fc8d43c224176e1" providerId="LiveId" clId="{1DDAA76C-6F01-4A6E-8F4F-8A863963964D}" dt="2024-01-21T19:52:22.747" v="565" actId="20577"/>
        <pc:sldMkLst>
          <pc:docMk/>
          <pc:sldMk cId="1480954219" sldId="345"/>
        </pc:sldMkLst>
      </pc:sldChg>
      <pc:sldChg chg="addSp delSp modSp add mod">
        <pc:chgData name="olfat ganji" userId="4fc8d43c224176e1" providerId="LiveId" clId="{1DDAA76C-6F01-4A6E-8F4F-8A863963964D}" dt="2024-01-21T20:42:56.172" v="1324" actId="14100"/>
        <pc:sldMkLst>
          <pc:docMk/>
          <pc:sldMk cId="1797656534" sldId="346"/>
        </pc:sldMkLst>
      </pc:sldChg>
      <pc:sldChg chg="add">
        <pc:chgData name="olfat ganji" userId="4fc8d43c224176e1" providerId="LiveId" clId="{1DDAA76C-6F01-4A6E-8F4F-8A863963964D}" dt="2024-01-21T20:55:55.966" v="1379"/>
        <pc:sldMkLst>
          <pc:docMk/>
          <pc:sldMk cId="2728172323" sldId="347"/>
        </pc:sldMkLst>
      </pc:sldChg>
    </pc:docChg>
  </pc:docChgLst>
  <pc:docChgLst>
    <pc:chgData name="olfat ganji" userId="4fc8d43c224176e1" providerId="LiveId" clId="{54598C6E-E37F-4B59-A297-81D34D0C9818}"/>
    <pc:docChg chg="undo custSel addSld delSld modSld sldOrd">
      <pc:chgData name="olfat ganji" userId="4fc8d43c224176e1" providerId="LiveId" clId="{54598C6E-E37F-4B59-A297-81D34D0C9818}" dt="2024-01-19T22:07:48.396" v="2068" actId="20577"/>
      <pc:docMkLst>
        <pc:docMk/>
      </pc:docMkLst>
      <pc:sldChg chg="modSp mod modNotesTx">
        <pc:chgData name="olfat ganji" userId="4fc8d43c224176e1" providerId="LiveId" clId="{54598C6E-E37F-4B59-A297-81D34D0C9818}" dt="2024-01-19T21:52:04.037" v="2034"/>
        <pc:sldMkLst>
          <pc:docMk/>
          <pc:sldMk cId="2456269399" sldId="256"/>
        </pc:sldMkLst>
      </pc:sldChg>
      <pc:sldChg chg="addSp delSp modSp mod modNotesTx">
        <pc:chgData name="olfat ganji" userId="4fc8d43c224176e1" providerId="LiveId" clId="{54598C6E-E37F-4B59-A297-81D34D0C9818}" dt="2024-01-19T19:49:53.752" v="894" actId="20577"/>
        <pc:sldMkLst>
          <pc:docMk/>
          <pc:sldMk cId="285875787" sldId="259"/>
        </pc:sldMkLst>
      </pc:sldChg>
      <pc:sldChg chg="modNotesTx">
        <pc:chgData name="olfat ganji" userId="4fc8d43c224176e1" providerId="LiveId" clId="{54598C6E-E37F-4B59-A297-81D34D0C9818}" dt="2024-01-19T19:52:15.748" v="895" actId="20577"/>
        <pc:sldMkLst>
          <pc:docMk/>
          <pc:sldMk cId="382585385" sldId="304"/>
        </pc:sldMkLst>
      </pc:sldChg>
      <pc:sldChg chg="modNotesTx">
        <pc:chgData name="olfat ganji" userId="4fc8d43c224176e1" providerId="LiveId" clId="{54598C6E-E37F-4B59-A297-81D34D0C9818}" dt="2024-01-19T18:38:20.352" v="634" actId="20577"/>
        <pc:sldMkLst>
          <pc:docMk/>
          <pc:sldMk cId="798131243" sldId="305"/>
        </pc:sldMkLst>
      </pc:sldChg>
      <pc:sldChg chg="modSp add mod">
        <pc:chgData name="olfat ganji" userId="4fc8d43c224176e1" providerId="LiveId" clId="{54598C6E-E37F-4B59-A297-81D34D0C9818}" dt="2024-01-19T22:03:40.282" v="2058" actId="20577"/>
        <pc:sldMkLst>
          <pc:docMk/>
          <pc:sldMk cId="1486308616" sldId="309"/>
        </pc:sldMkLst>
      </pc:sldChg>
      <pc:sldChg chg="del">
        <pc:chgData name="olfat ganji" userId="4fc8d43c224176e1" providerId="LiveId" clId="{54598C6E-E37F-4B59-A297-81D34D0C9818}" dt="2024-01-19T17:41:51.150" v="23" actId="2696"/>
        <pc:sldMkLst>
          <pc:docMk/>
          <pc:sldMk cId="3389344319" sldId="309"/>
        </pc:sldMkLst>
      </pc:sldChg>
      <pc:sldChg chg="modSp add mod">
        <pc:chgData name="olfat ganji" userId="4fc8d43c224176e1" providerId="LiveId" clId="{54598C6E-E37F-4B59-A297-81D34D0C9818}" dt="2024-01-19T22:03:45.249" v="2061" actId="20577"/>
        <pc:sldMkLst>
          <pc:docMk/>
          <pc:sldMk cId="61250227" sldId="310"/>
        </pc:sldMkLst>
      </pc:sldChg>
      <pc:sldChg chg="del">
        <pc:chgData name="olfat ganji" userId="4fc8d43c224176e1" providerId="LiveId" clId="{54598C6E-E37F-4B59-A297-81D34D0C9818}" dt="2024-01-19T17:41:51.150" v="23" actId="2696"/>
        <pc:sldMkLst>
          <pc:docMk/>
          <pc:sldMk cId="420370327" sldId="310"/>
        </pc:sldMkLst>
      </pc:sldChg>
      <pc:sldChg chg="modSp mod ord">
        <pc:chgData name="olfat ganji" userId="4fc8d43c224176e1" providerId="LiveId" clId="{54598C6E-E37F-4B59-A297-81D34D0C9818}" dt="2024-01-19T18:42:19.004" v="646"/>
        <pc:sldMkLst>
          <pc:docMk/>
          <pc:sldMk cId="3168322826" sldId="311"/>
        </pc:sldMkLst>
      </pc:sldChg>
      <pc:sldChg chg="modSp mod modNotesTx">
        <pc:chgData name="olfat ganji" userId="4fc8d43c224176e1" providerId="LiveId" clId="{54598C6E-E37F-4B59-A297-81D34D0C9818}" dt="2024-01-19T21:04:31.522" v="1358" actId="20577"/>
        <pc:sldMkLst>
          <pc:docMk/>
          <pc:sldMk cId="2936684946" sldId="312"/>
        </pc:sldMkLst>
      </pc:sldChg>
      <pc:sldChg chg="modSp mod modNotesTx">
        <pc:chgData name="olfat ganji" userId="4fc8d43c224176e1" providerId="LiveId" clId="{54598C6E-E37F-4B59-A297-81D34D0C9818}" dt="2024-01-19T21:20:32.007" v="1807" actId="20577"/>
        <pc:sldMkLst>
          <pc:docMk/>
          <pc:sldMk cId="3642473438" sldId="313"/>
        </pc:sldMkLst>
      </pc:sldChg>
      <pc:sldChg chg="modSp mod modNotesTx">
        <pc:chgData name="olfat ganji" userId="4fc8d43c224176e1" providerId="LiveId" clId="{54598C6E-E37F-4B59-A297-81D34D0C9818}" dt="2024-01-19T21:30:33.892" v="2033" actId="20577"/>
        <pc:sldMkLst>
          <pc:docMk/>
          <pc:sldMk cId="36701837" sldId="314"/>
        </pc:sldMkLst>
      </pc:sldChg>
      <pc:sldChg chg="modSp add mod">
        <pc:chgData name="olfat ganji" userId="4fc8d43c224176e1" providerId="LiveId" clId="{54598C6E-E37F-4B59-A297-81D34D0C9818}" dt="2024-01-19T22:04:19.070" v="2062" actId="20577"/>
        <pc:sldMkLst>
          <pc:docMk/>
          <pc:sldMk cId="1160796306" sldId="319"/>
        </pc:sldMkLst>
      </pc:sldChg>
      <pc:sldChg chg="del">
        <pc:chgData name="olfat ganji" userId="4fc8d43c224176e1" providerId="LiveId" clId="{54598C6E-E37F-4B59-A297-81D34D0C9818}" dt="2024-01-19T17:41:51.150" v="23" actId="2696"/>
        <pc:sldMkLst>
          <pc:docMk/>
          <pc:sldMk cId="3216891597" sldId="319"/>
        </pc:sldMkLst>
      </pc:sldChg>
      <pc:sldChg chg="del">
        <pc:chgData name="olfat ganji" userId="4fc8d43c224176e1" providerId="LiveId" clId="{54598C6E-E37F-4B59-A297-81D34D0C9818}" dt="2024-01-19T17:41:51.150" v="23" actId="2696"/>
        <pc:sldMkLst>
          <pc:docMk/>
          <pc:sldMk cId="1700124464" sldId="320"/>
        </pc:sldMkLst>
      </pc:sldChg>
      <pc:sldChg chg="modSp add mod">
        <pc:chgData name="olfat ganji" userId="4fc8d43c224176e1" providerId="LiveId" clId="{54598C6E-E37F-4B59-A297-81D34D0C9818}" dt="2024-01-19T22:03:36.165" v="2055" actId="20577"/>
        <pc:sldMkLst>
          <pc:docMk/>
          <pc:sldMk cId="3985528924" sldId="320"/>
        </pc:sldMkLst>
      </pc:sldChg>
      <pc:sldChg chg="addSp delSp modSp mod modNotesTx">
        <pc:chgData name="olfat ganji" userId="4fc8d43c224176e1" providerId="LiveId" clId="{54598C6E-E37F-4B59-A297-81D34D0C9818}" dt="2024-01-19T18:32:40.261" v="567" actId="20577"/>
        <pc:sldMkLst>
          <pc:docMk/>
          <pc:sldMk cId="3282836509" sldId="322"/>
        </pc:sldMkLst>
      </pc:sldChg>
      <pc:sldChg chg="addSp delSp modSp add mod modNotesTx">
        <pc:chgData name="olfat ganji" userId="4fc8d43c224176e1" providerId="LiveId" clId="{54598C6E-E37F-4B59-A297-81D34D0C9818}" dt="2024-01-19T22:07:48.396" v="2068" actId="20577"/>
        <pc:sldMkLst>
          <pc:docMk/>
          <pc:sldMk cId="666614381" sldId="323"/>
        </pc:sldMkLst>
      </pc:sldChg>
      <pc:sldChg chg="addSp delSp new del mod">
        <pc:chgData name="olfat ganji" userId="4fc8d43c224176e1" providerId="LiveId" clId="{54598C6E-E37F-4B59-A297-81D34D0C9818}" dt="2024-01-19T21:06:55.338" v="1362" actId="47"/>
        <pc:sldMkLst>
          <pc:docMk/>
          <pc:sldMk cId="1513685112" sldId="324"/>
        </pc:sldMkLst>
      </pc:sldChg>
    </pc:docChg>
  </pc:docChgLst>
  <pc:docChgLst>
    <pc:chgData name="Jeffrey Ha" userId="S::jeffrey.ha@ucanwest.ca::a7c0b3d4-38f0-45a5-b90a-efd70c21e08f" providerId="AD" clId="Web-{D06DBF93-5F10-15D4-E932-AAEADA62F366}"/>
    <pc:docChg chg="modSld">
      <pc:chgData name="Jeffrey Ha" userId="S::jeffrey.ha@ucanwest.ca::a7c0b3d4-38f0-45a5-b90a-efd70c21e08f" providerId="AD" clId="Web-{D06DBF93-5F10-15D4-E932-AAEADA62F366}" dt="2024-11-18T01:13:18.770" v="3" actId="20577"/>
      <pc:docMkLst>
        <pc:docMk/>
      </pc:docMkLst>
    </pc:docChg>
  </pc:docChgLst>
  <pc:docChgLst>
    <pc:chgData name="olfat ganji" userId="4fc8d43c224176e1" providerId="LiveId" clId="{D64CDF32-BFBF-4BC1-9CA9-2D61A83BEFD5}"/>
    <pc:docChg chg="undo redo custSel addSld delSld modSld sldOrd">
      <pc:chgData name="olfat ganji" userId="4fc8d43c224176e1" providerId="LiveId" clId="{D64CDF32-BFBF-4BC1-9CA9-2D61A83BEFD5}" dt="2024-01-21T18:24:47.252" v="4089" actId="20577"/>
      <pc:docMkLst>
        <pc:docMk/>
      </pc:docMkLst>
      <pc:sldChg chg="modSp mod modNotesTx">
        <pc:chgData name="olfat ganji" userId="4fc8d43c224176e1" providerId="LiveId" clId="{D64CDF32-BFBF-4BC1-9CA9-2D61A83BEFD5}" dt="2024-01-21T18:24:47.252" v="4089" actId="20577"/>
        <pc:sldMkLst>
          <pc:docMk/>
          <pc:sldMk cId="285875787" sldId="259"/>
        </pc:sldMkLst>
      </pc:sldChg>
      <pc:sldChg chg="modSp mod">
        <pc:chgData name="olfat ganji" userId="4fc8d43c224176e1" providerId="LiveId" clId="{D64CDF32-BFBF-4BC1-9CA9-2D61A83BEFD5}" dt="2024-01-20T00:51:23.475" v="669" actId="1076"/>
        <pc:sldMkLst>
          <pc:docMk/>
          <pc:sldMk cId="382585385" sldId="304"/>
        </pc:sldMkLst>
      </pc:sldChg>
      <pc:sldChg chg="addSp delSp modSp mod modNotesTx">
        <pc:chgData name="olfat ganji" userId="4fc8d43c224176e1" providerId="LiveId" clId="{D64CDF32-BFBF-4BC1-9CA9-2D61A83BEFD5}" dt="2024-01-21T00:28:39.857" v="3755" actId="20577"/>
        <pc:sldMkLst>
          <pc:docMk/>
          <pc:sldMk cId="798131243" sldId="305"/>
        </pc:sldMkLst>
      </pc:sldChg>
      <pc:sldChg chg="add del">
        <pc:chgData name="olfat ganji" userId="4fc8d43c224176e1" providerId="LiveId" clId="{D64CDF32-BFBF-4BC1-9CA9-2D61A83BEFD5}" dt="2024-01-20T00:48:37.760" v="664" actId="47"/>
        <pc:sldMkLst>
          <pc:docMk/>
          <pc:sldMk cId="4225722331" sldId="306"/>
        </pc:sldMkLst>
      </pc:sldChg>
      <pc:sldChg chg="add mod modShow">
        <pc:chgData name="olfat ganji" userId="4fc8d43c224176e1" providerId="LiveId" clId="{D64CDF32-BFBF-4BC1-9CA9-2D61A83BEFD5}" dt="2024-01-20T01:21:26.319" v="1150" actId="729"/>
        <pc:sldMkLst>
          <pc:docMk/>
          <pc:sldMk cId="1366451664" sldId="309"/>
        </pc:sldMkLst>
      </pc:sldChg>
      <pc:sldChg chg="del">
        <pc:chgData name="olfat ganji" userId="4fc8d43c224176e1" providerId="LiveId" clId="{D64CDF32-BFBF-4BC1-9CA9-2D61A83BEFD5}" dt="2024-01-20T01:20:57.435" v="1144" actId="2696"/>
        <pc:sldMkLst>
          <pc:docMk/>
          <pc:sldMk cId="1486308616" sldId="309"/>
        </pc:sldMkLst>
      </pc:sldChg>
      <pc:sldChg chg="del">
        <pc:chgData name="olfat ganji" userId="4fc8d43c224176e1" providerId="LiveId" clId="{D64CDF32-BFBF-4BC1-9CA9-2D61A83BEFD5}" dt="2024-01-20T01:20:57.435" v="1144" actId="2696"/>
        <pc:sldMkLst>
          <pc:docMk/>
          <pc:sldMk cId="61250227" sldId="310"/>
        </pc:sldMkLst>
      </pc:sldChg>
      <pc:sldChg chg="add mod modShow">
        <pc:chgData name="olfat ganji" userId="4fc8d43c224176e1" providerId="LiveId" clId="{D64CDF32-BFBF-4BC1-9CA9-2D61A83BEFD5}" dt="2024-01-20T01:21:29.419" v="1151" actId="729"/>
        <pc:sldMkLst>
          <pc:docMk/>
          <pc:sldMk cId="1852044406" sldId="310"/>
        </pc:sldMkLst>
      </pc:sldChg>
      <pc:sldChg chg="addSp delSp modSp mod ord">
        <pc:chgData name="olfat ganji" userId="4fc8d43c224176e1" providerId="LiveId" clId="{D64CDF32-BFBF-4BC1-9CA9-2D61A83BEFD5}" dt="2024-01-20T21:53:25.376" v="2460" actId="22"/>
        <pc:sldMkLst>
          <pc:docMk/>
          <pc:sldMk cId="3168322826" sldId="311"/>
        </pc:sldMkLst>
      </pc:sldChg>
      <pc:sldChg chg="addSp delSp modSp mod setBg modNotesTx">
        <pc:chgData name="olfat ganji" userId="4fc8d43c224176e1" providerId="LiveId" clId="{D64CDF32-BFBF-4BC1-9CA9-2D61A83BEFD5}" dt="2024-01-21T00:20:50.828" v="3648" actId="14100"/>
        <pc:sldMkLst>
          <pc:docMk/>
          <pc:sldMk cId="2936684946" sldId="312"/>
        </pc:sldMkLst>
      </pc:sldChg>
      <pc:sldChg chg="addSp delSp modSp add del mod setBg modNotesTx">
        <pc:chgData name="olfat ganji" userId="4fc8d43c224176e1" providerId="LiveId" clId="{D64CDF32-BFBF-4BC1-9CA9-2D61A83BEFD5}" dt="2024-01-21T00:30:03.656" v="3765" actId="20577"/>
        <pc:sldMkLst>
          <pc:docMk/>
          <pc:sldMk cId="3642473438" sldId="313"/>
        </pc:sldMkLst>
      </pc:sldChg>
      <pc:sldChg chg="del">
        <pc:chgData name="olfat ganji" userId="4fc8d43c224176e1" providerId="LiveId" clId="{D64CDF32-BFBF-4BC1-9CA9-2D61A83BEFD5}" dt="2024-01-20T01:22:02.467" v="1155" actId="2696"/>
        <pc:sldMkLst>
          <pc:docMk/>
          <pc:sldMk cId="36701837" sldId="314"/>
        </pc:sldMkLst>
      </pc:sldChg>
      <pc:sldChg chg="add del">
        <pc:chgData name="olfat ganji" userId="4fc8d43c224176e1" providerId="LiveId" clId="{D64CDF32-BFBF-4BC1-9CA9-2D61A83BEFD5}" dt="2024-01-20T01:28:02.474" v="1207" actId="47"/>
        <pc:sldMkLst>
          <pc:docMk/>
          <pc:sldMk cId="2012662891" sldId="314"/>
        </pc:sldMkLst>
      </pc:sldChg>
      <pc:sldChg chg="add del">
        <pc:chgData name="olfat ganji" userId="4fc8d43c224176e1" providerId="LiveId" clId="{D64CDF32-BFBF-4BC1-9CA9-2D61A83BEFD5}" dt="2024-01-20T00:48:53.503" v="665" actId="47"/>
        <pc:sldMkLst>
          <pc:docMk/>
          <pc:sldMk cId="2807929290" sldId="315"/>
        </pc:sldMkLst>
      </pc:sldChg>
      <pc:sldChg chg="add del">
        <pc:chgData name="olfat ganji" userId="4fc8d43c224176e1" providerId="LiveId" clId="{D64CDF32-BFBF-4BC1-9CA9-2D61A83BEFD5}" dt="2024-01-20T01:28:06.275" v="1208" actId="47"/>
        <pc:sldMkLst>
          <pc:docMk/>
          <pc:sldMk cId="2041808" sldId="317"/>
        </pc:sldMkLst>
      </pc:sldChg>
      <pc:sldChg chg="add del">
        <pc:chgData name="olfat ganji" userId="4fc8d43c224176e1" providerId="LiveId" clId="{D64CDF32-BFBF-4BC1-9CA9-2D61A83BEFD5}" dt="2024-01-20T01:22:02.467" v="1155" actId="2696"/>
        <pc:sldMkLst>
          <pc:docMk/>
          <pc:sldMk cId="3608361342" sldId="317"/>
        </pc:sldMkLst>
      </pc:sldChg>
      <pc:sldChg chg="delSp modSp add del mod">
        <pc:chgData name="olfat ganji" userId="4fc8d43c224176e1" providerId="LiveId" clId="{D64CDF32-BFBF-4BC1-9CA9-2D61A83BEFD5}" dt="2024-01-20T01:27:18.593" v="1206" actId="47"/>
        <pc:sldMkLst>
          <pc:docMk/>
          <pc:sldMk cId="1525443994" sldId="318"/>
        </pc:sldMkLst>
      </pc:sldChg>
      <pc:sldChg chg="del">
        <pc:chgData name="olfat ganji" userId="4fc8d43c224176e1" providerId="LiveId" clId="{D64CDF32-BFBF-4BC1-9CA9-2D61A83BEFD5}" dt="2024-01-20T01:22:02.467" v="1155" actId="2696"/>
        <pc:sldMkLst>
          <pc:docMk/>
          <pc:sldMk cId="1684057996" sldId="318"/>
        </pc:sldMkLst>
      </pc:sldChg>
      <pc:sldChg chg="add mod modShow">
        <pc:chgData name="olfat ganji" userId="4fc8d43c224176e1" providerId="LiveId" clId="{D64CDF32-BFBF-4BC1-9CA9-2D61A83BEFD5}" dt="2024-01-20T01:21:21.252" v="1148" actId="729"/>
        <pc:sldMkLst>
          <pc:docMk/>
          <pc:sldMk cId="363188111" sldId="319"/>
        </pc:sldMkLst>
      </pc:sldChg>
      <pc:sldChg chg="del">
        <pc:chgData name="olfat ganji" userId="4fc8d43c224176e1" providerId="LiveId" clId="{D64CDF32-BFBF-4BC1-9CA9-2D61A83BEFD5}" dt="2024-01-20T01:20:57.435" v="1144" actId="2696"/>
        <pc:sldMkLst>
          <pc:docMk/>
          <pc:sldMk cId="1160796306" sldId="319"/>
        </pc:sldMkLst>
      </pc:sldChg>
      <pc:sldChg chg="add mod modShow">
        <pc:chgData name="olfat ganji" userId="4fc8d43c224176e1" providerId="LiveId" clId="{D64CDF32-BFBF-4BC1-9CA9-2D61A83BEFD5}" dt="2024-01-20T01:21:23.810" v="1149" actId="729"/>
        <pc:sldMkLst>
          <pc:docMk/>
          <pc:sldMk cId="1967232746" sldId="320"/>
        </pc:sldMkLst>
      </pc:sldChg>
      <pc:sldChg chg="del">
        <pc:chgData name="olfat ganji" userId="4fc8d43c224176e1" providerId="LiveId" clId="{D64CDF32-BFBF-4BC1-9CA9-2D61A83BEFD5}" dt="2024-01-20T01:20:57.435" v="1144" actId="2696"/>
        <pc:sldMkLst>
          <pc:docMk/>
          <pc:sldMk cId="3985528924" sldId="320"/>
        </pc:sldMkLst>
      </pc:sldChg>
      <pc:sldChg chg="addSp delSp modSp mod ord">
        <pc:chgData name="olfat ganji" userId="4fc8d43c224176e1" providerId="LiveId" clId="{D64CDF32-BFBF-4BC1-9CA9-2D61A83BEFD5}" dt="2024-01-20T05:35:28.118" v="1986"/>
        <pc:sldMkLst>
          <pc:docMk/>
          <pc:sldMk cId="1162990053" sldId="321"/>
        </pc:sldMkLst>
      </pc:sldChg>
      <pc:sldChg chg="modSp mod modNotesTx">
        <pc:chgData name="olfat ganji" userId="4fc8d43c224176e1" providerId="LiveId" clId="{D64CDF32-BFBF-4BC1-9CA9-2D61A83BEFD5}" dt="2024-01-20T21:09:45.079" v="2199" actId="20577"/>
        <pc:sldMkLst>
          <pc:docMk/>
          <pc:sldMk cId="3282836509" sldId="322"/>
        </pc:sldMkLst>
      </pc:sldChg>
      <pc:sldChg chg="modSp del mod">
        <pc:chgData name="olfat ganji" userId="4fc8d43c224176e1" providerId="LiveId" clId="{D64CDF32-BFBF-4BC1-9CA9-2D61A83BEFD5}" dt="2024-01-20T01:20:57.435" v="1144" actId="2696"/>
        <pc:sldMkLst>
          <pc:docMk/>
          <pc:sldMk cId="666614381" sldId="323"/>
        </pc:sldMkLst>
      </pc:sldChg>
      <pc:sldChg chg="modSp add mod modNotesTx">
        <pc:chgData name="olfat ganji" userId="4fc8d43c224176e1" providerId="LiveId" clId="{D64CDF32-BFBF-4BC1-9CA9-2D61A83BEFD5}" dt="2024-01-20T05:41:46.832" v="2078" actId="20577"/>
        <pc:sldMkLst>
          <pc:docMk/>
          <pc:sldMk cId="3705668401" sldId="323"/>
        </pc:sldMkLst>
      </pc:sldChg>
      <pc:sldChg chg="modSp add del mod">
        <pc:chgData name="olfat ganji" userId="4fc8d43c224176e1" providerId="LiveId" clId="{D64CDF32-BFBF-4BC1-9CA9-2D61A83BEFD5}" dt="2024-01-19T23:27:24.839" v="159" actId="47"/>
        <pc:sldMkLst>
          <pc:docMk/>
          <pc:sldMk cId="1101323214" sldId="324"/>
        </pc:sldMkLst>
      </pc:sldChg>
      <pc:sldChg chg="addSp modSp add del mod modNotesTx">
        <pc:chgData name="olfat ganji" userId="4fc8d43c224176e1" providerId="LiveId" clId="{D64CDF32-BFBF-4BC1-9CA9-2D61A83BEFD5}" dt="2024-01-20T05:23:35.130" v="1817" actId="47"/>
        <pc:sldMkLst>
          <pc:docMk/>
          <pc:sldMk cId="2622463377" sldId="324"/>
        </pc:sldMkLst>
      </pc:sldChg>
      <pc:sldChg chg="addSp delSp modSp add mod modNotesTx">
        <pc:chgData name="olfat ganji" userId="4fc8d43c224176e1" providerId="LiveId" clId="{D64CDF32-BFBF-4BC1-9CA9-2D61A83BEFD5}" dt="2024-01-21T00:30:18.942" v="3776" actId="20577"/>
        <pc:sldMkLst>
          <pc:docMk/>
          <pc:sldMk cId="2113216375" sldId="325"/>
        </pc:sldMkLst>
      </pc:sldChg>
      <pc:sldChg chg="addSp delSp modSp add mod modNotesTx">
        <pc:chgData name="olfat ganji" userId="4fc8d43c224176e1" providerId="LiveId" clId="{D64CDF32-BFBF-4BC1-9CA9-2D61A83BEFD5}" dt="2024-01-21T17:55:19.882" v="3904" actId="20577"/>
        <pc:sldMkLst>
          <pc:docMk/>
          <pc:sldMk cId="655598186" sldId="326"/>
        </pc:sldMkLst>
      </pc:sldChg>
      <pc:sldChg chg="add del">
        <pc:chgData name="olfat ganji" userId="4fc8d43c224176e1" providerId="LiveId" clId="{D64CDF32-BFBF-4BC1-9CA9-2D61A83BEFD5}" dt="2024-01-20T00:09:30.169" v="494" actId="47"/>
        <pc:sldMkLst>
          <pc:docMk/>
          <pc:sldMk cId="370427587" sldId="327"/>
        </pc:sldMkLst>
      </pc:sldChg>
      <pc:sldChg chg="addSp delSp modSp add mod modNotesTx">
        <pc:chgData name="olfat ganji" userId="4fc8d43c224176e1" providerId="LiveId" clId="{D64CDF32-BFBF-4BC1-9CA9-2D61A83BEFD5}" dt="2024-01-21T18:22:20.324" v="4029" actId="404"/>
        <pc:sldMkLst>
          <pc:docMk/>
          <pc:sldMk cId="1018108086" sldId="327"/>
        </pc:sldMkLst>
      </pc:sldChg>
      <pc:sldChg chg="addSp delSp modSp add mod ord modNotesTx">
        <pc:chgData name="olfat ganji" userId="4fc8d43c224176e1" providerId="LiveId" clId="{D64CDF32-BFBF-4BC1-9CA9-2D61A83BEFD5}" dt="2024-01-21T18:00:58.744" v="3951" actId="20577"/>
        <pc:sldMkLst>
          <pc:docMk/>
          <pc:sldMk cId="2016870545" sldId="328"/>
        </pc:sldMkLst>
      </pc:sldChg>
      <pc:sldChg chg="addSp delSp modSp add del mod modNotesTx">
        <pc:chgData name="olfat ganji" userId="4fc8d43c224176e1" providerId="LiveId" clId="{D64CDF32-BFBF-4BC1-9CA9-2D61A83BEFD5}" dt="2024-01-20T05:15:04.253" v="1730" actId="2696"/>
        <pc:sldMkLst>
          <pc:docMk/>
          <pc:sldMk cId="1870806146" sldId="329"/>
        </pc:sldMkLst>
      </pc:sldChg>
      <pc:sldChg chg="addSp modSp add mod">
        <pc:chgData name="olfat ganji" userId="4fc8d43c224176e1" providerId="LiveId" clId="{D64CDF32-BFBF-4BC1-9CA9-2D61A83BEFD5}" dt="2024-01-21T00:17:52.078" v="3615" actId="1038"/>
        <pc:sldMkLst>
          <pc:docMk/>
          <pc:sldMk cId="2437364978" sldId="329"/>
        </pc:sldMkLst>
      </pc:sldChg>
      <pc:sldChg chg="add del">
        <pc:chgData name="olfat ganji" userId="4fc8d43c224176e1" providerId="LiveId" clId="{D64CDF32-BFBF-4BC1-9CA9-2D61A83BEFD5}" dt="2024-01-20T01:21:54.282" v="1154" actId="47"/>
        <pc:sldMkLst>
          <pc:docMk/>
          <pc:sldMk cId="2842526922" sldId="329"/>
        </pc:sldMkLst>
      </pc:sldChg>
      <pc:sldChg chg="addSp delSp modSp add mod modNotesTx">
        <pc:chgData name="olfat ganji" userId="4fc8d43c224176e1" providerId="LiveId" clId="{D64CDF32-BFBF-4BC1-9CA9-2D61A83BEFD5}" dt="2024-01-21T00:30:11.633" v="3771" actId="20577"/>
        <pc:sldMkLst>
          <pc:docMk/>
          <pc:sldMk cId="801427857" sldId="330"/>
        </pc:sldMkLst>
      </pc:sldChg>
      <pc:sldChg chg="modSp add del mod">
        <pc:chgData name="olfat ganji" userId="4fc8d43c224176e1" providerId="LiveId" clId="{D64CDF32-BFBF-4BC1-9CA9-2D61A83BEFD5}" dt="2024-01-20T05:15:02.279" v="1729" actId="47"/>
        <pc:sldMkLst>
          <pc:docMk/>
          <pc:sldMk cId="3646202107" sldId="330"/>
        </pc:sldMkLst>
      </pc:sldChg>
      <pc:sldChg chg="addSp delSp modSp add mod setBg delDesignElem modShow modNotesTx">
        <pc:chgData name="olfat ganji" userId="4fc8d43c224176e1" providerId="LiveId" clId="{D64CDF32-BFBF-4BC1-9CA9-2D61A83BEFD5}" dt="2024-01-20T21:46:44.853" v="2457" actId="113"/>
        <pc:sldMkLst>
          <pc:docMk/>
          <pc:sldMk cId="4117711536" sldId="331"/>
        </pc:sldMkLst>
      </pc:sldChg>
      <pc:sldChg chg="modSp add mod">
        <pc:chgData name="olfat ganji" userId="4fc8d43c224176e1" providerId="LiveId" clId="{D64CDF32-BFBF-4BC1-9CA9-2D61A83BEFD5}" dt="2024-01-20T22:00:49.125" v="2467" actId="20577"/>
        <pc:sldMkLst>
          <pc:docMk/>
          <pc:sldMk cId="3747868004" sldId="332"/>
        </pc:sldMkLst>
      </pc:sldChg>
      <pc:sldChg chg="addSp delSp modSp add mod setBg">
        <pc:chgData name="olfat ganji" userId="4fc8d43c224176e1" providerId="LiveId" clId="{D64CDF32-BFBF-4BC1-9CA9-2D61A83BEFD5}" dt="2024-01-20T21:52:45.513" v="2458" actId="20577"/>
        <pc:sldMkLst>
          <pc:docMk/>
          <pc:sldMk cId="1621982724" sldId="333"/>
        </pc:sldMkLst>
      </pc:sldChg>
      <pc:sldChg chg="addSp delSp modSp add mod modNotesTx">
        <pc:chgData name="olfat ganji" userId="4fc8d43c224176e1" providerId="LiveId" clId="{D64CDF32-BFBF-4BC1-9CA9-2D61A83BEFD5}" dt="2024-01-20T21:27:26.174" v="2392" actId="20577"/>
        <pc:sldMkLst>
          <pc:docMk/>
          <pc:sldMk cId="4170922330" sldId="334"/>
        </pc:sldMkLst>
      </pc:sldChg>
      <pc:sldChg chg="addSp delSp modSp add mod modNotesTx">
        <pc:chgData name="olfat ganji" userId="4fc8d43c224176e1" providerId="LiveId" clId="{D64CDF32-BFBF-4BC1-9CA9-2D61A83BEFD5}" dt="2024-01-21T00:13:27.919" v="3522" actId="20577"/>
        <pc:sldMkLst>
          <pc:docMk/>
          <pc:sldMk cId="1234761645" sldId="335"/>
        </pc:sldMkLst>
      </pc:sldChg>
      <pc:sldChg chg="addSp delSp modSp add mod setBg modNotesTx">
        <pc:chgData name="olfat ganji" userId="4fc8d43c224176e1" providerId="LiveId" clId="{D64CDF32-BFBF-4BC1-9CA9-2D61A83BEFD5}" dt="2024-01-20T22:20:11.480" v="2524" actId="113"/>
        <pc:sldMkLst>
          <pc:docMk/>
          <pc:sldMk cId="1858154838" sldId="336"/>
        </pc:sldMkLst>
      </pc:sldChg>
      <pc:sldChg chg="addSp delSp modSp add mod modNotesTx">
        <pc:chgData name="olfat ganji" userId="4fc8d43c224176e1" providerId="LiveId" clId="{D64CDF32-BFBF-4BC1-9CA9-2D61A83BEFD5}" dt="2024-01-21T00:42:54.689" v="3801" actId="1076"/>
        <pc:sldMkLst>
          <pc:docMk/>
          <pc:sldMk cId="1423436289" sldId="337"/>
        </pc:sldMkLst>
      </pc:sldChg>
      <pc:sldChg chg="addSp delSp modSp add mod modNotesTx">
        <pc:chgData name="olfat ganji" userId="4fc8d43c224176e1" providerId="LiveId" clId="{D64CDF32-BFBF-4BC1-9CA9-2D61A83BEFD5}" dt="2024-01-20T23:22:10.095" v="3374" actId="20577"/>
        <pc:sldMkLst>
          <pc:docMk/>
          <pc:sldMk cId="2003865597" sldId="338"/>
        </pc:sldMkLst>
      </pc:sldChg>
      <pc:sldChg chg="delSp modSp add mod modNotesTx">
        <pc:chgData name="olfat ganji" userId="4fc8d43c224176e1" providerId="LiveId" clId="{D64CDF32-BFBF-4BC1-9CA9-2D61A83BEFD5}" dt="2024-01-20T23:52:33.198" v="3425" actId="113"/>
        <pc:sldMkLst>
          <pc:docMk/>
          <pc:sldMk cId="3231178147" sldId="339"/>
        </pc:sldMkLst>
      </pc:sldChg>
      <pc:sldChg chg="add del">
        <pc:chgData name="olfat ganji" userId="4fc8d43c224176e1" providerId="LiveId" clId="{D64CDF32-BFBF-4BC1-9CA9-2D61A83BEFD5}" dt="2024-01-21T00:26:54.358" v="3726" actId="47"/>
        <pc:sldMkLst>
          <pc:docMk/>
          <pc:sldMk cId="2850475876" sldId="340"/>
        </pc:sldMkLst>
      </pc:sldChg>
      <pc:sldChg chg="modSp add mod">
        <pc:chgData name="olfat ganji" userId="4fc8d43c224176e1" providerId="LiveId" clId="{D64CDF32-BFBF-4BC1-9CA9-2D61A83BEFD5}" dt="2024-01-21T00:25:55.845" v="3706" actId="207"/>
        <pc:sldMkLst>
          <pc:docMk/>
          <pc:sldMk cId="3909558827" sldId="341"/>
        </pc:sldMkLst>
      </pc:sldChg>
      <pc:sldChg chg="addSp delSp modSp add mod modNotesTx">
        <pc:chgData name="olfat ganji" userId="4fc8d43c224176e1" providerId="LiveId" clId="{D64CDF32-BFBF-4BC1-9CA9-2D61A83BEFD5}" dt="2024-01-21T17:53:15.016" v="3866"/>
        <pc:sldMkLst>
          <pc:docMk/>
          <pc:sldMk cId="431377761" sldId="342"/>
        </pc:sldMkLst>
      </pc:sldChg>
      <pc:sldChg chg="add del">
        <pc:chgData name="olfat ganji" userId="4fc8d43c224176e1" providerId="LiveId" clId="{D64CDF32-BFBF-4BC1-9CA9-2D61A83BEFD5}" dt="2024-01-21T00:24:35.137" v="3684"/>
        <pc:sldMkLst>
          <pc:docMk/>
          <pc:sldMk cId="3488928617" sldId="342"/>
        </pc:sldMkLst>
      </pc:sldChg>
      <pc:sldChg chg="add del">
        <pc:chgData name="olfat ganji" userId="4fc8d43c224176e1" providerId="LiveId" clId="{D64CDF32-BFBF-4BC1-9CA9-2D61A83BEFD5}" dt="2024-01-21T18:20:21.380" v="4024" actId="47"/>
        <pc:sldMkLst>
          <pc:docMk/>
          <pc:sldMk cId="3257649999" sldId="343"/>
        </pc:sldMkLst>
      </pc:sldChg>
      <pc:sldChg chg="add del">
        <pc:chgData name="olfat ganji" userId="4fc8d43c224176e1" providerId="LiveId" clId="{D64CDF32-BFBF-4BC1-9CA9-2D61A83BEFD5}" dt="2024-01-21T00:34:04.991" v="3797" actId="47"/>
        <pc:sldMkLst>
          <pc:docMk/>
          <pc:sldMk cId="3332488863" sldId="343"/>
        </pc:sldMkLst>
      </pc:sldChg>
      <pc:sldChg chg="modSp add mod modNotesTx">
        <pc:chgData name="olfat ganji" userId="4fc8d43c224176e1" providerId="LiveId" clId="{D64CDF32-BFBF-4BC1-9CA9-2D61A83BEFD5}" dt="2024-01-21T18:24:15.982" v="4066" actId="20577"/>
        <pc:sldMkLst>
          <pc:docMk/>
          <pc:sldMk cId="3581977228" sldId="344"/>
        </pc:sldMkLst>
      </pc:sldChg>
    </pc:docChg>
  </pc:docChgLst>
  <pc:docChgLst>
    <pc:chgData name="olfat ganji" userId="4fc8d43c224176e1" providerId="LiveId" clId="{12E65707-AB1B-40BC-AA6F-00ACA0BB1F19}"/>
    <pc:docChg chg="undo redo custSel addSld delSld modSld sldOrd addMainMaster delMainMaster modMainMaster modShowInfo">
      <pc:chgData name="olfat ganji" userId="4fc8d43c224176e1" providerId="LiveId" clId="{12E65707-AB1B-40BC-AA6F-00ACA0BB1F19}" dt="2023-10-25T20:04:40.143" v="4910" actId="14100"/>
      <pc:docMkLst>
        <pc:docMk/>
      </pc:docMkLst>
      <pc:sldChg chg="addSp delSp modSp new mod modTransition setBg modClrScheme addAnim delAnim modAnim setClrOvrMap chgLayout">
        <pc:chgData name="olfat ganji" userId="4fc8d43c224176e1" providerId="LiveId" clId="{12E65707-AB1B-40BC-AA6F-00ACA0BB1F19}" dt="2023-10-25T16:46:37.565" v="4783"/>
        <pc:sldMkLst>
          <pc:docMk/>
          <pc:sldMk cId="2456269399" sldId="256"/>
        </pc:sldMkLst>
      </pc:sldChg>
      <pc:sldChg chg="addSp delSp modSp add del mod setBg delAnim delDesignElem">
        <pc:chgData name="olfat ganji" userId="4fc8d43c224176e1" providerId="LiveId" clId="{12E65707-AB1B-40BC-AA6F-00ACA0BB1F19}" dt="2023-10-24T21:11:04.846" v="552" actId="47"/>
        <pc:sldMkLst>
          <pc:docMk/>
          <pc:sldMk cId="1306060614" sldId="257"/>
        </pc:sldMkLst>
      </pc:sldChg>
      <pc:sldChg chg="modSp add del mod">
        <pc:chgData name="olfat ganji" userId="4fc8d43c224176e1" providerId="LiveId" clId="{12E65707-AB1B-40BC-AA6F-00ACA0BB1F19}" dt="2023-10-24T21:08:22.385" v="495" actId="47"/>
        <pc:sldMkLst>
          <pc:docMk/>
          <pc:sldMk cId="315104589" sldId="258"/>
        </pc:sldMkLst>
      </pc:sldChg>
      <pc:sldChg chg="addSp delSp modSp add mod modTransition modAnim">
        <pc:chgData name="olfat ganji" userId="4fc8d43c224176e1" providerId="LiveId" clId="{12E65707-AB1B-40BC-AA6F-00ACA0BB1F19}" dt="2023-10-25T16:45:48.414" v="4750" actId="108"/>
        <pc:sldMkLst>
          <pc:docMk/>
          <pc:sldMk cId="285875787" sldId="259"/>
        </pc:sldMkLst>
      </pc:sldChg>
      <pc:sldChg chg="modSp add del mod">
        <pc:chgData name="olfat ganji" userId="4fc8d43c224176e1" providerId="LiveId" clId="{12E65707-AB1B-40BC-AA6F-00ACA0BB1F19}" dt="2023-10-24T21:12:46.546" v="580" actId="47"/>
        <pc:sldMkLst>
          <pc:docMk/>
          <pc:sldMk cId="1138049301" sldId="260"/>
        </pc:sldMkLst>
      </pc:sldChg>
      <pc:sldChg chg="addSp delSp modSp add del mod">
        <pc:chgData name="olfat ganji" userId="4fc8d43c224176e1" providerId="LiveId" clId="{12E65707-AB1B-40BC-AA6F-00ACA0BB1F19}" dt="2023-10-25T05:09:11.602" v="3413" actId="47"/>
        <pc:sldMkLst>
          <pc:docMk/>
          <pc:sldMk cId="2130108523" sldId="260"/>
        </pc:sldMkLst>
      </pc:sldChg>
      <pc:sldChg chg="modSp add del mod">
        <pc:chgData name="olfat ganji" userId="4fc8d43c224176e1" providerId="LiveId" clId="{12E65707-AB1B-40BC-AA6F-00ACA0BB1F19}" dt="2023-10-24T21:12:45.383" v="578" actId="47"/>
        <pc:sldMkLst>
          <pc:docMk/>
          <pc:sldMk cId="1001652827" sldId="261"/>
        </pc:sldMkLst>
      </pc:sldChg>
      <pc:sldChg chg="addSp delSp modSp add mod modTransition modAnim">
        <pc:chgData name="olfat ganji" userId="4fc8d43c224176e1" providerId="LiveId" clId="{12E65707-AB1B-40BC-AA6F-00ACA0BB1F19}" dt="2023-10-25T16:42:52.323" v="4735" actId="14100"/>
        <pc:sldMkLst>
          <pc:docMk/>
          <pc:sldMk cId="3946366191" sldId="261"/>
        </pc:sldMkLst>
      </pc:sldChg>
      <pc:sldChg chg="modSp add del mod">
        <pc:chgData name="olfat ganji" userId="4fc8d43c224176e1" providerId="LiveId" clId="{12E65707-AB1B-40BC-AA6F-00ACA0BB1F19}" dt="2023-10-25T03:18:07.595" v="2300" actId="47"/>
        <pc:sldMkLst>
          <pc:docMk/>
          <pc:sldMk cId="467232914" sldId="262"/>
        </pc:sldMkLst>
      </pc:sldChg>
      <pc:sldChg chg="add del">
        <pc:chgData name="olfat ganji" userId="4fc8d43c224176e1" providerId="LiveId" clId="{12E65707-AB1B-40BC-AA6F-00ACA0BB1F19}" dt="2023-10-24T21:12:45.933" v="579" actId="47"/>
        <pc:sldMkLst>
          <pc:docMk/>
          <pc:sldMk cId="3070467351" sldId="262"/>
        </pc:sldMkLst>
      </pc:sldChg>
      <pc:sldChg chg="modSp add del mod">
        <pc:chgData name="olfat ganji" userId="4fc8d43c224176e1" providerId="LiveId" clId="{12E65707-AB1B-40BC-AA6F-00ACA0BB1F19}" dt="2023-10-25T03:18:09.446" v="2301" actId="47"/>
        <pc:sldMkLst>
          <pc:docMk/>
          <pc:sldMk cId="3778032082" sldId="263"/>
        </pc:sldMkLst>
      </pc:sldChg>
      <pc:sldChg chg="modSp add del mod">
        <pc:chgData name="olfat ganji" userId="4fc8d43c224176e1" providerId="LiveId" clId="{12E65707-AB1B-40BC-AA6F-00ACA0BB1F19}" dt="2023-10-25T03:18:12.090" v="2302" actId="47"/>
        <pc:sldMkLst>
          <pc:docMk/>
          <pc:sldMk cId="3759834811" sldId="264"/>
        </pc:sldMkLst>
      </pc:sldChg>
      <pc:sldChg chg="addSp delSp modSp add mod modTransition modAnim">
        <pc:chgData name="olfat ganji" userId="4fc8d43c224176e1" providerId="LiveId" clId="{12E65707-AB1B-40BC-AA6F-00ACA0BB1F19}" dt="2023-10-25T18:49:49.074" v="4900" actId="20577"/>
        <pc:sldMkLst>
          <pc:docMk/>
          <pc:sldMk cId="3627825814" sldId="265"/>
        </pc:sldMkLst>
      </pc:sldChg>
      <pc:sldChg chg="addSp delSp modSp add mod modTransition delAnim modAnim">
        <pc:chgData name="olfat ganji" userId="4fc8d43c224176e1" providerId="LiveId" clId="{12E65707-AB1B-40BC-AA6F-00ACA0BB1F19}" dt="2023-10-25T16:44:23.687" v="4746" actId="108"/>
        <pc:sldMkLst>
          <pc:docMk/>
          <pc:sldMk cId="3051340153" sldId="266"/>
        </pc:sldMkLst>
      </pc:sldChg>
      <pc:sldChg chg="addSp delSp modSp add mod modTransition modAnim">
        <pc:chgData name="olfat ganji" userId="4fc8d43c224176e1" providerId="LiveId" clId="{12E65707-AB1B-40BC-AA6F-00ACA0BB1F19}" dt="2023-10-25T08:27:09.321" v="4685"/>
        <pc:sldMkLst>
          <pc:docMk/>
          <pc:sldMk cId="52925112" sldId="267"/>
        </pc:sldMkLst>
      </pc:sldChg>
      <pc:sldChg chg="modSp add del">
        <pc:chgData name="olfat ganji" userId="4fc8d43c224176e1" providerId="LiveId" clId="{12E65707-AB1B-40BC-AA6F-00ACA0BB1F19}" dt="2023-10-25T08:16:29.580" v="4571" actId="47"/>
        <pc:sldMkLst>
          <pc:docMk/>
          <pc:sldMk cId="1720009393" sldId="268"/>
        </pc:sldMkLst>
      </pc:sldChg>
      <pc:sldChg chg="addSp delSp modSp add mod modTransition modAnim">
        <pc:chgData name="olfat ganji" userId="4fc8d43c224176e1" providerId="LiveId" clId="{12E65707-AB1B-40BC-AA6F-00ACA0BB1F19}" dt="2023-10-25T20:04:39.623" v="4909" actId="478"/>
        <pc:sldMkLst>
          <pc:docMk/>
          <pc:sldMk cId="715299763" sldId="269"/>
        </pc:sldMkLst>
      </pc:sldChg>
      <pc:sldChg chg="addSp delSp modSp add mod modTransition modAnim">
        <pc:chgData name="olfat ganji" userId="4fc8d43c224176e1" providerId="LiveId" clId="{12E65707-AB1B-40BC-AA6F-00ACA0BB1F19}" dt="2023-10-25T20:04:38.805" v="4908" actId="478"/>
        <pc:sldMkLst>
          <pc:docMk/>
          <pc:sldMk cId="865371075" sldId="270"/>
        </pc:sldMkLst>
      </pc:sldChg>
      <pc:sldChg chg="addSp delSp modSp add mod modTransition modAnim">
        <pc:chgData name="olfat ganji" userId="4fc8d43c224176e1" providerId="LiveId" clId="{12E65707-AB1B-40BC-AA6F-00ACA0BB1F19}" dt="2023-10-25T20:04:38.495" v="4907" actId="478"/>
        <pc:sldMkLst>
          <pc:docMk/>
          <pc:sldMk cId="1338656590" sldId="271"/>
        </pc:sldMkLst>
      </pc:sldChg>
      <pc:sldChg chg="modSp add del mod">
        <pc:chgData name="olfat ganji" userId="4fc8d43c224176e1" providerId="LiveId" clId="{12E65707-AB1B-40BC-AA6F-00ACA0BB1F19}" dt="2023-10-25T02:26:50.289" v="1625" actId="47"/>
        <pc:sldMkLst>
          <pc:docMk/>
          <pc:sldMk cId="1900568284" sldId="272"/>
        </pc:sldMkLst>
      </pc:sldChg>
      <pc:sldChg chg="add del">
        <pc:chgData name="olfat ganji" userId="4fc8d43c224176e1" providerId="LiveId" clId="{12E65707-AB1B-40BC-AA6F-00ACA0BB1F19}" dt="2023-10-25T01:30:18.175" v="1434" actId="47"/>
        <pc:sldMkLst>
          <pc:docMk/>
          <pc:sldMk cId="3688205274" sldId="272"/>
        </pc:sldMkLst>
      </pc:sldChg>
      <pc:sldChg chg="modSp add del mod">
        <pc:chgData name="olfat ganji" userId="4fc8d43c224176e1" providerId="LiveId" clId="{12E65707-AB1B-40BC-AA6F-00ACA0BB1F19}" dt="2023-10-25T03:09:31.122" v="2186" actId="47"/>
        <pc:sldMkLst>
          <pc:docMk/>
          <pc:sldMk cId="1295132900" sldId="273"/>
        </pc:sldMkLst>
      </pc:sldChg>
      <pc:sldChg chg="add del">
        <pc:chgData name="olfat ganji" userId="4fc8d43c224176e1" providerId="LiveId" clId="{12E65707-AB1B-40BC-AA6F-00ACA0BB1F19}" dt="2023-10-25T01:30:15.766" v="1433" actId="47"/>
        <pc:sldMkLst>
          <pc:docMk/>
          <pc:sldMk cId="3480712315" sldId="273"/>
        </pc:sldMkLst>
      </pc:sldChg>
      <pc:sldChg chg="add del">
        <pc:chgData name="olfat ganji" userId="4fc8d43c224176e1" providerId="LiveId" clId="{12E65707-AB1B-40BC-AA6F-00ACA0BB1F19}" dt="2023-10-25T03:09:26.604" v="2185" actId="47"/>
        <pc:sldMkLst>
          <pc:docMk/>
          <pc:sldMk cId="844823038" sldId="274"/>
        </pc:sldMkLst>
      </pc:sldChg>
      <pc:sldChg chg="addSp delSp modSp add del mod modTransition modAnim">
        <pc:chgData name="olfat ganji" userId="4fc8d43c224176e1" providerId="LiveId" clId="{12E65707-AB1B-40BC-AA6F-00ACA0BB1F19}" dt="2023-10-25T16:43:54.014" v="4744" actId="478"/>
        <pc:sldMkLst>
          <pc:docMk/>
          <pc:sldMk cId="1826843458" sldId="275"/>
        </pc:sldMkLst>
      </pc:sldChg>
      <pc:sldChg chg="add del">
        <pc:chgData name="olfat ganji" userId="4fc8d43c224176e1" providerId="LiveId" clId="{12E65707-AB1B-40BC-AA6F-00ACA0BB1F19}" dt="2023-10-25T03:06:23.781" v="2148" actId="47"/>
        <pc:sldMkLst>
          <pc:docMk/>
          <pc:sldMk cId="3386414553" sldId="276"/>
        </pc:sldMkLst>
      </pc:sldChg>
      <pc:sldChg chg="addSp delSp modSp add mod modTransition modAnim">
        <pc:chgData name="olfat ganji" userId="4fc8d43c224176e1" providerId="LiveId" clId="{12E65707-AB1B-40BC-AA6F-00ACA0BB1F19}" dt="2023-10-25T17:13:47.482" v="4893" actId="207"/>
        <pc:sldMkLst>
          <pc:docMk/>
          <pc:sldMk cId="905932733" sldId="277"/>
        </pc:sldMkLst>
      </pc:sldChg>
      <pc:sldChg chg="addSp delSp modSp add del mod">
        <pc:chgData name="olfat ganji" userId="4fc8d43c224176e1" providerId="LiveId" clId="{12E65707-AB1B-40BC-AA6F-00ACA0BB1F19}" dt="2023-10-25T03:22:29.582" v="2415" actId="2696"/>
        <pc:sldMkLst>
          <pc:docMk/>
          <pc:sldMk cId="1445123432" sldId="278"/>
        </pc:sldMkLst>
      </pc:sldChg>
      <pc:sldChg chg="modSp add mod modTransition modAnim">
        <pc:chgData name="olfat ganji" userId="4fc8d43c224176e1" providerId="LiveId" clId="{12E65707-AB1B-40BC-AA6F-00ACA0BB1F19}" dt="2023-10-25T08:27:30.691" v="4690"/>
        <pc:sldMkLst>
          <pc:docMk/>
          <pc:sldMk cId="3064965845" sldId="278"/>
        </pc:sldMkLst>
      </pc:sldChg>
      <pc:sldChg chg="addSp delSp modSp add mod modTransition modAnim">
        <pc:chgData name="olfat ganji" userId="4fc8d43c224176e1" providerId="LiveId" clId="{12E65707-AB1B-40BC-AA6F-00ACA0BB1F19}" dt="2023-10-25T17:13:57.813" v="4895" actId="207"/>
        <pc:sldMkLst>
          <pc:docMk/>
          <pc:sldMk cId="3031920710" sldId="279"/>
        </pc:sldMkLst>
      </pc:sldChg>
      <pc:sldChg chg="delSp add mod modTransition modAnim">
        <pc:chgData name="olfat ganji" userId="4fc8d43c224176e1" providerId="LiveId" clId="{12E65707-AB1B-40BC-AA6F-00ACA0BB1F19}" dt="2023-10-25T08:27:37.935" v="4692" actId="478"/>
        <pc:sldMkLst>
          <pc:docMk/>
          <pc:sldMk cId="560324382" sldId="280"/>
        </pc:sldMkLst>
      </pc:sldChg>
      <pc:sldChg chg="addSp delSp modSp add del mod">
        <pc:chgData name="olfat ganji" userId="4fc8d43c224176e1" providerId="LiveId" clId="{12E65707-AB1B-40BC-AA6F-00ACA0BB1F19}" dt="2023-10-25T03:22:52.437" v="2417" actId="2696"/>
        <pc:sldMkLst>
          <pc:docMk/>
          <pc:sldMk cId="4067515343" sldId="280"/>
        </pc:sldMkLst>
      </pc:sldChg>
      <pc:sldChg chg="add del">
        <pc:chgData name="olfat ganji" userId="4fc8d43c224176e1" providerId="LiveId" clId="{12E65707-AB1B-40BC-AA6F-00ACA0BB1F19}" dt="2023-10-25T03:26:57.177" v="2444" actId="47"/>
        <pc:sldMkLst>
          <pc:docMk/>
          <pc:sldMk cId="2506302" sldId="281"/>
        </pc:sldMkLst>
      </pc:sldChg>
      <pc:sldChg chg="add del">
        <pc:chgData name="olfat ganji" userId="4fc8d43c224176e1" providerId="LiveId" clId="{12E65707-AB1B-40BC-AA6F-00ACA0BB1F19}" dt="2023-10-25T08:16:57.222" v="4574" actId="47"/>
        <pc:sldMkLst>
          <pc:docMk/>
          <pc:sldMk cId="2713401506" sldId="282"/>
        </pc:sldMkLst>
      </pc:sldChg>
      <pc:sldChg chg="addSp delSp modSp add mod modTransition addAnim delAnim modAnim">
        <pc:chgData name="olfat ganji" userId="4fc8d43c224176e1" providerId="LiveId" clId="{12E65707-AB1B-40BC-AA6F-00ACA0BB1F19}" dt="2023-10-25T18:12:36.370" v="4899" actId="113"/>
        <pc:sldMkLst>
          <pc:docMk/>
          <pc:sldMk cId="570944997" sldId="283"/>
        </pc:sldMkLst>
      </pc:sldChg>
      <pc:sldChg chg="new del">
        <pc:chgData name="olfat ganji" userId="4fc8d43c224176e1" providerId="LiveId" clId="{12E65707-AB1B-40BC-AA6F-00ACA0BB1F19}" dt="2023-10-25T04:24:32.299" v="2896" actId="680"/>
        <pc:sldMkLst>
          <pc:docMk/>
          <pc:sldMk cId="706863790" sldId="284"/>
        </pc:sldMkLst>
      </pc:sldChg>
      <pc:sldChg chg="addSp delSp modSp add mod modTransition delAnim modAnim">
        <pc:chgData name="olfat ganji" userId="4fc8d43c224176e1" providerId="LiveId" clId="{12E65707-AB1B-40BC-AA6F-00ACA0BB1F19}" dt="2023-10-25T17:00:19.168" v="4887" actId="20577"/>
        <pc:sldMkLst>
          <pc:docMk/>
          <pc:sldMk cId="915194547" sldId="284"/>
        </pc:sldMkLst>
      </pc:sldChg>
      <pc:sldChg chg="add del">
        <pc:chgData name="olfat ganji" userId="4fc8d43c224176e1" providerId="LiveId" clId="{12E65707-AB1B-40BC-AA6F-00ACA0BB1F19}" dt="2023-10-25T05:09:26.174" v="3415" actId="47"/>
        <pc:sldMkLst>
          <pc:docMk/>
          <pc:sldMk cId="908942856" sldId="285"/>
        </pc:sldMkLst>
      </pc:sldChg>
      <pc:sldChg chg="delSp modSp add del mod">
        <pc:chgData name="olfat ganji" userId="4fc8d43c224176e1" providerId="LiveId" clId="{12E65707-AB1B-40BC-AA6F-00ACA0BB1F19}" dt="2023-10-25T06:48:33.748" v="4181" actId="47"/>
        <pc:sldMkLst>
          <pc:docMk/>
          <pc:sldMk cId="1695810530" sldId="285"/>
        </pc:sldMkLst>
      </pc:sldChg>
      <pc:sldChg chg="new del">
        <pc:chgData name="olfat ganji" userId="4fc8d43c224176e1" providerId="LiveId" clId="{12E65707-AB1B-40BC-AA6F-00ACA0BB1F19}" dt="2023-10-25T04:24:31.355" v="2895" actId="680"/>
        <pc:sldMkLst>
          <pc:docMk/>
          <pc:sldMk cId="3242074383" sldId="285"/>
        </pc:sldMkLst>
      </pc:sldChg>
      <pc:sldChg chg="delSp add del mod">
        <pc:chgData name="olfat ganji" userId="4fc8d43c224176e1" providerId="LiveId" clId="{12E65707-AB1B-40BC-AA6F-00ACA0BB1F19}" dt="2023-10-25T05:24:27.948" v="3499" actId="47"/>
        <pc:sldMkLst>
          <pc:docMk/>
          <pc:sldMk cId="1656157757" sldId="286"/>
        </pc:sldMkLst>
      </pc:sldChg>
      <pc:sldChg chg="addSp delSp modSp add mod modTransition modAnim">
        <pc:chgData name="olfat ganji" userId="4fc8d43c224176e1" providerId="LiveId" clId="{12E65707-AB1B-40BC-AA6F-00ACA0BB1F19}" dt="2023-10-25T08:26:53.788" v="4682"/>
        <pc:sldMkLst>
          <pc:docMk/>
          <pc:sldMk cId="2083345786" sldId="286"/>
        </pc:sldMkLst>
      </pc:sldChg>
      <pc:sldChg chg="addSp delSp modSp add mod ord modTransition modAnim">
        <pc:chgData name="olfat ganji" userId="4fc8d43c224176e1" providerId="LiveId" clId="{12E65707-AB1B-40BC-AA6F-00ACA0BB1F19}" dt="2023-10-25T08:26:50.626" v="4681"/>
        <pc:sldMkLst>
          <pc:docMk/>
          <pc:sldMk cId="1564847489" sldId="287"/>
        </pc:sldMkLst>
      </pc:sldChg>
      <pc:sldChg chg="modSp add del mod">
        <pc:chgData name="olfat ganji" userId="4fc8d43c224176e1" providerId="LiveId" clId="{12E65707-AB1B-40BC-AA6F-00ACA0BB1F19}" dt="2023-10-25T06:48:27.377" v="4180" actId="47"/>
        <pc:sldMkLst>
          <pc:docMk/>
          <pc:sldMk cId="3616824622" sldId="287"/>
        </pc:sldMkLst>
      </pc:sldChg>
      <pc:sldChg chg="addSp delSp modSp add mod modTransition modAnim">
        <pc:chgData name="olfat ganji" userId="4fc8d43c224176e1" providerId="LiveId" clId="{12E65707-AB1B-40BC-AA6F-00ACA0BB1F19}" dt="2023-10-25T20:04:40.143" v="4910" actId="14100"/>
        <pc:sldMkLst>
          <pc:docMk/>
          <pc:sldMk cId="382603290" sldId="288"/>
        </pc:sldMkLst>
      </pc:sldChg>
      <pc:sldChg chg="add del">
        <pc:chgData name="olfat ganji" userId="4fc8d43c224176e1" providerId="LiveId" clId="{12E65707-AB1B-40BC-AA6F-00ACA0BB1F19}" dt="2023-10-25T19:38:46.929" v="4903"/>
        <pc:sldMkLst>
          <pc:docMk/>
          <pc:sldMk cId="3767756324" sldId="289"/>
        </pc:sldMkLst>
      </pc:sldChg>
      <pc:sldMasterChg chg="add del modTransition addSldLayout delSldLayout modSldLayout">
        <pc:chgData name="olfat ganji" userId="4fc8d43c224176e1" providerId="LiveId" clId="{12E65707-AB1B-40BC-AA6F-00ACA0BB1F19}" dt="2023-10-25T08:24:14.518" v="4670"/>
        <pc:sldMasterMkLst>
          <pc:docMk/>
          <pc:sldMasterMk cId="2910730517" sldId="2147483648"/>
        </pc:sldMasterMkLst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1210545140" sldId="2147483649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3279878121" sldId="2147483650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4236200448" sldId="2147483651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2150242994" sldId="2147483652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1263389004" sldId="2147483653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2802519728" sldId="2147483654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2508686678" sldId="2147483655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1078940725" sldId="2147483656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3398743962" sldId="2147483657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2589546710" sldId="2147483658"/>
          </pc:sldLayoutMkLst>
        </pc:sldLayoutChg>
        <pc:sldLayoutChg chg="add del modTransition">
          <pc:chgData name="olfat ganji" userId="4fc8d43c224176e1" providerId="LiveId" clId="{12E65707-AB1B-40BC-AA6F-00ACA0BB1F19}" dt="2023-10-25T08:24:14.518" v="4670"/>
          <pc:sldLayoutMkLst>
            <pc:docMk/>
            <pc:sldMasterMk cId="2910730517" sldId="2147483648"/>
            <pc:sldLayoutMk cId="641702365" sldId="2147483659"/>
          </pc:sldLayoutMkLst>
        </pc:sldLayoutChg>
      </pc:sldMasterChg>
      <pc:sldMasterChg chg="add del replId addSldLayout delSldLayout">
        <pc:chgData name="olfat ganji" userId="4fc8d43c224176e1" providerId="LiveId" clId="{12E65707-AB1B-40BC-AA6F-00ACA0BB1F19}" dt="2023-10-24T20:27:40.398" v="31" actId="26606"/>
        <pc:sldMasterMkLst>
          <pc:docMk/>
          <pc:sldMasterMk cId="374494037" sldId="2147483660"/>
        </pc:sldMasterMkLst>
        <pc:sldLayoutChg chg="add del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2695997414" sldId="2147483661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2000546793" sldId="2147483662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1732394329" sldId="2147483663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2359528062" sldId="2147483664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2031160522" sldId="2147483665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2963903609" sldId="2147483666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1469841848" sldId="2147483667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3461075079" sldId="2147483668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2501867263" sldId="2147483669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719113671" sldId="2147483670"/>
          </pc:sldLayoutMkLst>
        </pc:sldLayoutChg>
        <pc:sldLayoutChg chg="add del replId">
          <pc:chgData name="olfat ganji" userId="4fc8d43c224176e1" providerId="LiveId" clId="{12E65707-AB1B-40BC-AA6F-00ACA0BB1F19}" dt="2023-10-24T20:27:40.398" v="31" actId="26606"/>
          <pc:sldLayoutMkLst>
            <pc:docMk/>
            <pc:sldMasterMk cId="374494037" sldId="2147483660"/>
            <pc:sldLayoutMk cId="4224642321" sldId="2147483671"/>
          </pc:sldLayoutMkLst>
        </pc:sldLayoutChg>
      </pc:sldMasterChg>
    </pc:docChg>
  </pc:docChgLst>
  <pc:docChgLst>
    <pc:chgData name="Jeffrey Ha" userId="S::jeffrey.ha@ucanwest.ca::a7c0b3d4-38f0-45a5-b90a-efd70c21e08f" providerId="AD" clId="Web-{5C3CF34E-6427-13F6-348C-F8127F12A2F0}"/>
    <pc:docChg chg="modSld">
      <pc:chgData name="Jeffrey Ha" userId="S::jeffrey.ha@ucanwest.ca::a7c0b3d4-38f0-45a5-b90a-efd70c21e08f" providerId="AD" clId="Web-{5C3CF34E-6427-13F6-348C-F8127F12A2F0}" dt="2024-09-14T23:13:07.432" v="0"/>
      <pc:docMkLst>
        <pc:docMk/>
      </pc:docMkLst>
      <pc:sldChg chg="modSp">
        <pc:chgData name="Jeffrey Ha" userId="S::jeffrey.ha@ucanwest.ca::a7c0b3d4-38f0-45a5-b90a-efd70c21e08f" providerId="AD" clId="Web-{5C3CF34E-6427-13F6-348C-F8127F12A2F0}" dt="2024-09-14T23:13:07.432" v="0"/>
        <pc:sldMkLst>
          <pc:docMk/>
          <pc:sldMk cId="1630226588" sldId="381"/>
        </pc:sldMkLst>
      </pc:sldChg>
    </pc:docChg>
  </pc:docChgLst>
  <pc:docChgLst>
    <pc:chgData name="olfat ganji" userId="4fc8d43c224176e1" providerId="LiveId" clId="{3334FA8C-04E7-4F29-A903-528849D129C2}"/>
    <pc:docChg chg="undo custSel addSld delSld modSld">
      <pc:chgData name="olfat ganji" userId="4fc8d43c224176e1" providerId="LiveId" clId="{3334FA8C-04E7-4F29-A903-528849D129C2}" dt="2023-12-12T05:28:27.835" v="298" actId="1036"/>
      <pc:docMkLst>
        <pc:docMk/>
      </pc:docMkLst>
      <pc:sldChg chg="addSp delSp modSp mod">
        <pc:chgData name="olfat ganji" userId="4fc8d43c224176e1" providerId="LiveId" clId="{3334FA8C-04E7-4F29-A903-528849D129C2}" dt="2023-12-12T05:28:27.835" v="298" actId="1036"/>
        <pc:sldMkLst>
          <pc:docMk/>
          <pc:sldMk cId="2456269399" sldId="256"/>
        </pc:sldMkLst>
      </pc:sldChg>
      <pc:sldChg chg="del">
        <pc:chgData name="olfat ganji" userId="4fc8d43c224176e1" providerId="LiveId" clId="{3334FA8C-04E7-4F29-A903-528849D129C2}" dt="2023-12-11T17:55:20.625" v="0" actId="47"/>
        <pc:sldMkLst>
          <pc:docMk/>
          <pc:sldMk cId="3317900601" sldId="293"/>
        </pc:sldMkLst>
      </pc:sldChg>
      <pc:sldChg chg="modSp mod">
        <pc:chgData name="olfat ganji" userId="4fc8d43c224176e1" providerId="LiveId" clId="{3334FA8C-04E7-4F29-A903-528849D129C2}" dt="2023-12-11T21:43:38.790" v="245" actId="20577"/>
        <pc:sldMkLst>
          <pc:docMk/>
          <pc:sldMk cId="876693268" sldId="296"/>
        </pc:sldMkLst>
      </pc:sldChg>
      <pc:sldChg chg="modSp mod">
        <pc:chgData name="olfat ganji" userId="4fc8d43c224176e1" providerId="LiveId" clId="{3334FA8C-04E7-4F29-A903-528849D129C2}" dt="2023-12-12T03:56:09.118" v="260" actId="20577"/>
        <pc:sldMkLst>
          <pc:docMk/>
          <pc:sldMk cId="3196573204" sldId="297"/>
        </pc:sldMkLst>
      </pc:sldChg>
      <pc:sldChg chg="modSp mod">
        <pc:chgData name="olfat ganji" userId="4fc8d43c224176e1" providerId="LiveId" clId="{3334FA8C-04E7-4F29-A903-528849D129C2}" dt="2023-12-12T04:36:57.072" v="267" actId="1076"/>
        <pc:sldMkLst>
          <pc:docMk/>
          <pc:sldMk cId="2621286941" sldId="298"/>
        </pc:sldMkLst>
      </pc:sldChg>
      <pc:sldChg chg="modSp mod">
        <pc:chgData name="olfat ganji" userId="4fc8d43c224176e1" providerId="LiveId" clId="{3334FA8C-04E7-4F29-A903-528849D129C2}" dt="2023-12-11T18:35:25.903" v="61" actId="2711"/>
        <pc:sldMkLst>
          <pc:docMk/>
          <pc:sldMk cId="1830093610" sldId="301"/>
        </pc:sldMkLst>
      </pc:sldChg>
      <pc:sldChg chg="modSp mod">
        <pc:chgData name="olfat ganji" userId="4fc8d43c224176e1" providerId="LiveId" clId="{3334FA8C-04E7-4F29-A903-528849D129C2}" dt="2023-12-11T18:37:12.878" v="73" actId="2711"/>
        <pc:sldMkLst>
          <pc:docMk/>
          <pc:sldMk cId="2748895962" sldId="302"/>
        </pc:sldMkLst>
      </pc:sldChg>
      <pc:sldChg chg="modSp mod">
        <pc:chgData name="olfat ganji" userId="4fc8d43c224176e1" providerId="LiveId" clId="{3334FA8C-04E7-4F29-A903-528849D129C2}" dt="2023-12-11T23:59:09.437" v="257" actId="20577"/>
        <pc:sldMkLst>
          <pc:docMk/>
          <pc:sldMk cId="4078910033" sldId="303"/>
        </pc:sldMkLst>
      </pc:sldChg>
      <pc:sldChg chg="new del">
        <pc:chgData name="olfat ganji" userId="4fc8d43c224176e1" providerId="LiveId" clId="{3334FA8C-04E7-4F29-A903-528849D129C2}" dt="2023-12-12T00:25:45.956" v="259" actId="47"/>
        <pc:sldMkLst>
          <pc:docMk/>
          <pc:sldMk cId="958764502" sldId="304"/>
        </pc:sldMkLst>
      </pc:sldChg>
    </pc:docChg>
  </pc:docChgLst>
  <pc:docChgLst>
    <pc:chgData name="Davood Wadi" userId="9eb9f23b-bf6d-4b09-8366-43d3b6f38bed" providerId="ADAL" clId="{0C55EE8F-2FC4-43BB-94FC-3134D3A8B372}"/>
    <pc:docChg chg="undo custSel modSld">
      <pc:chgData name="Davood Wadi" userId="9eb9f23b-bf6d-4b09-8366-43d3b6f38bed" providerId="ADAL" clId="{0C55EE8F-2FC4-43BB-94FC-3134D3A8B372}" dt="2025-01-06T14:11:46.797" v="31"/>
      <pc:docMkLst>
        <pc:docMk/>
      </pc:docMkLst>
      <pc:sldChg chg="modSp mod">
        <pc:chgData name="Davood Wadi" userId="9eb9f23b-bf6d-4b09-8366-43d3b6f38bed" providerId="ADAL" clId="{0C55EE8F-2FC4-43BB-94FC-3134D3A8B372}" dt="2025-01-06T14:11:46.797" v="31"/>
        <pc:sldMkLst>
          <pc:docMk/>
          <pc:sldMk cId="2981280810" sldId="293"/>
        </pc:sldMkLst>
        <pc:spChg chg="mod">
          <ac:chgData name="Davood Wadi" userId="9eb9f23b-bf6d-4b09-8366-43d3b6f38bed" providerId="ADAL" clId="{0C55EE8F-2FC4-43BB-94FC-3134D3A8B372}" dt="2025-01-06T14:11:46.797" v="31"/>
          <ac:spMkLst>
            <pc:docMk/>
            <pc:sldMk cId="2981280810" sldId="293"/>
            <ac:spMk id="13" creationId="{EECFDA90-0CEE-06B9-D5D4-3BEE1437581F}"/>
          </ac:spMkLst>
        </pc:spChg>
      </pc:sldChg>
    </pc:docChg>
  </pc:docChgLst>
  <pc:docChgLst>
    <pc:chgData name="olfat ganji" userId="4fc8d43c224176e1" providerId="LiveId" clId="{1C592673-9ABA-4204-B084-FA6B5B7810B2}"/>
    <pc:docChg chg="undo custSel addSld delSld modSld">
      <pc:chgData name="olfat ganji" userId="4fc8d43c224176e1" providerId="LiveId" clId="{1C592673-9ABA-4204-B084-FA6B5B7810B2}" dt="2024-01-24T20:31:32.804" v="109" actId="20577"/>
      <pc:docMkLst>
        <pc:docMk/>
      </pc:docMkLst>
      <pc:sldChg chg="modSp add del mod modShow">
        <pc:chgData name="olfat ganji" userId="4fc8d43c224176e1" providerId="LiveId" clId="{1C592673-9ABA-4204-B084-FA6B5B7810B2}" dt="2024-01-24T20:10:01.967" v="58" actId="20577"/>
        <pc:sldMkLst>
          <pc:docMk/>
          <pc:sldMk cId="2456269399" sldId="256"/>
        </pc:sldMkLst>
      </pc:sldChg>
      <pc:sldChg chg="modSp mod modShow">
        <pc:chgData name="olfat ganji" userId="4fc8d43c224176e1" providerId="LiveId" clId="{1C592673-9ABA-4204-B084-FA6B5B7810B2}" dt="2024-01-24T20:14:01.373" v="60" actId="108"/>
        <pc:sldMkLst>
          <pc:docMk/>
          <pc:sldMk cId="285875787" sldId="259"/>
        </pc:sldMkLst>
      </pc:sldChg>
      <pc:sldChg chg="modSp mod modShow">
        <pc:chgData name="olfat ganji" userId="4fc8d43c224176e1" providerId="LiveId" clId="{1C592673-9ABA-4204-B084-FA6B5B7810B2}" dt="2024-01-24T20:31:32.804" v="109" actId="20577"/>
        <pc:sldMkLst>
          <pc:docMk/>
          <pc:sldMk cId="3317900601" sldId="293"/>
        </pc:sldMkLst>
      </pc:sldChg>
      <pc:sldChg chg="modSp mod modShow">
        <pc:chgData name="olfat ganji" userId="4fc8d43c224176e1" providerId="LiveId" clId="{1C592673-9ABA-4204-B084-FA6B5B7810B2}" dt="2024-01-24T20:16:14.739" v="73" actId="1036"/>
        <pc:sldMkLst>
          <pc:docMk/>
          <pc:sldMk cId="382585385" sldId="304"/>
        </pc:sldMkLst>
      </pc:sldChg>
      <pc:sldChg chg="mod modShow">
        <pc:chgData name="olfat ganji" userId="4fc8d43c224176e1" providerId="LiveId" clId="{1C592673-9ABA-4204-B084-FA6B5B7810B2}" dt="2024-01-24T20:06:39.868" v="27" actId="729"/>
        <pc:sldMkLst>
          <pc:docMk/>
          <pc:sldMk cId="798131243" sldId="305"/>
        </pc:sldMkLst>
      </pc:sldChg>
      <pc:sldChg chg="modSp mod modShow">
        <pc:chgData name="olfat ganji" userId="4fc8d43c224176e1" providerId="LiveId" clId="{1C592673-9ABA-4204-B084-FA6B5B7810B2}" dt="2024-01-24T20:07:30.570" v="28" actId="207"/>
        <pc:sldMkLst>
          <pc:docMk/>
          <pc:sldMk cId="2936684946" sldId="312"/>
        </pc:sldMkLst>
      </pc:sldChg>
      <pc:sldChg chg="modSp mod modShow">
        <pc:chgData name="olfat ganji" userId="4fc8d43c224176e1" providerId="LiveId" clId="{1C592673-9ABA-4204-B084-FA6B5B7810B2}" dt="2024-01-24T20:07:40.449" v="38" actId="1037"/>
        <pc:sldMkLst>
          <pc:docMk/>
          <pc:sldMk cId="3642473438" sldId="313"/>
        </pc:sldMkLst>
      </pc:sldChg>
      <pc:sldChg chg="modSp mod modShow">
        <pc:chgData name="olfat ganji" userId="4fc8d43c224176e1" providerId="LiveId" clId="{1C592673-9ABA-4204-B084-FA6B5B7810B2}" dt="2024-01-24T20:09:10.503" v="50" actId="20577"/>
        <pc:sldMkLst>
          <pc:docMk/>
          <pc:sldMk cId="1162990053" sldId="321"/>
        </pc:sldMkLst>
      </pc:sldChg>
      <pc:sldChg chg="mod modShow">
        <pc:chgData name="olfat ganji" userId="4fc8d43c224176e1" providerId="LiveId" clId="{1C592673-9ABA-4204-B084-FA6B5B7810B2}" dt="2024-01-24T20:06:39.868" v="27" actId="729"/>
        <pc:sldMkLst>
          <pc:docMk/>
          <pc:sldMk cId="3282836509" sldId="322"/>
        </pc:sldMkLst>
      </pc:sldChg>
      <pc:sldChg chg="modSp mod modShow">
        <pc:chgData name="olfat ganji" userId="4fc8d43c224176e1" providerId="LiveId" clId="{1C592673-9ABA-4204-B084-FA6B5B7810B2}" dt="2024-01-24T20:09:24.679" v="54" actId="20577"/>
        <pc:sldMkLst>
          <pc:docMk/>
          <pc:sldMk cId="3705668401" sldId="323"/>
        </pc:sldMkLst>
      </pc:sldChg>
      <pc:sldChg chg="modSp mod modShow">
        <pc:chgData name="olfat ganji" userId="4fc8d43c224176e1" providerId="LiveId" clId="{1C592673-9ABA-4204-B084-FA6B5B7810B2}" dt="2024-01-24T20:07:51.042" v="40" actId="207"/>
        <pc:sldMkLst>
          <pc:docMk/>
          <pc:sldMk cId="2113216375" sldId="325"/>
        </pc:sldMkLst>
      </pc:sldChg>
      <pc:sldChg chg="modSp mod modShow">
        <pc:chgData name="olfat ganji" userId="4fc8d43c224176e1" providerId="LiveId" clId="{1C592673-9ABA-4204-B084-FA6B5B7810B2}" dt="2024-01-24T20:08:00.679" v="42" actId="207"/>
        <pc:sldMkLst>
          <pc:docMk/>
          <pc:sldMk cId="655598186" sldId="326"/>
        </pc:sldMkLst>
      </pc:sldChg>
      <pc:sldChg chg="modSp mod modShow">
        <pc:chgData name="olfat ganji" userId="4fc8d43c224176e1" providerId="LiveId" clId="{1C592673-9ABA-4204-B084-FA6B5B7810B2}" dt="2024-01-24T20:08:51.716" v="44" actId="20577"/>
        <pc:sldMkLst>
          <pc:docMk/>
          <pc:sldMk cId="1018108086" sldId="327"/>
        </pc:sldMkLst>
      </pc:sldChg>
      <pc:sldChg chg="add del mod modShow">
        <pc:chgData name="olfat ganji" userId="4fc8d43c224176e1" providerId="LiveId" clId="{1C592673-9ABA-4204-B084-FA6B5B7810B2}" dt="2024-01-24T20:06:39.868" v="27" actId="729"/>
        <pc:sldMkLst>
          <pc:docMk/>
          <pc:sldMk cId="2016870545" sldId="328"/>
        </pc:sldMkLst>
      </pc:sldChg>
      <pc:sldChg chg="modSp mod modShow">
        <pc:chgData name="olfat ganji" userId="4fc8d43c224176e1" providerId="LiveId" clId="{1C592673-9ABA-4204-B084-FA6B5B7810B2}" dt="2024-01-24T20:07:46.082" v="39" actId="207"/>
        <pc:sldMkLst>
          <pc:docMk/>
          <pc:sldMk cId="801427857" sldId="330"/>
        </pc:sldMkLst>
      </pc:sldChg>
      <pc:sldChg chg="add del">
        <pc:chgData name="olfat ganji" userId="4fc8d43c224176e1" providerId="LiveId" clId="{1C592673-9ABA-4204-B084-FA6B5B7810B2}" dt="2024-01-24T20:05:32.745" v="8" actId="47"/>
        <pc:sldMkLst>
          <pc:docMk/>
          <pc:sldMk cId="4117711536" sldId="331"/>
        </pc:sldMkLst>
      </pc:sldChg>
      <pc:sldChg chg="add del">
        <pc:chgData name="olfat ganji" userId="4fc8d43c224176e1" providerId="LiveId" clId="{1C592673-9ABA-4204-B084-FA6B5B7810B2}" dt="2024-01-24T20:05:35.043" v="9" actId="47"/>
        <pc:sldMkLst>
          <pc:docMk/>
          <pc:sldMk cId="3747868004" sldId="332"/>
        </pc:sldMkLst>
      </pc:sldChg>
      <pc:sldChg chg="add del">
        <pc:chgData name="olfat ganji" userId="4fc8d43c224176e1" providerId="LiveId" clId="{1C592673-9ABA-4204-B084-FA6B5B7810B2}" dt="2024-01-24T20:05:37.329" v="10" actId="47"/>
        <pc:sldMkLst>
          <pc:docMk/>
          <pc:sldMk cId="1621982724" sldId="333"/>
        </pc:sldMkLst>
      </pc:sldChg>
      <pc:sldChg chg="del">
        <pc:chgData name="olfat ganji" userId="4fc8d43c224176e1" providerId="LiveId" clId="{1C592673-9ABA-4204-B084-FA6B5B7810B2}" dt="2024-01-24T20:05:39.295" v="11" actId="47"/>
        <pc:sldMkLst>
          <pc:docMk/>
          <pc:sldMk cId="4170922330" sldId="334"/>
        </pc:sldMkLst>
      </pc:sldChg>
      <pc:sldChg chg="del">
        <pc:chgData name="olfat ganji" userId="4fc8d43c224176e1" providerId="LiveId" clId="{1C592673-9ABA-4204-B084-FA6B5B7810B2}" dt="2024-01-24T20:05:43.403" v="12" actId="47"/>
        <pc:sldMkLst>
          <pc:docMk/>
          <pc:sldMk cId="1234761645" sldId="335"/>
        </pc:sldMkLst>
      </pc:sldChg>
      <pc:sldChg chg="del">
        <pc:chgData name="olfat ganji" userId="4fc8d43c224176e1" providerId="LiveId" clId="{1C592673-9ABA-4204-B084-FA6B5B7810B2}" dt="2024-01-24T20:05:47.090" v="13" actId="47"/>
        <pc:sldMkLst>
          <pc:docMk/>
          <pc:sldMk cId="1858154838" sldId="336"/>
        </pc:sldMkLst>
      </pc:sldChg>
      <pc:sldChg chg="del">
        <pc:chgData name="olfat ganji" userId="4fc8d43c224176e1" providerId="LiveId" clId="{1C592673-9ABA-4204-B084-FA6B5B7810B2}" dt="2024-01-24T20:05:48.870" v="14" actId="47"/>
        <pc:sldMkLst>
          <pc:docMk/>
          <pc:sldMk cId="1423436289" sldId="337"/>
        </pc:sldMkLst>
      </pc:sldChg>
      <pc:sldChg chg="del">
        <pc:chgData name="olfat ganji" userId="4fc8d43c224176e1" providerId="LiveId" clId="{1C592673-9ABA-4204-B084-FA6B5B7810B2}" dt="2024-01-24T20:05:50.791" v="15" actId="47"/>
        <pc:sldMkLst>
          <pc:docMk/>
          <pc:sldMk cId="2003865597" sldId="338"/>
        </pc:sldMkLst>
      </pc:sldChg>
      <pc:sldChg chg="del">
        <pc:chgData name="olfat ganji" userId="4fc8d43c224176e1" providerId="LiveId" clId="{1C592673-9ABA-4204-B084-FA6B5B7810B2}" dt="2024-01-24T20:05:52.775" v="16" actId="47"/>
        <pc:sldMkLst>
          <pc:docMk/>
          <pc:sldMk cId="3231178147" sldId="339"/>
        </pc:sldMkLst>
      </pc:sldChg>
      <pc:sldChg chg="modSp mod modShow">
        <pc:chgData name="olfat ganji" userId="4fc8d43c224176e1" providerId="LiveId" clId="{1C592673-9ABA-4204-B084-FA6B5B7810B2}" dt="2024-01-24T20:07:55.819" v="41" actId="207"/>
        <pc:sldMkLst>
          <pc:docMk/>
          <pc:sldMk cId="431377761" sldId="342"/>
        </pc:sldMkLst>
      </pc:sldChg>
      <pc:sldChg chg="modSp mod modShow">
        <pc:chgData name="olfat ganji" userId="4fc8d43c224176e1" providerId="LiveId" clId="{1C592673-9ABA-4204-B084-FA6B5B7810B2}" dt="2024-01-24T20:09:06.020" v="48" actId="20577"/>
        <pc:sldMkLst>
          <pc:docMk/>
          <pc:sldMk cId="3581977228" sldId="344"/>
        </pc:sldMkLst>
      </pc:sldChg>
      <pc:sldChg chg="modSp mod modShow">
        <pc:chgData name="olfat ganji" userId="4fc8d43c224176e1" providerId="LiveId" clId="{1C592673-9ABA-4204-B084-FA6B5B7810B2}" dt="2024-01-24T20:29:44.678" v="108" actId="20577"/>
        <pc:sldMkLst>
          <pc:docMk/>
          <pc:sldMk cId="1797656534" sldId="346"/>
        </pc:sldMkLst>
      </pc:sldChg>
      <pc:sldChg chg="mod modShow">
        <pc:chgData name="olfat ganji" userId="4fc8d43c224176e1" providerId="LiveId" clId="{1C592673-9ABA-4204-B084-FA6B5B7810B2}" dt="2024-01-24T20:06:39.868" v="27" actId="729"/>
        <pc:sldMkLst>
          <pc:docMk/>
          <pc:sldMk cId="438277621" sldId="347"/>
        </pc:sldMkLst>
      </pc:sldChg>
      <pc:sldChg chg="del">
        <pc:chgData name="olfat ganji" userId="4fc8d43c224176e1" providerId="LiveId" clId="{1C592673-9ABA-4204-B084-FA6B5B7810B2}" dt="2024-01-24T20:05:54.873" v="17" actId="47"/>
        <pc:sldMkLst>
          <pc:docMk/>
          <pc:sldMk cId="1659850982" sldId="349"/>
        </pc:sldMkLst>
      </pc:sldChg>
      <pc:sldChg chg="del">
        <pc:chgData name="olfat ganji" userId="4fc8d43c224176e1" providerId="LiveId" clId="{1C592673-9ABA-4204-B084-FA6B5B7810B2}" dt="2024-01-24T20:05:58.988" v="18" actId="47"/>
        <pc:sldMkLst>
          <pc:docMk/>
          <pc:sldMk cId="896496749" sldId="350"/>
        </pc:sldMkLst>
      </pc:sldChg>
      <pc:sldChg chg="del">
        <pc:chgData name="olfat ganji" userId="4fc8d43c224176e1" providerId="LiveId" clId="{1C592673-9ABA-4204-B084-FA6B5B7810B2}" dt="2024-01-24T20:06:09.323" v="21" actId="47"/>
        <pc:sldMkLst>
          <pc:docMk/>
          <pc:sldMk cId="3920821108" sldId="351"/>
        </pc:sldMkLst>
      </pc:sldChg>
      <pc:sldChg chg="modSp del mod modShow">
        <pc:chgData name="olfat ganji" userId="4fc8d43c224176e1" providerId="LiveId" clId="{1C592673-9ABA-4204-B084-FA6B5B7810B2}" dt="2024-01-24T20:11:13.087" v="59" actId="47"/>
        <pc:sldMkLst>
          <pc:docMk/>
          <pc:sldMk cId="2861329241" sldId="352"/>
        </pc:sldMkLst>
      </pc:sldChg>
      <pc:sldChg chg="del">
        <pc:chgData name="olfat ganji" userId="4fc8d43c224176e1" providerId="LiveId" clId="{1C592673-9ABA-4204-B084-FA6B5B7810B2}" dt="2024-01-24T20:06:22.804" v="23" actId="47"/>
        <pc:sldMkLst>
          <pc:docMk/>
          <pc:sldMk cId="138580816" sldId="353"/>
        </pc:sldMkLst>
      </pc:sldChg>
      <pc:sldChg chg="del">
        <pc:chgData name="olfat ganji" userId="4fc8d43c224176e1" providerId="LiveId" clId="{1C592673-9ABA-4204-B084-FA6B5B7810B2}" dt="2024-01-24T20:06:26.169" v="24" actId="47"/>
        <pc:sldMkLst>
          <pc:docMk/>
          <pc:sldMk cId="1646319668" sldId="354"/>
        </pc:sldMkLst>
      </pc:sldChg>
      <pc:sldChg chg="del">
        <pc:chgData name="olfat ganji" userId="4fc8d43c224176e1" providerId="LiveId" clId="{1C592673-9ABA-4204-B084-FA6B5B7810B2}" dt="2024-01-24T20:06:28.751" v="25" actId="47"/>
        <pc:sldMkLst>
          <pc:docMk/>
          <pc:sldMk cId="2697713339" sldId="355"/>
        </pc:sldMkLst>
      </pc:sldChg>
      <pc:sldChg chg="del">
        <pc:chgData name="olfat ganji" userId="4fc8d43c224176e1" providerId="LiveId" clId="{1C592673-9ABA-4204-B084-FA6B5B7810B2}" dt="2024-01-24T20:06:31.111" v="26" actId="47"/>
        <pc:sldMkLst>
          <pc:docMk/>
          <pc:sldMk cId="3471073400" sldId="356"/>
        </pc:sldMkLst>
      </pc:sldChg>
      <pc:sldChg chg="del">
        <pc:chgData name="olfat ganji" userId="4fc8d43c224176e1" providerId="LiveId" clId="{1C592673-9ABA-4204-B084-FA6B5B7810B2}" dt="2024-01-24T20:06:15.519" v="22" actId="47"/>
        <pc:sldMkLst>
          <pc:docMk/>
          <pc:sldMk cId="798318288" sldId="357"/>
        </pc:sldMkLst>
      </pc:sldChg>
    </pc:docChg>
  </pc:docChgLst>
  <pc:docChgLst>
    <pc:chgData name="olfat ganji" userId="4fc8d43c224176e1" providerId="LiveId" clId="{CDDE2AE7-1BDD-403D-8E51-0E86E7BD8D68}"/>
    <pc:docChg chg="undo custSel addSld delSld modSld sldOrd">
      <pc:chgData name="olfat ganji" userId="4fc8d43c224176e1" providerId="LiveId" clId="{CDDE2AE7-1BDD-403D-8E51-0E86E7BD8D68}" dt="2024-01-24T19:46:58.126" v="2030" actId="20577"/>
      <pc:docMkLst>
        <pc:docMk/>
      </pc:docMkLst>
      <pc:sldChg chg="mod setBg modShow modNotesTx">
        <pc:chgData name="olfat ganji" userId="4fc8d43c224176e1" providerId="LiveId" clId="{CDDE2AE7-1BDD-403D-8E51-0E86E7BD8D68}" dt="2024-01-22T20:44:55.769" v="1442" actId="729"/>
        <pc:sldMkLst>
          <pc:docMk/>
          <pc:sldMk cId="2456269399" sldId="256"/>
        </pc:sldMkLst>
      </pc:sldChg>
      <pc:sldChg chg="modSp mod modShow modNotesTx">
        <pc:chgData name="olfat ganji" userId="4fc8d43c224176e1" providerId="LiveId" clId="{CDDE2AE7-1BDD-403D-8E51-0E86E7BD8D68}" dt="2024-01-22T20:45:02.898" v="1443" actId="729"/>
        <pc:sldMkLst>
          <pc:docMk/>
          <pc:sldMk cId="285875787" sldId="259"/>
        </pc:sldMkLst>
      </pc:sldChg>
      <pc:sldChg chg="modSp mod modShow modNotesTx">
        <pc:chgData name="olfat ganji" userId="4fc8d43c224176e1" providerId="LiveId" clId="{CDDE2AE7-1BDD-403D-8E51-0E86E7BD8D68}" dt="2024-01-22T20:46:25.294" v="1461" actId="729"/>
        <pc:sldMkLst>
          <pc:docMk/>
          <pc:sldMk cId="3317900601" sldId="293"/>
        </pc:sldMkLst>
      </pc:sldChg>
      <pc:sldChg chg="modSp mod modShow modNotesTx">
        <pc:chgData name="olfat ganji" userId="4fc8d43c224176e1" providerId="LiveId" clId="{CDDE2AE7-1BDD-403D-8E51-0E86E7BD8D68}" dt="2024-01-22T20:45:09.543" v="1445" actId="729"/>
        <pc:sldMkLst>
          <pc:docMk/>
          <pc:sldMk cId="382585385" sldId="304"/>
        </pc:sldMkLst>
      </pc:sldChg>
      <pc:sldChg chg="addSp delSp modSp mod modShow modNotesTx">
        <pc:chgData name="olfat ganji" userId="4fc8d43c224176e1" providerId="LiveId" clId="{CDDE2AE7-1BDD-403D-8E51-0E86E7BD8D68}" dt="2024-01-22T20:45:13.052" v="1446" actId="729"/>
        <pc:sldMkLst>
          <pc:docMk/>
          <pc:sldMk cId="798131243" sldId="305"/>
        </pc:sldMkLst>
      </pc:sldChg>
      <pc:sldChg chg="del">
        <pc:chgData name="olfat ganji" userId="4fc8d43c224176e1" providerId="LiveId" clId="{CDDE2AE7-1BDD-403D-8E51-0E86E7BD8D68}" dt="2024-01-21T21:06:30.167" v="86" actId="47"/>
        <pc:sldMkLst>
          <pc:docMk/>
          <pc:sldMk cId="3168322826" sldId="311"/>
        </pc:sldMkLst>
      </pc:sldChg>
      <pc:sldChg chg="addSp delSp modSp mod modShow modNotesTx">
        <pc:chgData name="olfat ganji" userId="4fc8d43c224176e1" providerId="LiveId" clId="{CDDE2AE7-1BDD-403D-8E51-0E86E7BD8D68}" dt="2024-01-22T20:45:17.572" v="1447" actId="729"/>
        <pc:sldMkLst>
          <pc:docMk/>
          <pc:sldMk cId="2936684946" sldId="312"/>
        </pc:sldMkLst>
      </pc:sldChg>
      <pc:sldChg chg="modSp mod modShow modNotesTx">
        <pc:chgData name="olfat ganji" userId="4fc8d43c224176e1" providerId="LiveId" clId="{CDDE2AE7-1BDD-403D-8E51-0E86E7BD8D68}" dt="2024-01-22T20:45:21.221" v="1448" actId="729"/>
        <pc:sldMkLst>
          <pc:docMk/>
          <pc:sldMk cId="3642473438" sldId="313"/>
        </pc:sldMkLst>
      </pc:sldChg>
      <pc:sldChg chg="modSp mod modShow">
        <pc:chgData name="olfat ganji" userId="4fc8d43c224176e1" providerId="LiveId" clId="{CDDE2AE7-1BDD-403D-8E51-0E86E7BD8D68}" dt="2024-01-22T20:46:08.141" v="1457" actId="729"/>
        <pc:sldMkLst>
          <pc:docMk/>
          <pc:sldMk cId="1162990053" sldId="321"/>
        </pc:sldMkLst>
      </pc:sldChg>
      <pc:sldChg chg="modSp mod ord modShow modNotesTx">
        <pc:chgData name="olfat ganji" userId="4fc8d43c224176e1" providerId="LiveId" clId="{CDDE2AE7-1BDD-403D-8E51-0E86E7BD8D68}" dt="2024-01-22T20:45:06.369" v="1444" actId="729"/>
        <pc:sldMkLst>
          <pc:docMk/>
          <pc:sldMk cId="3282836509" sldId="322"/>
        </pc:sldMkLst>
      </pc:sldChg>
      <pc:sldChg chg="modSp mod modShow modNotesTx">
        <pc:chgData name="olfat ganji" userId="4fc8d43c224176e1" providerId="LiveId" clId="{CDDE2AE7-1BDD-403D-8E51-0E86E7BD8D68}" dt="2024-01-22T20:46:17.557" v="1459" actId="729"/>
        <pc:sldMkLst>
          <pc:docMk/>
          <pc:sldMk cId="3705668401" sldId="323"/>
        </pc:sldMkLst>
      </pc:sldChg>
      <pc:sldChg chg="modSp add del mod ord modShow modNotesTx">
        <pc:chgData name="olfat ganji" userId="4fc8d43c224176e1" providerId="LiveId" clId="{CDDE2AE7-1BDD-403D-8E51-0E86E7BD8D68}" dt="2024-01-22T20:45:28.022" v="1450" actId="729"/>
        <pc:sldMkLst>
          <pc:docMk/>
          <pc:sldMk cId="2113216375" sldId="325"/>
        </pc:sldMkLst>
      </pc:sldChg>
      <pc:sldChg chg="modSp mod modShow modNotesTx">
        <pc:chgData name="olfat ganji" userId="4fc8d43c224176e1" providerId="LiveId" clId="{CDDE2AE7-1BDD-403D-8E51-0E86E7BD8D68}" dt="2024-01-22T20:45:35.019" v="1452" actId="729"/>
        <pc:sldMkLst>
          <pc:docMk/>
          <pc:sldMk cId="655598186" sldId="326"/>
        </pc:sldMkLst>
      </pc:sldChg>
      <pc:sldChg chg="modSp mod modShow">
        <pc:chgData name="olfat ganji" userId="4fc8d43c224176e1" providerId="LiveId" clId="{CDDE2AE7-1BDD-403D-8E51-0E86E7BD8D68}" dt="2024-01-22T20:45:42.707" v="1454" actId="729"/>
        <pc:sldMkLst>
          <pc:docMk/>
          <pc:sldMk cId="1018108086" sldId="327"/>
        </pc:sldMkLst>
      </pc:sldChg>
      <pc:sldChg chg="modSp mod modShow modNotesTx">
        <pc:chgData name="olfat ganji" userId="4fc8d43c224176e1" providerId="LiveId" clId="{CDDE2AE7-1BDD-403D-8E51-0E86E7BD8D68}" dt="2024-01-22T20:45:38.028" v="1453" actId="729"/>
        <pc:sldMkLst>
          <pc:docMk/>
          <pc:sldMk cId="2016870545" sldId="328"/>
        </pc:sldMkLst>
      </pc:sldChg>
      <pc:sldChg chg="modSp mod modShow modNotesTx">
        <pc:chgData name="olfat ganji" userId="4fc8d43c224176e1" providerId="LiveId" clId="{CDDE2AE7-1BDD-403D-8E51-0E86E7BD8D68}" dt="2024-01-22T20:45:24.456" v="1449" actId="729"/>
        <pc:sldMkLst>
          <pc:docMk/>
          <pc:sldMk cId="801427857" sldId="330"/>
        </pc:sldMkLst>
      </pc:sldChg>
      <pc:sldChg chg="modSp add del mod ord">
        <pc:chgData name="olfat ganji" userId="4fc8d43c224176e1" providerId="LiveId" clId="{CDDE2AE7-1BDD-403D-8E51-0E86E7BD8D68}" dt="2024-01-22T21:24:20.757" v="1477" actId="113"/>
        <pc:sldMkLst>
          <pc:docMk/>
          <pc:sldMk cId="4117711536" sldId="331"/>
        </pc:sldMkLst>
      </pc:sldChg>
      <pc:sldChg chg="modSp add del mod">
        <pc:chgData name="olfat ganji" userId="4fc8d43c224176e1" providerId="LiveId" clId="{CDDE2AE7-1BDD-403D-8E51-0E86E7BD8D68}" dt="2024-01-21T22:45:58.406" v="531" actId="113"/>
        <pc:sldMkLst>
          <pc:docMk/>
          <pc:sldMk cId="3747868004" sldId="332"/>
        </pc:sldMkLst>
      </pc:sldChg>
      <pc:sldChg chg="modSp add del mod setBg">
        <pc:chgData name="olfat ganji" userId="4fc8d43c224176e1" providerId="LiveId" clId="{CDDE2AE7-1BDD-403D-8E51-0E86E7BD8D68}" dt="2024-01-22T21:27:03.749" v="1486" actId="12"/>
        <pc:sldMkLst>
          <pc:docMk/>
          <pc:sldMk cId="1621982724" sldId="333"/>
        </pc:sldMkLst>
      </pc:sldChg>
      <pc:sldChg chg="addSp delSp modSp add del mod">
        <pc:chgData name="olfat ganji" userId="4fc8d43c224176e1" providerId="LiveId" clId="{CDDE2AE7-1BDD-403D-8E51-0E86E7BD8D68}" dt="2024-01-22T21:29:35.849" v="1496" actId="20578"/>
        <pc:sldMkLst>
          <pc:docMk/>
          <pc:sldMk cId="4170922330" sldId="334"/>
        </pc:sldMkLst>
      </pc:sldChg>
      <pc:sldChg chg="modSp add del mod">
        <pc:chgData name="olfat ganji" userId="4fc8d43c224176e1" providerId="LiveId" clId="{CDDE2AE7-1BDD-403D-8E51-0E86E7BD8D68}" dt="2024-01-22T21:34:23.507" v="1531" actId="1076"/>
        <pc:sldMkLst>
          <pc:docMk/>
          <pc:sldMk cId="1234761645" sldId="335"/>
        </pc:sldMkLst>
      </pc:sldChg>
      <pc:sldChg chg="modSp add del mod">
        <pc:chgData name="olfat ganji" userId="4fc8d43c224176e1" providerId="LiveId" clId="{CDDE2AE7-1BDD-403D-8E51-0E86E7BD8D68}" dt="2024-01-22T22:18:59.335" v="1933" actId="207"/>
        <pc:sldMkLst>
          <pc:docMk/>
          <pc:sldMk cId="1858154838" sldId="336"/>
        </pc:sldMkLst>
      </pc:sldChg>
      <pc:sldChg chg="modSp add del mod">
        <pc:chgData name="olfat ganji" userId="4fc8d43c224176e1" providerId="LiveId" clId="{CDDE2AE7-1BDD-403D-8E51-0E86E7BD8D68}" dt="2024-01-24T19:44:19.926" v="2029" actId="20577"/>
        <pc:sldMkLst>
          <pc:docMk/>
          <pc:sldMk cId="1423436289" sldId="337"/>
        </pc:sldMkLst>
      </pc:sldChg>
      <pc:sldChg chg="modSp add del mod">
        <pc:chgData name="olfat ganji" userId="4fc8d43c224176e1" providerId="LiveId" clId="{CDDE2AE7-1BDD-403D-8E51-0E86E7BD8D68}" dt="2024-01-22T21:39:58.602" v="1558" actId="1076"/>
        <pc:sldMkLst>
          <pc:docMk/>
          <pc:sldMk cId="2003865597" sldId="338"/>
        </pc:sldMkLst>
      </pc:sldChg>
      <pc:sldChg chg="modSp add del mod">
        <pc:chgData name="olfat ganji" userId="4fc8d43c224176e1" providerId="LiveId" clId="{CDDE2AE7-1BDD-403D-8E51-0E86E7BD8D68}" dt="2024-01-22T21:41:51.340" v="1580" actId="20577"/>
        <pc:sldMkLst>
          <pc:docMk/>
          <pc:sldMk cId="3231178147" sldId="339"/>
        </pc:sldMkLst>
      </pc:sldChg>
      <pc:sldChg chg="modSp mod ord modShow modNotesTx">
        <pc:chgData name="olfat ganji" userId="4fc8d43c224176e1" providerId="LiveId" clId="{CDDE2AE7-1BDD-403D-8E51-0E86E7BD8D68}" dt="2024-01-22T20:45:31.448" v="1451" actId="729"/>
        <pc:sldMkLst>
          <pc:docMk/>
          <pc:sldMk cId="431377761" sldId="342"/>
        </pc:sldMkLst>
      </pc:sldChg>
      <pc:sldChg chg="modSp mod modShow modNotesTx">
        <pc:chgData name="olfat ganji" userId="4fc8d43c224176e1" providerId="LiveId" clId="{CDDE2AE7-1BDD-403D-8E51-0E86E7BD8D68}" dt="2024-01-22T20:45:49.758" v="1456" actId="729"/>
        <pc:sldMkLst>
          <pc:docMk/>
          <pc:sldMk cId="3581977228" sldId="344"/>
        </pc:sldMkLst>
      </pc:sldChg>
      <pc:sldChg chg="del">
        <pc:chgData name="olfat ganji" userId="4fc8d43c224176e1" providerId="LiveId" clId="{CDDE2AE7-1BDD-403D-8E51-0E86E7BD8D68}" dt="2024-01-21T21:06:31.348" v="87" actId="47"/>
        <pc:sldMkLst>
          <pc:docMk/>
          <pc:sldMk cId="1480954219" sldId="345"/>
        </pc:sldMkLst>
      </pc:sldChg>
      <pc:sldChg chg="modSp mod modShow">
        <pc:chgData name="olfat ganji" userId="4fc8d43c224176e1" providerId="LiveId" clId="{CDDE2AE7-1BDD-403D-8E51-0E86E7BD8D68}" dt="2024-01-22T20:46:12.742" v="1458" actId="729"/>
        <pc:sldMkLst>
          <pc:docMk/>
          <pc:sldMk cId="1797656534" sldId="346"/>
        </pc:sldMkLst>
      </pc:sldChg>
      <pc:sldChg chg="modSp add mod modShow">
        <pc:chgData name="olfat ganji" userId="4fc8d43c224176e1" providerId="LiveId" clId="{CDDE2AE7-1BDD-403D-8E51-0E86E7BD8D68}" dt="2024-01-22T20:46:22.343" v="1460" actId="729"/>
        <pc:sldMkLst>
          <pc:docMk/>
          <pc:sldMk cId="438277621" sldId="347"/>
        </pc:sldMkLst>
      </pc:sldChg>
      <pc:sldChg chg="add del">
        <pc:chgData name="olfat ganji" userId="4fc8d43c224176e1" providerId="LiveId" clId="{CDDE2AE7-1BDD-403D-8E51-0E86E7BD8D68}" dt="2024-01-21T22:06:12.750" v="436"/>
        <pc:sldMkLst>
          <pc:docMk/>
          <pc:sldMk cId="2447243245" sldId="347"/>
        </pc:sldMkLst>
      </pc:sldChg>
      <pc:sldChg chg="modSp del mod">
        <pc:chgData name="olfat ganji" userId="4fc8d43c224176e1" providerId="LiveId" clId="{CDDE2AE7-1BDD-403D-8E51-0E86E7BD8D68}" dt="2024-01-21T21:00:38.720" v="7" actId="47"/>
        <pc:sldMkLst>
          <pc:docMk/>
          <pc:sldMk cId="2728172323" sldId="347"/>
        </pc:sldMkLst>
      </pc:sldChg>
      <pc:sldChg chg="new del">
        <pc:chgData name="olfat ganji" userId="4fc8d43c224176e1" providerId="LiveId" clId="{CDDE2AE7-1BDD-403D-8E51-0E86E7BD8D68}" dt="2024-01-21T23:52:46.150" v="625" actId="47"/>
        <pc:sldMkLst>
          <pc:docMk/>
          <pc:sldMk cId="2892540373" sldId="347"/>
        </pc:sldMkLst>
      </pc:sldChg>
      <pc:sldChg chg="addSp delSp modSp new del mod">
        <pc:chgData name="olfat ganji" userId="4fc8d43c224176e1" providerId="LiveId" clId="{CDDE2AE7-1BDD-403D-8E51-0E86E7BD8D68}" dt="2024-01-21T22:01:20.213" v="418" actId="2696"/>
        <pc:sldMkLst>
          <pc:docMk/>
          <pc:sldMk cId="3792565746" sldId="347"/>
        </pc:sldMkLst>
      </pc:sldChg>
      <pc:sldChg chg="delSp modSp add del mod">
        <pc:chgData name="olfat ganji" userId="4fc8d43c224176e1" providerId="LiveId" clId="{CDDE2AE7-1BDD-403D-8E51-0E86E7BD8D68}" dt="2024-01-21T22:00:41.136" v="417" actId="47"/>
        <pc:sldMkLst>
          <pc:docMk/>
          <pc:sldMk cId="3045202111" sldId="348"/>
        </pc:sldMkLst>
      </pc:sldChg>
      <pc:sldChg chg="modSp add mod">
        <pc:chgData name="olfat ganji" userId="4fc8d43c224176e1" providerId="LiveId" clId="{CDDE2AE7-1BDD-403D-8E51-0E86E7BD8D68}" dt="2024-01-22T21:43:27.635" v="1627" actId="5793"/>
        <pc:sldMkLst>
          <pc:docMk/>
          <pc:sldMk cId="1659850982" sldId="349"/>
        </pc:sldMkLst>
      </pc:sldChg>
      <pc:sldChg chg="modSp add mod">
        <pc:chgData name="olfat ganji" userId="4fc8d43c224176e1" providerId="LiveId" clId="{CDDE2AE7-1BDD-403D-8E51-0E86E7BD8D68}" dt="2024-01-24T19:46:58.126" v="2030" actId="20577"/>
        <pc:sldMkLst>
          <pc:docMk/>
          <pc:sldMk cId="896496749" sldId="350"/>
        </pc:sldMkLst>
      </pc:sldChg>
      <pc:sldChg chg="addSp modSp add mod">
        <pc:chgData name="olfat ganji" userId="4fc8d43c224176e1" providerId="LiveId" clId="{CDDE2AE7-1BDD-403D-8E51-0E86E7BD8D68}" dt="2024-01-22T20:07:15.234" v="1368" actId="207"/>
        <pc:sldMkLst>
          <pc:docMk/>
          <pc:sldMk cId="3920821108" sldId="351"/>
        </pc:sldMkLst>
      </pc:sldChg>
      <pc:sldChg chg="modSp add mod modShow">
        <pc:chgData name="olfat ganji" userId="4fc8d43c224176e1" providerId="LiveId" clId="{CDDE2AE7-1BDD-403D-8E51-0E86E7BD8D68}" dt="2024-01-22T20:45:45.951" v="1455" actId="729"/>
        <pc:sldMkLst>
          <pc:docMk/>
          <pc:sldMk cId="2861329241" sldId="352"/>
        </pc:sldMkLst>
      </pc:sldChg>
      <pc:sldChg chg="addSp modSp add mod">
        <pc:chgData name="olfat ganji" userId="4fc8d43c224176e1" providerId="LiveId" clId="{CDDE2AE7-1BDD-403D-8E51-0E86E7BD8D68}" dt="2024-01-24T19:34:15.794" v="2008" actId="14100"/>
        <pc:sldMkLst>
          <pc:docMk/>
          <pc:sldMk cId="138580816" sldId="353"/>
        </pc:sldMkLst>
      </pc:sldChg>
      <pc:sldChg chg="addSp delSp modSp add mod">
        <pc:chgData name="olfat ganji" userId="4fc8d43c224176e1" providerId="LiveId" clId="{CDDE2AE7-1BDD-403D-8E51-0E86E7BD8D68}" dt="2024-01-24T19:33:29.733" v="2006" actId="20577"/>
        <pc:sldMkLst>
          <pc:docMk/>
          <pc:sldMk cId="1646319668" sldId="354"/>
        </pc:sldMkLst>
      </pc:sldChg>
      <pc:sldChg chg="addSp delSp modSp add mod">
        <pc:chgData name="olfat ganji" userId="4fc8d43c224176e1" providerId="LiveId" clId="{CDDE2AE7-1BDD-403D-8E51-0E86E7BD8D68}" dt="2024-01-24T19:36:00.432" v="2015" actId="5793"/>
        <pc:sldMkLst>
          <pc:docMk/>
          <pc:sldMk cId="2697713339" sldId="355"/>
        </pc:sldMkLst>
      </pc:sldChg>
      <pc:sldChg chg="delSp modSp add mod setBg">
        <pc:chgData name="olfat ganji" userId="4fc8d43c224176e1" providerId="LiveId" clId="{CDDE2AE7-1BDD-403D-8E51-0E86E7BD8D68}" dt="2024-01-22T18:44:01.281" v="1182" actId="207"/>
        <pc:sldMkLst>
          <pc:docMk/>
          <pc:sldMk cId="3471073400" sldId="356"/>
        </pc:sldMkLst>
      </pc:sldChg>
      <pc:sldChg chg="modSp add mod ord">
        <pc:chgData name="olfat ganji" userId="4fc8d43c224176e1" providerId="LiveId" clId="{CDDE2AE7-1BDD-403D-8E51-0E86E7BD8D68}" dt="2024-01-22T20:29:47.746" v="1420" actId="1076"/>
        <pc:sldMkLst>
          <pc:docMk/>
          <pc:sldMk cId="798318288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3E03-8071-4A9C-961A-1A24B7D1516E}" type="datetimeFigureOut">
              <a:rPr lang="en-CA" smtClean="0"/>
              <a:t>2025-01-06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E53A-3B71-4073-87AD-B18E6D15DD0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971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14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0B742-D4C4-3823-62BA-D5C7D4F27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023F76-0E69-8A5B-E515-690380886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828A4-0F00-4F31-E96B-AB928A5C9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5E330-F120-1058-8A65-2D70F53E0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959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0B742-D4C4-3823-62BA-D5C7D4F27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023F76-0E69-8A5B-E515-690380886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828A4-0F00-4F31-E96B-AB928A5C9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5E330-F120-1058-8A65-2D70F53E0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73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80AE8-5620-B4B4-B07A-079CED1F6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3D38D7-9390-91AC-1648-1D3659EA2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6DBE3-921C-A90E-C812-38F5BAC40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4E5E-DEE1-D0D1-B2F3-0D54EA993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19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73DD4-2767-18A9-1F3C-F89AD531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5DC3E-6C29-4465-8407-DF2F0A71F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E9C55-11B6-CE09-DF1F-7C20B58F0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97065-6EDE-4433-EA17-F22485742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365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DB73F-D61A-27A9-707C-7C66D6544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245CF-CD36-0152-E49B-7A38816C0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40B64B-2AD3-725D-CC81-C53A0BA40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77DC5-7724-B6BF-C66B-FACF38045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42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0D4E-8AD6-3F03-3F19-5A724732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4D10F-5A92-148D-7C6A-2A5BE297A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CE03D-6D25-517C-E92C-4E4984FC7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8254A-95D5-4CD9-E8CB-8E06AF15F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54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282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71027-71EF-8018-EC28-F0C19741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4AAE1-31AB-4A08-664E-216E94EE2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EBB28-6C33-3C32-BA6F-EEBBD3832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4316-8CFE-2C16-1D76-7211FB45C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60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31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11DB-F964-39E9-2A1B-13CB9C8ED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9C38E-465C-4956-ECF1-5F6C0C3CB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DF083-DB5C-2ACD-9533-A77FC708C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EEADD-4C1F-43D0-717F-85567673E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15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18790-669D-029E-F479-0A2DD9142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01BFE-E476-E2C2-8061-A35974ED6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756A3-79B2-B74E-D344-A2FB298D3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79848-BBA4-0F6F-3C25-E6C5D401D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38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A838-0FA7-E5E3-230D-08CD39E7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0F5A7-34F6-3C07-DDCF-0F7C39857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DC6DE-BF7E-D8A8-81E3-03B47AA59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3B25-A9EF-4BDF-0E7C-92AC88321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05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4D623-DADB-87A0-FBA1-60E3A883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DCAAF-BEEE-B816-8B35-E490AFED4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F2BF2-8098-2788-3D77-2302A8BB6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4341-A873-2185-9C70-6A829F22B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3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88BF6-39DB-F805-9D21-30B302688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7B336-5276-DFDD-6DE1-EF16E1E70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D638B-75C1-D3D3-DC04-E0561779A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5FA59-D065-FB82-15E1-71F74A26E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75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A0C1-1008-64F9-6577-09D7F530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2D9C3-922B-B779-B74E-DC2BE6B3C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2652E-C108-469B-5C72-DA132ED57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E312-07BA-D698-C1B2-D1395B6A4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67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0CF8A-4AD2-A97C-4396-A744A605D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EA0AF-BDBD-BA20-6860-D6551CF23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3FA10-FA7C-BAF3-C54B-33B9EEA56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C2EB-CFE8-A16C-D2D5-D248EF0FC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6E53A-3B71-4073-87AD-B18E6D15DD0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22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F27F-7078-3A7E-993B-D72C1BF6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5F33-936F-3704-B83D-BB0537C7B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A4A1-2D59-C63D-D8FE-098A3E56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3725-99EE-BB4C-BFB9-35B2B2E354A0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E3BC-E220-F24D-8507-EA4BD4CC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93CE-7DFE-12B3-F656-9FE3760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05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49DB-EF88-3A0F-76A0-1CFDD70A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A143-37BB-7C75-0CD2-9BE6D39E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FA61-1E74-05CE-7C40-6DBD8C5C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8731-3E3F-AC40-B6A7-8FB9D938C42D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101B-674B-B5EC-F84C-F9E2DF26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F60F-8856-70E1-F6DD-BC489004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5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2829E-A3EF-8AD5-69A3-2DBD75AC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85FB5-16BE-993B-AA1A-649BF132E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4089-EB14-424E-8D23-BEB972E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DA2-D39E-E44C-B8E1-DE5976A6F45C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4479-E23E-A7FA-0A69-EFA5287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9BA8-CF66-B8D7-E717-7D20DFAE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17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1014-E438-0C53-F066-9D32E828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7962-9E5A-460F-4659-A0F347ED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BC53-58A9-58DB-DE5C-EA3AA80C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8A15-D425-394A-B5DE-77ED5D44BEFF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AD97-FEF9-C40F-B788-A8BF2D67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5A02-B39C-2A79-4396-CC26DCAB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7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9252-5D97-4F39-CACA-80EC1B7D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F322-2D54-4F4C-ED43-0ACF2E958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CCAF-43DF-5350-DD1B-AECCE405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131A-9B62-F944-89E3-72AA502FC290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EFD0-C9A2-20F6-7F6A-CCEC20B1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436F-1BDA-3DE3-5ACC-9C057321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620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65FF-F7AD-B033-511B-E664547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6310-6CF1-CC9F-76CF-512D3612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8026E-8BBE-9565-C5DC-E0E41146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B0936-5C22-2149-6F90-BE23E7BC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AC8E-D137-DF47-BF34-0F239ED889BE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263D5-B189-1144-6840-7706D483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6DB6-9B8B-6B33-BD0B-3925B9EB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2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2764-C513-C6F2-5AC1-026BDFD0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F3B5-0C31-A27F-6210-AC878436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90CD0-8FF1-2D2F-4C0C-C9D4A5DFE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430B-690F-0199-AA74-7123301D4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69984-2489-D1BB-8CDB-9CE587D6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EF8CC-ECC0-B217-CAA2-976A787B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F7F-CDB7-AA41-8D87-51870E47A40F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BC882-6566-5483-93EE-C3AE83C1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7876D-D6E5-599D-1CE6-5A2C42B2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38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2EF5-B741-ADCD-6280-4470FC38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61462-9E8C-7B1A-993C-9BB8FFE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1FC7-C1FB-E14C-B1EB-A44448037622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7AA3E-AEE0-0639-E03A-9B3BC14B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8721-1FD2-93B2-5E85-CADC9E84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5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24C20-CACF-DA75-5D83-58539199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5499-D562-9C41-93A0-1E28B90E039E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3616-76B2-2FD4-1A72-82B32E55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3105E-DD5D-9AB1-DCAC-02260FB9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868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A86F-2997-66B2-39B9-45F94ABB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4C7D-A18B-9255-B58E-C6DEBF44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FBA16-FAC6-45C8-4FA3-A61E48F6D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01A9D-F15F-86CD-CA57-4AC27CAA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B5DF-487C-FE48-AFF1-81E8B3297A41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ADB0-A3B5-2537-C6C4-36C9D0FB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A6C8-878E-ACD0-1399-563DB327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89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B02-0145-3DC7-7996-5A90827B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D0C9B-D98E-1CA7-04A1-E55A0708A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A8D8-5131-A357-25AF-C75CFFEB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AD68-ED73-8CF8-6781-BB83D831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49D0-BE2A-2C4B-BDC3-C9D24DC9BD08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AFF7E-705B-5BF6-DD0F-D45658D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9FA4-D4BE-6214-356B-9E1B22EC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874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E10BF-07FD-576F-8897-CD85082F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0C66A-1471-F6FA-C560-A6A2269D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59CA-03BA-6C63-2896-4780E9C2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4C6D-2494-994F-984D-9E9618C580FC}" type="datetime1">
              <a:rPr lang="en-CA" smtClean="0"/>
              <a:t>2025-01-06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26B2-59DB-9A9E-4FDE-55803883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Slides Adapted from Dr. O. G. Bidmeshk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4DCF-C780-E2A8-63D1-C781D224F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96D8-22F7-48A8-8068-F034CD23FB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7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85D5F4-812F-CFEB-B86A-622530EC83D0}"/>
              </a:ext>
            </a:extLst>
          </p:cNvPr>
          <p:cNvSpPr txBox="1">
            <a:spLocks/>
          </p:cNvSpPr>
          <p:nvPr/>
        </p:nvSpPr>
        <p:spPr>
          <a:xfrm>
            <a:off x="1091945" y="1735000"/>
            <a:ext cx="10005060" cy="189153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Managing in the Digital World - </a:t>
            </a:r>
          </a:p>
          <a:p>
            <a:endParaRPr lang="en-CA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4000" b="1" dirty="0">
                <a:latin typeface="Calibri"/>
                <a:ea typeface="Calibri" panose="020F0502020204030204" pitchFamily="34" charset="0"/>
                <a:cs typeface="Calibri"/>
              </a:rPr>
              <a:t>Navigating the Digital Horizon through the </a:t>
            </a:r>
            <a:r>
              <a:rPr lang="en-CA" sz="4000" b="1">
                <a:latin typeface="Calibri"/>
                <a:ea typeface="Calibri" panose="020F0502020204030204" pitchFamily="34" charset="0"/>
                <a:cs typeface="Calibri"/>
              </a:rPr>
              <a:t>Foundations of Transformation</a:t>
            </a:r>
            <a:endParaRPr lang="en-CA" sz="4000" b="1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4000" b="1" dirty="0"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en-US" sz="3500" b="1" dirty="0">
                <a:latin typeface="Calibri"/>
                <a:ea typeface="Calibri" panose="020F0502020204030204" pitchFamily="34" charset="0"/>
                <a:cs typeface="Calibri"/>
              </a:rPr>
              <a:t>(Week #1)</a:t>
            </a:r>
            <a:endParaRPr lang="en-CA" sz="3500" b="1">
              <a:latin typeface="Calibri"/>
              <a:ea typeface="Calibri" panose="020F0502020204030204" pitchFamily="34" charset="0"/>
              <a:cs typeface="Calibri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0C30B6-A9BA-04E3-599D-EC02FFB61602}"/>
              </a:ext>
            </a:extLst>
          </p:cNvPr>
          <p:cNvSpPr txBox="1">
            <a:spLocks/>
          </p:cNvSpPr>
          <p:nvPr/>
        </p:nvSpPr>
        <p:spPr>
          <a:xfrm>
            <a:off x="2268393" y="3845159"/>
            <a:ext cx="7396041" cy="71633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Canada West (UCW)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305C8-F7CA-73BA-CC4F-C45AB9C5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" y="218620"/>
            <a:ext cx="4337201" cy="12977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28AC9-6A1F-36B6-5E22-9C18BE82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626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C4C6-F77F-2347-B578-102BEEB06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A3262-CE98-7CD4-FCE0-274828C8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F2DCFF-E95D-C35A-D6B1-E0123621B0DF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E89371-3C68-C0A0-5673-655651C7BE45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endParaRPr lang="en-CA" sz="3200" b="1" dirty="0">
              <a:latin typeface="+mn-lt"/>
            </a:endParaRPr>
          </a:p>
        </p:txBody>
      </p:sp>
      <p:pic>
        <p:nvPicPr>
          <p:cNvPr id="5" name="Google Shape;133;p7" descr="Layers of the Enterprise Framework and its relationship with the 3Ds.">
            <a:extLst>
              <a:ext uri="{FF2B5EF4-FFF2-40B4-BE49-F238E27FC236}">
                <a16:creationId xmlns:a16="http://schemas.microsoft.com/office/drawing/2014/main" id="{AA906B76-DF13-9FC0-605D-56804C4C46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642" y="2098675"/>
            <a:ext cx="493395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4;p7">
            <a:extLst>
              <a:ext uri="{FF2B5EF4-FFF2-40B4-BE49-F238E27FC236}">
                <a16:creationId xmlns:a16="http://schemas.microsoft.com/office/drawing/2014/main" id="{D3DC8136-2D4A-1E98-8AAC-A9C873963E42}"/>
              </a:ext>
            </a:extLst>
          </p:cNvPr>
          <p:cNvSpPr/>
          <p:nvPr/>
        </p:nvSpPr>
        <p:spPr>
          <a:xfrm>
            <a:off x="5554133" y="4658167"/>
            <a:ext cx="482095" cy="1297405"/>
          </a:xfrm>
          <a:prstGeom prst="rightBrace">
            <a:avLst>
              <a:gd name="adj1" fmla="val 31103"/>
              <a:gd name="adj2" fmla="val 50000"/>
            </a:avLst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5;p7">
            <a:extLst>
              <a:ext uri="{FF2B5EF4-FFF2-40B4-BE49-F238E27FC236}">
                <a16:creationId xmlns:a16="http://schemas.microsoft.com/office/drawing/2014/main" id="{4AB01AD7-6F15-35E6-E6F1-C30B77784C2F}"/>
              </a:ext>
            </a:extLst>
          </p:cNvPr>
          <p:cNvSpPr txBox="1"/>
          <p:nvPr/>
        </p:nvSpPr>
        <p:spPr>
          <a:xfrm>
            <a:off x="6036228" y="5122203"/>
            <a:ext cx="1359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Digitization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36;p7">
            <a:extLst>
              <a:ext uri="{FF2B5EF4-FFF2-40B4-BE49-F238E27FC236}">
                <a16:creationId xmlns:a16="http://schemas.microsoft.com/office/drawing/2014/main" id="{7BE39116-28CE-84A8-6B49-22FD98E74AC2}"/>
              </a:ext>
            </a:extLst>
          </p:cNvPr>
          <p:cNvSpPr/>
          <p:nvPr/>
        </p:nvSpPr>
        <p:spPr>
          <a:xfrm>
            <a:off x="7112060" y="3328147"/>
            <a:ext cx="878262" cy="2660040"/>
          </a:xfrm>
          <a:prstGeom prst="rightBrace">
            <a:avLst>
              <a:gd name="adj1" fmla="val 30971"/>
              <a:gd name="adj2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7;p7">
            <a:extLst>
              <a:ext uri="{FF2B5EF4-FFF2-40B4-BE49-F238E27FC236}">
                <a16:creationId xmlns:a16="http://schemas.microsoft.com/office/drawing/2014/main" id="{748D27F4-A8D1-3493-07FB-8D0BF3065A6E}"/>
              </a:ext>
            </a:extLst>
          </p:cNvPr>
          <p:cNvSpPr txBox="1"/>
          <p:nvPr/>
        </p:nvSpPr>
        <p:spPr>
          <a:xfrm>
            <a:off x="7990322" y="4473501"/>
            <a:ext cx="1490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Digitalization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8;p7">
            <a:extLst>
              <a:ext uri="{FF2B5EF4-FFF2-40B4-BE49-F238E27FC236}">
                <a16:creationId xmlns:a16="http://schemas.microsoft.com/office/drawing/2014/main" id="{BDA0CD80-1AC6-8E07-3588-D6A6F61AD979}"/>
              </a:ext>
            </a:extLst>
          </p:cNvPr>
          <p:cNvSpPr/>
          <p:nvPr/>
        </p:nvSpPr>
        <p:spPr>
          <a:xfrm>
            <a:off x="9218507" y="1324814"/>
            <a:ext cx="1057815" cy="4663373"/>
          </a:xfrm>
          <a:prstGeom prst="rightBrace">
            <a:avLst>
              <a:gd name="adj1" fmla="val 30091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39;p7">
            <a:extLst>
              <a:ext uri="{FF2B5EF4-FFF2-40B4-BE49-F238E27FC236}">
                <a16:creationId xmlns:a16="http://schemas.microsoft.com/office/drawing/2014/main" id="{5FF2DC30-8282-8C34-05A7-D8EBE530FC72}"/>
              </a:ext>
            </a:extLst>
          </p:cNvPr>
          <p:cNvSpPr txBox="1"/>
          <p:nvPr/>
        </p:nvSpPr>
        <p:spPr>
          <a:xfrm>
            <a:off x="10095129" y="3443069"/>
            <a:ext cx="16742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Digital</a:t>
            </a:r>
            <a:endParaRPr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Transformation</a:t>
            </a:r>
            <a:endParaRPr sz="1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51044E-E70B-1CD6-4481-623AD114354E}"/>
              </a:ext>
            </a:extLst>
          </p:cNvPr>
          <p:cNvSpPr txBox="1">
            <a:spLocks/>
          </p:cNvSpPr>
          <p:nvPr/>
        </p:nvSpPr>
        <p:spPr>
          <a:xfrm>
            <a:off x="618371" y="423505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3- </a:t>
            </a:r>
            <a:r>
              <a:rPr lang="en-US" sz="3200" b="1" dirty="0">
                <a:latin typeface="+mn-lt"/>
              </a:rPr>
              <a:t>Key Concepts and Theoretical Frameworks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9027-7AE5-9AC9-E3A4-E3074072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1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C4C6-F77F-2347-B578-102BEEB06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A3262-CE98-7CD4-FCE0-274828C8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F2DCFF-E95D-C35A-D6B1-E0123621B0DF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E89371-3C68-C0A0-5673-655651C7BE45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10900978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4- </a:t>
            </a:r>
            <a:r>
              <a:rPr lang="en-US" sz="3200" b="1" dirty="0">
                <a:latin typeface="+mn-lt"/>
              </a:rPr>
              <a:t>The Enterprise Thinking in Digital Management</a:t>
            </a:r>
            <a:endParaRPr lang="en-CA" sz="3200" b="1" dirty="0">
              <a:latin typeface="+mn-lt"/>
            </a:endParaRPr>
          </a:p>
        </p:txBody>
      </p:sp>
      <p:pic>
        <p:nvPicPr>
          <p:cNvPr id="7" name="Google Shape;197;p12" descr="enterprise architecture framework showing the 5 levels and the relationship between business thinking and technology purchase,  and overarching need of security and governance.">
            <a:extLst>
              <a:ext uri="{FF2B5EF4-FFF2-40B4-BE49-F238E27FC236}">
                <a16:creationId xmlns:a16="http://schemas.microsoft.com/office/drawing/2014/main" id="{B97C4773-DAC3-82D0-1AB4-1ACFA5E15B2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62148"/>
            <a:ext cx="694276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p12">
            <a:extLst>
              <a:ext uri="{FF2B5EF4-FFF2-40B4-BE49-F238E27FC236}">
                <a16:creationId xmlns:a16="http://schemas.microsoft.com/office/drawing/2014/main" id="{AB5E70FE-60A8-536F-654C-EDFAFBE33846}"/>
              </a:ext>
            </a:extLst>
          </p:cNvPr>
          <p:cNvSpPr txBox="1"/>
          <p:nvPr/>
        </p:nvSpPr>
        <p:spPr>
          <a:xfrm>
            <a:off x="5455710" y="1746039"/>
            <a:ext cx="5992209" cy="12002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is ROI?  How does it give Competitive Advantage?  What kind of Value?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How will it impact our Market Position? How much Costs? Why do we need it? What will we learn?</a:t>
            </a: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4C84F5A1-EC44-5494-51F5-85CCEEC4E34B}"/>
              </a:ext>
            </a:extLst>
          </p:cNvPr>
          <p:cNvSpPr txBox="1"/>
          <p:nvPr/>
        </p:nvSpPr>
        <p:spPr>
          <a:xfrm>
            <a:off x="5524462" y="3065128"/>
            <a:ext cx="5992209" cy="6462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Dashboards, KPI, Performance Indicators? How does it make us more efficient and effective?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0;p12">
            <a:extLst>
              <a:ext uri="{FF2B5EF4-FFF2-40B4-BE49-F238E27FC236}">
                <a16:creationId xmlns:a16="http://schemas.microsoft.com/office/drawing/2014/main" id="{6BBEFAA7-C363-57C8-9750-5AA14F0F9DD6}"/>
              </a:ext>
            </a:extLst>
          </p:cNvPr>
          <p:cNvSpPr txBox="1"/>
          <p:nvPr/>
        </p:nvSpPr>
        <p:spPr>
          <a:xfrm>
            <a:off x="5614679" y="3849938"/>
            <a:ext cx="5645952" cy="3692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Data Virtualization, What kind of Big Data?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1;p12">
            <a:extLst>
              <a:ext uri="{FF2B5EF4-FFF2-40B4-BE49-F238E27FC236}">
                <a16:creationId xmlns:a16="http://schemas.microsoft.com/office/drawing/2014/main" id="{AFA00105-6098-04CF-F8A0-ED4D1A8D9DA5}"/>
              </a:ext>
            </a:extLst>
          </p:cNvPr>
          <p:cNvSpPr txBox="1"/>
          <p:nvPr/>
        </p:nvSpPr>
        <p:spPr>
          <a:xfrm>
            <a:off x="6459292" y="4331977"/>
            <a:ext cx="4834472" cy="92328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Software - User interface – internal and external? How will it work? What is the user experience?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2;p12">
            <a:extLst>
              <a:ext uri="{FF2B5EF4-FFF2-40B4-BE49-F238E27FC236}">
                <a16:creationId xmlns:a16="http://schemas.microsoft.com/office/drawing/2014/main" id="{9A3D5D93-B1BC-A667-E930-E06649E9C0C6}"/>
              </a:ext>
            </a:extLst>
          </p:cNvPr>
          <p:cNvSpPr txBox="1"/>
          <p:nvPr/>
        </p:nvSpPr>
        <p:spPr>
          <a:xfrm>
            <a:off x="6519329" y="5255266"/>
            <a:ext cx="4834472" cy="64633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how, why, what - Hardware, Storage, Network, Internet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1414-85B6-0B47-2297-C2BE6CD2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18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50E5-9B3C-8397-0EE9-655A9428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8A2F3B-16BC-A9E9-ED56-D67E0DB7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AA0F8D-04D1-0A43-A5FC-B4EF3E1B1AA6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75F630-795A-3515-277C-79AFF4F177A0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5- Stages of Digital Transformation</a:t>
            </a:r>
          </a:p>
        </p:txBody>
      </p:sp>
      <p:pic>
        <p:nvPicPr>
          <p:cNvPr id="6" name="Google Shape;145;p8" descr="The six stages of Digital Transformation with explanation of key characteristics that define each stage.">
            <a:extLst>
              <a:ext uri="{FF2B5EF4-FFF2-40B4-BE49-F238E27FC236}">
                <a16:creationId xmlns:a16="http://schemas.microsoft.com/office/drawing/2014/main" id="{8054A546-EA42-4B4F-FCA1-5E212B52D2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406" y="1632165"/>
            <a:ext cx="9425882" cy="45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12FB-7CB0-678B-23CA-597F56FE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03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44CD-5978-6074-993E-0EC00243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4577B-FEFD-2492-71FA-FD57D6CB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E7E95D-77CC-3908-EFF6-022E671D78E6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CF1CF8-7732-3953-5C61-C290A54DA5B3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6- The </a:t>
            </a:r>
            <a:r>
              <a:rPr lang="en-US" sz="3200" b="1" dirty="0">
                <a:latin typeface="+mn-lt"/>
              </a:rPr>
              <a:t>Heart of Digital Transformation</a:t>
            </a:r>
          </a:p>
        </p:txBody>
      </p:sp>
      <p:pic>
        <p:nvPicPr>
          <p:cNvPr id="6" name="Google Shape;152;p9" descr="Key areas to address when driving towards Digital Transformation.">
            <a:extLst>
              <a:ext uri="{FF2B5EF4-FFF2-40B4-BE49-F238E27FC236}">
                <a16:creationId xmlns:a16="http://schemas.microsoft.com/office/drawing/2014/main" id="{775FDF82-FCF4-09E6-9EDA-1C701D64A2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303" y="1867161"/>
            <a:ext cx="9538683" cy="4162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F050-059E-F106-F755-215DD5DF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3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26E4E-250F-AAFA-4318-D1D1AE6C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CBAB5-75BB-70A6-78DB-CCD24988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C7F092-7FBB-B9F5-6A42-611D780BF00A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A3157C-45E6-4178-3AFF-DE2E79E13E38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7- Reflective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5B1C6-56E8-1905-387E-C4FFD6AB8696}"/>
              </a:ext>
            </a:extLst>
          </p:cNvPr>
          <p:cNvSpPr txBox="1"/>
          <p:nvPr/>
        </p:nvSpPr>
        <p:spPr>
          <a:xfrm>
            <a:off x="248814" y="1345130"/>
            <a:ext cx="10453053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28638"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-1- Reflect on the Impact of Digital Technologies</a:t>
            </a:r>
            <a:endParaRPr lang="en-CA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indent="-3429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</a:rPr>
              <a:t>How have mobile phones and other digital technologies transformed our lives and broader societal processes?</a:t>
            </a:r>
          </a:p>
          <a:p>
            <a:pPr marL="914400" algn="just"/>
            <a:endParaRPr lang="en-US" sz="2800" dirty="0">
              <a:solidFill>
                <a:srgbClr val="0D0D0D"/>
              </a:solidFill>
            </a:endParaRPr>
          </a:p>
          <a:p>
            <a:pPr marL="542925"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-2- </a:t>
            </a:r>
            <a:r>
              <a:rPr lang="en-CA" sz="2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Industry Case Studies</a:t>
            </a:r>
          </a:p>
          <a:p>
            <a:pPr marL="1343025" indent="-457200" algn="just">
              <a:buFont typeface="Wingdings" panose="05000000000000000000" pitchFamily="2" charset="2"/>
              <a:buChar char="§"/>
            </a:pPr>
            <a:r>
              <a:rPr lang="en-CA" sz="2800" b="1" dirty="0">
                <a:solidFill>
                  <a:srgbClr val="C00000"/>
                </a:solidFill>
              </a:rPr>
              <a:t>Banking Industry: </a:t>
            </a:r>
            <a:r>
              <a:rPr lang="en-CA" sz="2800" dirty="0">
                <a:solidFill>
                  <a:srgbClr val="0D0D0D"/>
                </a:solidFill>
              </a:rPr>
              <a:t>Mobile Banking Transformation</a:t>
            </a:r>
          </a:p>
          <a:p>
            <a:pPr marL="1343025" indent="-457200" algn="just">
              <a:buFont typeface="Wingdings" panose="05000000000000000000" pitchFamily="2" charset="2"/>
              <a:buChar char="§"/>
            </a:pPr>
            <a:r>
              <a:rPr lang="en-CA" sz="2800" b="1" dirty="0">
                <a:solidFill>
                  <a:srgbClr val="C00000"/>
                </a:solidFill>
              </a:rPr>
              <a:t>Retail Industry: </a:t>
            </a:r>
            <a:r>
              <a:rPr lang="en-CA" sz="2800" dirty="0">
                <a:solidFill>
                  <a:srgbClr val="0D0D0D"/>
                </a:solidFill>
              </a:rPr>
              <a:t>Omnichannel Retailing</a:t>
            </a:r>
          </a:p>
          <a:p>
            <a:pPr marL="1343025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Healthcare Industry: </a:t>
            </a:r>
            <a:r>
              <a:rPr lang="en-US" sz="2800" dirty="0">
                <a:solidFill>
                  <a:srgbClr val="0D0D0D"/>
                </a:solidFill>
              </a:rPr>
              <a:t>Telemedicine and Digital Health Records</a:t>
            </a:r>
          </a:p>
          <a:p>
            <a:pPr marL="542925" algn="just"/>
            <a:endParaRPr lang="en-CA" sz="2800" b="1" i="0" dirty="0">
              <a:solidFill>
                <a:srgbClr val="0D0D0D"/>
              </a:solidFill>
              <a:effectLst/>
            </a:endParaRPr>
          </a:p>
          <a:p>
            <a:pPr marL="542925" algn="just"/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DA6E-2C31-86DC-874C-49BDAE63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718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C3D2F-0ABA-72C1-59BB-4482653E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AF0F84-062C-A83F-8B85-05FF6BEF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BB6696-76E9-AA2A-477E-BDBA3B5CACCD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217C3-43AE-59BF-F805-9121D60053A3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CA" sz="3200" b="1" dirty="0">
                <a:latin typeface="+mn-lt"/>
              </a:rPr>
              <a:t>8-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B1CC5-FBC7-1B22-8198-D220D67B7DB4}"/>
              </a:ext>
            </a:extLst>
          </p:cNvPr>
          <p:cNvSpPr txBox="1"/>
          <p:nvPr/>
        </p:nvSpPr>
        <p:spPr>
          <a:xfrm>
            <a:off x="707659" y="1309534"/>
            <a:ext cx="10327017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</a:rPr>
              <a:t>This session on digital transformation underscores the </a:t>
            </a:r>
            <a:r>
              <a:rPr lang="en-US" sz="2800" b="1" i="0" dirty="0">
                <a:solidFill>
                  <a:srgbClr val="0D0D0D"/>
                </a:solidFill>
                <a:effectLst/>
              </a:rPr>
              <a:t>critical importance of adapting to digital changes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 to avoid obsolescence, emphasizing the need for </a:t>
            </a:r>
            <a:r>
              <a:rPr lang="en-US" sz="2800" b="1" i="0" dirty="0">
                <a:solidFill>
                  <a:srgbClr val="0D0D0D"/>
                </a:solidFill>
                <a:effectLst/>
              </a:rPr>
              <a:t>strategic alignment of people, processes, and culture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. 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</a:rPr>
              <a:t>It highlighted the </a:t>
            </a:r>
            <a:r>
              <a:rPr lang="en-US" sz="2800" b="1" i="0" dirty="0">
                <a:solidFill>
                  <a:srgbClr val="0D0D0D"/>
                </a:solidFill>
                <a:effectLst/>
              </a:rPr>
              <a:t>transition from traditional to digital-first strategic thinking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 and the application of strategic frameworks like the </a:t>
            </a:r>
            <a:r>
              <a:rPr lang="en-US" sz="2800" b="1" i="0" dirty="0">
                <a:solidFill>
                  <a:srgbClr val="0D0D0D"/>
                </a:solidFill>
                <a:effectLst/>
              </a:rPr>
              <a:t>Enterprise Thinking Pyramid and Porter’s Value Chain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. The discussion also recognized the </a:t>
            </a:r>
            <a:r>
              <a:rPr lang="en-US" sz="2800" b="1" i="0" dirty="0">
                <a:solidFill>
                  <a:srgbClr val="0D0D0D"/>
                </a:solidFill>
                <a:effectLst/>
              </a:rPr>
              <a:t>profound personal and societal impacts of digital technologies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, stressing the importance of </a:t>
            </a:r>
            <a:r>
              <a:rPr lang="en-US" sz="2800" b="1" i="0" dirty="0">
                <a:solidFill>
                  <a:srgbClr val="0D0D0D"/>
                </a:solidFill>
                <a:effectLst/>
              </a:rPr>
              <a:t>agility, continuous learning, and innovative leadership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 in navigating the digital landscape effectively.</a:t>
            </a:r>
            <a:endParaRPr lang="en-CA" sz="2800" b="1" i="0" dirty="0">
              <a:solidFill>
                <a:srgbClr val="0D0D0D"/>
              </a:solidFill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4837-8C33-8F2D-D51B-C82958F2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95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7520319-1450-4917-9584-B9D27523B8EB}"/>
              </a:ext>
            </a:extLst>
          </p:cNvPr>
          <p:cNvSpPr txBox="1">
            <a:spLocks/>
          </p:cNvSpPr>
          <p:nvPr/>
        </p:nvSpPr>
        <p:spPr>
          <a:xfrm>
            <a:off x="618371" y="305011"/>
            <a:ext cx="1050682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Main References</a:t>
            </a:r>
            <a:endParaRPr lang="en-US" sz="3200" b="1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232593-9845-DD31-D7AE-BE29A5E63778}"/>
              </a:ext>
            </a:extLst>
          </p:cNvPr>
          <p:cNvCxnSpPr>
            <a:cxnSpLocks/>
          </p:cNvCxnSpPr>
          <p:nvPr/>
        </p:nvCxnSpPr>
        <p:spPr>
          <a:xfrm>
            <a:off x="618371" y="101346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5137717-6C00-1B96-0CC1-7C137446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172379"/>
            <a:ext cx="1403986" cy="1106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E4B21-9D49-7627-9BB4-F79A3750188D}"/>
              </a:ext>
            </a:extLst>
          </p:cNvPr>
          <p:cNvSpPr txBox="1"/>
          <p:nvPr/>
        </p:nvSpPr>
        <p:spPr>
          <a:xfrm>
            <a:off x="770467" y="1659285"/>
            <a:ext cx="10354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D0D0D"/>
                </a:solidFill>
              </a:rPr>
              <a:t>1- </a:t>
            </a:r>
            <a:r>
              <a:rPr lang="en-US" sz="2800" b="1" dirty="0">
                <a:solidFill>
                  <a:srgbClr val="0D0D0D"/>
                </a:solidFill>
              </a:rPr>
              <a:t>Leading Digital: Turning Technology into Business Transformation </a:t>
            </a:r>
            <a:r>
              <a:rPr lang="en-US" sz="2800" dirty="0">
                <a:solidFill>
                  <a:srgbClr val="0D0D0D"/>
                </a:solidFill>
              </a:rPr>
              <a:t>by George </a:t>
            </a:r>
            <a:r>
              <a:rPr lang="en-US" sz="2800" dirty="0" err="1">
                <a:solidFill>
                  <a:srgbClr val="0D0D0D"/>
                </a:solidFill>
              </a:rPr>
              <a:t>Westerman</a:t>
            </a:r>
            <a:r>
              <a:rPr lang="en-US" sz="2800" dirty="0">
                <a:solidFill>
                  <a:srgbClr val="0D0D0D"/>
                </a:solidFill>
              </a:rPr>
              <a:t>, Didier Bonnet, and Andrew McAfee</a:t>
            </a:r>
          </a:p>
          <a:p>
            <a:pPr algn="just"/>
            <a:endParaRPr lang="en-US" sz="2800" dirty="0">
              <a:solidFill>
                <a:srgbClr val="0D0D0D"/>
              </a:solidFill>
            </a:endParaRPr>
          </a:p>
          <a:p>
            <a:pPr algn="just"/>
            <a:r>
              <a:rPr lang="en-US" sz="2800" dirty="0">
                <a:solidFill>
                  <a:srgbClr val="0D0D0D"/>
                </a:solidFill>
              </a:rPr>
              <a:t>2- </a:t>
            </a:r>
            <a:r>
              <a:rPr lang="en-US" sz="2800" b="1" dirty="0">
                <a:solidFill>
                  <a:srgbClr val="0D0D0D"/>
                </a:solidFill>
              </a:rPr>
              <a:t>Digital Transformation: Survive and Thrive in an Era of Mass Extinction</a:t>
            </a:r>
            <a:r>
              <a:rPr lang="en-US" sz="2800" dirty="0">
                <a:solidFill>
                  <a:srgbClr val="0D0D0D"/>
                </a:solidFill>
              </a:rPr>
              <a:t> by Thomas M. Siebel </a:t>
            </a:r>
          </a:p>
          <a:p>
            <a:pPr algn="just"/>
            <a:endParaRPr lang="en-US" sz="2800" dirty="0">
              <a:solidFill>
                <a:srgbClr val="0D0D0D"/>
              </a:solidFill>
            </a:endParaRPr>
          </a:p>
          <a:p>
            <a:pPr algn="just"/>
            <a:r>
              <a:rPr lang="en-US" sz="2800" dirty="0">
                <a:solidFill>
                  <a:srgbClr val="0D0D0D"/>
                </a:solidFill>
              </a:rPr>
              <a:t>3- </a:t>
            </a:r>
            <a:r>
              <a:rPr lang="en-US" sz="2800" b="1" dirty="0">
                <a:solidFill>
                  <a:srgbClr val="0D0D0D"/>
                </a:solidFill>
              </a:rPr>
              <a:t>Building Digital Culture: A Practical Guide to Successful Digital Transformation</a:t>
            </a:r>
            <a:r>
              <a:rPr lang="en-US" sz="2800" dirty="0">
                <a:solidFill>
                  <a:srgbClr val="0D0D0D"/>
                </a:solidFill>
              </a:rPr>
              <a:t> by Daniel Rowles and Thomas Brown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72CE-5E79-A2A6-7074-8D046BC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27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C24EC-FFD7-9B46-C978-91137FB3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9A985EDB-1C8F-B413-C47F-2B4B663DC2C7}"/>
              </a:ext>
            </a:extLst>
          </p:cNvPr>
          <p:cNvSpPr>
            <a:spLocks noGrp="1"/>
          </p:cNvSpPr>
          <p:nvPr/>
        </p:nvSpPr>
        <p:spPr>
          <a:xfrm>
            <a:off x="417748" y="100672"/>
            <a:ext cx="10860930" cy="23876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i="0" kern="1200" cap="none" baseline="0">
                <a:solidFill>
                  <a:schemeClr val="bg1"/>
                </a:solidFill>
                <a:latin typeface="+mn-lt"/>
                <a:ea typeface="BentonSans Regular" charset="0"/>
                <a:cs typeface="BentonSans Regular" charset="0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Thank you for your participation!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B4A6EFF-85FD-F805-5C7F-27E2CB109E50}"/>
              </a:ext>
            </a:extLst>
          </p:cNvPr>
          <p:cNvSpPr>
            <a:spLocks noGrp="1"/>
          </p:cNvSpPr>
          <p:nvPr/>
        </p:nvSpPr>
        <p:spPr>
          <a:xfrm>
            <a:off x="461926" y="2488272"/>
            <a:ext cx="9072963" cy="1228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1200" cap="none" spc="0" baseline="0">
                <a:solidFill>
                  <a:schemeClr val="bg1"/>
                </a:solidFill>
                <a:latin typeface="+mn-lt"/>
                <a:ea typeface="BentonSans Regular" charset="0"/>
                <a:cs typeface="BentonSans Regular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Your journey in learning and exploration doesn't end here.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Feel free to contact me if you have any questions or feedback.</a:t>
            </a:r>
          </a:p>
          <a:p>
            <a:pPr algn="just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ECFDA90-0CEE-06B9-D5D4-3BEE1437581F}"/>
              </a:ext>
            </a:extLst>
          </p:cNvPr>
          <p:cNvSpPr>
            <a:spLocks noGrp="1"/>
          </p:cNvSpPr>
          <p:nvPr/>
        </p:nvSpPr>
        <p:spPr>
          <a:xfrm>
            <a:off x="5848213" y="3596228"/>
            <a:ext cx="4854871" cy="255362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57188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Dr. Davood Wadi</a:t>
            </a:r>
          </a:p>
          <a:p>
            <a:pPr marL="357188"/>
            <a:r>
              <a:rPr 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Full-time Faculty</a:t>
            </a:r>
            <a:br>
              <a:rPr 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endParaRPr lang="en-US" sz="20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57188"/>
            <a:r>
              <a:rPr lang="en-CA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University Canada West (UCW)</a:t>
            </a:r>
            <a:endParaRPr lang="en-US" sz="20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57188"/>
            <a:r>
              <a:rPr lang="en-CA" sz="2000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 Vancouver, BC</a:t>
            </a:r>
            <a:br>
              <a:rPr lang="en-US" sz="2000" b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endParaRPr lang="en-US" sz="20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57188"/>
            <a:r>
              <a:rPr lang="en-CA" sz="2000" b="0" dirty="0">
                <a:solidFill>
                  <a:schemeClr val="tx1"/>
                </a:solidFill>
                <a:cs typeface="Times New Roman" panose="02020603050405020304" pitchFamily="18" charset="0"/>
              </a:rPr>
              <a:t>davood.wadi@myucwest.ca</a:t>
            </a:r>
            <a:endParaRPr lang="en-US" sz="20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04DFF1-B158-166D-9F17-A09E31AB0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568" y="3314552"/>
            <a:ext cx="1092821" cy="6634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C6CFF2-A4A0-C4DD-B157-6EE372A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1" y="239470"/>
            <a:ext cx="4466241" cy="10832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82998-E8D4-3AD0-2C64-C00C9783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28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37717-6C00-1B96-0CC1-7C137446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232593-9845-DD31-D7AE-BE29A5E63778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655969-EFB1-23D5-7273-8512E35D3DAF}"/>
              </a:ext>
            </a:extLst>
          </p:cNvPr>
          <p:cNvSpPr txBox="1"/>
          <p:nvPr/>
        </p:nvSpPr>
        <p:spPr>
          <a:xfrm>
            <a:off x="818183" y="1368691"/>
            <a:ext cx="1073542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1- Introduction to Digital Transformation</a:t>
            </a:r>
          </a:p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2- Traditional vs. Digital Enterprise Thinking</a:t>
            </a:r>
          </a:p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3- Key Concepts and Theoretical Frameworks</a:t>
            </a:r>
          </a:p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4- The Enterprise Thinking in Digital Management</a:t>
            </a:r>
          </a:p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5- Stages of Digital Transformation</a:t>
            </a:r>
          </a:p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6- The Heart of Digital Transformation</a:t>
            </a:r>
          </a:p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7- Reflective Practice</a:t>
            </a:r>
          </a:p>
          <a:p>
            <a:pPr algn="just">
              <a:spcBef>
                <a:spcPts val="600"/>
              </a:spcBef>
            </a:pPr>
            <a:r>
              <a:rPr lang="en-US" sz="2800" b="1" dirty="0">
                <a:solidFill>
                  <a:srgbClr val="0D0D0D"/>
                </a:solidFill>
              </a:rPr>
              <a:t>8- Conclusion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5CD7D-4122-B3A0-C0E3-A1F94D5BEB5F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en-CA" sz="3200" b="1" i="0" dirty="0">
                <a:effectLst/>
                <a:latin typeface="+mn-lt"/>
              </a:rPr>
              <a:t>Content</a:t>
            </a:r>
            <a:endParaRPr lang="en-US" sz="3200" b="1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386C-DEE0-109A-C746-D82E913D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7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51918-970A-B829-C2CA-8E1890E91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E14B1-EE27-925C-E2B9-4B3C069A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1B8F8-47B0-AB1C-023A-96B178BC6DDC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3725D4-9658-1E23-72F0-7E84BBA8CDB8}"/>
              </a:ext>
            </a:extLst>
          </p:cNvPr>
          <p:cNvSpPr txBox="1"/>
          <p:nvPr/>
        </p:nvSpPr>
        <p:spPr>
          <a:xfrm>
            <a:off x="818183" y="1632851"/>
            <a:ext cx="1073542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CA" sz="2800" b="1" i="0" dirty="0">
                <a:solidFill>
                  <a:srgbClr val="0D0D0D"/>
                </a:solidFill>
                <a:effectLst/>
              </a:rPr>
              <a:t>Understanding Digital Transformation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D0D0D"/>
                </a:solidFill>
                <a:effectLst/>
              </a:rPr>
              <a:t>Personal and Widespread Impact of Digital Transformation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D0D0D"/>
                </a:solidFill>
                <a:effectLst/>
              </a:rPr>
              <a:t>Exploring Key Concepts and Frameworks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D0D0D"/>
                </a:solidFill>
                <a:effectLst/>
              </a:rPr>
              <a:t>Comparing Traditional and Digital Enterprise Thinking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CA" sz="2800" b="1" i="0" dirty="0">
                <a:solidFill>
                  <a:srgbClr val="0D0D0D"/>
                </a:solidFill>
                <a:effectLst/>
              </a:rPr>
              <a:t>Understanding Strategic Digital Transformation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D0D0D"/>
                </a:solidFill>
                <a:effectLst/>
              </a:rPr>
              <a:t>Reflecting on Digital Technology's Impact</a:t>
            </a:r>
          </a:p>
          <a:p>
            <a:pPr marL="457200" indent="-4572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CA" sz="2800" b="1" i="0" dirty="0">
                <a:solidFill>
                  <a:srgbClr val="0D0D0D"/>
                </a:solidFill>
                <a:effectLst/>
              </a:rPr>
              <a:t>Analyzing Real-world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4AA61-1452-4914-DFFD-33D835BFC353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en-C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43E2-E082-3391-654C-13D70995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371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062FC-B8E5-4A40-B66C-F53C9826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844D0B-36DA-4116-34E5-BEFEFF55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7FF175-41C8-2C19-B7FD-7D63469607A0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0C962C-083D-991F-A7EF-27138A73594C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US" sz="3200" b="1" dirty="0">
                <a:latin typeface="+mn-lt"/>
              </a:rPr>
              <a:t>1- </a:t>
            </a:r>
            <a:r>
              <a:rPr lang="en-CA" sz="3200" b="1" dirty="0">
                <a:latin typeface="+mn-lt"/>
              </a:rPr>
              <a:t>Introduction to Digital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8AEB0-D9DB-E9AE-B07C-B6BBD625EAEB}"/>
              </a:ext>
            </a:extLst>
          </p:cNvPr>
          <p:cNvSpPr txBox="1"/>
          <p:nvPr/>
        </p:nvSpPr>
        <p:spPr>
          <a:xfrm>
            <a:off x="248814" y="1345130"/>
            <a:ext cx="10453053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28638"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1-1- </a:t>
            </a:r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Overview of Digital Transformation</a:t>
            </a:r>
          </a:p>
          <a:p>
            <a:pPr marL="1257300" indent="-3429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</a:rPr>
              <a:t> What is digital transformation?</a:t>
            </a:r>
          </a:p>
          <a:p>
            <a:pPr marL="12573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D0D0D"/>
                </a:solidFill>
              </a:rPr>
              <a:t> W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hy is it significant in the current business environment?</a:t>
            </a:r>
          </a:p>
          <a:p>
            <a:pPr marL="1257300" indent="-342900"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0D0D0D"/>
              </a:solidFill>
              <a:effectLst/>
            </a:endParaRPr>
          </a:p>
          <a:p>
            <a:pPr marL="534988"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1-2- </a:t>
            </a:r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Digital Transformation Experiences</a:t>
            </a:r>
          </a:p>
          <a:p>
            <a:pPr marL="1252538" indent="-3429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</a:rPr>
              <a:t>How </a:t>
            </a:r>
            <a:r>
              <a:rPr lang="en-US" sz="2800" dirty="0">
                <a:solidFill>
                  <a:srgbClr val="0D0D0D"/>
                </a:solidFill>
              </a:rPr>
              <a:t>have you personally experienced digital transformation in your life</a:t>
            </a:r>
            <a:r>
              <a:rPr lang="en-CA" sz="2800" dirty="0">
                <a:solidFill>
                  <a:srgbClr val="0D0D0D"/>
                </a:solidFill>
              </a:rPr>
              <a:t>?</a:t>
            </a:r>
          </a:p>
          <a:p>
            <a:pPr marL="1252538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D0D0D"/>
                </a:solidFill>
              </a:rPr>
              <a:t>What examples illustrate its widespread impact?</a:t>
            </a:r>
          </a:p>
          <a:p>
            <a:pPr marL="985838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1736-1640-6E33-C617-2C5419F9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92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1B2B-3136-4C29-36FC-B58736BE2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17604-BFB2-B799-C09D-E6CED8D5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A5EFFA-7936-BC10-A6A8-2006644318E0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4CA56B-3DFE-8A94-F2CF-881430C6A592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2- </a:t>
            </a:r>
            <a:r>
              <a:rPr lang="en-US" sz="3200" b="1" dirty="0">
                <a:latin typeface="+mn-lt"/>
              </a:rPr>
              <a:t>Traditional vs. Digital Enterprise Thinking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514C1-2D0A-59F4-E28F-FDD075FBC611}"/>
              </a:ext>
            </a:extLst>
          </p:cNvPr>
          <p:cNvSpPr txBox="1"/>
          <p:nvPr/>
        </p:nvSpPr>
        <p:spPr>
          <a:xfrm>
            <a:off x="248814" y="1412863"/>
            <a:ext cx="10453053" cy="31085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28638"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2-1- </a:t>
            </a: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Enterprise Thinking in Traditional Business</a:t>
            </a:r>
            <a:endParaRPr lang="en-CA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D0D0D"/>
                </a:solidFill>
              </a:rPr>
              <a:t>Strategic Management, SWOT analysis, business models, research, and surveys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marL="1257300" indent="-342900"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0D0D0D"/>
              </a:solidFill>
              <a:effectLst/>
            </a:endParaRPr>
          </a:p>
          <a:p>
            <a:pPr marL="534988"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2-2- </a:t>
            </a:r>
            <a:r>
              <a:rPr lang="en-CA" sz="2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Transition to Digital</a:t>
            </a:r>
            <a:endParaRPr lang="en-CA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2538" indent="-3429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Digitization to Digital Transformation: </a:t>
            </a:r>
            <a:r>
              <a:rPr lang="en-US" sz="2800" dirty="0">
                <a:solidFill>
                  <a:srgbClr val="0D0D0D"/>
                </a:solidFill>
              </a:rPr>
              <a:t>The progression from digitization, digitalization, to digital transformation.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B55D6-4CC6-A4E4-98DC-560136F5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027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87833-BAEF-7E66-8A38-90919567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41A40-7652-3781-B4E4-EFCF3CE4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D32DB2-01B6-3506-7156-69FB4F6ACE32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15C0D-C5A3-F741-34D9-7FF2CBC5FA2A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2- </a:t>
            </a:r>
            <a:r>
              <a:rPr lang="en-US" sz="3200" b="1" dirty="0">
                <a:latin typeface="+mn-lt"/>
              </a:rPr>
              <a:t>Traditional vs. Digital Enterprise Thinking</a:t>
            </a:r>
          </a:p>
        </p:txBody>
      </p:sp>
      <p:pic>
        <p:nvPicPr>
          <p:cNvPr id="6" name="Google Shape;100;p3" descr="Phases of 3D within the maturity of the organization.">
            <a:extLst>
              <a:ext uri="{FF2B5EF4-FFF2-40B4-BE49-F238E27FC236}">
                <a16:creationId xmlns:a16="http://schemas.microsoft.com/office/drawing/2014/main" id="{89B76FE5-1160-3133-BFC4-81A1813603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817" y="1806102"/>
            <a:ext cx="8104654" cy="38877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DC91-9210-54B2-B7AB-591A2D51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38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54C3-EE09-8FBA-4F06-F9AFDC91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92FC9D-33AB-DE7B-F535-2CE9907E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F4435D-ED46-5BEC-FDFA-CBC49B4D85E6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565671-3265-2F6D-DC81-FB93F7B7DA98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3- </a:t>
            </a:r>
            <a:r>
              <a:rPr lang="en-US" sz="3200" b="1" dirty="0">
                <a:latin typeface="+mn-lt"/>
              </a:rPr>
              <a:t>Key Concepts and Theoretical 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B923B-4FF9-A646-EAF1-7A5BC952C538}"/>
              </a:ext>
            </a:extLst>
          </p:cNvPr>
          <p:cNvSpPr txBox="1"/>
          <p:nvPr/>
        </p:nvSpPr>
        <p:spPr>
          <a:xfrm>
            <a:off x="197844" y="1237588"/>
            <a:ext cx="10453053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28638" algn="just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3-1-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Enterprise Thinking Using the Pyramid Approach</a:t>
            </a:r>
            <a:endParaRPr lang="en-CA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indent="-3429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D0D0D"/>
                </a:solidFill>
                <a:effectLst/>
              </a:rPr>
              <a:t> </a:t>
            </a:r>
            <a:r>
              <a:rPr lang="en-CA" sz="2800" dirty="0">
                <a:solidFill>
                  <a:srgbClr val="0D0D0D"/>
                </a:solidFill>
              </a:rPr>
              <a:t>Understanding the layers</a:t>
            </a:r>
          </a:p>
          <a:p>
            <a:pPr marL="12573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D0D0D"/>
                </a:solidFill>
              </a:rPr>
              <a:t> Importance of alignment of layers</a:t>
            </a:r>
          </a:p>
        </p:txBody>
      </p:sp>
      <p:pic>
        <p:nvPicPr>
          <p:cNvPr id="7" name="Picture 6" descr="Digitial Transformation Layer in pyramid form. ">
            <a:extLst>
              <a:ext uri="{FF2B5EF4-FFF2-40B4-BE49-F238E27FC236}">
                <a16:creationId xmlns:a16="http://schemas.microsoft.com/office/drawing/2014/main" id="{1C901454-8F06-748A-36F6-D6B2A673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90" y="3007611"/>
            <a:ext cx="1851748" cy="3169920"/>
          </a:xfrm>
          <a:prstGeom prst="rect">
            <a:avLst/>
          </a:prstGeom>
        </p:spPr>
      </p:pic>
      <p:graphicFrame>
        <p:nvGraphicFramePr>
          <p:cNvPr id="8" name="Table 7" descr="Connecting the Digital TransformationLayer with the Corporate layers within the Digital Transformation Pyramid.">
            <a:extLst>
              <a:ext uri="{FF2B5EF4-FFF2-40B4-BE49-F238E27FC236}">
                <a16:creationId xmlns:a16="http://schemas.microsoft.com/office/drawing/2014/main" id="{843696AB-9B78-D589-9953-2DA6382C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75229"/>
              </p:ext>
            </p:extLst>
          </p:nvPr>
        </p:nvGraphicFramePr>
        <p:xfrm>
          <a:off x="2165838" y="2908414"/>
          <a:ext cx="939648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743">
                  <a:extLst>
                    <a:ext uri="{9D8B030D-6E8A-4147-A177-3AD203B41FA5}">
                      <a16:colId xmlns:a16="http://schemas.microsoft.com/office/drawing/2014/main" val="3288127922"/>
                    </a:ext>
                  </a:extLst>
                </a:gridCol>
                <a:gridCol w="4945743">
                  <a:extLst>
                    <a:ext uri="{9D8B030D-6E8A-4147-A177-3AD203B41FA5}">
                      <a16:colId xmlns:a16="http://schemas.microsoft.com/office/drawing/2014/main" val="213124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Transformation Layer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dirty="0">
                          <a:solidFill>
                            <a:schemeClr val="bg1"/>
                          </a:solidFill>
                        </a:rPr>
                        <a:t>Corporate Layer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93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0" indent="0" algn="ctr" fontAlgn="base"/>
                      <a:r>
                        <a:rPr lang="en-CA" sz="2000" b="1" dirty="0"/>
                        <a:t>Business Model Innovation (BMI)</a:t>
                      </a:r>
                      <a:endParaRPr lang="en-CA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775" lvl="1" indent="0" algn="ctr">
                        <a:buFont typeface="Wingdings" panose="05000000000000000000" pitchFamily="2" charset="2"/>
                        <a:buNone/>
                      </a:pP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Strategy</a:t>
                      </a:r>
                    </a:p>
                    <a:p>
                      <a:pPr marL="104775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 culture and business models with digital advancements for sustainable growth.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4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People and Culture (PC)</a:t>
                      </a:r>
                    </a:p>
                  </a:txBody>
                  <a:tcPr anchor="ctr">
                    <a:solidFill>
                      <a:srgbClr val="D4AC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47675" lvl="1" indent="-34290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7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dirty="0"/>
                        <a:t>Customer Experience (CE)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775" lvl="1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Corporate Execution</a:t>
                      </a:r>
                    </a:p>
                    <a:p>
                      <a:pPr marL="104775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digital strategies to improve operations and customer engagement.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81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Digital Products and Services (DPS) 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47675" lvl="1" indent="-34290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Data and Process Optimization (DPO)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775" lvl="1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Enabling Technologies</a:t>
                      </a:r>
                    </a:p>
                    <a:p>
                      <a:pPr marL="104775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 a strong digital foundation.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Technology Infrastructure (TI)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47675" lvl="1" indent="-34290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2273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3A1A-6966-85DA-2E69-C8300ACD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47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8AE04-14E6-8189-4CD4-5EDCBB3B2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8A1138-BD26-1109-FC0D-BC70EC83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A814D-2178-3FF6-7A47-FD112D215665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CE8BE3-B29F-8810-DA41-D068D32FF6AB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3- </a:t>
            </a:r>
            <a:r>
              <a:rPr lang="en-US" sz="3200" b="1" dirty="0">
                <a:latin typeface="+mn-lt"/>
              </a:rPr>
              <a:t>Key Concepts and Theoretical Frameworks</a:t>
            </a:r>
          </a:p>
        </p:txBody>
      </p:sp>
      <p:pic>
        <p:nvPicPr>
          <p:cNvPr id="5" name="Google Shape;106;p4" descr="The digital transformation pyramid framework with the three corporate layers, building blocks and goals.">
            <a:extLst>
              <a:ext uri="{FF2B5EF4-FFF2-40B4-BE49-F238E27FC236}">
                <a16:creationId xmlns:a16="http://schemas.microsoft.com/office/drawing/2014/main" id="{DD9E8E3D-708A-1DC8-0B39-F08B3FED414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516" y="1239008"/>
            <a:ext cx="8593684" cy="49789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AA2C-78F5-767A-4E43-D45A8477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48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4C709-F025-A19D-9FE1-4A0C60F9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67271C-736C-42FF-5D40-9BEF9A37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72" y="73707"/>
            <a:ext cx="1403986" cy="11065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29942A-B8EC-A1AB-E4C6-533CDB4BDCB1}"/>
              </a:ext>
            </a:extLst>
          </p:cNvPr>
          <p:cNvCxnSpPr>
            <a:cxnSpLocks/>
          </p:cNvCxnSpPr>
          <p:nvPr/>
        </p:nvCxnSpPr>
        <p:spPr>
          <a:xfrm>
            <a:off x="618371" y="1164176"/>
            <a:ext cx="9992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112;p5" descr="Enterprise Layer Framework showing the 5 levels relating from business requirements driving data collection and appropriate infrastructure.">
            <a:extLst>
              <a:ext uri="{FF2B5EF4-FFF2-40B4-BE49-F238E27FC236}">
                <a16:creationId xmlns:a16="http://schemas.microsoft.com/office/drawing/2014/main" id="{35DB3C57-AD64-E678-C79E-0C953FC2642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546" y="1545810"/>
            <a:ext cx="694276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5">
            <a:extLst>
              <a:ext uri="{FF2B5EF4-FFF2-40B4-BE49-F238E27FC236}">
                <a16:creationId xmlns:a16="http://schemas.microsoft.com/office/drawing/2014/main" id="{177AC151-A26A-DFCE-16C9-0043C56E41A4}"/>
              </a:ext>
            </a:extLst>
          </p:cNvPr>
          <p:cNvSpPr txBox="1"/>
          <p:nvPr/>
        </p:nvSpPr>
        <p:spPr>
          <a:xfrm>
            <a:off x="5278021" y="1979102"/>
            <a:ext cx="5736030" cy="3692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ROI, Competitive Advantage, Value</a:t>
            </a:r>
            <a:r>
              <a:rPr lang="en-US" b="1" i="0" u="none" strike="noStrike" cap="none" dirty="0">
                <a:sym typeface="Calibri"/>
              </a:rPr>
              <a:t> </a:t>
            </a:r>
            <a:r>
              <a:rPr lang="en-US" sz="1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Market Position, Costs</a:t>
            </a:r>
            <a:endParaRPr sz="1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4;p5">
            <a:extLst>
              <a:ext uri="{FF2B5EF4-FFF2-40B4-BE49-F238E27FC236}">
                <a16:creationId xmlns:a16="http://schemas.microsoft.com/office/drawing/2014/main" id="{AC352D1F-F08B-FD16-B3EA-AA3328E46231}"/>
              </a:ext>
            </a:extLst>
          </p:cNvPr>
          <p:cNvSpPr txBox="1"/>
          <p:nvPr/>
        </p:nvSpPr>
        <p:spPr>
          <a:xfrm>
            <a:off x="5871485" y="2901298"/>
            <a:ext cx="4727985" cy="36933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Dashboards, KPI, Performance Indicators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5;p5">
            <a:extLst>
              <a:ext uri="{FF2B5EF4-FFF2-40B4-BE49-F238E27FC236}">
                <a16:creationId xmlns:a16="http://schemas.microsoft.com/office/drawing/2014/main" id="{FCC5CACE-DF1A-0E82-55EE-826690478E34}"/>
              </a:ext>
            </a:extLst>
          </p:cNvPr>
          <p:cNvSpPr txBox="1"/>
          <p:nvPr/>
        </p:nvSpPr>
        <p:spPr>
          <a:xfrm>
            <a:off x="6152977" y="3721479"/>
            <a:ext cx="4995133" cy="36933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Virtualization, Big Data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6;p5">
            <a:extLst>
              <a:ext uri="{FF2B5EF4-FFF2-40B4-BE49-F238E27FC236}">
                <a16:creationId xmlns:a16="http://schemas.microsoft.com/office/drawing/2014/main" id="{9B6BF2D9-4F18-5F93-65F3-7A4D07C677BB}"/>
              </a:ext>
            </a:extLst>
          </p:cNvPr>
          <p:cNvSpPr txBox="1"/>
          <p:nvPr/>
        </p:nvSpPr>
        <p:spPr>
          <a:xfrm>
            <a:off x="6507979" y="4485346"/>
            <a:ext cx="4898315" cy="36933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- User interface – internal and external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7;p5">
            <a:extLst>
              <a:ext uri="{FF2B5EF4-FFF2-40B4-BE49-F238E27FC236}">
                <a16:creationId xmlns:a16="http://schemas.microsoft.com/office/drawing/2014/main" id="{93E20F88-F63F-0AE1-3664-BD69533ED49D}"/>
              </a:ext>
            </a:extLst>
          </p:cNvPr>
          <p:cNvSpPr txBox="1"/>
          <p:nvPr/>
        </p:nvSpPr>
        <p:spPr>
          <a:xfrm>
            <a:off x="7026139" y="5262552"/>
            <a:ext cx="4898315" cy="36933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Hardware, Storage, Network, Internet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015554D-ACF8-6027-6C5E-9B8590BC89EF}"/>
              </a:ext>
            </a:extLst>
          </p:cNvPr>
          <p:cNvSpPr txBox="1">
            <a:spLocks/>
          </p:cNvSpPr>
          <p:nvPr/>
        </p:nvSpPr>
        <p:spPr>
          <a:xfrm>
            <a:off x="546942" y="439613"/>
            <a:ext cx="9754859" cy="7084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CA" sz="3200" b="1" dirty="0">
                <a:latin typeface="+mn-lt"/>
              </a:rPr>
              <a:t>3- </a:t>
            </a:r>
            <a:r>
              <a:rPr lang="en-US" sz="3200" b="1" dirty="0">
                <a:latin typeface="+mn-lt"/>
              </a:rPr>
              <a:t>Key Concepts and Theoretical Frameworks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7A96FA-74EA-FD84-34C0-4437F831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Slides Adapted from Dr. O. G. Bidmeshk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0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10649</TotalTime>
  <Words>937</Words>
  <Application>Microsoft Office PowerPoint</Application>
  <PresentationFormat>Widescreen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Upgrading the IMT Dashboard: Next-Generation Project Monitoring for RCMP in British Columbia</dc:title>
  <dc:creator>olfat ganji</dc:creator>
  <cp:lastModifiedBy>Davood Wadi</cp:lastModifiedBy>
  <cp:revision>39</cp:revision>
  <dcterms:created xsi:type="dcterms:W3CDTF">2023-10-24T20:24:42Z</dcterms:created>
  <dcterms:modified xsi:type="dcterms:W3CDTF">2025-01-06T14:11:53Z</dcterms:modified>
</cp:coreProperties>
</file>