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81"/>
  </p:normalViewPr>
  <p:slideViewPr>
    <p:cSldViewPr snapToGrid="0">
      <p:cViewPr varScale="1">
        <p:scale>
          <a:sx n="95" d="100"/>
          <a:sy n="95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NetFlix</a:t>
            </a:r>
            <a:r>
              <a:rPr lang="en-US" dirty="0"/>
              <a:t> video recommendations</a:t>
            </a:r>
          </a:p>
          <a:p>
            <a:r>
              <a:rPr lang="en-US" dirty="0"/>
              <a:t>Spotify music recommendation</a:t>
            </a:r>
          </a:p>
          <a:p>
            <a:r>
              <a:rPr lang="en-US" dirty="0"/>
              <a:t>Amazon product recommendation</a:t>
            </a:r>
          </a:p>
          <a:p>
            <a:r>
              <a:rPr lang="en-US" dirty="0"/>
              <a:t>LinkedIn user/company/job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FE8C-7A87-97A6-66F6-E4F5DA34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CB65-0F1F-D480-7285-CDB93FA5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recommendation as bipartite graphs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B474C-16D2-8EE2-0241-EAA980EE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38609-0B5F-0F40-C100-02BD4233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Bipartite graph - Wikipedia">
            <a:extLst>
              <a:ext uri="{FF2B5EF4-FFF2-40B4-BE49-F238E27FC236}">
                <a16:creationId xmlns:a16="http://schemas.microsoft.com/office/drawing/2014/main" id="{E9B112A3-DC60-7EA3-5DFC-09C62B3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12" y="2742453"/>
            <a:ext cx="6457576" cy="31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4D641-442A-9FED-2D27-186B9D69E63C}"/>
              </a:ext>
            </a:extLst>
          </p:cNvPr>
          <p:cNvSpPr txBox="1"/>
          <p:nvPr/>
        </p:nvSpPr>
        <p:spPr>
          <a:xfrm>
            <a:off x="389965" y="6356350"/>
            <a:ext cx="523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Bipartite_graph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73FC-463A-BC9A-C1F2-2FC1B189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45A0-37CD-C1CA-873A-4C8F52A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hot videos</a:t>
            </a:r>
          </a:p>
          <a:p>
            <a:r>
              <a:rPr lang="en-US" dirty="0"/>
              <a:t>Twitter trending</a:t>
            </a:r>
          </a:p>
          <a:p>
            <a:r>
              <a:rPr lang="en-US" dirty="0"/>
              <a:t>No Cold-Start problem</a:t>
            </a:r>
          </a:p>
          <a:p>
            <a:r>
              <a:rPr lang="en-US" dirty="0"/>
              <a:t>Not personalized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667F-FE02-68B0-C21E-54458A2B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09EB9-B21D-A78C-A8E5-D2AB03A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87CF-A1A7-F3FD-89E8-50FD2398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D637-0F13-7BD1-C4EB-0DF72D07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6287-05BF-DED7-3937-49C4905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0B19-7A66-F516-A9F8-A070DD30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Machine Learning I MATH80629A</vt:lpstr>
      <vt:lpstr>Recommendation Systems</vt:lpstr>
      <vt:lpstr>Recommendations as Graphs</vt:lpstr>
      <vt:lpstr>Popularity-based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2</cp:revision>
  <dcterms:created xsi:type="dcterms:W3CDTF">2023-11-11T13:41:29Z</dcterms:created>
  <dcterms:modified xsi:type="dcterms:W3CDTF">2023-11-11T13:57:27Z</dcterms:modified>
</cp:coreProperties>
</file>