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44100" cy="9942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C"/>
    <a:srgbClr val="E6F7FF"/>
    <a:srgbClr val="26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69" d="100"/>
          <a:sy n="69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627167"/>
            <a:ext cx="8452485" cy="3461467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5222121"/>
            <a:ext cx="7458075" cy="2400472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529347"/>
            <a:ext cx="2144197" cy="84258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529347"/>
            <a:ext cx="6308288" cy="84258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2478726"/>
            <a:ext cx="8576786" cy="4135809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6653661"/>
            <a:ext cx="8576786" cy="2174924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>
                    <a:tint val="82000"/>
                  </a:schemeClr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82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82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82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82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82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82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82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9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529349"/>
            <a:ext cx="8576786" cy="1921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2437297"/>
            <a:ext cx="4206820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3631779"/>
            <a:ext cx="4206820" cy="534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2437297"/>
            <a:ext cx="4227538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3631779"/>
            <a:ext cx="4227538" cy="534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431540"/>
            <a:ext cx="5034201" cy="7065628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431540"/>
            <a:ext cx="5034201" cy="7065628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529349"/>
            <a:ext cx="8576786" cy="1921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2646734"/>
            <a:ext cx="8576786" cy="630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10427-396A-9C4F-955C-9F3DDF0C77B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9215239"/>
            <a:ext cx="3356134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20E74-8F99-334E-AEDA-0371C889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5A0577-05C7-94AB-B039-65FD4C303E0E}"/>
              </a:ext>
            </a:extLst>
          </p:cNvPr>
          <p:cNvSpPr/>
          <p:nvPr/>
        </p:nvSpPr>
        <p:spPr>
          <a:xfrm>
            <a:off x="1828800" y="1623527"/>
            <a:ext cx="6363478" cy="1922106"/>
          </a:xfrm>
          <a:prstGeom prst="roundRect">
            <a:avLst/>
          </a:prstGeom>
          <a:solidFill>
            <a:srgbClr val="E6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5E9A35-DB7B-E98A-5635-E9D9B14E43CB}"/>
              </a:ext>
            </a:extLst>
          </p:cNvPr>
          <p:cNvSpPr/>
          <p:nvPr/>
        </p:nvSpPr>
        <p:spPr>
          <a:xfrm>
            <a:off x="6699380" y="4971256"/>
            <a:ext cx="2995126" cy="1922106"/>
          </a:xfrm>
          <a:prstGeom prst="roundRect">
            <a:avLst/>
          </a:prstGeom>
          <a:solidFill>
            <a:srgbClr val="FFEB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______________________________________________________________________________________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AA43E9-3F32-EE26-6BA7-38DAFA17A5F6}"/>
              </a:ext>
            </a:extLst>
          </p:cNvPr>
          <p:cNvSpPr/>
          <p:nvPr/>
        </p:nvSpPr>
        <p:spPr>
          <a:xfrm>
            <a:off x="3512976" y="4971256"/>
            <a:ext cx="2995126" cy="1922106"/>
          </a:xfrm>
          <a:prstGeom prst="roundRect">
            <a:avLst/>
          </a:prstGeom>
          <a:solidFill>
            <a:srgbClr val="FFEB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______________________________________________________________________________________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3374BC-BCCD-AC33-C02A-800AAD60D330}"/>
              </a:ext>
            </a:extLst>
          </p:cNvPr>
          <p:cNvSpPr/>
          <p:nvPr/>
        </p:nvSpPr>
        <p:spPr>
          <a:xfrm>
            <a:off x="326573" y="4971256"/>
            <a:ext cx="2995126" cy="1922106"/>
          </a:xfrm>
          <a:prstGeom prst="roundRect">
            <a:avLst/>
          </a:prstGeom>
          <a:solidFill>
            <a:srgbClr val="FFEB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______________________________________________________________________________________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9F9740D-2760-4E47-F550-CAFF34A0976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2704527" y="2665243"/>
            <a:ext cx="1425623" cy="3186403"/>
          </a:xfrm>
          <a:prstGeom prst="bentConnector3">
            <a:avLst/>
          </a:prstGeom>
          <a:ln w="57150"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C86915F-8D63-4382-B7C0-4DB434B20A7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297728" y="4258444"/>
            <a:ext cx="1425623" cy="12700"/>
          </a:xfrm>
          <a:prstGeom prst="bentConnector3">
            <a:avLst>
              <a:gd name="adj1" fmla="val 50000"/>
            </a:avLst>
          </a:prstGeom>
          <a:ln w="57150"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6C1B5F4-1AD0-5F70-8969-5931F248E9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5890930" y="2665242"/>
            <a:ext cx="1425623" cy="3186404"/>
          </a:xfrm>
          <a:prstGeom prst="bentConnector3">
            <a:avLst>
              <a:gd name="adj1" fmla="val 50000"/>
            </a:avLst>
          </a:prstGeom>
          <a:ln w="57150"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6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Davood Wadi</dc:creator>
  <cp:lastModifiedBy>Davood Wadi</cp:lastModifiedBy>
  <cp:revision>4</cp:revision>
  <dcterms:created xsi:type="dcterms:W3CDTF">2024-08-26T22:20:53Z</dcterms:created>
  <dcterms:modified xsi:type="dcterms:W3CDTF">2024-08-26T22:39:12Z</dcterms:modified>
</cp:coreProperties>
</file>