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AA0DA1-7423-4EC4-AB6D-ED8F0E407B4F}" type="datetimeFigureOut">
              <a:rPr lang="en-US" smtClean="0"/>
              <a:t>24-Jun-24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53B65-E9B3-4D70-ADDF-67F0D0ECE5F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86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AAA0DA1-7423-4EC4-AB6D-ED8F0E407B4F}" type="datetimeFigureOut">
              <a:rPr lang="en-US" smtClean="0"/>
              <a:t>24-Jun-24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53B65-E9B3-4D70-ADDF-67F0D0ECE5F7}" type="slidenum">
              <a:rPr lang="en-US" smtClean="0"/>
              <a:t>‹#›</a:t>
            </a:fld>
            <a:endParaRPr lang="en-US"/>
          </a:p>
        </p:txBody>
      </p:sp>
    </p:spTree>
    <p:extLst>
      <p:ext uri="{BB962C8B-B14F-4D97-AF65-F5344CB8AC3E}">
        <p14:creationId xmlns:p14="http://schemas.microsoft.com/office/powerpoint/2010/main" val="4053978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AAA0DA1-7423-4EC4-AB6D-ED8F0E407B4F}" type="datetimeFigureOut">
              <a:rPr lang="en-US" smtClean="0"/>
              <a:t>24-Jun-24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53B65-E9B3-4D70-ADDF-67F0D0ECE5F7}" type="slidenum">
              <a:rPr lang="en-US" smtClean="0"/>
              <a:t>‹#›</a:t>
            </a:fld>
            <a:endParaRPr lang="en-US"/>
          </a:p>
        </p:txBody>
      </p:sp>
    </p:spTree>
    <p:extLst>
      <p:ext uri="{BB962C8B-B14F-4D97-AF65-F5344CB8AC3E}">
        <p14:creationId xmlns:p14="http://schemas.microsoft.com/office/powerpoint/2010/main" val="1315548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AAA0DA1-7423-4EC4-AB6D-ED8F0E407B4F}" type="datetimeFigureOut">
              <a:rPr lang="en-US" smtClean="0"/>
              <a:t>24-Jun-24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53B65-E9B3-4D70-ADDF-67F0D0ECE5F7}" type="slidenum">
              <a:rPr lang="en-US" smtClean="0"/>
              <a:t>‹#›</a:t>
            </a:fld>
            <a:endParaRPr lang="en-US"/>
          </a:p>
        </p:txBody>
      </p:sp>
    </p:spTree>
    <p:extLst>
      <p:ext uri="{BB962C8B-B14F-4D97-AF65-F5344CB8AC3E}">
        <p14:creationId xmlns:p14="http://schemas.microsoft.com/office/powerpoint/2010/main" val="2606314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AAA0DA1-7423-4EC4-AB6D-ED8F0E407B4F}" type="datetimeFigureOut">
              <a:rPr lang="en-US" smtClean="0"/>
              <a:t>24-Jun-24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53B65-E9B3-4D70-ADDF-67F0D0ECE5F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407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AAA0DA1-7423-4EC4-AB6D-ED8F0E407B4F}" type="datetimeFigureOut">
              <a:rPr lang="en-US" smtClean="0"/>
              <a:t>24-Jun-24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53B65-E9B3-4D70-ADDF-67F0D0ECE5F7}" type="slidenum">
              <a:rPr lang="en-US" smtClean="0"/>
              <a:t>‹#›</a:t>
            </a:fld>
            <a:endParaRPr lang="en-US"/>
          </a:p>
        </p:txBody>
      </p:sp>
    </p:spTree>
    <p:extLst>
      <p:ext uri="{BB962C8B-B14F-4D97-AF65-F5344CB8AC3E}">
        <p14:creationId xmlns:p14="http://schemas.microsoft.com/office/powerpoint/2010/main" val="2320881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AAA0DA1-7423-4EC4-AB6D-ED8F0E407B4F}" type="datetimeFigureOut">
              <a:rPr lang="en-US" smtClean="0"/>
              <a:t>24-Jun-24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353B65-E9B3-4D70-ADDF-67F0D0ECE5F7}" type="slidenum">
              <a:rPr lang="en-US" smtClean="0"/>
              <a:t>‹#›</a:t>
            </a:fld>
            <a:endParaRPr lang="en-US"/>
          </a:p>
        </p:txBody>
      </p:sp>
    </p:spTree>
    <p:extLst>
      <p:ext uri="{BB962C8B-B14F-4D97-AF65-F5344CB8AC3E}">
        <p14:creationId xmlns:p14="http://schemas.microsoft.com/office/powerpoint/2010/main" val="2954219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AAA0DA1-7423-4EC4-AB6D-ED8F0E407B4F}" type="datetimeFigureOut">
              <a:rPr lang="en-US" smtClean="0"/>
              <a:t>24-Jun-24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353B65-E9B3-4D70-ADDF-67F0D0ECE5F7}" type="slidenum">
              <a:rPr lang="en-US" smtClean="0"/>
              <a:t>‹#›</a:t>
            </a:fld>
            <a:endParaRPr lang="en-US"/>
          </a:p>
        </p:txBody>
      </p:sp>
    </p:spTree>
    <p:extLst>
      <p:ext uri="{BB962C8B-B14F-4D97-AF65-F5344CB8AC3E}">
        <p14:creationId xmlns:p14="http://schemas.microsoft.com/office/powerpoint/2010/main" val="100340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AA0DA1-7423-4EC4-AB6D-ED8F0E407B4F}" type="datetimeFigureOut">
              <a:rPr lang="en-US" smtClean="0"/>
              <a:t>24-Jun-24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C353B65-E9B3-4D70-ADDF-67F0D0ECE5F7}" type="slidenum">
              <a:rPr lang="en-US" smtClean="0"/>
              <a:t>‹#›</a:t>
            </a:fld>
            <a:endParaRPr lang="en-US"/>
          </a:p>
        </p:txBody>
      </p:sp>
    </p:spTree>
    <p:extLst>
      <p:ext uri="{BB962C8B-B14F-4D97-AF65-F5344CB8AC3E}">
        <p14:creationId xmlns:p14="http://schemas.microsoft.com/office/powerpoint/2010/main" val="2796602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AA0DA1-7423-4EC4-AB6D-ED8F0E407B4F}" type="datetimeFigureOut">
              <a:rPr lang="en-US" smtClean="0"/>
              <a:t>24-Jun-24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C353B65-E9B3-4D70-ADDF-67F0D0ECE5F7}" type="slidenum">
              <a:rPr lang="en-US" smtClean="0"/>
              <a:t>‹#›</a:t>
            </a:fld>
            <a:endParaRPr lang="en-US"/>
          </a:p>
        </p:txBody>
      </p:sp>
    </p:spTree>
    <p:extLst>
      <p:ext uri="{BB962C8B-B14F-4D97-AF65-F5344CB8AC3E}">
        <p14:creationId xmlns:p14="http://schemas.microsoft.com/office/powerpoint/2010/main" val="223773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AAA0DA1-7423-4EC4-AB6D-ED8F0E407B4F}" type="datetimeFigureOut">
              <a:rPr lang="en-US" smtClean="0"/>
              <a:t>24-Jun-24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53B65-E9B3-4D70-ADDF-67F0D0ECE5F7}" type="slidenum">
              <a:rPr lang="en-US" smtClean="0"/>
              <a:t>‹#›</a:t>
            </a:fld>
            <a:endParaRPr lang="en-US"/>
          </a:p>
        </p:txBody>
      </p:sp>
    </p:spTree>
    <p:extLst>
      <p:ext uri="{BB962C8B-B14F-4D97-AF65-F5344CB8AC3E}">
        <p14:creationId xmlns:p14="http://schemas.microsoft.com/office/powerpoint/2010/main" val="680595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AA0DA1-7423-4EC4-AB6D-ED8F0E407B4F}" type="datetimeFigureOut">
              <a:rPr lang="en-US" smtClean="0"/>
              <a:t>24-Jun-24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C353B65-E9B3-4D70-ADDF-67F0D0ECE5F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432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0E266-A124-05F6-B179-1C3A72872A31}"/>
              </a:ext>
            </a:extLst>
          </p:cNvPr>
          <p:cNvSpPr>
            <a:spLocks noGrp="1"/>
          </p:cNvSpPr>
          <p:nvPr>
            <p:ph type="ctrTitle"/>
          </p:nvPr>
        </p:nvSpPr>
        <p:spPr/>
        <p:txBody>
          <a:bodyPr/>
          <a:lstStyle/>
          <a:p>
            <a:r>
              <a:rPr lang="en-US" dirty="0"/>
              <a:t>Advanced Web Design Project</a:t>
            </a:r>
          </a:p>
        </p:txBody>
      </p:sp>
      <p:sp>
        <p:nvSpPr>
          <p:cNvPr id="3" name="Subtitle 2">
            <a:extLst>
              <a:ext uri="{FF2B5EF4-FFF2-40B4-BE49-F238E27FC236}">
                <a16:creationId xmlns:a16="http://schemas.microsoft.com/office/drawing/2014/main" id="{C21D89CB-0A6F-741C-0048-20061192C2F6}"/>
              </a:ext>
            </a:extLst>
          </p:cNvPr>
          <p:cNvSpPr>
            <a:spLocks noGrp="1"/>
          </p:cNvSpPr>
          <p:nvPr>
            <p:ph type="subTitle" idx="1"/>
          </p:nvPr>
        </p:nvSpPr>
        <p:spPr/>
        <p:txBody>
          <a:bodyPr/>
          <a:lstStyle/>
          <a:p>
            <a:r>
              <a:rPr lang="en-US" dirty="0"/>
              <a:t>Davor </a:t>
            </a:r>
            <a:r>
              <a:rPr lang="en-US" dirty="0" err="1"/>
              <a:t>georgijev</a:t>
            </a:r>
            <a:r>
              <a:rPr lang="en-US" dirty="0"/>
              <a:t> 213266</a:t>
            </a:r>
          </a:p>
          <a:p>
            <a:r>
              <a:rPr lang="en-US" dirty="0"/>
              <a:t>Marija Stojanoska 213024</a:t>
            </a:r>
          </a:p>
        </p:txBody>
      </p:sp>
    </p:spTree>
    <p:extLst>
      <p:ext uri="{BB962C8B-B14F-4D97-AF65-F5344CB8AC3E}">
        <p14:creationId xmlns:p14="http://schemas.microsoft.com/office/powerpoint/2010/main" val="1297048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4E2A5-CD77-F3CF-751A-85A890AF135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2C5FBF8B-10F9-AE8E-B8CE-311676043F9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53414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D5FA04C-B2E1-5F81-E75E-20C7F1527DA7}"/>
              </a:ext>
            </a:extLst>
          </p:cNvPr>
          <p:cNvSpPr>
            <a:spLocks noGrp="1"/>
          </p:cNvSpPr>
          <p:nvPr>
            <p:ph type="title"/>
          </p:nvPr>
        </p:nvSpPr>
        <p:spPr/>
        <p:txBody>
          <a:bodyPr/>
          <a:lstStyle/>
          <a:p>
            <a:pPr algn="ctr"/>
            <a:r>
              <a:rPr lang="en-US" dirty="0"/>
              <a:t>Home Page – part1</a:t>
            </a:r>
          </a:p>
        </p:txBody>
      </p:sp>
      <p:pic>
        <p:nvPicPr>
          <p:cNvPr id="6" name="Content Placeholder 5">
            <a:extLst>
              <a:ext uri="{FF2B5EF4-FFF2-40B4-BE49-F238E27FC236}">
                <a16:creationId xmlns:a16="http://schemas.microsoft.com/office/drawing/2014/main" id="{4E4A4A80-5C52-C160-F1BF-69041E03E7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5717" y="1902533"/>
            <a:ext cx="7700565" cy="4329454"/>
          </a:xfrm>
        </p:spPr>
      </p:pic>
    </p:spTree>
    <p:extLst>
      <p:ext uri="{BB962C8B-B14F-4D97-AF65-F5344CB8AC3E}">
        <p14:creationId xmlns:p14="http://schemas.microsoft.com/office/powerpoint/2010/main" val="2697990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2E43-76B4-DBBD-1A42-256D176E01DF}"/>
              </a:ext>
            </a:extLst>
          </p:cNvPr>
          <p:cNvSpPr>
            <a:spLocks noGrp="1"/>
          </p:cNvSpPr>
          <p:nvPr>
            <p:ph type="title"/>
          </p:nvPr>
        </p:nvSpPr>
        <p:spPr/>
        <p:txBody>
          <a:bodyPr/>
          <a:lstStyle/>
          <a:p>
            <a:pPr algn="ctr"/>
            <a:r>
              <a:rPr lang="en-US" dirty="0"/>
              <a:t>Home page – part2</a:t>
            </a:r>
          </a:p>
        </p:txBody>
      </p:sp>
      <p:pic>
        <p:nvPicPr>
          <p:cNvPr id="5" name="Content Placeholder 4">
            <a:extLst>
              <a:ext uri="{FF2B5EF4-FFF2-40B4-BE49-F238E27FC236}">
                <a16:creationId xmlns:a16="http://schemas.microsoft.com/office/drawing/2014/main" id="{BBC778BA-7E6C-7BB3-F0DD-B1871D3F06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6112" y="1860330"/>
            <a:ext cx="7900736" cy="4441995"/>
          </a:xfrm>
        </p:spPr>
      </p:pic>
    </p:spTree>
    <p:extLst>
      <p:ext uri="{BB962C8B-B14F-4D97-AF65-F5344CB8AC3E}">
        <p14:creationId xmlns:p14="http://schemas.microsoft.com/office/powerpoint/2010/main" val="987665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64BF-0EEA-99B8-1C78-4136296FE177}"/>
              </a:ext>
            </a:extLst>
          </p:cNvPr>
          <p:cNvSpPr>
            <a:spLocks noGrp="1"/>
          </p:cNvSpPr>
          <p:nvPr>
            <p:ph type="title"/>
          </p:nvPr>
        </p:nvSpPr>
        <p:spPr/>
        <p:txBody>
          <a:bodyPr/>
          <a:lstStyle/>
          <a:p>
            <a:r>
              <a:rPr lang="en-US" dirty="0"/>
              <a:t>Home Page Design Overview</a:t>
            </a:r>
          </a:p>
        </p:txBody>
      </p:sp>
      <p:sp>
        <p:nvSpPr>
          <p:cNvPr id="3" name="Content Placeholder 2">
            <a:extLst>
              <a:ext uri="{FF2B5EF4-FFF2-40B4-BE49-F238E27FC236}">
                <a16:creationId xmlns:a16="http://schemas.microsoft.com/office/drawing/2014/main" id="{C79CD7B7-70EF-8EED-E38C-EC533F0EBF8D}"/>
              </a:ext>
            </a:extLst>
          </p:cNvPr>
          <p:cNvSpPr>
            <a:spLocks noGrp="1"/>
          </p:cNvSpPr>
          <p:nvPr>
            <p:ph idx="1"/>
          </p:nvPr>
        </p:nvSpPr>
        <p:spPr>
          <a:xfrm>
            <a:off x="4702126" y="297179"/>
            <a:ext cx="6492240" cy="6263641"/>
          </a:xfrm>
        </p:spPr>
        <p:txBody>
          <a:bodyPr>
            <a:normAutofit fontScale="92500" lnSpcReduction="20000"/>
          </a:bodyPr>
          <a:lstStyle/>
          <a:p>
            <a:r>
              <a:rPr lang="en-US" dirty="0"/>
              <a:t>The home page of our booking platform is designed to provide users with a dynamic and engaging experience right from the moment they land on our site. </a:t>
            </a:r>
          </a:p>
          <a:p>
            <a:r>
              <a:rPr lang="en-US" dirty="0"/>
              <a:t>At the top of the home page, users will find a sleek and intuitive navigation bar. This bar includes essential links such as Home, Explore, My Bookings, and Account, ensuring easy access to different sections of the platform.</a:t>
            </a:r>
          </a:p>
          <a:p>
            <a:r>
              <a:rPr lang="en-US" dirty="0"/>
              <a:t>The centerpiece of our home page is a scrolling carousel showcasing the top 10 greatest deals currently available. Each deal is presented with an enticing image that captures the essence of the accommodation or service.</a:t>
            </a:r>
          </a:p>
          <a:p>
            <a:r>
              <a:rPr lang="en-US" dirty="0"/>
              <a:t>Users can scroll horizontally through the carousel to view these top deals. Each deal image is clickable, allowing users to access detailed information about the accommodation or service directly from the carousel.</a:t>
            </a:r>
          </a:p>
          <a:p>
            <a:r>
              <a:rPr lang="en-US" dirty="0"/>
              <a:t>Upon clicking on a deal image within the carousel, users are seamlessly directed to a dedicated details page for that specific deal. Here, they can explore comprehensive information including pricing, amenities, location details, and user reviews.</a:t>
            </a:r>
          </a:p>
          <a:p>
            <a:r>
              <a:rPr lang="en-US" dirty="0"/>
              <a:t>The footer section of our home page provides additional information and links. It includes sections such as About Us, Contact Us, Terms of Service, and Privacy Policy, ensuring transparency and accessibility to important resources.</a:t>
            </a:r>
          </a:p>
          <a:p>
            <a:endParaRPr lang="en-US" dirty="0"/>
          </a:p>
        </p:txBody>
      </p:sp>
      <p:sp>
        <p:nvSpPr>
          <p:cNvPr id="4" name="Text Placeholder 3">
            <a:extLst>
              <a:ext uri="{FF2B5EF4-FFF2-40B4-BE49-F238E27FC236}">
                <a16:creationId xmlns:a16="http://schemas.microsoft.com/office/drawing/2014/main" id="{88C433B7-7FEA-10F1-2DCF-9BAF734095B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8525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849C8-BEDF-8C93-28EA-2D4B345398CB}"/>
              </a:ext>
            </a:extLst>
          </p:cNvPr>
          <p:cNvSpPr>
            <a:spLocks noGrp="1"/>
          </p:cNvSpPr>
          <p:nvPr>
            <p:ph type="title"/>
          </p:nvPr>
        </p:nvSpPr>
        <p:spPr/>
        <p:txBody>
          <a:bodyPr/>
          <a:lstStyle/>
          <a:p>
            <a:r>
              <a:rPr lang="en-US" dirty="0"/>
              <a:t>Resources page</a:t>
            </a:r>
          </a:p>
        </p:txBody>
      </p:sp>
      <p:sp>
        <p:nvSpPr>
          <p:cNvPr id="3" name="Content Placeholder 2">
            <a:extLst>
              <a:ext uri="{FF2B5EF4-FFF2-40B4-BE49-F238E27FC236}">
                <a16:creationId xmlns:a16="http://schemas.microsoft.com/office/drawing/2014/main" id="{900B47F7-7322-4855-6C93-7896A9B29E52}"/>
              </a:ext>
            </a:extLst>
          </p:cNvPr>
          <p:cNvSpPr>
            <a:spLocks noGrp="1"/>
          </p:cNvSpPr>
          <p:nvPr>
            <p:ph sz="half" idx="1"/>
          </p:nvPr>
        </p:nvSpPr>
        <p:spPr>
          <a:xfrm>
            <a:off x="1097279" y="1845734"/>
            <a:ext cx="3474721" cy="4161170"/>
          </a:xfrm>
        </p:spPr>
        <p:txBody>
          <a:bodyPr/>
          <a:lstStyle/>
          <a:p>
            <a:r>
              <a:rPr lang="en-US" dirty="0"/>
              <a:t>The resources page of our booking platform serves as a central hub where users can browse and explore a wide range of accommodations and services available for booking.</a:t>
            </a:r>
          </a:p>
          <a:p>
            <a:endParaRPr lang="en-US" dirty="0"/>
          </a:p>
        </p:txBody>
      </p:sp>
      <p:pic>
        <p:nvPicPr>
          <p:cNvPr id="6" name="Content Placeholder 5">
            <a:extLst>
              <a:ext uri="{FF2B5EF4-FFF2-40B4-BE49-F238E27FC236}">
                <a16:creationId xmlns:a16="http://schemas.microsoft.com/office/drawing/2014/main" id="{DE62DE2C-DEC8-7A24-FE20-BC55AF5F14B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36441" y="1845733"/>
            <a:ext cx="7401252" cy="4161171"/>
          </a:xfrm>
        </p:spPr>
      </p:pic>
    </p:spTree>
    <p:extLst>
      <p:ext uri="{BB962C8B-B14F-4D97-AF65-F5344CB8AC3E}">
        <p14:creationId xmlns:p14="http://schemas.microsoft.com/office/powerpoint/2010/main" val="3391415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B4132-C5D9-5B89-D4B9-F87B0ED5721F}"/>
              </a:ext>
            </a:extLst>
          </p:cNvPr>
          <p:cNvSpPr>
            <a:spLocks noGrp="1"/>
          </p:cNvSpPr>
          <p:nvPr>
            <p:ph type="title"/>
          </p:nvPr>
        </p:nvSpPr>
        <p:spPr/>
        <p:txBody>
          <a:bodyPr/>
          <a:lstStyle/>
          <a:p>
            <a:r>
              <a:rPr lang="en-US" dirty="0"/>
              <a:t>Resources Page Searching</a:t>
            </a:r>
          </a:p>
        </p:txBody>
      </p:sp>
      <p:pic>
        <p:nvPicPr>
          <p:cNvPr id="6" name="Content Placeholder 5">
            <a:extLst>
              <a:ext uri="{FF2B5EF4-FFF2-40B4-BE49-F238E27FC236}">
                <a16:creationId xmlns:a16="http://schemas.microsoft.com/office/drawing/2014/main" id="{B7B6823B-B485-0FF3-0342-DCE4C8209D4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4010" y="1944209"/>
            <a:ext cx="7156135" cy="4023360"/>
          </a:xfrm>
        </p:spPr>
      </p:pic>
      <p:sp>
        <p:nvSpPr>
          <p:cNvPr id="4" name="Content Placeholder 3">
            <a:extLst>
              <a:ext uri="{FF2B5EF4-FFF2-40B4-BE49-F238E27FC236}">
                <a16:creationId xmlns:a16="http://schemas.microsoft.com/office/drawing/2014/main" id="{66E2FDE0-A88B-338D-A180-46E109A33F18}"/>
              </a:ext>
            </a:extLst>
          </p:cNvPr>
          <p:cNvSpPr>
            <a:spLocks noGrp="1"/>
          </p:cNvSpPr>
          <p:nvPr>
            <p:ph sz="half" idx="2"/>
          </p:nvPr>
        </p:nvSpPr>
        <p:spPr>
          <a:xfrm>
            <a:off x="7624688" y="1845735"/>
            <a:ext cx="3530991" cy="4023360"/>
          </a:xfrm>
        </p:spPr>
        <p:txBody>
          <a:bodyPr/>
          <a:lstStyle/>
          <a:p>
            <a:r>
              <a:rPr lang="en-US" dirty="0"/>
              <a:t>Positioned prominently at the top of the Resources page, the search bar serves as the gateway for users to initiate their search queries. It features a clean and intuitive design, inviting users to enter their desired location, check-in/check-out dates, and any additional filtering criteria.</a:t>
            </a:r>
          </a:p>
          <a:p>
            <a:endParaRPr lang="en-US" dirty="0"/>
          </a:p>
        </p:txBody>
      </p:sp>
    </p:spTree>
    <p:extLst>
      <p:ext uri="{BB962C8B-B14F-4D97-AF65-F5344CB8AC3E}">
        <p14:creationId xmlns:p14="http://schemas.microsoft.com/office/powerpoint/2010/main" val="29286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9373-12C6-AADE-3C99-58ECA3442EFE}"/>
              </a:ext>
            </a:extLst>
          </p:cNvPr>
          <p:cNvSpPr>
            <a:spLocks noGrp="1"/>
          </p:cNvSpPr>
          <p:nvPr>
            <p:ph type="title"/>
          </p:nvPr>
        </p:nvSpPr>
        <p:spPr/>
        <p:txBody>
          <a:bodyPr/>
          <a:lstStyle/>
          <a:p>
            <a:r>
              <a:rPr lang="en-US" dirty="0"/>
              <a:t>Reservations for User</a:t>
            </a:r>
          </a:p>
        </p:txBody>
      </p:sp>
      <p:pic>
        <p:nvPicPr>
          <p:cNvPr id="6" name="Content Placeholder 5">
            <a:extLst>
              <a:ext uri="{FF2B5EF4-FFF2-40B4-BE49-F238E27FC236}">
                <a16:creationId xmlns:a16="http://schemas.microsoft.com/office/drawing/2014/main" id="{6A8738EE-4198-9475-1F48-8FFC43CF10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9872" y="1845735"/>
            <a:ext cx="7282276" cy="4094280"/>
          </a:xfrm>
        </p:spPr>
      </p:pic>
      <p:sp>
        <p:nvSpPr>
          <p:cNvPr id="4" name="Content Placeholder 3">
            <a:extLst>
              <a:ext uri="{FF2B5EF4-FFF2-40B4-BE49-F238E27FC236}">
                <a16:creationId xmlns:a16="http://schemas.microsoft.com/office/drawing/2014/main" id="{F9BD2CE7-D074-0CD4-BFF2-160B8E186A84}"/>
              </a:ext>
            </a:extLst>
          </p:cNvPr>
          <p:cNvSpPr>
            <a:spLocks noGrp="1"/>
          </p:cNvSpPr>
          <p:nvPr>
            <p:ph sz="half" idx="2"/>
          </p:nvPr>
        </p:nvSpPr>
        <p:spPr>
          <a:xfrm>
            <a:off x="7666892" y="1845735"/>
            <a:ext cx="3488788" cy="4023360"/>
          </a:xfrm>
        </p:spPr>
        <p:txBody>
          <a:bodyPr/>
          <a:lstStyle/>
          <a:p>
            <a:r>
              <a:rPr lang="en-US" dirty="0"/>
              <a:t>This page is designed to provide users with a comprehensive view of their existing reservations within our booking platform. This section aims to enhance user convenience by offering straightforward access to booking details and enabling users to navigate through their reservations efficiently.</a:t>
            </a:r>
          </a:p>
        </p:txBody>
      </p:sp>
    </p:spTree>
    <p:extLst>
      <p:ext uri="{BB962C8B-B14F-4D97-AF65-F5344CB8AC3E}">
        <p14:creationId xmlns:p14="http://schemas.microsoft.com/office/powerpoint/2010/main" val="3916725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EED24-025B-043E-65C9-B17241823CB5}"/>
              </a:ext>
            </a:extLst>
          </p:cNvPr>
          <p:cNvSpPr>
            <a:spLocks noGrp="1"/>
          </p:cNvSpPr>
          <p:nvPr>
            <p:ph type="title"/>
          </p:nvPr>
        </p:nvSpPr>
        <p:spPr/>
        <p:txBody>
          <a:bodyPr/>
          <a:lstStyle/>
          <a:p>
            <a:r>
              <a:rPr lang="en-US" dirty="0"/>
              <a:t>Login Page</a:t>
            </a:r>
          </a:p>
        </p:txBody>
      </p:sp>
      <p:pic>
        <p:nvPicPr>
          <p:cNvPr id="5" name="Content Placeholder 4">
            <a:extLst>
              <a:ext uri="{FF2B5EF4-FFF2-40B4-BE49-F238E27FC236}">
                <a16:creationId xmlns:a16="http://schemas.microsoft.com/office/drawing/2014/main" id="{E5ABC015-783B-C471-9984-C20C64B851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0653" y="1846263"/>
            <a:ext cx="7850694" cy="4413860"/>
          </a:xfrm>
        </p:spPr>
      </p:pic>
    </p:spTree>
    <p:extLst>
      <p:ext uri="{BB962C8B-B14F-4D97-AF65-F5344CB8AC3E}">
        <p14:creationId xmlns:p14="http://schemas.microsoft.com/office/powerpoint/2010/main" val="284509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DB1F-54EF-053A-0BAC-FA7ED2F8C93C}"/>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590BF442-0FE5-4858-71EB-AD47CF407DCC}"/>
              </a:ext>
            </a:extLst>
          </p:cNvPr>
          <p:cNvSpPr>
            <a:spLocks noGrp="1"/>
          </p:cNvSpPr>
          <p:nvPr>
            <p:ph sz="half" idx="1"/>
          </p:nvPr>
        </p:nvSpPr>
        <p:spPr>
          <a:xfrm>
            <a:off x="478300" y="1845945"/>
            <a:ext cx="3277774" cy="4023360"/>
          </a:xfrm>
        </p:spPr>
        <p:txBody>
          <a:bodyPr>
            <a:normAutofit lnSpcReduction="10000"/>
          </a:bodyPr>
          <a:lstStyle/>
          <a:p>
            <a:r>
              <a:rPr lang="en-US" dirty="0"/>
              <a:t>Render error messages inline next to the corresponding form fields when validation errors occur. For example, display a message under the check-in date field if the date format is incorrect or if the check-in date is after the check-out date. </a:t>
            </a:r>
          </a:p>
          <a:p>
            <a:r>
              <a:rPr lang="en-US" dirty="0"/>
              <a:t>Disable the form submission button while validation is ongoing or when errors are present to prevent invalid data from being sent to the server.</a:t>
            </a:r>
          </a:p>
        </p:txBody>
      </p:sp>
      <p:pic>
        <p:nvPicPr>
          <p:cNvPr id="6" name="Content Placeholder 5">
            <a:extLst>
              <a:ext uri="{FF2B5EF4-FFF2-40B4-BE49-F238E27FC236}">
                <a16:creationId xmlns:a16="http://schemas.microsoft.com/office/drawing/2014/main" id="{99671A1A-3C71-0225-24A1-63352E52939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910818" y="1845944"/>
            <a:ext cx="7610622" cy="4278885"/>
          </a:xfrm>
        </p:spPr>
      </p:pic>
    </p:spTree>
    <p:extLst>
      <p:ext uri="{BB962C8B-B14F-4D97-AF65-F5344CB8AC3E}">
        <p14:creationId xmlns:p14="http://schemas.microsoft.com/office/powerpoint/2010/main" val="302585480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TotalTime>
  <Words>458</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Retrospect</vt:lpstr>
      <vt:lpstr>Advanced Web Design Project</vt:lpstr>
      <vt:lpstr>Home Page – part1</vt:lpstr>
      <vt:lpstr>Home page – part2</vt:lpstr>
      <vt:lpstr>Home Page Design Overview</vt:lpstr>
      <vt:lpstr>Resources page</vt:lpstr>
      <vt:lpstr>Resources Page Searching</vt:lpstr>
      <vt:lpstr>Reservations for User</vt:lpstr>
      <vt:lpstr>Login Page</vt:lpstr>
      <vt:lpstr>Error Handling</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Marija Stojanoska</dc:creator>
  <cp:lastModifiedBy>Marija Stojanoska</cp:lastModifiedBy>
  <cp:revision>1</cp:revision>
  <dcterms:created xsi:type="dcterms:W3CDTF">2024-06-23T23:15:19Z</dcterms:created>
  <dcterms:modified xsi:type="dcterms:W3CDTF">2024-06-23T23:30:58Z</dcterms:modified>
</cp:coreProperties>
</file>