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2E31"/>
    <a:srgbClr val="751D1F"/>
    <a:srgbClr val="A62A2D"/>
    <a:srgbClr val="E23237"/>
    <a:srgbClr val="FA4D1E"/>
    <a:srgbClr val="E35F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E50E02-A9E9-1BBF-9380-C69126EBE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7992AF-D458-2449-CB04-F79C966A9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708C6-4C43-06B2-98E6-BC1299DE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4773-5429-4F6A-95C6-D5D850872B4F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3A26CB-2B4A-279A-88EA-F2E271C0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6BD938-3B53-5069-0A1D-A15BEADC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22A-4CDB-4FC7-8A96-79101A1FC2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40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15A178-8026-BAC0-ECC1-BB0DB9FE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EA77BCA-FDCB-4EA1-47BA-2A844A0AF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7E361F-0D9E-DB47-FFCA-3542D6ED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4773-5429-4F6A-95C6-D5D850872B4F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3BBFD9-BA5A-D7E8-7AFB-8E95526E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CECEEE-899B-968C-12FF-EA6954A2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22A-4CDB-4FC7-8A96-79101A1FC2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19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0360763-9DB9-D132-DD06-94599EE7B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0ED076-9C58-D090-46D1-8B33ECC07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55D138-4BDB-016E-045D-EEE0DF96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4773-5429-4F6A-95C6-D5D850872B4F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6C5A0-0598-88F8-E1B2-E59B0A76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DD20FC-A6CD-4450-2212-17BB7AE3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22A-4CDB-4FC7-8A96-79101A1FC2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43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F25BD4-08AE-67DB-9918-B5FA719A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33FF5-28B0-5D3A-0174-8579D69A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7DDEEC-3497-B777-D0FD-FECFD2D8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4773-5429-4F6A-95C6-D5D850872B4F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751918-AEE4-F382-FF61-B719EF3B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B8C329-CC52-D267-2100-037BDF4A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22A-4CDB-4FC7-8A96-79101A1FC2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81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34B90-3816-773A-AECD-A54A0080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E66FF8-3DD4-FF39-70D0-C3B33907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6C9DE3-4AD1-713A-4606-AA9BF2BA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4773-5429-4F6A-95C6-D5D850872B4F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ADED84-C8C7-A1A2-0019-A450CE2F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08C56D-16D8-76AD-AF37-5C36D9D8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22A-4CDB-4FC7-8A96-79101A1FC2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48A77-0869-B07E-20A6-278424D4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128327-C93B-1633-9BBD-E2DBF735A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6F155A-53AC-75A0-5CD9-85DA515C5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8F9211-E8CC-8587-0939-24425538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4773-5429-4F6A-95C6-D5D850872B4F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615C72-0F51-7B86-0C98-26C5CD15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3731BC-D94C-E15C-3AA9-7F5D1500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22A-4CDB-4FC7-8A96-79101A1FC2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27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BDD12D-6A0D-8943-A4E7-16981A9B1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5C1D8B-15DC-3277-40FA-9A0E51EDE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7ACC62-4D75-D0D0-2724-BE21A1040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F019065-7751-904F-B807-CB00D96EC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6419549-52EA-7BEA-530E-2C058D0A5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E8124E-A6AF-9D81-13CB-87895456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4773-5429-4F6A-95C6-D5D850872B4F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A571458-A456-1432-C21F-405D8B5D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D909DD5-0A80-2924-A025-82F4B529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22A-4CDB-4FC7-8A96-79101A1FC2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54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C38B62-3F6D-D9C8-B04A-CA5DA1DD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C648F96-75DD-0D89-9194-011CC62A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4773-5429-4F6A-95C6-D5D850872B4F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F2D352-2A68-9027-EAC0-EF31C103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3C845A-DC50-9EF8-1CB1-59807B89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22A-4CDB-4FC7-8A96-79101A1FC2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41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1A7E2AB-AB05-AD29-2691-97F20198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4773-5429-4F6A-95C6-D5D850872B4F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D77329-5CC2-8630-5BDB-056C5A61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D1F777-D431-9C12-B2D4-1729F4C9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22A-4CDB-4FC7-8A96-79101A1FC2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147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14EBFA-1DEC-38D2-746A-8AF483D0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A8011B-FFF4-B2F0-ABF3-828A568A0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1CEE8D5-9418-83CB-6216-A980D1CB5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4A9C7E-64E9-BA49-D460-6114E82E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4773-5429-4F6A-95C6-D5D850872B4F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B2A43A-7308-A113-090D-721921FB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5F592C-4F13-9283-CFBE-918BA998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22A-4CDB-4FC7-8A96-79101A1FC2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12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847FF-A50E-679F-6BBE-FE1C2609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2680DB5-D617-F968-A364-5C3E63EFE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DB6537-ADE8-C5E2-F7C5-C1B2137E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BC162E-DE6E-A60F-BE1A-DE6C3334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4773-5429-4F6A-95C6-D5D850872B4F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9485AA-B547-C249-8B13-8565892C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FC6DE0-CF25-AA15-E3F5-9C34FA73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22A-4CDB-4FC7-8A96-79101A1FC2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02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06D08A5-E0AC-B05D-0AA4-3081F96F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93F3C1-76C7-3066-FA12-EEFB71D9A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51429-98DC-9E35-A9A4-7F49CD683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D4773-5429-4F6A-95C6-D5D850872B4F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279962-0D48-A0AB-2B75-F966B3AA5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7AD2AB-275D-B129-F229-92B2B13A9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6D22A-4CDB-4FC7-8A96-79101A1FC2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73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2FFA99-BAB9-48C4-C91F-360B42623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DE08189-87D1-9B41-593B-72EE6976C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19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77D2291-86E4-EC3F-E054-3636A82AD3A2}"/>
              </a:ext>
            </a:extLst>
          </p:cNvPr>
          <p:cNvSpPr txBox="1"/>
          <p:nvPr/>
        </p:nvSpPr>
        <p:spPr>
          <a:xfrm>
            <a:off x="4581236" y="1674468"/>
            <a:ext cx="38940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800" dirty="0">
                <a:latin typeface="Bahnschrift SemiBold" panose="020B0502040204020203" pitchFamily="34" charset="0"/>
                <a:cs typeface="Calibri Light" panose="020F0302020204030204" pitchFamily="34" charset="0"/>
              </a:rPr>
              <a:t>Find</a:t>
            </a:r>
            <a:r>
              <a:rPr lang="it-IT" sz="8800" dirty="0">
                <a:solidFill>
                  <a:srgbClr val="B52E31"/>
                </a:solidFill>
                <a:latin typeface="Bahnschrift SemiBold" panose="020B0502040204020203" pitchFamily="34" charset="0"/>
                <a:cs typeface="Calibri Light" panose="020F0302020204030204" pitchFamily="34" charset="0"/>
              </a:rPr>
              <a:t>ME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EA969C62-454F-065F-EB1E-5A0310570C73}"/>
              </a:ext>
            </a:extLst>
          </p:cNvPr>
          <p:cNvGrpSpPr>
            <a:grpSpLocks noChangeAspect="1"/>
          </p:cNvGrpSpPr>
          <p:nvPr/>
        </p:nvGrpSpPr>
        <p:grpSpPr>
          <a:xfrm>
            <a:off x="2826327" y="1681018"/>
            <a:ext cx="1440000" cy="1440000"/>
            <a:chOff x="2826327" y="1681018"/>
            <a:chExt cx="1440000" cy="1440000"/>
          </a:xfrm>
          <a:effectLst>
            <a:outerShdw sx="1000" sy="1000" algn="ctr" rotWithShape="0">
              <a:srgbClr val="000000"/>
            </a:outerShdw>
          </a:effectLst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E61C96DE-806F-FE4B-099C-E52221E1F136}"/>
                </a:ext>
              </a:extLst>
            </p:cNvPr>
            <p:cNvGrpSpPr/>
            <p:nvPr/>
          </p:nvGrpSpPr>
          <p:grpSpPr>
            <a:xfrm>
              <a:off x="2826327" y="1681018"/>
              <a:ext cx="1440000" cy="1440000"/>
              <a:chOff x="2826327" y="1681018"/>
              <a:chExt cx="1440000" cy="1440000"/>
            </a:xfrm>
          </p:grpSpPr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3537EB78-6231-4F97-9F12-6E50EE6CE9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327" y="1681018"/>
                <a:ext cx="1440000" cy="1440000"/>
              </a:xfrm>
              <a:prstGeom prst="ellipse">
                <a:avLst/>
              </a:prstGeom>
              <a:noFill/>
              <a:ln w="158750">
                <a:solidFill>
                  <a:srgbClr val="E232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it-IT" dirty="0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5F1B2EB9-FD9A-39B5-EA21-A3E1D3CB02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03690" y="1858381"/>
                <a:ext cx="1085273" cy="1085273"/>
              </a:xfrm>
              <a:prstGeom prst="ellipse">
                <a:avLst/>
              </a:prstGeom>
              <a:solidFill>
                <a:srgbClr val="E232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485F9CAF-DA77-F595-1217-C50EE3CB55DC}"/>
                </a:ext>
              </a:extLst>
            </p:cNvPr>
            <p:cNvGrpSpPr/>
            <p:nvPr/>
          </p:nvGrpSpPr>
          <p:grpSpPr>
            <a:xfrm>
              <a:off x="3030690" y="1885381"/>
              <a:ext cx="1235636" cy="1235636"/>
              <a:chOff x="3030690" y="1885381"/>
              <a:chExt cx="1235636" cy="1235636"/>
            </a:xfrm>
          </p:grpSpPr>
          <p:sp>
            <p:nvSpPr>
              <p:cNvPr id="22" name="Figura a mano libera: forma 21">
                <a:extLst>
                  <a:ext uri="{FF2B5EF4-FFF2-40B4-BE49-F238E27FC236}">
                    <a16:creationId xmlns:a16="http://schemas.microsoft.com/office/drawing/2014/main" id="{7677ADA8-4AD7-D23D-E184-CEC3C53F0E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4790" y="2023124"/>
                <a:ext cx="920529" cy="920529"/>
              </a:xfrm>
              <a:custGeom>
                <a:avLst/>
                <a:gdLst>
                  <a:gd name="connsiteX0" fmla="*/ 766388 w 920529"/>
                  <a:gd name="connsiteY0" fmla="*/ 0 h 920529"/>
                  <a:gd name="connsiteX1" fmla="*/ 827855 w 920529"/>
                  <a:gd name="connsiteY1" fmla="*/ 74499 h 920529"/>
                  <a:gd name="connsiteX2" fmla="*/ 920529 w 920529"/>
                  <a:gd name="connsiteY2" fmla="*/ 377892 h 920529"/>
                  <a:gd name="connsiteX3" fmla="*/ 377892 w 920529"/>
                  <a:gd name="connsiteY3" fmla="*/ 920529 h 920529"/>
                  <a:gd name="connsiteX4" fmla="*/ 74499 w 920529"/>
                  <a:gd name="connsiteY4" fmla="*/ 827855 h 920529"/>
                  <a:gd name="connsiteX5" fmla="*/ 0 w 920529"/>
                  <a:gd name="connsiteY5" fmla="*/ 766388 h 92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0529" h="920529">
                    <a:moveTo>
                      <a:pt x="766388" y="0"/>
                    </a:moveTo>
                    <a:lnTo>
                      <a:pt x="827855" y="74499"/>
                    </a:lnTo>
                    <a:cubicBezTo>
                      <a:pt x="886365" y="161104"/>
                      <a:pt x="920529" y="265508"/>
                      <a:pt x="920529" y="377892"/>
                    </a:cubicBezTo>
                    <a:cubicBezTo>
                      <a:pt x="920529" y="677582"/>
                      <a:pt x="677582" y="920529"/>
                      <a:pt x="377892" y="920529"/>
                    </a:cubicBezTo>
                    <a:cubicBezTo>
                      <a:pt x="265508" y="920529"/>
                      <a:pt x="161104" y="886365"/>
                      <a:pt x="74499" y="827855"/>
                    </a:cubicBezTo>
                    <a:lnTo>
                      <a:pt x="0" y="766388"/>
                    </a:lnTo>
                    <a:close/>
                  </a:path>
                </a:pathLst>
              </a:custGeom>
              <a:solidFill>
                <a:srgbClr val="B52E31"/>
              </a:solidFill>
              <a:ln>
                <a:gradFill flip="none" rotWithShape="1">
                  <a:gsLst>
                    <a:gs pos="0">
                      <a:srgbClr val="751D1F"/>
                    </a:gs>
                    <a:gs pos="47000">
                      <a:srgbClr val="B52E31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998B035A-2C70-E58D-04ED-353CE9F61A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0690" y="1885381"/>
                <a:ext cx="1235636" cy="1235636"/>
              </a:xfrm>
              <a:custGeom>
                <a:avLst/>
                <a:gdLst>
                  <a:gd name="connsiteX0" fmla="*/ 1016852 w 1235636"/>
                  <a:gd name="connsiteY0" fmla="*/ 0 h 1235636"/>
                  <a:gd name="connsiteX1" fmla="*/ 1024753 w 1235636"/>
                  <a:gd name="connsiteY1" fmla="*/ 6519 h 1235636"/>
                  <a:gd name="connsiteX2" fmla="*/ 1235636 w 1235636"/>
                  <a:gd name="connsiteY2" fmla="*/ 515636 h 1235636"/>
                  <a:gd name="connsiteX3" fmla="*/ 515636 w 1235636"/>
                  <a:gd name="connsiteY3" fmla="*/ 1235636 h 1235636"/>
                  <a:gd name="connsiteX4" fmla="*/ 6519 w 1235636"/>
                  <a:gd name="connsiteY4" fmla="*/ 1024753 h 1235636"/>
                  <a:gd name="connsiteX5" fmla="*/ 0 w 1235636"/>
                  <a:gd name="connsiteY5" fmla="*/ 1016852 h 1235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5636" h="1235636">
                    <a:moveTo>
                      <a:pt x="1016852" y="0"/>
                    </a:moveTo>
                    <a:lnTo>
                      <a:pt x="1024753" y="6519"/>
                    </a:lnTo>
                    <a:cubicBezTo>
                      <a:pt x="1155047" y="136814"/>
                      <a:pt x="1235636" y="316814"/>
                      <a:pt x="1235636" y="515636"/>
                    </a:cubicBezTo>
                    <a:cubicBezTo>
                      <a:pt x="1235636" y="913281"/>
                      <a:pt x="913281" y="1235636"/>
                      <a:pt x="515636" y="1235636"/>
                    </a:cubicBezTo>
                    <a:cubicBezTo>
                      <a:pt x="316814" y="1235636"/>
                      <a:pt x="136814" y="1155047"/>
                      <a:pt x="6519" y="1024753"/>
                    </a:cubicBezTo>
                    <a:lnTo>
                      <a:pt x="0" y="1016852"/>
                    </a:lnTo>
                    <a:close/>
                  </a:path>
                </a:pathLst>
              </a:custGeom>
              <a:noFill/>
              <a:ln w="158750">
                <a:gradFill flip="none" rotWithShape="1">
                  <a:gsLst>
                    <a:gs pos="0">
                      <a:srgbClr val="751D1F"/>
                    </a:gs>
                    <a:gs pos="47000">
                      <a:srgbClr val="B52E31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it-IT" dirty="0"/>
              </a:p>
            </p:txBody>
          </p:sp>
        </p:grpSp>
        <p:pic>
          <p:nvPicPr>
            <p:cNvPr id="5" name="Elemento grafico 4" descr="Automobile con riempimento a tinta unita">
              <a:extLst>
                <a:ext uri="{FF2B5EF4-FFF2-40B4-BE49-F238E27FC236}">
                  <a16:creationId xmlns:a16="http://schemas.microsoft.com/office/drawing/2014/main" id="{15791AB2-561C-4A7A-7C95-01AF742BA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11781" y="194381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70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77D2291-86E4-EC3F-E054-3636A82AD3A2}"/>
              </a:ext>
            </a:extLst>
          </p:cNvPr>
          <p:cNvSpPr txBox="1"/>
          <p:nvPr/>
        </p:nvSpPr>
        <p:spPr>
          <a:xfrm>
            <a:off x="4581236" y="1674468"/>
            <a:ext cx="38940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800" dirty="0">
                <a:latin typeface="Bahnschrift SemiBold" panose="020B0502040204020203" pitchFamily="34" charset="0"/>
                <a:cs typeface="Calibri Light" panose="020F0302020204030204" pitchFamily="34" charset="0"/>
              </a:rPr>
              <a:t>Find</a:t>
            </a:r>
            <a:r>
              <a:rPr lang="it-IT" sz="8800" dirty="0">
                <a:solidFill>
                  <a:srgbClr val="B52E31"/>
                </a:solidFill>
                <a:latin typeface="Bahnschrift SemiBold" panose="020B0502040204020203" pitchFamily="34" charset="0"/>
                <a:cs typeface="Calibri Light" panose="020F0302020204030204" pitchFamily="34" charset="0"/>
              </a:rPr>
              <a:t>ME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EA969C62-454F-065F-EB1E-5A0310570C73}"/>
              </a:ext>
            </a:extLst>
          </p:cNvPr>
          <p:cNvGrpSpPr/>
          <p:nvPr/>
        </p:nvGrpSpPr>
        <p:grpSpPr>
          <a:xfrm>
            <a:off x="2826327" y="1681018"/>
            <a:ext cx="1440000" cy="1440000"/>
            <a:chOff x="2826327" y="1681018"/>
            <a:chExt cx="1440000" cy="1440000"/>
          </a:xfrm>
          <a:effectLst>
            <a:outerShdw sx="1000" sy="1000" algn="ctr" rotWithShape="0">
              <a:srgbClr val="000000"/>
            </a:outerShdw>
          </a:effectLst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E61C96DE-806F-FE4B-099C-E52221E1F136}"/>
                </a:ext>
              </a:extLst>
            </p:cNvPr>
            <p:cNvGrpSpPr/>
            <p:nvPr/>
          </p:nvGrpSpPr>
          <p:grpSpPr>
            <a:xfrm>
              <a:off x="2826327" y="1681018"/>
              <a:ext cx="1440000" cy="1440000"/>
              <a:chOff x="2826327" y="1681018"/>
              <a:chExt cx="1440000" cy="1440000"/>
            </a:xfrm>
          </p:grpSpPr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3537EB78-6231-4F97-9F12-6E50EE6CE9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327" y="1681018"/>
                <a:ext cx="1440000" cy="1440000"/>
              </a:xfrm>
              <a:prstGeom prst="ellipse">
                <a:avLst/>
              </a:prstGeom>
              <a:noFill/>
              <a:ln w="158750">
                <a:solidFill>
                  <a:srgbClr val="E232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5F1B2EB9-FD9A-39B5-EA21-A3E1D3CB02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03690" y="1858381"/>
                <a:ext cx="1085273" cy="1085273"/>
              </a:xfrm>
              <a:prstGeom prst="ellipse">
                <a:avLst/>
              </a:prstGeom>
              <a:solidFill>
                <a:srgbClr val="E232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485F9CAF-DA77-F595-1217-C50EE3CB55DC}"/>
                </a:ext>
              </a:extLst>
            </p:cNvPr>
            <p:cNvGrpSpPr/>
            <p:nvPr/>
          </p:nvGrpSpPr>
          <p:grpSpPr>
            <a:xfrm>
              <a:off x="3030690" y="1885381"/>
              <a:ext cx="1235636" cy="1235636"/>
              <a:chOff x="3030690" y="1885381"/>
              <a:chExt cx="1235636" cy="1235636"/>
            </a:xfrm>
          </p:grpSpPr>
          <p:sp>
            <p:nvSpPr>
              <p:cNvPr id="22" name="Figura a mano libera: forma 21">
                <a:extLst>
                  <a:ext uri="{FF2B5EF4-FFF2-40B4-BE49-F238E27FC236}">
                    <a16:creationId xmlns:a16="http://schemas.microsoft.com/office/drawing/2014/main" id="{7677ADA8-4AD7-D23D-E184-CEC3C53F0E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4790" y="2023124"/>
                <a:ext cx="920529" cy="920529"/>
              </a:xfrm>
              <a:custGeom>
                <a:avLst/>
                <a:gdLst>
                  <a:gd name="connsiteX0" fmla="*/ 766388 w 920529"/>
                  <a:gd name="connsiteY0" fmla="*/ 0 h 920529"/>
                  <a:gd name="connsiteX1" fmla="*/ 827855 w 920529"/>
                  <a:gd name="connsiteY1" fmla="*/ 74499 h 920529"/>
                  <a:gd name="connsiteX2" fmla="*/ 920529 w 920529"/>
                  <a:gd name="connsiteY2" fmla="*/ 377892 h 920529"/>
                  <a:gd name="connsiteX3" fmla="*/ 377892 w 920529"/>
                  <a:gd name="connsiteY3" fmla="*/ 920529 h 920529"/>
                  <a:gd name="connsiteX4" fmla="*/ 74499 w 920529"/>
                  <a:gd name="connsiteY4" fmla="*/ 827855 h 920529"/>
                  <a:gd name="connsiteX5" fmla="*/ 0 w 920529"/>
                  <a:gd name="connsiteY5" fmla="*/ 766388 h 92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0529" h="920529">
                    <a:moveTo>
                      <a:pt x="766388" y="0"/>
                    </a:moveTo>
                    <a:lnTo>
                      <a:pt x="827855" y="74499"/>
                    </a:lnTo>
                    <a:cubicBezTo>
                      <a:pt x="886365" y="161104"/>
                      <a:pt x="920529" y="265508"/>
                      <a:pt x="920529" y="377892"/>
                    </a:cubicBezTo>
                    <a:cubicBezTo>
                      <a:pt x="920529" y="677582"/>
                      <a:pt x="677582" y="920529"/>
                      <a:pt x="377892" y="920529"/>
                    </a:cubicBezTo>
                    <a:cubicBezTo>
                      <a:pt x="265508" y="920529"/>
                      <a:pt x="161104" y="886365"/>
                      <a:pt x="74499" y="827855"/>
                    </a:cubicBezTo>
                    <a:lnTo>
                      <a:pt x="0" y="766388"/>
                    </a:lnTo>
                    <a:close/>
                  </a:path>
                </a:pathLst>
              </a:custGeom>
              <a:solidFill>
                <a:srgbClr val="B52E31"/>
              </a:solidFill>
              <a:ln>
                <a:gradFill flip="none" rotWithShape="1">
                  <a:gsLst>
                    <a:gs pos="0">
                      <a:srgbClr val="751D1F"/>
                    </a:gs>
                    <a:gs pos="47000">
                      <a:srgbClr val="B52E31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998B035A-2C70-E58D-04ED-353CE9F61A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0690" y="1885381"/>
                <a:ext cx="1235636" cy="1235636"/>
              </a:xfrm>
              <a:custGeom>
                <a:avLst/>
                <a:gdLst>
                  <a:gd name="connsiteX0" fmla="*/ 1016852 w 1235636"/>
                  <a:gd name="connsiteY0" fmla="*/ 0 h 1235636"/>
                  <a:gd name="connsiteX1" fmla="*/ 1024753 w 1235636"/>
                  <a:gd name="connsiteY1" fmla="*/ 6519 h 1235636"/>
                  <a:gd name="connsiteX2" fmla="*/ 1235636 w 1235636"/>
                  <a:gd name="connsiteY2" fmla="*/ 515636 h 1235636"/>
                  <a:gd name="connsiteX3" fmla="*/ 515636 w 1235636"/>
                  <a:gd name="connsiteY3" fmla="*/ 1235636 h 1235636"/>
                  <a:gd name="connsiteX4" fmla="*/ 6519 w 1235636"/>
                  <a:gd name="connsiteY4" fmla="*/ 1024753 h 1235636"/>
                  <a:gd name="connsiteX5" fmla="*/ 0 w 1235636"/>
                  <a:gd name="connsiteY5" fmla="*/ 1016852 h 1235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5636" h="1235636">
                    <a:moveTo>
                      <a:pt x="1016852" y="0"/>
                    </a:moveTo>
                    <a:lnTo>
                      <a:pt x="1024753" y="6519"/>
                    </a:lnTo>
                    <a:cubicBezTo>
                      <a:pt x="1155047" y="136814"/>
                      <a:pt x="1235636" y="316814"/>
                      <a:pt x="1235636" y="515636"/>
                    </a:cubicBezTo>
                    <a:cubicBezTo>
                      <a:pt x="1235636" y="913281"/>
                      <a:pt x="913281" y="1235636"/>
                      <a:pt x="515636" y="1235636"/>
                    </a:cubicBezTo>
                    <a:cubicBezTo>
                      <a:pt x="316814" y="1235636"/>
                      <a:pt x="136814" y="1155047"/>
                      <a:pt x="6519" y="1024753"/>
                    </a:cubicBezTo>
                    <a:lnTo>
                      <a:pt x="0" y="1016852"/>
                    </a:lnTo>
                    <a:close/>
                  </a:path>
                </a:pathLst>
              </a:custGeom>
              <a:noFill/>
              <a:ln w="158750">
                <a:gradFill flip="none" rotWithShape="1">
                  <a:gsLst>
                    <a:gs pos="0">
                      <a:srgbClr val="751D1F"/>
                    </a:gs>
                    <a:gs pos="47000">
                      <a:srgbClr val="B52E31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t-IT" dirty="0"/>
              </a:p>
            </p:txBody>
          </p:sp>
        </p:grpSp>
        <p:pic>
          <p:nvPicPr>
            <p:cNvPr id="5" name="Elemento grafico 4" descr="Automobile con riempimento a tinta unita">
              <a:extLst>
                <a:ext uri="{FF2B5EF4-FFF2-40B4-BE49-F238E27FC236}">
                  <a16:creationId xmlns:a16="http://schemas.microsoft.com/office/drawing/2014/main" id="{15791AB2-561C-4A7A-7C95-01AF742BA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11781" y="194381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756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Bahnschrift SemiBold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Crisante</dc:creator>
  <cp:lastModifiedBy>Davide Crisante</cp:lastModifiedBy>
  <cp:revision>3</cp:revision>
  <dcterms:created xsi:type="dcterms:W3CDTF">2022-06-10T18:11:59Z</dcterms:created>
  <dcterms:modified xsi:type="dcterms:W3CDTF">2022-06-10T20:03:15Z</dcterms:modified>
</cp:coreProperties>
</file>