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3"/>
  </p:notesMasterIdLst>
  <p:sldIdLst>
    <p:sldId id="257" r:id="rId3"/>
    <p:sldId id="292" r:id="rId4"/>
    <p:sldId id="345" r:id="rId5"/>
    <p:sldId id="256" r:id="rId6"/>
    <p:sldId id="311" r:id="rId7"/>
    <p:sldId id="348" r:id="rId8"/>
    <p:sldId id="347" r:id="rId9"/>
    <p:sldId id="349" r:id="rId10"/>
    <p:sldId id="323" r:id="rId11"/>
    <p:sldId id="31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fedolapo Bamikole" initials="IB" lastIdx="1" clrIdx="0">
    <p:extLst>
      <p:ext uri="{19B8F6BF-5375-455C-9EA6-DF929625EA0E}">
        <p15:presenceInfo xmlns:p15="http://schemas.microsoft.com/office/powerpoint/2012/main" userId="S::ibamikole@guidehousefederal.com::69cd6c0b-8b29-4b31-aff2-16a58a5d99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5FFF8-27C4-D64B-E083-2BA272F23AA9}" v="19" dt="2021-06-24T19:26:46.184"/>
    <p1510:client id="{3BC65EC7-68C0-D417-32B1-CFB54A8C8CA4}" v="42" dt="2021-06-25T14:38:43.935"/>
    <p1510:client id="{3CE7D26D-82E0-18C8-8B4A-4971FA43E762}" v="880" dt="2021-06-24T19:04:14.874"/>
    <p1510:client id="{4A2255B2-BCB6-44A0-A99F-19D1520AC2BA}" v="196" dt="2021-06-25T18:48:51.021"/>
    <p1510:client id="{8DFAF51B-1CEF-A19E-7EC6-F2DA8E3CD59A}" v="783" dt="2021-06-24T21:45:42.959"/>
    <p1510:client id="{B2E02934-604F-58AB-9CF4-969AB12D05C9}" v="272" dt="2021-06-25T18:47:05.147"/>
    <p1510:client id="{E26F1D00-FA18-7534-E9DC-8E3123FF6614}" v="82" dt="2021-06-25T12:56:30.0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s Fadel" userId="S::gfadel@guidehousefederal.com::9382290e-6833-4c93-aefe-43c1de8a5fe8" providerId="AD" clId="Web-{3BC65EC7-68C0-D417-32B1-CFB54A8C8CA4}"/>
    <pc:docChg chg="modSld">
      <pc:chgData name="Georges Fadel" userId="S::gfadel@guidehousefederal.com::9382290e-6833-4c93-aefe-43c1de8a5fe8" providerId="AD" clId="Web-{3BC65EC7-68C0-D417-32B1-CFB54A8C8CA4}" dt="2021-06-25T14:38:43.935" v="20" actId="20577"/>
      <pc:docMkLst>
        <pc:docMk/>
      </pc:docMkLst>
      <pc:sldChg chg="modSp">
        <pc:chgData name="Georges Fadel" userId="S::gfadel@guidehousefederal.com::9382290e-6833-4c93-aefe-43c1de8a5fe8" providerId="AD" clId="Web-{3BC65EC7-68C0-D417-32B1-CFB54A8C8CA4}" dt="2021-06-25T14:38:43.935" v="20" actId="20577"/>
        <pc:sldMkLst>
          <pc:docMk/>
          <pc:sldMk cId="1807275090" sldId="311"/>
        </pc:sldMkLst>
        <pc:spChg chg="mod">
          <ac:chgData name="Georges Fadel" userId="S::gfadel@guidehousefederal.com::9382290e-6833-4c93-aefe-43c1de8a5fe8" providerId="AD" clId="Web-{3BC65EC7-68C0-D417-32B1-CFB54A8C8CA4}" dt="2021-06-25T14:38:43.935" v="20" actId="20577"/>
          <ac:spMkLst>
            <pc:docMk/>
            <pc:sldMk cId="1807275090" sldId="311"/>
            <ac:spMk id="5" creationId="{56B4035D-63E3-4DF6-95FC-834A03D8C54B}"/>
          </ac:spMkLst>
        </pc:spChg>
      </pc:sldChg>
    </pc:docChg>
  </pc:docChgLst>
  <pc:docChgLst>
    <pc:chgData name="Georges Fadel" userId="S::gfadel@guidehousefederal.com::9382290e-6833-4c93-aefe-43c1de8a5fe8" providerId="AD" clId="Web-{8074FE9F-1545-51CC-8BA9-99D9A65242C8}"/>
    <pc:docChg chg="modSld">
      <pc:chgData name="Georges Fadel" userId="S::gfadel@guidehousefederal.com::9382290e-6833-4c93-aefe-43c1de8a5fe8" providerId="AD" clId="Web-{8074FE9F-1545-51CC-8BA9-99D9A65242C8}" dt="2021-06-21T17:21:34.488" v="30" actId="1076"/>
      <pc:docMkLst>
        <pc:docMk/>
      </pc:docMkLst>
      <pc:sldChg chg="modSp">
        <pc:chgData name="Georges Fadel" userId="S::gfadel@guidehousefederal.com::9382290e-6833-4c93-aefe-43c1de8a5fe8" providerId="AD" clId="Web-{8074FE9F-1545-51CC-8BA9-99D9A65242C8}" dt="2021-06-21T17:21:21.128" v="28" actId="1076"/>
        <pc:sldMkLst>
          <pc:docMk/>
          <pc:sldMk cId="1731132155" sldId="256"/>
        </pc:sldMkLst>
        <pc:spChg chg="mod">
          <ac:chgData name="Georges Fadel" userId="S::gfadel@guidehousefederal.com::9382290e-6833-4c93-aefe-43c1de8a5fe8" providerId="AD" clId="Web-{8074FE9F-1545-51CC-8BA9-99D9A65242C8}" dt="2021-06-21T17:21:21.128" v="28" actId="1076"/>
          <ac:spMkLst>
            <pc:docMk/>
            <pc:sldMk cId="1731132155" sldId="256"/>
            <ac:spMk id="6" creationId="{2B8D062D-64C2-45F1-9E51-68E0FA7D370E}"/>
          </ac:spMkLst>
        </pc:spChg>
        <pc:spChg chg="mod">
          <ac:chgData name="Georges Fadel" userId="S::gfadel@guidehousefederal.com::9382290e-6833-4c93-aefe-43c1de8a5fe8" providerId="AD" clId="Web-{8074FE9F-1545-51CC-8BA9-99D9A65242C8}" dt="2021-06-21T17:20:51.347" v="23"/>
          <ac:spMkLst>
            <pc:docMk/>
            <pc:sldMk cId="1731132155" sldId="256"/>
            <ac:spMk id="7" creationId="{CFC43450-1EB8-401F-8B6F-0CF3C98970AC}"/>
          </ac:spMkLst>
        </pc:spChg>
        <pc:spChg chg="mod">
          <ac:chgData name="Georges Fadel" userId="S::gfadel@guidehousefederal.com::9382290e-6833-4c93-aefe-43c1de8a5fe8" providerId="AD" clId="Web-{8074FE9F-1545-51CC-8BA9-99D9A65242C8}" dt="2021-06-21T17:20:56.925" v="24"/>
          <ac:spMkLst>
            <pc:docMk/>
            <pc:sldMk cId="1731132155" sldId="256"/>
            <ac:spMk id="8" creationId="{74731DFF-EA0A-4212-A541-A300C3F8C3F9}"/>
          </ac:spMkLst>
        </pc:spChg>
        <pc:spChg chg="mod">
          <ac:chgData name="Georges Fadel" userId="S::gfadel@guidehousefederal.com::9382290e-6833-4c93-aefe-43c1de8a5fe8" providerId="AD" clId="Web-{8074FE9F-1545-51CC-8BA9-99D9A65242C8}" dt="2021-06-21T17:21:02.753" v="25"/>
          <ac:spMkLst>
            <pc:docMk/>
            <pc:sldMk cId="1731132155" sldId="256"/>
            <ac:spMk id="9" creationId="{15D6F275-F458-4CF5-9D7A-B6FD52FB013C}"/>
          </ac:spMkLst>
        </pc:spChg>
        <pc:spChg chg="mod">
          <ac:chgData name="Georges Fadel" userId="S::gfadel@guidehousefederal.com::9382290e-6833-4c93-aefe-43c1de8a5fe8" providerId="AD" clId="Web-{8074FE9F-1545-51CC-8BA9-99D9A65242C8}" dt="2021-06-21T17:21:07.785" v="26"/>
          <ac:spMkLst>
            <pc:docMk/>
            <pc:sldMk cId="1731132155" sldId="256"/>
            <ac:spMk id="11" creationId="{8CF806E0-32CF-4CFF-BA21-96865A3B226B}"/>
          </ac:spMkLst>
        </pc:spChg>
        <pc:spChg chg="mod">
          <ac:chgData name="Georges Fadel" userId="S::gfadel@guidehousefederal.com::9382290e-6833-4c93-aefe-43c1de8a5fe8" providerId="AD" clId="Web-{8074FE9F-1545-51CC-8BA9-99D9A65242C8}" dt="2021-06-21T17:21:12.160" v="27"/>
          <ac:spMkLst>
            <pc:docMk/>
            <pc:sldMk cId="1731132155" sldId="256"/>
            <ac:spMk id="12" creationId="{FE27DD8E-4588-42D9-9336-637275D3A1BB}"/>
          </ac:spMkLst>
        </pc:spChg>
      </pc:sldChg>
      <pc:sldChg chg="modSp">
        <pc:chgData name="Georges Fadel" userId="S::gfadel@guidehousefederal.com::9382290e-6833-4c93-aefe-43c1de8a5fe8" providerId="AD" clId="Web-{8074FE9F-1545-51CC-8BA9-99D9A65242C8}" dt="2021-06-21T17:16:31.640" v="5" actId="20577"/>
        <pc:sldMkLst>
          <pc:docMk/>
          <pc:sldMk cId="1739871115" sldId="292"/>
        </pc:sldMkLst>
        <pc:spChg chg="mod">
          <ac:chgData name="Georges Fadel" userId="S::gfadel@guidehousefederal.com::9382290e-6833-4c93-aefe-43c1de8a5fe8" providerId="AD" clId="Web-{8074FE9F-1545-51CC-8BA9-99D9A65242C8}" dt="2021-06-21T17:16:27.234" v="3" actId="20577"/>
          <ac:spMkLst>
            <pc:docMk/>
            <pc:sldMk cId="1739871115" sldId="292"/>
            <ac:spMk id="89" creationId="{00000000-0000-0000-0000-000000000000}"/>
          </ac:spMkLst>
        </pc:spChg>
        <pc:spChg chg="mod">
          <ac:chgData name="Georges Fadel" userId="S::gfadel@guidehousefederal.com::9382290e-6833-4c93-aefe-43c1de8a5fe8" providerId="AD" clId="Web-{8074FE9F-1545-51CC-8BA9-99D9A65242C8}" dt="2021-06-21T17:16:31.640" v="5" actId="20577"/>
          <ac:spMkLst>
            <pc:docMk/>
            <pc:sldMk cId="1739871115" sldId="292"/>
            <ac:spMk id="95" creationId="{00000000-0000-0000-0000-000000000000}"/>
          </ac:spMkLst>
        </pc:spChg>
      </pc:sldChg>
      <pc:sldChg chg="modSp">
        <pc:chgData name="Georges Fadel" userId="S::gfadel@guidehousefederal.com::9382290e-6833-4c93-aefe-43c1de8a5fe8" providerId="AD" clId="Web-{8074FE9F-1545-51CC-8BA9-99D9A65242C8}" dt="2021-06-21T17:21:34.488" v="30" actId="1076"/>
        <pc:sldMkLst>
          <pc:docMk/>
          <pc:sldMk cId="1807275090" sldId="311"/>
        </pc:sldMkLst>
        <pc:spChg chg="mod">
          <ac:chgData name="Georges Fadel" userId="S::gfadel@guidehousefederal.com::9382290e-6833-4c93-aefe-43c1de8a5fe8" providerId="AD" clId="Web-{8074FE9F-1545-51CC-8BA9-99D9A65242C8}" dt="2021-06-21T17:21:29.238" v="29"/>
          <ac:spMkLst>
            <pc:docMk/>
            <pc:sldMk cId="1807275090" sldId="311"/>
            <ac:spMk id="5" creationId="{56B4035D-63E3-4DF6-95FC-834A03D8C54B}"/>
          </ac:spMkLst>
        </pc:spChg>
        <pc:spChg chg="mod">
          <ac:chgData name="Georges Fadel" userId="S::gfadel@guidehousefederal.com::9382290e-6833-4c93-aefe-43c1de8a5fe8" providerId="AD" clId="Web-{8074FE9F-1545-51CC-8BA9-99D9A65242C8}" dt="2021-06-21T17:21:34.488" v="30" actId="1076"/>
          <ac:spMkLst>
            <pc:docMk/>
            <pc:sldMk cId="1807275090" sldId="311"/>
            <ac:spMk id="7" creationId="{EB2F9A20-C2E4-4595-BC77-7BA63D496556}"/>
          </ac:spMkLst>
        </pc:spChg>
      </pc:sldChg>
      <pc:sldChg chg="delSp modSp">
        <pc:chgData name="Georges Fadel" userId="S::gfadel@guidehousefederal.com::9382290e-6833-4c93-aefe-43c1de8a5fe8" providerId="AD" clId="Web-{8074FE9F-1545-51CC-8BA9-99D9A65242C8}" dt="2021-06-21T17:17:59.454" v="15" actId="20577"/>
        <pc:sldMkLst>
          <pc:docMk/>
          <pc:sldMk cId="2166333700" sldId="345"/>
        </pc:sldMkLst>
        <pc:spChg chg="mod">
          <ac:chgData name="Georges Fadel" userId="S::gfadel@guidehousefederal.com::9382290e-6833-4c93-aefe-43c1de8a5fe8" providerId="AD" clId="Web-{8074FE9F-1545-51CC-8BA9-99D9A65242C8}" dt="2021-06-21T17:17:55.782" v="14" actId="20577"/>
          <ac:spMkLst>
            <pc:docMk/>
            <pc:sldMk cId="2166333700" sldId="345"/>
            <ac:spMk id="982" creationId="{00000000-0000-0000-0000-000000000000}"/>
          </ac:spMkLst>
        </pc:spChg>
        <pc:spChg chg="mod">
          <ac:chgData name="Georges Fadel" userId="S::gfadel@guidehousefederal.com::9382290e-6833-4c93-aefe-43c1de8a5fe8" providerId="AD" clId="Web-{8074FE9F-1545-51CC-8BA9-99D9A65242C8}" dt="2021-06-21T17:17:59.454" v="15" actId="20577"/>
          <ac:spMkLst>
            <pc:docMk/>
            <pc:sldMk cId="2166333700" sldId="345"/>
            <ac:spMk id="983" creationId="{00000000-0000-0000-0000-000000000000}"/>
          </ac:spMkLst>
        </pc:spChg>
        <pc:grpChg chg="del">
          <ac:chgData name="Georges Fadel" userId="S::gfadel@guidehousefederal.com::9382290e-6833-4c93-aefe-43c1de8a5fe8" providerId="AD" clId="Web-{8074FE9F-1545-51CC-8BA9-99D9A65242C8}" dt="2021-06-21T17:17:24.359" v="10"/>
          <ac:grpSpMkLst>
            <pc:docMk/>
            <pc:sldMk cId="2166333700" sldId="345"/>
            <ac:grpSpMk id="984" creationId="{00000000-0000-0000-0000-000000000000}"/>
          </ac:grpSpMkLst>
        </pc:grpChg>
      </pc:sldChg>
    </pc:docChg>
  </pc:docChgLst>
  <pc:docChgLst>
    <pc:chgData name="Georges Fadel" userId="S::gfadel@guidehousefederal.com::9382290e-6833-4c93-aefe-43c1de8a5fe8" providerId="AD" clId="Web-{DEA598A6-B9EF-3522-6BDF-F504A8D5732A}"/>
    <pc:docChg chg="addSld modSld">
      <pc:chgData name="Georges Fadel" userId="S::gfadel@guidehousefederal.com::9382290e-6833-4c93-aefe-43c1de8a5fe8" providerId="AD" clId="Web-{DEA598A6-B9EF-3522-6BDF-F504A8D5732A}" dt="2021-06-23T16:26:18.235" v="109" actId="20577"/>
      <pc:docMkLst>
        <pc:docMk/>
      </pc:docMkLst>
      <pc:sldChg chg="addSp delSp modSp delCm">
        <pc:chgData name="Georges Fadel" userId="S::gfadel@guidehousefederal.com::9382290e-6833-4c93-aefe-43c1de8a5fe8" providerId="AD" clId="Web-{DEA598A6-B9EF-3522-6BDF-F504A8D5732A}" dt="2021-06-23T14:52:18.034" v="48"/>
        <pc:sldMkLst>
          <pc:docMk/>
          <pc:sldMk cId="531322657" sldId="346"/>
        </pc:sldMkLst>
        <pc:graphicFrameChg chg="add del mod modGraphic">
          <ac:chgData name="Georges Fadel" userId="S::gfadel@guidehousefederal.com::9382290e-6833-4c93-aefe-43c1de8a5fe8" providerId="AD" clId="Web-{DEA598A6-B9EF-3522-6BDF-F504A8D5732A}" dt="2021-06-23T14:51:54.268" v="42"/>
          <ac:graphicFrameMkLst>
            <pc:docMk/>
            <pc:sldMk cId="531322657" sldId="346"/>
            <ac:graphicFrameMk id="2" creationId="{6685D2DD-CA75-4E1B-BCE6-9300E27AC2E7}"/>
          </ac:graphicFrameMkLst>
        </pc:graphicFrameChg>
        <pc:graphicFrameChg chg="mod modGraphic">
          <ac:chgData name="Georges Fadel" userId="S::gfadel@guidehousefederal.com::9382290e-6833-4c93-aefe-43c1de8a5fe8" providerId="AD" clId="Web-{DEA598A6-B9EF-3522-6BDF-F504A8D5732A}" dt="2021-06-23T14:52:18.034" v="48"/>
          <ac:graphicFrameMkLst>
            <pc:docMk/>
            <pc:sldMk cId="531322657" sldId="346"/>
            <ac:graphicFrameMk id="5" creationId="{6960A3ED-37ED-4C11-8D70-68A45B15ED43}"/>
          </ac:graphicFrameMkLst>
        </pc:graphicFrameChg>
      </pc:sldChg>
      <pc:sldChg chg="modSp new">
        <pc:chgData name="Georges Fadel" userId="S::gfadel@guidehousefederal.com::9382290e-6833-4c93-aefe-43c1de8a5fe8" providerId="AD" clId="Web-{DEA598A6-B9EF-3522-6BDF-F504A8D5732A}" dt="2021-06-23T16:26:18.235" v="109" actId="20577"/>
        <pc:sldMkLst>
          <pc:docMk/>
          <pc:sldMk cId="1517118283" sldId="348"/>
        </pc:sldMkLst>
        <pc:spChg chg="mod">
          <ac:chgData name="Georges Fadel" userId="S::gfadel@guidehousefederal.com::9382290e-6833-4c93-aefe-43c1de8a5fe8" providerId="AD" clId="Web-{DEA598A6-B9EF-3522-6BDF-F504A8D5732A}" dt="2021-06-23T16:26:18.235" v="109" actId="20577"/>
          <ac:spMkLst>
            <pc:docMk/>
            <pc:sldMk cId="1517118283" sldId="348"/>
            <ac:spMk id="3" creationId="{1928F667-5521-4F4F-9D2E-274FFFF79EA3}"/>
          </ac:spMkLst>
        </pc:spChg>
      </pc:sldChg>
    </pc:docChg>
  </pc:docChgLst>
  <pc:docChgLst>
    <pc:chgData name="Bobby Strauss" userId="a1d4e24e-9a90-43da-9714-7e06bf058f64" providerId="ADAL" clId="{4A2255B2-BCB6-44A0-A99F-19D1520AC2BA}"/>
    <pc:docChg chg="modSld">
      <pc:chgData name="Bobby Strauss" userId="a1d4e24e-9a90-43da-9714-7e06bf058f64" providerId="ADAL" clId="{4A2255B2-BCB6-44A0-A99F-19D1520AC2BA}" dt="2021-06-25T18:48:51.021" v="203" actId="20577"/>
      <pc:docMkLst>
        <pc:docMk/>
      </pc:docMkLst>
      <pc:sldChg chg="addSp modSp modNotesTx">
        <pc:chgData name="Bobby Strauss" userId="a1d4e24e-9a90-43da-9714-7e06bf058f64" providerId="ADAL" clId="{4A2255B2-BCB6-44A0-A99F-19D1520AC2BA}" dt="2021-06-25T14:39:23.242" v="92" actId="20577"/>
        <pc:sldMkLst>
          <pc:docMk/>
          <pc:sldMk cId="1731132155" sldId="256"/>
        </pc:sldMkLst>
        <pc:spChg chg="add mod">
          <ac:chgData name="Bobby Strauss" userId="a1d4e24e-9a90-43da-9714-7e06bf058f64" providerId="ADAL" clId="{4A2255B2-BCB6-44A0-A99F-19D1520AC2BA}" dt="2021-06-25T14:13:39.112" v="7"/>
          <ac:spMkLst>
            <pc:docMk/>
            <pc:sldMk cId="1731132155" sldId="256"/>
            <ac:spMk id="13" creationId="{E20662B4-BE49-421A-A519-13AE7E6D0477}"/>
          </ac:spMkLst>
        </pc:spChg>
      </pc:sldChg>
      <pc:sldChg chg="modNotesTx">
        <pc:chgData name="Bobby Strauss" userId="a1d4e24e-9a90-43da-9714-7e06bf058f64" providerId="ADAL" clId="{4A2255B2-BCB6-44A0-A99F-19D1520AC2BA}" dt="2021-06-25T14:39:08.770" v="73" actId="20577"/>
        <pc:sldMkLst>
          <pc:docMk/>
          <pc:sldMk cId="2090374411" sldId="257"/>
        </pc:sldMkLst>
      </pc:sldChg>
      <pc:sldChg chg="modSp mod modNotesTx">
        <pc:chgData name="Bobby Strauss" userId="a1d4e24e-9a90-43da-9714-7e06bf058f64" providerId="ADAL" clId="{4A2255B2-BCB6-44A0-A99F-19D1520AC2BA}" dt="2021-06-25T14:39:11.786" v="78" actId="20577"/>
        <pc:sldMkLst>
          <pc:docMk/>
          <pc:sldMk cId="1739871115" sldId="292"/>
        </pc:sldMkLst>
        <pc:spChg chg="mod">
          <ac:chgData name="Bobby Strauss" userId="a1d4e24e-9a90-43da-9714-7e06bf058f64" providerId="ADAL" clId="{4A2255B2-BCB6-44A0-A99F-19D1520AC2BA}" dt="2021-06-25T14:13:32.593" v="5" actId="403"/>
          <ac:spMkLst>
            <pc:docMk/>
            <pc:sldMk cId="1739871115" sldId="292"/>
            <ac:spMk id="8" creationId="{00000000-0000-0000-0000-000000000000}"/>
          </ac:spMkLst>
        </pc:spChg>
      </pc:sldChg>
      <pc:sldChg chg="addSp modSp">
        <pc:chgData name="Bobby Strauss" userId="a1d4e24e-9a90-43da-9714-7e06bf058f64" providerId="ADAL" clId="{4A2255B2-BCB6-44A0-A99F-19D1520AC2BA}" dt="2021-06-25T14:13:48.240" v="12"/>
        <pc:sldMkLst>
          <pc:docMk/>
          <pc:sldMk cId="3861105217" sldId="310"/>
        </pc:sldMkLst>
        <pc:spChg chg="add mod">
          <ac:chgData name="Bobby Strauss" userId="a1d4e24e-9a90-43da-9714-7e06bf058f64" providerId="ADAL" clId="{4A2255B2-BCB6-44A0-A99F-19D1520AC2BA}" dt="2021-06-25T14:13:48.240" v="12"/>
          <ac:spMkLst>
            <pc:docMk/>
            <pc:sldMk cId="3861105217" sldId="310"/>
            <ac:spMk id="3" creationId="{01B7D580-9AAE-411E-95C8-FFC9CFD66773}"/>
          </ac:spMkLst>
        </pc:spChg>
      </pc:sldChg>
      <pc:sldChg chg="addSp modSp mod modNotesTx">
        <pc:chgData name="Bobby Strauss" userId="a1d4e24e-9a90-43da-9714-7e06bf058f64" providerId="ADAL" clId="{4A2255B2-BCB6-44A0-A99F-19D1520AC2BA}" dt="2021-06-25T14:40:09.830" v="110" actId="20577"/>
        <pc:sldMkLst>
          <pc:docMk/>
          <pc:sldMk cId="1807275090" sldId="311"/>
        </pc:sldMkLst>
        <pc:spChg chg="add mod">
          <ac:chgData name="Bobby Strauss" userId="a1d4e24e-9a90-43da-9714-7e06bf058f64" providerId="ADAL" clId="{4A2255B2-BCB6-44A0-A99F-19D1520AC2BA}" dt="2021-06-25T14:13:40.722" v="8"/>
          <ac:spMkLst>
            <pc:docMk/>
            <pc:sldMk cId="1807275090" sldId="311"/>
            <ac:spMk id="4" creationId="{BAD63F28-60AF-4A81-BBA4-094A1C7DEC95}"/>
          </ac:spMkLst>
        </pc:spChg>
        <pc:spChg chg="mod">
          <ac:chgData name="Bobby Strauss" userId="a1d4e24e-9a90-43da-9714-7e06bf058f64" providerId="ADAL" clId="{4A2255B2-BCB6-44A0-A99F-19D1520AC2BA}" dt="2021-06-25T14:36:43.506" v="63" actId="1036"/>
          <ac:spMkLst>
            <pc:docMk/>
            <pc:sldMk cId="1807275090" sldId="311"/>
            <ac:spMk id="5" creationId="{56B4035D-63E3-4DF6-95FC-834A03D8C54B}"/>
          </ac:spMkLst>
        </pc:spChg>
        <pc:spChg chg="mod">
          <ac:chgData name="Bobby Strauss" userId="a1d4e24e-9a90-43da-9714-7e06bf058f64" providerId="ADAL" clId="{4A2255B2-BCB6-44A0-A99F-19D1520AC2BA}" dt="2021-06-25T14:36:29.636" v="46" actId="1035"/>
          <ac:spMkLst>
            <pc:docMk/>
            <pc:sldMk cId="1807275090" sldId="311"/>
            <ac:spMk id="7" creationId="{EB2F9A20-C2E4-4595-BC77-7BA63D496556}"/>
          </ac:spMkLst>
        </pc:spChg>
      </pc:sldChg>
      <pc:sldChg chg="addSp modSp modNotesTx">
        <pc:chgData name="Bobby Strauss" userId="a1d4e24e-9a90-43da-9714-7e06bf058f64" providerId="ADAL" clId="{4A2255B2-BCB6-44A0-A99F-19D1520AC2BA}" dt="2021-06-25T18:05:40.109" v="153" actId="20577"/>
        <pc:sldMkLst>
          <pc:docMk/>
          <pc:sldMk cId="1627101534" sldId="323"/>
        </pc:sldMkLst>
        <pc:spChg chg="add mod">
          <ac:chgData name="Bobby Strauss" userId="a1d4e24e-9a90-43da-9714-7e06bf058f64" providerId="ADAL" clId="{4A2255B2-BCB6-44A0-A99F-19D1520AC2BA}" dt="2021-06-25T14:13:45.857" v="11"/>
          <ac:spMkLst>
            <pc:docMk/>
            <pc:sldMk cId="1627101534" sldId="323"/>
            <ac:spMk id="3" creationId="{7461BB0C-966C-41DD-9639-53BFA5AC62D5}"/>
          </ac:spMkLst>
        </pc:spChg>
      </pc:sldChg>
      <pc:sldChg chg="addSp modSp modNotesTx">
        <pc:chgData name="Bobby Strauss" userId="a1d4e24e-9a90-43da-9714-7e06bf058f64" providerId="ADAL" clId="{4A2255B2-BCB6-44A0-A99F-19D1520AC2BA}" dt="2021-06-25T14:39:19.972" v="85" actId="20577"/>
        <pc:sldMkLst>
          <pc:docMk/>
          <pc:sldMk cId="2166333700" sldId="345"/>
        </pc:sldMkLst>
        <pc:spChg chg="add mod">
          <ac:chgData name="Bobby Strauss" userId="a1d4e24e-9a90-43da-9714-7e06bf058f64" providerId="ADAL" clId="{4A2255B2-BCB6-44A0-A99F-19D1520AC2BA}" dt="2021-06-25T14:13:37.276" v="6"/>
          <ac:spMkLst>
            <pc:docMk/>
            <pc:sldMk cId="2166333700" sldId="345"/>
            <ac:spMk id="10" creationId="{40726431-77AA-4A29-8D72-7A676D79EB44}"/>
          </ac:spMkLst>
        </pc:spChg>
      </pc:sldChg>
      <pc:sldChg chg="addSp modSp modNotesTx">
        <pc:chgData name="Bobby Strauss" userId="a1d4e24e-9a90-43da-9714-7e06bf058f64" providerId="ADAL" clId="{4A2255B2-BCB6-44A0-A99F-19D1520AC2BA}" dt="2021-06-25T18:48:51.021" v="203" actId="20577"/>
        <pc:sldMkLst>
          <pc:docMk/>
          <pc:sldMk cId="3867328544" sldId="347"/>
        </pc:sldMkLst>
        <pc:spChg chg="add mod">
          <ac:chgData name="Bobby Strauss" userId="a1d4e24e-9a90-43da-9714-7e06bf058f64" providerId="ADAL" clId="{4A2255B2-BCB6-44A0-A99F-19D1520AC2BA}" dt="2021-06-25T14:13:44.092" v="10"/>
          <ac:spMkLst>
            <pc:docMk/>
            <pc:sldMk cId="3867328544" sldId="347"/>
            <ac:spMk id="6" creationId="{B7555819-27E3-4D72-BC92-8229EC69751C}"/>
          </ac:spMkLst>
        </pc:spChg>
        <pc:graphicFrameChg chg="mod">
          <ac:chgData name="Bobby Strauss" userId="a1d4e24e-9a90-43da-9714-7e06bf058f64" providerId="ADAL" clId="{4A2255B2-BCB6-44A0-A99F-19D1520AC2BA}" dt="2021-06-25T18:48:51.021" v="203" actId="20577"/>
          <ac:graphicFrameMkLst>
            <pc:docMk/>
            <pc:sldMk cId="3867328544" sldId="347"/>
            <ac:graphicFrameMk id="29" creationId="{B8D76321-11D1-43B6-8192-59AF5A19AA25}"/>
          </ac:graphicFrameMkLst>
        </pc:graphicFrameChg>
      </pc:sldChg>
      <pc:sldChg chg="addSp modSp mod modNotesTx">
        <pc:chgData name="Bobby Strauss" userId="a1d4e24e-9a90-43da-9714-7e06bf058f64" providerId="ADAL" clId="{4A2255B2-BCB6-44A0-A99F-19D1520AC2BA}" dt="2021-06-25T14:40:13.237" v="113" actId="20577"/>
        <pc:sldMkLst>
          <pc:docMk/>
          <pc:sldMk cId="1517118283" sldId="348"/>
        </pc:sldMkLst>
        <pc:spChg chg="mod">
          <ac:chgData name="Bobby Strauss" userId="a1d4e24e-9a90-43da-9714-7e06bf058f64" providerId="ADAL" clId="{4A2255B2-BCB6-44A0-A99F-19D1520AC2BA}" dt="2021-06-25T14:14:45.662" v="14" actId="20577"/>
          <ac:spMkLst>
            <pc:docMk/>
            <pc:sldMk cId="1517118283" sldId="348"/>
            <ac:spMk id="3" creationId="{1928F667-5521-4F4F-9D2E-274FFFF79EA3}"/>
          </ac:spMkLst>
        </pc:spChg>
        <pc:spChg chg="add mod">
          <ac:chgData name="Bobby Strauss" userId="a1d4e24e-9a90-43da-9714-7e06bf058f64" providerId="ADAL" clId="{4A2255B2-BCB6-44A0-A99F-19D1520AC2BA}" dt="2021-06-25T14:13:42.260" v="9"/>
          <ac:spMkLst>
            <pc:docMk/>
            <pc:sldMk cId="1517118283" sldId="348"/>
            <ac:spMk id="11" creationId="{521F6680-C263-4D0A-89EB-53F457E3769E}"/>
          </ac:spMkLst>
        </pc:spChg>
      </pc:sldChg>
    </pc:docChg>
  </pc:docChgLst>
  <pc:docChgLst>
    <pc:chgData name="Georges Fadel" userId="S::gfadel@guidehousefederal.com::9382290e-6833-4c93-aefe-43c1de8a5fe8" providerId="AD" clId="Web-{11E5FFF8-27C4-D64B-E083-2BA272F23AA9}"/>
    <pc:docChg chg="modSld">
      <pc:chgData name="Georges Fadel" userId="S::gfadel@guidehousefederal.com::9382290e-6833-4c93-aefe-43c1de8a5fe8" providerId="AD" clId="Web-{11E5FFF8-27C4-D64B-E083-2BA272F23AA9}" dt="2021-06-24T19:26:34.169" v="12" actId="20577"/>
      <pc:docMkLst>
        <pc:docMk/>
      </pc:docMkLst>
      <pc:sldChg chg="delSp modSp">
        <pc:chgData name="Georges Fadel" userId="S::gfadel@guidehousefederal.com::9382290e-6833-4c93-aefe-43c1de8a5fe8" providerId="AD" clId="Web-{11E5FFF8-27C4-D64B-E083-2BA272F23AA9}" dt="2021-06-24T19:25:29.668" v="5" actId="1076"/>
        <pc:sldMkLst>
          <pc:docMk/>
          <pc:sldMk cId="1731132155" sldId="256"/>
        </pc:sldMkLst>
        <pc:spChg chg="mod">
          <ac:chgData name="Georges Fadel" userId="S::gfadel@guidehousefederal.com::9382290e-6833-4c93-aefe-43c1de8a5fe8" providerId="AD" clId="Web-{11E5FFF8-27C4-D64B-E083-2BA272F23AA9}" dt="2021-06-24T19:25:29.668" v="5" actId="1076"/>
          <ac:spMkLst>
            <pc:docMk/>
            <pc:sldMk cId="1731132155" sldId="256"/>
            <ac:spMk id="7" creationId="{CFC43450-1EB8-401F-8B6F-0CF3C98970AC}"/>
          </ac:spMkLst>
        </pc:spChg>
        <pc:spChg chg="mod">
          <ac:chgData name="Georges Fadel" userId="S::gfadel@guidehousefederal.com::9382290e-6833-4c93-aefe-43c1de8a5fe8" providerId="AD" clId="Web-{11E5FFF8-27C4-D64B-E083-2BA272F23AA9}" dt="2021-06-24T19:25:23.230" v="4" actId="1076"/>
          <ac:spMkLst>
            <pc:docMk/>
            <pc:sldMk cId="1731132155" sldId="256"/>
            <ac:spMk id="8" creationId="{74731DFF-EA0A-4212-A541-A300C3F8C3F9}"/>
          </ac:spMkLst>
        </pc:spChg>
        <pc:spChg chg="mod">
          <ac:chgData name="Georges Fadel" userId="S::gfadel@guidehousefederal.com::9382290e-6833-4c93-aefe-43c1de8a5fe8" providerId="AD" clId="Web-{11E5FFF8-27C4-D64B-E083-2BA272F23AA9}" dt="2021-06-24T19:25:20.418" v="3" actId="1076"/>
          <ac:spMkLst>
            <pc:docMk/>
            <pc:sldMk cId="1731132155" sldId="256"/>
            <ac:spMk id="9" creationId="{15D6F275-F458-4CF5-9D7A-B6FD52FB013C}"/>
          </ac:spMkLst>
        </pc:spChg>
        <pc:spChg chg="mod">
          <ac:chgData name="Georges Fadel" userId="S::gfadel@guidehousefederal.com::9382290e-6833-4c93-aefe-43c1de8a5fe8" providerId="AD" clId="Web-{11E5FFF8-27C4-D64B-E083-2BA272F23AA9}" dt="2021-06-24T19:25:17.121" v="2" actId="1076"/>
          <ac:spMkLst>
            <pc:docMk/>
            <pc:sldMk cId="1731132155" sldId="256"/>
            <ac:spMk id="11" creationId="{8CF806E0-32CF-4CFF-BA21-96865A3B226B}"/>
          </ac:spMkLst>
        </pc:spChg>
        <pc:spChg chg="mod">
          <ac:chgData name="Georges Fadel" userId="S::gfadel@guidehousefederal.com::9382290e-6833-4c93-aefe-43c1de8a5fe8" providerId="AD" clId="Web-{11E5FFF8-27C4-D64B-E083-2BA272F23AA9}" dt="2021-06-24T19:25:13.996" v="1" actId="1076"/>
          <ac:spMkLst>
            <pc:docMk/>
            <pc:sldMk cId="1731132155" sldId="256"/>
            <ac:spMk id="12" creationId="{FE27DD8E-4588-42D9-9336-637275D3A1BB}"/>
          </ac:spMkLst>
        </pc:spChg>
        <pc:spChg chg="del">
          <ac:chgData name="Georges Fadel" userId="S::gfadel@guidehousefederal.com::9382290e-6833-4c93-aefe-43c1de8a5fe8" providerId="AD" clId="Web-{11E5FFF8-27C4-D64B-E083-2BA272F23AA9}" dt="2021-06-24T19:25:09.996" v="0"/>
          <ac:spMkLst>
            <pc:docMk/>
            <pc:sldMk cId="1731132155" sldId="256"/>
            <ac:spMk id="13" creationId="{7344F514-FEA8-46DF-AB5F-044E94EB2049}"/>
          </ac:spMkLst>
        </pc:spChg>
      </pc:sldChg>
      <pc:sldChg chg="modSp">
        <pc:chgData name="Georges Fadel" userId="S::gfadel@guidehousefederal.com::9382290e-6833-4c93-aefe-43c1de8a5fe8" providerId="AD" clId="Web-{11E5FFF8-27C4-D64B-E083-2BA272F23AA9}" dt="2021-06-24T19:26:18.434" v="11" actId="20577"/>
        <pc:sldMkLst>
          <pc:docMk/>
          <pc:sldMk cId="1739871115" sldId="292"/>
        </pc:sldMkLst>
        <pc:spChg chg="mod">
          <ac:chgData name="Georges Fadel" userId="S::gfadel@guidehousefederal.com::9382290e-6833-4c93-aefe-43c1de8a5fe8" providerId="AD" clId="Web-{11E5FFF8-27C4-D64B-E083-2BA272F23AA9}" dt="2021-06-24T19:26:18.434" v="11" actId="20577"/>
          <ac:spMkLst>
            <pc:docMk/>
            <pc:sldMk cId="1739871115" sldId="292"/>
            <ac:spMk id="95" creationId="{00000000-0000-0000-0000-000000000000}"/>
          </ac:spMkLst>
        </pc:spChg>
      </pc:sldChg>
      <pc:sldChg chg="modSp">
        <pc:chgData name="Georges Fadel" userId="S::gfadel@guidehousefederal.com::9382290e-6833-4c93-aefe-43c1de8a5fe8" providerId="AD" clId="Web-{11E5FFF8-27C4-D64B-E083-2BA272F23AA9}" dt="2021-06-24T19:25:51.543" v="8" actId="20577"/>
        <pc:sldMkLst>
          <pc:docMk/>
          <pc:sldMk cId="1807275090" sldId="311"/>
        </pc:sldMkLst>
        <pc:spChg chg="mod">
          <ac:chgData name="Georges Fadel" userId="S::gfadel@guidehousefederal.com::9382290e-6833-4c93-aefe-43c1de8a5fe8" providerId="AD" clId="Web-{11E5FFF8-27C4-D64B-E083-2BA272F23AA9}" dt="2021-06-24T19:25:51.543" v="8" actId="20577"/>
          <ac:spMkLst>
            <pc:docMk/>
            <pc:sldMk cId="1807275090" sldId="311"/>
            <ac:spMk id="5" creationId="{56B4035D-63E3-4DF6-95FC-834A03D8C54B}"/>
          </ac:spMkLst>
        </pc:spChg>
      </pc:sldChg>
      <pc:sldChg chg="modSp">
        <pc:chgData name="Georges Fadel" userId="S::gfadel@guidehousefederal.com::9382290e-6833-4c93-aefe-43c1de8a5fe8" providerId="AD" clId="Web-{11E5FFF8-27C4-D64B-E083-2BA272F23AA9}" dt="2021-06-24T19:26:34.169" v="12" actId="20577"/>
        <pc:sldMkLst>
          <pc:docMk/>
          <pc:sldMk cId="1517118283" sldId="348"/>
        </pc:sldMkLst>
        <pc:spChg chg="mod">
          <ac:chgData name="Georges Fadel" userId="S::gfadel@guidehousefederal.com::9382290e-6833-4c93-aefe-43c1de8a5fe8" providerId="AD" clId="Web-{11E5FFF8-27C4-D64B-E083-2BA272F23AA9}" dt="2021-06-24T19:26:34.169" v="12" actId="20577"/>
          <ac:spMkLst>
            <pc:docMk/>
            <pc:sldMk cId="1517118283" sldId="348"/>
            <ac:spMk id="3" creationId="{1928F667-5521-4F4F-9D2E-274FFFF79EA3}"/>
          </ac:spMkLst>
        </pc:spChg>
      </pc:sldChg>
    </pc:docChg>
  </pc:docChgLst>
  <pc:docChgLst>
    <pc:chgData name="Georges Fadel" userId="S::gfadel@guidehousefederal.com::9382290e-6833-4c93-aefe-43c1de8a5fe8" providerId="AD" clId="Web-{E26F1D00-FA18-7534-E9DC-8E3123FF6614}"/>
    <pc:docChg chg="modSld">
      <pc:chgData name="Georges Fadel" userId="S::gfadel@guidehousefederal.com::9382290e-6833-4c93-aefe-43c1de8a5fe8" providerId="AD" clId="Web-{E26F1D00-FA18-7534-E9DC-8E3123FF6614}" dt="2021-06-25T12:56:30.063" v="39" actId="20577"/>
      <pc:docMkLst>
        <pc:docMk/>
      </pc:docMkLst>
      <pc:sldChg chg="modSp">
        <pc:chgData name="Georges Fadel" userId="S::gfadel@guidehousefederal.com::9382290e-6833-4c93-aefe-43c1de8a5fe8" providerId="AD" clId="Web-{E26F1D00-FA18-7534-E9DC-8E3123FF6614}" dt="2021-06-25T12:56:30.063" v="39" actId="20577"/>
        <pc:sldMkLst>
          <pc:docMk/>
          <pc:sldMk cId="1517118283" sldId="348"/>
        </pc:sldMkLst>
        <pc:spChg chg="mod">
          <ac:chgData name="Georges Fadel" userId="S::gfadel@guidehousefederal.com::9382290e-6833-4c93-aefe-43c1de8a5fe8" providerId="AD" clId="Web-{E26F1D00-FA18-7534-E9DC-8E3123FF6614}" dt="2021-06-25T12:56:30.063" v="39" actId="20577"/>
          <ac:spMkLst>
            <pc:docMk/>
            <pc:sldMk cId="1517118283" sldId="348"/>
            <ac:spMk id="3" creationId="{1928F667-5521-4F4F-9D2E-274FFFF79EA3}"/>
          </ac:spMkLst>
        </pc:spChg>
      </pc:sldChg>
    </pc:docChg>
  </pc:docChgLst>
  <pc:docChgLst>
    <pc:chgData name="Ifedolapo Bamikole" userId="S::ibamikole@guidehousefederal.com::69cd6c0b-8b29-4b31-aff2-16a58a5d992c" providerId="AD" clId="Web-{8DFAF51B-1CEF-A19E-7EC6-F2DA8E3CD59A}"/>
    <pc:docChg chg="addSld delSld modSld">
      <pc:chgData name="Ifedolapo Bamikole" userId="S::ibamikole@guidehousefederal.com::69cd6c0b-8b29-4b31-aff2-16a58a5d992c" providerId="AD" clId="Web-{8DFAF51B-1CEF-A19E-7EC6-F2DA8E3CD59A}" dt="2021-06-24T21:45:42.959" v="508"/>
      <pc:docMkLst>
        <pc:docMk/>
      </pc:docMkLst>
      <pc:sldChg chg="addSp delSp modSp">
        <pc:chgData name="Ifedolapo Bamikole" userId="S::ibamikole@guidehousefederal.com::69cd6c0b-8b29-4b31-aff2-16a58a5d992c" providerId="AD" clId="Web-{8DFAF51B-1CEF-A19E-7EC6-F2DA8E3CD59A}" dt="2021-06-24T19:46:05.646" v="221"/>
        <pc:sldMkLst>
          <pc:docMk/>
          <pc:sldMk cId="3861105217" sldId="310"/>
        </pc:sldMkLst>
        <pc:graphicFrameChg chg="add del mod">
          <ac:chgData name="Ifedolapo Bamikole" userId="S::ibamikole@guidehousefederal.com::69cd6c0b-8b29-4b31-aff2-16a58a5d992c" providerId="AD" clId="Web-{8DFAF51B-1CEF-A19E-7EC6-F2DA8E3CD59A}" dt="2021-06-24T19:44:42.114" v="144"/>
          <ac:graphicFrameMkLst>
            <pc:docMk/>
            <pc:sldMk cId="3861105217" sldId="310"/>
            <ac:graphicFrameMk id="3" creationId="{6837CE6F-D1A5-4121-B0B3-A3480DCA088F}"/>
          </ac:graphicFrameMkLst>
        </pc:graphicFrameChg>
        <pc:graphicFrameChg chg="mod modGraphic">
          <ac:chgData name="Ifedolapo Bamikole" userId="S::ibamikole@guidehousefederal.com::69cd6c0b-8b29-4b31-aff2-16a58a5d992c" providerId="AD" clId="Web-{8DFAF51B-1CEF-A19E-7EC6-F2DA8E3CD59A}" dt="2021-06-24T19:46:05.646" v="221"/>
          <ac:graphicFrameMkLst>
            <pc:docMk/>
            <pc:sldMk cId="3861105217" sldId="310"/>
            <ac:graphicFrameMk id="4" creationId="{156D19A5-3E63-47F0-A572-72940A3C1EC9}"/>
          </ac:graphicFrameMkLst>
        </pc:graphicFrameChg>
      </pc:sldChg>
      <pc:sldChg chg="modSp">
        <pc:chgData name="Ifedolapo Bamikole" userId="S::ibamikole@guidehousefederal.com::69cd6c0b-8b29-4b31-aff2-16a58a5d992c" providerId="AD" clId="Web-{8DFAF51B-1CEF-A19E-7EC6-F2DA8E3CD59A}" dt="2021-06-24T21:29:05.448" v="423"/>
        <pc:sldMkLst>
          <pc:docMk/>
          <pc:sldMk cId="1807275090" sldId="311"/>
        </pc:sldMkLst>
        <pc:spChg chg="mod">
          <ac:chgData name="Ifedolapo Bamikole" userId="S::ibamikole@guidehousefederal.com::69cd6c0b-8b29-4b31-aff2-16a58a5d992c" providerId="AD" clId="Web-{8DFAF51B-1CEF-A19E-7EC6-F2DA8E3CD59A}" dt="2021-06-24T21:29:05.448" v="423"/>
          <ac:spMkLst>
            <pc:docMk/>
            <pc:sldMk cId="1807275090" sldId="311"/>
            <ac:spMk id="5" creationId="{56B4035D-63E3-4DF6-95FC-834A03D8C54B}"/>
          </ac:spMkLst>
        </pc:spChg>
      </pc:sldChg>
      <pc:sldChg chg="addSp delSp modSp">
        <pc:chgData name="Ifedolapo Bamikole" userId="S::ibamikole@guidehousefederal.com::69cd6c0b-8b29-4b31-aff2-16a58a5d992c" providerId="AD" clId="Web-{8DFAF51B-1CEF-A19E-7EC6-F2DA8E3CD59A}" dt="2021-06-24T21:45:42.959" v="508"/>
        <pc:sldMkLst>
          <pc:docMk/>
          <pc:sldMk cId="2166333700" sldId="345"/>
        </pc:sldMkLst>
        <pc:spChg chg="add mod">
          <ac:chgData name="Ifedolapo Bamikole" userId="S::ibamikole@guidehousefederal.com::69cd6c0b-8b29-4b31-aff2-16a58a5d992c" providerId="AD" clId="Web-{8DFAF51B-1CEF-A19E-7EC6-F2DA8E3CD59A}" dt="2021-06-24T21:45:42.959" v="508"/>
          <ac:spMkLst>
            <pc:docMk/>
            <pc:sldMk cId="2166333700" sldId="345"/>
            <ac:spMk id="2" creationId="{584B8BBF-3AD3-47D3-AB67-561F1187C597}"/>
          </ac:spMkLst>
        </pc:spChg>
        <pc:spChg chg="del">
          <ac:chgData name="Ifedolapo Bamikole" userId="S::ibamikole@guidehousefederal.com::69cd6c0b-8b29-4b31-aff2-16a58a5d992c" providerId="AD" clId="Web-{8DFAF51B-1CEF-A19E-7EC6-F2DA8E3CD59A}" dt="2021-06-24T21:45:08.208" v="503"/>
          <ac:spMkLst>
            <pc:docMk/>
            <pc:sldMk cId="2166333700" sldId="345"/>
            <ac:spMk id="4" creationId="{00000000-0000-0000-0000-000000000000}"/>
          </ac:spMkLst>
        </pc:spChg>
        <pc:spChg chg="mod">
          <ac:chgData name="Ifedolapo Bamikole" userId="S::ibamikole@guidehousefederal.com::69cd6c0b-8b29-4b31-aff2-16a58a5d992c" providerId="AD" clId="Web-{8DFAF51B-1CEF-A19E-7EC6-F2DA8E3CD59A}" dt="2021-06-24T19:41:30.638" v="139" actId="1076"/>
          <ac:spMkLst>
            <pc:docMk/>
            <pc:sldMk cId="2166333700" sldId="345"/>
            <ac:spMk id="981" creationId="{00000000-0000-0000-0000-000000000000}"/>
          </ac:spMkLst>
        </pc:spChg>
        <pc:spChg chg="mod">
          <ac:chgData name="Ifedolapo Bamikole" userId="S::ibamikole@guidehousefederal.com::69cd6c0b-8b29-4b31-aff2-16a58a5d992c" providerId="AD" clId="Web-{8DFAF51B-1CEF-A19E-7EC6-F2DA8E3CD59A}" dt="2021-06-24T19:41:18.013" v="137" actId="1076"/>
          <ac:spMkLst>
            <pc:docMk/>
            <pc:sldMk cId="2166333700" sldId="345"/>
            <ac:spMk id="983" creationId="{00000000-0000-0000-0000-000000000000}"/>
          </ac:spMkLst>
        </pc:spChg>
      </pc:sldChg>
      <pc:sldChg chg="addSp delSp modSp new del addCm">
        <pc:chgData name="Ifedolapo Bamikole" userId="S::ibamikole@guidehousefederal.com::69cd6c0b-8b29-4b31-aff2-16a58a5d992c" providerId="AD" clId="Web-{8DFAF51B-1CEF-A19E-7EC6-F2DA8E3CD59A}" dt="2021-06-24T21:30:51.902" v="429"/>
        <pc:sldMkLst>
          <pc:docMk/>
          <pc:sldMk cId="531322657" sldId="346"/>
        </pc:sldMkLst>
        <pc:spChg chg="del">
          <ac:chgData name="Ifedolapo Bamikole" userId="S::ibamikole@guidehousefederal.com::69cd6c0b-8b29-4b31-aff2-16a58a5d992c" providerId="AD" clId="Web-{8DFAF51B-1CEF-A19E-7EC6-F2DA8E3CD59A}" dt="2021-06-21T19:04:10.406" v="2"/>
          <ac:spMkLst>
            <pc:docMk/>
            <pc:sldMk cId="531322657" sldId="346"/>
            <ac:spMk id="2" creationId="{D394ED01-3DD1-477E-83D5-6D61729A68C6}"/>
          </ac:spMkLst>
        </pc:spChg>
        <pc:spChg chg="del">
          <ac:chgData name="Ifedolapo Bamikole" userId="S::ibamikole@guidehousefederal.com::69cd6c0b-8b29-4b31-aff2-16a58a5d992c" providerId="AD" clId="Web-{8DFAF51B-1CEF-A19E-7EC6-F2DA8E3CD59A}" dt="2021-06-21T19:04:08.016" v="1"/>
          <ac:spMkLst>
            <pc:docMk/>
            <pc:sldMk cId="531322657" sldId="346"/>
            <ac:spMk id="3" creationId="{8A82EABD-6016-4FF2-8289-F559DB21972C}"/>
          </ac:spMkLst>
        </pc:spChg>
        <pc:spChg chg="add mod">
          <ac:chgData name="Ifedolapo Bamikole" userId="S::ibamikole@guidehousefederal.com::69cd6c0b-8b29-4b31-aff2-16a58a5d992c" providerId="AD" clId="Web-{8DFAF51B-1CEF-A19E-7EC6-F2DA8E3CD59A}" dt="2021-06-21T19:07:32.957" v="107" actId="20577"/>
          <ac:spMkLst>
            <pc:docMk/>
            <pc:sldMk cId="531322657" sldId="346"/>
            <ac:spMk id="6" creationId="{D32238AF-0742-4729-9679-73EEC0DD01E6}"/>
          </ac:spMkLst>
        </pc:spChg>
        <pc:graphicFrameChg chg="add mod modGraphic">
          <ac:chgData name="Ifedolapo Bamikole" userId="S::ibamikole@guidehousefederal.com::69cd6c0b-8b29-4b31-aff2-16a58a5d992c" providerId="AD" clId="Web-{8DFAF51B-1CEF-A19E-7EC6-F2DA8E3CD59A}" dt="2021-06-21T19:43:49.938" v="134"/>
          <ac:graphicFrameMkLst>
            <pc:docMk/>
            <pc:sldMk cId="531322657" sldId="346"/>
            <ac:graphicFrameMk id="5" creationId="{6960A3ED-37ED-4C11-8D70-68A45B15ED43}"/>
          </ac:graphicFrameMkLst>
        </pc:graphicFrameChg>
      </pc:sldChg>
      <pc:sldChg chg="addSp delSp modSp new mod setBg setClrOvrMap">
        <pc:chgData name="Ifedolapo Bamikole" userId="S::ibamikole@guidehousefederal.com::69cd6c0b-8b29-4b31-aff2-16a58a5d992c" providerId="AD" clId="Web-{8DFAF51B-1CEF-A19E-7EC6-F2DA8E3CD59A}" dt="2021-06-24T21:43:06.754" v="502"/>
        <pc:sldMkLst>
          <pc:docMk/>
          <pc:sldMk cId="3867328544" sldId="347"/>
        </pc:sldMkLst>
        <pc:spChg chg="mod">
          <ac:chgData name="Ifedolapo Bamikole" userId="S::ibamikole@guidehousefederal.com::69cd6c0b-8b29-4b31-aff2-16a58a5d992c" providerId="AD" clId="Web-{8DFAF51B-1CEF-A19E-7EC6-F2DA8E3CD59A}" dt="2021-06-24T21:43:06.754" v="502"/>
          <ac:spMkLst>
            <pc:docMk/>
            <pc:sldMk cId="3867328544" sldId="347"/>
            <ac:spMk id="2" creationId="{1BD8962A-67F8-4F25-8188-87ECCE7F7366}"/>
          </ac:spMkLst>
        </pc:spChg>
        <pc:spChg chg="del mod ord">
          <ac:chgData name="Ifedolapo Bamikole" userId="S::ibamikole@guidehousefederal.com::69cd6c0b-8b29-4b31-aff2-16a58a5d992c" providerId="AD" clId="Web-{8DFAF51B-1CEF-A19E-7EC6-F2DA8E3CD59A}" dt="2021-06-24T21:32:11.137" v="434"/>
          <ac:spMkLst>
            <pc:docMk/>
            <pc:sldMk cId="3867328544" sldId="347"/>
            <ac:spMk id="3" creationId="{313CCCDD-A28C-468A-9382-54F1ECF8B04D}"/>
          </ac:spMkLst>
        </pc:spChg>
        <pc:spChg chg="add del">
          <ac:chgData name="Ifedolapo Bamikole" userId="S::ibamikole@guidehousefederal.com::69cd6c0b-8b29-4b31-aff2-16a58a5d992c" providerId="AD" clId="Web-{8DFAF51B-1CEF-A19E-7EC6-F2DA8E3CD59A}" dt="2021-06-24T21:24:49.805" v="408"/>
          <ac:spMkLst>
            <pc:docMk/>
            <pc:sldMk cId="3867328544" sldId="347"/>
            <ac:spMk id="9" creationId="{66E48AFA-8884-4F68-A44F-D2C1E8609C5A}"/>
          </ac:spMkLst>
        </pc:spChg>
        <pc:spChg chg="add del">
          <ac:chgData name="Ifedolapo Bamikole" userId="S::ibamikole@guidehousefederal.com::69cd6c0b-8b29-4b31-aff2-16a58a5d992c" providerId="AD" clId="Web-{8DFAF51B-1CEF-A19E-7EC6-F2DA8E3CD59A}" dt="2021-06-24T21:31:54.355" v="432"/>
          <ac:spMkLst>
            <pc:docMk/>
            <pc:sldMk cId="3867328544" sldId="347"/>
            <ac:spMk id="10" creationId="{6166C6D1-23AC-49C4-BA07-238E4E9F8CEB}"/>
          </ac:spMkLst>
        </pc:spChg>
        <pc:spChg chg="add del">
          <ac:chgData name="Ifedolapo Bamikole" userId="S::ibamikole@guidehousefederal.com::69cd6c0b-8b29-4b31-aff2-16a58a5d992c" providerId="AD" clId="Web-{8DFAF51B-1CEF-A19E-7EC6-F2DA8E3CD59A}" dt="2021-06-24T21:24:49.805" v="408"/>
          <ac:spMkLst>
            <pc:docMk/>
            <pc:sldMk cId="3867328544" sldId="347"/>
            <ac:spMk id="11" creationId="{969D19A6-08CB-498C-93EC-3FFB021FC68A}"/>
          </ac:spMkLst>
        </pc:spChg>
        <pc:spChg chg="add del">
          <ac:chgData name="Ifedolapo Bamikole" userId="S::ibamikole@guidehousefederal.com::69cd6c0b-8b29-4b31-aff2-16a58a5d992c" providerId="AD" clId="Web-{8DFAF51B-1CEF-A19E-7EC6-F2DA8E3CD59A}" dt="2021-06-24T21:31:54.355" v="432"/>
          <ac:spMkLst>
            <pc:docMk/>
            <pc:sldMk cId="3867328544" sldId="347"/>
            <ac:spMk id="12" creationId="{1C091803-41C2-48E0-9228-5148460C7479}"/>
          </ac:spMkLst>
        </pc:spChg>
        <pc:spChg chg="add del">
          <ac:chgData name="Ifedolapo Bamikole" userId="S::ibamikole@guidehousefederal.com::69cd6c0b-8b29-4b31-aff2-16a58a5d992c" providerId="AD" clId="Web-{8DFAF51B-1CEF-A19E-7EC6-F2DA8E3CD59A}" dt="2021-06-24T21:31:54.355" v="432"/>
          <ac:spMkLst>
            <pc:docMk/>
            <pc:sldMk cId="3867328544" sldId="347"/>
            <ac:spMk id="14" creationId="{B775CD93-9DF2-48CB-9F57-1BCA9A46C7FA}"/>
          </ac:spMkLst>
        </pc:spChg>
        <pc:spChg chg="add del">
          <ac:chgData name="Ifedolapo Bamikole" userId="S::ibamikole@guidehousefederal.com::69cd6c0b-8b29-4b31-aff2-16a58a5d992c" providerId="AD" clId="Web-{8DFAF51B-1CEF-A19E-7EC6-F2DA8E3CD59A}" dt="2021-06-24T21:31:54.355" v="432"/>
          <ac:spMkLst>
            <pc:docMk/>
            <pc:sldMk cId="3867328544" sldId="347"/>
            <ac:spMk id="16" creationId="{E186B68C-84BC-4A6E-99D1-EE87483C1349}"/>
          </ac:spMkLst>
        </pc:spChg>
        <pc:spChg chg="add del">
          <ac:chgData name="Ifedolapo Bamikole" userId="S::ibamikole@guidehousefederal.com::69cd6c0b-8b29-4b31-aff2-16a58a5d992c" providerId="AD" clId="Web-{8DFAF51B-1CEF-A19E-7EC6-F2DA8E3CD59A}" dt="2021-06-24T21:32:11.137" v="434"/>
          <ac:spMkLst>
            <pc:docMk/>
            <pc:sldMk cId="3867328544" sldId="347"/>
            <ac:spMk id="18" creationId="{6166C6D1-23AC-49C4-BA07-238E4E9F8CEB}"/>
          </ac:spMkLst>
        </pc:spChg>
        <pc:spChg chg="add del">
          <ac:chgData name="Ifedolapo Bamikole" userId="S::ibamikole@guidehousefederal.com::69cd6c0b-8b29-4b31-aff2-16a58a5d992c" providerId="AD" clId="Web-{8DFAF51B-1CEF-A19E-7EC6-F2DA8E3CD59A}" dt="2021-06-24T21:31:54.355" v="431"/>
          <ac:spMkLst>
            <pc:docMk/>
            <pc:sldMk cId="3867328544" sldId="347"/>
            <ac:spMk id="21" creationId="{81AEB8A9-B768-4E30-BA55-D919E6687343}"/>
          </ac:spMkLst>
        </pc:spChg>
        <pc:spChg chg="add del">
          <ac:chgData name="Ifedolapo Bamikole" userId="S::ibamikole@guidehousefederal.com::69cd6c0b-8b29-4b31-aff2-16a58a5d992c" providerId="AD" clId="Web-{8DFAF51B-1CEF-A19E-7EC6-F2DA8E3CD59A}" dt="2021-06-24T21:32:11.137" v="434"/>
          <ac:spMkLst>
            <pc:docMk/>
            <pc:sldMk cId="3867328544" sldId="347"/>
            <ac:spMk id="23" creationId="{1C091803-41C2-48E0-9228-5148460C7479}"/>
          </ac:spMkLst>
        </pc:spChg>
        <pc:spChg chg="add del">
          <ac:chgData name="Ifedolapo Bamikole" userId="S::ibamikole@guidehousefederal.com::69cd6c0b-8b29-4b31-aff2-16a58a5d992c" providerId="AD" clId="Web-{8DFAF51B-1CEF-A19E-7EC6-F2DA8E3CD59A}" dt="2021-06-24T21:32:11.137" v="434"/>
          <ac:spMkLst>
            <pc:docMk/>
            <pc:sldMk cId="3867328544" sldId="347"/>
            <ac:spMk id="25" creationId="{B775CD93-9DF2-48CB-9F57-1BCA9A46C7FA}"/>
          </ac:spMkLst>
        </pc:spChg>
        <pc:spChg chg="add del">
          <ac:chgData name="Ifedolapo Bamikole" userId="S::ibamikole@guidehousefederal.com::69cd6c0b-8b29-4b31-aff2-16a58a5d992c" providerId="AD" clId="Web-{8DFAF51B-1CEF-A19E-7EC6-F2DA8E3CD59A}" dt="2021-06-24T21:32:11.137" v="434"/>
          <ac:spMkLst>
            <pc:docMk/>
            <pc:sldMk cId="3867328544" sldId="347"/>
            <ac:spMk id="27" creationId="{E186B68C-84BC-4A6E-99D1-EE87483C1349}"/>
          </ac:spMkLst>
        </pc:spChg>
        <pc:spChg chg="add del">
          <ac:chgData name="Ifedolapo Bamikole" userId="S::ibamikole@guidehousefederal.com::69cd6c0b-8b29-4b31-aff2-16a58a5d992c" providerId="AD" clId="Web-{8DFAF51B-1CEF-A19E-7EC6-F2DA8E3CD59A}" dt="2021-06-24T21:35:17.763" v="440"/>
          <ac:spMkLst>
            <pc:docMk/>
            <pc:sldMk cId="3867328544" sldId="347"/>
            <ac:spMk id="34" creationId="{CF62D2A7-8207-488C-9F46-316BA81A16C8}"/>
          </ac:spMkLst>
        </pc:spChg>
        <pc:spChg chg="add del">
          <ac:chgData name="Ifedolapo Bamikole" userId="S::ibamikole@guidehousefederal.com::69cd6c0b-8b29-4b31-aff2-16a58a5d992c" providerId="AD" clId="Web-{8DFAF51B-1CEF-A19E-7EC6-F2DA8E3CD59A}" dt="2021-06-24T21:36:26.264" v="446"/>
          <ac:spMkLst>
            <pc:docMk/>
            <pc:sldMk cId="3867328544" sldId="347"/>
            <ac:spMk id="39" creationId="{1D63C574-BFD2-41A1-A567-B0C3CC7FDD4F}"/>
          </ac:spMkLst>
        </pc:spChg>
        <pc:spChg chg="add del">
          <ac:chgData name="Ifedolapo Bamikole" userId="S::ibamikole@guidehousefederal.com::69cd6c0b-8b29-4b31-aff2-16a58a5d992c" providerId="AD" clId="Web-{8DFAF51B-1CEF-A19E-7EC6-F2DA8E3CD59A}" dt="2021-06-24T21:35:17.513" v="439"/>
          <ac:spMkLst>
            <pc:docMk/>
            <pc:sldMk cId="3867328544" sldId="347"/>
            <ac:spMk id="40" creationId="{C5E6CFF1-2F42-4E10-9A97-F116F46F53FE}"/>
          </ac:spMkLst>
        </pc:spChg>
        <pc:spChg chg="add del">
          <ac:chgData name="Ifedolapo Bamikole" userId="S::ibamikole@guidehousefederal.com::69cd6c0b-8b29-4b31-aff2-16a58a5d992c" providerId="AD" clId="Web-{8DFAF51B-1CEF-A19E-7EC6-F2DA8E3CD59A}" dt="2021-06-24T21:36:26.264" v="446"/>
          <ac:spMkLst>
            <pc:docMk/>
            <pc:sldMk cId="3867328544" sldId="347"/>
            <ac:spMk id="41" creationId="{E2A46BAB-8C31-42B2-90E8-B26DD3E81D37}"/>
          </ac:spMkLst>
        </pc:spChg>
        <pc:spChg chg="add">
          <ac:chgData name="Ifedolapo Bamikole" userId="S::ibamikole@guidehousefederal.com::69cd6c0b-8b29-4b31-aff2-16a58a5d992c" providerId="AD" clId="Web-{8DFAF51B-1CEF-A19E-7EC6-F2DA8E3CD59A}" dt="2021-06-24T21:36:26.264" v="446"/>
          <ac:spMkLst>
            <pc:docMk/>
            <pc:sldMk cId="3867328544" sldId="347"/>
            <ac:spMk id="57" creationId="{CF62D2A7-8207-488C-9F46-316BA81A16C8}"/>
          </ac:spMkLst>
        </pc:spChg>
        <pc:spChg chg="add del">
          <ac:chgData name="Ifedolapo Bamikole" userId="S::ibamikole@guidehousefederal.com::69cd6c0b-8b29-4b31-aff2-16a58a5d992c" providerId="AD" clId="Web-{8DFAF51B-1CEF-A19E-7EC6-F2DA8E3CD59A}" dt="2021-06-24T21:36:26.170" v="445"/>
          <ac:spMkLst>
            <pc:docMk/>
            <pc:sldMk cId="3867328544" sldId="347"/>
            <ac:spMk id="59" creationId="{2659FDB4-FCBE-4A89-B46D-43D4FA54464D}"/>
          </ac:spMkLst>
        </pc:spChg>
        <pc:spChg chg="add del">
          <ac:chgData name="Ifedolapo Bamikole" userId="S::ibamikole@guidehousefederal.com::69cd6c0b-8b29-4b31-aff2-16a58a5d992c" providerId="AD" clId="Web-{8DFAF51B-1CEF-A19E-7EC6-F2DA8E3CD59A}" dt="2021-06-24T21:36:07.873" v="443"/>
          <ac:spMkLst>
            <pc:docMk/>
            <pc:sldMk cId="3867328544" sldId="347"/>
            <ac:spMk id="60" creationId="{CF62D2A7-8207-488C-9F46-316BA81A16C8}"/>
          </ac:spMkLst>
        </pc:spChg>
        <pc:grpChg chg="add del">
          <ac:chgData name="Ifedolapo Bamikole" userId="S::ibamikole@guidehousefederal.com::69cd6c0b-8b29-4b31-aff2-16a58a5d992c" providerId="AD" clId="Web-{8DFAF51B-1CEF-A19E-7EC6-F2DA8E3CD59A}" dt="2021-06-24T21:36:26.264" v="446"/>
          <ac:grpSpMkLst>
            <pc:docMk/>
            <pc:sldMk cId="3867328544" sldId="347"/>
            <ac:grpSpMk id="43" creationId="{B3F7A3C7-0737-4E57-B30E-8EEFE638B401}"/>
          </ac:grpSpMkLst>
        </pc:grpChg>
        <pc:grpChg chg="add del">
          <ac:chgData name="Ifedolapo Bamikole" userId="S::ibamikole@guidehousefederal.com::69cd6c0b-8b29-4b31-aff2-16a58a5d992c" providerId="AD" clId="Web-{8DFAF51B-1CEF-A19E-7EC6-F2DA8E3CD59A}" dt="2021-06-24T21:36:26.264" v="446"/>
          <ac:grpSpMkLst>
            <pc:docMk/>
            <pc:sldMk cId="3867328544" sldId="347"/>
            <ac:grpSpMk id="47" creationId="{43F5E015-E085-4624-B431-B42414448684}"/>
          </ac:grpSpMkLst>
        </pc:grpChg>
        <pc:graphicFrameChg chg="add mod modGraphic">
          <ac:chgData name="Ifedolapo Bamikole" userId="S::ibamikole@guidehousefederal.com::69cd6c0b-8b29-4b31-aff2-16a58a5d992c" providerId="AD" clId="Web-{8DFAF51B-1CEF-A19E-7EC6-F2DA8E3CD59A}" dt="2021-06-24T21:42:42.176" v="499" actId="20577"/>
          <ac:graphicFrameMkLst>
            <pc:docMk/>
            <pc:sldMk cId="3867328544" sldId="347"/>
            <ac:graphicFrameMk id="29" creationId="{B8D76321-11D1-43B6-8192-59AF5A19AA25}"/>
          </ac:graphicFrameMkLst>
        </pc:graphicFrameChg>
        <pc:picChg chg="add del mod">
          <ac:chgData name="Ifedolapo Bamikole" userId="S::ibamikole@guidehousefederal.com::69cd6c0b-8b29-4b31-aff2-16a58a5d992c" providerId="AD" clId="Web-{8DFAF51B-1CEF-A19E-7EC6-F2DA8E3CD59A}" dt="2021-06-24T21:27:33.384" v="413"/>
          <ac:picMkLst>
            <pc:docMk/>
            <pc:sldMk cId="3867328544" sldId="347"/>
            <ac:picMk id="4" creationId="{2E3BF7B9-A4BF-4A03-B283-C38C43F53460}"/>
          </ac:picMkLst>
        </pc:picChg>
        <pc:picChg chg="add del mod">
          <ac:chgData name="Ifedolapo Bamikole" userId="S::ibamikole@guidehousefederal.com::69cd6c0b-8b29-4b31-aff2-16a58a5d992c" providerId="AD" clId="Web-{8DFAF51B-1CEF-A19E-7EC6-F2DA8E3CD59A}" dt="2021-06-24T21:32:07.324" v="433"/>
          <ac:picMkLst>
            <pc:docMk/>
            <pc:sldMk cId="3867328544" sldId="347"/>
            <ac:picMk id="5" creationId="{B9B6ECF0-155C-4B56-93C3-3393D1DF1254}"/>
          </ac:picMkLst>
        </pc:picChg>
        <pc:picChg chg="add del mod">
          <ac:chgData name="Ifedolapo Bamikole" userId="S::ibamikole@guidehousefederal.com::69cd6c0b-8b29-4b31-aff2-16a58a5d992c" providerId="AD" clId="Web-{8DFAF51B-1CEF-A19E-7EC6-F2DA8E3CD59A}" dt="2021-06-24T21:34:28.075" v="436"/>
          <ac:picMkLst>
            <pc:docMk/>
            <pc:sldMk cId="3867328544" sldId="347"/>
            <ac:picMk id="24" creationId="{B3D2ED19-5E03-4CE5-97EC-0031202CA574}"/>
          </ac:picMkLst>
        </pc:picChg>
        <pc:picChg chg="add del">
          <ac:chgData name="Ifedolapo Bamikole" userId="S::ibamikole@guidehousefederal.com::69cd6c0b-8b29-4b31-aff2-16a58a5d992c" providerId="AD" clId="Web-{8DFAF51B-1CEF-A19E-7EC6-F2DA8E3CD59A}" dt="2021-06-24T21:34:39.997" v="437"/>
          <ac:picMkLst>
            <pc:docMk/>
            <pc:sldMk cId="3867328544" sldId="347"/>
            <ac:picMk id="30" creationId="{07CE8B32-F044-488C-8B50-EAA942D2C58A}"/>
          </ac:picMkLst>
        </pc:picChg>
        <pc:picChg chg="add del">
          <ac:chgData name="Ifedolapo Bamikole" userId="S::ibamikole@guidehousefederal.com::69cd6c0b-8b29-4b31-aff2-16a58a5d992c" providerId="AD" clId="Web-{8DFAF51B-1CEF-A19E-7EC6-F2DA8E3CD59A}" dt="2021-06-24T21:35:17.513" v="439"/>
          <ac:picMkLst>
            <pc:docMk/>
            <pc:sldMk cId="3867328544" sldId="347"/>
            <ac:picMk id="36" creationId="{C93A1439-76EB-40BC-9A99-C8EEE02914EA}"/>
          </ac:picMkLst>
        </pc:picChg>
        <pc:picChg chg="add del">
          <ac:chgData name="Ifedolapo Bamikole" userId="S::ibamikole@guidehousefederal.com::69cd6c0b-8b29-4b31-aff2-16a58a5d992c" providerId="AD" clId="Web-{8DFAF51B-1CEF-A19E-7EC6-F2DA8E3CD59A}" dt="2021-06-24T21:36:07.873" v="443"/>
          <ac:picMkLst>
            <pc:docMk/>
            <pc:sldMk cId="3867328544" sldId="347"/>
            <ac:picMk id="56" creationId="{6A9C6BCD-6607-4084-A0F8-E7E0060F90B1}"/>
          </ac:picMkLst>
        </pc:picChg>
        <pc:picChg chg="add mod">
          <ac:chgData name="Ifedolapo Bamikole" userId="S::ibamikole@guidehousefederal.com::69cd6c0b-8b29-4b31-aff2-16a58a5d992c" providerId="AD" clId="Web-{8DFAF51B-1CEF-A19E-7EC6-F2DA8E3CD59A}" dt="2021-06-24T21:36:32.217" v="448" actId="1076"/>
          <ac:picMkLst>
            <pc:docMk/>
            <pc:sldMk cId="3867328544" sldId="347"/>
            <ac:picMk id="58" creationId="{6A9C6BCD-6607-4084-A0F8-E7E0060F90B1}"/>
          </ac:picMkLst>
        </pc:picChg>
        <pc:cxnChg chg="add del">
          <ac:chgData name="Ifedolapo Bamikole" userId="S::ibamikole@guidehousefederal.com::69cd6c0b-8b29-4b31-aff2-16a58a5d992c" providerId="AD" clId="Web-{8DFAF51B-1CEF-A19E-7EC6-F2DA8E3CD59A}" dt="2021-06-24T21:35:17.513" v="439"/>
          <ac:cxnSpMkLst>
            <pc:docMk/>
            <pc:sldMk cId="3867328544" sldId="347"/>
            <ac:cxnSpMk id="42" creationId="{67182200-4859-4C8D-BCBB-55B245C28BA3}"/>
          </ac:cxnSpMkLst>
        </pc:cxnChg>
        <pc:cxnChg chg="add del">
          <ac:chgData name="Ifedolapo Bamikole" userId="S::ibamikole@guidehousefederal.com::69cd6c0b-8b29-4b31-aff2-16a58a5d992c" providerId="AD" clId="Web-{8DFAF51B-1CEF-A19E-7EC6-F2DA8E3CD59A}" dt="2021-06-24T21:36:26.170" v="445"/>
          <ac:cxnSpMkLst>
            <pc:docMk/>
            <pc:sldMk cId="3867328544" sldId="347"/>
            <ac:cxnSpMk id="61" creationId="{C8F51B3F-8331-4E4A-AE96-D47B1006EEAD}"/>
          </ac:cxnSpMkLst>
        </pc:cxnChg>
      </pc:sldChg>
      <pc:sldChg chg="addSp modSp mod setBg">
        <pc:chgData name="Ifedolapo Bamikole" userId="S::ibamikole@guidehousefederal.com::69cd6c0b-8b29-4b31-aff2-16a58a5d992c" providerId="AD" clId="Web-{8DFAF51B-1CEF-A19E-7EC6-F2DA8E3CD59A}" dt="2021-06-24T21:29:53.323" v="428"/>
        <pc:sldMkLst>
          <pc:docMk/>
          <pc:sldMk cId="1517118283" sldId="348"/>
        </pc:sldMkLst>
        <pc:spChg chg="mod">
          <ac:chgData name="Ifedolapo Bamikole" userId="S::ibamikole@guidehousefederal.com::69cd6c0b-8b29-4b31-aff2-16a58a5d992c" providerId="AD" clId="Web-{8DFAF51B-1CEF-A19E-7EC6-F2DA8E3CD59A}" dt="2021-06-24T21:28:03.759" v="415"/>
          <ac:spMkLst>
            <pc:docMk/>
            <pc:sldMk cId="1517118283" sldId="348"/>
            <ac:spMk id="2" creationId="{DB2BDAD4-7ADA-4A15-8805-9CC023AC5E4E}"/>
          </ac:spMkLst>
        </pc:spChg>
        <pc:spChg chg="mod">
          <ac:chgData name="Ifedolapo Bamikole" userId="S::ibamikole@guidehousefederal.com::69cd6c0b-8b29-4b31-aff2-16a58a5d992c" providerId="AD" clId="Web-{8DFAF51B-1CEF-A19E-7EC6-F2DA8E3CD59A}" dt="2021-06-24T21:29:53.323" v="428"/>
          <ac:spMkLst>
            <pc:docMk/>
            <pc:sldMk cId="1517118283" sldId="348"/>
            <ac:spMk id="3" creationId="{1928F667-5521-4F4F-9D2E-274FFFF79EA3}"/>
          </ac:spMkLst>
        </pc:spChg>
        <pc:spChg chg="add">
          <ac:chgData name="Ifedolapo Bamikole" userId="S::ibamikole@guidehousefederal.com::69cd6c0b-8b29-4b31-aff2-16a58a5d992c" providerId="AD" clId="Web-{8DFAF51B-1CEF-A19E-7EC6-F2DA8E3CD59A}" dt="2021-06-24T21:28:03.759" v="415"/>
          <ac:spMkLst>
            <pc:docMk/>
            <pc:sldMk cId="1517118283" sldId="348"/>
            <ac:spMk id="8" creationId="{09588DA8-065E-4F6F-8EFD-43104AB2E0CF}"/>
          </ac:spMkLst>
        </pc:spChg>
        <pc:spChg chg="add">
          <ac:chgData name="Ifedolapo Bamikole" userId="S::ibamikole@guidehousefederal.com::69cd6c0b-8b29-4b31-aff2-16a58a5d992c" providerId="AD" clId="Web-{8DFAF51B-1CEF-A19E-7EC6-F2DA8E3CD59A}" dt="2021-06-24T21:28:03.759" v="415"/>
          <ac:spMkLst>
            <pc:docMk/>
            <pc:sldMk cId="1517118283" sldId="348"/>
            <ac:spMk id="10" creationId="{C4285719-470E-454C-AF62-8323075F1F5B}"/>
          </ac:spMkLst>
        </pc:spChg>
        <pc:spChg chg="add">
          <ac:chgData name="Ifedolapo Bamikole" userId="S::ibamikole@guidehousefederal.com::69cd6c0b-8b29-4b31-aff2-16a58a5d992c" providerId="AD" clId="Web-{8DFAF51B-1CEF-A19E-7EC6-F2DA8E3CD59A}" dt="2021-06-24T21:28:03.759" v="415"/>
          <ac:spMkLst>
            <pc:docMk/>
            <pc:sldMk cId="1517118283" sldId="348"/>
            <ac:spMk id="12" creationId="{CD9FE4EF-C4D8-49A0-B2FF-81D8DB7D8A24}"/>
          </ac:spMkLst>
        </pc:spChg>
        <pc:spChg chg="add">
          <ac:chgData name="Ifedolapo Bamikole" userId="S::ibamikole@guidehousefederal.com::69cd6c0b-8b29-4b31-aff2-16a58a5d992c" providerId="AD" clId="Web-{8DFAF51B-1CEF-A19E-7EC6-F2DA8E3CD59A}" dt="2021-06-24T21:28:03.759" v="415"/>
          <ac:spMkLst>
            <pc:docMk/>
            <pc:sldMk cId="1517118283" sldId="348"/>
            <ac:spMk id="14" creationId="{4300840D-0A0B-4512-BACA-B439D5B9C57C}"/>
          </ac:spMkLst>
        </pc:spChg>
        <pc:spChg chg="add">
          <ac:chgData name="Ifedolapo Bamikole" userId="S::ibamikole@guidehousefederal.com::69cd6c0b-8b29-4b31-aff2-16a58a5d992c" providerId="AD" clId="Web-{8DFAF51B-1CEF-A19E-7EC6-F2DA8E3CD59A}" dt="2021-06-24T21:28:03.759" v="415"/>
          <ac:spMkLst>
            <pc:docMk/>
            <pc:sldMk cId="1517118283" sldId="348"/>
            <ac:spMk id="16" creationId="{D2B78728-A580-49A7-84F9-6EF6F583ADE0}"/>
          </ac:spMkLst>
        </pc:spChg>
        <pc:spChg chg="add">
          <ac:chgData name="Ifedolapo Bamikole" userId="S::ibamikole@guidehousefederal.com::69cd6c0b-8b29-4b31-aff2-16a58a5d992c" providerId="AD" clId="Web-{8DFAF51B-1CEF-A19E-7EC6-F2DA8E3CD59A}" dt="2021-06-24T21:28:03.759" v="415"/>
          <ac:spMkLst>
            <pc:docMk/>
            <pc:sldMk cId="1517118283" sldId="348"/>
            <ac:spMk id="18" creationId="{38FAA1A1-D861-433F-88FA-1E9D6FD31D11}"/>
          </ac:spMkLst>
        </pc:spChg>
        <pc:spChg chg="add">
          <ac:chgData name="Ifedolapo Bamikole" userId="S::ibamikole@guidehousefederal.com::69cd6c0b-8b29-4b31-aff2-16a58a5d992c" providerId="AD" clId="Web-{8DFAF51B-1CEF-A19E-7EC6-F2DA8E3CD59A}" dt="2021-06-24T21:28:03.759" v="415"/>
          <ac:spMkLst>
            <pc:docMk/>
            <pc:sldMk cId="1517118283" sldId="348"/>
            <ac:spMk id="20" creationId="{8D71EDA1-87BF-4D5D-AB79-F346FD19278A}"/>
          </ac:spMkLst>
        </pc:spChg>
      </pc:sldChg>
      <pc:sldChg chg="addSp delSp modSp add del replId">
        <pc:chgData name="Ifedolapo Bamikole" userId="S::ibamikole@guidehousefederal.com::69cd6c0b-8b29-4b31-aff2-16a58a5d992c" providerId="AD" clId="Web-{8DFAF51B-1CEF-A19E-7EC6-F2DA8E3CD59A}" dt="2021-06-24T21:42:53.676" v="500"/>
        <pc:sldMkLst>
          <pc:docMk/>
          <pc:sldMk cId="1155430921" sldId="349"/>
        </pc:sldMkLst>
        <pc:spChg chg="mod">
          <ac:chgData name="Ifedolapo Bamikole" userId="S::ibamikole@guidehousefederal.com::69cd6c0b-8b29-4b31-aff2-16a58a5d992c" providerId="AD" clId="Web-{8DFAF51B-1CEF-A19E-7EC6-F2DA8E3CD59A}" dt="2021-06-24T21:38:55.358" v="475"/>
          <ac:spMkLst>
            <pc:docMk/>
            <pc:sldMk cId="1155430921" sldId="349"/>
            <ac:spMk id="2" creationId="{DB2BDAD4-7ADA-4A15-8805-9CC023AC5E4E}"/>
          </ac:spMkLst>
        </pc:spChg>
        <pc:spChg chg="del">
          <ac:chgData name="Ifedolapo Bamikole" userId="S::ibamikole@guidehousefederal.com::69cd6c0b-8b29-4b31-aff2-16a58a5d992c" providerId="AD" clId="Web-{8DFAF51B-1CEF-A19E-7EC6-F2DA8E3CD59A}" dt="2021-06-24T21:36:43.451" v="449"/>
          <ac:spMkLst>
            <pc:docMk/>
            <pc:sldMk cId="1155430921" sldId="349"/>
            <ac:spMk id="3" creationId="{1928F667-5521-4F4F-9D2E-274FFFF79EA3}"/>
          </ac:spMkLst>
        </pc:spChg>
        <pc:spChg chg="add del mod">
          <ac:chgData name="Ifedolapo Bamikole" userId="S::ibamikole@guidehousefederal.com::69cd6c0b-8b29-4b31-aff2-16a58a5d992c" providerId="AD" clId="Web-{8DFAF51B-1CEF-A19E-7EC6-F2DA8E3CD59A}" dt="2021-06-24T21:37:10.998" v="458"/>
          <ac:spMkLst>
            <pc:docMk/>
            <pc:sldMk cId="1155430921" sldId="349"/>
            <ac:spMk id="5" creationId="{35DC99DB-C12A-45B8-92C0-15B6856F3566}"/>
          </ac:spMkLst>
        </pc:spChg>
        <pc:spChg chg="del">
          <ac:chgData name="Ifedolapo Bamikole" userId="S::ibamikole@guidehousefederal.com::69cd6c0b-8b29-4b31-aff2-16a58a5d992c" providerId="AD" clId="Web-{8DFAF51B-1CEF-A19E-7EC6-F2DA8E3CD59A}" dt="2021-06-24T21:37:58.124" v="462"/>
          <ac:spMkLst>
            <pc:docMk/>
            <pc:sldMk cId="1155430921" sldId="349"/>
            <ac:spMk id="8" creationId="{09588DA8-065E-4F6F-8EFD-43104AB2E0CF}"/>
          </ac:spMkLst>
        </pc:spChg>
        <pc:spChg chg="del">
          <ac:chgData name="Ifedolapo Bamikole" userId="S::ibamikole@guidehousefederal.com::69cd6c0b-8b29-4b31-aff2-16a58a5d992c" providerId="AD" clId="Web-{8DFAF51B-1CEF-A19E-7EC6-F2DA8E3CD59A}" dt="2021-06-24T21:37:58.124" v="462"/>
          <ac:spMkLst>
            <pc:docMk/>
            <pc:sldMk cId="1155430921" sldId="349"/>
            <ac:spMk id="10" creationId="{C4285719-470E-454C-AF62-8323075F1F5B}"/>
          </ac:spMkLst>
        </pc:spChg>
        <pc:spChg chg="del">
          <ac:chgData name="Ifedolapo Bamikole" userId="S::ibamikole@guidehousefederal.com::69cd6c0b-8b29-4b31-aff2-16a58a5d992c" providerId="AD" clId="Web-{8DFAF51B-1CEF-A19E-7EC6-F2DA8E3CD59A}" dt="2021-06-24T21:37:58.124" v="462"/>
          <ac:spMkLst>
            <pc:docMk/>
            <pc:sldMk cId="1155430921" sldId="349"/>
            <ac:spMk id="12" creationId="{CD9FE4EF-C4D8-49A0-B2FF-81D8DB7D8A24}"/>
          </ac:spMkLst>
        </pc:spChg>
        <pc:spChg chg="del">
          <ac:chgData name="Ifedolapo Bamikole" userId="S::ibamikole@guidehousefederal.com::69cd6c0b-8b29-4b31-aff2-16a58a5d992c" providerId="AD" clId="Web-{8DFAF51B-1CEF-A19E-7EC6-F2DA8E3CD59A}" dt="2021-06-24T21:37:58.124" v="462"/>
          <ac:spMkLst>
            <pc:docMk/>
            <pc:sldMk cId="1155430921" sldId="349"/>
            <ac:spMk id="14" creationId="{4300840D-0A0B-4512-BACA-B439D5B9C57C}"/>
          </ac:spMkLst>
        </pc:spChg>
        <pc:spChg chg="del">
          <ac:chgData name="Ifedolapo Bamikole" userId="S::ibamikole@guidehousefederal.com::69cd6c0b-8b29-4b31-aff2-16a58a5d992c" providerId="AD" clId="Web-{8DFAF51B-1CEF-A19E-7EC6-F2DA8E3CD59A}" dt="2021-06-24T21:37:58.124" v="462"/>
          <ac:spMkLst>
            <pc:docMk/>
            <pc:sldMk cId="1155430921" sldId="349"/>
            <ac:spMk id="16" creationId="{D2B78728-A580-49A7-84F9-6EF6F583ADE0}"/>
          </ac:spMkLst>
        </pc:spChg>
        <pc:spChg chg="del">
          <ac:chgData name="Ifedolapo Bamikole" userId="S::ibamikole@guidehousefederal.com::69cd6c0b-8b29-4b31-aff2-16a58a5d992c" providerId="AD" clId="Web-{8DFAF51B-1CEF-A19E-7EC6-F2DA8E3CD59A}" dt="2021-06-24T21:37:58.124" v="462"/>
          <ac:spMkLst>
            <pc:docMk/>
            <pc:sldMk cId="1155430921" sldId="349"/>
            <ac:spMk id="18" creationId="{38FAA1A1-D861-433F-88FA-1E9D6FD31D11}"/>
          </ac:spMkLst>
        </pc:spChg>
        <pc:spChg chg="del">
          <ac:chgData name="Ifedolapo Bamikole" userId="S::ibamikole@guidehousefederal.com::69cd6c0b-8b29-4b31-aff2-16a58a5d992c" providerId="AD" clId="Web-{8DFAF51B-1CEF-A19E-7EC6-F2DA8E3CD59A}" dt="2021-06-24T21:37:58.124" v="462"/>
          <ac:spMkLst>
            <pc:docMk/>
            <pc:sldMk cId="1155430921" sldId="349"/>
            <ac:spMk id="20" creationId="{8D71EDA1-87BF-4D5D-AB79-F346FD19278A}"/>
          </ac:spMkLst>
        </pc:spChg>
        <pc:spChg chg="add del">
          <ac:chgData name="Ifedolapo Bamikole" userId="S::ibamikole@guidehousefederal.com::69cd6c0b-8b29-4b31-aff2-16a58a5d992c" providerId="AD" clId="Web-{8DFAF51B-1CEF-A19E-7EC6-F2DA8E3CD59A}" dt="2021-06-24T21:41:54.301" v="494"/>
          <ac:spMkLst>
            <pc:docMk/>
            <pc:sldMk cId="1155430921" sldId="349"/>
            <ac:spMk id="25" creationId="{6D6CDB20-394C-4D51-9C5B-8751E21338DC}"/>
          </ac:spMkLst>
        </pc:spChg>
        <pc:spChg chg="add del">
          <ac:chgData name="Ifedolapo Bamikole" userId="S::ibamikole@guidehousefederal.com::69cd6c0b-8b29-4b31-aff2-16a58a5d992c" providerId="AD" clId="Web-{8DFAF51B-1CEF-A19E-7EC6-F2DA8E3CD59A}" dt="2021-06-24T21:41:54.301" v="494"/>
          <ac:spMkLst>
            <pc:docMk/>
            <pc:sldMk cId="1155430921" sldId="349"/>
            <ac:spMk id="27" creationId="{46DFD1E0-DCA7-47E6-B78B-6ECDDF873DD6}"/>
          </ac:spMkLst>
        </pc:spChg>
        <pc:spChg chg="add del">
          <ac:chgData name="Ifedolapo Bamikole" userId="S::ibamikole@guidehousefederal.com::69cd6c0b-8b29-4b31-aff2-16a58a5d992c" providerId="AD" clId="Web-{8DFAF51B-1CEF-A19E-7EC6-F2DA8E3CD59A}" dt="2021-06-24T21:41:54.301" v="494"/>
          <ac:spMkLst>
            <pc:docMk/>
            <pc:sldMk cId="1155430921" sldId="349"/>
            <ac:spMk id="29" creationId="{8AAB0B1E-BB97-40E0-8DCD-D1197A0E1D6A}"/>
          </ac:spMkLst>
        </pc:spChg>
        <pc:spChg chg="add del">
          <ac:chgData name="Ifedolapo Bamikole" userId="S::ibamikole@guidehousefederal.com::69cd6c0b-8b29-4b31-aff2-16a58a5d992c" providerId="AD" clId="Web-{8DFAF51B-1CEF-A19E-7EC6-F2DA8E3CD59A}" dt="2021-06-24T21:41:54.301" v="494"/>
          <ac:spMkLst>
            <pc:docMk/>
            <pc:sldMk cId="1155430921" sldId="349"/>
            <ac:spMk id="31" creationId="{6D6CDB20-394C-4D51-9C5B-8751E21338DC}"/>
          </ac:spMkLst>
        </pc:spChg>
        <pc:spChg chg="add del">
          <ac:chgData name="Ifedolapo Bamikole" userId="S::ibamikole@guidehousefederal.com::69cd6c0b-8b29-4b31-aff2-16a58a5d992c" providerId="AD" clId="Web-{8DFAF51B-1CEF-A19E-7EC6-F2DA8E3CD59A}" dt="2021-06-24T21:41:54.301" v="494"/>
          <ac:spMkLst>
            <pc:docMk/>
            <pc:sldMk cId="1155430921" sldId="349"/>
            <ac:spMk id="32" creationId="{46DFD1E0-DCA7-47E6-B78B-6ECDDF873DD6}"/>
          </ac:spMkLst>
        </pc:spChg>
        <pc:spChg chg="add del">
          <ac:chgData name="Ifedolapo Bamikole" userId="S::ibamikole@guidehousefederal.com::69cd6c0b-8b29-4b31-aff2-16a58a5d992c" providerId="AD" clId="Web-{8DFAF51B-1CEF-A19E-7EC6-F2DA8E3CD59A}" dt="2021-06-24T21:41:54.301" v="494"/>
          <ac:spMkLst>
            <pc:docMk/>
            <pc:sldMk cId="1155430921" sldId="349"/>
            <ac:spMk id="33" creationId="{8AAB0B1E-BB97-40E0-8DCD-D1197A0E1D6A}"/>
          </ac:spMkLst>
        </pc:spChg>
        <pc:spChg chg="add del">
          <ac:chgData name="Ifedolapo Bamikole" userId="S::ibamikole@guidehousefederal.com::69cd6c0b-8b29-4b31-aff2-16a58a5d992c" providerId="AD" clId="Web-{8DFAF51B-1CEF-A19E-7EC6-F2DA8E3CD59A}" dt="2021-06-24T21:41:43.504" v="492"/>
          <ac:spMkLst>
            <pc:docMk/>
            <pc:sldMk cId="1155430921" sldId="349"/>
            <ac:spMk id="34" creationId="{6D6CDB20-394C-4D51-9C5B-8751E21338DC}"/>
          </ac:spMkLst>
        </pc:spChg>
        <pc:spChg chg="add del">
          <ac:chgData name="Ifedolapo Bamikole" userId="S::ibamikole@guidehousefederal.com::69cd6c0b-8b29-4b31-aff2-16a58a5d992c" providerId="AD" clId="Web-{8DFAF51B-1CEF-A19E-7EC6-F2DA8E3CD59A}" dt="2021-06-24T21:41:43.504" v="492"/>
          <ac:spMkLst>
            <pc:docMk/>
            <pc:sldMk cId="1155430921" sldId="349"/>
            <ac:spMk id="36" creationId="{46DFD1E0-DCA7-47E6-B78B-6ECDDF873DD6}"/>
          </ac:spMkLst>
        </pc:spChg>
        <pc:spChg chg="add del">
          <ac:chgData name="Ifedolapo Bamikole" userId="S::ibamikole@guidehousefederal.com::69cd6c0b-8b29-4b31-aff2-16a58a5d992c" providerId="AD" clId="Web-{8DFAF51B-1CEF-A19E-7EC6-F2DA8E3CD59A}" dt="2021-06-24T21:41:43.504" v="492"/>
          <ac:spMkLst>
            <pc:docMk/>
            <pc:sldMk cId="1155430921" sldId="349"/>
            <ac:spMk id="38" creationId="{8AAB0B1E-BB97-40E0-8DCD-D1197A0E1D6A}"/>
          </ac:spMkLst>
        </pc:spChg>
        <pc:graphicFrameChg chg="add mod modGraphic">
          <ac:chgData name="Ifedolapo Bamikole" userId="S::ibamikole@guidehousefederal.com::69cd6c0b-8b29-4b31-aff2-16a58a5d992c" providerId="AD" clId="Web-{8DFAF51B-1CEF-A19E-7EC6-F2DA8E3CD59A}" dt="2021-06-24T21:41:54.301" v="494"/>
          <ac:graphicFrameMkLst>
            <pc:docMk/>
            <pc:sldMk cId="1155430921" sldId="349"/>
            <ac:graphicFrameMk id="6" creationId="{E2874DDE-B180-4E70-8257-51964872F88B}"/>
          </ac:graphicFrameMkLst>
        </pc:graphicFrameChg>
        <pc:picChg chg="add del mod ord">
          <ac:chgData name="Ifedolapo Bamikole" userId="S::ibamikole@guidehousefederal.com::69cd6c0b-8b29-4b31-aff2-16a58a5d992c" providerId="AD" clId="Web-{8DFAF51B-1CEF-A19E-7EC6-F2DA8E3CD59A}" dt="2021-06-24T21:40:51.082" v="488"/>
          <ac:picMkLst>
            <pc:docMk/>
            <pc:sldMk cId="1155430921" sldId="349"/>
            <ac:picMk id="275" creationId="{9C113202-FCA4-48B4-8806-328469706E0B}"/>
          </ac:picMkLst>
        </pc:picChg>
      </pc:sldChg>
    </pc:docChg>
  </pc:docChgLst>
  <pc:docChgLst>
    <pc:chgData name="Georges Fadel" userId="S::gfadel@guidehousefederal.com::9382290e-6833-4c93-aefe-43c1de8a5fe8" providerId="AD" clId="Web-{B2E02934-604F-58AB-9CF4-969AB12D05C9}"/>
    <pc:docChg chg="addSld modSld">
      <pc:chgData name="Georges Fadel" userId="S::gfadel@guidehousefederal.com::9382290e-6833-4c93-aefe-43c1de8a5fe8" providerId="AD" clId="Web-{B2E02934-604F-58AB-9CF4-969AB12D05C9}" dt="2021-06-25T18:47:03.866" v="134" actId="20577"/>
      <pc:docMkLst>
        <pc:docMk/>
      </pc:docMkLst>
      <pc:sldChg chg="modSp new">
        <pc:chgData name="Georges Fadel" userId="S::gfadel@guidehousefederal.com::9382290e-6833-4c93-aefe-43c1de8a5fe8" providerId="AD" clId="Web-{B2E02934-604F-58AB-9CF4-969AB12D05C9}" dt="2021-06-25T18:47:03.866" v="134" actId="20577"/>
        <pc:sldMkLst>
          <pc:docMk/>
          <pc:sldMk cId="3689670368" sldId="349"/>
        </pc:sldMkLst>
        <pc:spChg chg="mod">
          <ac:chgData name="Georges Fadel" userId="S::gfadel@guidehousefederal.com::9382290e-6833-4c93-aefe-43c1de8a5fe8" providerId="AD" clId="Web-{B2E02934-604F-58AB-9CF4-969AB12D05C9}" dt="2021-06-25T18:47:03.866" v="134" actId="20577"/>
          <ac:spMkLst>
            <pc:docMk/>
            <pc:sldMk cId="3689670368" sldId="349"/>
            <ac:spMk id="2" creationId="{36401493-68D6-4071-AFCB-66395485A190}"/>
          </ac:spMkLst>
        </pc:spChg>
        <pc:spChg chg="mod">
          <ac:chgData name="Georges Fadel" userId="S::gfadel@guidehousefederal.com::9382290e-6833-4c93-aefe-43c1de8a5fe8" providerId="AD" clId="Web-{B2E02934-604F-58AB-9CF4-969AB12D05C9}" dt="2021-06-25T18:46:57.350" v="132" actId="20577"/>
          <ac:spMkLst>
            <pc:docMk/>
            <pc:sldMk cId="3689670368" sldId="349"/>
            <ac:spMk id="3" creationId="{9E683291-DDB0-4ABB-B8A1-AA0498C5C5E7}"/>
          </ac:spMkLst>
        </pc:spChg>
      </pc:sldChg>
    </pc:docChg>
  </pc:docChgLst>
  <pc:docChgLst>
    <pc:chgData name="Georges Fadel" userId="S::gfadel@guidehousefederal.com::9382290e-6833-4c93-aefe-43c1de8a5fe8" providerId="AD" clId="Web-{3CE7D26D-82E0-18C8-8B4A-4971FA43E762}"/>
    <pc:docChg chg="modSld">
      <pc:chgData name="Georges Fadel" userId="S::gfadel@guidehousefederal.com::9382290e-6833-4c93-aefe-43c1de8a5fe8" providerId="AD" clId="Web-{3CE7D26D-82E0-18C8-8B4A-4971FA43E762}" dt="2021-06-24T19:04:14.874" v="432" actId="20577"/>
      <pc:docMkLst>
        <pc:docMk/>
      </pc:docMkLst>
      <pc:sldChg chg="modSp">
        <pc:chgData name="Georges Fadel" userId="S::gfadel@guidehousefederal.com::9382290e-6833-4c93-aefe-43c1de8a5fe8" providerId="AD" clId="Web-{3CE7D26D-82E0-18C8-8B4A-4971FA43E762}" dt="2021-06-24T17:46:34.704" v="0" actId="20577"/>
        <pc:sldMkLst>
          <pc:docMk/>
          <pc:sldMk cId="2090374411" sldId="257"/>
        </pc:sldMkLst>
        <pc:spChg chg="mod">
          <ac:chgData name="Georges Fadel" userId="S::gfadel@guidehousefederal.com::9382290e-6833-4c93-aefe-43c1de8a5fe8" providerId="AD" clId="Web-{3CE7D26D-82E0-18C8-8B4A-4971FA43E762}" dt="2021-06-24T17:46:34.704" v="0" actId="20577"/>
          <ac:spMkLst>
            <pc:docMk/>
            <pc:sldMk cId="2090374411" sldId="257"/>
            <ac:spMk id="6" creationId="{82C63F81-1062-794D-9B57-DA332B71EDC0}"/>
          </ac:spMkLst>
        </pc:spChg>
      </pc:sldChg>
      <pc:sldChg chg="modSp">
        <pc:chgData name="Georges Fadel" userId="S::gfadel@guidehousefederal.com::9382290e-6833-4c93-aefe-43c1de8a5fe8" providerId="AD" clId="Web-{3CE7D26D-82E0-18C8-8B4A-4971FA43E762}" dt="2021-06-24T19:04:14.874" v="432" actId="20577"/>
        <pc:sldMkLst>
          <pc:docMk/>
          <pc:sldMk cId="1517118283" sldId="348"/>
        </pc:sldMkLst>
        <pc:spChg chg="mod">
          <ac:chgData name="Georges Fadel" userId="S::gfadel@guidehousefederal.com::9382290e-6833-4c93-aefe-43c1de8a5fe8" providerId="AD" clId="Web-{3CE7D26D-82E0-18C8-8B4A-4971FA43E762}" dt="2021-06-24T18:05:13.371" v="4" actId="1076"/>
          <ac:spMkLst>
            <pc:docMk/>
            <pc:sldMk cId="1517118283" sldId="348"/>
            <ac:spMk id="2" creationId="{DB2BDAD4-7ADA-4A15-8805-9CC023AC5E4E}"/>
          </ac:spMkLst>
        </pc:spChg>
        <pc:spChg chg="mod">
          <ac:chgData name="Georges Fadel" userId="S::gfadel@guidehousefederal.com::9382290e-6833-4c93-aefe-43c1de8a5fe8" providerId="AD" clId="Web-{3CE7D26D-82E0-18C8-8B4A-4971FA43E762}" dt="2021-06-24T19:04:14.874" v="432" actId="20577"/>
          <ac:spMkLst>
            <pc:docMk/>
            <pc:sldMk cId="1517118283" sldId="348"/>
            <ac:spMk id="3" creationId="{1928F667-5521-4F4F-9D2E-274FFFF79EA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7EDC66-B667-4B2B-B6AD-C7BDD71FC0B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56F6F9-3460-407F-B0D7-01B761A34701}">
      <dgm:prSet/>
      <dgm:spPr/>
      <dgm:t>
        <a:bodyPr/>
        <a:lstStyle/>
        <a:p>
          <a:pPr>
            <a:lnSpc>
              <a:spcPct val="100000"/>
            </a:lnSpc>
          </a:pPr>
          <a:r>
            <a:rPr lang="en-US" dirty="0"/>
            <a:t>Submission date – July 30</a:t>
          </a:r>
        </a:p>
        <a:p>
          <a:pPr>
            <a:lnSpc>
              <a:spcPct val="100000"/>
            </a:lnSpc>
          </a:pPr>
          <a:r>
            <a:rPr lang="en-US" dirty="0"/>
            <a:t>Email your submissions </a:t>
          </a:r>
          <a:r>
            <a:rPr lang="en-US"/>
            <a:t>to Georges, Ife, and Bobby</a:t>
          </a:r>
        </a:p>
      </dgm:t>
    </dgm:pt>
    <dgm:pt modelId="{94A43C77-8E84-4F66-B266-0B3B948A80DA}" type="parTrans" cxnId="{C86141D2-1152-4C4D-8C8F-35D11A67A95A}">
      <dgm:prSet/>
      <dgm:spPr/>
      <dgm:t>
        <a:bodyPr/>
        <a:lstStyle/>
        <a:p>
          <a:endParaRPr lang="en-US"/>
        </a:p>
      </dgm:t>
    </dgm:pt>
    <dgm:pt modelId="{B62F0D67-BD36-433D-A5B5-0070899D4B58}" type="sibTrans" cxnId="{C86141D2-1152-4C4D-8C8F-35D11A67A95A}">
      <dgm:prSet/>
      <dgm:spPr/>
      <dgm:t>
        <a:bodyPr/>
        <a:lstStyle/>
        <a:p>
          <a:endParaRPr lang="en-US"/>
        </a:p>
      </dgm:t>
    </dgm:pt>
    <dgm:pt modelId="{5CF23D85-898C-47D6-A5ED-E45037B5AB73}">
      <dgm:prSet/>
      <dgm:spPr/>
      <dgm:t>
        <a:bodyPr/>
        <a:lstStyle/>
        <a:p>
          <a:pPr>
            <a:lnSpc>
              <a:spcPct val="100000"/>
            </a:lnSpc>
          </a:pPr>
          <a:r>
            <a:rPr lang="en-US"/>
            <a:t>Top 3 </a:t>
          </a:r>
          <a:r>
            <a:rPr lang="en-US">
              <a:latin typeface="Calibri Light" panose="020F0302020204030204"/>
            </a:rPr>
            <a:t>submissions will</a:t>
          </a:r>
          <a:r>
            <a:rPr lang="en-US"/>
            <a:t> be announced on August 13</a:t>
          </a:r>
          <a:endParaRPr lang="en-US">
            <a:latin typeface="Calibri Light" panose="020F0302020204030204"/>
          </a:endParaRPr>
        </a:p>
      </dgm:t>
    </dgm:pt>
    <dgm:pt modelId="{1D2DB870-6C07-4709-913D-D0D9304E422E}" type="parTrans" cxnId="{490CDBA2-C4FB-4153-B176-B1101E3D0F4A}">
      <dgm:prSet/>
      <dgm:spPr/>
      <dgm:t>
        <a:bodyPr/>
        <a:lstStyle/>
        <a:p>
          <a:endParaRPr lang="en-US"/>
        </a:p>
      </dgm:t>
    </dgm:pt>
    <dgm:pt modelId="{F56D1BEA-22F5-44EC-8D53-3FEB7EB5BB29}" type="sibTrans" cxnId="{490CDBA2-C4FB-4153-B176-B1101E3D0F4A}">
      <dgm:prSet/>
      <dgm:spPr/>
      <dgm:t>
        <a:bodyPr/>
        <a:lstStyle/>
        <a:p>
          <a:endParaRPr lang="en-US"/>
        </a:p>
      </dgm:t>
    </dgm:pt>
    <dgm:pt modelId="{60202A81-A3F9-443F-8BC5-C517D5504BBC}">
      <dgm:prSet/>
      <dgm:spPr/>
      <dgm:t>
        <a:bodyPr/>
        <a:lstStyle/>
        <a:p>
          <a:pPr>
            <a:lnSpc>
              <a:spcPct val="100000"/>
            </a:lnSpc>
          </a:pPr>
          <a:r>
            <a:rPr lang="en-US"/>
            <a:t>An NSS Data viz Challenge will be announced where 3 judges will assess the top submissions.</a:t>
          </a:r>
        </a:p>
      </dgm:t>
    </dgm:pt>
    <dgm:pt modelId="{37C7E850-A50C-4482-B790-9E5419B48FA6}" type="parTrans" cxnId="{7DE7C614-0F07-4B20-B3C7-11B7385399C7}">
      <dgm:prSet/>
      <dgm:spPr/>
      <dgm:t>
        <a:bodyPr/>
        <a:lstStyle/>
        <a:p>
          <a:endParaRPr lang="en-US"/>
        </a:p>
      </dgm:t>
    </dgm:pt>
    <dgm:pt modelId="{C0FADB01-0A3C-4BC6-82F6-E78FFB7D8DD0}" type="sibTrans" cxnId="{7DE7C614-0F07-4B20-B3C7-11B7385399C7}">
      <dgm:prSet/>
      <dgm:spPr/>
      <dgm:t>
        <a:bodyPr/>
        <a:lstStyle/>
        <a:p>
          <a:endParaRPr lang="en-US"/>
        </a:p>
      </dgm:t>
    </dgm:pt>
    <dgm:pt modelId="{5A88DE87-B72E-426F-8EBF-23EBA5A503E1}">
      <dgm:prSet/>
      <dgm:spPr/>
      <dgm:t>
        <a:bodyPr/>
        <a:lstStyle/>
        <a:p>
          <a:pPr>
            <a:lnSpc>
              <a:spcPct val="100000"/>
            </a:lnSpc>
          </a:pPr>
          <a:r>
            <a:rPr lang="en-US"/>
            <a:t>Judges (TBA) will determine the overall winner.</a:t>
          </a:r>
        </a:p>
      </dgm:t>
    </dgm:pt>
    <dgm:pt modelId="{DFEA22E1-E7EB-43B3-871D-E2AF1FD07FDD}" type="parTrans" cxnId="{9AEDB7FE-8906-4CEB-9A93-8B7944999B41}">
      <dgm:prSet/>
      <dgm:spPr/>
      <dgm:t>
        <a:bodyPr/>
        <a:lstStyle/>
        <a:p>
          <a:endParaRPr lang="en-US"/>
        </a:p>
      </dgm:t>
    </dgm:pt>
    <dgm:pt modelId="{D478EDB5-090B-4BB9-9715-1B1C21F9D1E6}" type="sibTrans" cxnId="{9AEDB7FE-8906-4CEB-9A93-8B7944999B41}">
      <dgm:prSet/>
      <dgm:spPr/>
      <dgm:t>
        <a:bodyPr/>
        <a:lstStyle/>
        <a:p>
          <a:endParaRPr lang="en-US"/>
        </a:p>
      </dgm:t>
    </dgm:pt>
    <dgm:pt modelId="{59234E68-6D9B-44F8-9074-0ADFB7106B78}" type="pres">
      <dgm:prSet presAssocID="{227EDC66-B667-4B2B-B6AD-C7BDD71FC0B1}" presName="root" presStyleCnt="0">
        <dgm:presLayoutVars>
          <dgm:dir/>
          <dgm:resizeHandles val="exact"/>
        </dgm:presLayoutVars>
      </dgm:prSet>
      <dgm:spPr/>
    </dgm:pt>
    <dgm:pt modelId="{58D7EBDA-3F59-44B1-A96A-947BA63B0E24}" type="pres">
      <dgm:prSet presAssocID="{9756F6F9-3460-407F-B0D7-01B761A34701}" presName="compNode" presStyleCnt="0"/>
      <dgm:spPr/>
    </dgm:pt>
    <dgm:pt modelId="{2A85C880-AA0D-4D66-99E2-2685E8BE7B43}" type="pres">
      <dgm:prSet presAssocID="{9756F6F9-3460-407F-B0D7-01B761A34701}" presName="bgRect" presStyleLbl="bgShp" presStyleIdx="0" presStyleCnt="4"/>
      <dgm:spPr/>
    </dgm:pt>
    <dgm:pt modelId="{D126ABFB-4391-414C-93D7-3DB4A40C31E2}" type="pres">
      <dgm:prSet presAssocID="{9756F6F9-3460-407F-B0D7-01B761A347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8EDC202F-0D4F-4A43-AF46-239E80C3856B}" type="pres">
      <dgm:prSet presAssocID="{9756F6F9-3460-407F-B0D7-01B761A34701}" presName="spaceRect" presStyleCnt="0"/>
      <dgm:spPr/>
    </dgm:pt>
    <dgm:pt modelId="{0E53394C-ED18-404B-B578-2C4CBE57BAEB}" type="pres">
      <dgm:prSet presAssocID="{9756F6F9-3460-407F-B0D7-01B761A34701}" presName="parTx" presStyleLbl="revTx" presStyleIdx="0" presStyleCnt="4">
        <dgm:presLayoutVars>
          <dgm:chMax val="0"/>
          <dgm:chPref val="0"/>
        </dgm:presLayoutVars>
      </dgm:prSet>
      <dgm:spPr/>
    </dgm:pt>
    <dgm:pt modelId="{62B99D81-D51A-4A12-A71F-05EDF380083C}" type="pres">
      <dgm:prSet presAssocID="{B62F0D67-BD36-433D-A5B5-0070899D4B58}" presName="sibTrans" presStyleCnt="0"/>
      <dgm:spPr/>
    </dgm:pt>
    <dgm:pt modelId="{DA30757B-118C-44DB-BD48-73545B23C631}" type="pres">
      <dgm:prSet presAssocID="{5CF23D85-898C-47D6-A5ED-E45037B5AB73}" presName="compNode" presStyleCnt="0"/>
      <dgm:spPr/>
    </dgm:pt>
    <dgm:pt modelId="{81EA487B-68D7-44AC-ADBB-A3D860C65DA6}" type="pres">
      <dgm:prSet presAssocID="{5CF23D85-898C-47D6-A5ED-E45037B5AB73}" presName="bgRect" presStyleLbl="bgShp" presStyleIdx="1" presStyleCnt="4"/>
      <dgm:spPr/>
    </dgm:pt>
    <dgm:pt modelId="{8C6D8E86-9FCF-4ED9-AD6D-91D2A735BAF4}" type="pres">
      <dgm:prSet presAssocID="{5CF23D85-898C-47D6-A5ED-E45037B5AB7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388791D-8E46-4014-9059-1671C74CDAB7}" type="pres">
      <dgm:prSet presAssocID="{5CF23D85-898C-47D6-A5ED-E45037B5AB73}" presName="spaceRect" presStyleCnt="0"/>
      <dgm:spPr/>
    </dgm:pt>
    <dgm:pt modelId="{0C89881C-5ACB-4BFA-9F70-705AC54E3DF0}" type="pres">
      <dgm:prSet presAssocID="{5CF23D85-898C-47D6-A5ED-E45037B5AB73}" presName="parTx" presStyleLbl="revTx" presStyleIdx="1" presStyleCnt="4">
        <dgm:presLayoutVars>
          <dgm:chMax val="0"/>
          <dgm:chPref val="0"/>
        </dgm:presLayoutVars>
      </dgm:prSet>
      <dgm:spPr/>
    </dgm:pt>
    <dgm:pt modelId="{C44B7624-C78B-44C7-BA02-5AEC05F34053}" type="pres">
      <dgm:prSet presAssocID="{F56D1BEA-22F5-44EC-8D53-3FEB7EB5BB29}" presName="sibTrans" presStyleCnt="0"/>
      <dgm:spPr/>
    </dgm:pt>
    <dgm:pt modelId="{FA5749FF-554E-434B-B295-346F26BF21A3}" type="pres">
      <dgm:prSet presAssocID="{60202A81-A3F9-443F-8BC5-C517D5504BBC}" presName="compNode" presStyleCnt="0"/>
      <dgm:spPr/>
    </dgm:pt>
    <dgm:pt modelId="{A6D3BB34-12A3-44D6-8462-470845D41187}" type="pres">
      <dgm:prSet presAssocID="{60202A81-A3F9-443F-8BC5-C517D5504BBC}" presName="bgRect" presStyleLbl="bgShp" presStyleIdx="2" presStyleCnt="4"/>
      <dgm:spPr/>
    </dgm:pt>
    <dgm:pt modelId="{B5ABE0BF-7CCE-442A-B599-3ED9E3369033}" type="pres">
      <dgm:prSet presAssocID="{60202A81-A3F9-443F-8BC5-C517D5504B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udge"/>
        </a:ext>
      </dgm:extLst>
    </dgm:pt>
    <dgm:pt modelId="{003C7E91-A9AC-4772-8F0B-A1747FECD450}" type="pres">
      <dgm:prSet presAssocID="{60202A81-A3F9-443F-8BC5-C517D5504BBC}" presName="spaceRect" presStyleCnt="0"/>
      <dgm:spPr/>
    </dgm:pt>
    <dgm:pt modelId="{EA9C16D3-A255-4A22-B25C-43CC90834E92}" type="pres">
      <dgm:prSet presAssocID="{60202A81-A3F9-443F-8BC5-C517D5504BBC}" presName="parTx" presStyleLbl="revTx" presStyleIdx="2" presStyleCnt="4">
        <dgm:presLayoutVars>
          <dgm:chMax val="0"/>
          <dgm:chPref val="0"/>
        </dgm:presLayoutVars>
      </dgm:prSet>
      <dgm:spPr/>
    </dgm:pt>
    <dgm:pt modelId="{F4E0F09E-99B3-4327-8D82-01CBD74B3056}" type="pres">
      <dgm:prSet presAssocID="{C0FADB01-0A3C-4BC6-82F6-E78FFB7D8DD0}" presName="sibTrans" presStyleCnt="0"/>
      <dgm:spPr/>
    </dgm:pt>
    <dgm:pt modelId="{B9FBD543-5401-4B78-8874-8169996DE646}" type="pres">
      <dgm:prSet presAssocID="{5A88DE87-B72E-426F-8EBF-23EBA5A503E1}" presName="compNode" presStyleCnt="0"/>
      <dgm:spPr/>
    </dgm:pt>
    <dgm:pt modelId="{C4A5738D-0B3F-4368-A0FF-1DE027518B99}" type="pres">
      <dgm:prSet presAssocID="{5A88DE87-B72E-426F-8EBF-23EBA5A503E1}" presName="bgRect" presStyleLbl="bgShp" presStyleIdx="3" presStyleCnt="4"/>
      <dgm:spPr/>
    </dgm:pt>
    <dgm:pt modelId="{4C5FA88C-9A3A-4F96-9AB7-AB862A3D71AE}" type="pres">
      <dgm:prSet presAssocID="{5A88DE87-B72E-426F-8EBF-23EBA5A503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8615C604-8A3B-4CC6-8DBB-5F796569F8C5}" type="pres">
      <dgm:prSet presAssocID="{5A88DE87-B72E-426F-8EBF-23EBA5A503E1}" presName="spaceRect" presStyleCnt="0"/>
      <dgm:spPr/>
    </dgm:pt>
    <dgm:pt modelId="{9728934D-7F9D-4BE4-98B7-7AD83409D28A}" type="pres">
      <dgm:prSet presAssocID="{5A88DE87-B72E-426F-8EBF-23EBA5A503E1}" presName="parTx" presStyleLbl="revTx" presStyleIdx="3" presStyleCnt="4">
        <dgm:presLayoutVars>
          <dgm:chMax val="0"/>
          <dgm:chPref val="0"/>
        </dgm:presLayoutVars>
      </dgm:prSet>
      <dgm:spPr/>
    </dgm:pt>
  </dgm:ptLst>
  <dgm:cxnLst>
    <dgm:cxn modelId="{7DE7C614-0F07-4B20-B3C7-11B7385399C7}" srcId="{227EDC66-B667-4B2B-B6AD-C7BDD71FC0B1}" destId="{60202A81-A3F9-443F-8BC5-C517D5504BBC}" srcOrd="2" destOrd="0" parTransId="{37C7E850-A50C-4482-B790-9E5419B48FA6}" sibTransId="{C0FADB01-0A3C-4BC6-82F6-E78FFB7D8DD0}"/>
    <dgm:cxn modelId="{71666420-9885-4E6E-B647-D78CE388E684}" type="presOf" srcId="{60202A81-A3F9-443F-8BC5-C517D5504BBC}" destId="{EA9C16D3-A255-4A22-B25C-43CC90834E92}" srcOrd="0" destOrd="0" presId="urn:microsoft.com/office/officeart/2018/2/layout/IconVerticalSolidList"/>
    <dgm:cxn modelId="{17A1F58C-FC89-413D-8B24-9F5F5294EB00}" type="presOf" srcId="{227EDC66-B667-4B2B-B6AD-C7BDD71FC0B1}" destId="{59234E68-6D9B-44F8-9074-0ADFB7106B78}" srcOrd="0" destOrd="0" presId="urn:microsoft.com/office/officeart/2018/2/layout/IconVerticalSolidList"/>
    <dgm:cxn modelId="{490CDBA2-C4FB-4153-B176-B1101E3D0F4A}" srcId="{227EDC66-B667-4B2B-B6AD-C7BDD71FC0B1}" destId="{5CF23D85-898C-47D6-A5ED-E45037B5AB73}" srcOrd="1" destOrd="0" parTransId="{1D2DB870-6C07-4709-913D-D0D9304E422E}" sibTransId="{F56D1BEA-22F5-44EC-8D53-3FEB7EB5BB29}"/>
    <dgm:cxn modelId="{5992BBC3-2657-4702-8DAF-3D93DD4BAFC3}" type="presOf" srcId="{5CF23D85-898C-47D6-A5ED-E45037B5AB73}" destId="{0C89881C-5ACB-4BFA-9F70-705AC54E3DF0}" srcOrd="0" destOrd="0" presId="urn:microsoft.com/office/officeart/2018/2/layout/IconVerticalSolidList"/>
    <dgm:cxn modelId="{83254DC7-8230-439B-A9DD-64A28E8FD700}" type="presOf" srcId="{5A88DE87-B72E-426F-8EBF-23EBA5A503E1}" destId="{9728934D-7F9D-4BE4-98B7-7AD83409D28A}" srcOrd="0" destOrd="0" presId="urn:microsoft.com/office/officeart/2018/2/layout/IconVerticalSolidList"/>
    <dgm:cxn modelId="{C86141D2-1152-4C4D-8C8F-35D11A67A95A}" srcId="{227EDC66-B667-4B2B-B6AD-C7BDD71FC0B1}" destId="{9756F6F9-3460-407F-B0D7-01B761A34701}" srcOrd="0" destOrd="0" parTransId="{94A43C77-8E84-4F66-B266-0B3B948A80DA}" sibTransId="{B62F0D67-BD36-433D-A5B5-0070899D4B58}"/>
    <dgm:cxn modelId="{9AEDB7FE-8906-4CEB-9A93-8B7944999B41}" srcId="{227EDC66-B667-4B2B-B6AD-C7BDD71FC0B1}" destId="{5A88DE87-B72E-426F-8EBF-23EBA5A503E1}" srcOrd="3" destOrd="0" parTransId="{DFEA22E1-E7EB-43B3-871D-E2AF1FD07FDD}" sibTransId="{D478EDB5-090B-4BB9-9715-1B1C21F9D1E6}"/>
    <dgm:cxn modelId="{56DEF7FE-EEC5-4D9F-869A-53670784B659}" type="presOf" srcId="{9756F6F9-3460-407F-B0D7-01B761A34701}" destId="{0E53394C-ED18-404B-B578-2C4CBE57BAEB}" srcOrd="0" destOrd="0" presId="urn:microsoft.com/office/officeart/2018/2/layout/IconVerticalSolidList"/>
    <dgm:cxn modelId="{F75BF927-623F-4A8B-9327-144EF9EF62C2}" type="presParOf" srcId="{59234E68-6D9B-44F8-9074-0ADFB7106B78}" destId="{58D7EBDA-3F59-44B1-A96A-947BA63B0E24}" srcOrd="0" destOrd="0" presId="urn:microsoft.com/office/officeart/2018/2/layout/IconVerticalSolidList"/>
    <dgm:cxn modelId="{2307B9CA-AA31-4A26-99B9-E2CF0CC6F617}" type="presParOf" srcId="{58D7EBDA-3F59-44B1-A96A-947BA63B0E24}" destId="{2A85C880-AA0D-4D66-99E2-2685E8BE7B43}" srcOrd="0" destOrd="0" presId="urn:microsoft.com/office/officeart/2018/2/layout/IconVerticalSolidList"/>
    <dgm:cxn modelId="{C0363BD5-1842-4BD7-B238-9CEFDBE9B80C}" type="presParOf" srcId="{58D7EBDA-3F59-44B1-A96A-947BA63B0E24}" destId="{D126ABFB-4391-414C-93D7-3DB4A40C31E2}" srcOrd="1" destOrd="0" presId="urn:microsoft.com/office/officeart/2018/2/layout/IconVerticalSolidList"/>
    <dgm:cxn modelId="{CF1B81D4-10C5-4BDA-97FC-30BD62C8D9B9}" type="presParOf" srcId="{58D7EBDA-3F59-44B1-A96A-947BA63B0E24}" destId="{8EDC202F-0D4F-4A43-AF46-239E80C3856B}" srcOrd="2" destOrd="0" presId="urn:microsoft.com/office/officeart/2018/2/layout/IconVerticalSolidList"/>
    <dgm:cxn modelId="{4A247267-929B-4C67-A13D-684DCD8DB3ED}" type="presParOf" srcId="{58D7EBDA-3F59-44B1-A96A-947BA63B0E24}" destId="{0E53394C-ED18-404B-B578-2C4CBE57BAEB}" srcOrd="3" destOrd="0" presId="urn:microsoft.com/office/officeart/2018/2/layout/IconVerticalSolidList"/>
    <dgm:cxn modelId="{61D2D872-8852-4AC9-AA36-ECE46F5BDAC5}" type="presParOf" srcId="{59234E68-6D9B-44F8-9074-0ADFB7106B78}" destId="{62B99D81-D51A-4A12-A71F-05EDF380083C}" srcOrd="1" destOrd="0" presId="urn:microsoft.com/office/officeart/2018/2/layout/IconVerticalSolidList"/>
    <dgm:cxn modelId="{6BDEC580-B349-4F90-8393-7C3AAB694EF7}" type="presParOf" srcId="{59234E68-6D9B-44F8-9074-0ADFB7106B78}" destId="{DA30757B-118C-44DB-BD48-73545B23C631}" srcOrd="2" destOrd="0" presId="urn:microsoft.com/office/officeart/2018/2/layout/IconVerticalSolidList"/>
    <dgm:cxn modelId="{C0D60E5A-D2E0-4DF3-846D-4CD372881F51}" type="presParOf" srcId="{DA30757B-118C-44DB-BD48-73545B23C631}" destId="{81EA487B-68D7-44AC-ADBB-A3D860C65DA6}" srcOrd="0" destOrd="0" presId="urn:microsoft.com/office/officeart/2018/2/layout/IconVerticalSolidList"/>
    <dgm:cxn modelId="{0595529A-2EB3-4F7C-B361-68A30A2CF5A6}" type="presParOf" srcId="{DA30757B-118C-44DB-BD48-73545B23C631}" destId="{8C6D8E86-9FCF-4ED9-AD6D-91D2A735BAF4}" srcOrd="1" destOrd="0" presId="urn:microsoft.com/office/officeart/2018/2/layout/IconVerticalSolidList"/>
    <dgm:cxn modelId="{F91DAB9E-7493-42CB-974C-B9E4BC932264}" type="presParOf" srcId="{DA30757B-118C-44DB-BD48-73545B23C631}" destId="{F388791D-8E46-4014-9059-1671C74CDAB7}" srcOrd="2" destOrd="0" presId="urn:microsoft.com/office/officeart/2018/2/layout/IconVerticalSolidList"/>
    <dgm:cxn modelId="{04A02963-5111-4BF0-B297-257484CB6944}" type="presParOf" srcId="{DA30757B-118C-44DB-BD48-73545B23C631}" destId="{0C89881C-5ACB-4BFA-9F70-705AC54E3DF0}" srcOrd="3" destOrd="0" presId="urn:microsoft.com/office/officeart/2018/2/layout/IconVerticalSolidList"/>
    <dgm:cxn modelId="{CF0F49E2-B96A-4A3F-B32A-73B0B9EFC47E}" type="presParOf" srcId="{59234E68-6D9B-44F8-9074-0ADFB7106B78}" destId="{C44B7624-C78B-44C7-BA02-5AEC05F34053}" srcOrd="3" destOrd="0" presId="urn:microsoft.com/office/officeart/2018/2/layout/IconVerticalSolidList"/>
    <dgm:cxn modelId="{447D7A9D-F36A-476C-9FC2-F7F78C927077}" type="presParOf" srcId="{59234E68-6D9B-44F8-9074-0ADFB7106B78}" destId="{FA5749FF-554E-434B-B295-346F26BF21A3}" srcOrd="4" destOrd="0" presId="urn:microsoft.com/office/officeart/2018/2/layout/IconVerticalSolidList"/>
    <dgm:cxn modelId="{356BEB58-6055-4D68-8B4D-9A695BE15EB6}" type="presParOf" srcId="{FA5749FF-554E-434B-B295-346F26BF21A3}" destId="{A6D3BB34-12A3-44D6-8462-470845D41187}" srcOrd="0" destOrd="0" presId="urn:microsoft.com/office/officeart/2018/2/layout/IconVerticalSolidList"/>
    <dgm:cxn modelId="{8417CF7E-19D6-47B0-BD13-9A6C8B597BA1}" type="presParOf" srcId="{FA5749FF-554E-434B-B295-346F26BF21A3}" destId="{B5ABE0BF-7CCE-442A-B599-3ED9E3369033}" srcOrd="1" destOrd="0" presId="urn:microsoft.com/office/officeart/2018/2/layout/IconVerticalSolidList"/>
    <dgm:cxn modelId="{FA3B07B6-514A-4F71-A882-AEFFCAB62034}" type="presParOf" srcId="{FA5749FF-554E-434B-B295-346F26BF21A3}" destId="{003C7E91-A9AC-4772-8F0B-A1747FECD450}" srcOrd="2" destOrd="0" presId="urn:microsoft.com/office/officeart/2018/2/layout/IconVerticalSolidList"/>
    <dgm:cxn modelId="{C3DB408A-C00F-4384-A239-057A0451FEB4}" type="presParOf" srcId="{FA5749FF-554E-434B-B295-346F26BF21A3}" destId="{EA9C16D3-A255-4A22-B25C-43CC90834E92}" srcOrd="3" destOrd="0" presId="urn:microsoft.com/office/officeart/2018/2/layout/IconVerticalSolidList"/>
    <dgm:cxn modelId="{27B7DC46-3C0D-4C7A-A927-E59988703F60}" type="presParOf" srcId="{59234E68-6D9B-44F8-9074-0ADFB7106B78}" destId="{F4E0F09E-99B3-4327-8D82-01CBD74B3056}" srcOrd="5" destOrd="0" presId="urn:microsoft.com/office/officeart/2018/2/layout/IconVerticalSolidList"/>
    <dgm:cxn modelId="{F8D94133-807B-4D65-BB7E-82C312AF98AF}" type="presParOf" srcId="{59234E68-6D9B-44F8-9074-0ADFB7106B78}" destId="{B9FBD543-5401-4B78-8874-8169996DE646}" srcOrd="6" destOrd="0" presId="urn:microsoft.com/office/officeart/2018/2/layout/IconVerticalSolidList"/>
    <dgm:cxn modelId="{288CC62B-B0C1-4CC1-964F-49F8D4891EBA}" type="presParOf" srcId="{B9FBD543-5401-4B78-8874-8169996DE646}" destId="{C4A5738D-0B3F-4368-A0FF-1DE027518B99}" srcOrd="0" destOrd="0" presId="urn:microsoft.com/office/officeart/2018/2/layout/IconVerticalSolidList"/>
    <dgm:cxn modelId="{B3F503DA-F96B-4CA5-ACDC-12A4249D8752}" type="presParOf" srcId="{B9FBD543-5401-4B78-8874-8169996DE646}" destId="{4C5FA88C-9A3A-4F96-9AB7-AB862A3D71AE}" srcOrd="1" destOrd="0" presId="urn:microsoft.com/office/officeart/2018/2/layout/IconVerticalSolidList"/>
    <dgm:cxn modelId="{8984A51E-7556-4B76-A665-085D4C9CFC5A}" type="presParOf" srcId="{B9FBD543-5401-4B78-8874-8169996DE646}" destId="{8615C604-8A3B-4CC6-8DBB-5F796569F8C5}" srcOrd="2" destOrd="0" presId="urn:microsoft.com/office/officeart/2018/2/layout/IconVerticalSolidList"/>
    <dgm:cxn modelId="{4467DF4C-016A-4DBA-9BB3-851E4AD94B29}" type="presParOf" srcId="{B9FBD543-5401-4B78-8874-8169996DE646}" destId="{9728934D-7F9D-4BE4-98B7-7AD83409D28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5C880-AA0D-4D66-99E2-2685E8BE7B43}">
      <dsp:nvSpPr>
        <dsp:cNvPr id="0" name=""/>
        <dsp:cNvSpPr/>
      </dsp:nvSpPr>
      <dsp:spPr>
        <a:xfrm>
          <a:off x="0" y="1401"/>
          <a:ext cx="5314543" cy="7101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26ABFB-4391-414C-93D7-3DB4A40C31E2}">
      <dsp:nvSpPr>
        <dsp:cNvPr id="0" name=""/>
        <dsp:cNvSpPr/>
      </dsp:nvSpPr>
      <dsp:spPr>
        <a:xfrm>
          <a:off x="214814" y="161180"/>
          <a:ext cx="390571" cy="3905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53394C-ED18-404B-B578-2C4CBE57BAEB}">
      <dsp:nvSpPr>
        <dsp:cNvPr id="0" name=""/>
        <dsp:cNvSpPr/>
      </dsp:nvSpPr>
      <dsp:spPr>
        <a:xfrm>
          <a:off x="820200" y="1401"/>
          <a:ext cx="4494342" cy="71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5" tIns="75155" rIns="75155" bIns="75155" numCol="1" spcCol="1270" anchor="ctr" anchorCtr="0">
          <a:noAutofit/>
        </a:bodyPr>
        <a:lstStyle/>
        <a:p>
          <a:pPr marL="0" lvl="0" indent="0" algn="l" defTabSz="666750">
            <a:lnSpc>
              <a:spcPct val="100000"/>
            </a:lnSpc>
            <a:spcBef>
              <a:spcPct val="0"/>
            </a:spcBef>
            <a:spcAft>
              <a:spcPct val="35000"/>
            </a:spcAft>
            <a:buNone/>
          </a:pPr>
          <a:r>
            <a:rPr lang="en-US" sz="1500" kern="1200" dirty="0"/>
            <a:t>Submission date – July 30</a:t>
          </a:r>
        </a:p>
        <a:p>
          <a:pPr marL="0" lvl="0" indent="0" algn="l" defTabSz="666750">
            <a:lnSpc>
              <a:spcPct val="100000"/>
            </a:lnSpc>
            <a:spcBef>
              <a:spcPct val="0"/>
            </a:spcBef>
            <a:spcAft>
              <a:spcPct val="35000"/>
            </a:spcAft>
            <a:buNone/>
          </a:pPr>
          <a:r>
            <a:rPr lang="en-US" sz="1500" kern="1200" dirty="0"/>
            <a:t>Email your submissions </a:t>
          </a:r>
          <a:r>
            <a:rPr lang="en-US" sz="1500" kern="1200"/>
            <a:t>to Georges, Ife, and Bobby</a:t>
          </a:r>
        </a:p>
      </dsp:txBody>
      <dsp:txXfrm>
        <a:off x="820200" y="1401"/>
        <a:ext cx="4494342" cy="710130"/>
      </dsp:txXfrm>
    </dsp:sp>
    <dsp:sp modelId="{81EA487B-68D7-44AC-ADBB-A3D860C65DA6}">
      <dsp:nvSpPr>
        <dsp:cNvPr id="0" name=""/>
        <dsp:cNvSpPr/>
      </dsp:nvSpPr>
      <dsp:spPr>
        <a:xfrm>
          <a:off x="0" y="889063"/>
          <a:ext cx="5314543" cy="7101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6D8E86-9FCF-4ED9-AD6D-91D2A735BAF4}">
      <dsp:nvSpPr>
        <dsp:cNvPr id="0" name=""/>
        <dsp:cNvSpPr/>
      </dsp:nvSpPr>
      <dsp:spPr>
        <a:xfrm>
          <a:off x="214814" y="1048842"/>
          <a:ext cx="390571" cy="3905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89881C-5ACB-4BFA-9F70-705AC54E3DF0}">
      <dsp:nvSpPr>
        <dsp:cNvPr id="0" name=""/>
        <dsp:cNvSpPr/>
      </dsp:nvSpPr>
      <dsp:spPr>
        <a:xfrm>
          <a:off x="820200" y="889063"/>
          <a:ext cx="4494342" cy="71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5" tIns="75155" rIns="75155" bIns="75155" numCol="1" spcCol="1270" anchor="ctr" anchorCtr="0">
          <a:noAutofit/>
        </a:bodyPr>
        <a:lstStyle/>
        <a:p>
          <a:pPr marL="0" lvl="0" indent="0" algn="l" defTabSz="666750">
            <a:lnSpc>
              <a:spcPct val="100000"/>
            </a:lnSpc>
            <a:spcBef>
              <a:spcPct val="0"/>
            </a:spcBef>
            <a:spcAft>
              <a:spcPct val="35000"/>
            </a:spcAft>
            <a:buNone/>
          </a:pPr>
          <a:r>
            <a:rPr lang="en-US" sz="1500" kern="1200"/>
            <a:t>Top 3 </a:t>
          </a:r>
          <a:r>
            <a:rPr lang="en-US" sz="1500" kern="1200">
              <a:latin typeface="Calibri Light" panose="020F0302020204030204"/>
            </a:rPr>
            <a:t>submissions will</a:t>
          </a:r>
          <a:r>
            <a:rPr lang="en-US" sz="1500" kern="1200"/>
            <a:t> be announced on August 13</a:t>
          </a:r>
          <a:endParaRPr lang="en-US" sz="1500" kern="1200">
            <a:latin typeface="Calibri Light" panose="020F0302020204030204"/>
          </a:endParaRPr>
        </a:p>
      </dsp:txBody>
      <dsp:txXfrm>
        <a:off x="820200" y="889063"/>
        <a:ext cx="4494342" cy="710130"/>
      </dsp:txXfrm>
    </dsp:sp>
    <dsp:sp modelId="{A6D3BB34-12A3-44D6-8462-470845D41187}">
      <dsp:nvSpPr>
        <dsp:cNvPr id="0" name=""/>
        <dsp:cNvSpPr/>
      </dsp:nvSpPr>
      <dsp:spPr>
        <a:xfrm>
          <a:off x="0" y="1776726"/>
          <a:ext cx="5314543" cy="7101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BE0BF-7CCE-442A-B599-3ED9E3369033}">
      <dsp:nvSpPr>
        <dsp:cNvPr id="0" name=""/>
        <dsp:cNvSpPr/>
      </dsp:nvSpPr>
      <dsp:spPr>
        <a:xfrm>
          <a:off x="214814" y="1936505"/>
          <a:ext cx="390571" cy="3905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9C16D3-A255-4A22-B25C-43CC90834E92}">
      <dsp:nvSpPr>
        <dsp:cNvPr id="0" name=""/>
        <dsp:cNvSpPr/>
      </dsp:nvSpPr>
      <dsp:spPr>
        <a:xfrm>
          <a:off x="820200" y="1776726"/>
          <a:ext cx="4494342" cy="71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5" tIns="75155" rIns="75155" bIns="75155" numCol="1" spcCol="1270" anchor="ctr" anchorCtr="0">
          <a:noAutofit/>
        </a:bodyPr>
        <a:lstStyle/>
        <a:p>
          <a:pPr marL="0" lvl="0" indent="0" algn="l" defTabSz="666750">
            <a:lnSpc>
              <a:spcPct val="100000"/>
            </a:lnSpc>
            <a:spcBef>
              <a:spcPct val="0"/>
            </a:spcBef>
            <a:spcAft>
              <a:spcPct val="35000"/>
            </a:spcAft>
            <a:buNone/>
          </a:pPr>
          <a:r>
            <a:rPr lang="en-US" sz="1500" kern="1200"/>
            <a:t>An NSS Data viz Challenge will be announced where 3 judges will assess the top submissions.</a:t>
          </a:r>
        </a:p>
      </dsp:txBody>
      <dsp:txXfrm>
        <a:off x="820200" y="1776726"/>
        <a:ext cx="4494342" cy="710130"/>
      </dsp:txXfrm>
    </dsp:sp>
    <dsp:sp modelId="{C4A5738D-0B3F-4368-A0FF-1DE027518B99}">
      <dsp:nvSpPr>
        <dsp:cNvPr id="0" name=""/>
        <dsp:cNvSpPr/>
      </dsp:nvSpPr>
      <dsp:spPr>
        <a:xfrm>
          <a:off x="0" y="2664388"/>
          <a:ext cx="5314543" cy="7101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FA88C-9A3A-4F96-9AB7-AB862A3D71AE}">
      <dsp:nvSpPr>
        <dsp:cNvPr id="0" name=""/>
        <dsp:cNvSpPr/>
      </dsp:nvSpPr>
      <dsp:spPr>
        <a:xfrm>
          <a:off x="214814" y="2824168"/>
          <a:ext cx="390571" cy="3905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28934D-7F9D-4BE4-98B7-7AD83409D28A}">
      <dsp:nvSpPr>
        <dsp:cNvPr id="0" name=""/>
        <dsp:cNvSpPr/>
      </dsp:nvSpPr>
      <dsp:spPr>
        <a:xfrm>
          <a:off x="820200" y="2664388"/>
          <a:ext cx="4494342" cy="71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5" tIns="75155" rIns="75155" bIns="75155" numCol="1" spcCol="1270" anchor="ctr" anchorCtr="0">
          <a:noAutofit/>
        </a:bodyPr>
        <a:lstStyle/>
        <a:p>
          <a:pPr marL="0" lvl="0" indent="0" algn="l" defTabSz="666750">
            <a:lnSpc>
              <a:spcPct val="100000"/>
            </a:lnSpc>
            <a:spcBef>
              <a:spcPct val="0"/>
            </a:spcBef>
            <a:spcAft>
              <a:spcPct val="35000"/>
            </a:spcAft>
            <a:buNone/>
          </a:pPr>
          <a:r>
            <a:rPr lang="en-US" sz="1500" kern="1200"/>
            <a:t>Judges (TBA) will determine the overall winner.</a:t>
          </a:r>
        </a:p>
      </dsp:txBody>
      <dsp:txXfrm>
        <a:off x="820200" y="2664388"/>
        <a:ext cx="4494342" cy="7101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890A8-D85B-4D53-A265-C8F3BF0AD64E}" type="datetimeFigureOut">
              <a:rPr lang="en-US" smtClean="0"/>
              <a:t>6/25/2021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A6752-560F-4184-AE27-F9619CE44385}" type="slidenum">
              <a:rPr lang="en-US" smtClean="0"/>
              <a:t>‹#›</a:t>
            </a:fld>
            <a:endParaRPr lang="en-US"/>
          </a:p>
        </p:txBody>
      </p:sp>
    </p:spTree>
    <p:extLst>
      <p:ext uri="{BB962C8B-B14F-4D97-AF65-F5344CB8AC3E}">
        <p14:creationId xmlns:p14="http://schemas.microsoft.com/office/powerpoint/2010/main" val="3826195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82863" y="876300"/>
            <a:ext cx="4206875" cy="2366963"/>
          </a:xfrm>
        </p:spPr>
      </p:sp>
      <p:sp>
        <p:nvSpPr>
          <p:cNvPr id="3" name="Notes Placeholder 2"/>
          <p:cNvSpPr>
            <a:spLocks noGrp="1"/>
          </p:cNvSpPr>
          <p:nvPr>
            <p:ph type="body" idx="1"/>
          </p:nvPr>
        </p:nvSpPr>
        <p:spPr/>
        <p:txBody>
          <a:bodyPr/>
          <a:lstStyle/>
          <a:p>
            <a:r>
              <a:rPr lang="en-US"/>
              <a:t>Bobby</a:t>
            </a:r>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74863" y="568325"/>
            <a:ext cx="5033962" cy="2832100"/>
          </a:xfrm>
        </p:spPr>
      </p:sp>
      <p:sp>
        <p:nvSpPr>
          <p:cNvPr id="3" name="Notes Placeholder 2"/>
          <p:cNvSpPr>
            <a:spLocks noGrp="1"/>
          </p:cNvSpPr>
          <p:nvPr>
            <p:ph type="body" idx="1"/>
          </p:nvPr>
        </p:nvSpPr>
        <p:spPr/>
        <p:txBody>
          <a:bodyPr>
            <a:normAutofit/>
          </a:bodyPr>
          <a:lstStyle/>
          <a:p>
            <a:r>
              <a:rPr lang="en-GB"/>
              <a:t>Bobby</a:t>
            </a:r>
          </a:p>
        </p:txBody>
      </p:sp>
      <p:sp>
        <p:nvSpPr>
          <p:cNvPr id="4" name="Slide Number Placeholder 3"/>
          <p:cNvSpPr>
            <a:spLocks noGrp="1"/>
          </p:cNvSpPr>
          <p:nvPr>
            <p:ph type="sldNum" sz="quarter" idx="10"/>
          </p:nvPr>
        </p:nvSpPr>
        <p:spPr/>
        <p:txBody>
          <a:bodyPr/>
          <a:lstStyle/>
          <a:p>
            <a:fld id="{6B2C06E8-48A6-4E03-8711-C45C0018F498}" type="slidenum">
              <a:rPr lang="en-GB" smtClean="0"/>
              <a:pPr/>
              <a:t>2</a:t>
            </a:fld>
            <a:endParaRPr lang="en-GB"/>
          </a:p>
        </p:txBody>
      </p:sp>
    </p:spTree>
    <p:extLst>
      <p:ext uri="{BB962C8B-B14F-4D97-AF65-F5344CB8AC3E}">
        <p14:creationId xmlns:p14="http://schemas.microsoft.com/office/powerpoint/2010/main" val="308408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74863" y="568325"/>
            <a:ext cx="5033962" cy="2832100"/>
          </a:xfrm>
        </p:spPr>
      </p:sp>
      <p:sp>
        <p:nvSpPr>
          <p:cNvPr id="3" name="Notes Placeholder 2"/>
          <p:cNvSpPr>
            <a:spLocks noGrp="1"/>
          </p:cNvSpPr>
          <p:nvPr>
            <p:ph type="body" idx="1"/>
          </p:nvPr>
        </p:nvSpPr>
        <p:spPr/>
        <p:txBody>
          <a:bodyPr>
            <a:normAutofit/>
          </a:bodyPr>
          <a:lstStyle/>
          <a:p>
            <a:r>
              <a:rPr lang="en-GB"/>
              <a:t>Georges</a:t>
            </a:r>
          </a:p>
        </p:txBody>
      </p:sp>
      <p:sp>
        <p:nvSpPr>
          <p:cNvPr id="4" name="Slide Number Placeholder 3"/>
          <p:cNvSpPr>
            <a:spLocks noGrp="1"/>
          </p:cNvSpPr>
          <p:nvPr>
            <p:ph type="sldNum" sz="quarter" idx="10"/>
          </p:nvPr>
        </p:nvSpPr>
        <p:spPr/>
        <p:txBody>
          <a:bodyPr/>
          <a:lstStyle/>
          <a:p>
            <a:fld id="{6B2C06E8-48A6-4E03-8711-C45C0018F498}" type="slidenum">
              <a:rPr lang="en-GB" smtClean="0"/>
              <a:pPr/>
              <a:t>3</a:t>
            </a:fld>
            <a:endParaRPr lang="en-GB"/>
          </a:p>
        </p:txBody>
      </p:sp>
    </p:spTree>
    <p:extLst>
      <p:ext uri="{BB962C8B-B14F-4D97-AF65-F5344CB8AC3E}">
        <p14:creationId xmlns:p14="http://schemas.microsoft.com/office/powerpoint/2010/main" val="3107063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Georges</a:t>
            </a:r>
          </a:p>
        </p:txBody>
      </p:sp>
      <p:sp>
        <p:nvSpPr>
          <p:cNvPr id="4" name="Slide Number Placeholder 3"/>
          <p:cNvSpPr>
            <a:spLocks noGrp="1"/>
          </p:cNvSpPr>
          <p:nvPr>
            <p:ph type="sldNum" sz="quarter" idx="5"/>
          </p:nvPr>
        </p:nvSpPr>
        <p:spPr/>
        <p:txBody>
          <a:bodyPr/>
          <a:lstStyle/>
          <a:p>
            <a:fld id="{405A6752-560F-4184-AE27-F9619CE44385}" type="slidenum">
              <a:rPr lang="en-US" smtClean="0"/>
              <a:t>4</a:t>
            </a:fld>
            <a:endParaRPr lang="en-US"/>
          </a:p>
        </p:txBody>
      </p:sp>
    </p:spTree>
    <p:extLst>
      <p:ext uri="{BB962C8B-B14F-4D97-AF65-F5344CB8AC3E}">
        <p14:creationId xmlns:p14="http://schemas.microsoft.com/office/powerpoint/2010/main" val="245172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Ife</a:t>
            </a:r>
          </a:p>
        </p:txBody>
      </p:sp>
      <p:sp>
        <p:nvSpPr>
          <p:cNvPr id="4" name="Slide Number Placeholder 3"/>
          <p:cNvSpPr>
            <a:spLocks noGrp="1"/>
          </p:cNvSpPr>
          <p:nvPr>
            <p:ph type="sldNum" sz="quarter" idx="5"/>
          </p:nvPr>
        </p:nvSpPr>
        <p:spPr/>
        <p:txBody>
          <a:bodyPr/>
          <a:lstStyle/>
          <a:p>
            <a:fld id="{405A6752-560F-4184-AE27-F9619CE44385}" type="slidenum">
              <a:rPr lang="en-US" smtClean="0"/>
              <a:t>5</a:t>
            </a:fld>
            <a:endParaRPr lang="en-US"/>
          </a:p>
        </p:txBody>
      </p:sp>
    </p:spTree>
    <p:extLst>
      <p:ext uri="{BB962C8B-B14F-4D97-AF65-F5344CB8AC3E}">
        <p14:creationId xmlns:p14="http://schemas.microsoft.com/office/powerpoint/2010/main" val="379637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Ife</a:t>
            </a:r>
          </a:p>
        </p:txBody>
      </p:sp>
      <p:sp>
        <p:nvSpPr>
          <p:cNvPr id="4" name="Slide Number Placeholder 3"/>
          <p:cNvSpPr>
            <a:spLocks noGrp="1"/>
          </p:cNvSpPr>
          <p:nvPr>
            <p:ph type="sldNum" sz="quarter" idx="5"/>
          </p:nvPr>
        </p:nvSpPr>
        <p:spPr/>
        <p:txBody>
          <a:bodyPr/>
          <a:lstStyle/>
          <a:p>
            <a:fld id="{405A6752-560F-4184-AE27-F9619CE44385}" type="slidenum">
              <a:rPr lang="en-US" smtClean="0"/>
              <a:t>6</a:t>
            </a:fld>
            <a:endParaRPr lang="en-US"/>
          </a:p>
        </p:txBody>
      </p:sp>
    </p:spTree>
    <p:extLst>
      <p:ext uri="{BB962C8B-B14F-4D97-AF65-F5344CB8AC3E}">
        <p14:creationId xmlns:p14="http://schemas.microsoft.com/office/powerpoint/2010/main" val="197130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Ife</a:t>
            </a:r>
          </a:p>
        </p:txBody>
      </p:sp>
      <p:sp>
        <p:nvSpPr>
          <p:cNvPr id="4" name="Slide Number Placeholder 3"/>
          <p:cNvSpPr>
            <a:spLocks noGrp="1"/>
          </p:cNvSpPr>
          <p:nvPr>
            <p:ph type="sldNum" sz="quarter" idx="5"/>
          </p:nvPr>
        </p:nvSpPr>
        <p:spPr/>
        <p:txBody>
          <a:bodyPr/>
          <a:lstStyle/>
          <a:p>
            <a:fld id="{405A6752-560F-4184-AE27-F9619CE44385}" type="slidenum">
              <a:rPr lang="en-US" smtClean="0"/>
              <a:t>7</a:t>
            </a:fld>
            <a:endParaRPr lang="en-US"/>
          </a:p>
        </p:txBody>
      </p:sp>
    </p:spTree>
    <p:extLst>
      <p:ext uri="{BB962C8B-B14F-4D97-AF65-F5344CB8AC3E}">
        <p14:creationId xmlns:p14="http://schemas.microsoft.com/office/powerpoint/2010/main" val="296850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Charge code</a:t>
            </a:r>
          </a:p>
          <a:p>
            <a:r>
              <a:rPr lang="en-US"/>
              <a:t>Excel spreadsheet</a:t>
            </a:r>
          </a:p>
        </p:txBody>
      </p:sp>
      <p:sp>
        <p:nvSpPr>
          <p:cNvPr id="4" name="Slide Number Placeholder 3"/>
          <p:cNvSpPr>
            <a:spLocks noGrp="1"/>
          </p:cNvSpPr>
          <p:nvPr>
            <p:ph type="sldNum" sz="quarter" idx="5"/>
          </p:nvPr>
        </p:nvSpPr>
        <p:spPr/>
        <p:txBody>
          <a:bodyPr/>
          <a:lstStyle/>
          <a:p>
            <a:fld id="{405A6752-560F-4184-AE27-F9619CE44385}" type="slidenum">
              <a:rPr lang="en-US" smtClean="0"/>
              <a:t>9</a:t>
            </a:fld>
            <a:endParaRPr lang="en-US"/>
          </a:p>
        </p:txBody>
      </p:sp>
    </p:spTree>
    <p:extLst>
      <p:ext uri="{BB962C8B-B14F-4D97-AF65-F5344CB8AC3E}">
        <p14:creationId xmlns:p14="http://schemas.microsoft.com/office/powerpoint/2010/main" val="105364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9E67-65BB-40BB-BFC7-1E7B0A2089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76AB6-8A57-4D31-992B-72F08F9FBB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9A6F7C-DCEE-443A-9155-FC5B81FD63F8}"/>
              </a:ext>
            </a:extLst>
          </p:cNvPr>
          <p:cNvSpPr>
            <a:spLocks noGrp="1"/>
          </p:cNvSpPr>
          <p:nvPr>
            <p:ph type="dt" sz="half" idx="10"/>
          </p:nvPr>
        </p:nvSpPr>
        <p:spPr/>
        <p:txBody>
          <a:bodyPr/>
          <a:lstStyle/>
          <a:p>
            <a:fld id="{29BA9BC2-4A36-4185-B206-19773DA89EF6}" type="datetimeFigureOut">
              <a:rPr lang="en-US" smtClean="0"/>
              <a:t>6/25/2021</a:t>
            </a:fld>
            <a:endParaRPr lang="en-US"/>
          </a:p>
        </p:txBody>
      </p:sp>
      <p:sp>
        <p:nvSpPr>
          <p:cNvPr id="5" name="Footer Placeholder 4">
            <a:extLst>
              <a:ext uri="{FF2B5EF4-FFF2-40B4-BE49-F238E27FC236}">
                <a16:creationId xmlns:a16="http://schemas.microsoft.com/office/drawing/2014/main" id="{3F117FB4-F0A6-4FEC-AAA8-A5D7C6418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E39F-0C70-4496-A6D4-B266EB81926D}"/>
              </a:ext>
            </a:extLst>
          </p:cNvPr>
          <p:cNvSpPr>
            <a:spLocks noGrp="1"/>
          </p:cNvSpPr>
          <p:nvPr>
            <p:ph type="sldNum" sz="quarter" idx="12"/>
          </p:nvPr>
        </p:nvSpPr>
        <p:spPr/>
        <p:txBody>
          <a:bodyPr/>
          <a:lstStyle/>
          <a:p>
            <a:fld id="{432000C5-F26B-44B1-95EA-4116A9C9DCEF}" type="slidenum">
              <a:rPr lang="en-US" smtClean="0"/>
              <a:t>‹#›</a:t>
            </a:fld>
            <a:endParaRPr lang="en-US"/>
          </a:p>
        </p:txBody>
      </p:sp>
    </p:spTree>
    <p:extLst>
      <p:ext uri="{BB962C8B-B14F-4D97-AF65-F5344CB8AC3E}">
        <p14:creationId xmlns:p14="http://schemas.microsoft.com/office/powerpoint/2010/main" val="3287855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CDC9-9855-44F2-B0B0-54A02A7F8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544DA9-FEED-41BB-95BB-1A90658AE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9D12C-1FB3-4306-817E-27087A0CEE52}"/>
              </a:ext>
            </a:extLst>
          </p:cNvPr>
          <p:cNvSpPr>
            <a:spLocks noGrp="1"/>
          </p:cNvSpPr>
          <p:nvPr>
            <p:ph type="dt" sz="half" idx="10"/>
          </p:nvPr>
        </p:nvSpPr>
        <p:spPr/>
        <p:txBody>
          <a:bodyPr/>
          <a:lstStyle/>
          <a:p>
            <a:fld id="{29BA9BC2-4A36-4185-B206-19773DA89EF6}" type="datetimeFigureOut">
              <a:rPr lang="en-US" smtClean="0"/>
              <a:t>6/25/2021</a:t>
            </a:fld>
            <a:endParaRPr lang="en-US"/>
          </a:p>
        </p:txBody>
      </p:sp>
      <p:sp>
        <p:nvSpPr>
          <p:cNvPr id="5" name="Footer Placeholder 4">
            <a:extLst>
              <a:ext uri="{FF2B5EF4-FFF2-40B4-BE49-F238E27FC236}">
                <a16:creationId xmlns:a16="http://schemas.microsoft.com/office/drawing/2014/main" id="{D8A78F8E-316B-4379-9D19-144101481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21A2B-2A6D-4A3A-841E-A7B8D69D9895}"/>
              </a:ext>
            </a:extLst>
          </p:cNvPr>
          <p:cNvSpPr>
            <a:spLocks noGrp="1"/>
          </p:cNvSpPr>
          <p:nvPr>
            <p:ph type="sldNum" sz="quarter" idx="12"/>
          </p:nvPr>
        </p:nvSpPr>
        <p:spPr/>
        <p:txBody>
          <a:bodyPr/>
          <a:lstStyle/>
          <a:p>
            <a:fld id="{432000C5-F26B-44B1-95EA-4116A9C9DCEF}" type="slidenum">
              <a:rPr lang="en-US" smtClean="0"/>
              <a:t>‹#›</a:t>
            </a:fld>
            <a:endParaRPr lang="en-US"/>
          </a:p>
        </p:txBody>
      </p:sp>
    </p:spTree>
    <p:extLst>
      <p:ext uri="{BB962C8B-B14F-4D97-AF65-F5344CB8AC3E}">
        <p14:creationId xmlns:p14="http://schemas.microsoft.com/office/powerpoint/2010/main" val="302998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BD7CB8-F135-4CB0-B2B2-58868F9DB7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6408E3-13C2-421B-9D8A-C09C693081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BDFA6-4507-4E75-B8A0-1213138BF13E}"/>
              </a:ext>
            </a:extLst>
          </p:cNvPr>
          <p:cNvSpPr>
            <a:spLocks noGrp="1"/>
          </p:cNvSpPr>
          <p:nvPr>
            <p:ph type="dt" sz="half" idx="10"/>
          </p:nvPr>
        </p:nvSpPr>
        <p:spPr/>
        <p:txBody>
          <a:bodyPr/>
          <a:lstStyle/>
          <a:p>
            <a:fld id="{29BA9BC2-4A36-4185-B206-19773DA89EF6}" type="datetimeFigureOut">
              <a:rPr lang="en-US" smtClean="0"/>
              <a:t>6/25/2021</a:t>
            </a:fld>
            <a:endParaRPr lang="en-US"/>
          </a:p>
        </p:txBody>
      </p:sp>
      <p:sp>
        <p:nvSpPr>
          <p:cNvPr id="5" name="Footer Placeholder 4">
            <a:extLst>
              <a:ext uri="{FF2B5EF4-FFF2-40B4-BE49-F238E27FC236}">
                <a16:creationId xmlns:a16="http://schemas.microsoft.com/office/drawing/2014/main" id="{3EC3AB0E-603F-454F-9CFC-25763B382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4F72A-834D-485C-8174-5DDE096D0454}"/>
              </a:ext>
            </a:extLst>
          </p:cNvPr>
          <p:cNvSpPr>
            <a:spLocks noGrp="1"/>
          </p:cNvSpPr>
          <p:nvPr>
            <p:ph type="sldNum" sz="quarter" idx="12"/>
          </p:nvPr>
        </p:nvSpPr>
        <p:spPr/>
        <p:txBody>
          <a:bodyPr/>
          <a:lstStyle/>
          <a:p>
            <a:fld id="{432000C5-F26B-44B1-95EA-4116A9C9DCEF}" type="slidenum">
              <a:rPr lang="en-US" smtClean="0"/>
              <a:t>‹#›</a:t>
            </a:fld>
            <a:endParaRPr lang="en-US"/>
          </a:p>
        </p:txBody>
      </p:sp>
    </p:spTree>
    <p:extLst>
      <p:ext uri="{BB962C8B-B14F-4D97-AF65-F5344CB8AC3E}">
        <p14:creationId xmlns:p14="http://schemas.microsoft.com/office/powerpoint/2010/main" val="3803105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5" name="Shapes">
            <a:extLst>
              <a:ext uri="{FF2B5EF4-FFF2-40B4-BE49-F238E27FC236}">
                <a16:creationId xmlns:a16="http://schemas.microsoft.com/office/drawing/2014/main" id="{BAEB401E-5143-6042-9787-A0BD49D949C4}"/>
              </a:ext>
            </a:extLst>
          </p:cNvPr>
          <p:cNvGrpSpPr/>
          <p:nvPr userDrawn="1"/>
        </p:nvGrpSpPr>
        <p:grpSpPr>
          <a:xfrm>
            <a:off x="4484721" y="456312"/>
            <a:ext cx="7250555" cy="5944426"/>
            <a:chOff x="4484721" y="456312"/>
            <a:chExt cx="7250555" cy="5944426"/>
          </a:xfrm>
        </p:grpSpPr>
        <p:sp>
          <p:nvSpPr>
            <p:cNvPr id="10" name="Shape 1">
              <a:extLst>
                <a:ext uri="{FF2B5EF4-FFF2-40B4-BE49-F238E27FC236}">
                  <a16:creationId xmlns:a16="http://schemas.microsoft.com/office/drawing/2014/main" id="{DE3424D6-78F7-4144-A1E8-D56118CB908C}"/>
                </a:ext>
                <a:ext uri="{C183D7F6-B498-43B3-948B-1728B52AA6E4}">
                  <adec:decorative xmlns:adec="http://schemas.microsoft.com/office/drawing/2017/decorative" val="1"/>
                </a:ext>
              </a:extLst>
            </p:cNvPr>
            <p:cNvSpPr>
              <a:spLocks noChangeAspect="1" noEditPoints="1"/>
            </p:cNvSpPr>
            <p:nvPr userDrawn="1"/>
          </p:nvSpPr>
          <p:spPr bwMode="hidden">
            <a:xfrm>
              <a:off x="7707222" y="456567"/>
              <a:ext cx="4028054" cy="2896340"/>
            </a:xfrm>
            <a:custGeom>
              <a:avLst/>
              <a:gdLst>
                <a:gd name="T0" fmla="*/ 4228 w 4228"/>
                <a:gd name="T1" fmla="*/ 2080 h 3040"/>
                <a:gd name="T2" fmla="*/ 4228 w 4228"/>
                <a:gd name="T3" fmla="*/ 2080 h 3040"/>
                <a:gd name="T4" fmla="*/ 0 w 4228"/>
                <a:gd name="T5" fmla="*/ 0 h 3040"/>
                <a:gd name="T6" fmla="*/ 2472 w 4228"/>
                <a:gd name="T7" fmla="*/ 3040 h 3040"/>
                <a:gd name="T8" fmla="*/ 4228 w 4228"/>
                <a:gd name="T9" fmla="*/ 2080 h 3040"/>
              </a:gdLst>
              <a:ahLst/>
              <a:cxnLst>
                <a:cxn ang="0">
                  <a:pos x="T0" y="T1"/>
                </a:cxn>
                <a:cxn ang="0">
                  <a:pos x="T2" y="T3"/>
                </a:cxn>
                <a:cxn ang="0">
                  <a:pos x="T4" y="T5"/>
                </a:cxn>
                <a:cxn ang="0">
                  <a:pos x="T6" y="T7"/>
                </a:cxn>
                <a:cxn ang="0">
                  <a:pos x="T8" y="T9"/>
                </a:cxn>
              </a:cxnLst>
              <a:rect l="0" t="0" r="r" b="b"/>
              <a:pathLst>
                <a:path w="4228" h="3040">
                  <a:moveTo>
                    <a:pt x="4228" y="2080"/>
                  </a:moveTo>
                  <a:lnTo>
                    <a:pt x="4228" y="2080"/>
                  </a:lnTo>
                  <a:lnTo>
                    <a:pt x="0" y="0"/>
                  </a:lnTo>
                  <a:lnTo>
                    <a:pt x="2472" y="3040"/>
                  </a:lnTo>
                  <a:lnTo>
                    <a:pt x="4228" y="2080"/>
                  </a:lnTo>
                  <a:close/>
                </a:path>
              </a:pathLst>
            </a:custGeom>
            <a:solidFill>
              <a:srgbClr val="C3EC0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Shape 2">
              <a:extLst>
                <a:ext uri="{FF2B5EF4-FFF2-40B4-BE49-F238E27FC236}">
                  <a16:creationId xmlns:a16="http://schemas.microsoft.com/office/drawing/2014/main" id="{686489CF-E6D3-426A-A240-1655E80B023F}"/>
                </a:ext>
              </a:extLst>
            </p:cNvPr>
            <p:cNvSpPr>
              <a:spLocks noChangeAspect="1" noEditPoints="1"/>
            </p:cNvSpPr>
            <p:nvPr userDrawn="1"/>
          </p:nvSpPr>
          <p:spPr bwMode="hidden">
            <a:xfrm>
              <a:off x="4484721" y="456312"/>
              <a:ext cx="7250043" cy="5944426"/>
            </a:xfrm>
            <a:custGeom>
              <a:avLst/>
              <a:gdLst>
                <a:gd name="connsiteX0" fmla="*/ 3222559 w 7250043"/>
                <a:gd name="connsiteY0" fmla="*/ 0 h 5944426"/>
                <a:gd name="connsiteX1" fmla="*/ 7250043 w 7250043"/>
                <a:gd name="connsiteY1" fmla="*/ 4953688 h 5944426"/>
                <a:gd name="connsiteX2" fmla="*/ 0 w 7250043"/>
                <a:gd name="connsiteY2" fmla="*/ 5944426 h 5944426"/>
              </a:gdLst>
              <a:ahLst/>
              <a:cxnLst>
                <a:cxn ang="0">
                  <a:pos x="connsiteX0" y="connsiteY0"/>
                </a:cxn>
                <a:cxn ang="0">
                  <a:pos x="connsiteX1" y="connsiteY1"/>
                </a:cxn>
                <a:cxn ang="0">
                  <a:pos x="connsiteX2" y="connsiteY2"/>
                </a:cxn>
              </a:cxnLst>
              <a:rect l="l" t="t" r="r" b="b"/>
              <a:pathLst>
                <a:path w="7250043" h="5944426">
                  <a:moveTo>
                    <a:pt x="3222559" y="0"/>
                  </a:moveTo>
                  <a:lnTo>
                    <a:pt x="7250043" y="4953688"/>
                  </a:lnTo>
                  <a:lnTo>
                    <a:pt x="0" y="5944426"/>
                  </a:lnTo>
                  <a:close/>
                </a:path>
              </a:pathLst>
            </a:custGeom>
            <a:solidFill>
              <a:srgbClr val="93D500"/>
            </a:solidFill>
            <a:ln>
              <a:noFill/>
            </a:ln>
          </p:spPr>
          <p:style>
            <a:lnRef idx="0">
              <a:schemeClr val="accent1"/>
            </a:lnRef>
            <a:fillRef idx="1">
              <a:schemeClr val="accent1"/>
            </a:fillRef>
            <a:effectRef idx="0">
              <a:srgbClr val="000000"/>
            </a:effectRef>
            <a:fontRef idx="minor">
              <a:schemeClr val="lt1"/>
            </a:fontRef>
          </p:style>
          <p:txBody>
            <a:bodyPr wrap="square" rtlCol="0" anchor="ctr">
              <a:noAutofit/>
            </a:bodyPr>
            <a:lstStyle/>
            <a:p>
              <a:pPr algn="ctr">
                <a:lnSpc>
                  <a:spcPct val="100000"/>
                </a:lnSpc>
              </a:pPr>
              <a:endParaRPr lang="en-US" sz="1800"/>
            </a:p>
          </p:txBody>
        </p:sp>
      </p:gr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57200" y="1736725"/>
            <a:ext cx="6263515" cy="2057400"/>
          </a:xfrm>
          <a:prstGeom prst="rect">
            <a:avLst/>
          </a:prstGeom>
        </p:spPr>
        <p:txBody>
          <a:bodyPr anchor="b"/>
          <a:lstStyle>
            <a:lvl1pPr algn="l">
              <a:defRPr sz="4000" spc="-100" baseline="0"/>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57200" y="4023364"/>
            <a:ext cx="6263515" cy="1189931"/>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[Optional presentation subtitle]</a:t>
            </a:r>
          </a:p>
        </p:txBody>
      </p:sp>
      <p:sp>
        <p:nvSpPr>
          <p:cNvPr id="9" name="Text Placeholder 3">
            <a:extLst>
              <a:ext uri="{FF2B5EF4-FFF2-40B4-BE49-F238E27FC236}">
                <a16:creationId xmlns:a16="http://schemas.microsoft.com/office/drawing/2014/main" id="{5C800EA8-6366-7F4C-B7F3-6DF82E498590}"/>
              </a:ext>
            </a:extLst>
          </p:cNvPr>
          <p:cNvSpPr>
            <a:spLocks noGrp="1"/>
          </p:cNvSpPr>
          <p:nvPr userDrawn="1">
            <p:ph type="body" sz="quarter" idx="10" hasCustomPrompt="1"/>
          </p:nvPr>
        </p:nvSpPr>
        <p:spPr>
          <a:xfrm>
            <a:off x="457200" y="5815907"/>
            <a:ext cx="5486400" cy="638868"/>
          </a:xfrm>
        </p:spPr>
        <p:txBody>
          <a:bodyPr anchor="b" anchorCtr="0">
            <a:normAutofit/>
          </a:bodyPr>
          <a:lstStyle>
            <a:lvl1pPr marL="0" indent="0">
              <a:spcBef>
                <a:spcPts val="0"/>
              </a:spcBef>
              <a:buFontTx/>
              <a:buNone/>
              <a:defRPr sz="1400"/>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vl6pPr marL="0" indent="0">
              <a:spcBef>
                <a:spcPts val="0"/>
              </a:spcBef>
              <a:buFontTx/>
              <a:buNone/>
              <a:defRPr/>
            </a:lvl6pPr>
            <a:lvl7pPr marL="0" indent="0">
              <a:spcBef>
                <a:spcPts val="0"/>
              </a:spcBef>
              <a:buFontTx/>
              <a:buNone/>
              <a:defRPr/>
            </a:lvl7pPr>
            <a:lvl8pPr marL="0" indent="0">
              <a:spcBef>
                <a:spcPts val="0"/>
              </a:spcBef>
              <a:buFontTx/>
              <a:buNone/>
              <a:defRPr/>
            </a:lvl8pPr>
            <a:lvl9pPr marL="0" indent="0">
              <a:spcBef>
                <a:spcPts val="0"/>
              </a:spcBef>
              <a:buFontTx/>
              <a:buNone/>
              <a:defRPr/>
            </a:lvl9pPr>
          </a:lstStyle>
          <a:p>
            <a:pPr lvl="0"/>
            <a:r>
              <a:rPr lang="en-US"/>
              <a:t>[Month 00, 0000]</a:t>
            </a:r>
          </a:p>
        </p:txBody>
      </p:sp>
      <p:pic>
        <p:nvPicPr>
          <p:cNvPr id="12" name="Guidehouse Logo" descr="Guidehouse">
            <a:extLst>
              <a:ext uri="{FF2B5EF4-FFF2-40B4-BE49-F238E27FC236}">
                <a16:creationId xmlns:a16="http://schemas.microsoft.com/office/drawing/2014/main" id="{9BC65054-E2D2-4334-9F6D-A2D7ED6371FF}"/>
              </a:ext>
            </a:extLst>
          </p:cNvPr>
          <p:cNvPicPr>
            <a:picLocks noChangeAspect="1"/>
          </p:cNvPicPr>
          <p:nvPr userDrawn="1"/>
        </p:nvPicPr>
        <p:blipFill>
          <a:blip r:embed="rId2"/>
          <a:stretch>
            <a:fillRect/>
          </a:stretch>
        </p:blipFill>
        <p:spPr bwMode="gray">
          <a:xfrm>
            <a:off x="231775" y="229238"/>
            <a:ext cx="2801111" cy="809495"/>
          </a:xfrm>
          <a:prstGeom prst="rect">
            <a:avLst/>
          </a:prstGeom>
        </p:spPr>
      </p:pic>
    </p:spTree>
    <p:extLst>
      <p:ext uri="{BB962C8B-B14F-4D97-AF65-F5344CB8AC3E}">
        <p14:creationId xmlns:p14="http://schemas.microsoft.com/office/powerpoint/2010/main" val="2684673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lt Contact - White Ground">
    <p:bg>
      <p:bgPr>
        <a:solidFill>
          <a:schemeClr val="bg1"/>
        </a:solidFill>
        <a:effectLst/>
      </p:bgPr>
    </p:bg>
    <p:spTree>
      <p:nvGrpSpPr>
        <p:cNvPr id="1" name=""/>
        <p:cNvGrpSpPr/>
        <p:nvPr/>
      </p:nvGrpSpPr>
      <p:grpSpPr>
        <a:xfrm>
          <a:off x="0" y="0"/>
          <a:ext cx="0" cy="0"/>
          <a:chOff x="0" y="0"/>
          <a:chExt cx="0" cy="0"/>
        </a:xfrm>
      </p:grpSpPr>
      <p:sp>
        <p:nvSpPr>
          <p:cNvPr id="5" name="Contact">
            <a:extLst>
              <a:ext uri="{FF2B5EF4-FFF2-40B4-BE49-F238E27FC236}">
                <a16:creationId xmlns:a16="http://schemas.microsoft.com/office/drawing/2014/main" id="{D94549FF-0AAD-5F4F-8AB4-53D19F7F294B}"/>
              </a:ext>
            </a:extLst>
          </p:cNvPr>
          <p:cNvSpPr txBox="1"/>
          <p:nvPr userDrawn="1"/>
        </p:nvSpPr>
        <p:spPr>
          <a:xfrm>
            <a:off x="457200" y="374654"/>
            <a:ext cx="5486400" cy="1374775"/>
          </a:xfrm>
          <a:prstGeom prst="rect">
            <a:avLst/>
          </a:prstGeom>
          <a:noFill/>
        </p:spPr>
        <p:txBody>
          <a:bodyPr wrap="square" lIns="0" tIns="0" rIns="0" bIns="0" rtlCol="0" anchor="t" anchorCtr="0">
            <a:noAutofit/>
          </a:bodyPr>
          <a:lstStyle/>
          <a:p>
            <a:pPr marL="0" indent="0">
              <a:lnSpc>
                <a:spcPct val="90000"/>
              </a:lnSpc>
              <a:spcBef>
                <a:spcPts val="0"/>
              </a:spcBef>
              <a:buSzPct val="100000"/>
              <a:buFontTx/>
              <a:buNone/>
            </a:pPr>
            <a:r>
              <a:rPr lang="en-US" sz="4800" b="1" spc="-100" baseline="0"/>
              <a:t>Contact</a:t>
            </a:r>
          </a:p>
        </p:txBody>
      </p:sp>
      <p:grpSp>
        <p:nvGrpSpPr>
          <p:cNvPr id="10" name="Shapes">
            <a:extLst>
              <a:ext uri="{FF2B5EF4-FFF2-40B4-BE49-F238E27FC236}">
                <a16:creationId xmlns:a16="http://schemas.microsoft.com/office/drawing/2014/main" id="{EAC13FD3-8F1E-4B13-84C0-6C5E1C488292}"/>
              </a:ext>
            </a:extLst>
          </p:cNvPr>
          <p:cNvGrpSpPr/>
          <p:nvPr userDrawn="1"/>
        </p:nvGrpSpPr>
        <p:grpSpPr>
          <a:xfrm>
            <a:off x="4484721" y="456312"/>
            <a:ext cx="7250555" cy="5944426"/>
            <a:chOff x="4484721" y="456312"/>
            <a:chExt cx="7250555" cy="5944426"/>
          </a:xfrm>
        </p:grpSpPr>
        <p:sp>
          <p:nvSpPr>
            <p:cNvPr id="11" name="Shape 1">
              <a:extLst>
                <a:ext uri="{FF2B5EF4-FFF2-40B4-BE49-F238E27FC236}">
                  <a16:creationId xmlns:a16="http://schemas.microsoft.com/office/drawing/2014/main" id="{23888EA1-B79F-494F-B56F-8FC9BDB12EC2}"/>
                </a:ext>
                <a:ext uri="{C183D7F6-B498-43B3-948B-1728B52AA6E4}">
                  <adec:decorative xmlns:adec="http://schemas.microsoft.com/office/drawing/2017/decorative" val="1"/>
                </a:ext>
              </a:extLst>
            </p:cNvPr>
            <p:cNvSpPr>
              <a:spLocks noChangeAspect="1" noEditPoints="1"/>
            </p:cNvSpPr>
            <p:nvPr userDrawn="1"/>
          </p:nvSpPr>
          <p:spPr bwMode="hidden">
            <a:xfrm>
              <a:off x="7707222" y="456567"/>
              <a:ext cx="4028054" cy="2896340"/>
            </a:xfrm>
            <a:custGeom>
              <a:avLst/>
              <a:gdLst>
                <a:gd name="T0" fmla="*/ 4228 w 4228"/>
                <a:gd name="T1" fmla="*/ 2080 h 3040"/>
                <a:gd name="T2" fmla="*/ 4228 w 4228"/>
                <a:gd name="T3" fmla="*/ 2080 h 3040"/>
                <a:gd name="T4" fmla="*/ 0 w 4228"/>
                <a:gd name="T5" fmla="*/ 0 h 3040"/>
                <a:gd name="T6" fmla="*/ 2472 w 4228"/>
                <a:gd name="T7" fmla="*/ 3040 h 3040"/>
                <a:gd name="T8" fmla="*/ 4228 w 4228"/>
                <a:gd name="T9" fmla="*/ 2080 h 3040"/>
              </a:gdLst>
              <a:ahLst/>
              <a:cxnLst>
                <a:cxn ang="0">
                  <a:pos x="T0" y="T1"/>
                </a:cxn>
                <a:cxn ang="0">
                  <a:pos x="T2" y="T3"/>
                </a:cxn>
                <a:cxn ang="0">
                  <a:pos x="T4" y="T5"/>
                </a:cxn>
                <a:cxn ang="0">
                  <a:pos x="T6" y="T7"/>
                </a:cxn>
                <a:cxn ang="0">
                  <a:pos x="T8" y="T9"/>
                </a:cxn>
              </a:cxnLst>
              <a:rect l="0" t="0" r="r" b="b"/>
              <a:pathLst>
                <a:path w="4228" h="3040">
                  <a:moveTo>
                    <a:pt x="4228" y="2080"/>
                  </a:moveTo>
                  <a:lnTo>
                    <a:pt x="4228" y="2080"/>
                  </a:lnTo>
                  <a:lnTo>
                    <a:pt x="0" y="0"/>
                  </a:lnTo>
                  <a:lnTo>
                    <a:pt x="2472" y="3040"/>
                  </a:lnTo>
                  <a:lnTo>
                    <a:pt x="4228" y="2080"/>
                  </a:lnTo>
                  <a:close/>
                </a:path>
              </a:pathLst>
            </a:custGeom>
            <a:solidFill>
              <a:srgbClr val="C3EC0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Shape 2">
              <a:extLst>
                <a:ext uri="{FF2B5EF4-FFF2-40B4-BE49-F238E27FC236}">
                  <a16:creationId xmlns:a16="http://schemas.microsoft.com/office/drawing/2014/main" id="{0464DE1E-C107-4352-A58E-EED50BA81951}"/>
                </a:ext>
              </a:extLst>
            </p:cNvPr>
            <p:cNvSpPr>
              <a:spLocks noChangeAspect="1" noEditPoints="1"/>
            </p:cNvSpPr>
            <p:nvPr userDrawn="1"/>
          </p:nvSpPr>
          <p:spPr bwMode="hidden">
            <a:xfrm>
              <a:off x="4484721" y="456312"/>
              <a:ext cx="7250043" cy="5944426"/>
            </a:xfrm>
            <a:custGeom>
              <a:avLst/>
              <a:gdLst>
                <a:gd name="connsiteX0" fmla="*/ 3222559 w 7250043"/>
                <a:gd name="connsiteY0" fmla="*/ 0 h 5944426"/>
                <a:gd name="connsiteX1" fmla="*/ 7250043 w 7250043"/>
                <a:gd name="connsiteY1" fmla="*/ 4953688 h 5944426"/>
                <a:gd name="connsiteX2" fmla="*/ 0 w 7250043"/>
                <a:gd name="connsiteY2" fmla="*/ 5944426 h 5944426"/>
              </a:gdLst>
              <a:ahLst/>
              <a:cxnLst>
                <a:cxn ang="0">
                  <a:pos x="connsiteX0" y="connsiteY0"/>
                </a:cxn>
                <a:cxn ang="0">
                  <a:pos x="connsiteX1" y="connsiteY1"/>
                </a:cxn>
                <a:cxn ang="0">
                  <a:pos x="connsiteX2" y="connsiteY2"/>
                </a:cxn>
              </a:cxnLst>
              <a:rect l="l" t="t" r="r" b="b"/>
              <a:pathLst>
                <a:path w="7250043" h="5944426">
                  <a:moveTo>
                    <a:pt x="3222559" y="0"/>
                  </a:moveTo>
                  <a:lnTo>
                    <a:pt x="7250043" y="4953688"/>
                  </a:lnTo>
                  <a:lnTo>
                    <a:pt x="0" y="5944426"/>
                  </a:lnTo>
                  <a:close/>
                </a:path>
              </a:pathLst>
            </a:custGeom>
            <a:solidFill>
              <a:srgbClr val="93D500"/>
            </a:solidFill>
            <a:ln>
              <a:noFill/>
            </a:ln>
          </p:spPr>
          <p:style>
            <a:lnRef idx="0">
              <a:schemeClr val="accent1"/>
            </a:lnRef>
            <a:fillRef idx="1">
              <a:schemeClr val="accent1"/>
            </a:fillRef>
            <a:effectRef idx="0">
              <a:srgbClr val="000000"/>
            </a:effectRef>
            <a:fontRef idx="minor">
              <a:schemeClr val="lt1"/>
            </a:fontRef>
          </p:style>
          <p:txBody>
            <a:bodyPr wrap="square" rtlCol="0" anchor="ctr">
              <a:noAutofit/>
            </a:bodyPr>
            <a:lstStyle/>
            <a:p>
              <a:pPr algn="ctr">
                <a:lnSpc>
                  <a:spcPct val="100000"/>
                </a:lnSpc>
              </a:pPr>
              <a:endParaRPr lang="en-US" sz="1800"/>
            </a:p>
          </p:txBody>
        </p:sp>
      </p:grpSp>
      <p:sp>
        <p:nvSpPr>
          <p:cNvPr id="14" name="Rectangle 13">
            <a:extLst>
              <a:ext uri="{FF2B5EF4-FFF2-40B4-BE49-F238E27FC236}">
                <a16:creationId xmlns:a16="http://schemas.microsoft.com/office/drawing/2014/main" id="{F295AF67-7966-4F43-940D-6E4B992196C7}"/>
              </a:ext>
            </a:extLst>
          </p:cNvPr>
          <p:cNvSpPr/>
          <p:nvPr userDrawn="1"/>
        </p:nvSpPr>
        <p:spPr>
          <a:xfrm>
            <a:off x="201883" y="6129951"/>
            <a:ext cx="1626919" cy="460854"/>
          </a:xfrm>
          <a:prstGeom prst="rect">
            <a:avLst/>
          </a:prstGeom>
          <a:solidFill>
            <a:schemeClr val="bg1"/>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
        <p:nvSpPr>
          <p:cNvPr id="15" name="TextBox 14">
            <a:extLst>
              <a:ext uri="{FF2B5EF4-FFF2-40B4-BE49-F238E27FC236}">
                <a16:creationId xmlns:a16="http://schemas.microsoft.com/office/drawing/2014/main" id="{06B7273C-1000-4CE5-A536-6D9058511970}"/>
              </a:ext>
            </a:extLst>
          </p:cNvPr>
          <p:cNvSpPr txBox="1"/>
          <p:nvPr userDrawn="1"/>
        </p:nvSpPr>
        <p:spPr>
          <a:xfrm>
            <a:off x="523877" y="6050055"/>
            <a:ext cx="3788667" cy="388531"/>
          </a:xfrm>
          <a:prstGeom prst="rect">
            <a:avLst/>
          </a:prstGeom>
          <a:noFill/>
        </p:spPr>
        <p:txBody>
          <a:bodyPr wrap="square" lIns="0" tIns="0" rIns="0" bIns="0" rtlCol="0">
            <a:noAutofit/>
          </a:bodyPr>
          <a:lstStyle/>
          <a:p>
            <a:r>
              <a:rPr lang="en-US" sz="800"/>
              <a:t>©2020 Guidehouse Inc.  All rights reserved. This content is for general information purposes only, and should not be used as a substitute for consultation with professional advisors.</a:t>
            </a:r>
            <a:endParaRPr lang="en-US" sz="800" b="0" i="0" spc="31" baseline="0">
              <a:ea typeface="Neue Haas Grotesk Display Std 55 Roman" charset="0"/>
              <a:cs typeface="Neue Haas Grotesk Display Std 55 Roman" charset="0"/>
            </a:endParaRPr>
          </a:p>
        </p:txBody>
      </p:sp>
      <p:pic>
        <p:nvPicPr>
          <p:cNvPr id="16" name="Picture 15">
            <a:extLst>
              <a:ext uri="{FF2B5EF4-FFF2-40B4-BE49-F238E27FC236}">
                <a16:creationId xmlns:a16="http://schemas.microsoft.com/office/drawing/2014/main" id="{B7169607-DB62-456B-B85C-044BF39F988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876" y="5498748"/>
            <a:ext cx="2048256" cy="388531"/>
          </a:xfrm>
          <a:prstGeom prst="rect">
            <a:avLst/>
          </a:prstGeom>
        </p:spPr>
      </p:pic>
    </p:spTree>
    <p:extLst>
      <p:ext uri="{BB962C8B-B14F-4D97-AF65-F5344CB8AC3E}">
        <p14:creationId xmlns:p14="http://schemas.microsoft.com/office/powerpoint/2010/main" val="2493337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972800" cy="393261"/>
          </a:xfrm>
        </p:spPr>
        <p:txBody>
          <a:bodyPr/>
          <a:lstStyle/>
          <a:p>
            <a:r>
              <a:rPr lang="en-US"/>
              <a:t>Click to edit Master title style</a:t>
            </a:r>
          </a:p>
        </p:txBody>
      </p:sp>
      <p:sp>
        <p:nvSpPr>
          <p:cNvPr id="7" name="Text Placeholder 7"/>
          <p:cNvSpPr>
            <a:spLocks noGrp="1"/>
          </p:cNvSpPr>
          <p:nvPr>
            <p:ph type="body" sz="quarter" idx="13"/>
          </p:nvPr>
        </p:nvSpPr>
        <p:spPr>
          <a:xfrm>
            <a:off x="609600" y="1032386"/>
            <a:ext cx="10972800" cy="407988"/>
          </a:xfrm>
        </p:spPr>
        <p:txBody>
          <a:bodyPr>
            <a:noAutofit/>
          </a:bodyPr>
          <a:lstStyle>
            <a:lvl1pPr marL="0" indent="0">
              <a:spcBef>
                <a:spcPts val="0"/>
              </a:spcBef>
              <a:buFont typeface="Arial" charset="0"/>
              <a:buNone/>
              <a:tabLst/>
              <a:defRPr sz="24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Edit Master text styles</a:t>
            </a:r>
          </a:p>
        </p:txBody>
      </p:sp>
      <p:sp>
        <p:nvSpPr>
          <p:cNvPr id="8" name="Date Placeholder 3"/>
          <p:cNvSpPr>
            <a:spLocks noGrp="1"/>
          </p:cNvSpPr>
          <p:nvPr>
            <p:ph type="dt" sz="half" idx="2"/>
          </p:nvPr>
        </p:nvSpPr>
        <p:spPr>
          <a:xfrm>
            <a:off x="10152446" y="6438902"/>
            <a:ext cx="1213945" cy="181085"/>
          </a:xfrm>
          <a:prstGeom prst="rect">
            <a:avLst/>
          </a:prstGeom>
        </p:spPr>
        <p:txBody>
          <a:bodyPr vert="horz" lIns="0" tIns="0" rIns="0" bIns="0" rtlCol="0" anchor="t" anchorCtr="0"/>
          <a:lstStyle>
            <a:lvl1pPr algn="r">
              <a:defRPr sz="700" b="0" i="0" spc="0" baseline="0">
                <a:solidFill>
                  <a:schemeClr val="tx1"/>
                </a:solidFill>
                <a:latin typeface="+mn-lt"/>
                <a:ea typeface="Arial" charset="0"/>
                <a:cs typeface="Arial" charset="0"/>
              </a:defRPr>
            </a:lvl1pPr>
          </a:lstStyle>
          <a:p>
            <a:r>
              <a:rPr lang="en-US"/>
              <a:t>February 2019</a:t>
            </a:r>
          </a:p>
        </p:txBody>
      </p:sp>
      <p:sp>
        <p:nvSpPr>
          <p:cNvPr id="9" name="Slide Number Placeholder 5"/>
          <p:cNvSpPr>
            <a:spLocks noGrp="1"/>
          </p:cNvSpPr>
          <p:nvPr>
            <p:ph type="sldNum" sz="quarter" idx="4"/>
          </p:nvPr>
        </p:nvSpPr>
        <p:spPr>
          <a:xfrm>
            <a:off x="11385442" y="6438900"/>
            <a:ext cx="196959" cy="182880"/>
          </a:xfrm>
          <a:prstGeom prst="rect">
            <a:avLst/>
          </a:prstGeom>
        </p:spPr>
        <p:txBody>
          <a:bodyPr vert="horz" lIns="0" tIns="0" rIns="0" bIns="0" rtlCol="0" anchor="t" anchorCtr="0"/>
          <a:lstStyle>
            <a:lvl1pPr algn="r">
              <a:defRPr sz="700" b="0" i="0" spc="0" baseline="0">
                <a:solidFill>
                  <a:schemeClr val="tx1"/>
                </a:solidFill>
                <a:latin typeface="+mn-lt"/>
                <a:ea typeface="Arial" charset="0"/>
                <a:cs typeface="Arial" charset="0"/>
              </a:defRPr>
            </a:lvl1pPr>
          </a:lstStyle>
          <a:p>
            <a:fld id="{8261C38C-5C2D-5148-8E2E-6A19B9636540}" type="slidenum">
              <a:rPr lang="en-US" smtClean="0"/>
              <a:pPr/>
              <a:t>‹#›</a:t>
            </a:fld>
            <a:endParaRPr lang="en-US"/>
          </a:p>
        </p:txBody>
      </p:sp>
      <p:sp>
        <p:nvSpPr>
          <p:cNvPr id="10" name="Footer Placeholder 4"/>
          <p:cNvSpPr>
            <a:spLocks noGrp="1"/>
          </p:cNvSpPr>
          <p:nvPr>
            <p:ph type="ftr" sz="quarter" idx="3"/>
          </p:nvPr>
        </p:nvSpPr>
        <p:spPr>
          <a:xfrm>
            <a:off x="2195553" y="6438900"/>
            <a:ext cx="4876800" cy="182880"/>
          </a:xfrm>
          <a:prstGeom prst="rect">
            <a:avLst/>
          </a:prstGeom>
        </p:spPr>
        <p:txBody>
          <a:bodyPr vert="horz" lIns="0" tIns="0" rIns="0" bIns="0" rtlCol="0" anchor="t" anchorCtr="0"/>
          <a:lstStyle>
            <a:lvl1pPr>
              <a:defRPr lang="en-US" sz="700" b="0" i="0" spc="0" baseline="0" smtClean="0">
                <a:ea typeface="Arial" charset="0"/>
                <a:cs typeface="Arial" charset="0"/>
              </a:defRPr>
            </a:lvl1pPr>
          </a:lstStyle>
          <a:p>
            <a:pPr marL="114300" indent="-114300">
              <a:buFont typeface="Arial" panose="020B0604020202020204" pitchFamily="34" charset="0"/>
              <a:buChar char="|"/>
            </a:pPr>
            <a:r>
              <a:rPr lang="en-US"/>
              <a:t>Edit presentation title on Slide Master using Insert &gt; Header &amp; Footer</a:t>
            </a:r>
          </a:p>
        </p:txBody>
      </p:sp>
    </p:spTree>
    <p:extLst>
      <p:ext uri="{BB962C8B-B14F-4D97-AF65-F5344CB8AC3E}">
        <p14:creationId xmlns:p14="http://schemas.microsoft.com/office/powerpoint/2010/main" val="78761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Only - No 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972800" cy="393261"/>
          </a:xfrm>
        </p:spPr>
        <p:txBody>
          <a:bodyPr/>
          <a:lstStyle/>
          <a:p>
            <a:r>
              <a:rPr lang="en-US"/>
              <a:t>Click to edit Master title style</a:t>
            </a:r>
          </a:p>
        </p:txBody>
      </p:sp>
      <p:sp>
        <p:nvSpPr>
          <p:cNvPr id="8" name="Date Placeholder 3"/>
          <p:cNvSpPr>
            <a:spLocks noGrp="1"/>
          </p:cNvSpPr>
          <p:nvPr>
            <p:ph type="dt" sz="half" idx="2"/>
          </p:nvPr>
        </p:nvSpPr>
        <p:spPr>
          <a:xfrm>
            <a:off x="10152446" y="6438902"/>
            <a:ext cx="1213945" cy="181085"/>
          </a:xfrm>
          <a:prstGeom prst="rect">
            <a:avLst/>
          </a:prstGeom>
        </p:spPr>
        <p:txBody>
          <a:bodyPr vert="horz" lIns="0" tIns="0" rIns="0" bIns="0" rtlCol="0" anchor="t" anchorCtr="0"/>
          <a:lstStyle>
            <a:lvl1pPr algn="r">
              <a:defRPr sz="700" b="0" i="0" spc="0" baseline="0">
                <a:solidFill>
                  <a:schemeClr val="tx1"/>
                </a:solidFill>
                <a:latin typeface="+mn-lt"/>
                <a:ea typeface="Arial" charset="0"/>
                <a:cs typeface="Arial" charset="0"/>
              </a:defRPr>
            </a:lvl1pPr>
          </a:lstStyle>
          <a:p>
            <a:r>
              <a:rPr lang="en-US"/>
              <a:t>February 2019</a:t>
            </a:r>
          </a:p>
        </p:txBody>
      </p:sp>
      <p:sp>
        <p:nvSpPr>
          <p:cNvPr id="9" name="Slide Number Placeholder 5"/>
          <p:cNvSpPr>
            <a:spLocks noGrp="1"/>
          </p:cNvSpPr>
          <p:nvPr>
            <p:ph type="sldNum" sz="quarter" idx="4"/>
          </p:nvPr>
        </p:nvSpPr>
        <p:spPr>
          <a:xfrm>
            <a:off x="11385442" y="6438900"/>
            <a:ext cx="196959" cy="182880"/>
          </a:xfrm>
          <a:prstGeom prst="rect">
            <a:avLst/>
          </a:prstGeom>
        </p:spPr>
        <p:txBody>
          <a:bodyPr vert="horz" lIns="0" tIns="0" rIns="0" bIns="0" rtlCol="0" anchor="t" anchorCtr="0"/>
          <a:lstStyle>
            <a:lvl1pPr algn="r">
              <a:defRPr sz="700" b="0" i="0" spc="0" baseline="0">
                <a:solidFill>
                  <a:schemeClr val="tx1"/>
                </a:solidFill>
                <a:latin typeface="+mn-lt"/>
                <a:ea typeface="Arial" charset="0"/>
                <a:cs typeface="Arial" charset="0"/>
              </a:defRPr>
            </a:lvl1pPr>
          </a:lstStyle>
          <a:p>
            <a:fld id="{8261C38C-5C2D-5148-8E2E-6A19B9636540}" type="slidenum">
              <a:rPr lang="en-US" smtClean="0"/>
              <a:pPr/>
              <a:t>‹#›</a:t>
            </a:fld>
            <a:endParaRPr lang="en-US"/>
          </a:p>
        </p:txBody>
      </p:sp>
      <p:sp>
        <p:nvSpPr>
          <p:cNvPr id="10" name="Footer Placeholder 4"/>
          <p:cNvSpPr>
            <a:spLocks noGrp="1"/>
          </p:cNvSpPr>
          <p:nvPr>
            <p:ph type="ftr" sz="quarter" idx="3"/>
          </p:nvPr>
        </p:nvSpPr>
        <p:spPr>
          <a:xfrm>
            <a:off x="2195553" y="6438900"/>
            <a:ext cx="4876800" cy="182880"/>
          </a:xfrm>
          <a:prstGeom prst="rect">
            <a:avLst/>
          </a:prstGeom>
        </p:spPr>
        <p:txBody>
          <a:bodyPr vert="horz" lIns="0" tIns="0" rIns="0" bIns="0" rtlCol="0" anchor="t" anchorCtr="0"/>
          <a:lstStyle>
            <a:lvl1pPr>
              <a:defRPr lang="en-US" sz="700" b="0" i="0" spc="0" baseline="0" smtClean="0">
                <a:ea typeface="Arial" charset="0"/>
                <a:cs typeface="Arial" charset="0"/>
              </a:defRPr>
            </a:lvl1pPr>
          </a:lstStyle>
          <a:p>
            <a:pPr marL="114300" indent="-114300">
              <a:buFont typeface="Arial" panose="020B0604020202020204" pitchFamily="34" charset="0"/>
              <a:buChar char="|"/>
            </a:pPr>
            <a:r>
              <a:rPr lang="en-US"/>
              <a:t>Edit presentation title on Slide Master using Insert &gt; Header &amp; Footer</a:t>
            </a:r>
          </a:p>
        </p:txBody>
      </p:sp>
    </p:spTree>
    <p:extLst>
      <p:ext uri="{BB962C8B-B14F-4D97-AF65-F5344CB8AC3E}">
        <p14:creationId xmlns:p14="http://schemas.microsoft.com/office/powerpoint/2010/main" val="1728112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Shapes">
            <a:extLst>
              <a:ext uri="{FF2B5EF4-FFF2-40B4-BE49-F238E27FC236}">
                <a16:creationId xmlns:a16="http://schemas.microsoft.com/office/drawing/2014/main" id="{BAEB401E-5143-6042-9787-A0BD49D949C4}"/>
              </a:ext>
            </a:extLst>
          </p:cNvPr>
          <p:cNvGrpSpPr/>
          <p:nvPr userDrawn="1"/>
        </p:nvGrpSpPr>
        <p:grpSpPr>
          <a:xfrm>
            <a:off x="4484721" y="456312"/>
            <a:ext cx="7250555" cy="5944426"/>
            <a:chOff x="4484721" y="456312"/>
            <a:chExt cx="7250555" cy="5944426"/>
          </a:xfrm>
        </p:grpSpPr>
        <p:sp>
          <p:nvSpPr>
            <p:cNvPr id="10" name="Shape 1">
              <a:extLst>
                <a:ext uri="{FF2B5EF4-FFF2-40B4-BE49-F238E27FC236}">
                  <a16:creationId xmlns:a16="http://schemas.microsoft.com/office/drawing/2014/main" id="{DE3424D6-78F7-4144-A1E8-D56118CB908C}"/>
                </a:ext>
                <a:ext uri="{C183D7F6-B498-43B3-948B-1728B52AA6E4}">
                  <adec:decorative xmlns:adec="http://schemas.microsoft.com/office/drawing/2017/decorative" val="1"/>
                </a:ext>
              </a:extLst>
            </p:cNvPr>
            <p:cNvSpPr>
              <a:spLocks noChangeAspect="1" noEditPoints="1"/>
            </p:cNvSpPr>
            <p:nvPr userDrawn="1"/>
          </p:nvSpPr>
          <p:spPr bwMode="hidden">
            <a:xfrm>
              <a:off x="7707222" y="456567"/>
              <a:ext cx="4028054" cy="2896340"/>
            </a:xfrm>
            <a:custGeom>
              <a:avLst/>
              <a:gdLst>
                <a:gd name="T0" fmla="*/ 4228 w 4228"/>
                <a:gd name="T1" fmla="*/ 2080 h 3040"/>
                <a:gd name="T2" fmla="*/ 4228 w 4228"/>
                <a:gd name="T3" fmla="*/ 2080 h 3040"/>
                <a:gd name="T4" fmla="*/ 0 w 4228"/>
                <a:gd name="T5" fmla="*/ 0 h 3040"/>
                <a:gd name="T6" fmla="*/ 2472 w 4228"/>
                <a:gd name="T7" fmla="*/ 3040 h 3040"/>
                <a:gd name="T8" fmla="*/ 4228 w 4228"/>
                <a:gd name="T9" fmla="*/ 2080 h 3040"/>
              </a:gdLst>
              <a:ahLst/>
              <a:cxnLst>
                <a:cxn ang="0">
                  <a:pos x="T0" y="T1"/>
                </a:cxn>
                <a:cxn ang="0">
                  <a:pos x="T2" y="T3"/>
                </a:cxn>
                <a:cxn ang="0">
                  <a:pos x="T4" y="T5"/>
                </a:cxn>
                <a:cxn ang="0">
                  <a:pos x="T6" y="T7"/>
                </a:cxn>
                <a:cxn ang="0">
                  <a:pos x="T8" y="T9"/>
                </a:cxn>
              </a:cxnLst>
              <a:rect l="0" t="0" r="r" b="b"/>
              <a:pathLst>
                <a:path w="4228" h="3040">
                  <a:moveTo>
                    <a:pt x="4228" y="2080"/>
                  </a:moveTo>
                  <a:lnTo>
                    <a:pt x="4228" y="2080"/>
                  </a:lnTo>
                  <a:lnTo>
                    <a:pt x="0" y="0"/>
                  </a:lnTo>
                  <a:lnTo>
                    <a:pt x="2472" y="3040"/>
                  </a:lnTo>
                  <a:lnTo>
                    <a:pt x="4228" y="2080"/>
                  </a:lnTo>
                  <a:close/>
                </a:path>
              </a:pathLst>
            </a:custGeom>
            <a:solidFill>
              <a:srgbClr val="C3EC0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Shape 2">
              <a:extLst>
                <a:ext uri="{FF2B5EF4-FFF2-40B4-BE49-F238E27FC236}">
                  <a16:creationId xmlns:a16="http://schemas.microsoft.com/office/drawing/2014/main" id="{686489CF-E6D3-426A-A240-1655E80B023F}"/>
                </a:ext>
              </a:extLst>
            </p:cNvPr>
            <p:cNvSpPr>
              <a:spLocks noChangeAspect="1" noEditPoints="1"/>
            </p:cNvSpPr>
            <p:nvPr userDrawn="1"/>
          </p:nvSpPr>
          <p:spPr bwMode="hidden">
            <a:xfrm>
              <a:off x="4484721" y="456312"/>
              <a:ext cx="7250043" cy="5944426"/>
            </a:xfrm>
            <a:custGeom>
              <a:avLst/>
              <a:gdLst>
                <a:gd name="connsiteX0" fmla="*/ 3222559 w 7250043"/>
                <a:gd name="connsiteY0" fmla="*/ 0 h 5944426"/>
                <a:gd name="connsiteX1" fmla="*/ 7250043 w 7250043"/>
                <a:gd name="connsiteY1" fmla="*/ 4953688 h 5944426"/>
                <a:gd name="connsiteX2" fmla="*/ 0 w 7250043"/>
                <a:gd name="connsiteY2" fmla="*/ 5944426 h 5944426"/>
              </a:gdLst>
              <a:ahLst/>
              <a:cxnLst>
                <a:cxn ang="0">
                  <a:pos x="connsiteX0" y="connsiteY0"/>
                </a:cxn>
                <a:cxn ang="0">
                  <a:pos x="connsiteX1" y="connsiteY1"/>
                </a:cxn>
                <a:cxn ang="0">
                  <a:pos x="connsiteX2" y="connsiteY2"/>
                </a:cxn>
              </a:cxnLst>
              <a:rect l="l" t="t" r="r" b="b"/>
              <a:pathLst>
                <a:path w="7250043" h="5944426">
                  <a:moveTo>
                    <a:pt x="3222559" y="0"/>
                  </a:moveTo>
                  <a:lnTo>
                    <a:pt x="7250043" y="4953688"/>
                  </a:lnTo>
                  <a:lnTo>
                    <a:pt x="0" y="5944426"/>
                  </a:lnTo>
                  <a:close/>
                </a:path>
              </a:pathLst>
            </a:custGeom>
            <a:solidFill>
              <a:srgbClr val="93D500"/>
            </a:solidFill>
            <a:ln>
              <a:noFill/>
            </a:ln>
          </p:spPr>
          <p:style>
            <a:lnRef idx="0">
              <a:schemeClr val="accent1"/>
            </a:lnRef>
            <a:fillRef idx="1">
              <a:schemeClr val="accent1"/>
            </a:fillRef>
            <a:effectRef idx="0">
              <a:srgbClr val="000000"/>
            </a:effectRef>
            <a:fontRef idx="minor">
              <a:schemeClr val="lt1"/>
            </a:fontRef>
          </p:style>
          <p:txBody>
            <a:bodyPr wrap="square" rtlCol="0" anchor="ctr">
              <a:noAutofit/>
            </a:bodyPr>
            <a:lstStyle/>
            <a:p>
              <a:pPr algn="ctr">
                <a:lnSpc>
                  <a:spcPct val="100000"/>
                </a:lnSpc>
              </a:pPr>
              <a:endParaRPr lang="en-US" sz="1800"/>
            </a:p>
          </p:txBody>
        </p:sp>
      </p:gr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57200" y="1736725"/>
            <a:ext cx="6263515" cy="2057400"/>
          </a:xfrm>
          <a:prstGeom prst="rect">
            <a:avLst/>
          </a:prstGeom>
        </p:spPr>
        <p:txBody>
          <a:bodyPr anchor="b"/>
          <a:lstStyle>
            <a:lvl1pPr algn="l">
              <a:defRPr sz="4000" spc="-100" baseline="0"/>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57200" y="4023364"/>
            <a:ext cx="6263515" cy="1189931"/>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[Optional presentation subtitle]</a:t>
            </a:r>
          </a:p>
        </p:txBody>
      </p:sp>
      <p:sp>
        <p:nvSpPr>
          <p:cNvPr id="9" name="Text Placeholder 3">
            <a:extLst>
              <a:ext uri="{FF2B5EF4-FFF2-40B4-BE49-F238E27FC236}">
                <a16:creationId xmlns:a16="http://schemas.microsoft.com/office/drawing/2014/main" id="{5C800EA8-6366-7F4C-B7F3-6DF82E498590}"/>
              </a:ext>
            </a:extLst>
          </p:cNvPr>
          <p:cNvSpPr>
            <a:spLocks noGrp="1"/>
          </p:cNvSpPr>
          <p:nvPr userDrawn="1">
            <p:ph type="body" sz="quarter" idx="10" hasCustomPrompt="1"/>
          </p:nvPr>
        </p:nvSpPr>
        <p:spPr>
          <a:xfrm>
            <a:off x="457200" y="5815907"/>
            <a:ext cx="5486400" cy="638868"/>
          </a:xfrm>
        </p:spPr>
        <p:txBody>
          <a:bodyPr anchor="b" anchorCtr="0">
            <a:normAutofit/>
          </a:bodyPr>
          <a:lstStyle>
            <a:lvl1pPr marL="0" indent="0">
              <a:spcBef>
                <a:spcPts val="0"/>
              </a:spcBef>
              <a:buFontTx/>
              <a:buNone/>
              <a:defRPr sz="1400"/>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vl6pPr marL="0" indent="0">
              <a:spcBef>
                <a:spcPts val="0"/>
              </a:spcBef>
              <a:buFontTx/>
              <a:buNone/>
              <a:defRPr/>
            </a:lvl6pPr>
            <a:lvl7pPr marL="0" indent="0">
              <a:spcBef>
                <a:spcPts val="0"/>
              </a:spcBef>
              <a:buFontTx/>
              <a:buNone/>
              <a:defRPr/>
            </a:lvl7pPr>
            <a:lvl8pPr marL="0" indent="0">
              <a:spcBef>
                <a:spcPts val="0"/>
              </a:spcBef>
              <a:buFontTx/>
              <a:buNone/>
              <a:defRPr/>
            </a:lvl8pPr>
            <a:lvl9pPr marL="0" indent="0">
              <a:spcBef>
                <a:spcPts val="0"/>
              </a:spcBef>
              <a:buFontTx/>
              <a:buNone/>
              <a:defRPr/>
            </a:lvl9pPr>
          </a:lstStyle>
          <a:p>
            <a:pPr lvl="0"/>
            <a:r>
              <a:rPr lang="en-US"/>
              <a:t>[Month 00, 0000]</a:t>
            </a:r>
          </a:p>
        </p:txBody>
      </p:sp>
      <p:pic>
        <p:nvPicPr>
          <p:cNvPr id="12" name="Guidehouse Logo" descr="Guidehouse">
            <a:extLst>
              <a:ext uri="{FF2B5EF4-FFF2-40B4-BE49-F238E27FC236}">
                <a16:creationId xmlns:a16="http://schemas.microsoft.com/office/drawing/2014/main" id="{9BC65054-E2D2-4334-9F6D-A2D7ED6371FF}"/>
              </a:ext>
            </a:extLst>
          </p:cNvPr>
          <p:cNvPicPr>
            <a:picLocks noChangeAspect="1"/>
          </p:cNvPicPr>
          <p:nvPr userDrawn="1"/>
        </p:nvPicPr>
        <p:blipFill>
          <a:blip r:embed="rId2"/>
          <a:stretch>
            <a:fillRect/>
          </a:stretch>
        </p:blipFill>
        <p:spPr bwMode="gray">
          <a:xfrm>
            <a:off x="231775" y="229238"/>
            <a:ext cx="2801111" cy="809495"/>
          </a:xfrm>
          <a:prstGeom prst="rect">
            <a:avLst/>
          </a:prstGeom>
        </p:spPr>
      </p:pic>
    </p:spTree>
    <p:extLst>
      <p:ext uri="{BB962C8B-B14F-4D97-AF65-F5344CB8AC3E}">
        <p14:creationId xmlns:p14="http://schemas.microsoft.com/office/powerpoint/2010/main" val="623516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5" name="Shapes">
            <a:extLst>
              <a:ext uri="{FF2B5EF4-FFF2-40B4-BE49-F238E27FC236}">
                <a16:creationId xmlns:a16="http://schemas.microsoft.com/office/drawing/2014/main" id="{BAEB401E-5143-6042-9787-A0BD49D949C4}"/>
              </a:ext>
            </a:extLst>
          </p:cNvPr>
          <p:cNvGrpSpPr/>
          <p:nvPr userDrawn="1"/>
        </p:nvGrpSpPr>
        <p:grpSpPr>
          <a:xfrm>
            <a:off x="4484721" y="456312"/>
            <a:ext cx="7250555" cy="5944426"/>
            <a:chOff x="4484721" y="456312"/>
            <a:chExt cx="7250555" cy="5944426"/>
          </a:xfrm>
        </p:grpSpPr>
        <p:sp>
          <p:nvSpPr>
            <p:cNvPr id="10" name="Shape 1">
              <a:extLst>
                <a:ext uri="{FF2B5EF4-FFF2-40B4-BE49-F238E27FC236}">
                  <a16:creationId xmlns:a16="http://schemas.microsoft.com/office/drawing/2014/main" id="{DE3424D6-78F7-4144-A1E8-D56118CB908C}"/>
                </a:ext>
                <a:ext uri="{C183D7F6-B498-43B3-948B-1728B52AA6E4}">
                  <adec:decorative xmlns:adec="http://schemas.microsoft.com/office/drawing/2017/decorative" val="1"/>
                </a:ext>
              </a:extLst>
            </p:cNvPr>
            <p:cNvSpPr>
              <a:spLocks noChangeAspect="1" noEditPoints="1"/>
            </p:cNvSpPr>
            <p:nvPr userDrawn="1"/>
          </p:nvSpPr>
          <p:spPr bwMode="hidden">
            <a:xfrm>
              <a:off x="7707222" y="456567"/>
              <a:ext cx="4028054" cy="2896340"/>
            </a:xfrm>
            <a:custGeom>
              <a:avLst/>
              <a:gdLst>
                <a:gd name="T0" fmla="*/ 4228 w 4228"/>
                <a:gd name="T1" fmla="*/ 2080 h 3040"/>
                <a:gd name="T2" fmla="*/ 4228 w 4228"/>
                <a:gd name="T3" fmla="*/ 2080 h 3040"/>
                <a:gd name="T4" fmla="*/ 0 w 4228"/>
                <a:gd name="T5" fmla="*/ 0 h 3040"/>
                <a:gd name="T6" fmla="*/ 2472 w 4228"/>
                <a:gd name="T7" fmla="*/ 3040 h 3040"/>
                <a:gd name="T8" fmla="*/ 4228 w 4228"/>
                <a:gd name="T9" fmla="*/ 2080 h 3040"/>
              </a:gdLst>
              <a:ahLst/>
              <a:cxnLst>
                <a:cxn ang="0">
                  <a:pos x="T0" y="T1"/>
                </a:cxn>
                <a:cxn ang="0">
                  <a:pos x="T2" y="T3"/>
                </a:cxn>
                <a:cxn ang="0">
                  <a:pos x="T4" y="T5"/>
                </a:cxn>
                <a:cxn ang="0">
                  <a:pos x="T6" y="T7"/>
                </a:cxn>
                <a:cxn ang="0">
                  <a:pos x="T8" y="T9"/>
                </a:cxn>
              </a:cxnLst>
              <a:rect l="0" t="0" r="r" b="b"/>
              <a:pathLst>
                <a:path w="4228" h="3040">
                  <a:moveTo>
                    <a:pt x="4228" y="2080"/>
                  </a:moveTo>
                  <a:lnTo>
                    <a:pt x="4228" y="2080"/>
                  </a:lnTo>
                  <a:lnTo>
                    <a:pt x="0" y="0"/>
                  </a:lnTo>
                  <a:lnTo>
                    <a:pt x="2472" y="3040"/>
                  </a:lnTo>
                  <a:lnTo>
                    <a:pt x="4228" y="208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Shape 2">
              <a:extLst>
                <a:ext uri="{FF2B5EF4-FFF2-40B4-BE49-F238E27FC236}">
                  <a16:creationId xmlns:a16="http://schemas.microsoft.com/office/drawing/2014/main" id="{686489CF-E6D3-426A-A240-1655E80B023F}"/>
                </a:ext>
              </a:extLst>
            </p:cNvPr>
            <p:cNvSpPr>
              <a:spLocks noChangeAspect="1" noEditPoints="1"/>
            </p:cNvSpPr>
            <p:nvPr userDrawn="1"/>
          </p:nvSpPr>
          <p:spPr bwMode="hidden">
            <a:xfrm>
              <a:off x="4484721" y="456312"/>
              <a:ext cx="7250043" cy="5944426"/>
            </a:xfrm>
            <a:custGeom>
              <a:avLst/>
              <a:gdLst>
                <a:gd name="connsiteX0" fmla="*/ 3222559 w 7250043"/>
                <a:gd name="connsiteY0" fmla="*/ 0 h 5944426"/>
                <a:gd name="connsiteX1" fmla="*/ 7250043 w 7250043"/>
                <a:gd name="connsiteY1" fmla="*/ 4953688 h 5944426"/>
                <a:gd name="connsiteX2" fmla="*/ 0 w 7250043"/>
                <a:gd name="connsiteY2" fmla="*/ 5944426 h 5944426"/>
              </a:gdLst>
              <a:ahLst/>
              <a:cxnLst>
                <a:cxn ang="0">
                  <a:pos x="connsiteX0" y="connsiteY0"/>
                </a:cxn>
                <a:cxn ang="0">
                  <a:pos x="connsiteX1" y="connsiteY1"/>
                </a:cxn>
                <a:cxn ang="0">
                  <a:pos x="connsiteX2" y="connsiteY2"/>
                </a:cxn>
              </a:cxnLst>
              <a:rect l="l" t="t" r="r" b="b"/>
              <a:pathLst>
                <a:path w="7250043" h="5944426">
                  <a:moveTo>
                    <a:pt x="3222559" y="0"/>
                  </a:moveTo>
                  <a:lnTo>
                    <a:pt x="7250043" y="4953688"/>
                  </a:lnTo>
                  <a:lnTo>
                    <a:pt x="0" y="5944426"/>
                  </a:lnTo>
                  <a:close/>
                </a:path>
              </a:pathLst>
            </a:custGeom>
            <a:solidFill>
              <a:srgbClr val="93D500"/>
            </a:solidFill>
            <a:ln>
              <a:noFill/>
            </a:ln>
          </p:spPr>
          <p:style>
            <a:lnRef idx="0">
              <a:schemeClr val="accent1"/>
            </a:lnRef>
            <a:fillRef idx="1">
              <a:schemeClr val="accent1"/>
            </a:fillRef>
            <a:effectRef idx="0">
              <a:srgbClr val="000000"/>
            </a:effectRef>
            <a:fontRef idx="minor">
              <a:schemeClr val="lt1"/>
            </a:fontRef>
          </p:style>
          <p:txBody>
            <a:bodyPr wrap="square" rtlCol="0" anchor="ctr">
              <a:noAutofit/>
            </a:bodyPr>
            <a:lstStyle/>
            <a:p>
              <a:pPr algn="ctr">
                <a:lnSpc>
                  <a:spcPct val="100000"/>
                </a:lnSpc>
              </a:pPr>
              <a:endParaRPr lang="en-US" sz="1800"/>
            </a:p>
          </p:txBody>
        </p:sp>
      </p:gr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57200" y="1736725"/>
            <a:ext cx="6263515" cy="2057400"/>
          </a:xfrm>
          <a:prstGeom prst="rect">
            <a:avLst/>
          </a:prstGeom>
        </p:spPr>
        <p:txBody>
          <a:bodyPr anchor="b"/>
          <a:lstStyle>
            <a:lvl1pPr algn="l">
              <a:defRPr sz="4000" spc="-100" baseline="0"/>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57200" y="4023364"/>
            <a:ext cx="6263515" cy="1189931"/>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[Optional presentation subtitle]</a:t>
            </a:r>
          </a:p>
        </p:txBody>
      </p:sp>
      <p:sp>
        <p:nvSpPr>
          <p:cNvPr id="9" name="Text Placeholder 3">
            <a:extLst>
              <a:ext uri="{FF2B5EF4-FFF2-40B4-BE49-F238E27FC236}">
                <a16:creationId xmlns:a16="http://schemas.microsoft.com/office/drawing/2014/main" id="{5C800EA8-6366-7F4C-B7F3-6DF82E498590}"/>
              </a:ext>
            </a:extLst>
          </p:cNvPr>
          <p:cNvSpPr>
            <a:spLocks noGrp="1"/>
          </p:cNvSpPr>
          <p:nvPr userDrawn="1">
            <p:ph type="body" sz="quarter" idx="10" hasCustomPrompt="1"/>
          </p:nvPr>
        </p:nvSpPr>
        <p:spPr>
          <a:xfrm>
            <a:off x="457200" y="5815907"/>
            <a:ext cx="5486400" cy="638868"/>
          </a:xfrm>
        </p:spPr>
        <p:txBody>
          <a:bodyPr anchor="b" anchorCtr="0">
            <a:normAutofit/>
          </a:bodyPr>
          <a:lstStyle>
            <a:lvl1pPr marL="0" indent="0">
              <a:spcBef>
                <a:spcPts val="0"/>
              </a:spcBef>
              <a:buFontTx/>
              <a:buNone/>
              <a:defRPr sz="1400"/>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vl6pPr marL="0" indent="0">
              <a:spcBef>
                <a:spcPts val="0"/>
              </a:spcBef>
              <a:buFontTx/>
              <a:buNone/>
              <a:defRPr/>
            </a:lvl6pPr>
            <a:lvl7pPr marL="0" indent="0">
              <a:spcBef>
                <a:spcPts val="0"/>
              </a:spcBef>
              <a:buFontTx/>
              <a:buNone/>
              <a:defRPr/>
            </a:lvl7pPr>
            <a:lvl8pPr marL="0" indent="0">
              <a:spcBef>
                <a:spcPts val="0"/>
              </a:spcBef>
              <a:buFontTx/>
              <a:buNone/>
              <a:defRPr/>
            </a:lvl8pPr>
            <a:lvl9pPr marL="0" indent="0">
              <a:spcBef>
                <a:spcPts val="0"/>
              </a:spcBef>
              <a:buFontTx/>
              <a:buNone/>
              <a:defRPr/>
            </a:lvl9pPr>
          </a:lstStyle>
          <a:p>
            <a:pPr lvl="0"/>
            <a:r>
              <a:rPr lang="en-US"/>
              <a:t>[Month 00, 0000]</a:t>
            </a:r>
          </a:p>
        </p:txBody>
      </p:sp>
      <p:pic>
        <p:nvPicPr>
          <p:cNvPr id="12" name="Guidehouse Logo" descr="Guidehouse">
            <a:extLst>
              <a:ext uri="{FF2B5EF4-FFF2-40B4-BE49-F238E27FC236}">
                <a16:creationId xmlns:a16="http://schemas.microsoft.com/office/drawing/2014/main" id="{93E88270-5190-4635-B280-06F73368A29C}"/>
              </a:ext>
            </a:extLst>
          </p:cNvPr>
          <p:cNvPicPr>
            <a:picLocks noChangeAspect="1"/>
          </p:cNvPicPr>
          <p:nvPr userDrawn="1"/>
        </p:nvPicPr>
        <p:blipFill>
          <a:blip r:embed="rId2"/>
          <a:stretch>
            <a:fillRect/>
          </a:stretch>
        </p:blipFill>
        <p:spPr bwMode="gray">
          <a:xfrm>
            <a:off x="231775" y="229238"/>
            <a:ext cx="2801111" cy="809495"/>
          </a:xfrm>
          <a:prstGeom prst="rect">
            <a:avLst/>
          </a:prstGeom>
        </p:spPr>
      </p:pic>
    </p:spTree>
    <p:extLst>
      <p:ext uri="{BB962C8B-B14F-4D97-AF65-F5344CB8AC3E}">
        <p14:creationId xmlns:p14="http://schemas.microsoft.com/office/powerpoint/2010/main" val="1159246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hoto">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DE3424D6-78F7-4144-A1E8-D56118CB908C}"/>
              </a:ext>
              <a:ext uri="{C183D7F6-B498-43B3-948B-1728B52AA6E4}">
                <adec:decorative xmlns:adec="http://schemas.microsoft.com/office/drawing/2017/decorative" val="1"/>
              </a:ext>
            </a:extLst>
          </p:cNvPr>
          <p:cNvSpPr>
            <a:spLocks noChangeAspect="1" noEditPoints="1"/>
          </p:cNvSpPr>
          <p:nvPr userDrawn="1"/>
        </p:nvSpPr>
        <p:spPr bwMode="hidden">
          <a:xfrm>
            <a:off x="7707223" y="456567"/>
            <a:ext cx="4028055" cy="2896340"/>
          </a:xfrm>
          <a:custGeom>
            <a:avLst/>
            <a:gdLst>
              <a:gd name="T0" fmla="*/ 4228 w 4228"/>
              <a:gd name="T1" fmla="*/ 2080 h 3040"/>
              <a:gd name="T2" fmla="*/ 4228 w 4228"/>
              <a:gd name="T3" fmla="*/ 2080 h 3040"/>
              <a:gd name="T4" fmla="*/ 0 w 4228"/>
              <a:gd name="T5" fmla="*/ 0 h 3040"/>
              <a:gd name="T6" fmla="*/ 2472 w 4228"/>
              <a:gd name="T7" fmla="*/ 3040 h 3040"/>
              <a:gd name="T8" fmla="*/ 4228 w 4228"/>
              <a:gd name="T9" fmla="*/ 2080 h 3040"/>
            </a:gdLst>
            <a:ahLst/>
            <a:cxnLst>
              <a:cxn ang="0">
                <a:pos x="T0" y="T1"/>
              </a:cxn>
              <a:cxn ang="0">
                <a:pos x="T2" y="T3"/>
              </a:cxn>
              <a:cxn ang="0">
                <a:pos x="T4" y="T5"/>
              </a:cxn>
              <a:cxn ang="0">
                <a:pos x="T6" y="T7"/>
              </a:cxn>
              <a:cxn ang="0">
                <a:pos x="T8" y="T9"/>
              </a:cxn>
            </a:cxnLst>
            <a:rect l="0" t="0" r="r" b="b"/>
            <a:pathLst>
              <a:path w="4228" h="3040">
                <a:moveTo>
                  <a:pt x="4228" y="2080"/>
                </a:moveTo>
                <a:lnTo>
                  <a:pt x="4228" y="2080"/>
                </a:lnTo>
                <a:lnTo>
                  <a:pt x="0" y="0"/>
                </a:lnTo>
                <a:lnTo>
                  <a:pt x="2472" y="3040"/>
                </a:lnTo>
                <a:lnTo>
                  <a:pt x="4228" y="2080"/>
                </a:lnTo>
                <a:close/>
              </a:path>
            </a:pathLst>
          </a:custGeom>
          <a:solidFill>
            <a:srgbClr val="93D5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Picture Placeholder 1">
            <a:extLst>
              <a:ext uri="{FF2B5EF4-FFF2-40B4-BE49-F238E27FC236}">
                <a16:creationId xmlns:a16="http://schemas.microsoft.com/office/drawing/2014/main" id="{77FC4A0E-480A-4616-AABA-2E10C878AE5A}"/>
              </a:ext>
            </a:extLst>
          </p:cNvPr>
          <p:cNvSpPr>
            <a:spLocks noGrp="1"/>
          </p:cNvSpPr>
          <p:nvPr>
            <p:ph type="pic" sz="quarter" idx="11"/>
          </p:nvPr>
        </p:nvSpPr>
        <p:spPr bwMode="hidden">
          <a:xfrm>
            <a:off x="4484724" y="456312"/>
            <a:ext cx="7250043" cy="5944426"/>
          </a:xfrm>
          <a:custGeom>
            <a:avLst/>
            <a:gdLst>
              <a:gd name="connsiteX0" fmla="*/ 3222559 w 7250043"/>
              <a:gd name="connsiteY0" fmla="*/ 0 h 5944426"/>
              <a:gd name="connsiteX1" fmla="*/ 7250043 w 7250043"/>
              <a:gd name="connsiteY1" fmla="*/ 4953688 h 5944426"/>
              <a:gd name="connsiteX2" fmla="*/ 0 w 7250043"/>
              <a:gd name="connsiteY2" fmla="*/ 5944426 h 5944426"/>
            </a:gdLst>
            <a:ahLst/>
            <a:cxnLst>
              <a:cxn ang="0">
                <a:pos x="connsiteX0" y="connsiteY0"/>
              </a:cxn>
              <a:cxn ang="0">
                <a:pos x="connsiteX1" y="connsiteY1"/>
              </a:cxn>
              <a:cxn ang="0">
                <a:pos x="connsiteX2" y="connsiteY2"/>
              </a:cxn>
            </a:cxnLst>
            <a:rect l="l" t="t" r="r" b="b"/>
            <a:pathLst>
              <a:path w="7250043" h="5944426">
                <a:moveTo>
                  <a:pt x="3222559" y="0"/>
                </a:moveTo>
                <a:lnTo>
                  <a:pt x="7250043" y="4953688"/>
                </a:lnTo>
                <a:lnTo>
                  <a:pt x="0" y="5944426"/>
                </a:lnTo>
                <a:close/>
              </a:path>
            </a:pathLst>
          </a:custGeom>
          <a:solidFill>
            <a:schemeClr val="bg1">
              <a:lumMod val="65000"/>
            </a:schemeClr>
          </a:solidFill>
        </p:spPr>
        <p:txBody>
          <a:bodyPr wrap="square" anchor="ctr" anchorCtr="0">
            <a:noAutofit/>
          </a:bodyPr>
          <a:lstStyle>
            <a:lvl1pPr marL="0" indent="0" algn="ctr">
              <a:buFontTx/>
              <a:buNone/>
              <a:defRPr sz="1400"/>
            </a:lvl1pPr>
          </a:lstStyle>
          <a:p>
            <a:r>
              <a:rPr lang="en-US"/>
              <a:t>Click icon to add picture</a:t>
            </a:r>
          </a:p>
        </p:txBody>
      </p:sp>
      <p:sp>
        <p:nvSpPr>
          <p:cNvPr id="2" name="Title 2">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57199" y="1736725"/>
            <a:ext cx="6253439" cy="2057400"/>
          </a:xfrm>
          <a:prstGeom prst="rect">
            <a:avLst/>
          </a:prstGeom>
        </p:spPr>
        <p:txBody>
          <a:bodyPr anchor="b"/>
          <a:lstStyle>
            <a:lvl1pPr algn="l">
              <a:defRPr sz="4000" spc="-100" baseline="0"/>
            </a:lvl1pPr>
          </a:lstStyle>
          <a:p>
            <a:r>
              <a:rPr lang="en-US"/>
              <a:t>[Presentation title]</a:t>
            </a:r>
          </a:p>
        </p:txBody>
      </p:sp>
      <p:sp>
        <p:nvSpPr>
          <p:cNvPr id="3" name="Subtitle 3">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57200" y="4023364"/>
            <a:ext cx="6253437" cy="1189931"/>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[Optional presentation subtitle]</a:t>
            </a:r>
          </a:p>
        </p:txBody>
      </p:sp>
      <p:sp>
        <p:nvSpPr>
          <p:cNvPr id="9" name="Text Placeholder 4">
            <a:extLst>
              <a:ext uri="{FF2B5EF4-FFF2-40B4-BE49-F238E27FC236}">
                <a16:creationId xmlns:a16="http://schemas.microsoft.com/office/drawing/2014/main" id="{5C800EA8-6366-7F4C-B7F3-6DF82E498590}"/>
              </a:ext>
            </a:extLst>
          </p:cNvPr>
          <p:cNvSpPr>
            <a:spLocks noGrp="1"/>
          </p:cNvSpPr>
          <p:nvPr userDrawn="1">
            <p:ph type="body" sz="quarter" idx="10" hasCustomPrompt="1"/>
          </p:nvPr>
        </p:nvSpPr>
        <p:spPr>
          <a:xfrm>
            <a:off x="457200" y="5815907"/>
            <a:ext cx="5486400" cy="638868"/>
          </a:xfrm>
        </p:spPr>
        <p:txBody>
          <a:bodyPr anchor="b" anchorCtr="0">
            <a:normAutofit/>
          </a:bodyPr>
          <a:lstStyle>
            <a:lvl1pPr marL="0" indent="0">
              <a:spcBef>
                <a:spcPts val="0"/>
              </a:spcBef>
              <a:buFontTx/>
              <a:buNone/>
              <a:defRPr sz="1400"/>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vl6pPr marL="0" indent="0">
              <a:spcBef>
                <a:spcPts val="0"/>
              </a:spcBef>
              <a:buFontTx/>
              <a:buNone/>
              <a:defRPr/>
            </a:lvl6pPr>
            <a:lvl7pPr marL="0" indent="0">
              <a:spcBef>
                <a:spcPts val="0"/>
              </a:spcBef>
              <a:buFontTx/>
              <a:buNone/>
              <a:defRPr/>
            </a:lvl7pPr>
            <a:lvl8pPr marL="0" indent="0">
              <a:spcBef>
                <a:spcPts val="0"/>
              </a:spcBef>
              <a:buFontTx/>
              <a:buNone/>
              <a:defRPr/>
            </a:lvl8pPr>
            <a:lvl9pPr marL="0" indent="0">
              <a:spcBef>
                <a:spcPts val="0"/>
              </a:spcBef>
              <a:buFontTx/>
              <a:buNone/>
              <a:defRPr/>
            </a:lvl9pPr>
          </a:lstStyle>
          <a:p>
            <a:pPr lvl="0"/>
            <a:r>
              <a:rPr lang="en-US"/>
              <a:t>[Month 00, 0000]</a:t>
            </a:r>
          </a:p>
        </p:txBody>
      </p:sp>
      <p:pic>
        <p:nvPicPr>
          <p:cNvPr id="8" name="Guidehouse Logo" descr="Guidehouse">
            <a:extLst>
              <a:ext uri="{FF2B5EF4-FFF2-40B4-BE49-F238E27FC236}">
                <a16:creationId xmlns:a16="http://schemas.microsoft.com/office/drawing/2014/main" id="{4E95FF96-6FF0-4626-AF3D-DB74E4E41AC9}"/>
              </a:ext>
            </a:extLst>
          </p:cNvPr>
          <p:cNvPicPr>
            <a:picLocks noChangeAspect="1"/>
          </p:cNvPicPr>
          <p:nvPr userDrawn="1"/>
        </p:nvPicPr>
        <p:blipFill>
          <a:blip r:embed="rId2"/>
          <a:stretch>
            <a:fillRect/>
          </a:stretch>
        </p:blipFill>
        <p:spPr bwMode="gray">
          <a:xfrm>
            <a:off x="231775" y="229238"/>
            <a:ext cx="2801111" cy="809495"/>
          </a:xfrm>
          <a:prstGeom prst="rect">
            <a:avLst/>
          </a:prstGeom>
        </p:spPr>
      </p:pic>
    </p:spTree>
    <p:extLst>
      <p:ext uri="{BB962C8B-B14F-4D97-AF65-F5344CB8AC3E}">
        <p14:creationId xmlns:p14="http://schemas.microsoft.com/office/powerpoint/2010/main" val="18534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 Photo">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DE3424D6-78F7-4144-A1E8-D56118CB908C}"/>
              </a:ext>
              <a:ext uri="{C183D7F6-B498-43B3-948B-1728B52AA6E4}">
                <adec:decorative xmlns:adec="http://schemas.microsoft.com/office/drawing/2017/decorative" val="1"/>
              </a:ext>
            </a:extLst>
          </p:cNvPr>
          <p:cNvSpPr>
            <a:spLocks noChangeAspect="1" noEditPoints="1"/>
          </p:cNvSpPr>
          <p:nvPr userDrawn="1"/>
        </p:nvSpPr>
        <p:spPr bwMode="hidden">
          <a:xfrm>
            <a:off x="7707223" y="456567"/>
            <a:ext cx="4028055" cy="2896340"/>
          </a:xfrm>
          <a:custGeom>
            <a:avLst/>
            <a:gdLst>
              <a:gd name="T0" fmla="*/ 4228 w 4228"/>
              <a:gd name="T1" fmla="*/ 2080 h 3040"/>
              <a:gd name="T2" fmla="*/ 4228 w 4228"/>
              <a:gd name="T3" fmla="*/ 2080 h 3040"/>
              <a:gd name="T4" fmla="*/ 0 w 4228"/>
              <a:gd name="T5" fmla="*/ 0 h 3040"/>
              <a:gd name="T6" fmla="*/ 2472 w 4228"/>
              <a:gd name="T7" fmla="*/ 3040 h 3040"/>
              <a:gd name="T8" fmla="*/ 4228 w 4228"/>
              <a:gd name="T9" fmla="*/ 2080 h 3040"/>
            </a:gdLst>
            <a:ahLst/>
            <a:cxnLst>
              <a:cxn ang="0">
                <a:pos x="T0" y="T1"/>
              </a:cxn>
              <a:cxn ang="0">
                <a:pos x="T2" y="T3"/>
              </a:cxn>
              <a:cxn ang="0">
                <a:pos x="T4" y="T5"/>
              </a:cxn>
              <a:cxn ang="0">
                <a:pos x="T6" y="T7"/>
              </a:cxn>
              <a:cxn ang="0">
                <a:pos x="T8" y="T9"/>
              </a:cxn>
            </a:cxnLst>
            <a:rect l="0" t="0" r="r" b="b"/>
            <a:pathLst>
              <a:path w="4228" h="3040">
                <a:moveTo>
                  <a:pt x="4228" y="2080"/>
                </a:moveTo>
                <a:lnTo>
                  <a:pt x="4228" y="2080"/>
                </a:lnTo>
                <a:lnTo>
                  <a:pt x="0" y="0"/>
                </a:lnTo>
                <a:lnTo>
                  <a:pt x="2472" y="3040"/>
                </a:lnTo>
                <a:lnTo>
                  <a:pt x="4228" y="2080"/>
                </a:lnTo>
                <a:close/>
              </a:path>
            </a:pathLst>
          </a:custGeom>
          <a:solidFill>
            <a:srgbClr val="C3EC0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Picture Placeholder 1">
            <a:extLst>
              <a:ext uri="{FF2B5EF4-FFF2-40B4-BE49-F238E27FC236}">
                <a16:creationId xmlns:a16="http://schemas.microsoft.com/office/drawing/2014/main" id="{77FC4A0E-480A-4616-AABA-2E10C878AE5A}"/>
              </a:ext>
            </a:extLst>
          </p:cNvPr>
          <p:cNvSpPr>
            <a:spLocks noGrp="1"/>
          </p:cNvSpPr>
          <p:nvPr>
            <p:ph type="pic" sz="quarter" idx="11"/>
          </p:nvPr>
        </p:nvSpPr>
        <p:spPr bwMode="hidden">
          <a:xfrm>
            <a:off x="4484724" y="456312"/>
            <a:ext cx="7250043" cy="5944426"/>
          </a:xfrm>
          <a:custGeom>
            <a:avLst/>
            <a:gdLst>
              <a:gd name="connsiteX0" fmla="*/ 3222559 w 7250043"/>
              <a:gd name="connsiteY0" fmla="*/ 0 h 5944426"/>
              <a:gd name="connsiteX1" fmla="*/ 7250043 w 7250043"/>
              <a:gd name="connsiteY1" fmla="*/ 4953688 h 5944426"/>
              <a:gd name="connsiteX2" fmla="*/ 0 w 7250043"/>
              <a:gd name="connsiteY2" fmla="*/ 5944426 h 5944426"/>
            </a:gdLst>
            <a:ahLst/>
            <a:cxnLst>
              <a:cxn ang="0">
                <a:pos x="connsiteX0" y="connsiteY0"/>
              </a:cxn>
              <a:cxn ang="0">
                <a:pos x="connsiteX1" y="connsiteY1"/>
              </a:cxn>
              <a:cxn ang="0">
                <a:pos x="connsiteX2" y="connsiteY2"/>
              </a:cxn>
            </a:cxnLst>
            <a:rect l="l" t="t" r="r" b="b"/>
            <a:pathLst>
              <a:path w="7250043" h="5944426">
                <a:moveTo>
                  <a:pt x="3222559" y="0"/>
                </a:moveTo>
                <a:lnTo>
                  <a:pt x="7250043" y="4953688"/>
                </a:lnTo>
                <a:lnTo>
                  <a:pt x="0" y="5944426"/>
                </a:lnTo>
                <a:close/>
              </a:path>
            </a:pathLst>
          </a:custGeom>
          <a:solidFill>
            <a:schemeClr val="bg1">
              <a:lumMod val="65000"/>
            </a:schemeClr>
          </a:solidFill>
        </p:spPr>
        <p:txBody>
          <a:bodyPr wrap="square" anchor="ctr" anchorCtr="0">
            <a:noAutofit/>
          </a:bodyPr>
          <a:lstStyle>
            <a:lvl1pPr marL="0" indent="0" algn="ctr">
              <a:buFontTx/>
              <a:buNone/>
              <a:defRPr sz="1400"/>
            </a:lvl1pPr>
          </a:lstStyle>
          <a:p>
            <a:r>
              <a:rPr lang="en-US"/>
              <a:t>Click icon to add picture</a:t>
            </a:r>
          </a:p>
        </p:txBody>
      </p:sp>
      <p:sp>
        <p:nvSpPr>
          <p:cNvPr id="2" name="Title 2">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57200" y="1736725"/>
            <a:ext cx="6263515" cy="2057400"/>
          </a:xfrm>
          <a:prstGeom prst="rect">
            <a:avLst/>
          </a:prstGeom>
        </p:spPr>
        <p:txBody>
          <a:bodyPr anchor="b"/>
          <a:lstStyle>
            <a:lvl1pPr algn="l">
              <a:defRPr sz="4000" spc="-100" baseline="0"/>
            </a:lvl1pPr>
          </a:lstStyle>
          <a:p>
            <a:r>
              <a:rPr lang="en-US"/>
              <a:t>[Presentation title]</a:t>
            </a:r>
          </a:p>
        </p:txBody>
      </p:sp>
      <p:sp>
        <p:nvSpPr>
          <p:cNvPr id="3" name="Subtitle 3">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57200" y="4023364"/>
            <a:ext cx="6263513" cy="1189931"/>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[Optional presentation subtitle]</a:t>
            </a:r>
          </a:p>
        </p:txBody>
      </p:sp>
      <p:sp>
        <p:nvSpPr>
          <p:cNvPr id="9" name="Text Placeholder 4">
            <a:extLst>
              <a:ext uri="{FF2B5EF4-FFF2-40B4-BE49-F238E27FC236}">
                <a16:creationId xmlns:a16="http://schemas.microsoft.com/office/drawing/2014/main" id="{5C800EA8-6366-7F4C-B7F3-6DF82E498590}"/>
              </a:ext>
            </a:extLst>
          </p:cNvPr>
          <p:cNvSpPr>
            <a:spLocks noGrp="1"/>
          </p:cNvSpPr>
          <p:nvPr userDrawn="1">
            <p:ph type="body" sz="quarter" idx="10" hasCustomPrompt="1"/>
          </p:nvPr>
        </p:nvSpPr>
        <p:spPr>
          <a:xfrm>
            <a:off x="457200" y="5815907"/>
            <a:ext cx="5486400" cy="638868"/>
          </a:xfrm>
        </p:spPr>
        <p:txBody>
          <a:bodyPr anchor="b" anchorCtr="0">
            <a:normAutofit/>
          </a:bodyPr>
          <a:lstStyle>
            <a:lvl1pPr marL="0" indent="0">
              <a:spcBef>
                <a:spcPts val="0"/>
              </a:spcBef>
              <a:buFontTx/>
              <a:buNone/>
              <a:defRPr sz="1400"/>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vl6pPr marL="0" indent="0">
              <a:spcBef>
                <a:spcPts val="0"/>
              </a:spcBef>
              <a:buFontTx/>
              <a:buNone/>
              <a:defRPr/>
            </a:lvl6pPr>
            <a:lvl7pPr marL="0" indent="0">
              <a:spcBef>
                <a:spcPts val="0"/>
              </a:spcBef>
              <a:buFontTx/>
              <a:buNone/>
              <a:defRPr/>
            </a:lvl7pPr>
            <a:lvl8pPr marL="0" indent="0">
              <a:spcBef>
                <a:spcPts val="0"/>
              </a:spcBef>
              <a:buFontTx/>
              <a:buNone/>
              <a:defRPr/>
            </a:lvl8pPr>
            <a:lvl9pPr marL="0" indent="0">
              <a:spcBef>
                <a:spcPts val="0"/>
              </a:spcBef>
              <a:buFontTx/>
              <a:buNone/>
              <a:defRPr/>
            </a:lvl9pPr>
          </a:lstStyle>
          <a:p>
            <a:pPr lvl="0"/>
            <a:r>
              <a:rPr lang="en-US"/>
              <a:t>[Month 00, 0000]</a:t>
            </a:r>
          </a:p>
        </p:txBody>
      </p:sp>
      <p:pic>
        <p:nvPicPr>
          <p:cNvPr id="8" name="Guidehouse Logo" descr="Guidehouse">
            <a:extLst>
              <a:ext uri="{FF2B5EF4-FFF2-40B4-BE49-F238E27FC236}">
                <a16:creationId xmlns:a16="http://schemas.microsoft.com/office/drawing/2014/main" id="{F450208F-0684-40A4-BE6C-C11565422E55}"/>
              </a:ext>
            </a:extLst>
          </p:cNvPr>
          <p:cNvPicPr>
            <a:picLocks noChangeAspect="1"/>
          </p:cNvPicPr>
          <p:nvPr userDrawn="1"/>
        </p:nvPicPr>
        <p:blipFill>
          <a:blip r:embed="rId2"/>
          <a:stretch>
            <a:fillRect/>
          </a:stretch>
        </p:blipFill>
        <p:spPr bwMode="gray">
          <a:xfrm>
            <a:off x="231775" y="229238"/>
            <a:ext cx="2801111" cy="809495"/>
          </a:xfrm>
          <a:prstGeom prst="rect">
            <a:avLst/>
          </a:prstGeom>
        </p:spPr>
      </p:pic>
    </p:spTree>
    <p:extLst>
      <p:ext uri="{BB962C8B-B14F-4D97-AF65-F5344CB8AC3E}">
        <p14:creationId xmlns:p14="http://schemas.microsoft.com/office/powerpoint/2010/main" val="2552923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4944-A610-42F9-9534-9B601F198B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B1834-FC44-4610-B730-B4A3251C1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A42B2-F507-4766-8AE1-3AA2365021C2}"/>
              </a:ext>
            </a:extLst>
          </p:cNvPr>
          <p:cNvSpPr>
            <a:spLocks noGrp="1"/>
          </p:cNvSpPr>
          <p:nvPr>
            <p:ph type="dt" sz="half" idx="10"/>
          </p:nvPr>
        </p:nvSpPr>
        <p:spPr/>
        <p:txBody>
          <a:bodyPr/>
          <a:lstStyle/>
          <a:p>
            <a:fld id="{29BA9BC2-4A36-4185-B206-19773DA89EF6}" type="datetimeFigureOut">
              <a:rPr lang="en-US" smtClean="0"/>
              <a:t>6/25/2021</a:t>
            </a:fld>
            <a:endParaRPr lang="en-US"/>
          </a:p>
        </p:txBody>
      </p:sp>
      <p:sp>
        <p:nvSpPr>
          <p:cNvPr id="5" name="Footer Placeholder 4">
            <a:extLst>
              <a:ext uri="{FF2B5EF4-FFF2-40B4-BE49-F238E27FC236}">
                <a16:creationId xmlns:a16="http://schemas.microsoft.com/office/drawing/2014/main" id="{6E887F38-5DAE-4156-9334-BCE487789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57D2D-73B6-479D-946C-CC9F0B3479FC}"/>
              </a:ext>
            </a:extLst>
          </p:cNvPr>
          <p:cNvSpPr>
            <a:spLocks noGrp="1"/>
          </p:cNvSpPr>
          <p:nvPr>
            <p:ph type="sldNum" sz="quarter" idx="12"/>
          </p:nvPr>
        </p:nvSpPr>
        <p:spPr/>
        <p:txBody>
          <a:bodyPr/>
          <a:lstStyle/>
          <a:p>
            <a:fld id="{432000C5-F26B-44B1-95EA-4116A9C9DCEF}" type="slidenum">
              <a:rPr lang="en-US" smtClean="0"/>
              <a:t>‹#›</a:t>
            </a:fld>
            <a:endParaRPr lang="en-US"/>
          </a:p>
        </p:txBody>
      </p:sp>
    </p:spTree>
    <p:extLst>
      <p:ext uri="{BB962C8B-B14F-4D97-AF65-F5344CB8AC3E}">
        <p14:creationId xmlns:p14="http://schemas.microsoft.com/office/powerpoint/2010/main" val="3526010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Slide Photo">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DE3424D6-78F7-4144-A1E8-D56118CB908C}"/>
              </a:ext>
              <a:ext uri="{C183D7F6-B498-43B3-948B-1728B52AA6E4}">
                <adec:decorative xmlns:adec="http://schemas.microsoft.com/office/drawing/2017/decorative" val="1"/>
              </a:ext>
            </a:extLst>
          </p:cNvPr>
          <p:cNvSpPr>
            <a:spLocks noChangeAspect="1" noEditPoints="1"/>
          </p:cNvSpPr>
          <p:nvPr userDrawn="1"/>
        </p:nvSpPr>
        <p:spPr bwMode="hidden">
          <a:xfrm>
            <a:off x="7707223" y="456567"/>
            <a:ext cx="4028055" cy="2896340"/>
          </a:xfrm>
          <a:custGeom>
            <a:avLst/>
            <a:gdLst>
              <a:gd name="T0" fmla="*/ 4228 w 4228"/>
              <a:gd name="T1" fmla="*/ 2080 h 3040"/>
              <a:gd name="T2" fmla="*/ 4228 w 4228"/>
              <a:gd name="T3" fmla="*/ 2080 h 3040"/>
              <a:gd name="T4" fmla="*/ 0 w 4228"/>
              <a:gd name="T5" fmla="*/ 0 h 3040"/>
              <a:gd name="T6" fmla="*/ 2472 w 4228"/>
              <a:gd name="T7" fmla="*/ 3040 h 3040"/>
              <a:gd name="T8" fmla="*/ 4228 w 4228"/>
              <a:gd name="T9" fmla="*/ 2080 h 3040"/>
            </a:gdLst>
            <a:ahLst/>
            <a:cxnLst>
              <a:cxn ang="0">
                <a:pos x="T0" y="T1"/>
              </a:cxn>
              <a:cxn ang="0">
                <a:pos x="T2" y="T3"/>
              </a:cxn>
              <a:cxn ang="0">
                <a:pos x="T4" y="T5"/>
              </a:cxn>
              <a:cxn ang="0">
                <a:pos x="T6" y="T7"/>
              </a:cxn>
              <a:cxn ang="0">
                <a:pos x="T8" y="T9"/>
              </a:cxn>
            </a:cxnLst>
            <a:rect l="0" t="0" r="r" b="b"/>
            <a:pathLst>
              <a:path w="4228" h="3040">
                <a:moveTo>
                  <a:pt x="4228" y="2080"/>
                </a:moveTo>
                <a:lnTo>
                  <a:pt x="4228" y="2080"/>
                </a:lnTo>
                <a:lnTo>
                  <a:pt x="0" y="0"/>
                </a:lnTo>
                <a:lnTo>
                  <a:pt x="2472" y="3040"/>
                </a:lnTo>
                <a:lnTo>
                  <a:pt x="4228" y="2080"/>
                </a:lnTo>
                <a:close/>
              </a:path>
            </a:pathLst>
          </a:custGeom>
          <a:solidFill>
            <a:srgbClr val="FADC3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Picture Placeholder 1">
            <a:extLst>
              <a:ext uri="{FF2B5EF4-FFF2-40B4-BE49-F238E27FC236}">
                <a16:creationId xmlns:a16="http://schemas.microsoft.com/office/drawing/2014/main" id="{77FC4A0E-480A-4616-AABA-2E10C878AE5A}"/>
              </a:ext>
            </a:extLst>
          </p:cNvPr>
          <p:cNvSpPr>
            <a:spLocks noGrp="1"/>
          </p:cNvSpPr>
          <p:nvPr>
            <p:ph type="pic" sz="quarter" idx="11"/>
          </p:nvPr>
        </p:nvSpPr>
        <p:spPr bwMode="hidden">
          <a:xfrm>
            <a:off x="4484724" y="456312"/>
            <a:ext cx="7250043" cy="5944426"/>
          </a:xfrm>
          <a:custGeom>
            <a:avLst/>
            <a:gdLst>
              <a:gd name="connsiteX0" fmla="*/ 3222559 w 7250043"/>
              <a:gd name="connsiteY0" fmla="*/ 0 h 5944426"/>
              <a:gd name="connsiteX1" fmla="*/ 7250043 w 7250043"/>
              <a:gd name="connsiteY1" fmla="*/ 4953688 h 5944426"/>
              <a:gd name="connsiteX2" fmla="*/ 0 w 7250043"/>
              <a:gd name="connsiteY2" fmla="*/ 5944426 h 5944426"/>
            </a:gdLst>
            <a:ahLst/>
            <a:cxnLst>
              <a:cxn ang="0">
                <a:pos x="connsiteX0" y="connsiteY0"/>
              </a:cxn>
              <a:cxn ang="0">
                <a:pos x="connsiteX1" y="connsiteY1"/>
              </a:cxn>
              <a:cxn ang="0">
                <a:pos x="connsiteX2" y="connsiteY2"/>
              </a:cxn>
            </a:cxnLst>
            <a:rect l="l" t="t" r="r" b="b"/>
            <a:pathLst>
              <a:path w="7250043" h="5944426">
                <a:moveTo>
                  <a:pt x="3222559" y="0"/>
                </a:moveTo>
                <a:lnTo>
                  <a:pt x="7250043" y="4953688"/>
                </a:lnTo>
                <a:lnTo>
                  <a:pt x="0" y="5944426"/>
                </a:lnTo>
                <a:close/>
              </a:path>
            </a:pathLst>
          </a:custGeom>
          <a:solidFill>
            <a:schemeClr val="bg1">
              <a:lumMod val="65000"/>
            </a:schemeClr>
          </a:solidFill>
        </p:spPr>
        <p:txBody>
          <a:bodyPr wrap="square" anchor="ctr" anchorCtr="0">
            <a:noAutofit/>
          </a:bodyPr>
          <a:lstStyle>
            <a:lvl1pPr marL="0" indent="0" algn="ctr">
              <a:buFontTx/>
              <a:buNone/>
              <a:defRPr sz="1400"/>
            </a:lvl1pPr>
          </a:lstStyle>
          <a:p>
            <a:r>
              <a:rPr lang="en-US"/>
              <a:t>Click icon to add picture</a:t>
            </a:r>
          </a:p>
        </p:txBody>
      </p:sp>
      <p:sp>
        <p:nvSpPr>
          <p:cNvPr id="2" name="Title 2">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57200" y="1736725"/>
            <a:ext cx="6263515" cy="2057400"/>
          </a:xfrm>
          <a:prstGeom prst="rect">
            <a:avLst/>
          </a:prstGeom>
        </p:spPr>
        <p:txBody>
          <a:bodyPr anchor="b"/>
          <a:lstStyle>
            <a:lvl1pPr algn="l">
              <a:defRPr sz="4000" spc="-100" baseline="0"/>
            </a:lvl1pPr>
          </a:lstStyle>
          <a:p>
            <a:r>
              <a:rPr lang="en-US"/>
              <a:t>[Presentation title]</a:t>
            </a:r>
          </a:p>
        </p:txBody>
      </p:sp>
      <p:sp>
        <p:nvSpPr>
          <p:cNvPr id="3" name="Subtitle 3">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57200" y="4023364"/>
            <a:ext cx="6263515" cy="1189931"/>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[Optional presentation subtitle]</a:t>
            </a:r>
          </a:p>
        </p:txBody>
      </p:sp>
      <p:sp>
        <p:nvSpPr>
          <p:cNvPr id="9" name="Text Placeholder 4">
            <a:extLst>
              <a:ext uri="{FF2B5EF4-FFF2-40B4-BE49-F238E27FC236}">
                <a16:creationId xmlns:a16="http://schemas.microsoft.com/office/drawing/2014/main" id="{5C800EA8-6366-7F4C-B7F3-6DF82E498590}"/>
              </a:ext>
            </a:extLst>
          </p:cNvPr>
          <p:cNvSpPr>
            <a:spLocks noGrp="1"/>
          </p:cNvSpPr>
          <p:nvPr userDrawn="1">
            <p:ph type="body" sz="quarter" idx="10" hasCustomPrompt="1"/>
          </p:nvPr>
        </p:nvSpPr>
        <p:spPr>
          <a:xfrm>
            <a:off x="457200" y="5815907"/>
            <a:ext cx="5486400" cy="638868"/>
          </a:xfrm>
        </p:spPr>
        <p:txBody>
          <a:bodyPr anchor="b" anchorCtr="0">
            <a:normAutofit/>
          </a:bodyPr>
          <a:lstStyle>
            <a:lvl1pPr marL="0" indent="0">
              <a:spcBef>
                <a:spcPts val="0"/>
              </a:spcBef>
              <a:buFontTx/>
              <a:buNone/>
              <a:defRPr sz="1400"/>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vl6pPr marL="0" indent="0">
              <a:spcBef>
                <a:spcPts val="0"/>
              </a:spcBef>
              <a:buFontTx/>
              <a:buNone/>
              <a:defRPr/>
            </a:lvl6pPr>
            <a:lvl7pPr marL="0" indent="0">
              <a:spcBef>
                <a:spcPts val="0"/>
              </a:spcBef>
              <a:buFontTx/>
              <a:buNone/>
              <a:defRPr/>
            </a:lvl7pPr>
            <a:lvl8pPr marL="0" indent="0">
              <a:spcBef>
                <a:spcPts val="0"/>
              </a:spcBef>
              <a:buFontTx/>
              <a:buNone/>
              <a:defRPr/>
            </a:lvl8pPr>
            <a:lvl9pPr marL="0" indent="0">
              <a:spcBef>
                <a:spcPts val="0"/>
              </a:spcBef>
              <a:buFontTx/>
              <a:buNone/>
              <a:defRPr/>
            </a:lvl9pPr>
          </a:lstStyle>
          <a:p>
            <a:pPr lvl="0"/>
            <a:r>
              <a:rPr lang="en-US"/>
              <a:t>[Month 00, 0000]</a:t>
            </a:r>
          </a:p>
        </p:txBody>
      </p:sp>
      <p:pic>
        <p:nvPicPr>
          <p:cNvPr id="8" name="Guidehouse Logo" descr="Guidehouse">
            <a:extLst>
              <a:ext uri="{FF2B5EF4-FFF2-40B4-BE49-F238E27FC236}">
                <a16:creationId xmlns:a16="http://schemas.microsoft.com/office/drawing/2014/main" id="{EDBC5D35-DD90-40B2-B086-72A7E544AC6B}"/>
              </a:ext>
            </a:extLst>
          </p:cNvPr>
          <p:cNvPicPr>
            <a:picLocks noChangeAspect="1"/>
          </p:cNvPicPr>
          <p:nvPr userDrawn="1"/>
        </p:nvPicPr>
        <p:blipFill>
          <a:blip r:embed="rId2"/>
          <a:stretch>
            <a:fillRect/>
          </a:stretch>
        </p:blipFill>
        <p:spPr bwMode="gray">
          <a:xfrm>
            <a:off x="231775" y="229238"/>
            <a:ext cx="2801111" cy="809495"/>
          </a:xfrm>
          <a:prstGeom prst="rect">
            <a:avLst/>
          </a:prstGeom>
        </p:spPr>
      </p:pic>
    </p:spTree>
    <p:extLst>
      <p:ext uri="{BB962C8B-B14F-4D97-AF65-F5344CB8AC3E}">
        <p14:creationId xmlns:p14="http://schemas.microsoft.com/office/powerpoint/2010/main" val="3062052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4" name="Shapes">
            <a:extLst>
              <a:ext uri="{FF2B5EF4-FFF2-40B4-BE49-F238E27FC236}">
                <a16:creationId xmlns:a16="http://schemas.microsoft.com/office/drawing/2014/main" id="{D2F4FA03-3CD9-704E-B5E5-8755E94FAEEB}"/>
              </a:ext>
            </a:extLst>
          </p:cNvPr>
          <p:cNvGrpSpPr/>
          <p:nvPr userDrawn="1"/>
        </p:nvGrpSpPr>
        <p:grpSpPr>
          <a:xfrm>
            <a:off x="457202" y="457200"/>
            <a:ext cx="11291889" cy="5951538"/>
            <a:chOff x="457200" y="457200"/>
            <a:chExt cx="11291889" cy="5951538"/>
          </a:xfrm>
          <a:solidFill>
            <a:srgbClr val="93D500"/>
          </a:solidFill>
        </p:grpSpPr>
        <p:sp>
          <p:nvSpPr>
            <p:cNvPr id="11" name="Shape 1">
              <a:extLst>
                <a:ext uri="{FF2B5EF4-FFF2-40B4-BE49-F238E27FC236}">
                  <a16:creationId xmlns:a16="http://schemas.microsoft.com/office/drawing/2014/main" id="{3848869B-5B98-9341-99D2-16F8F88AF300}"/>
                </a:ext>
                <a:ext uri="{C183D7F6-B498-43B3-948B-1728B52AA6E4}">
                  <adec:decorative xmlns:adec="http://schemas.microsoft.com/office/drawing/2017/decorative" val="1"/>
                </a:ext>
              </a:extLst>
            </p:cNvPr>
            <p:cNvSpPr>
              <a:spLocks noChangeAspect="1" noEditPoints="1"/>
            </p:cNvSpPr>
            <p:nvPr userDrawn="1"/>
          </p:nvSpPr>
          <p:spPr bwMode="hidden">
            <a:xfrm>
              <a:off x="8522971" y="457200"/>
              <a:ext cx="3226118" cy="3234364"/>
            </a:xfrm>
            <a:custGeom>
              <a:avLst/>
              <a:gdLst>
                <a:gd name="connsiteX0" fmla="*/ 8065770 w 11291888"/>
                <a:gd name="connsiteY0" fmla="*/ 0 h 4959350"/>
                <a:gd name="connsiteX1" fmla="*/ 603 w 11291888"/>
                <a:gd name="connsiteY1" fmla="*/ 4959244 h 4959350"/>
                <a:gd name="connsiteX2" fmla="*/ 0 w 11291888"/>
                <a:gd name="connsiteY2" fmla="*/ 4959350 h 4959350"/>
                <a:gd name="connsiteX3" fmla="*/ 8065770 w 11291888"/>
                <a:gd name="connsiteY3" fmla="*/ 0 h 4959350"/>
                <a:gd name="connsiteX4" fmla="*/ 11291888 w 11291888"/>
                <a:gd name="connsiteY4" fmla="*/ 2975610 h 4959350"/>
                <a:gd name="connsiteX5" fmla="*/ 9819004 w 11291888"/>
                <a:gd name="connsiteY5" fmla="*/ 3234364 h 4959350"/>
                <a:gd name="connsiteX0" fmla="*/ 8065167 w 11291285"/>
                <a:gd name="connsiteY0" fmla="*/ 0 h 4959244"/>
                <a:gd name="connsiteX1" fmla="*/ 0 w 11291285"/>
                <a:gd name="connsiteY1" fmla="*/ 4959244 h 4959244"/>
                <a:gd name="connsiteX2" fmla="*/ 8065167 w 11291285"/>
                <a:gd name="connsiteY2" fmla="*/ 0 h 4959244"/>
                <a:gd name="connsiteX3" fmla="*/ 8065167 w 11291285"/>
                <a:gd name="connsiteY3" fmla="*/ 0 h 4959244"/>
                <a:gd name="connsiteX4" fmla="*/ 11291285 w 11291285"/>
                <a:gd name="connsiteY4" fmla="*/ 2975610 h 4959244"/>
                <a:gd name="connsiteX5" fmla="*/ 9818401 w 11291285"/>
                <a:gd name="connsiteY5" fmla="*/ 3234364 h 4959244"/>
                <a:gd name="connsiteX6" fmla="*/ 8065167 w 11291285"/>
                <a:gd name="connsiteY6" fmla="*/ 0 h 4959244"/>
                <a:gd name="connsiteX0" fmla="*/ 0 w 3226118"/>
                <a:gd name="connsiteY0" fmla="*/ 0 h 3234364"/>
                <a:gd name="connsiteX1" fmla="*/ 3226118 w 3226118"/>
                <a:gd name="connsiteY1" fmla="*/ 2975610 h 3234364"/>
                <a:gd name="connsiteX2" fmla="*/ 1753234 w 3226118"/>
                <a:gd name="connsiteY2" fmla="*/ 3234364 h 3234364"/>
                <a:gd name="connsiteX3" fmla="*/ 0 w 3226118"/>
                <a:gd name="connsiteY3" fmla="*/ 0 h 3234364"/>
              </a:gdLst>
              <a:ahLst/>
              <a:cxnLst>
                <a:cxn ang="0">
                  <a:pos x="connsiteX0" y="connsiteY0"/>
                </a:cxn>
                <a:cxn ang="0">
                  <a:pos x="connsiteX1" y="connsiteY1"/>
                </a:cxn>
                <a:cxn ang="0">
                  <a:pos x="connsiteX2" y="connsiteY2"/>
                </a:cxn>
                <a:cxn ang="0">
                  <a:pos x="connsiteX3" y="connsiteY3"/>
                </a:cxn>
              </a:cxnLst>
              <a:rect l="l" t="t" r="r" b="b"/>
              <a:pathLst>
                <a:path w="3226118" h="3234364">
                  <a:moveTo>
                    <a:pt x="0" y="0"/>
                  </a:moveTo>
                  <a:lnTo>
                    <a:pt x="3226118" y="2975610"/>
                  </a:lnTo>
                  <a:lnTo>
                    <a:pt x="1753234" y="3234364"/>
                  </a:lnTo>
                  <a:lnTo>
                    <a:pt x="0" y="0"/>
                  </a:lnTo>
                  <a:close/>
                </a:path>
              </a:pathLst>
            </a:custGeom>
            <a:solidFill>
              <a:srgbClr val="FADC33"/>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12" name="Shape 2">
              <a:extLst>
                <a:ext uri="{FF2B5EF4-FFF2-40B4-BE49-F238E27FC236}">
                  <a16:creationId xmlns:a16="http://schemas.microsoft.com/office/drawing/2014/main" id="{420605EC-4050-B143-BA79-B71B0589B631}"/>
                </a:ext>
                <a:ext uri="{C183D7F6-B498-43B3-948B-1728B52AA6E4}">
                  <adec:decorative xmlns:adec="http://schemas.microsoft.com/office/drawing/2017/decorative" val="1"/>
                </a:ext>
              </a:extLst>
            </p:cNvPr>
            <p:cNvSpPr>
              <a:spLocks noChangeAspect="1" noEditPoints="1"/>
            </p:cNvSpPr>
            <p:nvPr userDrawn="1"/>
          </p:nvSpPr>
          <p:spPr bwMode="hidden">
            <a:xfrm>
              <a:off x="457200" y="457200"/>
              <a:ext cx="11291888" cy="5951538"/>
            </a:xfrm>
            <a:custGeom>
              <a:avLst/>
              <a:gdLst>
                <a:gd name="T0" fmla="*/ 8458 w 11841"/>
                <a:gd name="T1" fmla="*/ 0 h 6240"/>
                <a:gd name="T2" fmla="*/ 8458 w 11841"/>
                <a:gd name="T3" fmla="*/ 0 h 6240"/>
                <a:gd name="T4" fmla="*/ 0 w 11841"/>
                <a:gd name="T5" fmla="*/ 5200 h 6240"/>
                <a:gd name="T6" fmla="*/ 11841 w 11841"/>
                <a:gd name="T7" fmla="*/ 6240 h 6240"/>
                <a:gd name="T8" fmla="*/ 8458 w 11841"/>
                <a:gd name="T9" fmla="*/ 0 h 6240"/>
              </a:gdLst>
              <a:ahLst/>
              <a:cxnLst>
                <a:cxn ang="0">
                  <a:pos x="T0" y="T1"/>
                </a:cxn>
                <a:cxn ang="0">
                  <a:pos x="T2" y="T3"/>
                </a:cxn>
                <a:cxn ang="0">
                  <a:pos x="T4" y="T5"/>
                </a:cxn>
                <a:cxn ang="0">
                  <a:pos x="T6" y="T7"/>
                </a:cxn>
                <a:cxn ang="0">
                  <a:pos x="T8" y="T9"/>
                </a:cxn>
              </a:cxnLst>
              <a:rect l="0" t="0" r="r" b="b"/>
              <a:pathLst>
                <a:path w="11841" h="6240">
                  <a:moveTo>
                    <a:pt x="8458" y="0"/>
                  </a:moveTo>
                  <a:lnTo>
                    <a:pt x="8458" y="0"/>
                  </a:lnTo>
                  <a:lnTo>
                    <a:pt x="0" y="5200"/>
                  </a:lnTo>
                  <a:lnTo>
                    <a:pt x="11841" y="6240"/>
                  </a:lnTo>
                  <a:lnTo>
                    <a:pt x="84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57200" y="1736725"/>
            <a:ext cx="6263515" cy="2057400"/>
          </a:xfrm>
          <a:prstGeom prst="rect">
            <a:avLst/>
          </a:prstGeom>
        </p:spPr>
        <p:txBody>
          <a:bodyPr anchor="b"/>
          <a:lstStyle>
            <a:lvl1pPr algn="l">
              <a:defRPr sz="4000" spc="-100" baseline="0"/>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57200" y="4023364"/>
            <a:ext cx="6263515" cy="1189931"/>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[Optional presentation subtitle]</a:t>
            </a:r>
          </a:p>
        </p:txBody>
      </p:sp>
      <p:sp>
        <p:nvSpPr>
          <p:cNvPr id="9" name="Text Placeholder 3">
            <a:extLst>
              <a:ext uri="{FF2B5EF4-FFF2-40B4-BE49-F238E27FC236}">
                <a16:creationId xmlns:a16="http://schemas.microsoft.com/office/drawing/2014/main" id="{5C800EA8-6366-7F4C-B7F3-6DF82E498590}"/>
              </a:ext>
            </a:extLst>
          </p:cNvPr>
          <p:cNvSpPr>
            <a:spLocks noGrp="1"/>
          </p:cNvSpPr>
          <p:nvPr userDrawn="1">
            <p:ph type="body" sz="quarter" idx="10" hasCustomPrompt="1"/>
          </p:nvPr>
        </p:nvSpPr>
        <p:spPr>
          <a:xfrm>
            <a:off x="457200" y="5815907"/>
            <a:ext cx="5486400" cy="638868"/>
          </a:xfrm>
        </p:spPr>
        <p:txBody>
          <a:bodyPr anchor="b" anchorCtr="0">
            <a:normAutofit/>
          </a:bodyPr>
          <a:lstStyle>
            <a:lvl1pPr marL="0" indent="0">
              <a:spcBef>
                <a:spcPts val="0"/>
              </a:spcBef>
              <a:buFontTx/>
              <a:buNone/>
              <a:defRPr sz="1400"/>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vl6pPr marL="0" indent="0">
              <a:spcBef>
                <a:spcPts val="0"/>
              </a:spcBef>
              <a:buFontTx/>
              <a:buNone/>
              <a:defRPr/>
            </a:lvl6pPr>
            <a:lvl7pPr marL="0" indent="0">
              <a:spcBef>
                <a:spcPts val="0"/>
              </a:spcBef>
              <a:buFontTx/>
              <a:buNone/>
              <a:defRPr/>
            </a:lvl7pPr>
            <a:lvl8pPr marL="0" indent="0">
              <a:spcBef>
                <a:spcPts val="0"/>
              </a:spcBef>
              <a:buFontTx/>
              <a:buNone/>
              <a:defRPr/>
            </a:lvl8pPr>
            <a:lvl9pPr marL="0" indent="0">
              <a:spcBef>
                <a:spcPts val="0"/>
              </a:spcBef>
              <a:buFontTx/>
              <a:buNone/>
              <a:defRPr/>
            </a:lvl9pPr>
          </a:lstStyle>
          <a:p>
            <a:pPr lvl="0"/>
            <a:r>
              <a:rPr lang="en-US"/>
              <a:t>[Month 00, 0000]</a:t>
            </a:r>
          </a:p>
        </p:txBody>
      </p:sp>
      <p:pic>
        <p:nvPicPr>
          <p:cNvPr id="10" name="Guidehouse Logo" descr="Guidehouse">
            <a:extLst>
              <a:ext uri="{FF2B5EF4-FFF2-40B4-BE49-F238E27FC236}">
                <a16:creationId xmlns:a16="http://schemas.microsoft.com/office/drawing/2014/main" id="{210FA5BD-B565-4FAF-827E-720981267E8B}"/>
              </a:ext>
            </a:extLst>
          </p:cNvPr>
          <p:cNvPicPr>
            <a:picLocks noChangeAspect="1"/>
          </p:cNvPicPr>
          <p:nvPr userDrawn="1"/>
        </p:nvPicPr>
        <p:blipFill>
          <a:blip r:embed="rId2"/>
          <a:stretch>
            <a:fillRect/>
          </a:stretch>
        </p:blipFill>
        <p:spPr bwMode="gray">
          <a:xfrm>
            <a:off x="231775" y="229238"/>
            <a:ext cx="2801111" cy="809495"/>
          </a:xfrm>
          <a:prstGeom prst="rect">
            <a:avLst/>
          </a:prstGeom>
        </p:spPr>
      </p:pic>
    </p:spTree>
    <p:extLst>
      <p:ext uri="{BB962C8B-B14F-4D97-AF65-F5344CB8AC3E}">
        <p14:creationId xmlns:p14="http://schemas.microsoft.com/office/powerpoint/2010/main" val="344450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03">
    <p:spTree>
      <p:nvGrpSpPr>
        <p:cNvPr id="1" name=""/>
        <p:cNvGrpSpPr/>
        <p:nvPr/>
      </p:nvGrpSpPr>
      <p:grpSpPr>
        <a:xfrm>
          <a:off x="0" y="0"/>
          <a:ext cx="0" cy="0"/>
          <a:chOff x="0" y="0"/>
          <a:chExt cx="0" cy="0"/>
        </a:xfrm>
      </p:grpSpPr>
      <p:grpSp>
        <p:nvGrpSpPr>
          <p:cNvPr id="4" name="Shapes">
            <a:extLst>
              <a:ext uri="{FF2B5EF4-FFF2-40B4-BE49-F238E27FC236}">
                <a16:creationId xmlns:a16="http://schemas.microsoft.com/office/drawing/2014/main" id="{C33F3FF8-A40C-5F48-ACD0-D1FF25F872A5}"/>
              </a:ext>
            </a:extLst>
          </p:cNvPr>
          <p:cNvGrpSpPr/>
          <p:nvPr userDrawn="1"/>
        </p:nvGrpSpPr>
        <p:grpSpPr>
          <a:xfrm>
            <a:off x="457202" y="457200"/>
            <a:ext cx="11291889" cy="5951538"/>
            <a:chOff x="457200" y="457200"/>
            <a:chExt cx="11291889" cy="5951538"/>
          </a:xfrm>
        </p:grpSpPr>
        <p:sp>
          <p:nvSpPr>
            <p:cNvPr id="11" name="Shape 1">
              <a:extLst>
                <a:ext uri="{FF2B5EF4-FFF2-40B4-BE49-F238E27FC236}">
                  <a16:creationId xmlns:a16="http://schemas.microsoft.com/office/drawing/2014/main" id="{A93BAFC2-687A-4A43-9E5C-6CE18A3F4D35}"/>
                </a:ext>
                <a:ext uri="{C183D7F6-B498-43B3-948B-1728B52AA6E4}">
                  <adec:decorative xmlns:adec="http://schemas.microsoft.com/office/drawing/2017/decorative" val="1"/>
                </a:ext>
              </a:extLst>
            </p:cNvPr>
            <p:cNvSpPr>
              <a:spLocks noChangeAspect="1" noEditPoints="1"/>
            </p:cNvSpPr>
            <p:nvPr userDrawn="1"/>
          </p:nvSpPr>
          <p:spPr bwMode="hidden">
            <a:xfrm>
              <a:off x="8522971" y="457200"/>
              <a:ext cx="3226118" cy="3234364"/>
            </a:xfrm>
            <a:custGeom>
              <a:avLst/>
              <a:gdLst>
                <a:gd name="connsiteX0" fmla="*/ 8065770 w 11291888"/>
                <a:gd name="connsiteY0" fmla="*/ 0 h 4959350"/>
                <a:gd name="connsiteX1" fmla="*/ 603 w 11291888"/>
                <a:gd name="connsiteY1" fmla="*/ 4959244 h 4959350"/>
                <a:gd name="connsiteX2" fmla="*/ 0 w 11291888"/>
                <a:gd name="connsiteY2" fmla="*/ 4959350 h 4959350"/>
                <a:gd name="connsiteX3" fmla="*/ 8065770 w 11291888"/>
                <a:gd name="connsiteY3" fmla="*/ 0 h 4959350"/>
                <a:gd name="connsiteX4" fmla="*/ 11291888 w 11291888"/>
                <a:gd name="connsiteY4" fmla="*/ 2975610 h 4959350"/>
                <a:gd name="connsiteX5" fmla="*/ 9819004 w 11291888"/>
                <a:gd name="connsiteY5" fmla="*/ 3234364 h 4959350"/>
                <a:gd name="connsiteX0" fmla="*/ 8065167 w 11291285"/>
                <a:gd name="connsiteY0" fmla="*/ 0 h 4959244"/>
                <a:gd name="connsiteX1" fmla="*/ 0 w 11291285"/>
                <a:gd name="connsiteY1" fmla="*/ 4959244 h 4959244"/>
                <a:gd name="connsiteX2" fmla="*/ 8065167 w 11291285"/>
                <a:gd name="connsiteY2" fmla="*/ 0 h 4959244"/>
                <a:gd name="connsiteX3" fmla="*/ 8065167 w 11291285"/>
                <a:gd name="connsiteY3" fmla="*/ 0 h 4959244"/>
                <a:gd name="connsiteX4" fmla="*/ 11291285 w 11291285"/>
                <a:gd name="connsiteY4" fmla="*/ 2975610 h 4959244"/>
                <a:gd name="connsiteX5" fmla="*/ 9818401 w 11291285"/>
                <a:gd name="connsiteY5" fmla="*/ 3234364 h 4959244"/>
                <a:gd name="connsiteX6" fmla="*/ 8065167 w 11291285"/>
                <a:gd name="connsiteY6" fmla="*/ 0 h 4959244"/>
                <a:gd name="connsiteX0" fmla="*/ 0 w 3226118"/>
                <a:gd name="connsiteY0" fmla="*/ 0 h 3234364"/>
                <a:gd name="connsiteX1" fmla="*/ 3226118 w 3226118"/>
                <a:gd name="connsiteY1" fmla="*/ 2975610 h 3234364"/>
                <a:gd name="connsiteX2" fmla="*/ 1753234 w 3226118"/>
                <a:gd name="connsiteY2" fmla="*/ 3234364 h 3234364"/>
                <a:gd name="connsiteX3" fmla="*/ 0 w 3226118"/>
                <a:gd name="connsiteY3" fmla="*/ 0 h 3234364"/>
              </a:gdLst>
              <a:ahLst/>
              <a:cxnLst>
                <a:cxn ang="0">
                  <a:pos x="connsiteX0" y="connsiteY0"/>
                </a:cxn>
                <a:cxn ang="0">
                  <a:pos x="connsiteX1" y="connsiteY1"/>
                </a:cxn>
                <a:cxn ang="0">
                  <a:pos x="connsiteX2" y="connsiteY2"/>
                </a:cxn>
                <a:cxn ang="0">
                  <a:pos x="connsiteX3" y="connsiteY3"/>
                </a:cxn>
              </a:cxnLst>
              <a:rect l="l" t="t" r="r" b="b"/>
              <a:pathLst>
                <a:path w="3226118" h="3234364">
                  <a:moveTo>
                    <a:pt x="0" y="0"/>
                  </a:moveTo>
                  <a:lnTo>
                    <a:pt x="3226118" y="2975610"/>
                  </a:lnTo>
                  <a:lnTo>
                    <a:pt x="1753234" y="3234364"/>
                  </a:lnTo>
                  <a:lnTo>
                    <a:pt x="0" y="0"/>
                  </a:lnTo>
                  <a:close/>
                </a:path>
              </a:pathLst>
            </a:custGeom>
            <a:solidFill>
              <a:srgbClr val="93D500"/>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13" name="Shape 2">
              <a:extLst>
                <a:ext uri="{FF2B5EF4-FFF2-40B4-BE49-F238E27FC236}">
                  <a16:creationId xmlns:a16="http://schemas.microsoft.com/office/drawing/2014/main" id="{86F43E0A-1943-4C48-8D49-8182ABF20983}"/>
                </a:ext>
                <a:ext uri="{C183D7F6-B498-43B3-948B-1728B52AA6E4}">
                  <adec:decorative xmlns:adec="http://schemas.microsoft.com/office/drawing/2017/decorative" val="1"/>
                </a:ext>
              </a:extLst>
            </p:cNvPr>
            <p:cNvSpPr>
              <a:spLocks noChangeAspect="1" noEditPoints="1"/>
            </p:cNvSpPr>
            <p:nvPr userDrawn="1"/>
          </p:nvSpPr>
          <p:spPr bwMode="hidden">
            <a:xfrm>
              <a:off x="457200" y="457200"/>
              <a:ext cx="11291888" cy="5951538"/>
            </a:xfrm>
            <a:custGeom>
              <a:avLst/>
              <a:gdLst>
                <a:gd name="T0" fmla="*/ 8458 w 11841"/>
                <a:gd name="T1" fmla="*/ 0 h 6240"/>
                <a:gd name="T2" fmla="*/ 8458 w 11841"/>
                <a:gd name="T3" fmla="*/ 0 h 6240"/>
                <a:gd name="T4" fmla="*/ 0 w 11841"/>
                <a:gd name="T5" fmla="*/ 5200 h 6240"/>
                <a:gd name="T6" fmla="*/ 11841 w 11841"/>
                <a:gd name="T7" fmla="*/ 6240 h 6240"/>
                <a:gd name="T8" fmla="*/ 8458 w 11841"/>
                <a:gd name="T9" fmla="*/ 0 h 6240"/>
              </a:gdLst>
              <a:ahLst/>
              <a:cxnLst>
                <a:cxn ang="0">
                  <a:pos x="T0" y="T1"/>
                </a:cxn>
                <a:cxn ang="0">
                  <a:pos x="T2" y="T3"/>
                </a:cxn>
                <a:cxn ang="0">
                  <a:pos x="T4" y="T5"/>
                </a:cxn>
                <a:cxn ang="0">
                  <a:pos x="T6" y="T7"/>
                </a:cxn>
                <a:cxn ang="0">
                  <a:pos x="T8" y="T9"/>
                </a:cxn>
              </a:cxnLst>
              <a:rect l="0" t="0" r="r" b="b"/>
              <a:pathLst>
                <a:path w="11841" h="6240">
                  <a:moveTo>
                    <a:pt x="8458" y="0"/>
                  </a:moveTo>
                  <a:lnTo>
                    <a:pt x="8458" y="0"/>
                  </a:lnTo>
                  <a:lnTo>
                    <a:pt x="0" y="5200"/>
                  </a:lnTo>
                  <a:lnTo>
                    <a:pt x="11841" y="6240"/>
                  </a:lnTo>
                  <a:lnTo>
                    <a:pt x="8458"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57200" y="1736725"/>
            <a:ext cx="6263515" cy="2057400"/>
          </a:xfrm>
          <a:prstGeom prst="rect">
            <a:avLst/>
          </a:prstGeom>
        </p:spPr>
        <p:txBody>
          <a:bodyPr anchor="b"/>
          <a:lstStyle>
            <a:lvl1pPr algn="l">
              <a:defRPr sz="4000" spc="-100" baseline="0"/>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57200" y="4023364"/>
            <a:ext cx="6263515" cy="1189931"/>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[Optional presentation subtitle]</a:t>
            </a:r>
          </a:p>
        </p:txBody>
      </p:sp>
      <p:sp>
        <p:nvSpPr>
          <p:cNvPr id="9" name="Text Placeholder 3">
            <a:extLst>
              <a:ext uri="{FF2B5EF4-FFF2-40B4-BE49-F238E27FC236}">
                <a16:creationId xmlns:a16="http://schemas.microsoft.com/office/drawing/2014/main" id="{5C800EA8-6366-7F4C-B7F3-6DF82E498590}"/>
              </a:ext>
            </a:extLst>
          </p:cNvPr>
          <p:cNvSpPr>
            <a:spLocks noGrp="1"/>
          </p:cNvSpPr>
          <p:nvPr userDrawn="1">
            <p:ph type="body" sz="quarter" idx="10" hasCustomPrompt="1"/>
          </p:nvPr>
        </p:nvSpPr>
        <p:spPr>
          <a:xfrm>
            <a:off x="457200" y="5815907"/>
            <a:ext cx="5486400" cy="638868"/>
          </a:xfrm>
        </p:spPr>
        <p:txBody>
          <a:bodyPr anchor="b" anchorCtr="0">
            <a:normAutofit/>
          </a:bodyPr>
          <a:lstStyle>
            <a:lvl1pPr marL="0" indent="0">
              <a:spcBef>
                <a:spcPts val="0"/>
              </a:spcBef>
              <a:buFontTx/>
              <a:buNone/>
              <a:defRPr sz="1400"/>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vl6pPr marL="0" indent="0">
              <a:spcBef>
                <a:spcPts val="0"/>
              </a:spcBef>
              <a:buFontTx/>
              <a:buNone/>
              <a:defRPr/>
            </a:lvl6pPr>
            <a:lvl7pPr marL="0" indent="0">
              <a:spcBef>
                <a:spcPts val="0"/>
              </a:spcBef>
              <a:buFontTx/>
              <a:buNone/>
              <a:defRPr/>
            </a:lvl7pPr>
            <a:lvl8pPr marL="0" indent="0">
              <a:spcBef>
                <a:spcPts val="0"/>
              </a:spcBef>
              <a:buFontTx/>
              <a:buNone/>
              <a:defRPr/>
            </a:lvl8pPr>
            <a:lvl9pPr marL="0" indent="0">
              <a:spcBef>
                <a:spcPts val="0"/>
              </a:spcBef>
              <a:buFontTx/>
              <a:buNone/>
              <a:defRPr/>
            </a:lvl9pPr>
          </a:lstStyle>
          <a:p>
            <a:pPr lvl="0"/>
            <a:r>
              <a:rPr lang="en-US"/>
              <a:t>[Month 00, 0000]</a:t>
            </a:r>
          </a:p>
        </p:txBody>
      </p:sp>
      <p:pic>
        <p:nvPicPr>
          <p:cNvPr id="10" name="Guidehouse Logo" descr="Guidehouse">
            <a:extLst>
              <a:ext uri="{FF2B5EF4-FFF2-40B4-BE49-F238E27FC236}">
                <a16:creationId xmlns:a16="http://schemas.microsoft.com/office/drawing/2014/main" id="{BAC8F620-20FB-4D82-B927-8FFC46E7476B}"/>
              </a:ext>
            </a:extLst>
          </p:cNvPr>
          <p:cNvPicPr>
            <a:picLocks noChangeAspect="1"/>
          </p:cNvPicPr>
          <p:nvPr userDrawn="1"/>
        </p:nvPicPr>
        <p:blipFill>
          <a:blip r:embed="rId2"/>
          <a:stretch>
            <a:fillRect/>
          </a:stretch>
        </p:blipFill>
        <p:spPr bwMode="gray">
          <a:xfrm>
            <a:off x="231775" y="229238"/>
            <a:ext cx="2801111" cy="809495"/>
          </a:xfrm>
          <a:prstGeom prst="rect">
            <a:avLst/>
          </a:prstGeom>
        </p:spPr>
      </p:pic>
    </p:spTree>
    <p:extLst>
      <p:ext uri="{BB962C8B-B14F-4D97-AF65-F5344CB8AC3E}">
        <p14:creationId xmlns:p14="http://schemas.microsoft.com/office/powerpoint/2010/main" val="2174475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7DE88D0B-AFE3-46E8-83DB-5AB20802945F}"/>
              </a:ext>
              <a:ext uri="{C183D7F6-B498-43B3-948B-1728B52AA6E4}">
                <adec:decorative xmlns:adec="http://schemas.microsoft.com/office/drawing/2017/decorative" val="1"/>
              </a:ext>
            </a:extLst>
          </p:cNvPr>
          <p:cNvSpPr>
            <a:spLocks noChangeAspect="1" noEditPoints="1"/>
          </p:cNvSpPr>
          <p:nvPr userDrawn="1"/>
        </p:nvSpPr>
        <p:spPr bwMode="hidden">
          <a:xfrm>
            <a:off x="0" y="0"/>
            <a:ext cx="12192000" cy="6858000"/>
          </a:xfrm>
          <a:custGeom>
            <a:avLst/>
            <a:gdLst>
              <a:gd name="T0" fmla="*/ 9142 w 12799"/>
              <a:gd name="T1" fmla="*/ 0 h 7199"/>
              <a:gd name="T2" fmla="*/ 9142 w 12799"/>
              <a:gd name="T3" fmla="*/ 0 h 7199"/>
              <a:gd name="T4" fmla="*/ 0 w 12799"/>
              <a:gd name="T5" fmla="*/ 5999 h 7199"/>
              <a:gd name="T6" fmla="*/ 12799 w 12799"/>
              <a:gd name="T7" fmla="*/ 7199 h 7199"/>
              <a:gd name="T8" fmla="*/ 9142 w 12799"/>
              <a:gd name="T9" fmla="*/ 0 h 7199"/>
            </a:gdLst>
            <a:ahLst/>
            <a:cxnLst>
              <a:cxn ang="0">
                <a:pos x="T0" y="T1"/>
              </a:cxn>
              <a:cxn ang="0">
                <a:pos x="T2" y="T3"/>
              </a:cxn>
              <a:cxn ang="0">
                <a:pos x="T4" y="T5"/>
              </a:cxn>
              <a:cxn ang="0">
                <a:pos x="T6" y="T7"/>
              </a:cxn>
              <a:cxn ang="0">
                <a:pos x="T8" y="T9"/>
              </a:cxn>
            </a:cxnLst>
            <a:rect l="0" t="0" r="r" b="b"/>
            <a:pathLst>
              <a:path w="12799" h="7199">
                <a:moveTo>
                  <a:pt x="9142" y="0"/>
                </a:moveTo>
                <a:lnTo>
                  <a:pt x="9142" y="0"/>
                </a:lnTo>
                <a:lnTo>
                  <a:pt x="0" y="5999"/>
                </a:lnTo>
                <a:lnTo>
                  <a:pt x="12799" y="7199"/>
                </a:lnTo>
                <a:lnTo>
                  <a:pt x="9142" y="0"/>
                </a:lnTo>
                <a:close/>
              </a:path>
            </a:pathLst>
          </a:custGeom>
          <a:solidFill>
            <a:srgbClr val="93D5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57200" y="1736728"/>
            <a:ext cx="6263515" cy="2058035"/>
          </a:xfrm>
          <a:prstGeom prst="rect">
            <a:avLst/>
          </a:prstGeom>
        </p:spPr>
        <p:txBody>
          <a:bodyPr anchor="b"/>
          <a:lstStyle>
            <a:lvl1pPr algn="l">
              <a:defRPr sz="4000" spc="-100" baseline="0"/>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57200" y="4023364"/>
            <a:ext cx="6263513" cy="1189931"/>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[Optional presentation subtitle]</a:t>
            </a:r>
          </a:p>
        </p:txBody>
      </p:sp>
      <p:sp>
        <p:nvSpPr>
          <p:cNvPr id="9" name="Text Placeholder 3">
            <a:extLst>
              <a:ext uri="{FF2B5EF4-FFF2-40B4-BE49-F238E27FC236}">
                <a16:creationId xmlns:a16="http://schemas.microsoft.com/office/drawing/2014/main" id="{5C800EA8-6366-7F4C-B7F3-6DF82E498590}"/>
              </a:ext>
            </a:extLst>
          </p:cNvPr>
          <p:cNvSpPr>
            <a:spLocks noGrp="1"/>
          </p:cNvSpPr>
          <p:nvPr userDrawn="1">
            <p:ph type="body" sz="quarter" idx="10" hasCustomPrompt="1"/>
          </p:nvPr>
        </p:nvSpPr>
        <p:spPr>
          <a:xfrm>
            <a:off x="457200" y="5815907"/>
            <a:ext cx="5486400" cy="638868"/>
          </a:xfrm>
        </p:spPr>
        <p:txBody>
          <a:bodyPr anchor="b" anchorCtr="0">
            <a:normAutofit/>
          </a:bodyPr>
          <a:lstStyle>
            <a:lvl1pPr marL="0" indent="0">
              <a:spcBef>
                <a:spcPts val="0"/>
              </a:spcBef>
              <a:buFontTx/>
              <a:buNone/>
              <a:defRPr sz="1400"/>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vl6pPr marL="0" indent="0">
              <a:spcBef>
                <a:spcPts val="0"/>
              </a:spcBef>
              <a:buFontTx/>
              <a:buNone/>
              <a:defRPr/>
            </a:lvl6pPr>
            <a:lvl7pPr marL="0" indent="0">
              <a:spcBef>
                <a:spcPts val="0"/>
              </a:spcBef>
              <a:buFontTx/>
              <a:buNone/>
              <a:defRPr/>
            </a:lvl7pPr>
            <a:lvl8pPr marL="0" indent="0">
              <a:spcBef>
                <a:spcPts val="0"/>
              </a:spcBef>
              <a:buFontTx/>
              <a:buNone/>
              <a:defRPr/>
            </a:lvl8pPr>
            <a:lvl9pPr marL="0" indent="0">
              <a:spcBef>
                <a:spcPts val="0"/>
              </a:spcBef>
              <a:buFontTx/>
              <a:buNone/>
              <a:defRPr/>
            </a:lvl9pPr>
          </a:lstStyle>
          <a:p>
            <a:pPr lvl="0"/>
            <a:r>
              <a:rPr lang="en-US"/>
              <a:t>[Month 00, 0000]</a:t>
            </a:r>
          </a:p>
        </p:txBody>
      </p:sp>
      <p:pic>
        <p:nvPicPr>
          <p:cNvPr id="10" name="Guidehouse Logo" descr="Guidehouse">
            <a:extLst>
              <a:ext uri="{FF2B5EF4-FFF2-40B4-BE49-F238E27FC236}">
                <a16:creationId xmlns:a16="http://schemas.microsoft.com/office/drawing/2014/main" id="{237234E6-1CB2-4166-AD7E-12A9A2EBDB84}"/>
              </a:ext>
            </a:extLst>
          </p:cNvPr>
          <p:cNvPicPr>
            <a:picLocks noChangeAspect="1"/>
          </p:cNvPicPr>
          <p:nvPr userDrawn="1"/>
        </p:nvPicPr>
        <p:blipFill>
          <a:blip r:embed="rId2"/>
          <a:stretch>
            <a:fillRect/>
          </a:stretch>
        </p:blipFill>
        <p:spPr bwMode="gray">
          <a:xfrm>
            <a:off x="231775" y="229238"/>
            <a:ext cx="2801111" cy="809495"/>
          </a:xfrm>
          <a:prstGeom prst="rect">
            <a:avLst/>
          </a:prstGeom>
        </p:spPr>
      </p:pic>
    </p:spTree>
    <p:extLst>
      <p:ext uri="{BB962C8B-B14F-4D97-AF65-F5344CB8AC3E}">
        <p14:creationId xmlns:p14="http://schemas.microsoft.com/office/powerpoint/2010/main" val="1645672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07">
    <p:bg>
      <p:bgPr>
        <a:solidFill>
          <a:srgbClr val="F4F4F4"/>
        </a:solidFill>
        <a:effectLst/>
      </p:bgPr>
    </p:bg>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4FA61ADB-B0A1-424C-8378-FBE5AAFCBF7D}"/>
              </a:ext>
              <a:ext uri="{C183D7F6-B498-43B3-948B-1728B52AA6E4}">
                <adec:decorative xmlns:adec="http://schemas.microsoft.com/office/drawing/2017/decorative" val="1"/>
              </a:ext>
            </a:extLst>
          </p:cNvPr>
          <p:cNvSpPr>
            <a:spLocks noChangeAspect="1" noEditPoints="1"/>
          </p:cNvSpPr>
          <p:nvPr userDrawn="1"/>
        </p:nvSpPr>
        <p:spPr bwMode="hidden">
          <a:xfrm>
            <a:off x="0" y="0"/>
            <a:ext cx="12192000" cy="6858000"/>
          </a:xfrm>
          <a:custGeom>
            <a:avLst/>
            <a:gdLst>
              <a:gd name="T0" fmla="*/ 9142 w 12799"/>
              <a:gd name="T1" fmla="*/ 0 h 7199"/>
              <a:gd name="T2" fmla="*/ 9142 w 12799"/>
              <a:gd name="T3" fmla="*/ 0 h 7199"/>
              <a:gd name="T4" fmla="*/ 0 w 12799"/>
              <a:gd name="T5" fmla="*/ 5999 h 7199"/>
              <a:gd name="T6" fmla="*/ 12799 w 12799"/>
              <a:gd name="T7" fmla="*/ 7199 h 7199"/>
              <a:gd name="T8" fmla="*/ 9142 w 12799"/>
              <a:gd name="T9" fmla="*/ 0 h 7199"/>
            </a:gdLst>
            <a:ahLst/>
            <a:cxnLst>
              <a:cxn ang="0">
                <a:pos x="T0" y="T1"/>
              </a:cxn>
              <a:cxn ang="0">
                <a:pos x="T2" y="T3"/>
              </a:cxn>
              <a:cxn ang="0">
                <a:pos x="T4" y="T5"/>
              </a:cxn>
              <a:cxn ang="0">
                <a:pos x="T6" y="T7"/>
              </a:cxn>
              <a:cxn ang="0">
                <a:pos x="T8" y="T9"/>
              </a:cxn>
            </a:cxnLst>
            <a:rect l="0" t="0" r="r" b="b"/>
            <a:pathLst>
              <a:path w="12799" h="7199">
                <a:moveTo>
                  <a:pt x="9142" y="0"/>
                </a:moveTo>
                <a:lnTo>
                  <a:pt x="9142" y="0"/>
                </a:lnTo>
                <a:lnTo>
                  <a:pt x="0" y="5999"/>
                </a:lnTo>
                <a:lnTo>
                  <a:pt x="12799" y="7199"/>
                </a:lnTo>
                <a:lnTo>
                  <a:pt x="914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457200" y="1736728"/>
            <a:ext cx="6263515" cy="2058035"/>
          </a:xfrm>
          <a:prstGeom prst="rect">
            <a:avLst/>
          </a:prstGeom>
        </p:spPr>
        <p:txBody>
          <a:bodyPr anchor="b"/>
          <a:lstStyle>
            <a:lvl1pPr algn="l">
              <a:defRPr sz="4000" spc="-100" baseline="0"/>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457200" y="4023364"/>
            <a:ext cx="6263513" cy="1189931"/>
          </a:xfrm>
        </p:spPr>
        <p:txBody>
          <a:bodyPr>
            <a:noAutofit/>
          </a:bodyPr>
          <a:lstStyle>
            <a:lvl1pPr marL="0" indent="0" algn="l">
              <a:spcBef>
                <a:spcPts val="0"/>
              </a:spcBef>
              <a:buNone/>
              <a:defRPr sz="1800"/>
            </a:lvl1pPr>
            <a:lvl2pPr marL="0" indent="0" algn="l">
              <a:spcBef>
                <a:spcPts val="0"/>
              </a:spcBef>
              <a:buNone/>
              <a:defRPr sz="1800"/>
            </a:lvl2pPr>
            <a:lvl3pPr marL="0" indent="0" algn="l">
              <a:spcBef>
                <a:spcPts val="0"/>
              </a:spcBef>
              <a:buNone/>
              <a:defRPr sz="1800"/>
            </a:lvl3pPr>
            <a:lvl4pPr marL="0" indent="0" algn="l">
              <a:spcBef>
                <a:spcPts val="0"/>
              </a:spcBef>
              <a:buNone/>
              <a:defRPr sz="1800"/>
            </a:lvl4pPr>
            <a:lvl5pPr marL="0" indent="0" algn="l">
              <a:spcBef>
                <a:spcPts val="0"/>
              </a:spcBef>
              <a:buNone/>
              <a:defRPr sz="1800"/>
            </a:lvl5pPr>
            <a:lvl6pPr marL="0" indent="0" algn="l">
              <a:spcBef>
                <a:spcPts val="0"/>
              </a:spcBef>
              <a:buNone/>
              <a:defRPr sz="1800"/>
            </a:lvl6pPr>
            <a:lvl7pPr marL="0" indent="0" algn="l">
              <a:spcBef>
                <a:spcPts val="0"/>
              </a:spcBef>
              <a:buNone/>
              <a:defRPr sz="1800"/>
            </a:lvl7pPr>
            <a:lvl8pPr marL="0" indent="0" algn="l">
              <a:spcBef>
                <a:spcPts val="0"/>
              </a:spcBef>
              <a:buNone/>
              <a:defRPr sz="1800"/>
            </a:lvl8pPr>
            <a:lvl9pPr marL="0" indent="0" algn="l">
              <a:spcBef>
                <a:spcPts val="0"/>
              </a:spcBef>
              <a:buNone/>
              <a:defRPr sz="1800"/>
            </a:lvl9pPr>
          </a:lstStyle>
          <a:p>
            <a:r>
              <a:rPr lang="en-US"/>
              <a:t>[Optional presentation subtitle]</a:t>
            </a:r>
          </a:p>
        </p:txBody>
      </p:sp>
      <p:sp>
        <p:nvSpPr>
          <p:cNvPr id="9" name="Text Placeholder 3">
            <a:extLst>
              <a:ext uri="{FF2B5EF4-FFF2-40B4-BE49-F238E27FC236}">
                <a16:creationId xmlns:a16="http://schemas.microsoft.com/office/drawing/2014/main" id="{5C800EA8-6366-7F4C-B7F3-6DF82E498590}"/>
              </a:ext>
            </a:extLst>
          </p:cNvPr>
          <p:cNvSpPr>
            <a:spLocks noGrp="1"/>
          </p:cNvSpPr>
          <p:nvPr userDrawn="1">
            <p:ph type="body" sz="quarter" idx="10" hasCustomPrompt="1"/>
          </p:nvPr>
        </p:nvSpPr>
        <p:spPr>
          <a:xfrm>
            <a:off x="457200" y="5815907"/>
            <a:ext cx="5486400" cy="638868"/>
          </a:xfrm>
        </p:spPr>
        <p:txBody>
          <a:bodyPr anchor="b" anchorCtr="0">
            <a:normAutofit/>
          </a:bodyPr>
          <a:lstStyle>
            <a:lvl1pPr marL="0" indent="0">
              <a:spcBef>
                <a:spcPts val="0"/>
              </a:spcBef>
              <a:buFontTx/>
              <a:buNone/>
              <a:defRPr sz="1400"/>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vl6pPr marL="0" indent="0">
              <a:spcBef>
                <a:spcPts val="0"/>
              </a:spcBef>
              <a:buFontTx/>
              <a:buNone/>
              <a:defRPr/>
            </a:lvl6pPr>
            <a:lvl7pPr marL="0" indent="0">
              <a:spcBef>
                <a:spcPts val="0"/>
              </a:spcBef>
              <a:buFontTx/>
              <a:buNone/>
              <a:defRPr/>
            </a:lvl7pPr>
            <a:lvl8pPr marL="0" indent="0">
              <a:spcBef>
                <a:spcPts val="0"/>
              </a:spcBef>
              <a:buFontTx/>
              <a:buNone/>
              <a:defRPr/>
            </a:lvl8pPr>
            <a:lvl9pPr marL="0" indent="0">
              <a:spcBef>
                <a:spcPts val="0"/>
              </a:spcBef>
              <a:buFontTx/>
              <a:buNone/>
              <a:defRPr/>
            </a:lvl9pPr>
          </a:lstStyle>
          <a:p>
            <a:pPr lvl="0"/>
            <a:r>
              <a:rPr lang="en-US"/>
              <a:t>[Month 00, 0000]</a:t>
            </a:r>
          </a:p>
        </p:txBody>
      </p:sp>
      <p:pic>
        <p:nvPicPr>
          <p:cNvPr id="7" name="Guidehouse Logo" descr="Guidehouse">
            <a:extLst>
              <a:ext uri="{FF2B5EF4-FFF2-40B4-BE49-F238E27FC236}">
                <a16:creationId xmlns:a16="http://schemas.microsoft.com/office/drawing/2014/main" id="{EC798D1C-4F74-4FFD-B7E1-F90B3AE40C4E}"/>
              </a:ext>
            </a:extLst>
          </p:cNvPr>
          <p:cNvPicPr>
            <a:picLocks noChangeAspect="1"/>
          </p:cNvPicPr>
          <p:nvPr userDrawn="1"/>
        </p:nvPicPr>
        <p:blipFill>
          <a:blip r:embed="rId2"/>
          <a:stretch>
            <a:fillRect/>
          </a:stretch>
        </p:blipFill>
        <p:spPr bwMode="gray">
          <a:xfrm>
            <a:off x="231775" y="229238"/>
            <a:ext cx="2801111" cy="809495"/>
          </a:xfrm>
          <a:prstGeom prst="rect">
            <a:avLst/>
          </a:prstGeom>
        </p:spPr>
      </p:pic>
    </p:spTree>
    <p:extLst>
      <p:ext uri="{BB962C8B-B14F-4D97-AF65-F5344CB8AC3E}">
        <p14:creationId xmlns:p14="http://schemas.microsoft.com/office/powerpoint/2010/main" val="3355136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758952">
            <a:noAutofit/>
          </a:bodyPr>
          <a:lstStyle>
            <a:lvl1pPr marL="0" indent="0">
              <a:buFontTx/>
              <a:buNone/>
              <a:tabLst>
                <a:tab pos="5254494" algn="r"/>
              </a:tabLst>
              <a:defRPr/>
            </a:lvl1pPr>
            <a:lvl2pPr marL="182558" indent="-182558">
              <a:tabLst>
                <a:tab pos="5254494" algn="r"/>
              </a:tabLst>
              <a:defRPr/>
            </a:lvl2pPr>
            <a:lvl3pPr marL="365116" indent="-182558">
              <a:tabLst>
                <a:tab pos="5254494" algn="r"/>
              </a:tabLst>
              <a:defRPr/>
            </a:lvl3pPr>
            <a:lvl4pPr marL="547674" indent="-182558">
              <a:tabLst>
                <a:tab pos="5254494" algn="r"/>
              </a:tabLst>
              <a:defRPr/>
            </a:lvl4pPr>
            <a:lvl5pPr marL="730232" indent="-182558">
              <a:tabLst>
                <a:tab pos="5254494" algn="r"/>
              </a:tabLst>
              <a:defRPr/>
            </a:lvl5pPr>
            <a:lvl6pPr marL="914377" indent="-182558">
              <a:tabLst>
                <a:tab pos="5254494" algn="r"/>
              </a:tabLst>
              <a:defRPr/>
            </a:lvl6pPr>
            <a:lvl7pPr marL="1096935" indent="-182558">
              <a:tabLst>
                <a:tab pos="5254494" algn="r"/>
              </a:tabLst>
              <a:defRPr/>
            </a:lvl7pPr>
            <a:lvl8pPr marL="1279493" indent="-182558">
              <a:tabLst>
                <a:tab pos="5254494" algn="r"/>
              </a:tabLst>
              <a:defRPr/>
            </a:lvl8pPr>
            <a:lvl9pPr marL="1462051" indent="-182558">
              <a:tabLst>
                <a:tab pos="5254494"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[Optional presentation title]</a:t>
            </a:r>
          </a:p>
        </p:txBody>
      </p:sp>
      <p:sp>
        <p:nvSpPr>
          <p:cNvPr id="4" name="Date Placeholder 4">
            <a:extLst>
              <a:ext uri="{FF2B5EF4-FFF2-40B4-BE49-F238E27FC236}">
                <a16:creationId xmlns:a16="http://schemas.microsoft.com/office/drawing/2014/main" id="{54C96292-B167-4D1F-B080-251301C106DD}"/>
              </a:ext>
            </a:extLst>
          </p:cNvPr>
          <p:cNvSpPr>
            <a:spLocks noGrp="1"/>
          </p:cNvSpPr>
          <p:nvPr>
            <p:ph type="dt" sz="half" idx="10"/>
          </p:nvPr>
        </p:nvSpPr>
        <p:spPr/>
        <p:txBody>
          <a:bodyPr/>
          <a:lstStyle/>
          <a:p>
            <a:r>
              <a:rPr lang="en-UM"/>
              <a:t>[Month 00, 0000]</a:t>
            </a:r>
            <a:endParaRPr lang="en-US"/>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7" name="Title Placeholder 1">
            <a:extLst>
              <a:ext uri="{FF2B5EF4-FFF2-40B4-BE49-F238E27FC236}">
                <a16:creationId xmlns:a16="http://schemas.microsoft.com/office/drawing/2014/main" id="{79CC6BDF-53BF-41C0-96C9-78C4F81C1CF9}"/>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17" name="Text Placeholder 7">
            <a:extLst>
              <a:ext uri="{FF2B5EF4-FFF2-40B4-BE49-F238E27FC236}">
                <a16:creationId xmlns:a16="http://schemas.microsoft.com/office/drawing/2014/main" id="{066D2757-521B-492C-A156-9D90EDCC9F45}"/>
              </a:ext>
            </a:extLst>
          </p:cNvPr>
          <p:cNvSpPr>
            <a:spLocks noGrp="1"/>
          </p:cNvSpPr>
          <p:nvPr>
            <p:ph type="body" sz="quarter" idx="13"/>
          </p:nvPr>
        </p:nvSpPr>
        <p:spPr>
          <a:xfrm>
            <a:off x="457200" y="900653"/>
            <a:ext cx="112776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9" name="Rectangle: Rounded Corners 8">
            <a:extLst>
              <a:ext uri="{FF2B5EF4-FFF2-40B4-BE49-F238E27FC236}">
                <a16:creationId xmlns:a16="http://schemas.microsoft.com/office/drawing/2014/main" id="{FBBCFF56-8AA1-4034-ACF6-5C64F882B2E7}"/>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2099597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682">
          <p15:clr>
            <a:srgbClr val="FBAE40"/>
          </p15:clr>
        </p15:guide>
        <p15:guide id="2" pos="3060">
          <p15:clr>
            <a:srgbClr val="FBAE40"/>
          </p15:clr>
        </p15:guide>
        <p15:guide id="3" orient="horz" pos="1094">
          <p15:clr>
            <a:srgbClr val="FBAE40"/>
          </p15:clr>
        </p15:guide>
        <p15:guide id="4" orient="horz" pos="383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 Number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758952">
            <a:noAutofit/>
          </a:bodyPr>
          <a:lstStyle>
            <a:lvl1pPr marL="365116" indent="-365116">
              <a:buFont typeface="+mj-lt"/>
              <a:buAutoNum type="arabicPeriod"/>
              <a:tabLst>
                <a:tab pos="5254494" algn="r"/>
              </a:tabLst>
              <a:defRPr/>
            </a:lvl1pPr>
            <a:lvl2pPr marL="547674" indent="-182558">
              <a:tabLst>
                <a:tab pos="5254494" algn="r"/>
              </a:tabLst>
              <a:defRPr/>
            </a:lvl2pPr>
            <a:lvl3pPr marL="730232" indent="-182558">
              <a:tabLst>
                <a:tab pos="5254494" algn="r"/>
              </a:tabLst>
              <a:defRPr/>
            </a:lvl3pPr>
            <a:lvl4pPr marL="914377" indent="-182558">
              <a:tabLst>
                <a:tab pos="5254494" algn="r"/>
              </a:tabLst>
              <a:defRPr/>
            </a:lvl4pPr>
            <a:lvl5pPr marL="1096935" indent="-182558">
              <a:tabLst>
                <a:tab pos="5254494" algn="r"/>
              </a:tabLst>
              <a:defRPr/>
            </a:lvl5pPr>
            <a:lvl6pPr marL="1279493" indent="-182558">
              <a:tabLst>
                <a:tab pos="5254494" algn="r"/>
              </a:tabLst>
              <a:defRPr/>
            </a:lvl6pPr>
            <a:lvl7pPr marL="1462051" indent="-182558">
              <a:tabLst>
                <a:tab pos="5254494" algn="r"/>
              </a:tabLst>
              <a:defRPr/>
            </a:lvl7pPr>
            <a:lvl8pPr marL="1644610" indent="-182558">
              <a:tabLst>
                <a:tab pos="5254494" algn="r"/>
              </a:tabLst>
              <a:defRPr/>
            </a:lvl8pPr>
            <a:lvl9pPr marL="1828754" indent="-182558">
              <a:tabLst>
                <a:tab pos="5254494"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[Optional presentation title]</a:t>
            </a:r>
          </a:p>
        </p:txBody>
      </p:sp>
      <p:sp>
        <p:nvSpPr>
          <p:cNvPr id="4" name="Date Placeholder 4">
            <a:extLst>
              <a:ext uri="{FF2B5EF4-FFF2-40B4-BE49-F238E27FC236}">
                <a16:creationId xmlns:a16="http://schemas.microsoft.com/office/drawing/2014/main" id="{54C96292-B167-4D1F-B080-251301C106DD}"/>
              </a:ext>
            </a:extLst>
          </p:cNvPr>
          <p:cNvSpPr>
            <a:spLocks noGrp="1"/>
          </p:cNvSpPr>
          <p:nvPr>
            <p:ph type="dt" sz="half" idx="10"/>
          </p:nvPr>
        </p:nvSpPr>
        <p:spPr/>
        <p:txBody>
          <a:bodyPr/>
          <a:lstStyle/>
          <a:p>
            <a:r>
              <a:rPr lang="en-UM"/>
              <a:t>[Month 00, 0000]</a:t>
            </a:r>
            <a:endParaRPr lang="en-US"/>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7" name="Title Placeholder 1">
            <a:extLst>
              <a:ext uri="{FF2B5EF4-FFF2-40B4-BE49-F238E27FC236}">
                <a16:creationId xmlns:a16="http://schemas.microsoft.com/office/drawing/2014/main" id="{67D92D72-2BAA-41DF-91C8-8912319D3B4E}"/>
              </a:ext>
            </a:extLst>
          </p:cNvPr>
          <p:cNvSpPr>
            <a:spLocks noGrp="1"/>
          </p:cNvSpPr>
          <p:nvPr>
            <p:ph type="title"/>
          </p:nvPr>
        </p:nvSpPr>
        <p:spPr>
          <a:xfrm>
            <a:off x="457200" y="457204"/>
            <a:ext cx="10972800" cy="393261"/>
          </a:xfrm>
          <a:prstGeom prst="rect">
            <a:avLst/>
          </a:prstGeom>
        </p:spPr>
        <p:txBody>
          <a:bodyPr vert="horz" lIns="0" tIns="0" rIns="0" bIns="0" rtlCol="0" anchor="t" anchorCtr="0">
            <a:noAutofit/>
          </a:bodyPr>
          <a:lstStyle/>
          <a:p>
            <a:r>
              <a:rPr lang="en-US"/>
              <a:t>Click to edit Master title style</a:t>
            </a:r>
          </a:p>
        </p:txBody>
      </p:sp>
      <p:sp>
        <p:nvSpPr>
          <p:cNvPr id="10" name="Text Placeholder 7">
            <a:extLst>
              <a:ext uri="{FF2B5EF4-FFF2-40B4-BE49-F238E27FC236}">
                <a16:creationId xmlns:a16="http://schemas.microsoft.com/office/drawing/2014/main" id="{4CEB9EDF-1D86-48BD-AA0E-E56BF1F6A199}"/>
              </a:ext>
            </a:extLst>
          </p:cNvPr>
          <p:cNvSpPr>
            <a:spLocks noGrp="1"/>
          </p:cNvSpPr>
          <p:nvPr>
            <p:ph type="body" sz="quarter" idx="13"/>
          </p:nvPr>
        </p:nvSpPr>
        <p:spPr>
          <a:xfrm>
            <a:off x="457200" y="900653"/>
            <a:ext cx="112776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9" name="Rectangle: Rounded Corners 8">
            <a:extLst>
              <a:ext uri="{FF2B5EF4-FFF2-40B4-BE49-F238E27FC236}">
                <a16:creationId xmlns:a16="http://schemas.microsoft.com/office/drawing/2014/main" id="{BF8DA230-C995-43E1-8FC5-62FB1DEA750A}"/>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470477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3060">
          <p15:clr>
            <a:srgbClr val="FBAE40"/>
          </p15:clr>
        </p15:guide>
        <p15:guide id="3" orient="horz" pos="1094">
          <p15:clr>
            <a:srgbClr val="FBAE40"/>
          </p15:clr>
        </p15:guide>
        <p15:guide id="4" orient="horz" pos="383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 Large Text">
    <p:bg>
      <p:bgPr>
        <a:solidFill>
          <a:srgbClr val="F4F4F4"/>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457203" y="1654175"/>
            <a:ext cx="11277599" cy="4429125"/>
          </a:xfrm>
        </p:spPr>
        <p:txBody>
          <a:bodyPr>
            <a:noAutofit/>
          </a:bodyPr>
          <a:lstStyle>
            <a:lvl1pPr marL="777221" indent="-777221">
              <a:lnSpc>
                <a:spcPct val="90000"/>
              </a:lnSpc>
              <a:spcBef>
                <a:spcPts val="2700"/>
              </a:spcBef>
              <a:buFont typeface="+mj-lt"/>
              <a:buAutoNum type="arabicPeriod"/>
              <a:defRPr sz="6000" b="1" spc="-100" baseline="0">
                <a:solidFill>
                  <a:schemeClr val="tx2"/>
                </a:solidFill>
                <a:latin typeface="+mn-lt"/>
              </a:defRPr>
            </a:lvl1pPr>
            <a:lvl2pPr marL="960096">
              <a:spcBef>
                <a:spcPts val="1200"/>
              </a:spcBef>
              <a:defRPr/>
            </a:lvl2pPr>
            <a:lvl3pPr marL="1142971">
              <a:defRPr/>
            </a:lvl3pPr>
            <a:lvl4pPr marL="1325847">
              <a:defRPr/>
            </a:lvl4pPr>
            <a:lvl5pPr marL="1508722">
              <a:defRPr/>
            </a:lvl5pPr>
            <a:lvl6pPr marL="1691598">
              <a:defRPr/>
            </a:lvl6pPr>
            <a:lvl7pPr marL="1874473">
              <a:defRPr/>
            </a:lvl7pPr>
            <a:lvl8pPr marL="2057349">
              <a:defRPr/>
            </a:lvl8pPr>
            <a:lvl9pPr marL="2240224">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Footer Placeholder 2">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[Optional presentation title]</a:t>
            </a:r>
          </a:p>
        </p:txBody>
      </p:sp>
      <p:sp>
        <p:nvSpPr>
          <p:cNvPr id="4" name="Date Placeholder 3">
            <a:extLst>
              <a:ext uri="{FF2B5EF4-FFF2-40B4-BE49-F238E27FC236}">
                <a16:creationId xmlns:a16="http://schemas.microsoft.com/office/drawing/2014/main" id="{54C96292-B167-4D1F-B080-251301C106DD}"/>
              </a:ext>
            </a:extLst>
          </p:cNvPr>
          <p:cNvSpPr>
            <a:spLocks noGrp="1"/>
          </p:cNvSpPr>
          <p:nvPr>
            <p:ph type="dt" sz="half" idx="10"/>
          </p:nvPr>
        </p:nvSpPr>
        <p:spPr/>
        <p:txBody>
          <a:bodyPr/>
          <a:lstStyle/>
          <a:p>
            <a:r>
              <a:rPr lang="en-UM"/>
              <a:t>[Month 00, 0000]</a:t>
            </a:r>
            <a:endParaRPr lang="en-US"/>
          </a:p>
        </p:txBody>
      </p:sp>
      <p:sp>
        <p:nvSpPr>
          <p:cNvPr id="6" name="Slide Number Placeholder 4">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69236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 with Banner Photo">
    <p:bg>
      <p:bgPr>
        <a:solidFill>
          <a:schemeClr val="bg1"/>
        </a:solidFill>
        <a:effectLst/>
      </p:bgPr>
    </p:bg>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[Optional presentation title]</a:t>
            </a:r>
          </a:p>
        </p:txBody>
      </p:sp>
      <p:sp>
        <p:nvSpPr>
          <p:cNvPr id="4" name="Date Placeholder 3">
            <a:extLst>
              <a:ext uri="{FF2B5EF4-FFF2-40B4-BE49-F238E27FC236}">
                <a16:creationId xmlns:a16="http://schemas.microsoft.com/office/drawing/2014/main" id="{54C96292-B167-4D1F-B080-251301C106DD}"/>
              </a:ext>
            </a:extLst>
          </p:cNvPr>
          <p:cNvSpPr>
            <a:spLocks noGrp="1"/>
          </p:cNvSpPr>
          <p:nvPr>
            <p:ph type="dt" sz="half" idx="10"/>
          </p:nvPr>
        </p:nvSpPr>
        <p:spPr/>
        <p:txBody>
          <a:bodyPr/>
          <a:lstStyle/>
          <a:p>
            <a:r>
              <a:rPr lang="en-UM"/>
              <a:t>[Month 00, 0000]</a:t>
            </a:r>
            <a:endParaRPr lang="en-US"/>
          </a:p>
        </p:txBody>
      </p:sp>
      <p:sp>
        <p:nvSpPr>
          <p:cNvPr id="6" name="Slide Number Placeholder 4">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7" name="Picture Placeholder 3">
            <a:extLst>
              <a:ext uri="{FF2B5EF4-FFF2-40B4-BE49-F238E27FC236}">
                <a16:creationId xmlns:a16="http://schemas.microsoft.com/office/drawing/2014/main" id="{A47AC63D-3C95-4A3B-AE6C-D53D8911AA04}"/>
              </a:ext>
            </a:extLst>
          </p:cNvPr>
          <p:cNvSpPr>
            <a:spLocks noGrp="1"/>
          </p:cNvSpPr>
          <p:nvPr>
            <p:ph type="pic" sz="quarter" idx="15" hasCustomPrompt="1"/>
          </p:nvPr>
        </p:nvSpPr>
        <p:spPr>
          <a:xfrm>
            <a:off x="0" y="-1786"/>
            <a:ext cx="12192000" cy="1978194"/>
          </a:xfrm>
          <a:prstGeom prst="rect">
            <a:avLst/>
          </a:prstGeom>
          <a:solidFill>
            <a:schemeClr val="bg1">
              <a:lumMod val="65000"/>
            </a:schemeClr>
          </a:solidFill>
          <a:ln>
            <a:noFill/>
          </a:ln>
        </p:spPr>
        <p:txBody>
          <a:bodyPr anchor="ctr"/>
          <a:lstStyle>
            <a:lvl1pPr marL="0" marR="0" indent="0" algn="ctr" defTabSz="914377" rtl="0" eaLnBrk="1" fontAlgn="auto" latinLnBrk="0" hangingPunct="1">
              <a:lnSpc>
                <a:spcPct val="100000"/>
              </a:lnSpc>
              <a:spcBef>
                <a:spcPts val="600"/>
              </a:spcBef>
              <a:spcAft>
                <a:spcPts val="0"/>
              </a:spcAft>
              <a:buClrTx/>
              <a:buSzTx/>
              <a:buFont typeface="Arial"/>
              <a:buNone/>
              <a:tabLst/>
              <a:defRPr lang="en-US" sz="1600" b="0" i="0" kern="1200" spc="0" baseline="0" dirty="0">
                <a:solidFill>
                  <a:schemeClr val="bg2"/>
                </a:solidFill>
                <a:latin typeface="+mn-lt"/>
                <a:ea typeface="Arial Regular" charset="0"/>
                <a:cs typeface="Arial Regular" charset="0"/>
              </a:defRPr>
            </a:lvl1pPr>
          </a:lstStyle>
          <a:p>
            <a:r>
              <a:rPr lang="en-US"/>
              <a:t> To insert picture, drag to placeholder or click icon to add.</a:t>
            </a:r>
          </a:p>
        </p:txBody>
      </p:sp>
      <p:sp>
        <p:nvSpPr>
          <p:cNvPr id="8" name="Parallelogram 10">
            <a:extLst>
              <a:ext uri="{FF2B5EF4-FFF2-40B4-BE49-F238E27FC236}">
                <a16:creationId xmlns:a16="http://schemas.microsoft.com/office/drawing/2014/main" id="{107AD8EC-7A7C-4242-ADFF-6A13B1962F96}"/>
              </a:ext>
            </a:extLst>
          </p:cNvPr>
          <p:cNvSpPr/>
          <p:nvPr userDrawn="1"/>
        </p:nvSpPr>
        <p:spPr>
          <a:xfrm>
            <a:off x="0" y="1978958"/>
            <a:ext cx="1221909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b="0" i="0" spc="31" baseline="0" err="1">
              <a:solidFill>
                <a:schemeClr val="tx1"/>
              </a:solidFill>
              <a:ea typeface="Neue Haas Grotesk Display Std 55 Roman" charset="0"/>
              <a:cs typeface="Neue Haas Grotesk Display Std 55 Roman" charset="0"/>
            </a:endParaRPr>
          </a:p>
        </p:txBody>
      </p:sp>
      <p:sp>
        <p:nvSpPr>
          <p:cNvPr id="9" name="Title 1">
            <a:extLst>
              <a:ext uri="{FF2B5EF4-FFF2-40B4-BE49-F238E27FC236}">
                <a16:creationId xmlns:a16="http://schemas.microsoft.com/office/drawing/2014/main" id="{A4D53320-E17D-4E65-BC75-75E006181444}"/>
              </a:ext>
            </a:extLst>
          </p:cNvPr>
          <p:cNvSpPr>
            <a:spLocks noGrp="1"/>
          </p:cNvSpPr>
          <p:nvPr>
            <p:ph type="title"/>
          </p:nvPr>
        </p:nvSpPr>
        <p:spPr>
          <a:xfrm>
            <a:off x="468196" y="2206848"/>
            <a:ext cx="11266605" cy="393261"/>
          </a:xfrm>
          <a:prstGeom prst="rect">
            <a:avLst/>
          </a:prstGeom>
        </p:spPr>
        <p:txBody>
          <a:bodyPr/>
          <a:lstStyle>
            <a:lvl1pPr>
              <a:defRPr sz="3200" baseline="0"/>
            </a:lvl1pPr>
          </a:lstStyle>
          <a:p>
            <a:r>
              <a:rPr lang="en-US"/>
              <a:t>Click to edit Master title style</a:t>
            </a:r>
          </a:p>
        </p:txBody>
      </p:sp>
      <p:sp>
        <p:nvSpPr>
          <p:cNvPr id="28" name="Content Placeholder 2">
            <a:extLst>
              <a:ext uri="{FF2B5EF4-FFF2-40B4-BE49-F238E27FC236}">
                <a16:creationId xmlns:a16="http://schemas.microsoft.com/office/drawing/2014/main" id="{FF303E86-2975-467F-BEEC-C5A19F5FA0EB}"/>
              </a:ext>
            </a:extLst>
          </p:cNvPr>
          <p:cNvSpPr>
            <a:spLocks noGrp="1"/>
          </p:cNvSpPr>
          <p:nvPr>
            <p:ph idx="1"/>
          </p:nvPr>
        </p:nvSpPr>
        <p:spPr>
          <a:xfrm>
            <a:off x="468197" y="2798516"/>
            <a:ext cx="5486399" cy="3246392"/>
          </a:xfrm>
        </p:spPr>
        <p:txBody>
          <a:bodyPr>
            <a:noAutofit/>
          </a:bodyPr>
          <a:lstStyle>
            <a:lvl1pPr marL="0" indent="0">
              <a:tabLst>
                <a:tab pos="914377" algn="l"/>
              </a:tabLst>
              <a:defRPr>
                <a:solidFill>
                  <a:schemeClr val="bg1"/>
                </a:solidFill>
              </a:defRPr>
            </a:lvl1pPr>
            <a:lvl2pPr marL="0" indent="0">
              <a:tabLst>
                <a:tab pos="914377" algn="l"/>
              </a:tabLst>
              <a:defRPr>
                <a:solidFill>
                  <a:schemeClr val="bg1"/>
                </a:solidFill>
              </a:defRPr>
            </a:lvl2pPr>
            <a:lvl3pPr>
              <a:spcAft>
                <a:spcPts val="0"/>
              </a:spcAft>
              <a:defRPr>
                <a:solidFill>
                  <a:schemeClr val="bg1"/>
                </a:solidFill>
              </a:defRPr>
            </a:lvl3pPr>
            <a:lvl4pPr marL="0" indent="0">
              <a:spcAft>
                <a:spcPts val="1200"/>
              </a:spcAft>
              <a:buNone/>
              <a:tabLst/>
              <a:defRPr sz="1600">
                <a:solidFill>
                  <a:schemeClr val="bg1"/>
                </a:solidFill>
              </a:defRPr>
            </a:lvl4pPr>
            <a:lvl5pPr marL="0" indent="0">
              <a:buNone/>
              <a:tabLst/>
              <a:defRPr sz="1200"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Content Placeholder 2">
            <a:extLst>
              <a:ext uri="{FF2B5EF4-FFF2-40B4-BE49-F238E27FC236}">
                <a16:creationId xmlns:a16="http://schemas.microsoft.com/office/drawing/2014/main" id="{FB396EC6-AD41-4FFD-A477-CA759742AAEF}"/>
              </a:ext>
            </a:extLst>
          </p:cNvPr>
          <p:cNvSpPr>
            <a:spLocks noGrp="1"/>
          </p:cNvSpPr>
          <p:nvPr>
            <p:ph idx="14"/>
          </p:nvPr>
        </p:nvSpPr>
        <p:spPr>
          <a:xfrm>
            <a:off x="6248403" y="2798516"/>
            <a:ext cx="5486399" cy="3246392"/>
          </a:xfrm>
        </p:spPr>
        <p:txBody>
          <a:bodyPr>
            <a:noAutofit/>
          </a:bodyPr>
          <a:lstStyle>
            <a:lvl1pPr marL="0" indent="0">
              <a:tabLst>
                <a:tab pos="914377" algn="l"/>
              </a:tabLst>
              <a:defRPr>
                <a:solidFill>
                  <a:schemeClr val="bg1"/>
                </a:solidFill>
              </a:defRPr>
            </a:lvl1pPr>
            <a:lvl2pPr marL="0" indent="0">
              <a:tabLst>
                <a:tab pos="914377" algn="l"/>
              </a:tabLst>
              <a:defRPr>
                <a:solidFill>
                  <a:schemeClr val="bg1"/>
                </a:solidFill>
              </a:defRPr>
            </a:lvl2pPr>
            <a:lvl3pPr>
              <a:spcAft>
                <a:spcPts val="0"/>
              </a:spcAft>
              <a:defRPr>
                <a:solidFill>
                  <a:schemeClr val="bg1"/>
                </a:solidFill>
              </a:defRPr>
            </a:lvl3pPr>
            <a:lvl4pPr marL="0" indent="0">
              <a:spcAft>
                <a:spcPts val="1200"/>
              </a:spcAft>
              <a:buNone/>
              <a:tabLst/>
              <a:defRPr sz="1600">
                <a:solidFill>
                  <a:schemeClr val="bg1"/>
                </a:solidFill>
              </a:defRPr>
            </a:lvl4pPr>
            <a:lvl5pPr marL="0" indent="0">
              <a:buNone/>
              <a:tabLst/>
              <a:defRPr sz="1200"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863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 with Top Photo">
    <p:bg>
      <p:bgPr>
        <a:solidFill>
          <a:srgbClr val="F4F4F4"/>
        </a:solidFill>
        <a:effectLst/>
      </p:bgPr>
    </p:bg>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[Optional presentation title]</a:t>
            </a:r>
          </a:p>
        </p:txBody>
      </p:sp>
      <p:sp>
        <p:nvSpPr>
          <p:cNvPr id="4" name="Date Placeholder 3">
            <a:extLst>
              <a:ext uri="{FF2B5EF4-FFF2-40B4-BE49-F238E27FC236}">
                <a16:creationId xmlns:a16="http://schemas.microsoft.com/office/drawing/2014/main" id="{54C96292-B167-4D1F-B080-251301C106DD}"/>
              </a:ext>
            </a:extLst>
          </p:cNvPr>
          <p:cNvSpPr>
            <a:spLocks noGrp="1"/>
          </p:cNvSpPr>
          <p:nvPr>
            <p:ph type="dt" sz="half" idx="10"/>
          </p:nvPr>
        </p:nvSpPr>
        <p:spPr/>
        <p:txBody>
          <a:bodyPr/>
          <a:lstStyle/>
          <a:p>
            <a:r>
              <a:rPr lang="en-UM"/>
              <a:t>[Month 00, 0000]</a:t>
            </a:r>
            <a:endParaRPr lang="en-US"/>
          </a:p>
        </p:txBody>
      </p:sp>
      <p:sp>
        <p:nvSpPr>
          <p:cNvPr id="6" name="Slide Number Placeholder 4">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7" name="Picture Placeholder 3">
            <a:extLst>
              <a:ext uri="{FF2B5EF4-FFF2-40B4-BE49-F238E27FC236}">
                <a16:creationId xmlns:a16="http://schemas.microsoft.com/office/drawing/2014/main" id="{A47AC63D-3C95-4A3B-AE6C-D53D8911AA04}"/>
              </a:ext>
            </a:extLst>
          </p:cNvPr>
          <p:cNvSpPr>
            <a:spLocks noGrp="1"/>
          </p:cNvSpPr>
          <p:nvPr>
            <p:ph type="pic" sz="quarter" idx="15" hasCustomPrompt="1"/>
          </p:nvPr>
        </p:nvSpPr>
        <p:spPr>
          <a:xfrm>
            <a:off x="0" y="4"/>
            <a:ext cx="12192000" cy="3210537"/>
          </a:xfrm>
          <a:prstGeom prst="rect">
            <a:avLst/>
          </a:prstGeom>
          <a:solidFill>
            <a:schemeClr val="bg1">
              <a:lumMod val="65000"/>
            </a:schemeClr>
          </a:solidFill>
        </p:spPr>
        <p:txBody>
          <a:bodyPr anchor="ctr"/>
          <a:lstStyle>
            <a:lvl1pPr marL="0" marR="0" indent="0" algn="ctr" defTabSz="914377" rtl="0" eaLnBrk="1" fontAlgn="auto" latinLnBrk="0" hangingPunct="1">
              <a:lnSpc>
                <a:spcPct val="100000"/>
              </a:lnSpc>
              <a:spcBef>
                <a:spcPts val="600"/>
              </a:spcBef>
              <a:spcAft>
                <a:spcPts val="0"/>
              </a:spcAft>
              <a:buClrTx/>
              <a:buSzTx/>
              <a:buFont typeface="Arial"/>
              <a:buNone/>
              <a:tabLst/>
              <a:defRPr lang="en-US" sz="1600" b="0" i="0" kern="1200" spc="0" baseline="0" dirty="0">
                <a:solidFill>
                  <a:schemeClr val="bg2"/>
                </a:solidFill>
                <a:latin typeface="+mn-lt"/>
                <a:ea typeface="Arial Regular" charset="0"/>
                <a:cs typeface="Arial Regular" charset="0"/>
              </a:defRPr>
            </a:lvl1pPr>
          </a:lstStyle>
          <a:p>
            <a:r>
              <a:rPr lang="en-US"/>
              <a:t> To insert picture, drag to placeholder or click icon to add.</a:t>
            </a:r>
          </a:p>
        </p:txBody>
      </p:sp>
      <p:sp>
        <p:nvSpPr>
          <p:cNvPr id="8" name="Parallelogram 10">
            <a:extLst>
              <a:ext uri="{FF2B5EF4-FFF2-40B4-BE49-F238E27FC236}">
                <a16:creationId xmlns:a16="http://schemas.microsoft.com/office/drawing/2014/main" id="{107AD8EC-7A7C-4242-ADFF-6A13B1962F96}"/>
              </a:ext>
            </a:extLst>
          </p:cNvPr>
          <p:cNvSpPr/>
          <p:nvPr userDrawn="1"/>
        </p:nvSpPr>
        <p:spPr>
          <a:xfrm>
            <a:off x="0" y="3213952"/>
            <a:ext cx="12219093"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b="0" i="0" spc="31" baseline="0" err="1">
              <a:solidFill>
                <a:schemeClr val="tx1"/>
              </a:solidFill>
              <a:ea typeface="Neue Haas Grotesk Display Std 55 Roman" charset="0"/>
              <a:cs typeface="Neue Haas Grotesk Display Std 55 Roman" charset="0"/>
            </a:endParaRPr>
          </a:p>
        </p:txBody>
      </p:sp>
      <p:sp>
        <p:nvSpPr>
          <p:cNvPr id="9" name="Title 1">
            <a:extLst>
              <a:ext uri="{FF2B5EF4-FFF2-40B4-BE49-F238E27FC236}">
                <a16:creationId xmlns:a16="http://schemas.microsoft.com/office/drawing/2014/main" id="{A4D53320-E17D-4E65-BC75-75E006181444}"/>
              </a:ext>
            </a:extLst>
          </p:cNvPr>
          <p:cNvSpPr>
            <a:spLocks noGrp="1"/>
          </p:cNvSpPr>
          <p:nvPr>
            <p:ph type="title"/>
          </p:nvPr>
        </p:nvSpPr>
        <p:spPr>
          <a:xfrm>
            <a:off x="457200" y="3429004"/>
            <a:ext cx="11277600" cy="393261"/>
          </a:xfrm>
          <a:prstGeom prst="rect">
            <a:avLst/>
          </a:prstGeom>
        </p:spPr>
        <p:txBody>
          <a:bodyPr/>
          <a:lstStyle>
            <a:lvl1pPr>
              <a:defRPr sz="3200" baseline="0"/>
            </a:lvl1pPr>
          </a:lstStyle>
          <a:p>
            <a:r>
              <a:rPr lang="en-US"/>
              <a:t>Click to edit Master title style</a:t>
            </a:r>
          </a:p>
        </p:txBody>
      </p:sp>
      <p:sp>
        <p:nvSpPr>
          <p:cNvPr id="10" name="TextBox 9">
            <a:extLst>
              <a:ext uri="{FF2B5EF4-FFF2-40B4-BE49-F238E27FC236}">
                <a16:creationId xmlns:a16="http://schemas.microsoft.com/office/drawing/2014/main" id="{3B00B6C7-B66A-4A6A-A826-65D2844260EC}"/>
              </a:ext>
            </a:extLst>
          </p:cNvPr>
          <p:cNvSpPr txBox="1"/>
          <p:nvPr userDrawn="1"/>
        </p:nvSpPr>
        <p:spPr>
          <a:xfrm>
            <a:off x="301384" y="4295603"/>
            <a:ext cx="538448" cy="704160"/>
          </a:xfrm>
          <a:prstGeom prst="rect">
            <a:avLst/>
          </a:prstGeom>
          <a:noFill/>
        </p:spPr>
        <p:txBody>
          <a:bodyPr wrap="square" lIns="0" tIns="0" rIns="0" bIns="0" rtlCol="0">
            <a:noAutofit/>
          </a:bodyPr>
          <a:lstStyle/>
          <a:p>
            <a:pPr algn="r"/>
            <a:r>
              <a:rPr lang="en-US" sz="4800" b="1" i="0" spc="31" baseline="0">
                <a:solidFill>
                  <a:schemeClr val="tx1"/>
                </a:solidFill>
                <a:ea typeface="Neue Haas Grotesk Display Std 55 Roman" charset="0"/>
                <a:cs typeface="Neue Haas Grotesk Display Std 55 Roman" charset="0"/>
              </a:rPr>
              <a:t>1</a:t>
            </a:r>
          </a:p>
        </p:txBody>
      </p:sp>
      <p:sp>
        <p:nvSpPr>
          <p:cNvPr id="11" name="TextBox 10">
            <a:extLst>
              <a:ext uri="{FF2B5EF4-FFF2-40B4-BE49-F238E27FC236}">
                <a16:creationId xmlns:a16="http://schemas.microsoft.com/office/drawing/2014/main" id="{AD916266-F344-4F96-9B26-AC67BFB1A25B}"/>
              </a:ext>
            </a:extLst>
          </p:cNvPr>
          <p:cNvSpPr txBox="1"/>
          <p:nvPr userDrawn="1"/>
        </p:nvSpPr>
        <p:spPr>
          <a:xfrm>
            <a:off x="3048431" y="4295603"/>
            <a:ext cx="538448" cy="704160"/>
          </a:xfrm>
          <a:prstGeom prst="rect">
            <a:avLst/>
          </a:prstGeom>
          <a:noFill/>
        </p:spPr>
        <p:txBody>
          <a:bodyPr wrap="square" lIns="0" tIns="0" rIns="0" bIns="0" rtlCol="0">
            <a:noAutofit/>
          </a:bodyPr>
          <a:lstStyle/>
          <a:p>
            <a:pPr algn="r"/>
            <a:r>
              <a:rPr lang="en-US" sz="4800" b="1" i="0" spc="31" baseline="0">
                <a:solidFill>
                  <a:schemeClr val="tx1"/>
                </a:solidFill>
                <a:ea typeface="Neue Haas Grotesk Display Std 55 Roman" charset="0"/>
                <a:cs typeface="Neue Haas Grotesk Display Std 55 Roman" charset="0"/>
              </a:rPr>
              <a:t>2</a:t>
            </a:r>
          </a:p>
        </p:txBody>
      </p:sp>
      <p:sp>
        <p:nvSpPr>
          <p:cNvPr id="12" name="TextBox 11">
            <a:extLst>
              <a:ext uri="{FF2B5EF4-FFF2-40B4-BE49-F238E27FC236}">
                <a16:creationId xmlns:a16="http://schemas.microsoft.com/office/drawing/2014/main" id="{28BD8D04-096C-45E8-83E4-F0E12A0BD2D6}"/>
              </a:ext>
            </a:extLst>
          </p:cNvPr>
          <p:cNvSpPr txBox="1"/>
          <p:nvPr userDrawn="1"/>
        </p:nvSpPr>
        <p:spPr>
          <a:xfrm>
            <a:off x="5897700" y="4295603"/>
            <a:ext cx="538448" cy="704160"/>
          </a:xfrm>
          <a:prstGeom prst="rect">
            <a:avLst/>
          </a:prstGeom>
          <a:noFill/>
        </p:spPr>
        <p:txBody>
          <a:bodyPr wrap="square" lIns="0" tIns="0" rIns="0" bIns="0" rtlCol="0">
            <a:noAutofit/>
          </a:bodyPr>
          <a:lstStyle/>
          <a:p>
            <a:pPr algn="r"/>
            <a:r>
              <a:rPr lang="en-US" sz="4800" b="1" i="0" spc="31" baseline="0">
                <a:solidFill>
                  <a:schemeClr val="tx1"/>
                </a:solidFill>
                <a:ea typeface="Neue Haas Grotesk Display Std 55 Roman" charset="0"/>
                <a:cs typeface="Neue Haas Grotesk Display Std 55 Roman" charset="0"/>
              </a:rPr>
              <a:t>3</a:t>
            </a:r>
          </a:p>
        </p:txBody>
      </p:sp>
      <p:sp>
        <p:nvSpPr>
          <p:cNvPr id="13" name="TextBox 12">
            <a:extLst>
              <a:ext uri="{FF2B5EF4-FFF2-40B4-BE49-F238E27FC236}">
                <a16:creationId xmlns:a16="http://schemas.microsoft.com/office/drawing/2014/main" id="{8F080A61-012B-4062-95BE-E84543069BC4}"/>
              </a:ext>
            </a:extLst>
          </p:cNvPr>
          <p:cNvSpPr txBox="1"/>
          <p:nvPr userDrawn="1"/>
        </p:nvSpPr>
        <p:spPr>
          <a:xfrm>
            <a:off x="8757207" y="4295603"/>
            <a:ext cx="538448" cy="704160"/>
          </a:xfrm>
          <a:prstGeom prst="rect">
            <a:avLst/>
          </a:prstGeom>
          <a:noFill/>
        </p:spPr>
        <p:txBody>
          <a:bodyPr wrap="square" lIns="0" tIns="0" rIns="0" bIns="0" rtlCol="0">
            <a:noAutofit/>
          </a:bodyPr>
          <a:lstStyle/>
          <a:p>
            <a:pPr algn="r"/>
            <a:r>
              <a:rPr lang="en-US" sz="4800" b="1" i="0" spc="31" baseline="0">
                <a:solidFill>
                  <a:schemeClr val="tx1"/>
                </a:solidFill>
                <a:ea typeface="Neue Haas Grotesk Display Std 55 Roman" charset="0"/>
                <a:cs typeface="Neue Haas Grotesk Display Std 55 Roman" charset="0"/>
              </a:rPr>
              <a:t>4</a:t>
            </a:r>
          </a:p>
        </p:txBody>
      </p:sp>
      <p:grpSp>
        <p:nvGrpSpPr>
          <p:cNvPr id="14" name="Group 13">
            <a:extLst>
              <a:ext uri="{FF2B5EF4-FFF2-40B4-BE49-F238E27FC236}">
                <a16:creationId xmlns:a16="http://schemas.microsoft.com/office/drawing/2014/main" id="{CE89403F-54E7-47F4-991A-6E647251818B}"/>
              </a:ext>
            </a:extLst>
          </p:cNvPr>
          <p:cNvGrpSpPr/>
          <p:nvPr userDrawn="1"/>
        </p:nvGrpSpPr>
        <p:grpSpPr>
          <a:xfrm>
            <a:off x="803588" y="4429310"/>
            <a:ext cx="8546597" cy="484094"/>
            <a:chOff x="602690" y="4440215"/>
            <a:chExt cx="6409948" cy="883625"/>
          </a:xfrm>
        </p:grpSpPr>
        <p:cxnSp>
          <p:nvCxnSpPr>
            <p:cNvPr id="15" name="Straight Connector 14">
              <a:extLst>
                <a:ext uri="{FF2B5EF4-FFF2-40B4-BE49-F238E27FC236}">
                  <a16:creationId xmlns:a16="http://schemas.microsoft.com/office/drawing/2014/main" id="{C2F8493A-5A57-41ED-BC36-A03719BE5EF3}"/>
                </a:ext>
              </a:extLst>
            </p:cNvPr>
            <p:cNvCxnSpPr/>
            <p:nvPr userDrawn="1"/>
          </p:nvCxnSpPr>
          <p:spPr>
            <a:xfrm>
              <a:off x="602690" y="4440215"/>
              <a:ext cx="0" cy="883625"/>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D9671E3-B7F3-4804-B7CE-62862AF155EB}"/>
                </a:ext>
              </a:extLst>
            </p:cNvPr>
            <p:cNvCxnSpPr/>
            <p:nvPr userDrawn="1"/>
          </p:nvCxnSpPr>
          <p:spPr>
            <a:xfrm>
              <a:off x="2731631" y="4440215"/>
              <a:ext cx="0" cy="883625"/>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0E31B5-2F47-41A8-8EB8-22AC0452480C}"/>
                </a:ext>
              </a:extLst>
            </p:cNvPr>
            <p:cNvCxnSpPr/>
            <p:nvPr userDrawn="1"/>
          </p:nvCxnSpPr>
          <p:spPr>
            <a:xfrm>
              <a:off x="4869083" y="4440215"/>
              <a:ext cx="0" cy="883625"/>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BC79F4-19F2-40BD-98BA-38E7C51463B4}"/>
                </a:ext>
              </a:extLst>
            </p:cNvPr>
            <p:cNvCxnSpPr/>
            <p:nvPr userDrawn="1"/>
          </p:nvCxnSpPr>
          <p:spPr>
            <a:xfrm>
              <a:off x="7012638" y="4440215"/>
              <a:ext cx="0" cy="883625"/>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19" name="Text Placeholder 6">
            <a:extLst>
              <a:ext uri="{FF2B5EF4-FFF2-40B4-BE49-F238E27FC236}">
                <a16:creationId xmlns:a16="http://schemas.microsoft.com/office/drawing/2014/main" id="{C68731F0-304A-4C77-A21B-15D4F702536D}"/>
              </a:ext>
            </a:extLst>
          </p:cNvPr>
          <p:cNvSpPr>
            <a:spLocks noGrp="1"/>
          </p:cNvSpPr>
          <p:nvPr>
            <p:ph type="body" sz="quarter" idx="40"/>
          </p:nvPr>
        </p:nvSpPr>
        <p:spPr>
          <a:xfrm>
            <a:off x="9484663" y="4729942"/>
            <a:ext cx="2107732" cy="1442258"/>
          </a:xfrm>
          <a:noFill/>
        </p:spPr>
        <p:txBody>
          <a:bodyPr wrap="square" lIns="0" tIns="0" rIns="0" bIns="0" rtlCol="0">
            <a:noAutofit/>
          </a:bodyPr>
          <a:lstStyle>
            <a:lvl1pPr>
              <a:defRPr lang="en-US" sz="1200" b="0" spc="31" dirty="0" smtClean="0">
                <a:solidFill>
                  <a:schemeClr val="tx1"/>
                </a:solidFill>
                <a:ea typeface="Neue Haas Grotesk Display Std 55 Roman" charset="0"/>
                <a:cs typeface="Neue Haas Grotesk Display Std 55 Roman"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4EF9EECD-631C-48D4-A1FD-A02FB8F6788E}"/>
              </a:ext>
            </a:extLst>
          </p:cNvPr>
          <p:cNvSpPr>
            <a:spLocks noGrp="1"/>
          </p:cNvSpPr>
          <p:nvPr>
            <p:ph type="body" sz="quarter" idx="41"/>
          </p:nvPr>
        </p:nvSpPr>
        <p:spPr>
          <a:xfrm>
            <a:off x="9484663" y="4093202"/>
            <a:ext cx="2107732" cy="570897"/>
          </a:xfrm>
          <a:noFill/>
        </p:spPr>
        <p:txBody>
          <a:bodyPr wrap="square" lIns="0" tIns="0" rIns="0" bIns="0" rtlCol="0" anchor="b">
            <a:noAutofit/>
          </a:bodyPr>
          <a:lstStyle>
            <a:lvl1pPr marL="0" indent="0">
              <a:buFontTx/>
              <a:buNone/>
              <a:defRPr lang="en-US" sz="1400" b="1" spc="31" dirty="0">
                <a:solidFill>
                  <a:schemeClr val="tx1"/>
                </a:solidFill>
                <a:ea typeface="Neue Haas Grotesk Display Std 55 Roman" charset="0"/>
                <a:cs typeface="Neue Haas Grotesk Display Std 55 Roman" charset="0"/>
              </a:defRPr>
            </a:lvl1pPr>
          </a:lstStyle>
          <a:p>
            <a:pPr lvl="0"/>
            <a:r>
              <a:rPr lang="en-US"/>
              <a:t>Click to edit Master text styles</a:t>
            </a:r>
          </a:p>
        </p:txBody>
      </p:sp>
      <p:sp>
        <p:nvSpPr>
          <p:cNvPr id="21" name="Text Placeholder 6">
            <a:extLst>
              <a:ext uri="{FF2B5EF4-FFF2-40B4-BE49-F238E27FC236}">
                <a16:creationId xmlns:a16="http://schemas.microsoft.com/office/drawing/2014/main" id="{FCC6A877-B80D-48E6-9056-09DC037D54D3}"/>
              </a:ext>
            </a:extLst>
          </p:cNvPr>
          <p:cNvSpPr>
            <a:spLocks noGrp="1"/>
          </p:cNvSpPr>
          <p:nvPr>
            <p:ph type="body" sz="quarter" idx="42"/>
          </p:nvPr>
        </p:nvSpPr>
        <p:spPr>
          <a:xfrm>
            <a:off x="6626535" y="4729942"/>
            <a:ext cx="2107732" cy="1442258"/>
          </a:xfrm>
          <a:noFill/>
        </p:spPr>
        <p:txBody>
          <a:bodyPr wrap="square" lIns="0" tIns="0" rIns="0" bIns="0" rtlCol="0">
            <a:noAutofit/>
          </a:bodyPr>
          <a:lstStyle>
            <a:lvl1pPr>
              <a:defRPr lang="en-US" sz="1200" b="0" spc="31" dirty="0" smtClean="0">
                <a:solidFill>
                  <a:schemeClr val="tx1"/>
                </a:solidFill>
                <a:ea typeface="Neue Haas Grotesk Display Std 55 Roman" charset="0"/>
                <a:cs typeface="Neue Haas Grotesk Display Std 55 Roman" charset="0"/>
              </a:defRPr>
            </a:lvl1pPr>
          </a:lstStyle>
          <a:p>
            <a:pPr lvl="0"/>
            <a:r>
              <a:rPr lang="en-US"/>
              <a:t>Click to edit Master text styles</a:t>
            </a:r>
          </a:p>
        </p:txBody>
      </p:sp>
      <p:sp>
        <p:nvSpPr>
          <p:cNvPr id="22" name="Text Placeholder 6">
            <a:extLst>
              <a:ext uri="{FF2B5EF4-FFF2-40B4-BE49-F238E27FC236}">
                <a16:creationId xmlns:a16="http://schemas.microsoft.com/office/drawing/2014/main" id="{4A835065-1C45-4855-AE16-FE4C77A1E348}"/>
              </a:ext>
            </a:extLst>
          </p:cNvPr>
          <p:cNvSpPr>
            <a:spLocks noGrp="1"/>
          </p:cNvSpPr>
          <p:nvPr>
            <p:ph type="body" sz="quarter" idx="43"/>
          </p:nvPr>
        </p:nvSpPr>
        <p:spPr>
          <a:xfrm>
            <a:off x="6626535" y="4093202"/>
            <a:ext cx="2107732" cy="570897"/>
          </a:xfrm>
          <a:noFill/>
        </p:spPr>
        <p:txBody>
          <a:bodyPr wrap="square" lIns="0" tIns="0" rIns="0" bIns="0" rtlCol="0" anchor="b">
            <a:noAutofit/>
          </a:bodyPr>
          <a:lstStyle>
            <a:lvl1pPr marL="0" indent="0">
              <a:buFontTx/>
              <a:buNone/>
              <a:defRPr lang="en-US" sz="1400" b="1" spc="31" dirty="0">
                <a:solidFill>
                  <a:schemeClr val="tx1"/>
                </a:solidFill>
                <a:ea typeface="Neue Haas Grotesk Display Std 55 Roman" charset="0"/>
                <a:cs typeface="Neue Haas Grotesk Display Std 55 Roman" charset="0"/>
              </a:defRPr>
            </a:lvl1pPr>
          </a:lstStyle>
          <a:p>
            <a:pPr lvl="0"/>
            <a:r>
              <a:rPr lang="en-US"/>
              <a:t>Click to edit Master text styles</a:t>
            </a:r>
          </a:p>
        </p:txBody>
      </p:sp>
      <p:sp>
        <p:nvSpPr>
          <p:cNvPr id="23" name="Text Placeholder 6">
            <a:extLst>
              <a:ext uri="{FF2B5EF4-FFF2-40B4-BE49-F238E27FC236}">
                <a16:creationId xmlns:a16="http://schemas.microsoft.com/office/drawing/2014/main" id="{234C373C-9A2E-4C02-B7F1-5BBB11909748}"/>
              </a:ext>
            </a:extLst>
          </p:cNvPr>
          <p:cNvSpPr>
            <a:spLocks noGrp="1"/>
          </p:cNvSpPr>
          <p:nvPr>
            <p:ph type="body" sz="quarter" idx="44"/>
          </p:nvPr>
        </p:nvSpPr>
        <p:spPr>
          <a:xfrm>
            <a:off x="3768411" y="4729942"/>
            <a:ext cx="2107732" cy="1442258"/>
          </a:xfrm>
          <a:noFill/>
        </p:spPr>
        <p:txBody>
          <a:bodyPr wrap="square" lIns="0" tIns="0" rIns="0" bIns="0" rtlCol="0">
            <a:noAutofit/>
          </a:bodyPr>
          <a:lstStyle>
            <a:lvl1pPr>
              <a:defRPr lang="en-US" sz="1200" b="0" spc="31" dirty="0" smtClean="0">
                <a:solidFill>
                  <a:schemeClr val="tx1"/>
                </a:solidFill>
                <a:ea typeface="Neue Haas Grotesk Display Std 55 Roman" charset="0"/>
                <a:cs typeface="Neue Haas Grotesk Display Std 55 Roman" charset="0"/>
              </a:defRPr>
            </a:lvl1pPr>
          </a:lstStyle>
          <a:p>
            <a:pPr lvl="0"/>
            <a:r>
              <a:rPr lang="en-US"/>
              <a:t>Click to edit Master text styles</a:t>
            </a:r>
          </a:p>
        </p:txBody>
      </p:sp>
      <p:sp>
        <p:nvSpPr>
          <p:cNvPr id="24" name="Text Placeholder 6">
            <a:extLst>
              <a:ext uri="{FF2B5EF4-FFF2-40B4-BE49-F238E27FC236}">
                <a16:creationId xmlns:a16="http://schemas.microsoft.com/office/drawing/2014/main" id="{D9BA9FC6-2718-4369-B423-B9A02D5262EC}"/>
              </a:ext>
            </a:extLst>
          </p:cNvPr>
          <p:cNvSpPr>
            <a:spLocks noGrp="1"/>
          </p:cNvSpPr>
          <p:nvPr>
            <p:ph type="body" sz="quarter" idx="45"/>
          </p:nvPr>
        </p:nvSpPr>
        <p:spPr>
          <a:xfrm>
            <a:off x="3768411" y="4093202"/>
            <a:ext cx="2107732" cy="570897"/>
          </a:xfrm>
          <a:noFill/>
        </p:spPr>
        <p:txBody>
          <a:bodyPr wrap="square" lIns="0" tIns="0" rIns="0" bIns="0" rtlCol="0" anchor="b">
            <a:noAutofit/>
          </a:bodyPr>
          <a:lstStyle>
            <a:lvl1pPr marL="0" indent="0">
              <a:buFontTx/>
              <a:buNone/>
              <a:defRPr lang="en-US" sz="1400" b="1" spc="31" dirty="0">
                <a:solidFill>
                  <a:schemeClr val="tx1"/>
                </a:solidFill>
                <a:ea typeface="Neue Haas Grotesk Display Std 55 Roman" charset="0"/>
                <a:cs typeface="Neue Haas Grotesk Display Std 55 Roman" charset="0"/>
              </a:defRPr>
            </a:lvl1pPr>
          </a:lstStyle>
          <a:p>
            <a:pPr lvl="0"/>
            <a:r>
              <a:rPr lang="en-US"/>
              <a:t>Click to edit Master text styles</a:t>
            </a:r>
          </a:p>
        </p:txBody>
      </p:sp>
      <p:sp>
        <p:nvSpPr>
          <p:cNvPr id="25" name="Text Placeholder 6">
            <a:extLst>
              <a:ext uri="{FF2B5EF4-FFF2-40B4-BE49-F238E27FC236}">
                <a16:creationId xmlns:a16="http://schemas.microsoft.com/office/drawing/2014/main" id="{CD0CE79C-A1C2-4CF7-AA55-6B727BBE18D9}"/>
              </a:ext>
            </a:extLst>
          </p:cNvPr>
          <p:cNvSpPr>
            <a:spLocks noGrp="1"/>
          </p:cNvSpPr>
          <p:nvPr>
            <p:ph type="body" sz="quarter" idx="46"/>
          </p:nvPr>
        </p:nvSpPr>
        <p:spPr>
          <a:xfrm>
            <a:off x="930271" y="4729942"/>
            <a:ext cx="2107732" cy="1442258"/>
          </a:xfrm>
          <a:noFill/>
        </p:spPr>
        <p:txBody>
          <a:bodyPr wrap="square" lIns="0" tIns="0" rIns="0" bIns="0" rtlCol="0">
            <a:noAutofit/>
          </a:bodyPr>
          <a:lstStyle>
            <a:lvl1pPr>
              <a:defRPr lang="en-US" sz="1200" b="0" spc="31" dirty="0" smtClean="0">
                <a:solidFill>
                  <a:schemeClr val="tx1"/>
                </a:solidFill>
                <a:ea typeface="Neue Haas Grotesk Display Std 55 Roman" charset="0"/>
                <a:cs typeface="Neue Haas Grotesk Display Std 55 Roman" charset="0"/>
              </a:defRPr>
            </a:lvl1pPr>
          </a:lstStyle>
          <a:p>
            <a:pPr lvl="0"/>
            <a:r>
              <a:rPr lang="en-US"/>
              <a:t>Click to edit Master text styles</a:t>
            </a:r>
          </a:p>
        </p:txBody>
      </p:sp>
      <p:sp>
        <p:nvSpPr>
          <p:cNvPr id="26" name="Text Placeholder 6">
            <a:extLst>
              <a:ext uri="{FF2B5EF4-FFF2-40B4-BE49-F238E27FC236}">
                <a16:creationId xmlns:a16="http://schemas.microsoft.com/office/drawing/2014/main" id="{4BBA2291-F1ED-4031-9F63-1F9172A0141E}"/>
              </a:ext>
            </a:extLst>
          </p:cNvPr>
          <p:cNvSpPr>
            <a:spLocks noGrp="1"/>
          </p:cNvSpPr>
          <p:nvPr>
            <p:ph type="body" sz="quarter" idx="47"/>
          </p:nvPr>
        </p:nvSpPr>
        <p:spPr>
          <a:xfrm>
            <a:off x="930271" y="4093202"/>
            <a:ext cx="2107732" cy="570897"/>
          </a:xfrm>
          <a:noFill/>
        </p:spPr>
        <p:txBody>
          <a:bodyPr wrap="square" lIns="0" tIns="0" rIns="0" bIns="0" rtlCol="0" anchor="b">
            <a:noAutofit/>
          </a:bodyPr>
          <a:lstStyle>
            <a:lvl1pPr marL="0" indent="0">
              <a:buFontTx/>
              <a:buNone/>
              <a:defRPr lang="en-US" sz="1400" b="1" spc="31" dirty="0">
                <a:solidFill>
                  <a:schemeClr val="tx1"/>
                </a:solidFill>
                <a:ea typeface="Neue Haas Grotesk Display Std 55 Roman" charset="0"/>
                <a:cs typeface="Neue Haas Grotesk Display Std 55 Roman" charset="0"/>
              </a:defRPr>
            </a:lvl1pPr>
          </a:lstStyle>
          <a:p>
            <a:pPr lvl="0"/>
            <a:r>
              <a:rPr lang="en-US"/>
              <a:t>Click to edit Master text styles</a:t>
            </a:r>
          </a:p>
        </p:txBody>
      </p:sp>
    </p:spTree>
    <p:extLst>
      <p:ext uri="{BB962C8B-B14F-4D97-AF65-F5344CB8AC3E}">
        <p14:creationId xmlns:p14="http://schemas.microsoft.com/office/powerpoint/2010/main" val="2789775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7DA69-D45D-4620-8F72-87C009EA6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C130F2-BC67-4D04-A6B6-F5093E2841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DA2E24-4AEC-43CE-B828-CF0A5580CAD8}"/>
              </a:ext>
            </a:extLst>
          </p:cNvPr>
          <p:cNvSpPr>
            <a:spLocks noGrp="1"/>
          </p:cNvSpPr>
          <p:nvPr>
            <p:ph type="dt" sz="half" idx="10"/>
          </p:nvPr>
        </p:nvSpPr>
        <p:spPr/>
        <p:txBody>
          <a:bodyPr/>
          <a:lstStyle/>
          <a:p>
            <a:fld id="{29BA9BC2-4A36-4185-B206-19773DA89EF6}" type="datetimeFigureOut">
              <a:rPr lang="en-US" smtClean="0"/>
              <a:t>6/25/2021</a:t>
            </a:fld>
            <a:endParaRPr lang="en-US"/>
          </a:p>
        </p:txBody>
      </p:sp>
      <p:sp>
        <p:nvSpPr>
          <p:cNvPr id="5" name="Footer Placeholder 4">
            <a:extLst>
              <a:ext uri="{FF2B5EF4-FFF2-40B4-BE49-F238E27FC236}">
                <a16:creationId xmlns:a16="http://schemas.microsoft.com/office/drawing/2014/main" id="{F4D2FA51-3C18-48A9-A6B4-411CDDBE0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9C8F0-BF62-447F-92F1-4841C1B5045D}"/>
              </a:ext>
            </a:extLst>
          </p:cNvPr>
          <p:cNvSpPr>
            <a:spLocks noGrp="1"/>
          </p:cNvSpPr>
          <p:nvPr>
            <p:ph type="sldNum" sz="quarter" idx="12"/>
          </p:nvPr>
        </p:nvSpPr>
        <p:spPr/>
        <p:txBody>
          <a:bodyPr/>
          <a:lstStyle/>
          <a:p>
            <a:fld id="{432000C5-F26B-44B1-95EA-4116A9C9DCEF}" type="slidenum">
              <a:rPr lang="en-US" smtClean="0"/>
              <a:t>‹#›</a:t>
            </a:fld>
            <a:endParaRPr lang="en-US"/>
          </a:p>
        </p:txBody>
      </p:sp>
    </p:spTree>
    <p:extLst>
      <p:ext uri="{BB962C8B-B14F-4D97-AF65-F5344CB8AC3E}">
        <p14:creationId xmlns:p14="http://schemas.microsoft.com/office/powerpoint/2010/main" val="39052971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 with Side Photo">
    <p:bg>
      <p:bgPr>
        <a:solidFill>
          <a:srgbClr val="F4F4F4"/>
        </a:solidFill>
        <a:effectLst/>
      </p:bgPr>
    </p:bg>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[Optional presentation title]</a:t>
            </a:r>
          </a:p>
        </p:txBody>
      </p:sp>
      <p:sp>
        <p:nvSpPr>
          <p:cNvPr id="4" name="Date Placeholder 3">
            <a:extLst>
              <a:ext uri="{FF2B5EF4-FFF2-40B4-BE49-F238E27FC236}">
                <a16:creationId xmlns:a16="http://schemas.microsoft.com/office/drawing/2014/main" id="{54C96292-B167-4D1F-B080-251301C106DD}"/>
              </a:ext>
            </a:extLst>
          </p:cNvPr>
          <p:cNvSpPr>
            <a:spLocks noGrp="1"/>
          </p:cNvSpPr>
          <p:nvPr>
            <p:ph type="dt" sz="half" idx="10"/>
          </p:nvPr>
        </p:nvSpPr>
        <p:spPr/>
        <p:txBody>
          <a:bodyPr/>
          <a:lstStyle/>
          <a:p>
            <a:r>
              <a:rPr lang="en-UM"/>
              <a:t>[Month 00, 0000]</a:t>
            </a:r>
            <a:endParaRPr lang="en-US"/>
          </a:p>
        </p:txBody>
      </p:sp>
      <p:sp>
        <p:nvSpPr>
          <p:cNvPr id="6" name="Slide Number Placeholder 4">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7" name="Picture Placeholder 3">
            <a:extLst>
              <a:ext uri="{FF2B5EF4-FFF2-40B4-BE49-F238E27FC236}">
                <a16:creationId xmlns:a16="http://schemas.microsoft.com/office/drawing/2014/main" id="{B6377B3F-992D-428B-A6A1-13C03AE6349F}"/>
              </a:ext>
            </a:extLst>
          </p:cNvPr>
          <p:cNvSpPr>
            <a:spLocks noGrp="1"/>
          </p:cNvSpPr>
          <p:nvPr>
            <p:ph type="pic" sz="quarter" idx="15" hasCustomPrompt="1"/>
          </p:nvPr>
        </p:nvSpPr>
        <p:spPr>
          <a:xfrm>
            <a:off x="1" y="4"/>
            <a:ext cx="4318000" cy="6080125"/>
          </a:xfrm>
          <a:prstGeom prst="rect">
            <a:avLst/>
          </a:prstGeom>
          <a:solidFill>
            <a:schemeClr val="bg1">
              <a:lumMod val="65000"/>
            </a:schemeClr>
          </a:solidFill>
        </p:spPr>
        <p:txBody>
          <a:bodyPr anchor="ctr"/>
          <a:lstStyle>
            <a:lvl1pPr marL="0" marR="0" indent="0" algn="ctr" defTabSz="914377" rtl="0" eaLnBrk="1" fontAlgn="auto" latinLnBrk="0" hangingPunct="1">
              <a:lnSpc>
                <a:spcPct val="100000"/>
              </a:lnSpc>
              <a:spcBef>
                <a:spcPts val="600"/>
              </a:spcBef>
              <a:spcAft>
                <a:spcPts val="0"/>
              </a:spcAft>
              <a:buClrTx/>
              <a:buSzTx/>
              <a:buFont typeface="Arial"/>
              <a:buNone/>
              <a:tabLst/>
              <a:defRPr lang="en-US" sz="1600" b="0" i="0" kern="1200" spc="0" baseline="0" dirty="0">
                <a:solidFill>
                  <a:schemeClr val="bg2"/>
                </a:solidFill>
                <a:latin typeface="+mn-lt"/>
                <a:ea typeface="Arial Regular" charset="0"/>
                <a:cs typeface="Arial Regular" charset="0"/>
              </a:defRPr>
            </a:lvl1pPr>
          </a:lstStyle>
          <a:p>
            <a:r>
              <a:rPr lang="en-US"/>
              <a:t> To insert picture, drag to</a:t>
            </a:r>
            <a:br>
              <a:rPr lang="en-US"/>
            </a:br>
            <a:r>
              <a:rPr lang="en-US"/>
              <a:t>placeholder or click icon to add.</a:t>
            </a:r>
          </a:p>
        </p:txBody>
      </p:sp>
      <p:sp>
        <p:nvSpPr>
          <p:cNvPr id="8" name="Content Placeholder 2">
            <a:extLst>
              <a:ext uri="{FF2B5EF4-FFF2-40B4-BE49-F238E27FC236}">
                <a16:creationId xmlns:a16="http://schemas.microsoft.com/office/drawing/2014/main" id="{272C2547-6442-40DB-B517-5BC3643F0FD6}"/>
              </a:ext>
            </a:extLst>
          </p:cNvPr>
          <p:cNvSpPr>
            <a:spLocks noGrp="1"/>
          </p:cNvSpPr>
          <p:nvPr>
            <p:ph idx="14"/>
          </p:nvPr>
        </p:nvSpPr>
        <p:spPr>
          <a:xfrm>
            <a:off x="4525479" y="1943100"/>
            <a:ext cx="7209320" cy="4316186"/>
          </a:xfrm>
        </p:spPr>
        <p:txBody>
          <a:bodyPr>
            <a:noAutofit/>
          </a:bodyPr>
          <a:lstStyle>
            <a:lvl1pPr>
              <a:spcBef>
                <a:spcPts val="1000"/>
              </a:spcBef>
              <a:defRPr sz="1400">
                <a:solidFill>
                  <a:schemeClr val="tx1"/>
                </a:solidFill>
              </a:defRPr>
            </a:lvl1pPr>
            <a:lvl2pPr>
              <a:spcBef>
                <a:spcPts val="800"/>
              </a:spcBef>
              <a:defRPr sz="1400">
                <a:solidFill>
                  <a:schemeClr val="tx1"/>
                </a:solidFill>
              </a:defRPr>
            </a:lvl2pPr>
            <a:lvl3pPr>
              <a:spcBef>
                <a:spcPts val="800"/>
              </a:spcBef>
              <a:defRPr sz="1400">
                <a:solidFill>
                  <a:schemeClr val="tx1"/>
                </a:solidFill>
              </a:defRPr>
            </a:lvl3pPr>
            <a:lvl4pPr>
              <a:spcBef>
                <a:spcPts val="800"/>
              </a:spcBef>
              <a:defRPr sz="1400">
                <a:solidFill>
                  <a:schemeClr val="tx1"/>
                </a:solidFill>
              </a:defRPr>
            </a:lvl4pPr>
            <a:lvl5pPr>
              <a:spcBef>
                <a:spcPts val="8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Placeholder 1">
            <a:extLst>
              <a:ext uri="{FF2B5EF4-FFF2-40B4-BE49-F238E27FC236}">
                <a16:creationId xmlns:a16="http://schemas.microsoft.com/office/drawing/2014/main" id="{A275C17B-53E7-4D33-B036-C6BB8D93E1EF}"/>
              </a:ext>
            </a:extLst>
          </p:cNvPr>
          <p:cNvSpPr>
            <a:spLocks noGrp="1"/>
          </p:cNvSpPr>
          <p:nvPr>
            <p:ph type="title"/>
          </p:nvPr>
        </p:nvSpPr>
        <p:spPr>
          <a:xfrm>
            <a:off x="4525482" y="639129"/>
            <a:ext cx="7209321" cy="393261"/>
          </a:xfrm>
          <a:prstGeom prst="rect">
            <a:avLst/>
          </a:prstGeom>
        </p:spPr>
        <p:txBody>
          <a:bodyPr vert="horz" lIns="0" tIns="0" rIns="0" bIns="0" rtlCol="0" anchor="t" anchorCtr="0">
            <a:noAutofit/>
          </a:bodyPr>
          <a:lstStyle/>
          <a:p>
            <a:r>
              <a:rPr lang="en-US"/>
              <a:t>Click to edit Master title style</a:t>
            </a:r>
          </a:p>
        </p:txBody>
      </p:sp>
      <p:sp>
        <p:nvSpPr>
          <p:cNvPr id="10" name="Text Placeholder 7">
            <a:extLst>
              <a:ext uri="{FF2B5EF4-FFF2-40B4-BE49-F238E27FC236}">
                <a16:creationId xmlns:a16="http://schemas.microsoft.com/office/drawing/2014/main" id="{C4D77DFB-44A7-4F42-BF3A-51C90E3D12B2}"/>
              </a:ext>
            </a:extLst>
          </p:cNvPr>
          <p:cNvSpPr>
            <a:spLocks noGrp="1"/>
          </p:cNvSpPr>
          <p:nvPr>
            <p:ph type="body" sz="quarter" idx="13"/>
          </p:nvPr>
        </p:nvSpPr>
        <p:spPr>
          <a:xfrm>
            <a:off x="4525480" y="1082578"/>
            <a:ext cx="7209323"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Tree>
    <p:extLst>
      <p:ext uri="{BB962C8B-B14F-4D97-AF65-F5344CB8AC3E}">
        <p14:creationId xmlns:p14="http://schemas.microsoft.com/office/powerpoint/2010/main" val="3729768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[Optional presentation title]</a:t>
            </a:r>
          </a:p>
        </p:txBody>
      </p:sp>
      <p:sp>
        <p:nvSpPr>
          <p:cNvPr id="4" name="Date Placeholder 4">
            <a:extLst>
              <a:ext uri="{FF2B5EF4-FFF2-40B4-BE49-F238E27FC236}">
                <a16:creationId xmlns:a16="http://schemas.microsoft.com/office/drawing/2014/main" id="{54C96292-B167-4D1F-B080-251301C106DD}"/>
              </a:ext>
            </a:extLst>
          </p:cNvPr>
          <p:cNvSpPr>
            <a:spLocks noGrp="1"/>
          </p:cNvSpPr>
          <p:nvPr>
            <p:ph type="dt" sz="half" idx="10"/>
          </p:nvPr>
        </p:nvSpPr>
        <p:spPr/>
        <p:txBody>
          <a:bodyPr/>
          <a:lstStyle/>
          <a:p>
            <a:r>
              <a:rPr lang="en-UM"/>
              <a:t>[Month 00, 0000]</a:t>
            </a:r>
            <a:endParaRPr lang="en-US"/>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7" name="Title Placeholder 1">
            <a:extLst>
              <a:ext uri="{FF2B5EF4-FFF2-40B4-BE49-F238E27FC236}">
                <a16:creationId xmlns:a16="http://schemas.microsoft.com/office/drawing/2014/main" id="{306A5F74-19FF-46D6-A68E-584E3C808DF7}"/>
              </a:ext>
            </a:extLst>
          </p:cNvPr>
          <p:cNvSpPr>
            <a:spLocks noGrp="1"/>
          </p:cNvSpPr>
          <p:nvPr>
            <p:ph type="title"/>
          </p:nvPr>
        </p:nvSpPr>
        <p:spPr>
          <a:xfrm>
            <a:off x="457202" y="457204"/>
            <a:ext cx="11277599" cy="393261"/>
          </a:xfrm>
          <a:prstGeom prst="rect">
            <a:avLst/>
          </a:prstGeom>
        </p:spPr>
        <p:txBody>
          <a:bodyPr vert="horz" lIns="0" tIns="0" rIns="0" bIns="0" rtlCol="0" anchor="t" anchorCtr="0">
            <a:noAutofit/>
          </a:bodyPr>
          <a:lstStyle/>
          <a:p>
            <a:r>
              <a:rPr lang="en-US"/>
              <a:t>Click to edit Master title style</a:t>
            </a:r>
          </a:p>
        </p:txBody>
      </p:sp>
      <p:sp>
        <p:nvSpPr>
          <p:cNvPr id="9" name="Text Placeholder 7">
            <a:extLst>
              <a:ext uri="{FF2B5EF4-FFF2-40B4-BE49-F238E27FC236}">
                <a16:creationId xmlns:a16="http://schemas.microsoft.com/office/drawing/2014/main" id="{13A89924-9D28-4878-8118-BDCDFE1CEC6D}"/>
              </a:ext>
            </a:extLst>
          </p:cNvPr>
          <p:cNvSpPr>
            <a:spLocks noGrp="1"/>
          </p:cNvSpPr>
          <p:nvPr>
            <p:ph type="body" sz="quarter" idx="13"/>
          </p:nvPr>
        </p:nvSpPr>
        <p:spPr>
          <a:xfrm>
            <a:off x="457200" y="900653"/>
            <a:ext cx="112776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10" name="Rectangle: Rounded Corners 9">
            <a:extLst>
              <a:ext uri="{FF2B5EF4-FFF2-40B4-BE49-F238E27FC236}">
                <a16:creationId xmlns:a16="http://schemas.microsoft.com/office/drawing/2014/main" id="{4F043486-FE7C-43AD-88F9-95C9C36E5C67}"/>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1974726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94">
          <p15:clr>
            <a:srgbClr val="FBAE40"/>
          </p15:clr>
        </p15:guide>
        <p15:guide id="2" orient="horz" pos="383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 No Sub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[Optional presentation title]</a:t>
            </a:r>
          </a:p>
        </p:txBody>
      </p:sp>
      <p:sp>
        <p:nvSpPr>
          <p:cNvPr id="4" name="Date Placeholder 4">
            <a:extLst>
              <a:ext uri="{FF2B5EF4-FFF2-40B4-BE49-F238E27FC236}">
                <a16:creationId xmlns:a16="http://schemas.microsoft.com/office/drawing/2014/main" id="{54C96292-B167-4D1F-B080-251301C106DD}"/>
              </a:ext>
            </a:extLst>
          </p:cNvPr>
          <p:cNvSpPr>
            <a:spLocks noGrp="1"/>
          </p:cNvSpPr>
          <p:nvPr>
            <p:ph type="dt" sz="half" idx="10"/>
          </p:nvPr>
        </p:nvSpPr>
        <p:spPr/>
        <p:txBody>
          <a:bodyPr/>
          <a:lstStyle/>
          <a:p>
            <a:r>
              <a:rPr lang="en-UM"/>
              <a:t>[Month 00, 0000]</a:t>
            </a:r>
            <a:endParaRPr lang="en-US"/>
          </a:p>
        </p:txBody>
      </p:sp>
      <p:sp>
        <p:nvSpPr>
          <p:cNvPr id="6" name="Slide Number Placeholder 5">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7" name="Title Placeholder 1">
            <a:extLst>
              <a:ext uri="{FF2B5EF4-FFF2-40B4-BE49-F238E27FC236}">
                <a16:creationId xmlns:a16="http://schemas.microsoft.com/office/drawing/2014/main" id="{306A5F74-19FF-46D6-A68E-584E3C808DF7}"/>
              </a:ext>
            </a:extLst>
          </p:cNvPr>
          <p:cNvSpPr>
            <a:spLocks noGrp="1"/>
          </p:cNvSpPr>
          <p:nvPr>
            <p:ph type="title"/>
          </p:nvPr>
        </p:nvSpPr>
        <p:spPr>
          <a:xfrm>
            <a:off x="457202" y="457204"/>
            <a:ext cx="11277599" cy="393261"/>
          </a:xfrm>
          <a:prstGeom prst="rect">
            <a:avLst/>
          </a:prstGeom>
        </p:spPr>
        <p:txBody>
          <a:bodyPr vert="horz" lIns="0" tIns="0" rIns="0" bIns="0" rtlCol="0" anchor="t" anchorCtr="0">
            <a:noAutofit/>
          </a:bodyPr>
          <a:lstStyle/>
          <a:p>
            <a:r>
              <a:rPr lang="en-US"/>
              <a:t>Click to edit Master title style</a:t>
            </a:r>
          </a:p>
        </p:txBody>
      </p:sp>
      <p:sp>
        <p:nvSpPr>
          <p:cNvPr id="8" name="Rectangle: Rounded Corners 7">
            <a:extLst>
              <a:ext uri="{FF2B5EF4-FFF2-40B4-BE49-F238E27FC236}">
                <a16:creationId xmlns:a16="http://schemas.microsoft.com/office/drawing/2014/main" id="{FCBCDF11-3718-44C3-9911-E733065CD17A}"/>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1967824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94">
          <p15:clr>
            <a:srgbClr val="FBAE40"/>
          </p15:clr>
        </p15:guide>
        <p15:guide id="2" orient="horz" pos="383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548640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8400" y="1736726"/>
            <a:ext cx="548640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[Optional presentation title]</a:t>
            </a:r>
          </a:p>
        </p:txBody>
      </p:sp>
      <p:sp>
        <p:nvSpPr>
          <p:cNvPr id="5" name="Date Placeholder 5">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9" name="Title Placeholder 1">
            <a:extLst>
              <a:ext uri="{FF2B5EF4-FFF2-40B4-BE49-F238E27FC236}">
                <a16:creationId xmlns:a16="http://schemas.microsoft.com/office/drawing/2014/main" id="{3A5C59A8-38B8-4EE1-899A-1E8FFF9AA210}"/>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11" name="Text Placeholder 7">
            <a:extLst>
              <a:ext uri="{FF2B5EF4-FFF2-40B4-BE49-F238E27FC236}">
                <a16:creationId xmlns:a16="http://schemas.microsoft.com/office/drawing/2014/main" id="{7E2ED012-0D7C-4C8D-8474-2EA2A64AA23E}"/>
              </a:ext>
            </a:extLst>
          </p:cNvPr>
          <p:cNvSpPr>
            <a:spLocks noGrp="1"/>
          </p:cNvSpPr>
          <p:nvPr>
            <p:ph type="body" sz="quarter" idx="13"/>
          </p:nvPr>
        </p:nvSpPr>
        <p:spPr>
          <a:xfrm>
            <a:off x="457200" y="900653"/>
            <a:ext cx="112776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10" name="Rectangle: Rounded Corners 9">
            <a:extLst>
              <a:ext uri="{FF2B5EF4-FFF2-40B4-BE49-F238E27FC236}">
                <a16:creationId xmlns:a16="http://schemas.microsoft.com/office/drawing/2014/main" id="{58E7C8D7-2D4A-48BE-B305-98D44276221F}"/>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3134105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guide id="2" pos="2952">
          <p15:clr>
            <a:srgbClr val="FBAE40"/>
          </p15:clr>
        </p15:guide>
        <p15:guide id="3" orient="horz" pos="3830">
          <p15:clr>
            <a:srgbClr val="FBAE40"/>
          </p15:clr>
        </p15:guide>
        <p15:guide id="4" orient="horz" pos="109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 No Sub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548640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8400" y="1736726"/>
            <a:ext cx="548640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[Optional presentation title]</a:t>
            </a:r>
          </a:p>
        </p:txBody>
      </p:sp>
      <p:sp>
        <p:nvSpPr>
          <p:cNvPr id="5" name="Date Placeholder 5">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9" name="Title Placeholder 1">
            <a:extLst>
              <a:ext uri="{FF2B5EF4-FFF2-40B4-BE49-F238E27FC236}">
                <a16:creationId xmlns:a16="http://schemas.microsoft.com/office/drawing/2014/main" id="{3A5C59A8-38B8-4EE1-899A-1E8FFF9AA210}"/>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10" name="Rectangle: Rounded Corners 9">
            <a:extLst>
              <a:ext uri="{FF2B5EF4-FFF2-40B4-BE49-F238E27FC236}">
                <a16:creationId xmlns:a16="http://schemas.microsoft.com/office/drawing/2014/main" id="{015362D4-B36A-4877-96E3-162DF33860FD}"/>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2536780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guide id="2" pos="2952">
          <p15:clr>
            <a:srgbClr val="FBAE40"/>
          </p15:clr>
        </p15:guide>
        <p15:guide id="3" orient="horz" pos="3830">
          <p15:clr>
            <a:srgbClr val="FBAE40"/>
          </p15:clr>
        </p15:guide>
        <p15:guide id="4" orient="horz" pos="109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356616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307840" y="1736726"/>
            <a:ext cx="356616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168640" y="1736726"/>
            <a:ext cx="3566160" cy="434403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[Optional presentation title]</a:t>
            </a:r>
          </a:p>
        </p:txBody>
      </p:sp>
      <p:sp>
        <p:nvSpPr>
          <p:cNvPr id="5" name="Date Placeholder 6">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7">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9" name="Title Placeholder 1">
            <a:extLst>
              <a:ext uri="{FF2B5EF4-FFF2-40B4-BE49-F238E27FC236}">
                <a16:creationId xmlns:a16="http://schemas.microsoft.com/office/drawing/2014/main" id="{B39E7E8D-C08F-4097-AE04-A9CBC0D71516}"/>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11" name="Text Placeholder 7">
            <a:extLst>
              <a:ext uri="{FF2B5EF4-FFF2-40B4-BE49-F238E27FC236}">
                <a16:creationId xmlns:a16="http://schemas.microsoft.com/office/drawing/2014/main" id="{411E24F8-60ED-4C8E-9FBF-2243AE75427E}"/>
              </a:ext>
            </a:extLst>
          </p:cNvPr>
          <p:cNvSpPr>
            <a:spLocks noGrp="1"/>
          </p:cNvSpPr>
          <p:nvPr>
            <p:ph type="body" sz="quarter" idx="14"/>
          </p:nvPr>
        </p:nvSpPr>
        <p:spPr>
          <a:xfrm>
            <a:off x="457200" y="900653"/>
            <a:ext cx="112776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12" name="Rectangle: Rounded Corners 11">
            <a:extLst>
              <a:ext uri="{FF2B5EF4-FFF2-40B4-BE49-F238E27FC236}">
                <a16:creationId xmlns:a16="http://schemas.microsoft.com/office/drawing/2014/main" id="{5B026D46-80FE-47EA-834C-E7C59E796EAF}"/>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2886657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34">
          <p15:clr>
            <a:srgbClr val="FBAE40"/>
          </p15:clr>
        </p15:guide>
        <p15:guide id="2" pos="1902">
          <p15:clr>
            <a:srgbClr val="FBAE40"/>
          </p15:clr>
        </p15:guide>
        <p15:guide id="3" pos="3720">
          <p15:clr>
            <a:srgbClr val="FBAE40"/>
          </p15:clr>
        </p15:guide>
        <p15:guide id="4" pos="3858">
          <p15:clr>
            <a:srgbClr val="FBAE40"/>
          </p15:clr>
        </p15:guide>
        <p15:guide id="5" orient="horz" pos="1094">
          <p15:clr>
            <a:srgbClr val="FBAE40"/>
          </p15:clr>
        </p15:guide>
        <p15:guide id="6" orient="horz" pos="383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Content - No Sub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356616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307840" y="1736726"/>
            <a:ext cx="356616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168640" y="1736726"/>
            <a:ext cx="3566160" cy="434403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[Optional presentation title]</a:t>
            </a:r>
          </a:p>
        </p:txBody>
      </p:sp>
      <p:sp>
        <p:nvSpPr>
          <p:cNvPr id="5" name="Date Placeholder 6">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7">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9" name="Title Placeholder 1">
            <a:extLst>
              <a:ext uri="{FF2B5EF4-FFF2-40B4-BE49-F238E27FC236}">
                <a16:creationId xmlns:a16="http://schemas.microsoft.com/office/drawing/2014/main" id="{B39E7E8D-C08F-4097-AE04-A9CBC0D71516}"/>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11" name="Rectangle: Rounded Corners 10">
            <a:extLst>
              <a:ext uri="{FF2B5EF4-FFF2-40B4-BE49-F238E27FC236}">
                <a16:creationId xmlns:a16="http://schemas.microsoft.com/office/drawing/2014/main" id="{756BB3E8-9256-4234-B783-B0ABA1DBFADC}"/>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1951430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34">
          <p15:clr>
            <a:srgbClr val="FBAE40"/>
          </p15:clr>
        </p15:guide>
        <p15:guide id="2" pos="1902">
          <p15:clr>
            <a:srgbClr val="FBAE40"/>
          </p15:clr>
        </p15:guide>
        <p15:guide id="3" pos="3720">
          <p15:clr>
            <a:srgbClr val="FBAE40"/>
          </p15:clr>
        </p15:guide>
        <p15:guide id="4" pos="3858">
          <p15:clr>
            <a:srgbClr val="FBAE40"/>
          </p15:clr>
        </p15:guide>
        <p15:guide id="5" orient="horz" pos="1094">
          <p15:clr>
            <a:srgbClr val="FBAE40"/>
          </p15:clr>
        </p15:guide>
        <p15:guide id="6" orient="horz" pos="383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2587752" cy="4344035"/>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55848" y="1736726"/>
            <a:ext cx="2587752" cy="4344035"/>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8400" y="1736726"/>
            <a:ext cx="2587752" cy="4344035"/>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47048" y="1736726"/>
            <a:ext cx="2587752" cy="4344035"/>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6">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[Optional presentation title]</a:t>
            </a:r>
          </a:p>
        </p:txBody>
      </p:sp>
      <p:sp>
        <p:nvSpPr>
          <p:cNvPr id="5" name="Date Placeholder 7">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10" name="Title Placeholder 1">
            <a:extLst>
              <a:ext uri="{FF2B5EF4-FFF2-40B4-BE49-F238E27FC236}">
                <a16:creationId xmlns:a16="http://schemas.microsoft.com/office/drawing/2014/main" id="{0F2F7D85-4C71-4E38-9F6F-0507C6116E48}"/>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12" name="Text Placeholder 7">
            <a:extLst>
              <a:ext uri="{FF2B5EF4-FFF2-40B4-BE49-F238E27FC236}">
                <a16:creationId xmlns:a16="http://schemas.microsoft.com/office/drawing/2014/main" id="{DF4A1683-8B92-4C71-AB51-AB0EFC1FB6DE}"/>
              </a:ext>
            </a:extLst>
          </p:cNvPr>
          <p:cNvSpPr>
            <a:spLocks noGrp="1"/>
          </p:cNvSpPr>
          <p:nvPr>
            <p:ph type="body" sz="quarter" idx="15"/>
          </p:nvPr>
        </p:nvSpPr>
        <p:spPr>
          <a:xfrm>
            <a:off x="457200" y="900653"/>
            <a:ext cx="112776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13" name="Rectangle: Rounded Corners 12">
            <a:extLst>
              <a:ext uri="{FF2B5EF4-FFF2-40B4-BE49-F238E27FC236}">
                <a16:creationId xmlns:a16="http://schemas.microsoft.com/office/drawing/2014/main" id="{4B97BABC-F1FA-4410-8D20-73BFF938FB10}"/>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1086448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584">
          <p15:clr>
            <a:srgbClr val="FBAE40"/>
          </p15:clr>
        </p15:guide>
        <p15:guide id="2" pos="1440">
          <p15:clr>
            <a:srgbClr val="FBAE40"/>
          </p15:clr>
        </p15:guide>
        <p15:guide id="3" pos="4176">
          <p15:clr>
            <a:srgbClr val="FBAE40"/>
          </p15:clr>
        </p15:guide>
        <p15:guide id="4" pos="4320">
          <p15:clr>
            <a:srgbClr val="FBAE40"/>
          </p15:clr>
        </p15:guide>
        <p15:guide id="5" pos="2808">
          <p15:clr>
            <a:srgbClr val="FBAE40"/>
          </p15:clr>
        </p15:guide>
        <p15:guide id="6" pos="2952">
          <p15:clr>
            <a:srgbClr val="FBAE40"/>
          </p15:clr>
        </p15:guide>
        <p15:guide id="7" orient="horz" pos="1094">
          <p15:clr>
            <a:srgbClr val="FBAE40"/>
          </p15:clr>
        </p15:guide>
        <p15:guide id="8" orient="horz" pos="383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Content - No Sub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2587752" cy="4344035"/>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55848" y="1736726"/>
            <a:ext cx="2587752" cy="4344035"/>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8400" y="1736726"/>
            <a:ext cx="2587752" cy="4344035"/>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47048" y="1736726"/>
            <a:ext cx="2587752" cy="4344035"/>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6">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[Optional presentation title]</a:t>
            </a:r>
          </a:p>
        </p:txBody>
      </p:sp>
      <p:sp>
        <p:nvSpPr>
          <p:cNvPr id="5" name="Date Placeholder 7">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10" name="Title Placeholder 1">
            <a:extLst>
              <a:ext uri="{FF2B5EF4-FFF2-40B4-BE49-F238E27FC236}">
                <a16:creationId xmlns:a16="http://schemas.microsoft.com/office/drawing/2014/main" id="{0F2F7D85-4C71-4E38-9F6F-0507C6116E48}"/>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12" name="Rectangle: Rounded Corners 11">
            <a:extLst>
              <a:ext uri="{FF2B5EF4-FFF2-40B4-BE49-F238E27FC236}">
                <a16:creationId xmlns:a16="http://schemas.microsoft.com/office/drawing/2014/main" id="{B4541F07-E7F8-419A-8215-F67FD2CBA6F7}"/>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2758670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584">
          <p15:clr>
            <a:srgbClr val="FBAE40"/>
          </p15:clr>
        </p15:guide>
        <p15:guide id="2" pos="1440">
          <p15:clr>
            <a:srgbClr val="FBAE40"/>
          </p15:clr>
        </p15:guide>
        <p15:guide id="3" pos="4176">
          <p15:clr>
            <a:srgbClr val="FBAE40"/>
          </p15:clr>
        </p15:guide>
        <p15:guide id="4" pos="4320">
          <p15:clr>
            <a:srgbClr val="FBAE40"/>
          </p15:clr>
        </p15:guide>
        <p15:guide id="5" pos="2808">
          <p15:clr>
            <a:srgbClr val="FBAE40"/>
          </p15:clr>
        </p15:guide>
        <p15:guide id="6" pos="2952">
          <p15:clr>
            <a:srgbClr val="FBAE40"/>
          </p15:clr>
        </p15:guide>
        <p15:guide id="7" orient="horz" pos="1094">
          <p15:clr>
            <a:srgbClr val="FBAE40"/>
          </p15:clr>
        </p15:guide>
        <p15:guide id="8" orient="horz" pos="383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356616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307840" y="1736726"/>
            <a:ext cx="742696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[Optional presentation title]</a:t>
            </a:r>
          </a:p>
        </p:txBody>
      </p:sp>
      <p:sp>
        <p:nvSpPr>
          <p:cNvPr id="5" name="Date Placeholder 5">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9" name="Title Placeholder 1">
            <a:extLst>
              <a:ext uri="{FF2B5EF4-FFF2-40B4-BE49-F238E27FC236}">
                <a16:creationId xmlns:a16="http://schemas.microsoft.com/office/drawing/2014/main" id="{E12D609D-CB43-4030-9F21-FB1F019611B5}"/>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11" name="Text Placeholder 7">
            <a:extLst>
              <a:ext uri="{FF2B5EF4-FFF2-40B4-BE49-F238E27FC236}">
                <a16:creationId xmlns:a16="http://schemas.microsoft.com/office/drawing/2014/main" id="{8FE4D279-9FF6-465F-A1F3-24712FB277B8}"/>
              </a:ext>
            </a:extLst>
          </p:cNvPr>
          <p:cNvSpPr>
            <a:spLocks noGrp="1"/>
          </p:cNvSpPr>
          <p:nvPr>
            <p:ph type="body" sz="quarter" idx="13"/>
          </p:nvPr>
        </p:nvSpPr>
        <p:spPr>
          <a:xfrm>
            <a:off x="457200" y="900653"/>
            <a:ext cx="112776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12" name="Rectangle: Rounded Corners 11">
            <a:extLst>
              <a:ext uri="{FF2B5EF4-FFF2-40B4-BE49-F238E27FC236}">
                <a16:creationId xmlns:a16="http://schemas.microsoft.com/office/drawing/2014/main" id="{9CCC3E1D-FAA2-477B-A472-1224944998AA}"/>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2078679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34">
          <p15:clr>
            <a:srgbClr val="FBAE40"/>
          </p15:clr>
        </p15:guide>
        <p15:guide id="2" pos="1902">
          <p15:clr>
            <a:srgbClr val="FBAE40"/>
          </p15:clr>
        </p15:guide>
        <p15:guide id="3" orient="horz" pos="1094">
          <p15:clr>
            <a:srgbClr val="FBAE40"/>
          </p15:clr>
        </p15:guide>
        <p15:guide id="4" orient="horz" pos="383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C9F5-3F75-4C1A-94F9-1E3538D2F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F8718-00A8-4CDD-BADD-9A0A1ADC42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0BD194-F3CE-4033-A1F6-DD39E79C0A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AF103B-8B35-43F0-A18A-469C86656757}"/>
              </a:ext>
            </a:extLst>
          </p:cNvPr>
          <p:cNvSpPr>
            <a:spLocks noGrp="1"/>
          </p:cNvSpPr>
          <p:nvPr>
            <p:ph type="dt" sz="half" idx="10"/>
          </p:nvPr>
        </p:nvSpPr>
        <p:spPr/>
        <p:txBody>
          <a:bodyPr/>
          <a:lstStyle/>
          <a:p>
            <a:fld id="{29BA9BC2-4A36-4185-B206-19773DA89EF6}" type="datetimeFigureOut">
              <a:rPr lang="en-US" smtClean="0"/>
              <a:t>6/25/2021</a:t>
            </a:fld>
            <a:endParaRPr lang="en-US"/>
          </a:p>
        </p:txBody>
      </p:sp>
      <p:sp>
        <p:nvSpPr>
          <p:cNvPr id="6" name="Footer Placeholder 5">
            <a:extLst>
              <a:ext uri="{FF2B5EF4-FFF2-40B4-BE49-F238E27FC236}">
                <a16:creationId xmlns:a16="http://schemas.microsoft.com/office/drawing/2014/main" id="{6DA3972F-0749-48A0-8BB8-91DA8CF65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E64B9-20EC-4D28-B568-BA598E2B7DCE}"/>
              </a:ext>
            </a:extLst>
          </p:cNvPr>
          <p:cNvSpPr>
            <a:spLocks noGrp="1"/>
          </p:cNvSpPr>
          <p:nvPr>
            <p:ph type="sldNum" sz="quarter" idx="12"/>
          </p:nvPr>
        </p:nvSpPr>
        <p:spPr/>
        <p:txBody>
          <a:bodyPr/>
          <a:lstStyle/>
          <a:p>
            <a:fld id="{432000C5-F26B-44B1-95EA-4116A9C9DCEF}" type="slidenum">
              <a:rPr lang="en-US" smtClean="0"/>
              <a:t>‹#›</a:t>
            </a:fld>
            <a:endParaRPr lang="en-US"/>
          </a:p>
        </p:txBody>
      </p:sp>
    </p:spTree>
    <p:extLst>
      <p:ext uri="{BB962C8B-B14F-4D97-AF65-F5344CB8AC3E}">
        <p14:creationId xmlns:p14="http://schemas.microsoft.com/office/powerpoint/2010/main" val="2810301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idebar Left - No Sub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356616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307840" y="1736726"/>
            <a:ext cx="742696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a:extLst>
              <a:ext uri="{FF2B5EF4-FFF2-40B4-BE49-F238E27FC236}">
                <a16:creationId xmlns:a16="http://schemas.microsoft.com/office/drawing/2014/main" id="{1FAF82DC-6F49-495E-84A3-282D5A722790}"/>
              </a:ext>
            </a:extLst>
          </p:cNvPr>
          <p:cNvSpPr>
            <a:spLocks noGrp="1"/>
          </p:cNvSpPr>
          <p:nvPr>
            <p:ph type="ftr" sz="quarter" idx="11"/>
          </p:nvPr>
        </p:nvSpPr>
        <p:spPr/>
        <p:txBody>
          <a:bodyPr/>
          <a:lstStyle/>
          <a:p>
            <a:r>
              <a:rPr lang="en-US"/>
              <a:t>[Optional presentation title]</a:t>
            </a:r>
          </a:p>
        </p:txBody>
      </p:sp>
      <p:sp>
        <p:nvSpPr>
          <p:cNvPr id="5" name="Date Placeholder 5">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9" name="Title Placeholder 1">
            <a:extLst>
              <a:ext uri="{FF2B5EF4-FFF2-40B4-BE49-F238E27FC236}">
                <a16:creationId xmlns:a16="http://schemas.microsoft.com/office/drawing/2014/main" id="{E12D609D-CB43-4030-9F21-FB1F019611B5}"/>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10" name="Rectangle: Rounded Corners 9">
            <a:extLst>
              <a:ext uri="{FF2B5EF4-FFF2-40B4-BE49-F238E27FC236}">
                <a16:creationId xmlns:a16="http://schemas.microsoft.com/office/drawing/2014/main" id="{314EA15E-6DC3-490B-8F15-F7779F44C872}"/>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176375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34">
          <p15:clr>
            <a:srgbClr val="FBAE40"/>
          </p15:clr>
        </p15:guide>
        <p15:guide id="2" pos="1902">
          <p15:clr>
            <a:srgbClr val="FBAE40"/>
          </p15:clr>
        </p15:guide>
        <p15:guide id="3" orient="horz" pos="1094">
          <p15:clr>
            <a:srgbClr val="FBAE40"/>
          </p15:clr>
        </p15:guide>
        <p15:guide id="4" orient="horz" pos="383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741680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168640" y="1736726"/>
            <a:ext cx="356616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E99E07BA-A10D-BC4F-976C-2D3F4A4918C2}"/>
              </a:ext>
            </a:extLst>
          </p:cNvPr>
          <p:cNvSpPr>
            <a:spLocks noGrp="1"/>
          </p:cNvSpPr>
          <p:nvPr>
            <p:ph type="ftr" sz="quarter" idx="11"/>
          </p:nvPr>
        </p:nvSpPr>
        <p:spPr/>
        <p:txBody>
          <a:bodyPr/>
          <a:lstStyle/>
          <a:p>
            <a:r>
              <a:rPr lang="en-US"/>
              <a:t>[Optional presentation title]</a:t>
            </a:r>
          </a:p>
        </p:txBody>
      </p:sp>
      <p:sp>
        <p:nvSpPr>
          <p:cNvPr id="8" name="Date Placeholder 5">
            <a:extLst>
              <a:ext uri="{FF2B5EF4-FFF2-40B4-BE49-F238E27FC236}">
                <a16:creationId xmlns:a16="http://schemas.microsoft.com/office/drawing/2014/main" id="{C005F7AA-2760-A243-945A-1826064E050D}"/>
              </a:ext>
            </a:extLst>
          </p:cNvPr>
          <p:cNvSpPr>
            <a:spLocks noGrp="1"/>
          </p:cNvSpPr>
          <p:nvPr>
            <p:ph type="dt" sz="half" idx="10"/>
          </p:nvPr>
        </p:nvSpPr>
        <p:spPr/>
        <p:txBody>
          <a:bodyPr/>
          <a:lstStyle/>
          <a:p>
            <a:r>
              <a:rPr lang="en-UM"/>
              <a:t>[Month 00, 0000]</a:t>
            </a:r>
            <a:endParaRPr lang="en-US"/>
          </a:p>
        </p:txBody>
      </p:sp>
      <p:sp>
        <p:nvSpPr>
          <p:cNvPr id="10" name="Slide Number Placeholder 6">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
        <p:nvSpPr>
          <p:cNvPr id="11" name="Title Placeholder 1">
            <a:extLst>
              <a:ext uri="{FF2B5EF4-FFF2-40B4-BE49-F238E27FC236}">
                <a16:creationId xmlns:a16="http://schemas.microsoft.com/office/drawing/2014/main" id="{0BA6ED04-B19D-4CD6-92C3-FE8252A1B2B8}"/>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13" name="Text Placeholder 7">
            <a:extLst>
              <a:ext uri="{FF2B5EF4-FFF2-40B4-BE49-F238E27FC236}">
                <a16:creationId xmlns:a16="http://schemas.microsoft.com/office/drawing/2014/main" id="{01D3DADB-D600-4CB9-B978-152D39EEFBB5}"/>
              </a:ext>
            </a:extLst>
          </p:cNvPr>
          <p:cNvSpPr>
            <a:spLocks noGrp="1"/>
          </p:cNvSpPr>
          <p:nvPr>
            <p:ph type="body" sz="quarter" idx="13"/>
          </p:nvPr>
        </p:nvSpPr>
        <p:spPr>
          <a:xfrm>
            <a:off x="457200" y="900653"/>
            <a:ext cx="112776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14" name="Rectangle: Rounded Corners 13">
            <a:extLst>
              <a:ext uri="{FF2B5EF4-FFF2-40B4-BE49-F238E27FC236}">
                <a16:creationId xmlns:a16="http://schemas.microsoft.com/office/drawing/2014/main" id="{FD040EDA-20A3-49E5-ABB6-FD2C6D37A0C9}"/>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2773398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720">
          <p15:clr>
            <a:srgbClr val="FBAE40"/>
          </p15:clr>
        </p15:guide>
        <p15:guide id="4" pos="3858">
          <p15:clr>
            <a:srgbClr val="FBAE40"/>
          </p15:clr>
        </p15:guide>
        <p15:guide id="5" orient="horz" pos="3830">
          <p15:clr>
            <a:srgbClr val="FBAE40"/>
          </p15:clr>
        </p15:guide>
        <p15:guide id="6" orient="horz" pos="109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idebar Right - No Sub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741680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168640" y="1736726"/>
            <a:ext cx="356616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E99E07BA-A10D-BC4F-976C-2D3F4A4918C2}"/>
              </a:ext>
            </a:extLst>
          </p:cNvPr>
          <p:cNvSpPr>
            <a:spLocks noGrp="1"/>
          </p:cNvSpPr>
          <p:nvPr>
            <p:ph type="ftr" sz="quarter" idx="11"/>
          </p:nvPr>
        </p:nvSpPr>
        <p:spPr/>
        <p:txBody>
          <a:bodyPr/>
          <a:lstStyle/>
          <a:p>
            <a:r>
              <a:rPr lang="en-US"/>
              <a:t>[Optional presentation title]</a:t>
            </a:r>
          </a:p>
        </p:txBody>
      </p:sp>
      <p:sp>
        <p:nvSpPr>
          <p:cNvPr id="8" name="Date Placeholder 5">
            <a:extLst>
              <a:ext uri="{FF2B5EF4-FFF2-40B4-BE49-F238E27FC236}">
                <a16:creationId xmlns:a16="http://schemas.microsoft.com/office/drawing/2014/main" id="{C005F7AA-2760-A243-945A-1826064E050D}"/>
              </a:ext>
            </a:extLst>
          </p:cNvPr>
          <p:cNvSpPr>
            <a:spLocks noGrp="1"/>
          </p:cNvSpPr>
          <p:nvPr>
            <p:ph type="dt" sz="half" idx="10"/>
          </p:nvPr>
        </p:nvSpPr>
        <p:spPr/>
        <p:txBody>
          <a:bodyPr/>
          <a:lstStyle/>
          <a:p>
            <a:r>
              <a:rPr lang="en-UM"/>
              <a:t>[Month 00, 0000]</a:t>
            </a:r>
            <a:endParaRPr lang="en-US"/>
          </a:p>
        </p:txBody>
      </p:sp>
      <p:sp>
        <p:nvSpPr>
          <p:cNvPr id="10" name="Slide Number Placeholder 6">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
        <p:nvSpPr>
          <p:cNvPr id="11" name="Title Placeholder 1">
            <a:extLst>
              <a:ext uri="{FF2B5EF4-FFF2-40B4-BE49-F238E27FC236}">
                <a16:creationId xmlns:a16="http://schemas.microsoft.com/office/drawing/2014/main" id="{0BA6ED04-B19D-4CD6-92C3-FE8252A1B2B8}"/>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13" name="Rectangle: Rounded Corners 12">
            <a:extLst>
              <a:ext uri="{FF2B5EF4-FFF2-40B4-BE49-F238E27FC236}">
                <a16:creationId xmlns:a16="http://schemas.microsoft.com/office/drawing/2014/main" id="{DE3B4D2D-6068-4C9D-8387-902B2A242B28}"/>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4156376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720">
          <p15:clr>
            <a:srgbClr val="FBAE40"/>
          </p15:clr>
        </p15:guide>
        <p15:guide id="4" pos="3858">
          <p15:clr>
            <a:srgbClr val="FBAE40"/>
          </p15:clr>
        </p15:guide>
        <p15:guide id="5" orient="horz" pos="3830">
          <p15:clr>
            <a:srgbClr val="FBAE40"/>
          </p15:clr>
        </p15:guide>
        <p15:guide id="6" orient="horz" pos="109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idebar 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199" y="1736726"/>
            <a:ext cx="741680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460740" y="1736726"/>
            <a:ext cx="3274061"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8" name="Title Placeholder 1">
            <a:extLst>
              <a:ext uri="{FF2B5EF4-FFF2-40B4-BE49-F238E27FC236}">
                <a16:creationId xmlns:a16="http://schemas.microsoft.com/office/drawing/2014/main" id="{1711DE86-ADFE-49F6-9DCE-D65289D99810}"/>
              </a:ext>
            </a:extLst>
          </p:cNvPr>
          <p:cNvSpPr>
            <a:spLocks noGrp="1"/>
          </p:cNvSpPr>
          <p:nvPr>
            <p:ph type="title"/>
          </p:nvPr>
        </p:nvSpPr>
        <p:spPr>
          <a:xfrm>
            <a:off x="457200" y="457204"/>
            <a:ext cx="7416800" cy="393261"/>
          </a:xfrm>
          <a:prstGeom prst="rect">
            <a:avLst/>
          </a:prstGeom>
        </p:spPr>
        <p:txBody>
          <a:bodyPr vert="horz" lIns="0" tIns="0" rIns="0" bIns="0" rtlCol="0" anchor="t" anchorCtr="0">
            <a:noAutofit/>
          </a:bodyPr>
          <a:lstStyle/>
          <a:p>
            <a:r>
              <a:rPr lang="en-US"/>
              <a:t>Click to edit Master title style</a:t>
            </a:r>
          </a:p>
        </p:txBody>
      </p:sp>
      <p:sp>
        <p:nvSpPr>
          <p:cNvPr id="11" name="Text Placeholder 7">
            <a:extLst>
              <a:ext uri="{FF2B5EF4-FFF2-40B4-BE49-F238E27FC236}">
                <a16:creationId xmlns:a16="http://schemas.microsoft.com/office/drawing/2014/main" id="{15EDD0B1-3EC6-4E22-A285-431C4094730E}"/>
              </a:ext>
            </a:extLst>
          </p:cNvPr>
          <p:cNvSpPr>
            <a:spLocks noGrp="1"/>
          </p:cNvSpPr>
          <p:nvPr>
            <p:ph type="body" sz="quarter" idx="13"/>
          </p:nvPr>
        </p:nvSpPr>
        <p:spPr>
          <a:xfrm>
            <a:off x="457200" y="900653"/>
            <a:ext cx="74168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10" name="Rectangle: Rounded Corners 9">
            <a:extLst>
              <a:ext uri="{FF2B5EF4-FFF2-40B4-BE49-F238E27FC236}">
                <a16:creationId xmlns:a16="http://schemas.microsoft.com/office/drawing/2014/main" id="{879B30F5-0308-46F3-A0D9-6A62EC685655}"/>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2390104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3996">
          <p15:clr>
            <a:srgbClr val="FBAE40"/>
          </p15:clr>
        </p15:guide>
        <p15:guide id="3" pos="3720">
          <p15:clr>
            <a:srgbClr val="FBAE40"/>
          </p15:clr>
        </p15:guide>
        <p15:guide id="4" orient="horz" pos="1094">
          <p15:clr>
            <a:srgbClr val="FBAE40"/>
          </p15:clr>
        </p15:guide>
        <p15:guide id="5" orient="horz" pos="383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idebar Green - No 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199" y="1736726"/>
            <a:ext cx="741680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460740" y="1736726"/>
            <a:ext cx="3274061"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8" name="Title Placeholder 1">
            <a:extLst>
              <a:ext uri="{FF2B5EF4-FFF2-40B4-BE49-F238E27FC236}">
                <a16:creationId xmlns:a16="http://schemas.microsoft.com/office/drawing/2014/main" id="{1711DE86-ADFE-49F6-9DCE-D65289D99810}"/>
              </a:ext>
            </a:extLst>
          </p:cNvPr>
          <p:cNvSpPr>
            <a:spLocks noGrp="1"/>
          </p:cNvSpPr>
          <p:nvPr>
            <p:ph type="title"/>
          </p:nvPr>
        </p:nvSpPr>
        <p:spPr>
          <a:xfrm>
            <a:off x="457200" y="457204"/>
            <a:ext cx="7416800" cy="393261"/>
          </a:xfrm>
          <a:prstGeom prst="rect">
            <a:avLst/>
          </a:prstGeom>
        </p:spPr>
        <p:txBody>
          <a:bodyPr vert="horz" lIns="0" tIns="0" rIns="0" bIns="0" rtlCol="0" anchor="t" anchorCtr="0">
            <a:noAutofit/>
          </a:bodyPr>
          <a:lstStyle/>
          <a:p>
            <a:r>
              <a:rPr lang="en-US"/>
              <a:t>Click to edit Master title style</a:t>
            </a:r>
          </a:p>
        </p:txBody>
      </p:sp>
      <p:sp>
        <p:nvSpPr>
          <p:cNvPr id="10" name="Rectangle: Rounded Corners 9">
            <a:extLst>
              <a:ext uri="{FF2B5EF4-FFF2-40B4-BE49-F238E27FC236}">
                <a16:creationId xmlns:a16="http://schemas.microsoft.com/office/drawing/2014/main" id="{F4823141-04CF-40C0-A5FE-8FC44E36F92A}"/>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989851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3996">
          <p15:clr>
            <a:srgbClr val="FBAE40"/>
          </p15:clr>
        </p15:guide>
        <p15:guide id="3" pos="3720">
          <p15:clr>
            <a:srgbClr val="FBAE40"/>
          </p15:clr>
        </p15:guide>
        <p15:guide id="4" orient="horz" pos="1094">
          <p15:clr>
            <a:srgbClr val="FBAE40"/>
          </p15:clr>
        </p15:guide>
        <p15:guide id="5" orient="horz" pos="383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alf Gra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5367528"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370320" y="1736726"/>
            <a:ext cx="536448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8" name="Title Placeholder 1">
            <a:extLst>
              <a:ext uri="{FF2B5EF4-FFF2-40B4-BE49-F238E27FC236}">
                <a16:creationId xmlns:a16="http://schemas.microsoft.com/office/drawing/2014/main" id="{B0B992BE-191C-449F-A003-42B41DC8D984}"/>
              </a:ext>
            </a:extLst>
          </p:cNvPr>
          <p:cNvSpPr>
            <a:spLocks noGrp="1"/>
          </p:cNvSpPr>
          <p:nvPr>
            <p:ph type="title"/>
          </p:nvPr>
        </p:nvSpPr>
        <p:spPr>
          <a:xfrm>
            <a:off x="457200" y="457204"/>
            <a:ext cx="5368925" cy="393261"/>
          </a:xfrm>
          <a:prstGeom prst="rect">
            <a:avLst/>
          </a:prstGeom>
        </p:spPr>
        <p:txBody>
          <a:bodyPr vert="horz" lIns="0" tIns="0" rIns="0" bIns="0" rtlCol="0" anchor="t" anchorCtr="0">
            <a:noAutofit/>
          </a:bodyPr>
          <a:lstStyle/>
          <a:p>
            <a:r>
              <a:rPr lang="en-US"/>
              <a:t>Click to edit Master title style</a:t>
            </a:r>
          </a:p>
        </p:txBody>
      </p:sp>
      <p:sp>
        <p:nvSpPr>
          <p:cNvPr id="10" name="Text Placeholder 7">
            <a:extLst>
              <a:ext uri="{FF2B5EF4-FFF2-40B4-BE49-F238E27FC236}">
                <a16:creationId xmlns:a16="http://schemas.microsoft.com/office/drawing/2014/main" id="{B124FCF3-5301-43C2-9B37-9FDB2C7253AC}"/>
              </a:ext>
            </a:extLst>
          </p:cNvPr>
          <p:cNvSpPr>
            <a:spLocks noGrp="1"/>
          </p:cNvSpPr>
          <p:nvPr>
            <p:ph type="body" sz="quarter" idx="13"/>
          </p:nvPr>
        </p:nvSpPr>
        <p:spPr>
          <a:xfrm>
            <a:off x="457200" y="900653"/>
            <a:ext cx="5368925"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11" name="Rectangle: Rounded Corners 10">
            <a:extLst>
              <a:ext uri="{FF2B5EF4-FFF2-40B4-BE49-F238E27FC236}">
                <a16:creationId xmlns:a16="http://schemas.microsoft.com/office/drawing/2014/main" id="{8F242A52-192A-49C3-A81C-45471B0065A8}"/>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3358303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53">
          <p15:clr>
            <a:srgbClr val="FBAE40"/>
          </p15:clr>
        </p15:guide>
        <p15:guide id="2" pos="3009">
          <p15:clr>
            <a:srgbClr val="FBAE40"/>
          </p15:clr>
        </p15:guide>
        <p15:guide id="3" pos="2880">
          <p15:clr>
            <a:srgbClr val="FBAE40"/>
          </p15:clr>
        </p15:guide>
        <p15:guide id="4" orient="horz" pos="1094">
          <p15:clr>
            <a:srgbClr val="FBAE40"/>
          </p15:clr>
        </p15:guide>
        <p15:guide id="5" orient="horz" pos="383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alf Gray - No 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5367528"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370320" y="1736726"/>
            <a:ext cx="5364480"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8" name="Title Placeholder 1">
            <a:extLst>
              <a:ext uri="{FF2B5EF4-FFF2-40B4-BE49-F238E27FC236}">
                <a16:creationId xmlns:a16="http://schemas.microsoft.com/office/drawing/2014/main" id="{B0B992BE-191C-449F-A003-42B41DC8D984}"/>
              </a:ext>
            </a:extLst>
          </p:cNvPr>
          <p:cNvSpPr>
            <a:spLocks noGrp="1"/>
          </p:cNvSpPr>
          <p:nvPr>
            <p:ph type="title"/>
          </p:nvPr>
        </p:nvSpPr>
        <p:spPr>
          <a:xfrm>
            <a:off x="457200" y="457204"/>
            <a:ext cx="5368925" cy="393261"/>
          </a:xfrm>
          <a:prstGeom prst="rect">
            <a:avLst/>
          </a:prstGeom>
        </p:spPr>
        <p:txBody>
          <a:bodyPr vert="horz" lIns="0" tIns="0" rIns="0" bIns="0" rtlCol="0" anchor="t" anchorCtr="0">
            <a:noAutofit/>
          </a:bodyPr>
          <a:lstStyle/>
          <a:p>
            <a:r>
              <a:rPr lang="en-US"/>
              <a:t>Click to edit Master title style</a:t>
            </a:r>
          </a:p>
        </p:txBody>
      </p:sp>
      <p:sp>
        <p:nvSpPr>
          <p:cNvPr id="10" name="Rectangle: Rounded Corners 9">
            <a:extLst>
              <a:ext uri="{FF2B5EF4-FFF2-40B4-BE49-F238E27FC236}">
                <a16:creationId xmlns:a16="http://schemas.microsoft.com/office/drawing/2014/main" id="{B1B93358-6EC3-410C-99A4-F3A87234EF16}"/>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2168567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53">
          <p15:clr>
            <a:srgbClr val="FBAE40"/>
          </p15:clr>
        </p15:guide>
        <p15:guide id="2" pos="3009">
          <p15:clr>
            <a:srgbClr val="FBAE40"/>
          </p15:clr>
        </p15:guide>
        <p15:guide id="3" pos="2880">
          <p15:clr>
            <a:srgbClr val="FBAE40"/>
          </p15:clr>
        </p15:guide>
        <p15:guide id="4" orient="horz" pos="1094">
          <p15:clr>
            <a:srgbClr val="FBAE40"/>
          </p15:clr>
        </p15:guide>
        <p15:guide id="5" orient="horz" pos="383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alf Phot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5367528"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3">
            <a:extLst>
              <a:ext uri="{FF2B5EF4-FFF2-40B4-BE49-F238E27FC236}">
                <a16:creationId xmlns:a16="http://schemas.microsoft.com/office/drawing/2014/main" id="{9919D5A2-095D-9E4E-847B-87B05ECD795F}"/>
              </a:ext>
            </a:extLst>
          </p:cNvPr>
          <p:cNvSpPr>
            <a:spLocks noGrp="1"/>
          </p:cNvSpPr>
          <p:nvPr>
            <p:ph type="pic" sz="quarter" idx="13"/>
          </p:nvPr>
        </p:nvSpPr>
        <p:spPr>
          <a:xfrm>
            <a:off x="6096000" y="0"/>
            <a:ext cx="6096000" cy="6858000"/>
          </a:xfrm>
          <a:solidFill>
            <a:schemeClr val="bg1">
              <a:lumMod val="85000"/>
            </a:schemeClr>
          </a:solidFill>
        </p:spPr>
        <p:txBody>
          <a:bodyPr anchor="ctr" anchorCtr="0"/>
          <a:lstStyle>
            <a:lvl1pPr marL="0" indent="0" algn="ctr">
              <a:buFontTx/>
              <a:buNone/>
              <a:defRPr/>
            </a:lvl1pPr>
          </a:lstStyle>
          <a:p>
            <a:r>
              <a:rPr lang="en-US"/>
              <a:t>Click icon to add picture</a:t>
            </a:r>
          </a:p>
        </p:txBody>
      </p:sp>
      <p:sp>
        <p:nvSpPr>
          <p:cNvPr id="5" name="Date Placeholder 4">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9" name="Title Placeholder 1">
            <a:extLst>
              <a:ext uri="{FF2B5EF4-FFF2-40B4-BE49-F238E27FC236}">
                <a16:creationId xmlns:a16="http://schemas.microsoft.com/office/drawing/2014/main" id="{8F65AFA2-9D92-47B7-B1CB-8803E2D99A14}"/>
              </a:ext>
            </a:extLst>
          </p:cNvPr>
          <p:cNvSpPr>
            <a:spLocks noGrp="1"/>
          </p:cNvSpPr>
          <p:nvPr>
            <p:ph type="title"/>
          </p:nvPr>
        </p:nvSpPr>
        <p:spPr>
          <a:xfrm>
            <a:off x="457200" y="457204"/>
            <a:ext cx="5368925" cy="393261"/>
          </a:xfrm>
          <a:prstGeom prst="rect">
            <a:avLst/>
          </a:prstGeom>
        </p:spPr>
        <p:txBody>
          <a:bodyPr vert="horz" lIns="0" tIns="0" rIns="0" bIns="0" rtlCol="0" anchor="t" anchorCtr="0">
            <a:noAutofit/>
          </a:bodyPr>
          <a:lstStyle/>
          <a:p>
            <a:r>
              <a:rPr lang="en-US"/>
              <a:t>Click to edit Master title style</a:t>
            </a:r>
          </a:p>
        </p:txBody>
      </p:sp>
      <p:sp>
        <p:nvSpPr>
          <p:cNvPr id="11" name="Text Placeholder 7">
            <a:extLst>
              <a:ext uri="{FF2B5EF4-FFF2-40B4-BE49-F238E27FC236}">
                <a16:creationId xmlns:a16="http://schemas.microsoft.com/office/drawing/2014/main" id="{D0E4CA65-55C3-4143-AFC6-691F5CB36ACF}"/>
              </a:ext>
            </a:extLst>
          </p:cNvPr>
          <p:cNvSpPr>
            <a:spLocks noGrp="1"/>
          </p:cNvSpPr>
          <p:nvPr>
            <p:ph type="body" sz="quarter" idx="14"/>
          </p:nvPr>
        </p:nvSpPr>
        <p:spPr>
          <a:xfrm>
            <a:off x="457200" y="900653"/>
            <a:ext cx="5368925"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12" name="Rectangle: Rounded Corners 11">
            <a:extLst>
              <a:ext uri="{FF2B5EF4-FFF2-40B4-BE49-F238E27FC236}">
                <a16:creationId xmlns:a16="http://schemas.microsoft.com/office/drawing/2014/main" id="{FA49B446-1BCC-48C7-A9B1-82436F1227DD}"/>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1001292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53">
          <p15:clr>
            <a:srgbClr val="FBAE40"/>
          </p15:clr>
        </p15:guide>
        <p15:guide id="3" pos="2880">
          <p15:clr>
            <a:srgbClr val="FBAE40"/>
          </p15:clr>
        </p15:guide>
        <p15:guide id="4" orient="horz" pos="1094">
          <p15:clr>
            <a:srgbClr val="FBAE40"/>
          </p15:clr>
        </p15:guide>
        <p15:guide id="5" orient="horz" pos="383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alf Photo - No Sub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457200" y="1736726"/>
            <a:ext cx="5367528" cy="4344035"/>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3">
            <a:extLst>
              <a:ext uri="{FF2B5EF4-FFF2-40B4-BE49-F238E27FC236}">
                <a16:creationId xmlns:a16="http://schemas.microsoft.com/office/drawing/2014/main" id="{9919D5A2-095D-9E4E-847B-87B05ECD795F}"/>
              </a:ext>
            </a:extLst>
          </p:cNvPr>
          <p:cNvSpPr>
            <a:spLocks noGrp="1"/>
          </p:cNvSpPr>
          <p:nvPr>
            <p:ph type="pic" sz="quarter" idx="13"/>
          </p:nvPr>
        </p:nvSpPr>
        <p:spPr>
          <a:xfrm>
            <a:off x="6096000" y="0"/>
            <a:ext cx="6096000" cy="6858000"/>
          </a:xfrm>
          <a:solidFill>
            <a:schemeClr val="bg1">
              <a:lumMod val="85000"/>
            </a:schemeClr>
          </a:solidFill>
        </p:spPr>
        <p:txBody>
          <a:bodyPr anchor="ctr" anchorCtr="0"/>
          <a:lstStyle>
            <a:lvl1pPr marL="0" indent="0" algn="ctr">
              <a:buFontTx/>
              <a:buNone/>
              <a:defRPr/>
            </a:lvl1pPr>
          </a:lstStyle>
          <a:p>
            <a:r>
              <a:rPr lang="en-US"/>
              <a:t>Click icon to add picture</a:t>
            </a:r>
          </a:p>
        </p:txBody>
      </p:sp>
      <p:sp>
        <p:nvSpPr>
          <p:cNvPr id="5" name="Date Placeholder 4">
            <a:extLst>
              <a:ext uri="{FF2B5EF4-FFF2-40B4-BE49-F238E27FC236}">
                <a16:creationId xmlns:a16="http://schemas.microsoft.com/office/drawing/2014/main" id="{57C8CC73-393F-4981-B14C-F9ABD18466AD}"/>
              </a:ext>
            </a:extLst>
          </p:cNvPr>
          <p:cNvSpPr>
            <a:spLocks noGrp="1"/>
          </p:cNvSpPr>
          <p:nvPr>
            <p:ph type="dt" sz="half" idx="10"/>
          </p:nvPr>
        </p:nvSpPr>
        <p:spPr/>
        <p:txBody>
          <a:bodyPr/>
          <a:lstStyle/>
          <a:p>
            <a:r>
              <a:rPr lang="en-UM"/>
              <a:t>[Month 00, 0000]</a:t>
            </a:r>
            <a:endParaRPr lang="en-US"/>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9" name="Title Placeholder 1">
            <a:extLst>
              <a:ext uri="{FF2B5EF4-FFF2-40B4-BE49-F238E27FC236}">
                <a16:creationId xmlns:a16="http://schemas.microsoft.com/office/drawing/2014/main" id="{8F65AFA2-9D92-47B7-B1CB-8803E2D99A14}"/>
              </a:ext>
            </a:extLst>
          </p:cNvPr>
          <p:cNvSpPr>
            <a:spLocks noGrp="1"/>
          </p:cNvSpPr>
          <p:nvPr>
            <p:ph type="title"/>
          </p:nvPr>
        </p:nvSpPr>
        <p:spPr>
          <a:xfrm>
            <a:off x="457200" y="457204"/>
            <a:ext cx="5368925" cy="393261"/>
          </a:xfrm>
          <a:prstGeom prst="rect">
            <a:avLst/>
          </a:prstGeom>
        </p:spPr>
        <p:txBody>
          <a:bodyPr vert="horz" lIns="0" tIns="0" rIns="0" bIns="0" rtlCol="0" anchor="t" anchorCtr="0">
            <a:noAutofit/>
          </a:bodyPr>
          <a:lstStyle/>
          <a:p>
            <a:r>
              <a:rPr lang="en-US"/>
              <a:t>Click to edit Master title style</a:t>
            </a:r>
          </a:p>
        </p:txBody>
      </p:sp>
      <p:sp>
        <p:nvSpPr>
          <p:cNvPr id="11" name="Rectangle: Rounded Corners 10">
            <a:extLst>
              <a:ext uri="{FF2B5EF4-FFF2-40B4-BE49-F238E27FC236}">
                <a16:creationId xmlns:a16="http://schemas.microsoft.com/office/drawing/2014/main" id="{DE8CCABB-93EF-4A0C-AD63-339380B59DA7}"/>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2692285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53">
          <p15:clr>
            <a:srgbClr val="FBAE40"/>
          </p15:clr>
        </p15:guide>
        <p15:guide id="3" pos="2880">
          <p15:clr>
            <a:srgbClr val="FBAE40"/>
          </p15:clr>
        </p15:guide>
        <p15:guide id="4" orient="horz" pos="1094">
          <p15:clr>
            <a:srgbClr val="FBAE40"/>
          </p15:clr>
        </p15:guide>
        <p15:guide id="5" orient="horz" pos="383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138F190A-457A-41DE-85C6-7AE280744758}"/>
              </a:ext>
            </a:extLst>
          </p:cNvPr>
          <p:cNvSpPr txBox="1">
            <a:spLocks/>
          </p:cNvSpPr>
          <p:nvPr userDrawn="1"/>
        </p:nvSpPr>
        <p:spPr>
          <a:xfrm>
            <a:off x="457201" y="480384"/>
            <a:ext cx="3691691" cy="5884052"/>
          </a:xfrm>
          <a:custGeom>
            <a:avLst/>
            <a:gdLst>
              <a:gd name="connsiteX0" fmla="*/ 3 w 2571750"/>
              <a:gd name="connsiteY0" fmla="*/ 982319 h 2571750"/>
              <a:gd name="connsiteX1" fmla="*/ 1285875 w 2571750"/>
              <a:gd name="connsiteY1" fmla="*/ 0 h 2571750"/>
              <a:gd name="connsiteX2" fmla="*/ 2571747 w 2571750"/>
              <a:gd name="connsiteY2" fmla="*/ 982319 h 2571750"/>
              <a:gd name="connsiteX3" fmla="*/ 2080588 w 2571750"/>
              <a:gd name="connsiteY3" fmla="*/ 2571743 h 2571750"/>
              <a:gd name="connsiteX4" fmla="*/ 491162 w 2571750"/>
              <a:gd name="connsiteY4" fmla="*/ 2571743 h 2571750"/>
              <a:gd name="connsiteX5" fmla="*/ 3 w 2571750"/>
              <a:gd name="connsiteY5" fmla="*/ 982319 h 2571750"/>
              <a:gd name="connsiteX0" fmla="*/ 0 w 2571744"/>
              <a:gd name="connsiteY0" fmla="*/ 1791944 h 3381368"/>
              <a:gd name="connsiteX1" fmla="*/ 1800222 w 2571744"/>
              <a:gd name="connsiteY1" fmla="*/ 0 h 3381368"/>
              <a:gd name="connsiteX2" fmla="*/ 2571744 w 2571744"/>
              <a:gd name="connsiteY2" fmla="*/ 1791944 h 3381368"/>
              <a:gd name="connsiteX3" fmla="*/ 2080585 w 2571744"/>
              <a:gd name="connsiteY3" fmla="*/ 3381368 h 3381368"/>
              <a:gd name="connsiteX4" fmla="*/ 491159 w 2571744"/>
              <a:gd name="connsiteY4" fmla="*/ 3381368 h 3381368"/>
              <a:gd name="connsiteX5" fmla="*/ 0 w 2571744"/>
              <a:gd name="connsiteY5" fmla="*/ 1791944 h 3381368"/>
              <a:gd name="connsiteX0" fmla="*/ 0 w 5010144"/>
              <a:gd name="connsiteY0" fmla="*/ 2458694 h 3381368"/>
              <a:gd name="connsiteX1" fmla="*/ 4238622 w 5010144"/>
              <a:gd name="connsiteY1" fmla="*/ 0 h 3381368"/>
              <a:gd name="connsiteX2" fmla="*/ 5010144 w 5010144"/>
              <a:gd name="connsiteY2" fmla="*/ 1791944 h 3381368"/>
              <a:gd name="connsiteX3" fmla="*/ 4518985 w 5010144"/>
              <a:gd name="connsiteY3" fmla="*/ 3381368 h 3381368"/>
              <a:gd name="connsiteX4" fmla="*/ 2929559 w 5010144"/>
              <a:gd name="connsiteY4" fmla="*/ 3381368 h 3381368"/>
              <a:gd name="connsiteX5" fmla="*/ 0 w 5010144"/>
              <a:gd name="connsiteY5" fmla="*/ 2458694 h 3381368"/>
              <a:gd name="connsiteX0" fmla="*/ 0 w 5010144"/>
              <a:gd name="connsiteY0" fmla="*/ 2458694 h 6905618"/>
              <a:gd name="connsiteX1" fmla="*/ 4238622 w 5010144"/>
              <a:gd name="connsiteY1" fmla="*/ 0 h 6905618"/>
              <a:gd name="connsiteX2" fmla="*/ 5010144 w 5010144"/>
              <a:gd name="connsiteY2" fmla="*/ 1791944 h 6905618"/>
              <a:gd name="connsiteX3" fmla="*/ 4518985 w 5010144"/>
              <a:gd name="connsiteY3" fmla="*/ 3381368 h 6905618"/>
              <a:gd name="connsiteX4" fmla="*/ 2872409 w 5010144"/>
              <a:gd name="connsiteY4" fmla="*/ 6905618 h 6905618"/>
              <a:gd name="connsiteX5" fmla="*/ 0 w 5010144"/>
              <a:gd name="connsiteY5" fmla="*/ 2458694 h 6905618"/>
              <a:gd name="connsiteX0" fmla="*/ 0 w 5319085"/>
              <a:gd name="connsiteY0" fmla="*/ 2458694 h 6905618"/>
              <a:gd name="connsiteX1" fmla="*/ 4238622 w 5319085"/>
              <a:gd name="connsiteY1" fmla="*/ 0 h 6905618"/>
              <a:gd name="connsiteX2" fmla="*/ 5010144 w 5319085"/>
              <a:gd name="connsiteY2" fmla="*/ 1791944 h 6905618"/>
              <a:gd name="connsiteX3" fmla="*/ 5319085 w 5319085"/>
              <a:gd name="connsiteY3" fmla="*/ 6867518 h 6905618"/>
              <a:gd name="connsiteX4" fmla="*/ 2872409 w 5319085"/>
              <a:gd name="connsiteY4" fmla="*/ 6905618 h 6905618"/>
              <a:gd name="connsiteX5" fmla="*/ 0 w 5319085"/>
              <a:gd name="connsiteY5" fmla="*/ 2458694 h 6905618"/>
              <a:gd name="connsiteX0" fmla="*/ 0 w 5319085"/>
              <a:gd name="connsiteY0" fmla="*/ 2458694 h 6896093"/>
              <a:gd name="connsiteX1" fmla="*/ 4238622 w 5319085"/>
              <a:gd name="connsiteY1" fmla="*/ 0 h 6896093"/>
              <a:gd name="connsiteX2" fmla="*/ 5010144 w 5319085"/>
              <a:gd name="connsiteY2" fmla="*/ 1791944 h 6896093"/>
              <a:gd name="connsiteX3" fmla="*/ 5319085 w 5319085"/>
              <a:gd name="connsiteY3" fmla="*/ 6867518 h 6896093"/>
              <a:gd name="connsiteX4" fmla="*/ 2862884 w 5319085"/>
              <a:gd name="connsiteY4" fmla="*/ 6896093 h 6896093"/>
              <a:gd name="connsiteX5" fmla="*/ 0 w 5319085"/>
              <a:gd name="connsiteY5" fmla="*/ 2458694 h 6896093"/>
              <a:gd name="connsiteX0" fmla="*/ 0 w 8543919"/>
              <a:gd name="connsiteY0" fmla="*/ 2458694 h 6896093"/>
              <a:gd name="connsiteX1" fmla="*/ 4238622 w 8543919"/>
              <a:gd name="connsiteY1" fmla="*/ 0 h 6896093"/>
              <a:gd name="connsiteX2" fmla="*/ 8543919 w 8543919"/>
              <a:gd name="connsiteY2" fmla="*/ 2515844 h 6896093"/>
              <a:gd name="connsiteX3" fmla="*/ 5319085 w 8543919"/>
              <a:gd name="connsiteY3" fmla="*/ 6867518 h 6896093"/>
              <a:gd name="connsiteX4" fmla="*/ 2862884 w 8543919"/>
              <a:gd name="connsiteY4" fmla="*/ 6896093 h 6896093"/>
              <a:gd name="connsiteX5" fmla="*/ 0 w 8543919"/>
              <a:gd name="connsiteY5" fmla="*/ 2458694 h 6896093"/>
              <a:gd name="connsiteX0" fmla="*/ 0 w 8543919"/>
              <a:gd name="connsiteY0" fmla="*/ 2458694 h 6896093"/>
              <a:gd name="connsiteX1" fmla="*/ 4238622 w 8543919"/>
              <a:gd name="connsiteY1" fmla="*/ 0 h 6896093"/>
              <a:gd name="connsiteX2" fmla="*/ 8543919 w 8543919"/>
              <a:gd name="connsiteY2" fmla="*/ 2515844 h 6896093"/>
              <a:gd name="connsiteX3" fmla="*/ 8105772 w 8543919"/>
              <a:gd name="connsiteY3" fmla="*/ 3057527 h 6896093"/>
              <a:gd name="connsiteX4" fmla="*/ 5319085 w 8543919"/>
              <a:gd name="connsiteY4" fmla="*/ 6867518 h 6896093"/>
              <a:gd name="connsiteX5" fmla="*/ 2862884 w 8543919"/>
              <a:gd name="connsiteY5" fmla="*/ 6896093 h 6896093"/>
              <a:gd name="connsiteX6" fmla="*/ 0 w 8543919"/>
              <a:gd name="connsiteY6" fmla="*/ 2458694 h 6896093"/>
              <a:gd name="connsiteX0" fmla="*/ 0 w 8543919"/>
              <a:gd name="connsiteY0" fmla="*/ 2458694 h 6896093"/>
              <a:gd name="connsiteX1" fmla="*/ 4238622 w 8543919"/>
              <a:gd name="connsiteY1" fmla="*/ 0 h 6896093"/>
              <a:gd name="connsiteX2" fmla="*/ 8543919 w 8543919"/>
              <a:gd name="connsiteY2" fmla="*/ 2515844 h 6896093"/>
              <a:gd name="connsiteX3" fmla="*/ 8515347 w 8543919"/>
              <a:gd name="connsiteY3" fmla="*/ 5534027 h 6896093"/>
              <a:gd name="connsiteX4" fmla="*/ 5319085 w 8543919"/>
              <a:gd name="connsiteY4" fmla="*/ 6867518 h 6896093"/>
              <a:gd name="connsiteX5" fmla="*/ 2862884 w 8543919"/>
              <a:gd name="connsiteY5" fmla="*/ 6896093 h 6896093"/>
              <a:gd name="connsiteX6" fmla="*/ 0 w 8543919"/>
              <a:gd name="connsiteY6" fmla="*/ 2458694 h 6896093"/>
              <a:gd name="connsiteX0" fmla="*/ 0 w 8543919"/>
              <a:gd name="connsiteY0" fmla="*/ 2458694 h 6896093"/>
              <a:gd name="connsiteX1" fmla="*/ 4238622 w 8543919"/>
              <a:gd name="connsiteY1" fmla="*/ 0 h 6896093"/>
              <a:gd name="connsiteX2" fmla="*/ 8543919 w 8543919"/>
              <a:gd name="connsiteY2" fmla="*/ 2327425 h 6896093"/>
              <a:gd name="connsiteX3" fmla="*/ 8515347 w 8543919"/>
              <a:gd name="connsiteY3" fmla="*/ 5534027 h 6896093"/>
              <a:gd name="connsiteX4" fmla="*/ 5319085 w 8543919"/>
              <a:gd name="connsiteY4" fmla="*/ 6867518 h 6896093"/>
              <a:gd name="connsiteX5" fmla="*/ 2862884 w 8543919"/>
              <a:gd name="connsiteY5" fmla="*/ 6896093 h 6896093"/>
              <a:gd name="connsiteX6" fmla="*/ 0 w 8543919"/>
              <a:gd name="connsiteY6" fmla="*/ 2458694 h 6896093"/>
              <a:gd name="connsiteX0" fmla="*/ 0 w 8527744"/>
              <a:gd name="connsiteY0" fmla="*/ 2353181 h 6896093"/>
              <a:gd name="connsiteX1" fmla="*/ 4222447 w 8527744"/>
              <a:gd name="connsiteY1" fmla="*/ 0 h 6896093"/>
              <a:gd name="connsiteX2" fmla="*/ 8527744 w 8527744"/>
              <a:gd name="connsiteY2" fmla="*/ 2327425 h 6896093"/>
              <a:gd name="connsiteX3" fmla="*/ 8499172 w 8527744"/>
              <a:gd name="connsiteY3" fmla="*/ 5534027 h 6896093"/>
              <a:gd name="connsiteX4" fmla="*/ 5302910 w 8527744"/>
              <a:gd name="connsiteY4" fmla="*/ 6867518 h 6896093"/>
              <a:gd name="connsiteX5" fmla="*/ 2846709 w 8527744"/>
              <a:gd name="connsiteY5" fmla="*/ 6896093 h 6896093"/>
              <a:gd name="connsiteX6" fmla="*/ 0 w 8527744"/>
              <a:gd name="connsiteY6" fmla="*/ 2353181 h 6896093"/>
              <a:gd name="connsiteX0" fmla="*/ 0 w 8527744"/>
              <a:gd name="connsiteY0" fmla="*/ 2353181 h 6896093"/>
              <a:gd name="connsiteX1" fmla="*/ 4222447 w 8527744"/>
              <a:gd name="connsiteY1" fmla="*/ 0 h 6896093"/>
              <a:gd name="connsiteX2" fmla="*/ 8527744 w 8527744"/>
              <a:gd name="connsiteY2" fmla="*/ 2327425 h 6896093"/>
              <a:gd name="connsiteX3" fmla="*/ 8499172 w 8527744"/>
              <a:gd name="connsiteY3" fmla="*/ 5534027 h 6896093"/>
              <a:gd name="connsiteX4" fmla="*/ 5359519 w 8527744"/>
              <a:gd name="connsiteY4" fmla="*/ 6890128 h 6896093"/>
              <a:gd name="connsiteX5" fmla="*/ 2846709 w 8527744"/>
              <a:gd name="connsiteY5" fmla="*/ 6896093 h 6896093"/>
              <a:gd name="connsiteX6" fmla="*/ 0 w 8527744"/>
              <a:gd name="connsiteY6" fmla="*/ 2353181 h 6896093"/>
              <a:gd name="connsiteX0" fmla="*/ 0 w 8527744"/>
              <a:gd name="connsiteY0" fmla="*/ 2353181 h 6896093"/>
              <a:gd name="connsiteX1" fmla="*/ 4222447 w 8527744"/>
              <a:gd name="connsiteY1" fmla="*/ 0 h 6896093"/>
              <a:gd name="connsiteX2" fmla="*/ 8527744 w 8527744"/>
              <a:gd name="connsiteY2" fmla="*/ 2327425 h 6896093"/>
              <a:gd name="connsiteX3" fmla="*/ 8523432 w 8527744"/>
              <a:gd name="connsiteY3" fmla="*/ 5782739 h 6896093"/>
              <a:gd name="connsiteX4" fmla="*/ 5359519 w 8527744"/>
              <a:gd name="connsiteY4" fmla="*/ 6890128 h 6896093"/>
              <a:gd name="connsiteX5" fmla="*/ 2846709 w 8527744"/>
              <a:gd name="connsiteY5" fmla="*/ 6896093 h 6896093"/>
              <a:gd name="connsiteX6" fmla="*/ 0 w 8527744"/>
              <a:gd name="connsiteY6" fmla="*/ 2353181 h 6896093"/>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2846709 w 8527744"/>
              <a:gd name="connsiteY5" fmla="*/ 6896093 h 6912738"/>
              <a:gd name="connsiteX6" fmla="*/ 0 w 8527744"/>
              <a:gd name="connsiteY6" fmla="*/ 2353181 h 6912738"/>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2935665 w 8527744"/>
              <a:gd name="connsiteY5" fmla="*/ 6873483 h 6912738"/>
              <a:gd name="connsiteX6" fmla="*/ 0 w 8527744"/>
              <a:gd name="connsiteY6" fmla="*/ 2353181 h 6912738"/>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3307659 w 8527744"/>
              <a:gd name="connsiteY5" fmla="*/ 6843336 h 6912738"/>
              <a:gd name="connsiteX6" fmla="*/ 0 w 8527744"/>
              <a:gd name="connsiteY6" fmla="*/ 2353181 h 6912738"/>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3170183 w 8527744"/>
              <a:gd name="connsiteY5" fmla="*/ 6911167 h 6912738"/>
              <a:gd name="connsiteX6" fmla="*/ 0 w 8527744"/>
              <a:gd name="connsiteY6" fmla="*/ 2353181 h 6912738"/>
              <a:gd name="connsiteX0" fmla="*/ 0 w 9543237"/>
              <a:gd name="connsiteY0" fmla="*/ 1124633 h 6912738"/>
              <a:gd name="connsiteX1" fmla="*/ 5237940 w 9543237"/>
              <a:gd name="connsiteY1" fmla="*/ 0 h 6912738"/>
              <a:gd name="connsiteX2" fmla="*/ 9543237 w 9543237"/>
              <a:gd name="connsiteY2" fmla="*/ 2327425 h 6912738"/>
              <a:gd name="connsiteX3" fmla="*/ 9538925 w 9543237"/>
              <a:gd name="connsiteY3" fmla="*/ 5782739 h 6912738"/>
              <a:gd name="connsiteX4" fmla="*/ 6326491 w 9543237"/>
              <a:gd name="connsiteY4" fmla="*/ 6912738 h 6912738"/>
              <a:gd name="connsiteX5" fmla="*/ 4185676 w 9543237"/>
              <a:gd name="connsiteY5" fmla="*/ 6911167 h 6912738"/>
              <a:gd name="connsiteX6" fmla="*/ 0 w 9543237"/>
              <a:gd name="connsiteY6" fmla="*/ 1124633 h 6912738"/>
              <a:gd name="connsiteX0" fmla="*/ 0 w 9543237"/>
              <a:gd name="connsiteY0" fmla="*/ 1124633 h 6912738"/>
              <a:gd name="connsiteX1" fmla="*/ 5237940 w 9543237"/>
              <a:gd name="connsiteY1" fmla="*/ 0 h 6912738"/>
              <a:gd name="connsiteX2" fmla="*/ 9543237 w 9543237"/>
              <a:gd name="connsiteY2" fmla="*/ 2327425 h 6912738"/>
              <a:gd name="connsiteX3" fmla="*/ 9538925 w 9543237"/>
              <a:gd name="connsiteY3" fmla="*/ 5782739 h 6912738"/>
              <a:gd name="connsiteX4" fmla="*/ 6326491 w 9543237"/>
              <a:gd name="connsiteY4" fmla="*/ 6912738 h 6912738"/>
              <a:gd name="connsiteX5" fmla="*/ 3150655 w 9543237"/>
              <a:gd name="connsiteY5" fmla="*/ 6293030 h 6912738"/>
              <a:gd name="connsiteX6" fmla="*/ 0 w 9543237"/>
              <a:gd name="connsiteY6" fmla="*/ 1124633 h 6912738"/>
              <a:gd name="connsiteX0" fmla="*/ 0 w 9543237"/>
              <a:gd name="connsiteY0" fmla="*/ 1124633 h 6912738"/>
              <a:gd name="connsiteX1" fmla="*/ 5237940 w 9543237"/>
              <a:gd name="connsiteY1" fmla="*/ 0 h 6912738"/>
              <a:gd name="connsiteX2" fmla="*/ 9543237 w 9543237"/>
              <a:gd name="connsiteY2" fmla="*/ 2327425 h 6912738"/>
              <a:gd name="connsiteX3" fmla="*/ 9538925 w 9543237"/>
              <a:gd name="connsiteY3" fmla="*/ 5782739 h 6912738"/>
              <a:gd name="connsiteX4" fmla="*/ 6297198 w 9543237"/>
              <a:gd name="connsiteY4" fmla="*/ 6912738 h 6912738"/>
              <a:gd name="connsiteX5" fmla="*/ 3150655 w 9543237"/>
              <a:gd name="connsiteY5" fmla="*/ 6293030 h 6912738"/>
              <a:gd name="connsiteX6" fmla="*/ 0 w 9543237"/>
              <a:gd name="connsiteY6" fmla="*/ 1124633 h 6912738"/>
              <a:gd name="connsiteX0" fmla="*/ 0 w 9543237"/>
              <a:gd name="connsiteY0" fmla="*/ 1124633 h 6293030"/>
              <a:gd name="connsiteX1" fmla="*/ 5237940 w 9543237"/>
              <a:gd name="connsiteY1" fmla="*/ 0 h 6293030"/>
              <a:gd name="connsiteX2" fmla="*/ 9543237 w 9543237"/>
              <a:gd name="connsiteY2" fmla="*/ 2327425 h 6293030"/>
              <a:gd name="connsiteX3" fmla="*/ 9538925 w 9543237"/>
              <a:gd name="connsiteY3" fmla="*/ 5782739 h 6293030"/>
              <a:gd name="connsiteX4" fmla="*/ 3150655 w 9543237"/>
              <a:gd name="connsiteY4" fmla="*/ 6293030 h 6293030"/>
              <a:gd name="connsiteX5" fmla="*/ 0 w 9543237"/>
              <a:gd name="connsiteY5" fmla="*/ 1124633 h 6293030"/>
              <a:gd name="connsiteX0" fmla="*/ 0 w 9543237"/>
              <a:gd name="connsiteY0" fmla="*/ 1124633 h 6302268"/>
              <a:gd name="connsiteX1" fmla="*/ 5237940 w 9543237"/>
              <a:gd name="connsiteY1" fmla="*/ 0 h 6302268"/>
              <a:gd name="connsiteX2" fmla="*/ 9543237 w 9543237"/>
              <a:gd name="connsiteY2" fmla="*/ 2327425 h 6302268"/>
              <a:gd name="connsiteX3" fmla="*/ 3150655 w 9543237"/>
              <a:gd name="connsiteY3" fmla="*/ 6293030 h 6302268"/>
              <a:gd name="connsiteX4" fmla="*/ 0 w 9543237"/>
              <a:gd name="connsiteY4" fmla="*/ 1124633 h 6302268"/>
              <a:gd name="connsiteX0" fmla="*/ 0 w 9445594"/>
              <a:gd name="connsiteY0" fmla="*/ 1124633 h 6305662"/>
              <a:gd name="connsiteX1" fmla="*/ 5237940 w 9445594"/>
              <a:gd name="connsiteY1" fmla="*/ 0 h 6305662"/>
              <a:gd name="connsiteX2" fmla="*/ 9445594 w 9445594"/>
              <a:gd name="connsiteY2" fmla="*/ 3208271 h 6305662"/>
              <a:gd name="connsiteX3" fmla="*/ 3150655 w 9445594"/>
              <a:gd name="connsiteY3" fmla="*/ 6293030 h 6305662"/>
              <a:gd name="connsiteX4" fmla="*/ 0 w 9445594"/>
              <a:gd name="connsiteY4" fmla="*/ 1124633 h 6305662"/>
              <a:gd name="connsiteX0" fmla="*/ 0 w 9445594"/>
              <a:gd name="connsiteY0" fmla="*/ 0 h 5181029"/>
              <a:gd name="connsiteX1" fmla="*/ 9445594 w 9445594"/>
              <a:gd name="connsiteY1" fmla="*/ 2083638 h 5181029"/>
              <a:gd name="connsiteX2" fmla="*/ 3150655 w 9445594"/>
              <a:gd name="connsiteY2" fmla="*/ 5168397 h 5181029"/>
              <a:gd name="connsiteX3" fmla="*/ 0 w 9445594"/>
              <a:gd name="connsiteY3" fmla="*/ 0 h 5181029"/>
              <a:gd name="connsiteX0" fmla="*/ 0 w 9445594"/>
              <a:gd name="connsiteY0" fmla="*/ 0 h 5177226"/>
              <a:gd name="connsiteX1" fmla="*/ 9445594 w 9445594"/>
              <a:gd name="connsiteY1" fmla="*/ 2083638 h 5177226"/>
              <a:gd name="connsiteX2" fmla="*/ 3150655 w 9445594"/>
              <a:gd name="connsiteY2" fmla="*/ 5168397 h 5177226"/>
              <a:gd name="connsiteX3" fmla="*/ 0 w 9445594"/>
              <a:gd name="connsiteY3" fmla="*/ 0 h 5177226"/>
              <a:gd name="connsiteX0" fmla="*/ 0 w 9445594"/>
              <a:gd name="connsiteY0" fmla="*/ 0 h 5168397"/>
              <a:gd name="connsiteX1" fmla="*/ 9445594 w 9445594"/>
              <a:gd name="connsiteY1" fmla="*/ 2083638 h 5168397"/>
              <a:gd name="connsiteX2" fmla="*/ 3150655 w 9445594"/>
              <a:gd name="connsiteY2" fmla="*/ 5168397 h 5168397"/>
              <a:gd name="connsiteX3" fmla="*/ 0 w 9445594"/>
              <a:gd name="connsiteY3" fmla="*/ 0 h 5168397"/>
              <a:gd name="connsiteX0" fmla="*/ 0 w 11310584"/>
              <a:gd name="connsiteY0" fmla="*/ 0 h 5168397"/>
              <a:gd name="connsiteX1" fmla="*/ 11310584 w 11310584"/>
              <a:gd name="connsiteY1" fmla="*/ 368307 h 5168397"/>
              <a:gd name="connsiteX2" fmla="*/ 3150655 w 11310584"/>
              <a:gd name="connsiteY2" fmla="*/ 5168397 h 5168397"/>
              <a:gd name="connsiteX3" fmla="*/ 0 w 11310584"/>
              <a:gd name="connsiteY3" fmla="*/ 0 h 5168397"/>
              <a:gd name="connsiteX0" fmla="*/ 0 w 11310584"/>
              <a:gd name="connsiteY0" fmla="*/ 0 h 5531553"/>
              <a:gd name="connsiteX1" fmla="*/ 11310584 w 11310584"/>
              <a:gd name="connsiteY1" fmla="*/ 368307 h 5531553"/>
              <a:gd name="connsiteX2" fmla="*/ 8120708 w 11310584"/>
              <a:gd name="connsiteY2" fmla="*/ 5531553 h 5531553"/>
              <a:gd name="connsiteX3" fmla="*/ 0 w 11310584"/>
              <a:gd name="connsiteY3" fmla="*/ 0 h 5531553"/>
              <a:gd name="connsiteX0" fmla="*/ 0 w 9455359"/>
              <a:gd name="connsiteY0" fmla="*/ 2065608 h 5163246"/>
              <a:gd name="connsiteX1" fmla="*/ 9455359 w 9455359"/>
              <a:gd name="connsiteY1" fmla="*/ 0 h 5163246"/>
              <a:gd name="connsiteX2" fmla="*/ 6265483 w 9455359"/>
              <a:gd name="connsiteY2" fmla="*/ 5163246 h 5163246"/>
              <a:gd name="connsiteX3" fmla="*/ 0 w 9455359"/>
              <a:gd name="connsiteY3" fmla="*/ 2065608 h 5163246"/>
              <a:gd name="connsiteX0" fmla="*/ 0 w 9455359"/>
              <a:gd name="connsiteY0" fmla="*/ 2065608 h 14057758"/>
              <a:gd name="connsiteX1" fmla="*/ 9455359 w 9455359"/>
              <a:gd name="connsiteY1" fmla="*/ 0 h 14057758"/>
              <a:gd name="connsiteX2" fmla="*/ 3721352 w 9455359"/>
              <a:gd name="connsiteY2" fmla="*/ 14057758 h 14057758"/>
              <a:gd name="connsiteX3" fmla="*/ 0 w 9455359"/>
              <a:gd name="connsiteY3" fmla="*/ 2065608 h 14057758"/>
            </a:gdLst>
            <a:ahLst/>
            <a:cxnLst>
              <a:cxn ang="0">
                <a:pos x="connsiteX0" y="connsiteY0"/>
              </a:cxn>
              <a:cxn ang="0">
                <a:pos x="connsiteX1" y="connsiteY1"/>
              </a:cxn>
              <a:cxn ang="0">
                <a:pos x="connsiteX2" y="connsiteY2"/>
              </a:cxn>
              <a:cxn ang="0">
                <a:pos x="connsiteX3" y="connsiteY3"/>
              </a:cxn>
            </a:cxnLst>
            <a:rect l="l" t="t" r="r" b="b"/>
            <a:pathLst>
              <a:path w="9455359" h="14057758">
                <a:moveTo>
                  <a:pt x="0" y="2065608"/>
                </a:moveTo>
                <a:lnTo>
                  <a:pt x="9455359" y="0"/>
                </a:lnTo>
                <a:cubicBezTo>
                  <a:pt x="9439466" y="5732"/>
                  <a:pt x="3749595" y="14041875"/>
                  <a:pt x="3721352" y="14057758"/>
                </a:cubicBezTo>
                <a:lnTo>
                  <a:pt x="0" y="2065608"/>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lvl="0">
              <a:defRPr b="0" i="0">
                <a:solidFill>
                  <a:schemeClr val="lt1"/>
                </a:solidFill>
                <a:latin typeface="Arial" charset="0"/>
                <a:ea typeface="Arial" charset="0"/>
                <a:cs typeface="Arial"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endParaRPr lang="en-US" sz="1800"/>
          </a:p>
        </p:txBody>
      </p:sp>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457204" y="1654175"/>
            <a:ext cx="3313521" cy="4429125"/>
          </a:xfrm>
        </p:spPr>
        <p:txBody>
          <a:bodyPr>
            <a:noAutofit/>
          </a:bodyPr>
          <a:lstStyle>
            <a:lvl1pPr marL="0" indent="0">
              <a:lnSpc>
                <a:spcPct val="90000"/>
              </a:lnSpc>
              <a:spcBef>
                <a:spcPts val="0"/>
              </a:spcBef>
              <a:buFontTx/>
              <a:buNone/>
              <a:defRPr sz="4000" b="1" spc="-100" baseline="0">
                <a:solidFill>
                  <a:schemeClr val="tx1"/>
                </a:solidFill>
                <a:latin typeface="+mn-lt"/>
              </a:defRPr>
            </a:lvl1pPr>
            <a:lvl2pPr marL="182875">
              <a:spcBef>
                <a:spcPts val="1200"/>
              </a:spcBef>
              <a:defRPr/>
            </a:lvl2pPr>
            <a:lvl3pPr marL="365751">
              <a:defRPr/>
            </a:lvl3pPr>
            <a:lvl4pPr marL="548626">
              <a:defRPr/>
            </a:lvl4pPr>
            <a:lvl5pPr marL="731502">
              <a:defRPr/>
            </a:lvl5pPr>
            <a:lvl6pPr marL="914377">
              <a:defRPr/>
            </a:lvl6pPr>
            <a:lvl7pPr marL="1097253">
              <a:defRPr/>
            </a:lvl7pPr>
            <a:lvl8pPr marL="1280128">
              <a:defRPr/>
            </a:lvl8pPr>
            <a:lvl9pPr marL="1463003">
              <a:defRPr/>
            </a:lvl9pPr>
          </a:lstStyle>
          <a:p>
            <a:pPr lvl="0"/>
            <a:r>
              <a:rPr lang="en-US"/>
              <a:t>[Big statement]</a:t>
            </a:r>
          </a:p>
        </p:txBody>
      </p:sp>
      <p:sp>
        <p:nvSpPr>
          <p:cNvPr id="5" name="Footer Placeholder 2">
            <a:extLst>
              <a:ext uri="{FF2B5EF4-FFF2-40B4-BE49-F238E27FC236}">
                <a16:creationId xmlns:a16="http://schemas.microsoft.com/office/drawing/2014/main" id="{803D2708-6BA0-4A59-BB45-BA25910EB65C}"/>
              </a:ext>
            </a:extLst>
          </p:cNvPr>
          <p:cNvSpPr>
            <a:spLocks noGrp="1"/>
          </p:cNvSpPr>
          <p:nvPr>
            <p:ph type="ftr" sz="quarter" idx="11"/>
          </p:nvPr>
        </p:nvSpPr>
        <p:spPr/>
        <p:txBody>
          <a:bodyPr/>
          <a:lstStyle/>
          <a:p>
            <a:r>
              <a:rPr lang="en-US"/>
              <a:t>[Optional presentation title]</a:t>
            </a:r>
          </a:p>
        </p:txBody>
      </p:sp>
      <p:sp>
        <p:nvSpPr>
          <p:cNvPr id="4" name="Date Placeholder 3">
            <a:extLst>
              <a:ext uri="{FF2B5EF4-FFF2-40B4-BE49-F238E27FC236}">
                <a16:creationId xmlns:a16="http://schemas.microsoft.com/office/drawing/2014/main" id="{54C96292-B167-4D1F-B080-251301C106DD}"/>
              </a:ext>
            </a:extLst>
          </p:cNvPr>
          <p:cNvSpPr>
            <a:spLocks noGrp="1"/>
          </p:cNvSpPr>
          <p:nvPr>
            <p:ph type="dt" sz="half" idx="10"/>
          </p:nvPr>
        </p:nvSpPr>
        <p:spPr/>
        <p:txBody>
          <a:bodyPr/>
          <a:lstStyle/>
          <a:p>
            <a:r>
              <a:rPr lang="en-UM"/>
              <a:t>[Month 00, 0000]</a:t>
            </a:r>
            <a:endParaRPr lang="en-US"/>
          </a:p>
        </p:txBody>
      </p:sp>
      <p:sp>
        <p:nvSpPr>
          <p:cNvPr id="6" name="Slide Number Placeholder 4">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9" name="Content Placeholder 1">
            <a:extLst>
              <a:ext uri="{FF2B5EF4-FFF2-40B4-BE49-F238E27FC236}">
                <a16:creationId xmlns:a16="http://schemas.microsoft.com/office/drawing/2014/main" id="{8CD7E88B-E8C6-4453-9D2A-4CA829E223CA}"/>
              </a:ext>
            </a:extLst>
          </p:cNvPr>
          <p:cNvSpPr>
            <a:spLocks noGrp="1"/>
          </p:cNvSpPr>
          <p:nvPr>
            <p:ph idx="13" hasCustomPrompt="1"/>
          </p:nvPr>
        </p:nvSpPr>
        <p:spPr>
          <a:xfrm>
            <a:off x="3973402" y="1654175"/>
            <a:ext cx="7415783" cy="4429125"/>
          </a:xfrm>
        </p:spPr>
        <p:txBody>
          <a:bodyPr>
            <a:noAutofit/>
          </a:bodyPr>
          <a:lstStyle>
            <a:lvl1pPr marL="0" indent="0">
              <a:lnSpc>
                <a:spcPct val="90000"/>
              </a:lnSpc>
              <a:spcBef>
                <a:spcPts val="0"/>
              </a:spcBef>
              <a:buFontTx/>
              <a:buNone/>
              <a:defRPr sz="4800" b="1" spc="-100" baseline="0">
                <a:solidFill>
                  <a:schemeClr val="tx1"/>
                </a:solidFill>
                <a:latin typeface="+mn-lt"/>
              </a:defRPr>
            </a:lvl1pPr>
            <a:lvl2pPr marL="182875">
              <a:spcBef>
                <a:spcPts val="1200"/>
              </a:spcBef>
              <a:defRPr/>
            </a:lvl2pPr>
            <a:lvl3pPr marL="365751">
              <a:defRPr/>
            </a:lvl3pPr>
            <a:lvl4pPr marL="548626">
              <a:defRPr/>
            </a:lvl4pPr>
            <a:lvl5pPr marL="731502">
              <a:defRPr/>
            </a:lvl5pPr>
            <a:lvl6pPr marL="914377">
              <a:defRPr/>
            </a:lvl6pPr>
            <a:lvl7pPr marL="1097253">
              <a:defRPr/>
            </a:lvl7pPr>
            <a:lvl8pPr marL="1280128">
              <a:defRPr/>
            </a:lvl8pPr>
            <a:lvl9pPr marL="1463003">
              <a:defRPr/>
            </a:lvl9pPr>
          </a:lstStyle>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66252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20">
          <p15:clr>
            <a:srgbClr val="FBAE40"/>
          </p15:clr>
        </p15:guide>
        <p15:guide id="2" orient="horz" pos="1037">
          <p15:clr>
            <a:srgbClr val="FBAE40"/>
          </p15:clr>
        </p15:guide>
        <p15:guide id="3" orient="horz" pos="383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6D7E-E8D8-46C4-BBAD-0848407665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160A27-9F01-466A-8479-655C0D089F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40FD6F-1578-49A7-91DD-0F9393214A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DBA26-75C1-4597-B293-F12B7D07A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B642B9-6CC2-4969-94F8-B0BE0EF4CB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0EB320-875C-4AD5-85EB-302E05548802}"/>
              </a:ext>
            </a:extLst>
          </p:cNvPr>
          <p:cNvSpPr>
            <a:spLocks noGrp="1"/>
          </p:cNvSpPr>
          <p:nvPr>
            <p:ph type="dt" sz="half" idx="10"/>
          </p:nvPr>
        </p:nvSpPr>
        <p:spPr/>
        <p:txBody>
          <a:bodyPr/>
          <a:lstStyle/>
          <a:p>
            <a:fld id="{29BA9BC2-4A36-4185-B206-19773DA89EF6}" type="datetimeFigureOut">
              <a:rPr lang="en-US" smtClean="0"/>
              <a:t>6/25/2021</a:t>
            </a:fld>
            <a:endParaRPr lang="en-US"/>
          </a:p>
        </p:txBody>
      </p:sp>
      <p:sp>
        <p:nvSpPr>
          <p:cNvPr id="8" name="Footer Placeholder 7">
            <a:extLst>
              <a:ext uri="{FF2B5EF4-FFF2-40B4-BE49-F238E27FC236}">
                <a16:creationId xmlns:a16="http://schemas.microsoft.com/office/drawing/2014/main" id="{EC0FE209-119C-46C2-B8C4-76C020003E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B677D0-93FD-4259-B1E7-7BDF9570F112}"/>
              </a:ext>
            </a:extLst>
          </p:cNvPr>
          <p:cNvSpPr>
            <a:spLocks noGrp="1"/>
          </p:cNvSpPr>
          <p:nvPr>
            <p:ph type="sldNum" sz="quarter" idx="12"/>
          </p:nvPr>
        </p:nvSpPr>
        <p:spPr/>
        <p:txBody>
          <a:bodyPr/>
          <a:lstStyle/>
          <a:p>
            <a:fld id="{432000C5-F26B-44B1-95EA-4116A9C9DCEF}" type="slidenum">
              <a:rPr lang="en-US" smtClean="0"/>
              <a:t>‹#›</a:t>
            </a:fld>
            <a:endParaRPr lang="en-US"/>
          </a:p>
        </p:txBody>
      </p:sp>
    </p:spTree>
    <p:extLst>
      <p:ext uri="{BB962C8B-B14F-4D97-AF65-F5344CB8AC3E}">
        <p14:creationId xmlns:p14="http://schemas.microsoft.com/office/powerpoint/2010/main" val="38914173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457200" y="374648"/>
            <a:ext cx="5486400" cy="3429000"/>
          </a:xfrm>
          <a:prstGeom prst="rect">
            <a:avLst/>
          </a:prstGeom>
        </p:spPr>
        <p:txBody>
          <a:bodyPr anchor="t" anchorCtr="0">
            <a:noAutofit/>
          </a:bodyPr>
          <a:lstStyle>
            <a:lvl1pPr>
              <a:defRPr sz="4800" spc="-100" baseline="0"/>
            </a:lvl1pPr>
          </a:lstStyle>
          <a:p>
            <a:r>
              <a:rPr lang="en-US"/>
              <a:t>[Section title]</a:t>
            </a:r>
          </a:p>
        </p:txBody>
      </p:sp>
      <p:sp>
        <p:nvSpPr>
          <p:cNvPr id="5" name="Footer Placeholder 2">
            <a:extLst>
              <a:ext uri="{FF2B5EF4-FFF2-40B4-BE49-F238E27FC236}">
                <a16:creationId xmlns:a16="http://schemas.microsoft.com/office/drawing/2014/main" id="{7F9C3797-B4F9-481A-ADC7-21C0CA065530}"/>
              </a:ext>
            </a:extLst>
          </p:cNvPr>
          <p:cNvSpPr>
            <a:spLocks noGrp="1"/>
          </p:cNvSpPr>
          <p:nvPr userDrawn="1">
            <p:ph type="ftr" sz="quarter" idx="11"/>
          </p:nvPr>
        </p:nvSpPr>
        <p:spPr/>
        <p:txBody>
          <a:bodyPr/>
          <a:lstStyle/>
          <a:p>
            <a:r>
              <a:rPr lang="en-US"/>
              <a:t>[Optional presentation title]</a:t>
            </a:r>
          </a:p>
        </p:txBody>
      </p:sp>
      <p:sp>
        <p:nvSpPr>
          <p:cNvPr id="4" name="Date Placeholder 3">
            <a:extLst>
              <a:ext uri="{FF2B5EF4-FFF2-40B4-BE49-F238E27FC236}">
                <a16:creationId xmlns:a16="http://schemas.microsoft.com/office/drawing/2014/main" id="{AE7C35D4-00CA-4567-9558-A8ECCAC3D77E}"/>
              </a:ext>
            </a:extLst>
          </p:cNvPr>
          <p:cNvSpPr>
            <a:spLocks noGrp="1"/>
          </p:cNvSpPr>
          <p:nvPr userDrawn="1">
            <p:ph type="dt" sz="half" idx="10"/>
          </p:nvPr>
        </p:nvSpPr>
        <p:spPr/>
        <p:txBody>
          <a:bodyPr/>
          <a:lstStyle/>
          <a:p>
            <a:r>
              <a:rPr lang="en-UM"/>
              <a:t>[Month 00, 0000]</a:t>
            </a:r>
            <a:endParaRPr lang="en-US"/>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185474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280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rgbClr val="93D500"/>
        </a:solidFill>
        <a:effectLst/>
      </p:bgPr>
    </p:bg>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94526527-F49D-7441-9404-4DBB8E34ED28}"/>
              </a:ext>
            </a:extLst>
          </p:cNvPr>
          <p:cNvSpPr>
            <a:spLocks noChangeAspect="1" noEditPoints="1"/>
          </p:cNvSpPr>
          <p:nvPr userDrawn="1"/>
        </p:nvSpPr>
        <p:spPr bwMode="hidden">
          <a:xfrm>
            <a:off x="5943602" y="0"/>
            <a:ext cx="6248401" cy="6858000"/>
          </a:xfrm>
          <a:custGeom>
            <a:avLst/>
            <a:gdLst>
              <a:gd name="connsiteX0" fmla="*/ 8708435 w 8708436"/>
              <a:gd name="connsiteY0" fmla="*/ 0 h 6858000"/>
              <a:gd name="connsiteX1" fmla="*/ 8708436 w 8708436"/>
              <a:gd name="connsiteY1" fmla="*/ 0 h 6858000"/>
              <a:gd name="connsiteX2" fmla="*/ 8708436 w 8708436"/>
              <a:gd name="connsiteY2" fmla="*/ 6858000 h 6858000"/>
              <a:gd name="connsiteX3" fmla="*/ 0 w 87084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708436" h="6858000">
                <a:moveTo>
                  <a:pt x="8708435" y="0"/>
                </a:moveTo>
                <a:lnTo>
                  <a:pt x="8708436" y="0"/>
                </a:lnTo>
                <a:lnTo>
                  <a:pt x="8708436" y="6858000"/>
                </a:lnTo>
                <a:lnTo>
                  <a:pt x="0" y="6858000"/>
                </a:lnTo>
                <a:close/>
              </a:path>
            </a:pathLst>
          </a:custGeom>
          <a:solidFill>
            <a:srgbClr val="FFFFFF"/>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p:ph type="title" hasCustomPrompt="1"/>
          </p:nvPr>
        </p:nvSpPr>
        <p:spPr>
          <a:xfrm>
            <a:off x="457200" y="374648"/>
            <a:ext cx="5486400" cy="3429000"/>
          </a:xfrm>
          <a:prstGeom prst="rect">
            <a:avLst/>
          </a:prstGeom>
        </p:spPr>
        <p:txBody>
          <a:bodyPr anchor="t" anchorCtr="0">
            <a:noAutofit/>
          </a:bodyPr>
          <a:lstStyle>
            <a:lvl1pPr>
              <a:defRPr sz="4800" spc="-100" baseline="0"/>
            </a:lvl1pPr>
          </a:lstStyle>
          <a:p>
            <a:r>
              <a:rPr lang="en-US"/>
              <a:t>[Section title]</a:t>
            </a:r>
          </a:p>
        </p:txBody>
      </p:sp>
      <p:sp>
        <p:nvSpPr>
          <p:cNvPr id="5" name="Footer Placeholder 2">
            <a:extLst>
              <a:ext uri="{FF2B5EF4-FFF2-40B4-BE49-F238E27FC236}">
                <a16:creationId xmlns:a16="http://schemas.microsoft.com/office/drawing/2014/main" id="{7F9C3797-B4F9-481A-ADC7-21C0CA065530}"/>
              </a:ext>
            </a:extLst>
          </p:cNvPr>
          <p:cNvSpPr>
            <a:spLocks noGrp="1"/>
          </p:cNvSpPr>
          <p:nvPr>
            <p:ph type="ftr" sz="quarter" idx="11"/>
          </p:nvPr>
        </p:nvSpPr>
        <p:spPr/>
        <p:txBody>
          <a:bodyPr/>
          <a:lstStyle/>
          <a:p>
            <a:r>
              <a:rPr lang="en-US"/>
              <a:t>[Optional presentation title]</a:t>
            </a:r>
          </a:p>
        </p:txBody>
      </p:sp>
      <p:sp>
        <p:nvSpPr>
          <p:cNvPr id="4" name="Date Placeholder 3">
            <a:extLst>
              <a:ext uri="{FF2B5EF4-FFF2-40B4-BE49-F238E27FC236}">
                <a16:creationId xmlns:a16="http://schemas.microsoft.com/office/drawing/2014/main" id="{AE7C35D4-00CA-4567-9558-A8ECCAC3D77E}"/>
              </a:ext>
            </a:extLst>
          </p:cNvPr>
          <p:cNvSpPr>
            <a:spLocks noGrp="1"/>
          </p:cNvSpPr>
          <p:nvPr>
            <p:ph type="dt" sz="half" idx="10"/>
          </p:nvPr>
        </p:nvSpPr>
        <p:spPr/>
        <p:txBody>
          <a:bodyPr/>
          <a:lstStyle/>
          <a:p>
            <a:r>
              <a:rPr lang="en-UM"/>
              <a:t>[Month 00, 0000]</a:t>
            </a:r>
            <a:endParaRPr lang="en-US"/>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p:ph type="sldNum" sz="quarter" idx="12"/>
          </p:nvPr>
        </p:nvSpPr>
        <p:spPr/>
        <p:txBody>
          <a:bodyPr/>
          <a:lstStyle/>
          <a:p>
            <a:fld id="{B58DE5F1-E0F9-4CCA-92B7-7A6FC4DFEE14}" type="slidenum">
              <a:rPr lang="en-US" smtClean="0"/>
              <a:t>‹#›</a:t>
            </a:fld>
            <a:endParaRPr lang="en-US"/>
          </a:p>
        </p:txBody>
      </p:sp>
      <p:grpSp>
        <p:nvGrpSpPr>
          <p:cNvPr id="3" name="Group 2">
            <a:extLst>
              <a:ext uri="{FF2B5EF4-FFF2-40B4-BE49-F238E27FC236}">
                <a16:creationId xmlns:a16="http://schemas.microsoft.com/office/drawing/2014/main" id="{16505B21-9E6A-4156-9DF4-9A8EC691CC05}"/>
              </a:ext>
            </a:extLst>
          </p:cNvPr>
          <p:cNvGrpSpPr/>
          <p:nvPr userDrawn="1"/>
        </p:nvGrpSpPr>
        <p:grpSpPr>
          <a:xfrm>
            <a:off x="298659" y="6145472"/>
            <a:ext cx="1666168" cy="361950"/>
            <a:chOff x="223994" y="6145472"/>
            <a:chExt cx="1249626" cy="361950"/>
          </a:xfrm>
        </p:grpSpPr>
        <p:sp>
          <p:nvSpPr>
            <p:cNvPr id="16" name="Rectangle 15">
              <a:extLst>
                <a:ext uri="{FF2B5EF4-FFF2-40B4-BE49-F238E27FC236}">
                  <a16:creationId xmlns:a16="http://schemas.microsoft.com/office/drawing/2014/main" id="{4BE7081C-CB48-4F31-BCFD-524CA66378C1}"/>
                </a:ext>
              </a:extLst>
            </p:cNvPr>
            <p:cNvSpPr/>
            <p:nvPr userDrawn="1"/>
          </p:nvSpPr>
          <p:spPr>
            <a:xfrm>
              <a:off x="223994" y="6145472"/>
              <a:ext cx="1249626" cy="361950"/>
            </a:xfrm>
            <a:prstGeom prst="rect">
              <a:avLst/>
            </a:prstGeom>
            <a:solidFill>
              <a:srgbClr val="93D500"/>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pic>
          <p:nvPicPr>
            <p:cNvPr id="17" name="Picture 16">
              <a:extLst>
                <a:ext uri="{FF2B5EF4-FFF2-40B4-BE49-F238E27FC236}">
                  <a16:creationId xmlns:a16="http://schemas.microsoft.com/office/drawing/2014/main" id="{7C446464-9637-4612-932D-BAA350014DB7}"/>
                </a:ext>
              </a:extLst>
            </p:cNvPr>
            <p:cNvPicPr>
              <a:picLocks noChangeAspect="1"/>
            </p:cNvPicPr>
            <p:nvPr userDrawn="1"/>
          </p:nvPicPr>
          <p:blipFill>
            <a:blip r:embed="rId2"/>
            <a:stretch>
              <a:fillRect/>
            </a:stretch>
          </p:blipFill>
          <p:spPr>
            <a:xfrm>
              <a:off x="275035" y="6187028"/>
              <a:ext cx="1060704" cy="265176"/>
            </a:xfrm>
            <a:prstGeom prst="rect">
              <a:avLst/>
            </a:prstGeom>
          </p:spPr>
        </p:pic>
      </p:grpSp>
    </p:spTree>
    <p:extLst>
      <p:ext uri="{BB962C8B-B14F-4D97-AF65-F5344CB8AC3E}">
        <p14:creationId xmlns:p14="http://schemas.microsoft.com/office/powerpoint/2010/main" val="653872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280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Header 02 Photo">
    <p:bg>
      <p:bgPr>
        <a:solidFill>
          <a:srgbClr val="93D500"/>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767FC2C6-DD37-7F4B-B4FB-61005955D5B4}"/>
              </a:ext>
            </a:extLst>
          </p:cNvPr>
          <p:cNvSpPr>
            <a:spLocks noGrp="1"/>
          </p:cNvSpPr>
          <p:nvPr>
            <p:ph type="pic" sz="quarter" idx="13" hasCustomPrompt="1"/>
          </p:nvPr>
        </p:nvSpPr>
        <p:spPr bwMode="hidden">
          <a:xfrm>
            <a:off x="5943602" y="0"/>
            <a:ext cx="6248401" cy="6858000"/>
          </a:xfrm>
          <a:custGeom>
            <a:avLst/>
            <a:gdLst>
              <a:gd name="connsiteX0" fmla="*/ 8708435 w 8708435"/>
              <a:gd name="connsiteY0" fmla="*/ 0 h 6858000"/>
              <a:gd name="connsiteX1" fmla="*/ 8708435 w 8708435"/>
              <a:gd name="connsiteY1" fmla="*/ 6858000 h 6858000"/>
              <a:gd name="connsiteX2" fmla="*/ 0 w 8708435"/>
              <a:gd name="connsiteY2" fmla="*/ 6858000 h 6858000"/>
            </a:gdLst>
            <a:ahLst/>
            <a:cxnLst>
              <a:cxn ang="0">
                <a:pos x="connsiteX0" y="connsiteY0"/>
              </a:cxn>
              <a:cxn ang="0">
                <a:pos x="connsiteX1" y="connsiteY1"/>
              </a:cxn>
              <a:cxn ang="0">
                <a:pos x="connsiteX2" y="connsiteY2"/>
              </a:cxn>
            </a:cxnLst>
            <a:rect l="l" t="t" r="r" b="b"/>
            <a:pathLst>
              <a:path w="8708435" h="6858000">
                <a:moveTo>
                  <a:pt x="8708435" y="0"/>
                </a:moveTo>
                <a:lnTo>
                  <a:pt x="8708435" y="6858000"/>
                </a:lnTo>
                <a:lnTo>
                  <a:pt x="0" y="6858000"/>
                </a:lnTo>
                <a:close/>
              </a:path>
            </a:pathLst>
          </a:custGeom>
          <a:solidFill>
            <a:schemeClr val="bg1">
              <a:lumMod val="85000"/>
            </a:schemeClr>
          </a:solidFill>
        </p:spPr>
        <p:txBody>
          <a:bodyPr wrap="square" anchor="ctr" anchorCtr="0">
            <a:noAutofit/>
          </a:bodyPr>
          <a:lstStyle>
            <a:lvl1pPr marL="0" indent="0" algn="ctr">
              <a:buNone/>
              <a:defRPr sz="1600"/>
            </a:lvl1pPr>
          </a:lstStyle>
          <a:p>
            <a:r>
              <a:rPr lang="en-US"/>
              <a:t>                                        Click icon to add picture</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457200" y="374648"/>
            <a:ext cx="5486400" cy="3429000"/>
          </a:xfrm>
          <a:prstGeom prst="rect">
            <a:avLst/>
          </a:prstGeom>
        </p:spPr>
        <p:txBody>
          <a:bodyPr anchor="t" anchorCtr="0"/>
          <a:lstStyle>
            <a:lvl1pPr>
              <a:defRPr sz="4800" spc="-100" baseline="0"/>
            </a:lvl1pPr>
          </a:lstStyle>
          <a:p>
            <a:r>
              <a:rPr lang="en-US"/>
              <a:t>[Section title]</a:t>
            </a:r>
          </a:p>
        </p:txBody>
      </p:sp>
      <p:sp>
        <p:nvSpPr>
          <p:cNvPr id="5" name="Footer Placeholder 3">
            <a:extLst>
              <a:ext uri="{FF2B5EF4-FFF2-40B4-BE49-F238E27FC236}">
                <a16:creationId xmlns:a16="http://schemas.microsoft.com/office/drawing/2014/main" id="{7F9C3797-B4F9-481A-ADC7-21C0CA065530}"/>
              </a:ext>
            </a:extLst>
          </p:cNvPr>
          <p:cNvSpPr>
            <a:spLocks noGrp="1"/>
          </p:cNvSpPr>
          <p:nvPr userDrawn="1">
            <p:ph type="ftr" sz="quarter" idx="11"/>
          </p:nvPr>
        </p:nvSpPr>
        <p:spPr/>
        <p:txBody>
          <a:bodyPr/>
          <a:lstStyle/>
          <a:p>
            <a:r>
              <a:rPr lang="en-US"/>
              <a:t>[Optional presentation title]</a:t>
            </a:r>
          </a:p>
        </p:txBody>
      </p:sp>
      <p:sp>
        <p:nvSpPr>
          <p:cNvPr id="4" name="Date Placeholder 4">
            <a:extLst>
              <a:ext uri="{FF2B5EF4-FFF2-40B4-BE49-F238E27FC236}">
                <a16:creationId xmlns:a16="http://schemas.microsoft.com/office/drawing/2014/main" id="{AE7C35D4-00CA-4567-9558-A8ECCAC3D77E}"/>
              </a:ext>
            </a:extLst>
          </p:cNvPr>
          <p:cNvSpPr>
            <a:spLocks noGrp="1"/>
          </p:cNvSpPr>
          <p:nvPr userDrawn="1">
            <p:ph type="dt" sz="half" idx="10"/>
          </p:nvPr>
        </p:nvSpPr>
        <p:spPr/>
        <p:txBody>
          <a:bodyPr/>
          <a:lstStyle/>
          <a:p>
            <a:r>
              <a:rPr lang="en-UM"/>
              <a:t>[Month 00, 0000]</a:t>
            </a:r>
            <a:endParaRPr lang="en-US"/>
          </a:p>
        </p:txBody>
      </p:sp>
      <p:sp>
        <p:nvSpPr>
          <p:cNvPr id="6" name="Slide Number Placeholder 5">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grpSp>
        <p:nvGrpSpPr>
          <p:cNvPr id="10" name="Group 9">
            <a:extLst>
              <a:ext uri="{FF2B5EF4-FFF2-40B4-BE49-F238E27FC236}">
                <a16:creationId xmlns:a16="http://schemas.microsoft.com/office/drawing/2014/main" id="{77F722D5-29A3-4BF6-9B93-A3822350385A}"/>
              </a:ext>
            </a:extLst>
          </p:cNvPr>
          <p:cNvGrpSpPr/>
          <p:nvPr userDrawn="1"/>
        </p:nvGrpSpPr>
        <p:grpSpPr>
          <a:xfrm>
            <a:off x="298659" y="6145472"/>
            <a:ext cx="1666168" cy="361950"/>
            <a:chOff x="223994" y="6145472"/>
            <a:chExt cx="1249626" cy="361950"/>
          </a:xfrm>
        </p:grpSpPr>
        <p:sp>
          <p:nvSpPr>
            <p:cNvPr id="11" name="Rectangle 10">
              <a:extLst>
                <a:ext uri="{FF2B5EF4-FFF2-40B4-BE49-F238E27FC236}">
                  <a16:creationId xmlns:a16="http://schemas.microsoft.com/office/drawing/2014/main" id="{DB778467-20AD-4F18-B242-293076502C74}"/>
                </a:ext>
              </a:extLst>
            </p:cNvPr>
            <p:cNvSpPr/>
            <p:nvPr userDrawn="1"/>
          </p:nvSpPr>
          <p:spPr>
            <a:xfrm>
              <a:off x="223994" y="6145472"/>
              <a:ext cx="1249626" cy="361950"/>
            </a:xfrm>
            <a:prstGeom prst="rect">
              <a:avLst/>
            </a:prstGeom>
            <a:solidFill>
              <a:srgbClr val="93D500"/>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pic>
          <p:nvPicPr>
            <p:cNvPr id="13" name="Picture 12">
              <a:extLst>
                <a:ext uri="{FF2B5EF4-FFF2-40B4-BE49-F238E27FC236}">
                  <a16:creationId xmlns:a16="http://schemas.microsoft.com/office/drawing/2014/main" id="{BD93C448-65E7-465A-928D-FADDDB5B37B7}"/>
                </a:ext>
              </a:extLst>
            </p:cNvPr>
            <p:cNvPicPr>
              <a:picLocks noChangeAspect="1"/>
            </p:cNvPicPr>
            <p:nvPr userDrawn="1"/>
          </p:nvPicPr>
          <p:blipFill>
            <a:blip r:embed="rId2"/>
            <a:stretch>
              <a:fillRect/>
            </a:stretch>
          </p:blipFill>
          <p:spPr>
            <a:xfrm>
              <a:off x="275035" y="6187028"/>
              <a:ext cx="1060704" cy="265176"/>
            </a:xfrm>
            <a:prstGeom prst="rect">
              <a:avLst/>
            </a:prstGeom>
          </p:spPr>
        </p:pic>
      </p:grpSp>
    </p:spTree>
    <p:extLst>
      <p:ext uri="{BB962C8B-B14F-4D97-AF65-F5344CB8AC3E}">
        <p14:creationId xmlns:p14="http://schemas.microsoft.com/office/powerpoint/2010/main" val="1010812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2808">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03 Photo">
    <p:bg>
      <p:bgPr>
        <a:solidFill>
          <a:srgbClr val="F4F4F4"/>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7852C022-37B2-3C46-AAD7-9B49F7CBEDB3}"/>
              </a:ext>
            </a:extLst>
          </p:cNvPr>
          <p:cNvSpPr>
            <a:spLocks noGrp="1"/>
          </p:cNvSpPr>
          <p:nvPr>
            <p:ph type="pic" sz="quarter" idx="13" hasCustomPrompt="1"/>
          </p:nvPr>
        </p:nvSpPr>
        <p:spPr bwMode="hidden">
          <a:xfrm>
            <a:off x="5943602" y="0"/>
            <a:ext cx="6248401" cy="6858000"/>
          </a:xfrm>
          <a:custGeom>
            <a:avLst/>
            <a:gdLst>
              <a:gd name="connsiteX0" fmla="*/ 8708435 w 8708435"/>
              <a:gd name="connsiteY0" fmla="*/ 0 h 6858000"/>
              <a:gd name="connsiteX1" fmla="*/ 8708435 w 8708435"/>
              <a:gd name="connsiteY1" fmla="*/ 6858000 h 6858000"/>
              <a:gd name="connsiteX2" fmla="*/ 0 w 8708435"/>
              <a:gd name="connsiteY2" fmla="*/ 6858000 h 6858000"/>
            </a:gdLst>
            <a:ahLst/>
            <a:cxnLst>
              <a:cxn ang="0">
                <a:pos x="connsiteX0" y="connsiteY0"/>
              </a:cxn>
              <a:cxn ang="0">
                <a:pos x="connsiteX1" y="connsiteY1"/>
              </a:cxn>
              <a:cxn ang="0">
                <a:pos x="connsiteX2" y="connsiteY2"/>
              </a:cxn>
            </a:cxnLst>
            <a:rect l="l" t="t" r="r" b="b"/>
            <a:pathLst>
              <a:path w="8708435" h="6858000">
                <a:moveTo>
                  <a:pt x="8708435" y="0"/>
                </a:moveTo>
                <a:lnTo>
                  <a:pt x="8708435" y="6858000"/>
                </a:lnTo>
                <a:lnTo>
                  <a:pt x="0" y="6858000"/>
                </a:lnTo>
                <a:close/>
              </a:path>
            </a:pathLst>
          </a:custGeom>
          <a:solidFill>
            <a:schemeClr val="bg1">
              <a:lumMod val="85000"/>
            </a:schemeClr>
          </a:solidFill>
        </p:spPr>
        <p:txBody>
          <a:bodyPr wrap="square" anchor="ctr" anchorCtr="0">
            <a:noAutofit/>
          </a:bodyPr>
          <a:lstStyle>
            <a:lvl1pPr marL="0" indent="0" algn="ctr">
              <a:buNone/>
              <a:defRPr sz="1800"/>
            </a:lvl1pPr>
          </a:lstStyle>
          <a:p>
            <a:r>
              <a:rPr lang="en-US"/>
              <a:t>                                               Click icon to add picture</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457200" y="374648"/>
            <a:ext cx="5486400" cy="3429000"/>
          </a:xfrm>
          <a:prstGeom prst="rect">
            <a:avLst/>
          </a:prstGeom>
        </p:spPr>
        <p:txBody>
          <a:bodyPr anchor="t" anchorCtr="0">
            <a:noAutofit/>
          </a:bodyPr>
          <a:lstStyle>
            <a:lvl1pPr>
              <a:defRPr sz="4800" spc="-100" baseline="0"/>
            </a:lvl1pPr>
          </a:lstStyle>
          <a:p>
            <a:r>
              <a:rPr lang="en-US"/>
              <a:t>[Section title]</a:t>
            </a:r>
          </a:p>
        </p:txBody>
      </p:sp>
      <p:sp>
        <p:nvSpPr>
          <p:cNvPr id="5" name="Footer Placeholder 3">
            <a:extLst>
              <a:ext uri="{FF2B5EF4-FFF2-40B4-BE49-F238E27FC236}">
                <a16:creationId xmlns:a16="http://schemas.microsoft.com/office/drawing/2014/main" id="{7F9C3797-B4F9-481A-ADC7-21C0CA065530}"/>
              </a:ext>
            </a:extLst>
          </p:cNvPr>
          <p:cNvSpPr>
            <a:spLocks noGrp="1"/>
          </p:cNvSpPr>
          <p:nvPr userDrawn="1">
            <p:ph type="ftr" sz="quarter" idx="11"/>
          </p:nvPr>
        </p:nvSpPr>
        <p:spPr/>
        <p:txBody>
          <a:bodyPr/>
          <a:lstStyle/>
          <a:p>
            <a:r>
              <a:rPr lang="en-US"/>
              <a:t>[Optional presentation title]</a:t>
            </a:r>
          </a:p>
        </p:txBody>
      </p:sp>
      <p:sp>
        <p:nvSpPr>
          <p:cNvPr id="4" name="Date Placeholder 4">
            <a:extLst>
              <a:ext uri="{FF2B5EF4-FFF2-40B4-BE49-F238E27FC236}">
                <a16:creationId xmlns:a16="http://schemas.microsoft.com/office/drawing/2014/main" id="{AE7C35D4-00CA-4567-9558-A8ECCAC3D77E}"/>
              </a:ext>
            </a:extLst>
          </p:cNvPr>
          <p:cNvSpPr>
            <a:spLocks noGrp="1"/>
          </p:cNvSpPr>
          <p:nvPr userDrawn="1">
            <p:ph type="dt" sz="half" idx="10"/>
          </p:nvPr>
        </p:nvSpPr>
        <p:spPr/>
        <p:txBody>
          <a:bodyPr/>
          <a:lstStyle/>
          <a:p>
            <a:r>
              <a:rPr lang="en-UM"/>
              <a:t>[Month 00, 0000]</a:t>
            </a:r>
            <a:endParaRPr lang="en-US"/>
          </a:p>
        </p:txBody>
      </p:sp>
      <p:sp>
        <p:nvSpPr>
          <p:cNvPr id="6" name="Slide Number Placeholder 5">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67981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2808">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04">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F5DB0730-FEF7-4459-8C92-F2509C270482}"/>
              </a:ext>
              <a:ext uri="{C183D7F6-B498-43B3-948B-1728B52AA6E4}">
                <adec:decorative xmlns:adec="http://schemas.microsoft.com/office/drawing/2017/decorative" val="1"/>
              </a:ext>
            </a:extLst>
          </p:cNvPr>
          <p:cNvSpPr>
            <a:spLocks noChangeAspect="1" noEditPoints="1"/>
          </p:cNvSpPr>
          <p:nvPr userDrawn="1"/>
        </p:nvSpPr>
        <p:spPr bwMode="hidden">
          <a:xfrm>
            <a:off x="0" y="0"/>
            <a:ext cx="12192000" cy="6858000"/>
          </a:xfrm>
          <a:custGeom>
            <a:avLst/>
            <a:gdLst>
              <a:gd name="T0" fmla="*/ 6400 w 12800"/>
              <a:gd name="T1" fmla="*/ 0 h 7199"/>
              <a:gd name="T2" fmla="*/ 6400 w 12800"/>
              <a:gd name="T3" fmla="*/ 0 h 7199"/>
              <a:gd name="T4" fmla="*/ 0 w 12800"/>
              <a:gd name="T5" fmla="*/ 4799 h 7199"/>
              <a:gd name="T6" fmla="*/ 12800 w 12800"/>
              <a:gd name="T7" fmla="*/ 7199 h 7199"/>
              <a:gd name="T8" fmla="*/ 6400 w 12800"/>
              <a:gd name="T9" fmla="*/ 0 h 7199"/>
            </a:gdLst>
            <a:ahLst/>
            <a:cxnLst>
              <a:cxn ang="0">
                <a:pos x="T0" y="T1"/>
              </a:cxn>
              <a:cxn ang="0">
                <a:pos x="T2" y="T3"/>
              </a:cxn>
              <a:cxn ang="0">
                <a:pos x="T4" y="T5"/>
              </a:cxn>
              <a:cxn ang="0">
                <a:pos x="T6" y="T7"/>
              </a:cxn>
              <a:cxn ang="0">
                <a:pos x="T8" y="T9"/>
              </a:cxn>
            </a:cxnLst>
            <a:rect l="0" t="0" r="r" b="b"/>
            <a:pathLst>
              <a:path w="12800" h="7199">
                <a:moveTo>
                  <a:pt x="6400" y="0"/>
                </a:moveTo>
                <a:lnTo>
                  <a:pt x="6400" y="0"/>
                </a:lnTo>
                <a:lnTo>
                  <a:pt x="0" y="4799"/>
                </a:lnTo>
                <a:lnTo>
                  <a:pt x="12800" y="7199"/>
                </a:lnTo>
                <a:lnTo>
                  <a:pt x="6400" y="0"/>
                </a:lnTo>
                <a:close/>
              </a:path>
            </a:pathLst>
          </a:custGeom>
          <a:solidFill>
            <a:srgbClr val="93D5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457200" y="374648"/>
            <a:ext cx="5486400" cy="3429000"/>
          </a:xfrm>
          <a:prstGeom prst="rect">
            <a:avLst/>
          </a:prstGeom>
        </p:spPr>
        <p:txBody>
          <a:bodyPr anchor="t" anchorCtr="0"/>
          <a:lstStyle>
            <a:lvl1pPr>
              <a:defRPr sz="4800" spc="-100" baseline="0"/>
            </a:lvl1pPr>
          </a:lstStyle>
          <a:p>
            <a:r>
              <a:rPr lang="en-US"/>
              <a:t>[Section title]</a:t>
            </a:r>
          </a:p>
        </p:txBody>
      </p:sp>
      <p:sp>
        <p:nvSpPr>
          <p:cNvPr id="5" name="Footer Placeholder 2">
            <a:extLst>
              <a:ext uri="{FF2B5EF4-FFF2-40B4-BE49-F238E27FC236}">
                <a16:creationId xmlns:a16="http://schemas.microsoft.com/office/drawing/2014/main" id="{7F9C3797-B4F9-481A-ADC7-21C0CA065530}"/>
              </a:ext>
            </a:extLst>
          </p:cNvPr>
          <p:cNvSpPr>
            <a:spLocks noGrp="1"/>
          </p:cNvSpPr>
          <p:nvPr userDrawn="1">
            <p:ph type="ftr" sz="quarter" idx="11"/>
          </p:nvPr>
        </p:nvSpPr>
        <p:spPr/>
        <p:txBody>
          <a:bodyPr/>
          <a:lstStyle/>
          <a:p>
            <a:r>
              <a:rPr lang="en-US"/>
              <a:t>[Optional presentation title]</a:t>
            </a:r>
          </a:p>
        </p:txBody>
      </p:sp>
      <p:sp>
        <p:nvSpPr>
          <p:cNvPr id="4" name="Date Placeholder 3">
            <a:extLst>
              <a:ext uri="{FF2B5EF4-FFF2-40B4-BE49-F238E27FC236}">
                <a16:creationId xmlns:a16="http://schemas.microsoft.com/office/drawing/2014/main" id="{AE7C35D4-00CA-4567-9558-A8ECCAC3D77E}"/>
              </a:ext>
            </a:extLst>
          </p:cNvPr>
          <p:cNvSpPr>
            <a:spLocks noGrp="1"/>
          </p:cNvSpPr>
          <p:nvPr userDrawn="1">
            <p:ph type="dt" sz="half" idx="10"/>
          </p:nvPr>
        </p:nvSpPr>
        <p:spPr/>
        <p:txBody>
          <a:bodyPr/>
          <a:lstStyle/>
          <a:p>
            <a:r>
              <a:rPr lang="en-UM"/>
              <a:t>[Month 00, 0000]</a:t>
            </a:r>
            <a:endParaRPr lang="en-US"/>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9639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280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Header 05">
    <p:bg>
      <p:bgPr>
        <a:solidFill>
          <a:srgbClr val="93D500"/>
        </a:solidFill>
        <a:effectLst/>
      </p:bgPr>
    </p:bg>
    <p:spTree>
      <p:nvGrpSpPr>
        <p:cNvPr id="1" name=""/>
        <p:cNvGrpSpPr/>
        <p:nvPr/>
      </p:nvGrpSpPr>
      <p:grpSpPr>
        <a:xfrm>
          <a:off x="0" y="0"/>
          <a:ext cx="0" cy="0"/>
          <a:chOff x="0" y="0"/>
          <a:chExt cx="0" cy="0"/>
        </a:xfrm>
      </p:grpSpPr>
      <p:sp>
        <p:nvSpPr>
          <p:cNvPr id="16" name="Shape">
            <a:extLst>
              <a:ext uri="{FF2B5EF4-FFF2-40B4-BE49-F238E27FC236}">
                <a16:creationId xmlns:a16="http://schemas.microsoft.com/office/drawing/2014/main" id="{38D35756-AD20-8E49-9B4A-42A661022522}"/>
              </a:ext>
              <a:ext uri="{C183D7F6-B498-43B3-948B-1728B52AA6E4}">
                <adec:decorative xmlns:adec="http://schemas.microsoft.com/office/drawing/2017/decorative" val="1"/>
              </a:ext>
            </a:extLst>
          </p:cNvPr>
          <p:cNvSpPr>
            <a:spLocks noChangeAspect="1" noEditPoints="1"/>
          </p:cNvSpPr>
          <p:nvPr userDrawn="1"/>
        </p:nvSpPr>
        <p:spPr bwMode="hidden">
          <a:xfrm>
            <a:off x="0" y="0"/>
            <a:ext cx="12192000" cy="6858000"/>
          </a:xfrm>
          <a:custGeom>
            <a:avLst/>
            <a:gdLst>
              <a:gd name="T0" fmla="*/ 6400 w 12800"/>
              <a:gd name="T1" fmla="*/ 0 h 7199"/>
              <a:gd name="T2" fmla="*/ 6400 w 12800"/>
              <a:gd name="T3" fmla="*/ 0 h 7199"/>
              <a:gd name="T4" fmla="*/ 0 w 12800"/>
              <a:gd name="T5" fmla="*/ 4799 h 7199"/>
              <a:gd name="T6" fmla="*/ 12800 w 12800"/>
              <a:gd name="T7" fmla="*/ 7199 h 7199"/>
              <a:gd name="T8" fmla="*/ 6400 w 12800"/>
              <a:gd name="T9" fmla="*/ 0 h 7199"/>
            </a:gdLst>
            <a:ahLst/>
            <a:cxnLst>
              <a:cxn ang="0">
                <a:pos x="T0" y="T1"/>
              </a:cxn>
              <a:cxn ang="0">
                <a:pos x="T2" y="T3"/>
              </a:cxn>
              <a:cxn ang="0">
                <a:pos x="T4" y="T5"/>
              </a:cxn>
              <a:cxn ang="0">
                <a:pos x="T6" y="T7"/>
              </a:cxn>
              <a:cxn ang="0">
                <a:pos x="T8" y="T9"/>
              </a:cxn>
            </a:cxnLst>
            <a:rect l="0" t="0" r="r" b="b"/>
            <a:pathLst>
              <a:path w="12800" h="7199">
                <a:moveTo>
                  <a:pt x="6400" y="0"/>
                </a:moveTo>
                <a:lnTo>
                  <a:pt x="6400" y="0"/>
                </a:lnTo>
                <a:lnTo>
                  <a:pt x="0" y="4799"/>
                </a:lnTo>
                <a:lnTo>
                  <a:pt x="12800" y="7199"/>
                </a:lnTo>
                <a:lnTo>
                  <a:pt x="6400" y="0"/>
                </a:lnTo>
                <a:close/>
              </a:path>
            </a:pathLst>
          </a:custGeom>
          <a:solidFill>
            <a:srgbClr val="F4F4F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p:ph type="title" hasCustomPrompt="1"/>
          </p:nvPr>
        </p:nvSpPr>
        <p:spPr>
          <a:xfrm>
            <a:off x="457200" y="374648"/>
            <a:ext cx="5486400" cy="3429000"/>
          </a:xfrm>
          <a:prstGeom prst="rect">
            <a:avLst/>
          </a:prstGeom>
        </p:spPr>
        <p:txBody>
          <a:bodyPr anchor="t" anchorCtr="0"/>
          <a:lstStyle>
            <a:lvl1pPr>
              <a:defRPr sz="4800" spc="-100" baseline="0"/>
            </a:lvl1pPr>
          </a:lstStyle>
          <a:p>
            <a:r>
              <a:rPr lang="en-US"/>
              <a:t>[Section title]</a:t>
            </a:r>
          </a:p>
        </p:txBody>
      </p:sp>
      <p:sp>
        <p:nvSpPr>
          <p:cNvPr id="5" name="Footer Placeholder 2">
            <a:extLst>
              <a:ext uri="{FF2B5EF4-FFF2-40B4-BE49-F238E27FC236}">
                <a16:creationId xmlns:a16="http://schemas.microsoft.com/office/drawing/2014/main" id="{7F9C3797-B4F9-481A-ADC7-21C0CA065530}"/>
              </a:ext>
            </a:extLst>
          </p:cNvPr>
          <p:cNvSpPr>
            <a:spLocks noGrp="1"/>
          </p:cNvSpPr>
          <p:nvPr>
            <p:ph type="ftr" sz="quarter" idx="11"/>
          </p:nvPr>
        </p:nvSpPr>
        <p:spPr/>
        <p:txBody>
          <a:bodyPr/>
          <a:lstStyle/>
          <a:p>
            <a:r>
              <a:rPr lang="en-US"/>
              <a:t>[Optional presentation title]</a:t>
            </a:r>
          </a:p>
        </p:txBody>
      </p:sp>
      <p:sp>
        <p:nvSpPr>
          <p:cNvPr id="4" name="Date Placeholder 3">
            <a:extLst>
              <a:ext uri="{FF2B5EF4-FFF2-40B4-BE49-F238E27FC236}">
                <a16:creationId xmlns:a16="http://schemas.microsoft.com/office/drawing/2014/main" id="{AE7C35D4-00CA-4567-9558-A8ECCAC3D77E}"/>
              </a:ext>
            </a:extLst>
          </p:cNvPr>
          <p:cNvSpPr>
            <a:spLocks noGrp="1"/>
          </p:cNvSpPr>
          <p:nvPr>
            <p:ph type="dt" sz="half" idx="10"/>
          </p:nvPr>
        </p:nvSpPr>
        <p:spPr/>
        <p:txBody>
          <a:bodyPr/>
          <a:lstStyle/>
          <a:p>
            <a:r>
              <a:rPr lang="en-UM"/>
              <a:t>[Month 00, 0000]</a:t>
            </a:r>
            <a:endParaRPr lang="en-US"/>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p:ph type="sldNum" sz="quarter" idx="12"/>
          </p:nvPr>
        </p:nvSpPr>
        <p:spPr/>
        <p:txBody>
          <a:bodyPr/>
          <a:lstStyle/>
          <a:p>
            <a:fld id="{B58DE5F1-E0F9-4CCA-92B7-7A6FC4DFEE14}" type="slidenum">
              <a:rPr lang="en-US" smtClean="0"/>
              <a:t>‹#›</a:t>
            </a:fld>
            <a:endParaRPr lang="en-US"/>
          </a:p>
        </p:txBody>
      </p:sp>
      <p:grpSp>
        <p:nvGrpSpPr>
          <p:cNvPr id="10" name="Group 9">
            <a:extLst>
              <a:ext uri="{FF2B5EF4-FFF2-40B4-BE49-F238E27FC236}">
                <a16:creationId xmlns:a16="http://schemas.microsoft.com/office/drawing/2014/main" id="{BAC362C7-B0F0-407C-A6DC-02C46CCC403A}"/>
              </a:ext>
            </a:extLst>
          </p:cNvPr>
          <p:cNvGrpSpPr/>
          <p:nvPr userDrawn="1"/>
        </p:nvGrpSpPr>
        <p:grpSpPr>
          <a:xfrm>
            <a:off x="298659" y="6145472"/>
            <a:ext cx="1666168" cy="361950"/>
            <a:chOff x="223994" y="6145472"/>
            <a:chExt cx="1249626" cy="361950"/>
          </a:xfrm>
        </p:grpSpPr>
        <p:sp>
          <p:nvSpPr>
            <p:cNvPr id="11" name="Rectangle 10">
              <a:extLst>
                <a:ext uri="{FF2B5EF4-FFF2-40B4-BE49-F238E27FC236}">
                  <a16:creationId xmlns:a16="http://schemas.microsoft.com/office/drawing/2014/main" id="{748FDE94-A39E-4981-823A-5B9AB2F4785C}"/>
                </a:ext>
              </a:extLst>
            </p:cNvPr>
            <p:cNvSpPr/>
            <p:nvPr userDrawn="1"/>
          </p:nvSpPr>
          <p:spPr>
            <a:xfrm>
              <a:off x="223994" y="6145472"/>
              <a:ext cx="1249626" cy="361950"/>
            </a:xfrm>
            <a:prstGeom prst="rect">
              <a:avLst/>
            </a:prstGeom>
            <a:solidFill>
              <a:srgbClr val="93D500"/>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pic>
          <p:nvPicPr>
            <p:cNvPr id="12" name="Picture 11">
              <a:extLst>
                <a:ext uri="{FF2B5EF4-FFF2-40B4-BE49-F238E27FC236}">
                  <a16:creationId xmlns:a16="http://schemas.microsoft.com/office/drawing/2014/main" id="{19759A7E-D82E-4902-8D1C-DEE9420FC4EC}"/>
                </a:ext>
              </a:extLst>
            </p:cNvPr>
            <p:cNvPicPr>
              <a:picLocks noChangeAspect="1"/>
            </p:cNvPicPr>
            <p:nvPr userDrawn="1"/>
          </p:nvPicPr>
          <p:blipFill>
            <a:blip r:embed="rId2"/>
            <a:stretch>
              <a:fillRect/>
            </a:stretch>
          </p:blipFill>
          <p:spPr>
            <a:xfrm>
              <a:off x="275035" y="6187028"/>
              <a:ext cx="1060704" cy="265176"/>
            </a:xfrm>
            <a:prstGeom prst="rect">
              <a:avLst/>
            </a:prstGeom>
          </p:spPr>
        </p:pic>
      </p:grpSp>
    </p:spTree>
    <p:extLst>
      <p:ext uri="{BB962C8B-B14F-4D97-AF65-F5344CB8AC3E}">
        <p14:creationId xmlns:p14="http://schemas.microsoft.com/office/powerpoint/2010/main" val="2856515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280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Header 06">
    <p:bg>
      <p:bgPr>
        <a:solidFill>
          <a:srgbClr val="F4F4F4"/>
        </a:solidFill>
        <a:effectLst/>
      </p:bgPr>
    </p:bg>
    <p:spTree>
      <p:nvGrpSpPr>
        <p:cNvPr id="1" name=""/>
        <p:cNvGrpSpPr/>
        <p:nvPr/>
      </p:nvGrpSpPr>
      <p:grpSpPr>
        <a:xfrm>
          <a:off x="0" y="0"/>
          <a:ext cx="0" cy="0"/>
          <a:chOff x="0" y="0"/>
          <a:chExt cx="0" cy="0"/>
        </a:xfrm>
      </p:grpSpPr>
      <p:sp>
        <p:nvSpPr>
          <p:cNvPr id="16" name="Shape">
            <a:extLst>
              <a:ext uri="{FF2B5EF4-FFF2-40B4-BE49-F238E27FC236}">
                <a16:creationId xmlns:a16="http://schemas.microsoft.com/office/drawing/2014/main" id="{5165E177-AFB8-8744-B4BB-F1F417C613E1}"/>
              </a:ext>
              <a:ext uri="{C183D7F6-B498-43B3-948B-1728B52AA6E4}">
                <adec:decorative xmlns:adec="http://schemas.microsoft.com/office/drawing/2017/decorative" val="1"/>
              </a:ext>
            </a:extLst>
          </p:cNvPr>
          <p:cNvSpPr>
            <a:spLocks noChangeAspect="1" noEditPoints="1"/>
          </p:cNvSpPr>
          <p:nvPr userDrawn="1"/>
        </p:nvSpPr>
        <p:spPr bwMode="hidden">
          <a:xfrm>
            <a:off x="0" y="0"/>
            <a:ext cx="12192000" cy="6858000"/>
          </a:xfrm>
          <a:custGeom>
            <a:avLst/>
            <a:gdLst>
              <a:gd name="T0" fmla="*/ 6400 w 12800"/>
              <a:gd name="T1" fmla="*/ 0 h 7199"/>
              <a:gd name="T2" fmla="*/ 6400 w 12800"/>
              <a:gd name="T3" fmla="*/ 0 h 7199"/>
              <a:gd name="T4" fmla="*/ 0 w 12800"/>
              <a:gd name="T5" fmla="*/ 4799 h 7199"/>
              <a:gd name="T6" fmla="*/ 12800 w 12800"/>
              <a:gd name="T7" fmla="*/ 7199 h 7199"/>
              <a:gd name="T8" fmla="*/ 6400 w 12800"/>
              <a:gd name="T9" fmla="*/ 0 h 7199"/>
            </a:gdLst>
            <a:ahLst/>
            <a:cxnLst>
              <a:cxn ang="0">
                <a:pos x="T0" y="T1"/>
              </a:cxn>
              <a:cxn ang="0">
                <a:pos x="T2" y="T3"/>
              </a:cxn>
              <a:cxn ang="0">
                <a:pos x="T4" y="T5"/>
              </a:cxn>
              <a:cxn ang="0">
                <a:pos x="T6" y="T7"/>
              </a:cxn>
              <a:cxn ang="0">
                <a:pos x="T8" y="T9"/>
              </a:cxn>
            </a:cxnLst>
            <a:rect l="0" t="0" r="r" b="b"/>
            <a:pathLst>
              <a:path w="12800" h="7199">
                <a:moveTo>
                  <a:pt x="6400" y="0"/>
                </a:moveTo>
                <a:lnTo>
                  <a:pt x="6400" y="0"/>
                </a:lnTo>
                <a:lnTo>
                  <a:pt x="0" y="4799"/>
                </a:lnTo>
                <a:lnTo>
                  <a:pt x="12800" y="7199"/>
                </a:lnTo>
                <a:lnTo>
                  <a:pt x="6400" y="0"/>
                </a:lnTo>
                <a:close/>
              </a:path>
            </a:pathLst>
          </a:custGeom>
          <a:solidFill>
            <a:srgbClr val="C3EC0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p:ph type="title" hasCustomPrompt="1"/>
          </p:nvPr>
        </p:nvSpPr>
        <p:spPr>
          <a:xfrm>
            <a:off x="457200" y="374648"/>
            <a:ext cx="5486400" cy="3429000"/>
          </a:xfrm>
          <a:prstGeom prst="rect">
            <a:avLst/>
          </a:prstGeom>
        </p:spPr>
        <p:txBody>
          <a:bodyPr anchor="t" anchorCtr="0"/>
          <a:lstStyle>
            <a:lvl1pPr>
              <a:defRPr sz="4800" spc="-100" baseline="0"/>
            </a:lvl1pPr>
          </a:lstStyle>
          <a:p>
            <a:r>
              <a:rPr lang="en-US"/>
              <a:t>[Section title]</a:t>
            </a:r>
          </a:p>
        </p:txBody>
      </p:sp>
      <p:sp>
        <p:nvSpPr>
          <p:cNvPr id="5" name="Footer Placeholder 2">
            <a:extLst>
              <a:ext uri="{FF2B5EF4-FFF2-40B4-BE49-F238E27FC236}">
                <a16:creationId xmlns:a16="http://schemas.microsoft.com/office/drawing/2014/main" id="{7F9C3797-B4F9-481A-ADC7-21C0CA065530}"/>
              </a:ext>
            </a:extLst>
          </p:cNvPr>
          <p:cNvSpPr>
            <a:spLocks noGrp="1"/>
          </p:cNvSpPr>
          <p:nvPr>
            <p:ph type="ftr" sz="quarter" idx="11"/>
          </p:nvPr>
        </p:nvSpPr>
        <p:spPr/>
        <p:txBody>
          <a:bodyPr/>
          <a:lstStyle/>
          <a:p>
            <a:r>
              <a:rPr lang="en-US"/>
              <a:t>[Optional presentation title]</a:t>
            </a:r>
          </a:p>
        </p:txBody>
      </p:sp>
      <p:sp>
        <p:nvSpPr>
          <p:cNvPr id="4" name="Date Placeholder 3">
            <a:extLst>
              <a:ext uri="{FF2B5EF4-FFF2-40B4-BE49-F238E27FC236}">
                <a16:creationId xmlns:a16="http://schemas.microsoft.com/office/drawing/2014/main" id="{AE7C35D4-00CA-4567-9558-A8ECCAC3D77E}"/>
              </a:ext>
            </a:extLst>
          </p:cNvPr>
          <p:cNvSpPr>
            <a:spLocks noGrp="1"/>
          </p:cNvSpPr>
          <p:nvPr>
            <p:ph type="dt" sz="half" idx="10"/>
          </p:nvPr>
        </p:nvSpPr>
        <p:spPr/>
        <p:txBody>
          <a:bodyPr/>
          <a:lstStyle/>
          <a:p>
            <a:r>
              <a:rPr lang="en-UM"/>
              <a:t>[Month 00, 0000]</a:t>
            </a:r>
            <a:endParaRPr lang="en-US"/>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64304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280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Header w. Photo">
    <p:bg>
      <p:bgPr>
        <a:solidFill>
          <a:srgbClr val="F4F4F4"/>
        </a:solidFill>
        <a:effectLst/>
      </p:bgPr>
    </p:bg>
    <p:spTree>
      <p:nvGrpSpPr>
        <p:cNvPr id="1" name=""/>
        <p:cNvGrpSpPr/>
        <p:nvPr/>
      </p:nvGrpSpPr>
      <p:grpSpPr>
        <a:xfrm>
          <a:off x="0" y="0"/>
          <a:ext cx="0" cy="0"/>
          <a:chOff x="0" y="0"/>
          <a:chExt cx="0" cy="0"/>
        </a:xfrm>
      </p:grpSpPr>
      <p:sp>
        <p:nvSpPr>
          <p:cNvPr id="7" name="Picture Placeholder 1">
            <a:extLst>
              <a:ext uri="{FF2B5EF4-FFF2-40B4-BE49-F238E27FC236}">
                <a16:creationId xmlns:a16="http://schemas.microsoft.com/office/drawing/2014/main" id="{66E61C37-9281-4946-94B8-938641B7B248}"/>
              </a:ext>
            </a:extLst>
          </p:cNvPr>
          <p:cNvSpPr>
            <a:spLocks noGrp="1"/>
          </p:cNvSpPr>
          <p:nvPr>
            <p:ph type="pic" sz="quarter" idx="13"/>
          </p:nvPr>
        </p:nvSpPr>
        <p:spPr bwMode="hidden">
          <a:xfrm>
            <a:off x="462239" y="453423"/>
            <a:ext cx="11306611" cy="5792463"/>
          </a:xfrm>
          <a:custGeom>
            <a:avLst/>
            <a:gdLst>
              <a:gd name="connsiteX0" fmla="*/ 8708435 w 8708435"/>
              <a:gd name="connsiteY0" fmla="*/ 0 h 6858000"/>
              <a:gd name="connsiteX1" fmla="*/ 8708435 w 8708435"/>
              <a:gd name="connsiteY1" fmla="*/ 6858000 h 6858000"/>
              <a:gd name="connsiteX2" fmla="*/ 0 w 8708435"/>
              <a:gd name="connsiteY2" fmla="*/ 6858000 h 6858000"/>
              <a:gd name="connsiteX0" fmla="*/ 817685 w 9706923"/>
              <a:gd name="connsiteY0" fmla="*/ 0 h 6404578"/>
              <a:gd name="connsiteX1" fmla="*/ 9706923 w 9706923"/>
              <a:gd name="connsiteY1" fmla="*/ 6404578 h 6404578"/>
              <a:gd name="connsiteX2" fmla="*/ 998488 w 9706923"/>
              <a:gd name="connsiteY2" fmla="*/ 6404578 h 6404578"/>
              <a:gd name="connsiteX3" fmla="*/ 817685 w 9706923"/>
              <a:gd name="connsiteY3" fmla="*/ 0 h 6404578"/>
              <a:gd name="connsiteX0" fmla="*/ 7458605 w 16347843"/>
              <a:gd name="connsiteY0" fmla="*/ 0 h 6404578"/>
              <a:gd name="connsiteX1" fmla="*/ 16347843 w 16347843"/>
              <a:gd name="connsiteY1" fmla="*/ 6404578 h 6404578"/>
              <a:gd name="connsiteX2" fmla="*/ 0 w 16347843"/>
              <a:gd name="connsiteY2" fmla="*/ 4054344 h 6404578"/>
              <a:gd name="connsiteX3" fmla="*/ 7458605 w 16347843"/>
              <a:gd name="connsiteY3" fmla="*/ 0 h 6404578"/>
              <a:gd name="connsiteX0" fmla="*/ 7683676 w 16572914"/>
              <a:gd name="connsiteY0" fmla="*/ 31432 h 6574611"/>
              <a:gd name="connsiteX1" fmla="*/ 16572914 w 16572914"/>
              <a:gd name="connsiteY1" fmla="*/ 6436010 h 6574611"/>
              <a:gd name="connsiteX2" fmla="*/ 225071 w 16572914"/>
              <a:gd name="connsiteY2" fmla="*/ 4085776 h 6574611"/>
              <a:gd name="connsiteX3" fmla="*/ 7683676 w 16572914"/>
              <a:gd name="connsiteY3" fmla="*/ 31432 h 6574611"/>
              <a:gd name="connsiteX0" fmla="*/ 7683676 w 16572914"/>
              <a:gd name="connsiteY0" fmla="*/ 31432 h 6580388"/>
              <a:gd name="connsiteX1" fmla="*/ 16572914 w 16572914"/>
              <a:gd name="connsiteY1" fmla="*/ 6436010 h 6580388"/>
              <a:gd name="connsiteX2" fmla="*/ 225071 w 16572914"/>
              <a:gd name="connsiteY2" fmla="*/ 4085776 h 6580388"/>
              <a:gd name="connsiteX3" fmla="*/ 7683676 w 16572914"/>
              <a:gd name="connsiteY3" fmla="*/ 31432 h 6580388"/>
              <a:gd name="connsiteX0" fmla="*/ 7458605 w 16347843"/>
              <a:gd name="connsiteY0" fmla="*/ 24413 h 6573369"/>
              <a:gd name="connsiteX1" fmla="*/ 16347843 w 16347843"/>
              <a:gd name="connsiteY1" fmla="*/ 6428991 h 6573369"/>
              <a:gd name="connsiteX2" fmla="*/ 0 w 16347843"/>
              <a:gd name="connsiteY2" fmla="*/ 4078757 h 6573369"/>
              <a:gd name="connsiteX3" fmla="*/ 7458605 w 16347843"/>
              <a:gd name="connsiteY3" fmla="*/ 24413 h 6573369"/>
              <a:gd name="connsiteX0" fmla="*/ 7458605 w 16347843"/>
              <a:gd name="connsiteY0" fmla="*/ 24413 h 6527490"/>
              <a:gd name="connsiteX1" fmla="*/ 16347843 w 16347843"/>
              <a:gd name="connsiteY1" fmla="*/ 6428991 h 6527490"/>
              <a:gd name="connsiteX2" fmla="*/ 0 w 16347843"/>
              <a:gd name="connsiteY2" fmla="*/ 4078757 h 6527490"/>
              <a:gd name="connsiteX3" fmla="*/ 7458605 w 16347843"/>
              <a:gd name="connsiteY3" fmla="*/ 24413 h 6527490"/>
              <a:gd name="connsiteX0" fmla="*/ 7458605 w 15758036"/>
              <a:gd name="connsiteY0" fmla="*/ 24413 h 5936379"/>
              <a:gd name="connsiteX1" fmla="*/ 15758036 w 15758036"/>
              <a:gd name="connsiteY1" fmla="*/ 5816872 h 5936379"/>
              <a:gd name="connsiteX2" fmla="*/ 0 w 15758036"/>
              <a:gd name="connsiteY2" fmla="*/ 4078757 h 5936379"/>
              <a:gd name="connsiteX3" fmla="*/ 7458605 w 15758036"/>
              <a:gd name="connsiteY3" fmla="*/ 24413 h 5936379"/>
              <a:gd name="connsiteX0" fmla="*/ 7458605 w 15758094"/>
              <a:gd name="connsiteY0" fmla="*/ 24413 h 5816876"/>
              <a:gd name="connsiteX1" fmla="*/ 15758036 w 15758094"/>
              <a:gd name="connsiteY1" fmla="*/ 5816872 h 5816876"/>
              <a:gd name="connsiteX2" fmla="*/ 0 w 15758094"/>
              <a:gd name="connsiteY2" fmla="*/ 4078757 h 5816876"/>
              <a:gd name="connsiteX3" fmla="*/ 7458605 w 15758094"/>
              <a:gd name="connsiteY3" fmla="*/ 24413 h 5816876"/>
              <a:gd name="connsiteX0" fmla="*/ 7458605 w 15758092"/>
              <a:gd name="connsiteY0" fmla="*/ 0 h 5792463"/>
              <a:gd name="connsiteX1" fmla="*/ 15758036 w 15758092"/>
              <a:gd name="connsiteY1" fmla="*/ 5792459 h 5792463"/>
              <a:gd name="connsiteX2" fmla="*/ 0 w 15758092"/>
              <a:gd name="connsiteY2" fmla="*/ 4054344 h 5792463"/>
              <a:gd name="connsiteX3" fmla="*/ 7458605 w 15758092"/>
              <a:gd name="connsiteY3" fmla="*/ 0 h 5792463"/>
            </a:gdLst>
            <a:ahLst/>
            <a:cxnLst>
              <a:cxn ang="0">
                <a:pos x="connsiteX0" y="connsiteY0"/>
              </a:cxn>
              <a:cxn ang="0">
                <a:pos x="connsiteX1" y="connsiteY1"/>
              </a:cxn>
              <a:cxn ang="0">
                <a:pos x="connsiteX2" y="connsiteY2"/>
              </a:cxn>
              <a:cxn ang="0">
                <a:pos x="connsiteX3" y="connsiteY3"/>
              </a:cxn>
            </a:cxnLst>
            <a:rect l="l" t="t" r="r" b="b"/>
            <a:pathLst>
              <a:path w="15758092" h="5792463">
                <a:moveTo>
                  <a:pt x="7458605" y="0"/>
                </a:moveTo>
                <a:lnTo>
                  <a:pt x="15758036" y="5792459"/>
                </a:lnTo>
                <a:cubicBezTo>
                  <a:pt x="15792851" y="5795608"/>
                  <a:pt x="43006" y="4058122"/>
                  <a:pt x="0" y="4054344"/>
                </a:cubicBezTo>
                <a:cubicBezTo>
                  <a:pt x="35108" y="4060012"/>
                  <a:pt x="7472355" y="16373"/>
                  <a:pt x="7458605" y="0"/>
                </a:cubicBezTo>
                <a:close/>
              </a:path>
            </a:pathLst>
          </a:custGeom>
          <a:solidFill>
            <a:schemeClr val="bg1">
              <a:lumMod val="85000"/>
            </a:schemeClr>
          </a:solidFill>
        </p:spPr>
        <p:txBody>
          <a:bodyPr wrap="square" anchor="ctr" anchorCtr="0">
            <a:noAutofit/>
          </a:bodyPr>
          <a:lstStyle>
            <a:lvl1pPr marL="0" indent="0" algn="ctr">
              <a:buNone/>
              <a:defRPr sz="1800"/>
            </a:lvl1pPr>
          </a:lstStyle>
          <a:p>
            <a:r>
              <a:rPr lang="en-US"/>
              <a:t>Click icon to add picture</a:t>
            </a:r>
          </a:p>
        </p:txBody>
      </p:sp>
      <p:sp>
        <p:nvSpPr>
          <p:cNvPr id="2" name="Title 1">
            <a:extLst>
              <a:ext uri="{FF2B5EF4-FFF2-40B4-BE49-F238E27FC236}">
                <a16:creationId xmlns:a16="http://schemas.microsoft.com/office/drawing/2014/main" id="{42A20B57-9C1D-4E8F-B2A3-A6062F929C2D}"/>
              </a:ext>
            </a:extLst>
          </p:cNvPr>
          <p:cNvSpPr>
            <a:spLocks noGrp="1"/>
          </p:cNvSpPr>
          <p:nvPr>
            <p:ph type="title" hasCustomPrompt="1"/>
          </p:nvPr>
        </p:nvSpPr>
        <p:spPr>
          <a:xfrm>
            <a:off x="457200" y="374648"/>
            <a:ext cx="5486400" cy="3429000"/>
          </a:xfrm>
          <a:prstGeom prst="rect">
            <a:avLst/>
          </a:prstGeom>
        </p:spPr>
        <p:txBody>
          <a:bodyPr anchor="t" anchorCtr="0"/>
          <a:lstStyle>
            <a:lvl1pPr>
              <a:defRPr sz="4800" spc="-100" baseline="0"/>
            </a:lvl1pPr>
          </a:lstStyle>
          <a:p>
            <a:r>
              <a:rPr lang="en-US"/>
              <a:t>[Section title]</a:t>
            </a:r>
          </a:p>
        </p:txBody>
      </p:sp>
      <p:sp>
        <p:nvSpPr>
          <p:cNvPr id="5" name="Footer Placeholder 2">
            <a:extLst>
              <a:ext uri="{FF2B5EF4-FFF2-40B4-BE49-F238E27FC236}">
                <a16:creationId xmlns:a16="http://schemas.microsoft.com/office/drawing/2014/main" id="{7F9C3797-B4F9-481A-ADC7-21C0CA065530}"/>
              </a:ext>
            </a:extLst>
          </p:cNvPr>
          <p:cNvSpPr>
            <a:spLocks noGrp="1"/>
          </p:cNvSpPr>
          <p:nvPr>
            <p:ph type="ftr" sz="quarter" idx="11"/>
          </p:nvPr>
        </p:nvSpPr>
        <p:spPr/>
        <p:txBody>
          <a:bodyPr/>
          <a:lstStyle/>
          <a:p>
            <a:r>
              <a:rPr lang="en-US"/>
              <a:t>[Optional presentation title]</a:t>
            </a:r>
          </a:p>
        </p:txBody>
      </p:sp>
      <p:sp>
        <p:nvSpPr>
          <p:cNvPr id="4" name="Date Placeholder 3">
            <a:extLst>
              <a:ext uri="{FF2B5EF4-FFF2-40B4-BE49-F238E27FC236}">
                <a16:creationId xmlns:a16="http://schemas.microsoft.com/office/drawing/2014/main" id="{AE7C35D4-00CA-4567-9558-A8ECCAC3D77E}"/>
              </a:ext>
            </a:extLst>
          </p:cNvPr>
          <p:cNvSpPr>
            <a:spLocks noGrp="1"/>
          </p:cNvSpPr>
          <p:nvPr>
            <p:ph type="dt" sz="half" idx="10"/>
          </p:nvPr>
        </p:nvSpPr>
        <p:spPr/>
        <p:txBody>
          <a:bodyPr/>
          <a:lstStyle/>
          <a:p>
            <a:r>
              <a:rPr lang="en-UM"/>
              <a:t>[Month 00, 0000]</a:t>
            </a:r>
            <a:endParaRPr lang="en-US"/>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189620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280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095E3C3B-5A9E-4D96-BC39-7004AC22F9C7}"/>
              </a:ext>
            </a:extLst>
          </p:cNvPr>
          <p:cNvSpPr>
            <a:spLocks noGrp="1"/>
          </p:cNvSpPr>
          <p:nvPr>
            <p:ph type="ftr" sz="quarter" idx="11"/>
          </p:nvPr>
        </p:nvSpPr>
        <p:spPr/>
        <p:txBody>
          <a:bodyPr/>
          <a:lstStyle/>
          <a:p>
            <a:r>
              <a:rPr lang="en-US"/>
              <a:t>[Optional presentation title]</a:t>
            </a:r>
          </a:p>
        </p:txBody>
      </p:sp>
      <p:sp>
        <p:nvSpPr>
          <p:cNvPr id="3" name="Date Placeholder 3">
            <a:extLst>
              <a:ext uri="{FF2B5EF4-FFF2-40B4-BE49-F238E27FC236}">
                <a16:creationId xmlns:a16="http://schemas.microsoft.com/office/drawing/2014/main" id="{2B2D468F-F3E1-4AA3-B224-4ACA2CE00A55}"/>
              </a:ext>
            </a:extLst>
          </p:cNvPr>
          <p:cNvSpPr>
            <a:spLocks noGrp="1"/>
          </p:cNvSpPr>
          <p:nvPr>
            <p:ph type="dt" sz="half" idx="10"/>
          </p:nvPr>
        </p:nvSpPr>
        <p:spPr/>
        <p:txBody>
          <a:bodyPr/>
          <a:lstStyle/>
          <a:p>
            <a:r>
              <a:rPr lang="en-UM"/>
              <a:t>[Month 00, 0000]</a:t>
            </a:r>
            <a:endParaRPr lang="en-US"/>
          </a:p>
        </p:txBody>
      </p:sp>
      <p:sp>
        <p:nvSpPr>
          <p:cNvPr id="5" name="Slide Number Placeholder 4">
            <a:extLst>
              <a:ext uri="{FF2B5EF4-FFF2-40B4-BE49-F238E27FC236}">
                <a16:creationId xmlns:a16="http://schemas.microsoft.com/office/drawing/2014/main" id="{6CF9CDAC-EC28-4BA6-9827-D58133E18874}"/>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6" name="Title Placeholder 1">
            <a:extLst>
              <a:ext uri="{FF2B5EF4-FFF2-40B4-BE49-F238E27FC236}">
                <a16:creationId xmlns:a16="http://schemas.microsoft.com/office/drawing/2014/main" id="{6CBCE331-57A3-4230-A81D-81129BE1E1B8}"/>
              </a:ext>
            </a:extLst>
          </p:cNvPr>
          <p:cNvSpPr>
            <a:spLocks noGrp="1"/>
          </p:cNvSpPr>
          <p:nvPr>
            <p:ph type="title"/>
          </p:nvPr>
        </p:nvSpPr>
        <p:spPr>
          <a:xfrm>
            <a:off x="457200" y="457204"/>
            <a:ext cx="10972800" cy="393261"/>
          </a:xfrm>
          <a:prstGeom prst="rect">
            <a:avLst/>
          </a:prstGeom>
        </p:spPr>
        <p:txBody>
          <a:bodyPr vert="horz" lIns="0" tIns="0" rIns="0" bIns="0" rtlCol="0" anchor="t" anchorCtr="0">
            <a:noAutofit/>
          </a:bodyPr>
          <a:lstStyle/>
          <a:p>
            <a:r>
              <a:rPr lang="en-US"/>
              <a:t>Click to edit Master title style</a:t>
            </a:r>
          </a:p>
        </p:txBody>
      </p:sp>
      <p:sp>
        <p:nvSpPr>
          <p:cNvPr id="8" name="Text Placeholder 7">
            <a:extLst>
              <a:ext uri="{FF2B5EF4-FFF2-40B4-BE49-F238E27FC236}">
                <a16:creationId xmlns:a16="http://schemas.microsoft.com/office/drawing/2014/main" id="{61973BF3-0452-4FC7-805F-71190A725133}"/>
              </a:ext>
            </a:extLst>
          </p:cNvPr>
          <p:cNvSpPr>
            <a:spLocks noGrp="1"/>
          </p:cNvSpPr>
          <p:nvPr>
            <p:ph type="body" sz="quarter" idx="13"/>
          </p:nvPr>
        </p:nvSpPr>
        <p:spPr>
          <a:xfrm>
            <a:off x="457200" y="900653"/>
            <a:ext cx="112776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9" name="Rectangle: Rounded Corners 8">
            <a:extLst>
              <a:ext uri="{FF2B5EF4-FFF2-40B4-BE49-F238E27FC236}">
                <a16:creationId xmlns:a16="http://schemas.microsoft.com/office/drawing/2014/main" id="{F2B183DA-DFAB-4A4E-99DE-31AE7D90C0FE}"/>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1382397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 No Subtitle">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095E3C3B-5A9E-4D96-BC39-7004AC22F9C7}"/>
              </a:ext>
            </a:extLst>
          </p:cNvPr>
          <p:cNvSpPr>
            <a:spLocks noGrp="1"/>
          </p:cNvSpPr>
          <p:nvPr>
            <p:ph type="ftr" sz="quarter" idx="11"/>
          </p:nvPr>
        </p:nvSpPr>
        <p:spPr/>
        <p:txBody>
          <a:bodyPr/>
          <a:lstStyle/>
          <a:p>
            <a:r>
              <a:rPr lang="en-US"/>
              <a:t>[Optional presentation title]</a:t>
            </a:r>
          </a:p>
        </p:txBody>
      </p:sp>
      <p:sp>
        <p:nvSpPr>
          <p:cNvPr id="3" name="Date Placeholder 3">
            <a:extLst>
              <a:ext uri="{FF2B5EF4-FFF2-40B4-BE49-F238E27FC236}">
                <a16:creationId xmlns:a16="http://schemas.microsoft.com/office/drawing/2014/main" id="{2B2D468F-F3E1-4AA3-B224-4ACA2CE00A55}"/>
              </a:ext>
            </a:extLst>
          </p:cNvPr>
          <p:cNvSpPr>
            <a:spLocks noGrp="1"/>
          </p:cNvSpPr>
          <p:nvPr>
            <p:ph type="dt" sz="half" idx="10"/>
          </p:nvPr>
        </p:nvSpPr>
        <p:spPr/>
        <p:txBody>
          <a:bodyPr/>
          <a:lstStyle/>
          <a:p>
            <a:r>
              <a:rPr lang="en-UM"/>
              <a:t>[Month 00, 0000]</a:t>
            </a:r>
            <a:endParaRPr lang="en-US"/>
          </a:p>
        </p:txBody>
      </p:sp>
      <p:sp>
        <p:nvSpPr>
          <p:cNvPr id="5" name="Slide Number Placeholder 4">
            <a:extLst>
              <a:ext uri="{FF2B5EF4-FFF2-40B4-BE49-F238E27FC236}">
                <a16:creationId xmlns:a16="http://schemas.microsoft.com/office/drawing/2014/main" id="{6CF9CDAC-EC28-4BA6-9827-D58133E18874}"/>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6" name="Title Placeholder 1">
            <a:extLst>
              <a:ext uri="{FF2B5EF4-FFF2-40B4-BE49-F238E27FC236}">
                <a16:creationId xmlns:a16="http://schemas.microsoft.com/office/drawing/2014/main" id="{6CBCE331-57A3-4230-A81D-81129BE1E1B8}"/>
              </a:ext>
            </a:extLst>
          </p:cNvPr>
          <p:cNvSpPr>
            <a:spLocks noGrp="1"/>
          </p:cNvSpPr>
          <p:nvPr>
            <p:ph type="title"/>
          </p:nvPr>
        </p:nvSpPr>
        <p:spPr>
          <a:xfrm>
            <a:off x="457200" y="457204"/>
            <a:ext cx="10972800" cy="393261"/>
          </a:xfrm>
          <a:prstGeom prst="rect">
            <a:avLst/>
          </a:prstGeom>
        </p:spPr>
        <p:txBody>
          <a:bodyPr vert="horz" lIns="0" tIns="0" rIns="0" bIns="0" rtlCol="0" anchor="t" anchorCtr="0">
            <a:noAutofit/>
          </a:bodyPr>
          <a:lstStyle/>
          <a:p>
            <a:r>
              <a:rPr lang="en-US"/>
              <a:t>Click to edit Master title style</a:t>
            </a:r>
          </a:p>
        </p:txBody>
      </p:sp>
      <p:sp>
        <p:nvSpPr>
          <p:cNvPr id="8" name="Rectangle: Rounded Corners 7">
            <a:extLst>
              <a:ext uri="{FF2B5EF4-FFF2-40B4-BE49-F238E27FC236}">
                <a16:creationId xmlns:a16="http://schemas.microsoft.com/office/drawing/2014/main" id="{0E624CE9-579B-4B12-8ACE-332592299F4F}"/>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2045078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2297-979A-4F63-9F3A-BF330CC17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24274-016E-4E91-8F9B-4ECB477C2BEA}"/>
              </a:ext>
            </a:extLst>
          </p:cNvPr>
          <p:cNvSpPr>
            <a:spLocks noGrp="1"/>
          </p:cNvSpPr>
          <p:nvPr>
            <p:ph type="dt" sz="half" idx="10"/>
          </p:nvPr>
        </p:nvSpPr>
        <p:spPr/>
        <p:txBody>
          <a:bodyPr/>
          <a:lstStyle/>
          <a:p>
            <a:fld id="{29BA9BC2-4A36-4185-B206-19773DA89EF6}" type="datetimeFigureOut">
              <a:rPr lang="en-US" smtClean="0"/>
              <a:t>6/25/2021</a:t>
            </a:fld>
            <a:endParaRPr lang="en-US"/>
          </a:p>
        </p:txBody>
      </p:sp>
      <p:sp>
        <p:nvSpPr>
          <p:cNvPr id="4" name="Footer Placeholder 3">
            <a:extLst>
              <a:ext uri="{FF2B5EF4-FFF2-40B4-BE49-F238E27FC236}">
                <a16:creationId xmlns:a16="http://schemas.microsoft.com/office/drawing/2014/main" id="{FCBA21B7-A646-4938-8864-1F4C146343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CFC70-C929-4DB7-8070-967119E5034A}"/>
              </a:ext>
            </a:extLst>
          </p:cNvPr>
          <p:cNvSpPr>
            <a:spLocks noGrp="1"/>
          </p:cNvSpPr>
          <p:nvPr>
            <p:ph type="sldNum" sz="quarter" idx="12"/>
          </p:nvPr>
        </p:nvSpPr>
        <p:spPr/>
        <p:txBody>
          <a:bodyPr/>
          <a:lstStyle/>
          <a:p>
            <a:fld id="{432000C5-F26B-44B1-95EA-4116A9C9DCEF}" type="slidenum">
              <a:rPr lang="en-US" smtClean="0"/>
              <a:t>‹#›</a:t>
            </a:fld>
            <a:endParaRPr lang="en-US"/>
          </a:p>
        </p:txBody>
      </p:sp>
    </p:spTree>
    <p:extLst>
      <p:ext uri="{BB962C8B-B14F-4D97-AF65-F5344CB8AC3E}">
        <p14:creationId xmlns:p14="http://schemas.microsoft.com/office/powerpoint/2010/main" val="16719245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lt Layout w/Call out box">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095E3C3B-5A9E-4D96-BC39-7004AC22F9C7}"/>
              </a:ext>
            </a:extLst>
          </p:cNvPr>
          <p:cNvSpPr>
            <a:spLocks noGrp="1"/>
          </p:cNvSpPr>
          <p:nvPr>
            <p:ph type="ftr" sz="quarter" idx="11"/>
          </p:nvPr>
        </p:nvSpPr>
        <p:spPr/>
        <p:txBody>
          <a:bodyPr/>
          <a:lstStyle/>
          <a:p>
            <a:r>
              <a:rPr lang="en-US"/>
              <a:t>[Optional presentation title]</a:t>
            </a:r>
          </a:p>
        </p:txBody>
      </p:sp>
      <p:sp>
        <p:nvSpPr>
          <p:cNvPr id="3" name="Date Placeholder 3">
            <a:extLst>
              <a:ext uri="{FF2B5EF4-FFF2-40B4-BE49-F238E27FC236}">
                <a16:creationId xmlns:a16="http://schemas.microsoft.com/office/drawing/2014/main" id="{2B2D468F-F3E1-4AA3-B224-4ACA2CE00A55}"/>
              </a:ext>
            </a:extLst>
          </p:cNvPr>
          <p:cNvSpPr>
            <a:spLocks noGrp="1"/>
          </p:cNvSpPr>
          <p:nvPr>
            <p:ph type="dt" sz="half" idx="10"/>
          </p:nvPr>
        </p:nvSpPr>
        <p:spPr/>
        <p:txBody>
          <a:bodyPr/>
          <a:lstStyle/>
          <a:p>
            <a:r>
              <a:rPr lang="en-UM"/>
              <a:t>[Month 00, 0000]</a:t>
            </a:r>
            <a:endParaRPr lang="en-US"/>
          </a:p>
        </p:txBody>
      </p:sp>
      <p:sp>
        <p:nvSpPr>
          <p:cNvPr id="5" name="Slide Number Placeholder 4">
            <a:extLst>
              <a:ext uri="{FF2B5EF4-FFF2-40B4-BE49-F238E27FC236}">
                <a16:creationId xmlns:a16="http://schemas.microsoft.com/office/drawing/2014/main" id="{6CF9CDAC-EC28-4BA6-9827-D58133E18874}"/>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6" name="Title Placeholder 1">
            <a:extLst>
              <a:ext uri="{FF2B5EF4-FFF2-40B4-BE49-F238E27FC236}">
                <a16:creationId xmlns:a16="http://schemas.microsoft.com/office/drawing/2014/main" id="{6CBCE331-57A3-4230-A81D-81129BE1E1B8}"/>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8" name="Content Placeholder 6">
            <a:extLst>
              <a:ext uri="{FF2B5EF4-FFF2-40B4-BE49-F238E27FC236}">
                <a16:creationId xmlns:a16="http://schemas.microsoft.com/office/drawing/2014/main" id="{9D57A057-9531-4397-814F-C63968889543}"/>
              </a:ext>
            </a:extLst>
          </p:cNvPr>
          <p:cNvSpPr>
            <a:spLocks noGrp="1"/>
          </p:cNvSpPr>
          <p:nvPr>
            <p:ph sz="quarter" idx="15"/>
          </p:nvPr>
        </p:nvSpPr>
        <p:spPr>
          <a:xfrm>
            <a:off x="8807510" y="1943106"/>
            <a:ext cx="2927292" cy="2380325"/>
          </a:xfrm>
        </p:spPr>
        <p:txBody>
          <a:bodyPr>
            <a:noAutofit/>
          </a:bodyPr>
          <a:lstStyle>
            <a:lvl1pPr marL="0" indent="0">
              <a:buFontTx/>
              <a:buNone/>
              <a:defRPr/>
            </a:lvl1pPr>
          </a:lstStyle>
          <a:p>
            <a:pPr lvl="0"/>
            <a:r>
              <a:rPr lang="en-US"/>
              <a:t>Click to edit Master text styles</a:t>
            </a:r>
          </a:p>
        </p:txBody>
      </p:sp>
      <p:sp>
        <p:nvSpPr>
          <p:cNvPr id="9" name="Content Placeholder 2">
            <a:extLst>
              <a:ext uri="{FF2B5EF4-FFF2-40B4-BE49-F238E27FC236}">
                <a16:creationId xmlns:a16="http://schemas.microsoft.com/office/drawing/2014/main" id="{A7B027A0-B019-4A2B-BB7F-5EA10089EBDC}"/>
              </a:ext>
            </a:extLst>
          </p:cNvPr>
          <p:cNvSpPr>
            <a:spLocks noGrp="1"/>
          </p:cNvSpPr>
          <p:nvPr>
            <p:ph idx="1" hasCustomPrompt="1"/>
          </p:nvPr>
        </p:nvSpPr>
        <p:spPr>
          <a:xfrm>
            <a:off x="457201" y="1943100"/>
            <a:ext cx="8136195" cy="4316186"/>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7F643CAA-A96A-4DE2-9CDD-2A6000106390}"/>
              </a:ext>
            </a:extLst>
          </p:cNvPr>
          <p:cNvSpPr/>
          <p:nvPr userDrawn="1"/>
        </p:nvSpPr>
        <p:spPr>
          <a:xfrm flipH="1">
            <a:off x="8807514" y="4521926"/>
            <a:ext cx="60959" cy="1737360"/>
          </a:xfrm>
          <a:prstGeom prst="rect">
            <a:avLst/>
          </a:prstGeom>
          <a:solidFill>
            <a:srgbClr val="93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b="0" i="0" spc="31" baseline="0" err="1">
              <a:solidFill>
                <a:schemeClr val="tx1"/>
              </a:solidFill>
              <a:ea typeface="Neue Haas Grotesk Display Std 55 Roman" charset="0"/>
              <a:cs typeface="Neue Haas Grotesk Display Std 55 Roman" charset="0"/>
            </a:endParaRPr>
          </a:p>
        </p:txBody>
      </p:sp>
      <p:sp>
        <p:nvSpPr>
          <p:cNvPr id="11" name="Text Placeholder 11">
            <a:extLst>
              <a:ext uri="{FF2B5EF4-FFF2-40B4-BE49-F238E27FC236}">
                <a16:creationId xmlns:a16="http://schemas.microsoft.com/office/drawing/2014/main" id="{02D44E2F-9114-4197-9A7A-75C260BB1924}"/>
              </a:ext>
            </a:extLst>
          </p:cNvPr>
          <p:cNvSpPr>
            <a:spLocks noGrp="1"/>
          </p:cNvSpPr>
          <p:nvPr>
            <p:ph type="body" sz="quarter" idx="16" hasCustomPrompt="1"/>
          </p:nvPr>
        </p:nvSpPr>
        <p:spPr>
          <a:xfrm>
            <a:off x="9067923" y="4521926"/>
            <a:ext cx="2666879" cy="1737360"/>
          </a:xfrm>
        </p:spPr>
        <p:txBody>
          <a:bodyPr anchor="ctr">
            <a:noAutofit/>
          </a:bodyPr>
          <a:lstStyle>
            <a:lvl1pPr marL="0" indent="0">
              <a:lnSpc>
                <a:spcPts val="2600"/>
              </a:lnSpc>
              <a:buFontTx/>
              <a:buNone/>
              <a:defRPr sz="2000"/>
            </a:lvl1pPr>
          </a:lstStyle>
          <a:p>
            <a:pPr lvl="0"/>
            <a:r>
              <a:rPr lang="en-US"/>
              <a:t>Edit Master text styles</a:t>
            </a:r>
          </a:p>
        </p:txBody>
      </p:sp>
      <p:sp>
        <p:nvSpPr>
          <p:cNvPr id="12" name="Text Placeholder 7">
            <a:extLst>
              <a:ext uri="{FF2B5EF4-FFF2-40B4-BE49-F238E27FC236}">
                <a16:creationId xmlns:a16="http://schemas.microsoft.com/office/drawing/2014/main" id="{A9E30FB2-BC7F-47EA-A345-61A3B40E2C44}"/>
              </a:ext>
            </a:extLst>
          </p:cNvPr>
          <p:cNvSpPr>
            <a:spLocks noGrp="1"/>
          </p:cNvSpPr>
          <p:nvPr>
            <p:ph type="body" sz="quarter" idx="13"/>
          </p:nvPr>
        </p:nvSpPr>
        <p:spPr>
          <a:xfrm>
            <a:off x="457200" y="900653"/>
            <a:ext cx="112776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14" name="Rectangle: Rounded Corners 13">
            <a:extLst>
              <a:ext uri="{FF2B5EF4-FFF2-40B4-BE49-F238E27FC236}">
                <a16:creationId xmlns:a16="http://schemas.microsoft.com/office/drawing/2014/main" id="{C41CE1BC-F6A1-43F4-B853-D12B5EA52428}"/>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516321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lt Layout w/Call out box - No Subtitle">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095E3C3B-5A9E-4D96-BC39-7004AC22F9C7}"/>
              </a:ext>
            </a:extLst>
          </p:cNvPr>
          <p:cNvSpPr>
            <a:spLocks noGrp="1"/>
          </p:cNvSpPr>
          <p:nvPr>
            <p:ph type="ftr" sz="quarter" idx="11"/>
          </p:nvPr>
        </p:nvSpPr>
        <p:spPr/>
        <p:txBody>
          <a:bodyPr/>
          <a:lstStyle/>
          <a:p>
            <a:r>
              <a:rPr lang="en-US"/>
              <a:t>[Optional presentation title]</a:t>
            </a:r>
          </a:p>
        </p:txBody>
      </p:sp>
      <p:sp>
        <p:nvSpPr>
          <p:cNvPr id="3" name="Date Placeholder 3">
            <a:extLst>
              <a:ext uri="{FF2B5EF4-FFF2-40B4-BE49-F238E27FC236}">
                <a16:creationId xmlns:a16="http://schemas.microsoft.com/office/drawing/2014/main" id="{2B2D468F-F3E1-4AA3-B224-4ACA2CE00A55}"/>
              </a:ext>
            </a:extLst>
          </p:cNvPr>
          <p:cNvSpPr>
            <a:spLocks noGrp="1"/>
          </p:cNvSpPr>
          <p:nvPr>
            <p:ph type="dt" sz="half" idx="10"/>
          </p:nvPr>
        </p:nvSpPr>
        <p:spPr/>
        <p:txBody>
          <a:bodyPr/>
          <a:lstStyle/>
          <a:p>
            <a:r>
              <a:rPr lang="en-UM"/>
              <a:t>[Month 00, 0000]</a:t>
            </a:r>
            <a:endParaRPr lang="en-US"/>
          </a:p>
        </p:txBody>
      </p:sp>
      <p:sp>
        <p:nvSpPr>
          <p:cNvPr id="5" name="Slide Number Placeholder 4">
            <a:extLst>
              <a:ext uri="{FF2B5EF4-FFF2-40B4-BE49-F238E27FC236}">
                <a16:creationId xmlns:a16="http://schemas.microsoft.com/office/drawing/2014/main" id="{6CF9CDAC-EC28-4BA6-9827-D58133E18874}"/>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6" name="Title Placeholder 1">
            <a:extLst>
              <a:ext uri="{FF2B5EF4-FFF2-40B4-BE49-F238E27FC236}">
                <a16:creationId xmlns:a16="http://schemas.microsoft.com/office/drawing/2014/main" id="{6CBCE331-57A3-4230-A81D-81129BE1E1B8}"/>
              </a:ext>
            </a:extLst>
          </p:cNvPr>
          <p:cNvSpPr>
            <a:spLocks noGrp="1"/>
          </p:cNvSpPr>
          <p:nvPr>
            <p:ph type="title"/>
          </p:nvPr>
        </p:nvSpPr>
        <p:spPr>
          <a:xfrm>
            <a:off x="457200" y="457204"/>
            <a:ext cx="11277600" cy="393261"/>
          </a:xfrm>
          <a:prstGeom prst="rect">
            <a:avLst/>
          </a:prstGeom>
        </p:spPr>
        <p:txBody>
          <a:bodyPr vert="horz" lIns="0" tIns="0" rIns="0" bIns="0" rtlCol="0" anchor="t" anchorCtr="0">
            <a:noAutofit/>
          </a:bodyPr>
          <a:lstStyle/>
          <a:p>
            <a:r>
              <a:rPr lang="en-US"/>
              <a:t>Click to edit Master title style</a:t>
            </a:r>
          </a:p>
        </p:txBody>
      </p:sp>
      <p:sp>
        <p:nvSpPr>
          <p:cNvPr id="8" name="Content Placeholder 6">
            <a:extLst>
              <a:ext uri="{FF2B5EF4-FFF2-40B4-BE49-F238E27FC236}">
                <a16:creationId xmlns:a16="http://schemas.microsoft.com/office/drawing/2014/main" id="{9D57A057-9531-4397-814F-C63968889543}"/>
              </a:ext>
            </a:extLst>
          </p:cNvPr>
          <p:cNvSpPr>
            <a:spLocks noGrp="1"/>
          </p:cNvSpPr>
          <p:nvPr>
            <p:ph sz="quarter" idx="15"/>
          </p:nvPr>
        </p:nvSpPr>
        <p:spPr>
          <a:xfrm>
            <a:off x="8807510" y="1943106"/>
            <a:ext cx="2927292" cy="2380325"/>
          </a:xfrm>
        </p:spPr>
        <p:txBody>
          <a:bodyPr>
            <a:noAutofit/>
          </a:bodyPr>
          <a:lstStyle>
            <a:lvl1pPr marL="0" indent="0">
              <a:buFontTx/>
              <a:buNone/>
              <a:defRPr/>
            </a:lvl1pPr>
          </a:lstStyle>
          <a:p>
            <a:pPr lvl="0"/>
            <a:r>
              <a:rPr lang="en-US"/>
              <a:t>Click to edit Master text styles</a:t>
            </a:r>
          </a:p>
        </p:txBody>
      </p:sp>
      <p:sp>
        <p:nvSpPr>
          <p:cNvPr id="9" name="Content Placeholder 2">
            <a:extLst>
              <a:ext uri="{FF2B5EF4-FFF2-40B4-BE49-F238E27FC236}">
                <a16:creationId xmlns:a16="http://schemas.microsoft.com/office/drawing/2014/main" id="{A7B027A0-B019-4A2B-BB7F-5EA10089EBDC}"/>
              </a:ext>
            </a:extLst>
          </p:cNvPr>
          <p:cNvSpPr>
            <a:spLocks noGrp="1"/>
          </p:cNvSpPr>
          <p:nvPr>
            <p:ph idx="1" hasCustomPrompt="1"/>
          </p:nvPr>
        </p:nvSpPr>
        <p:spPr>
          <a:xfrm>
            <a:off x="457201" y="1943100"/>
            <a:ext cx="8136195" cy="4316186"/>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7F643CAA-A96A-4DE2-9CDD-2A6000106390}"/>
              </a:ext>
            </a:extLst>
          </p:cNvPr>
          <p:cNvSpPr/>
          <p:nvPr userDrawn="1"/>
        </p:nvSpPr>
        <p:spPr>
          <a:xfrm flipH="1">
            <a:off x="8807514" y="4521926"/>
            <a:ext cx="60959" cy="1737360"/>
          </a:xfrm>
          <a:prstGeom prst="rect">
            <a:avLst/>
          </a:prstGeom>
          <a:solidFill>
            <a:srgbClr val="93D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b="0" i="0" spc="31" baseline="0" err="1">
              <a:solidFill>
                <a:schemeClr val="tx1"/>
              </a:solidFill>
              <a:ea typeface="Neue Haas Grotesk Display Std 55 Roman" charset="0"/>
              <a:cs typeface="Neue Haas Grotesk Display Std 55 Roman" charset="0"/>
            </a:endParaRPr>
          </a:p>
        </p:txBody>
      </p:sp>
      <p:sp>
        <p:nvSpPr>
          <p:cNvPr id="11" name="Text Placeholder 11">
            <a:extLst>
              <a:ext uri="{FF2B5EF4-FFF2-40B4-BE49-F238E27FC236}">
                <a16:creationId xmlns:a16="http://schemas.microsoft.com/office/drawing/2014/main" id="{02D44E2F-9114-4197-9A7A-75C260BB1924}"/>
              </a:ext>
            </a:extLst>
          </p:cNvPr>
          <p:cNvSpPr>
            <a:spLocks noGrp="1"/>
          </p:cNvSpPr>
          <p:nvPr>
            <p:ph type="body" sz="quarter" idx="16" hasCustomPrompt="1"/>
          </p:nvPr>
        </p:nvSpPr>
        <p:spPr>
          <a:xfrm>
            <a:off x="9067923" y="4521926"/>
            <a:ext cx="2666879" cy="1737360"/>
          </a:xfrm>
        </p:spPr>
        <p:txBody>
          <a:bodyPr anchor="ctr">
            <a:noAutofit/>
          </a:bodyPr>
          <a:lstStyle>
            <a:lvl1pPr marL="0" indent="0">
              <a:lnSpc>
                <a:spcPts val="2600"/>
              </a:lnSpc>
              <a:buFontTx/>
              <a:buNone/>
              <a:defRPr sz="2000"/>
            </a:lvl1pPr>
          </a:lstStyle>
          <a:p>
            <a:pPr lvl="0"/>
            <a:r>
              <a:rPr lang="en-US"/>
              <a:t>Edit Master text styles</a:t>
            </a:r>
          </a:p>
        </p:txBody>
      </p:sp>
      <p:sp>
        <p:nvSpPr>
          <p:cNvPr id="13" name="Rectangle: Rounded Corners 12">
            <a:extLst>
              <a:ext uri="{FF2B5EF4-FFF2-40B4-BE49-F238E27FC236}">
                <a16:creationId xmlns:a16="http://schemas.microsoft.com/office/drawing/2014/main" id="{22CF014D-88FC-46F1-A456-A7100BB0CD40}"/>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941814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t Slide with Side Triangle Top">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297B56D7-F418-41C8-A140-429D08F1C966}"/>
              </a:ext>
            </a:extLst>
          </p:cNvPr>
          <p:cNvSpPr txBox="1">
            <a:spLocks/>
          </p:cNvSpPr>
          <p:nvPr userDrawn="1"/>
        </p:nvSpPr>
        <p:spPr>
          <a:xfrm>
            <a:off x="457201" y="480384"/>
            <a:ext cx="3691691" cy="5884052"/>
          </a:xfrm>
          <a:custGeom>
            <a:avLst/>
            <a:gdLst>
              <a:gd name="connsiteX0" fmla="*/ 3 w 2571750"/>
              <a:gd name="connsiteY0" fmla="*/ 982319 h 2571750"/>
              <a:gd name="connsiteX1" fmla="*/ 1285875 w 2571750"/>
              <a:gd name="connsiteY1" fmla="*/ 0 h 2571750"/>
              <a:gd name="connsiteX2" fmla="*/ 2571747 w 2571750"/>
              <a:gd name="connsiteY2" fmla="*/ 982319 h 2571750"/>
              <a:gd name="connsiteX3" fmla="*/ 2080588 w 2571750"/>
              <a:gd name="connsiteY3" fmla="*/ 2571743 h 2571750"/>
              <a:gd name="connsiteX4" fmla="*/ 491162 w 2571750"/>
              <a:gd name="connsiteY4" fmla="*/ 2571743 h 2571750"/>
              <a:gd name="connsiteX5" fmla="*/ 3 w 2571750"/>
              <a:gd name="connsiteY5" fmla="*/ 982319 h 2571750"/>
              <a:gd name="connsiteX0" fmla="*/ 0 w 2571744"/>
              <a:gd name="connsiteY0" fmla="*/ 1791944 h 3381368"/>
              <a:gd name="connsiteX1" fmla="*/ 1800222 w 2571744"/>
              <a:gd name="connsiteY1" fmla="*/ 0 h 3381368"/>
              <a:gd name="connsiteX2" fmla="*/ 2571744 w 2571744"/>
              <a:gd name="connsiteY2" fmla="*/ 1791944 h 3381368"/>
              <a:gd name="connsiteX3" fmla="*/ 2080585 w 2571744"/>
              <a:gd name="connsiteY3" fmla="*/ 3381368 h 3381368"/>
              <a:gd name="connsiteX4" fmla="*/ 491159 w 2571744"/>
              <a:gd name="connsiteY4" fmla="*/ 3381368 h 3381368"/>
              <a:gd name="connsiteX5" fmla="*/ 0 w 2571744"/>
              <a:gd name="connsiteY5" fmla="*/ 1791944 h 3381368"/>
              <a:gd name="connsiteX0" fmla="*/ 0 w 5010144"/>
              <a:gd name="connsiteY0" fmla="*/ 2458694 h 3381368"/>
              <a:gd name="connsiteX1" fmla="*/ 4238622 w 5010144"/>
              <a:gd name="connsiteY1" fmla="*/ 0 h 3381368"/>
              <a:gd name="connsiteX2" fmla="*/ 5010144 w 5010144"/>
              <a:gd name="connsiteY2" fmla="*/ 1791944 h 3381368"/>
              <a:gd name="connsiteX3" fmla="*/ 4518985 w 5010144"/>
              <a:gd name="connsiteY3" fmla="*/ 3381368 h 3381368"/>
              <a:gd name="connsiteX4" fmla="*/ 2929559 w 5010144"/>
              <a:gd name="connsiteY4" fmla="*/ 3381368 h 3381368"/>
              <a:gd name="connsiteX5" fmla="*/ 0 w 5010144"/>
              <a:gd name="connsiteY5" fmla="*/ 2458694 h 3381368"/>
              <a:gd name="connsiteX0" fmla="*/ 0 w 5010144"/>
              <a:gd name="connsiteY0" fmla="*/ 2458694 h 6905618"/>
              <a:gd name="connsiteX1" fmla="*/ 4238622 w 5010144"/>
              <a:gd name="connsiteY1" fmla="*/ 0 h 6905618"/>
              <a:gd name="connsiteX2" fmla="*/ 5010144 w 5010144"/>
              <a:gd name="connsiteY2" fmla="*/ 1791944 h 6905618"/>
              <a:gd name="connsiteX3" fmla="*/ 4518985 w 5010144"/>
              <a:gd name="connsiteY3" fmla="*/ 3381368 h 6905618"/>
              <a:gd name="connsiteX4" fmla="*/ 2872409 w 5010144"/>
              <a:gd name="connsiteY4" fmla="*/ 6905618 h 6905618"/>
              <a:gd name="connsiteX5" fmla="*/ 0 w 5010144"/>
              <a:gd name="connsiteY5" fmla="*/ 2458694 h 6905618"/>
              <a:gd name="connsiteX0" fmla="*/ 0 w 5319085"/>
              <a:gd name="connsiteY0" fmla="*/ 2458694 h 6905618"/>
              <a:gd name="connsiteX1" fmla="*/ 4238622 w 5319085"/>
              <a:gd name="connsiteY1" fmla="*/ 0 h 6905618"/>
              <a:gd name="connsiteX2" fmla="*/ 5010144 w 5319085"/>
              <a:gd name="connsiteY2" fmla="*/ 1791944 h 6905618"/>
              <a:gd name="connsiteX3" fmla="*/ 5319085 w 5319085"/>
              <a:gd name="connsiteY3" fmla="*/ 6867518 h 6905618"/>
              <a:gd name="connsiteX4" fmla="*/ 2872409 w 5319085"/>
              <a:gd name="connsiteY4" fmla="*/ 6905618 h 6905618"/>
              <a:gd name="connsiteX5" fmla="*/ 0 w 5319085"/>
              <a:gd name="connsiteY5" fmla="*/ 2458694 h 6905618"/>
              <a:gd name="connsiteX0" fmla="*/ 0 w 5319085"/>
              <a:gd name="connsiteY0" fmla="*/ 2458694 h 6896093"/>
              <a:gd name="connsiteX1" fmla="*/ 4238622 w 5319085"/>
              <a:gd name="connsiteY1" fmla="*/ 0 h 6896093"/>
              <a:gd name="connsiteX2" fmla="*/ 5010144 w 5319085"/>
              <a:gd name="connsiteY2" fmla="*/ 1791944 h 6896093"/>
              <a:gd name="connsiteX3" fmla="*/ 5319085 w 5319085"/>
              <a:gd name="connsiteY3" fmla="*/ 6867518 h 6896093"/>
              <a:gd name="connsiteX4" fmla="*/ 2862884 w 5319085"/>
              <a:gd name="connsiteY4" fmla="*/ 6896093 h 6896093"/>
              <a:gd name="connsiteX5" fmla="*/ 0 w 5319085"/>
              <a:gd name="connsiteY5" fmla="*/ 2458694 h 6896093"/>
              <a:gd name="connsiteX0" fmla="*/ 0 w 8543919"/>
              <a:gd name="connsiteY0" fmla="*/ 2458694 h 6896093"/>
              <a:gd name="connsiteX1" fmla="*/ 4238622 w 8543919"/>
              <a:gd name="connsiteY1" fmla="*/ 0 h 6896093"/>
              <a:gd name="connsiteX2" fmla="*/ 8543919 w 8543919"/>
              <a:gd name="connsiteY2" fmla="*/ 2515844 h 6896093"/>
              <a:gd name="connsiteX3" fmla="*/ 5319085 w 8543919"/>
              <a:gd name="connsiteY3" fmla="*/ 6867518 h 6896093"/>
              <a:gd name="connsiteX4" fmla="*/ 2862884 w 8543919"/>
              <a:gd name="connsiteY4" fmla="*/ 6896093 h 6896093"/>
              <a:gd name="connsiteX5" fmla="*/ 0 w 8543919"/>
              <a:gd name="connsiteY5" fmla="*/ 2458694 h 6896093"/>
              <a:gd name="connsiteX0" fmla="*/ 0 w 8543919"/>
              <a:gd name="connsiteY0" fmla="*/ 2458694 h 6896093"/>
              <a:gd name="connsiteX1" fmla="*/ 4238622 w 8543919"/>
              <a:gd name="connsiteY1" fmla="*/ 0 h 6896093"/>
              <a:gd name="connsiteX2" fmla="*/ 8543919 w 8543919"/>
              <a:gd name="connsiteY2" fmla="*/ 2515844 h 6896093"/>
              <a:gd name="connsiteX3" fmla="*/ 8105772 w 8543919"/>
              <a:gd name="connsiteY3" fmla="*/ 3057527 h 6896093"/>
              <a:gd name="connsiteX4" fmla="*/ 5319085 w 8543919"/>
              <a:gd name="connsiteY4" fmla="*/ 6867518 h 6896093"/>
              <a:gd name="connsiteX5" fmla="*/ 2862884 w 8543919"/>
              <a:gd name="connsiteY5" fmla="*/ 6896093 h 6896093"/>
              <a:gd name="connsiteX6" fmla="*/ 0 w 8543919"/>
              <a:gd name="connsiteY6" fmla="*/ 2458694 h 6896093"/>
              <a:gd name="connsiteX0" fmla="*/ 0 w 8543919"/>
              <a:gd name="connsiteY0" fmla="*/ 2458694 h 6896093"/>
              <a:gd name="connsiteX1" fmla="*/ 4238622 w 8543919"/>
              <a:gd name="connsiteY1" fmla="*/ 0 h 6896093"/>
              <a:gd name="connsiteX2" fmla="*/ 8543919 w 8543919"/>
              <a:gd name="connsiteY2" fmla="*/ 2515844 h 6896093"/>
              <a:gd name="connsiteX3" fmla="*/ 8515347 w 8543919"/>
              <a:gd name="connsiteY3" fmla="*/ 5534027 h 6896093"/>
              <a:gd name="connsiteX4" fmla="*/ 5319085 w 8543919"/>
              <a:gd name="connsiteY4" fmla="*/ 6867518 h 6896093"/>
              <a:gd name="connsiteX5" fmla="*/ 2862884 w 8543919"/>
              <a:gd name="connsiteY5" fmla="*/ 6896093 h 6896093"/>
              <a:gd name="connsiteX6" fmla="*/ 0 w 8543919"/>
              <a:gd name="connsiteY6" fmla="*/ 2458694 h 6896093"/>
              <a:gd name="connsiteX0" fmla="*/ 0 w 8543919"/>
              <a:gd name="connsiteY0" fmla="*/ 2458694 h 6896093"/>
              <a:gd name="connsiteX1" fmla="*/ 4238622 w 8543919"/>
              <a:gd name="connsiteY1" fmla="*/ 0 h 6896093"/>
              <a:gd name="connsiteX2" fmla="*/ 8543919 w 8543919"/>
              <a:gd name="connsiteY2" fmla="*/ 2327425 h 6896093"/>
              <a:gd name="connsiteX3" fmla="*/ 8515347 w 8543919"/>
              <a:gd name="connsiteY3" fmla="*/ 5534027 h 6896093"/>
              <a:gd name="connsiteX4" fmla="*/ 5319085 w 8543919"/>
              <a:gd name="connsiteY4" fmla="*/ 6867518 h 6896093"/>
              <a:gd name="connsiteX5" fmla="*/ 2862884 w 8543919"/>
              <a:gd name="connsiteY5" fmla="*/ 6896093 h 6896093"/>
              <a:gd name="connsiteX6" fmla="*/ 0 w 8543919"/>
              <a:gd name="connsiteY6" fmla="*/ 2458694 h 6896093"/>
              <a:gd name="connsiteX0" fmla="*/ 0 w 8527744"/>
              <a:gd name="connsiteY0" fmla="*/ 2353181 h 6896093"/>
              <a:gd name="connsiteX1" fmla="*/ 4222447 w 8527744"/>
              <a:gd name="connsiteY1" fmla="*/ 0 h 6896093"/>
              <a:gd name="connsiteX2" fmla="*/ 8527744 w 8527744"/>
              <a:gd name="connsiteY2" fmla="*/ 2327425 h 6896093"/>
              <a:gd name="connsiteX3" fmla="*/ 8499172 w 8527744"/>
              <a:gd name="connsiteY3" fmla="*/ 5534027 h 6896093"/>
              <a:gd name="connsiteX4" fmla="*/ 5302910 w 8527744"/>
              <a:gd name="connsiteY4" fmla="*/ 6867518 h 6896093"/>
              <a:gd name="connsiteX5" fmla="*/ 2846709 w 8527744"/>
              <a:gd name="connsiteY5" fmla="*/ 6896093 h 6896093"/>
              <a:gd name="connsiteX6" fmla="*/ 0 w 8527744"/>
              <a:gd name="connsiteY6" fmla="*/ 2353181 h 6896093"/>
              <a:gd name="connsiteX0" fmla="*/ 0 w 8527744"/>
              <a:gd name="connsiteY0" fmla="*/ 2353181 h 6896093"/>
              <a:gd name="connsiteX1" fmla="*/ 4222447 w 8527744"/>
              <a:gd name="connsiteY1" fmla="*/ 0 h 6896093"/>
              <a:gd name="connsiteX2" fmla="*/ 8527744 w 8527744"/>
              <a:gd name="connsiteY2" fmla="*/ 2327425 h 6896093"/>
              <a:gd name="connsiteX3" fmla="*/ 8499172 w 8527744"/>
              <a:gd name="connsiteY3" fmla="*/ 5534027 h 6896093"/>
              <a:gd name="connsiteX4" fmla="*/ 5359519 w 8527744"/>
              <a:gd name="connsiteY4" fmla="*/ 6890128 h 6896093"/>
              <a:gd name="connsiteX5" fmla="*/ 2846709 w 8527744"/>
              <a:gd name="connsiteY5" fmla="*/ 6896093 h 6896093"/>
              <a:gd name="connsiteX6" fmla="*/ 0 w 8527744"/>
              <a:gd name="connsiteY6" fmla="*/ 2353181 h 6896093"/>
              <a:gd name="connsiteX0" fmla="*/ 0 w 8527744"/>
              <a:gd name="connsiteY0" fmla="*/ 2353181 h 6896093"/>
              <a:gd name="connsiteX1" fmla="*/ 4222447 w 8527744"/>
              <a:gd name="connsiteY1" fmla="*/ 0 h 6896093"/>
              <a:gd name="connsiteX2" fmla="*/ 8527744 w 8527744"/>
              <a:gd name="connsiteY2" fmla="*/ 2327425 h 6896093"/>
              <a:gd name="connsiteX3" fmla="*/ 8523432 w 8527744"/>
              <a:gd name="connsiteY3" fmla="*/ 5782739 h 6896093"/>
              <a:gd name="connsiteX4" fmla="*/ 5359519 w 8527744"/>
              <a:gd name="connsiteY4" fmla="*/ 6890128 h 6896093"/>
              <a:gd name="connsiteX5" fmla="*/ 2846709 w 8527744"/>
              <a:gd name="connsiteY5" fmla="*/ 6896093 h 6896093"/>
              <a:gd name="connsiteX6" fmla="*/ 0 w 8527744"/>
              <a:gd name="connsiteY6" fmla="*/ 2353181 h 6896093"/>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2846709 w 8527744"/>
              <a:gd name="connsiteY5" fmla="*/ 6896093 h 6912738"/>
              <a:gd name="connsiteX6" fmla="*/ 0 w 8527744"/>
              <a:gd name="connsiteY6" fmla="*/ 2353181 h 6912738"/>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2935665 w 8527744"/>
              <a:gd name="connsiteY5" fmla="*/ 6873483 h 6912738"/>
              <a:gd name="connsiteX6" fmla="*/ 0 w 8527744"/>
              <a:gd name="connsiteY6" fmla="*/ 2353181 h 6912738"/>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3307659 w 8527744"/>
              <a:gd name="connsiteY5" fmla="*/ 6843336 h 6912738"/>
              <a:gd name="connsiteX6" fmla="*/ 0 w 8527744"/>
              <a:gd name="connsiteY6" fmla="*/ 2353181 h 6912738"/>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3170183 w 8527744"/>
              <a:gd name="connsiteY5" fmla="*/ 6911167 h 6912738"/>
              <a:gd name="connsiteX6" fmla="*/ 0 w 8527744"/>
              <a:gd name="connsiteY6" fmla="*/ 2353181 h 6912738"/>
              <a:gd name="connsiteX0" fmla="*/ 0 w 9543237"/>
              <a:gd name="connsiteY0" fmla="*/ 1124633 h 6912738"/>
              <a:gd name="connsiteX1" fmla="*/ 5237940 w 9543237"/>
              <a:gd name="connsiteY1" fmla="*/ 0 h 6912738"/>
              <a:gd name="connsiteX2" fmla="*/ 9543237 w 9543237"/>
              <a:gd name="connsiteY2" fmla="*/ 2327425 h 6912738"/>
              <a:gd name="connsiteX3" fmla="*/ 9538925 w 9543237"/>
              <a:gd name="connsiteY3" fmla="*/ 5782739 h 6912738"/>
              <a:gd name="connsiteX4" fmla="*/ 6326491 w 9543237"/>
              <a:gd name="connsiteY4" fmla="*/ 6912738 h 6912738"/>
              <a:gd name="connsiteX5" fmla="*/ 4185676 w 9543237"/>
              <a:gd name="connsiteY5" fmla="*/ 6911167 h 6912738"/>
              <a:gd name="connsiteX6" fmla="*/ 0 w 9543237"/>
              <a:gd name="connsiteY6" fmla="*/ 1124633 h 6912738"/>
              <a:gd name="connsiteX0" fmla="*/ 0 w 9543237"/>
              <a:gd name="connsiteY0" fmla="*/ 1124633 h 6912738"/>
              <a:gd name="connsiteX1" fmla="*/ 5237940 w 9543237"/>
              <a:gd name="connsiteY1" fmla="*/ 0 h 6912738"/>
              <a:gd name="connsiteX2" fmla="*/ 9543237 w 9543237"/>
              <a:gd name="connsiteY2" fmla="*/ 2327425 h 6912738"/>
              <a:gd name="connsiteX3" fmla="*/ 9538925 w 9543237"/>
              <a:gd name="connsiteY3" fmla="*/ 5782739 h 6912738"/>
              <a:gd name="connsiteX4" fmla="*/ 6326491 w 9543237"/>
              <a:gd name="connsiteY4" fmla="*/ 6912738 h 6912738"/>
              <a:gd name="connsiteX5" fmla="*/ 3150655 w 9543237"/>
              <a:gd name="connsiteY5" fmla="*/ 6293030 h 6912738"/>
              <a:gd name="connsiteX6" fmla="*/ 0 w 9543237"/>
              <a:gd name="connsiteY6" fmla="*/ 1124633 h 6912738"/>
              <a:gd name="connsiteX0" fmla="*/ 0 w 9543237"/>
              <a:gd name="connsiteY0" fmla="*/ 1124633 h 6912738"/>
              <a:gd name="connsiteX1" fmla="*/ 5237940 w 9543237"/>
              <a:gd name="connsiteY1" fmla="*/ 0 h 6912738"/>
              <a:gd name="connsiteX2" fmla="*/ 9543237 w 9543237"/>
              <a:gd name="connsiteY2" fmla="*/ 2327425 h 6912738"/>
              <a:gd name="connsiteX3" fmla="*/ 9538925 w 9543237"/>
              <a:gd name="connsiteY3" fmla="*/ 5782739 h 6912738"/>
              <a:gd name="connsiteX4" fmla="*/ 6297198 w 9543237"/>
              <a:gd name="connsiteY4" fmla="*/ 6912738 h 6912738"/>
              <a:gd name="connsiteX5" fmla="*/ 3150655 w 9543237"/>
              <a:gd name="connsiteY5" fmla="*/ 6293030 h 6912738"/>
              <a:gd name="connsiteX6" fmla="*/ 0 w 9543237"/>
              <a:gd name="connsiteY6" fmla="*/ 1124633 h 6912738"/>
              <a:gd name="connsiteX0" fmla="*/ 0 w 9543237"/>
              <a:gd name="connsiteY0" fmla="*/ 1124633 h 6293030"/>
              <a:gd name="connsiteX1" fmla="*/ 5237940 w 9543237"/>
              <a:gd name="connsiteY1" fmla="*/ 0 h 6293030"/>
              <a:gd name="connsiteX2" fmla="*/ 9543237 w 9543237"/>
              <a:gd name="connsiteY2" fmla="*/ 2327425 h 6293030"/>
              <a:gd name="connsiteX3" fmla="*/ 9538925 w 9543237"/>
              <a:gd name="connsiteY3" fmla="*/ 5782739 h 6293030"/>
              <a:gd name="connsiteX4" fmla="*/ 3150655 w 9543237"/>
              <a:gd name="connsiteY4" fmla="*/ 6293030 h 6293030"/>
              <a:gd name="connsiteX5" fmla="*/ 0 w 9543237"/>
              <a:gd name="connsiteY5" fmla="*/ 1124633 h 6293030"/>
              <a:gd name="connsiteX0" fmla="*/ 0 w 9543237"/>
              <a:gd name="connsiteY0" fmla="*/ 1124633 h 6302268"/>
              <a:gd name="connsiteX1" fmla="*/ 5237940 w 9543237"/>
              <a:gd name="connsiteY1" fmla="*/ 0 h 6302268"/>
              <a:gd name="connsiteX2" fmla="*/ 9543237 w 9543237"/>
              <a:gd name="connsiteY2" fmla="*/ 2327425 h 6302268"/>
              <a:gd name="connsiteX3" fmla="*/ 3150655 w 9543237"/>
              <a:gd name="connsiteY3" fmla="*/ 6293030 h 6302268"/>
              <a:gd name="connsiteX4" fmla="*/ 0 w 9543237"/>
              <a:gd name="connsiteY4" fmla="*/ 1124633 h 6302268"/>
              <a:gd name="connsiteX0" fmla="*/ 0 w 9445594"/>
              <a:gd name="connsiteY0" fmla="*/ 1124633 h 6305662"/>
              <a:gd name="connsiteX1" fmla="*/ 5237940 w 9445594"/>
              <a:gd name="connsiteY1" fmla="*/ 0 h 6305662"/>
              <a:gd name="connsiteX2" fmla="*/ 9445594 w 9445594"/>
              <a:gd name="connsiteY2" fmla="*/ 3208271 h 6305662"/>
              <a:gd name="connsiteX3" fmla="*/ 3150655 w 9445594"/>
              <a:gd name="connsiteY3" fmla="*/ 6293030 h 6305662"/>
              <a:gd name="connsiteX4" fmla="*/ 0 w 9445594"/>
              <a:gd name="connsiteY4" fmla="*/ 1124633 h 6305662"/>
              <a:gd name="connsiteX0" fmla="*/ 0 w 9445594"/>
              <a:gd name="connsiteY0" fmla="*/ 0 h 5181029"/>
              <a:gd name="connsiteX1" fmla="*/ 9445594 w 9445594"/>
              <a:gd name="connsiteY1" fmla="*/ 2083638 h 5181029"/>
              <a:gd name="connsiteX2" fmla="*/ 3150655 w 9445594"/>
              <a:gd name="connsiteY2" fmla="*/ 5168397 h 5181029"/>
              <a:gd name="connsiteX3" fmla="*/ 0 w 9445594"/>
              <a:gd name="connsiteY3" fmla="*/ 0 h 5181029"/>
              <a:gd name="connsiteX0" fmla="*/ 0 w 9445594"/>
              <a:gd name="connsiteY0" fmla="*/ 0 h 5177226"/>
              <a:gd name="connsiteX1" fmla="*/ 9445594 w 9445594"/>
              <a:gd name="connsiteY1" fmla="*/ 2083638 h 5177226"/>
              <a:gd name="connsiteX2" fmla="*/ 3150655 w 9445594"/>
              <a:gd name="connsiteY2" fmla="*/ 5168397 h 5177226"/>
              <a:gd name="connsiteX3" fmla="*/ 0 w 9445594"/>
              <a:gd name="connsiteY3" fmla="*/ 0 h 5177226"/>
              <a:gd name="connsiteX0" fmla="*/ 0 w 9445594"/>
              <a:gd name="connsiteY0" fmla="*/ 0 h 5168397"/>
              <a:gd name="connsiteX1" fmla="*/ 9445594 w 9445594"/>
              <a:gd name="connsiteY1" fmla="*/ 2083638 h 5168397"/>
              <a:gd name="connsiteX2" fmla="*/ 3150655 w 9445594"/>
              <a:gd name="connsiteY2" fmla="*/ 5168397 h 5168397"/>
              <a:gd name="connsiteX3" fmla="*/ 0 w 9445594"/>
              <a:gd name="connsiteY3" fmla="*/ 0 h 5168397"/>
              <a:gd name="connsiteX0" fmla="*/ 0 w 11310584"/>
              <a:gd name="connsiteY0" fmla="*/ 0 h 5168397"/>
              <a:gd name="connsiteX1" fmla="*/ 11310584 w 11310584"/>
              <a:gd name="connsiteY1" fmla="*/ 368307 h 5168397"/>
              <a:gd name="connsiteX2" fmla="*/ 3150655 w 11310584"/>
              <a:gd name="connsiteY2" fmla="*/ 5168397 h 5168397"/>
              <a:gd name="connsiteX3" fmla="*/ 0 w 11310584"/>
              <a:gd name="connsiteY3" fmla="*/ 0 h 5168397"/>
              <a:gd name="connsiteX0" fmla="*/ 0 w 11310584"/>
              <a:gd name="connsiteY0" fmla="*/ 0 h 5531553"/>
              <a:gd name="connsiteX1" fmla="*/ 11310584 w 11310584"/>
              <a:gd name="connsiteY1" fmla="*/ 368307 h 5531553"/>
              <a:gd name="connsiteX2" fmla="*/ 8120708 w 11310584"/>
              <a:gd name="connsiteY2" fmla="*/ 5531553 h 5531553"/>
              <a:gd name="connsiteX3" fmla="*/ 0 w 11310584"/>
              <a:gd name="connsiteY3" fmla="*/ 0 h 5531553"/>
              <a:gd name="connsiteX0" fmla="*/ 0 w 9455359"/>
              <a:gd name="connsiteY0" fmla="*/ 2065608 h 5163246"/>
              <a:gd name="connsiteX1" fmla="*/ 9455359 w 9455359"/>
              <a:gd name="connsiteY1" fmla="*/ 0 h 5163246"/>
              <a:gd name="connsiteX2" fmla="*/ 6265483 w 9455359"/>
              <a:gd name="connsiteY2" fmla="*/ 5163246 h 5163246"/>
              <a:gd name="connsiteX3" fmla="*/ 0 w 9455359"/>
              <a:gd name="connsiteY3" fmla="*/ 2065608 h 5163246"/>
              <a:gd name="connsiteX0" fmla="*/ 0 w 9455359"/>
              <a:gd name="connsiteY0" fmla="*/ 2065608 h 14057758"/>
              <a:gd name="connsiteX1" fmla="*/ 9455359 w 9455359"/>
              <a:gd name="connsiteY1" fmla="*/ 0 h 14057758"/>
              <a:gd name="connsiteX2" fmla="*/ 3721352 w 9455359"/>
              <a:gd name="connsiteY2" fmla="*/ 14057758 h 14057758"/>
              <a:gd name="connsiteX3" fmla="*/ 0 w 9455359"/>
              <a:gd name="connsiteY3" fmla="*/ 2065608 h 14057758"/>
            </a:gdLst>
            <a:ahLst/>
            <a:cxnLst>
              <a:cxn ang="0">
                <a:pos x="connsiteX0" y="connsiteY0"/>
              </a:cxn>
              <a:cxn ang="0">
                <a:pos x="connsiteX1" y="connsiteY1"/>
              </a:cxn>
              <a:cxn ang="0">
                <a:pos x="connsiteX2" y="connsiteY2"/>
              </a:cxn>
              <a:cxn ang="0">
                <a:pos x="connsiteX3" y="connsiteY3"/>
              </a:cxn>
            </a:cxnLst>
            <a:rect l="l" t="t" r="r" b="b"/>
            <a:pathLst>
              <a:path w="9455359" h="14057758">
                <a:moveTo>
                  <a:pt x="0" y="2065608"/>
                </a:moveTo>
                <a:lnTo>
                  <a:pt x="9455359" y="0"/>
                </a:lnTo>
                <a:cubicBezTo>
                  <a:pt x="9439466" y="5732"/>
                  <a:pt x="3749595" y="14041875"/>
                  <a:pt x="3721352" y="14057758"/>
                </a:cubicBezTo>
                <a:lnTo>
                  <a:pt x="0" y="2065608"/>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lvl="0">
              <a:defRPr b="0" i="0">
                <a:solidFill>
                  <a:schemeClr val="lt1"/>
                </a:solidFill>
                <a:latin typeface="Arial" charset="0"/>
                <a:ea typeface="Arial" charset="0"/>
                <a:cs typeface="Arial"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endParaRPr lang="en-US" sz="1800"/>
          </a:p>
        </p:txBody>
      </p:sp>
      <p:sp>
        <p:nvSpPr>
          <p:cNvPr id="4" name="Footer Placeholder 2">
            <a:extLst>
              <a:ext uri="{FF2B5EF4-FFF2-40B4-BE49-F238E27FC236}">
                <a16:creationId xmlns:a16="http://schemas.microsoft.com/office/drawing/2014/main" id="{095E3C3B-5A9E-4D96-BC39-7004AC22F9C7}"/>
              </a:ext>
            </a:extLst>
          </p:cNvPr>
          <p:cNvSpPr>
            <a:spLocks noGrp="1"/>
          </p:cNvSpPr>
          <p:nvPr>
            <p:ph type="ftr" sz="quarter" idx="11"/>
          </p:nvPr>
        </p:nvSpPr>
        <p:spPr/>
        <p:txBody>
          <a:bodyPr/>
          <a:lstStyle/>
          <a:p>
            <a:r>
              <a:rPr lang="en-US"/>
              <a:t>[Optional presentation title]</a:t>
            </a:r>
          </a:p>
        </p:txBody>
      </p:sp>
      <p:sp>
        <p:nvSpPr>
          <p:cNvPr id="3" name="Date Placeholder 3">
            <a:extLst>
              <a:ext uri="{FF2B5EF4-FFF2-40B4-BE49-F238E27FC236}">
                <a16:creationId xmlns:a16="http://schemas.microsoft.com/office/drawing/2014/main" id="{2B2D468F-F3E1-4AA3-B224-4ACA2CE00A55}"/>
              </a:ext>
            </a:extLst>
          </p:cNvPr>
          <p:cNvSpPr>
            <a:spLocks noGrp="1"/>
          </p:cNvSpPr>
          <p:nvPr>
            <p:ph type="dt" sz="half" idx="10"/>
          </p:nvPr>
        </p:nvSpPr>
        <p:spPr/>
        <p:txBody>
          <a:bodyPr/>
          <a:lstStyle/>
          <a:p>
            <a:r>
              <a:rPr lang="en-UM"/>
              <a:t>[Month 00, 0000]</a:t>
            </a:r>
            <a:endParaRPr lang="en-US"/>
          </a:p>
        </p:txBody>
      </p:sp>
      <p:sp>
        <p:nvSpPr>
          <p:cNvPr id="5" name="Slide Number Placeholder 4">
            <a:extLst>
              <a:ext uri="{FF2B5EF4-FFF2-40B4-BE49-F238E27FC236}">
                <a16:creationId xmlns:a16="http://schemas.microsoft.com/office/drawing/2014/main" id="{6CF9CDAC-EC28-4BA6-9827-D58133E18874}"/>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24" name="Content Placeholder 2">
            <a:extLst>
              <a:ext uri="{FF2B5EF4-FFF2-40B4-BE49-F238E27FC236}">
                <a16:creationId xmlns:a16="http://schemas.microsoft.com/office/drawing/2014/main" id="{854C3C5C-BAD1-4535-95D1-A87133823AF2}"/>
              </a:ext>
            </a:extLst>
          </p:cNvPr>
          <p:cNvSpPr>
            <a:spLocks noGrp="1"/>
          </p:cNvSpPr>
          <p:nvPr>
            <p:ph idx="14" hasCustomPrompt="1"/>
          </p:nvPr>
        </p:nvSpPr>
        <p:spPr>
          <a:xfrm>
            <a:off x="3982065" y="1943100"/>
            <a:ext cx="7600339" cy="4316186"/>
          </a:xfrm>
        </p:spPr>
        <p:txBody>
          <a:bodyPr>
            <a:noAutofit/>
          </a:bodyPr>
          <a:lstStyle>
            <a:lvl1pPr>
              <a:spcBef>
                <a:spcPts val="1000"/>
              </a:spcBef>
              <a:defRPr sz="1400">
                <a:solidFill>
                  <a:schemeClr val="tx1"/>
                </a:solidFill>
              </a:defRPr>
            </a:lvl1pPr>
            <a:lvl2pPr>
              <a:spcBef>
                <a:spcPts val="800"/>
              </a:spcBef>
              <a:defRPr sz="1400">
                <a:solidFill>
                  <a:schemeClr val="tx1"/>
                </a:solidFill>
              </a:defRPr>
            </a:lvl2pPr>
            <a:lvl3pPr>
              <a:spcBef>
                <a:spcPts val="800"/>
              </a:spcBef>
              <a:defRPr sz="1400">
                <a:solidFill>
                  <a:schemeClr val="tx1"/>
                </a:solidFill>
              </a:defRPr>
            </a:lvl3pPr>
            <a:lvl4pPr>
              <a:spcBef>
                <a:spcPts val="800"/>
              </a:spcBef>
              <a:defRPr sz="1400">
                <a:solidFill>
                  <a:schemeClr val="tx1"/>
                </a:solidFill>
              </a:defRPr>
            </a:lvl4pPr>
            <a:lvl5pPr>
              <a:spcBef>
                <a:spcPts val="800"/>
              </a:spcBef>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7">
            <a:extLst>
              <a:ext uri="{FF2B5EF4-FFF2-40B4-BE49-F238E27FC236}">
                <a16:creationId xmlns:a16="http://schemas.microsoft.com/office/drawing/2014/main" id="{A22B45A8-373B-4BF3-945A-60624DE784E9}"/>
              </a:ext>
            </a:extLst>
          </p:cNvPr>
          <p:cNvSpPr>
            <a:spLocks noGrp="1"/>
          </p:cNvSpPr>
          <p:nvPr>
            <p:ph type="body" sz="quarter" idx="13"/>
          </p:nvPr>
        </p:nvSpPr>
        <p:spPr>
          <a:xfrm>
            <a:off x="3982065" y="1032386"/>
            <a:ext cx="7600339" cy="407988"/>
          </a:xfrm>
        </p:spPr>
        <p:txBody>
          <a:bodyPr>
            <a:noAutofit/>
          </a:bodyPr>
          <a:lstStyle>
            <a:lvl1pPr marL="0" indent="0">
              <a:spcBef>
                <a:spcPts val="0"/>
              </a:spcBef>
              <a:buFont typeface="Arial" charset="0"/>
              <a:buNone/>
              <a:tabLst/>
              <a:defRPr sz="2400" b="0" i="0">
                <a:solidFill>
                  <a:schemeClr val="tx1"/>
                </a:solidFill>
                <a:latin typeface="+mj-lt"/>
                <a:ea typeface="Arial Regular" charset="0"/>
                <a:cs typeface="Arial Regular"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28" name="Title 1">
            <a:extLst>
              <a:ext uri="{FF2B5EF4-FFF2-40B4-BE49-F238E27FC236}">
                <a16:creationId xmlns:a16="http://schemas.microsoft.com/office/drawing/2014/main" id="{4CF55FB0-43D4-490F-A46E-C66713A870BE}"/>
              </a:ext>
            </a:extLst>
          </p:cNvPr>
          <p:cNvSpPr>
            <a:spLocks noGrp="1"/>
          </p:cNvSpPr>
          <p:nvPr>
            <p:ph type="title"/>
          </p:nvPr>
        </p:nvSpPr>
        <p:spPr>
          <a:xfrm>
            <a:off x="601561" y="707107"/>
            <a:ext cx="2859395" cy="5132991"/>
          </a:xfrm>
        </p:spPr>
        <p:txBody>
          <a:bodyPr vert="horz" lIns="0" tIns="0" rIns="0" bIns="0" rtlCol="0" anchor="t" anchorCtr="0">
            <a:noAutofit/>
          </a:bodyPr>
          <a:lstStyle>
            <a:lvl1pPr algn="l">
              <a:defRPr lang="en-US" sz="3800" dirty="0"/>
            </a:lvl1pPr>
          </a:lstStyle>
          <a:p>
            <a:pPr marL="0" lvl="0"/>
            <a:r>
              <a:rPr lang="en-US"/>
              <a:t>Click to edit Master title style</a:t>
            </a:r>
          </a:p>
        </p:txBody>
      </p:sp>
    </p:spTree>
    <p:extLst>
      <p:ext uri="{BB962C8B-B14F-4D97-AF65-F5344CB8AC3E}">
        <p14:creationId xmlns:p14="http://schemas.microsoft.com/office/powerpoint/2010/main" val="1388175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mplex Layout">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875EAEAD-7928-414C-8D1F-02000F365E4F}"/>
              </a:ext>
            </a:extLst>
          </p:cNvPr>
          <p:cNvSpPr txBox="1">
            <a:spLocks/>
          </p:cNvSpPr>
          <p:nvPr userDrawn="1"/>
        </p:nvSpPr>
        <p:spPr>
          <a:xfrm>
            <a:off x="-10234" y="-2395"/>
            <a:ext cx="3706804" cy="2839863"/>
          </a:xfrm>
          <a:custGeom>
            <a:avLst/>
            <a:gdLst>
              <a:gd name="connsiteX0" fmla="*/ 3 w 2571750"/>
              <a:gd name="connsiteY0" fmla="*/ 982319 h 2571750"/>
              <a:gd name="connsiteX1" fmla="*/ 1285875 w 2571750"/>
              <a:gd name="connsiteY1" fmla="*/ 0 h 2571750"/>
              <a:gd name="connsiteX2" fmla="*/ 2571747 w 2571750"/>
              <a:gd name="connsiteY2" fmla="*/ 982319 h 2571750"/>
              <a:gd name="connsiteX3" fmla="*/ 2080588 w 2571750"/>
              <a:gd name="connsiteY3" fmla="*/ 2571743 h 2571750"/>
              <a:gd name="connsiteX4" fmla="*/ 491162 w 2571750"/>
              <a:gd name="connsiteY4" fmla="*/ 2571743 h 2571750"/>
              <a:gd name="connsiteX5" fmla="*/ 3 w 2571750"/>
              <a:gd name="connsiteY5" fmla="*/ 982319 h 2571750"/>
              <a:gd name="connsiteX0" fmla="*/ 0 w 2571744"/>
              <a:gd name="connsiteY0" fmla="*/ 1791944 h 3381368"/>
              <a:gd name="connsiteX1" fmla="*/ 1800222 w 2571744"/>
              <a:gd name="connsiteY1" fmla="*/ 0 h 3381368"/>
              <a:gd name="connsiteX2" fmla="*/ 2571744 w 2571744"/>
              <a:gd name="connsiteY2" fmla="*/ 1791944 h 3381368"/>
              <a:gd name="connsiteX3" fmla="*/ 2080585 w 2571744"/>
              <a:gd name="connsiteY3" fmla="*/ 3381368 h 3381368"/>
              <a:gd name="connsiteX4" fmla="*/ 491159 w 2571744"/>
              <a:gd name="connsiteY4" fmla="*/ 3381368 h 3381368"/>
              <a:gd name="connsiteX5" fmla="*/ 0 w 2571744"/>
              <a:gd name="connsiteY5" fmla="*/ 1791944 h 3381368"/>
              <a:gd name="connsiteX0" fmla="*/ 0 w 5010144"/>
              <a:gd name="connsiteY0" fmla="*/ 2458694 h 3381368"/>
              <a:gd name="connsiteX1" fmla="*/ 4238622 w 5010144"/>
              <a:gd name="connsiteY1" fmla="*/ 0 h 3381368"/>
              <a:gd name="connsiteX2" fmla="*/ 5010144 w 5010144"/>
              <a:gd name="connsiteY2" fmla="*/ 1791944 h 3381368"/>
              <a:gd name="connsiteX3" fmla="*/ 4518985 w 5010144"/>
              <a:gd name="connsiteY3" fmla="*/ 3381368 h 3381368"/>
              <a:gd name="connsiteX4" fmla="*/ 2929559 w 5010144"/>
              <a:gd name="connsiteY4" fmla="*/ 3381368 h 3381368"/>
              <a:gd name="connsiteX5" fmla="*/ 0 w 5010144"/>
              <a:gd name="connsiteY5" fmla="*/ 2458694 h 3381368"/>
              <a:gd name="connsiteX0" fmla="*/ 0 w 5010144"/>
              <a:gd name="connsiteY0" fmla="*/ 2458694 h 6905618"/>
              <a:gd name="connsiteX1" fmla="*/ 4238622 w 5010144"/>
              <a:gd name="connsiteY1" fmla="*/ 0 h 6905618"/>
              <a:gd name="connsiteX2" fmla="*/ 5010144 w 5010144"/>
              <a:gd name="connsiteY2" fmla="*/ 1791944 h 6905618"/>
              <a:gd name="connsiteX3" fmla="*/ 4518985 w 5010144"/>
              <a:gd name="connsiteY3" fmla="*/ 3381368 h 6905618"/>
              <a:gd name="connsiteX4" fmla="*/ 2872409 w 5010144"/>
              <a:gd name="connsiteY4" fmla="*/ 6905618 h 6905618"/>
              <a:gd name="connsiteX5" fmla="*/ 0 w 5010144"/>
              <a:gd name="connsiteY5" fmla="*/ 2458694 h 6905618"/>
              <a:gd name="connsiteX0" fmla="*/ 0 w 5319085"/>
              <a:gd name="connsiteY0" fmla="*/ 2458694 h 6905618"/>
              <a:gd name="connsiteX1" fmla="*/ 4238622 w 5319085"/>
              <a:gd name="connsiteY1" fmla="*/ 0 h 6905618"/>
              <a:gd name="connsiteX2" fmla="*/ 5010144 w 5319085"/>
              <a:gd name="connsiteY2" fmla="*/ 1791944 h 6905618"/>
              <a:gd name="connsiteX3" fmla="*/ 5319085 w 5319085"/>
              <a:gd name="connsiteY3" fmla="*/ 6867518 h 6905618"/>
              <a:gd name="connsiteX4" fmla="*/ 2872409 w 5319085"/>
              <a:gd name="connsiteY4" fmla="*/ 6905618 h 6905618"/>
              <a:gd name="connsiteX5" fmla="*/ 0 w 5319085"/>
              <a:gd name="connsiteY5" fmla="*/ 2458694 h 6905618"/>
              <a:gd name="connsiteX0" fmla="*/ 0 w 5319085"/>
              <a:gd name="connsiteY0" fmla="*/ 2458694 h 6896093"/>
              <a:gd name="connsiteX1" fmla="*/ 4238622 w 5319085"/>
              <a:gd name="connsiteY1" fmla="*/ 0 h 6896093"/>
              <a:gd name="connsiteX2" fmla="*/ 5010144 w 5319085"/>
              <a:gd name="connsiteY2" fmla="*/ 1791944 h 6896093"/>
              <a:gd name="connsiteX3" fmla="*/ 5319085 w 5319085"/>
              <a:gd name="connsiteY3" fmla="*/ 6867518 h 6896093"/>
              <a:gd name="connsiteX4" fmla="*/ 2862884 w 5319085"/>
              <a:gd name="connsiteY4" fmla="*/ 6896093 h 6896093"/>
              <a:gd name="connsiteX5" fmla="*/ 0 w 5319085"/>
              <a:gd name="connsiteY5" fmla="*/ 2458694 h 6896093"/>
              <a:gd name="connsiteX0" fmla="*/ 0 w 8543919"/>
              <a:gd name="connsiteY0" fmla="*/ 2458694 h 6896093"/>
              <a:gd name="connsiteX1" fmla="*/ 4238622 w 8543919"/>
              <a:gd name="connsiteY1" fmla="*/ 0 h 6896093"/>
              <a:gd name="connsiteX2" fmla="*/ 8543919 w 8543919"/>
              <a:gd name="connsiteY2" fmla="*/ 2515844 h 6896093"/>
              <a:gd name="connsiteX3" fmla="*/ 5319085 w 8543919"/>
              <a:gd name="connsiteY3" fmla="*/ 6867518 h 6896093"/>
              <a:gd name="connsiteX4" fmla="*/ 2862884 w 8543919"/>
              <a:gd name="connsiteY4" fmla="*/ 6896093 h 6896093"/>
              <a:gd name="connsiteX5" fmla="*/ 0 w 8543919"/>
              <a:gd name="connsiteY5" fmla="*/ 2458694 h 6896093"/>
              <a:gd name="connsiteX0" fmla="*/ 0 w 8543919"/>
              <a:gd name="connsiteY0" fmla="*/ 2458694 h 6896093"/>
              <a:gd name="connsiteX1" fmla="*/ 4238622 w 8543919"/>
              <a:gd name="connsiteY1" fmla="*/ 0 h 6896093"/>
              <a:gd name="connsiteX2" fmla="*/ 8543919 w 8543919"/>
              <a:gd name="connsiteY2" fmla="*/ 2515844 h 6896093"/>
              <a:gd name="connsiteX3" fmla="*/ 8105772 w 8543919"/>
              <a:gd name="connsiteY3" fmla="*/ 3057527 h 6896093"/>
              <a:gd name="connsiteX4" fmla="*/ 5319085 w 8543919"/>
              <a:gd name="connsiteY4" fmla="*/ 6867518 h 6896093"/>
              <a:gd name="connsiteX5" fmla="*/ 2862884 w 8543919"/>
              <a:gd name="connsiteY5" fmla="*/ 6896093 h 6896093"/>
              <a:gd name="connsiteX6" fmla="*/ 0 w 8543919"/>
              <a:gd name="connsiteY6" fmla="*/ 2458694 h 6896093"/>
              <a:gd name="connsiteX0" fmla="*/ 0 w 8543919"/>
              <a:gd name="connsiteY0" fmla="*/ 2458694 h 6896093"/>
              <a:gd name="connsiteX1" fmla="*/ 4238622 w 8543919"/>
              <a:gd name="connsiteY1" fmla="*/ 0 h 6896093"/>
              <a:gd name="connsiteX2" fmla="*/ 8543919 w 8543919"/>
              <a:gd name="connsiteY2" fmla="*/ 2515844 h 6896093"/>
              <a:gd name="connsiteX3" fmla="*/ 8515347 w 8543919"/>
              <a:gd name="connsiteY3" fmla="*/ 5534027 h 6896093"/>
              <a:gd name="connsiteX4" fmla="*/ 5319085 w 8543919"/>
              <a:gd name="connsiteY4" fmla="*/ 6867518 h 6896093"/>
              <a:gd name="connsiteX5" fmla="*/ 2862884 w 8543919"/>
              <a:gd name="connsiteY5" fmla="*/ 6896093 h 6896093"/>
              <a:gd name="connsiteX6" fmla="*/ 0 w 8543919"/>
              <a:gd name="connsiteY6" fmla="*/ 2458694 h 6896093"/>
              <a:gd name="connsiteX0" fmla="*/ 0 w 8543919"/>
              <a:gd name="connsiteY0" fmla="*/ 2458694 h 6896093"/>
              <a:gd name="connsiteX1" fmla="*/ 4238622 w 8543919"/>
              <a:gd name="connsiteY1" fmla="*/ 0 h 6896093"/>
              <a:gd name="connsiteX2" fmla="*/ 8543919 w 8543919"/>
              <a:gd name="connsiteY2" fmla="*/ 2327425 h 6896093"/>
              <a:gd name="connsiteX3" fmla="*/ 8515347 w 8543919"/>
              <a:gd name="connsiteY3" fmla="*/ 5534027 h 6896093"/>
              <a:gd name="connsiteX4" fmla="*/ 5319085 w 8543919"/>
              <a:gd name="connsiteY4" fmla="*/ 6867518 h 6896093"/>
              <a:gd name="connsiteX5" fmla="*/ 2862884 w 8543919"/>
              <a:gd name="connsiteY5" fmla="*/ 6896093 h 6896093"/>
              <a:gd name="connsiteX6" fmla="*/ 0 w 8543919"/>
              <a:gd name="connsiteY6" fmla="*/ 2458694 h 6896093"/>
              <a:gd name="connsiteX0" fmla="*/ 0 w 8527744"/>
              <a:gd name="connsiteY0" fmla="*/ 2353181 h 6896093"/>
              <a:gd name="connsiteX1" fmla="*/ 4222447 w 8527744"/>
              <a:gd name="connsiteY1" fmla="*/ 0 h 6896093"/>
              <a:gd name="connsiteX2" fmla="*/ 8527744 w 8527744"/>
              <a:gd name="connsiteY2" fmla="*/ 2327425 h 6896093"/>
              <a:gd name="connsiteX3" fmla="*/ 8499172 w 8527744"/>
              <a:gd name="connsiteY3" fmla="*/ 5534027 h 6896093"/>
              <a:gd name="connsiteX4" fmla="*/ 5302910 w 8527744"/>
              <a:gd name="connsiteY4" fmla="*/ 6867518 h 6896093"/>
              <a:gd name="connsiteX5" fmla="*/ 2846709 w 8527744"/>
              <a:gd name="connsiteY5" fmla="*/ 6896093 h 6896093"/>
              <a:gd name="connsiteX6" fmla="*/ 0 w 8527744"/>
              <a:gd name="connsiteY6" fmla="*/ 2353181 h 6896093"/>
              <a:gd name="connsiteX0" fmla="*/ 0 w 8527744"/>
              <a:gd name="connsiteY0" fmla="*/ 2353181 h 6896093"/>
              <a:gd name="connsiteX1" fmla="*/ 4222447 w 8527744"/>
              <a:gd name="connsiteY1" fmla="*/ 0 h 6896093"/>
              <a:gd name="connsiteX2" fmla="*/ 8527744 w 8527744"/>
              <a:gd name="connsiteY2" fmla="*/ 2327425 h 6896093"/>
              <a:gd name="connsiteX3" fmla="*/ 8499172 w 8527744"/>
              <a:gd name="connsiteY3" fmla="*/ 5534027 h 6896093"/>
              <a:gd name="connsiteX4" fmla="*/ 5359519 w 8527744"/>
              <a:gd name="connsiteY4" fmla="*/ 6890128 h 6896093"/>
              <a:gd name="connsiteX5" fmla="*/ 2846709 w 8527744"/>
              <a:gd name="connsiteY5" fmla="*/ 6896093 h 6896093"/>
              <a:gd name="connsiteX6" fmla="*/ 0 w 8527744"/>
              <a:gd name="connsiteY6" fmla="*/ 2353181 h 6896093"/>
              <a:gd name="connsiteX0" fmla="*/ 0 w 8527744"/>
              <a:gd name="connsiteY0" fmla="*/ 2353181 h 6896093"/>
              <a:gd name="connsiteX1" fmla="*/ 4222447 w 8527744"/>
              <a:gd name="connsiteY1" fmla="*/ 0 h 6896093"/>
              <a:gd name="connsiteX2" fmla="*/ 8527744 w 8527744"/>
              <a:gd name="connsiteY2" fmla="*/ 2327425 h 6896093"/>
              <a:gd name="connsiteX3" fmla="*/ 8523432 w 8527744"/>
              <a:gd name="connsiteY3" fmla="*/ 5782739 h 6896093"/>
              <a:gd name="connsiteX4" fmla="*/ 5359519 w 8527744"/>
              <a:gd name="connsiteY4" fmla="*/ 6890128 h 6896093"/>
              <a:gd name="connsiteX5" fmla="*/ 2846709 w 8527744"/>
              <a:gd name="connsiteY5" fmla="*/ 6896093 h 6896093"/>
              <a:gd name="connsiteX6" fmla="*/ 0 w 8527744"/>
              <a:gd name="connsiteY6" fmla="*/ 2353181 h 6896093"/>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2846709 w 8527744"/>
              <a:gd name="connsiteY5" fmla="*/ 6896093 h 6912738"/>
              <a:gd name="connsiteX6" fmla="*/ 0 w 8527744"/>
              <a:gd name="connsiteY6" fmla="*/ 2353181 h 6912738"/>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2935665 w 8527744"/>
              <a:gd name="connsiteY5" fmla="*/ 6873483 h 6912738"/>
              <a:gd name="connsiteX6" fmla="*/ 0 w 8527744"/>
              <a:gd name="connsiteY6" fmla="*/ 2353181 h 6912738"/>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3307659 w 8527744"/>
              <a:gd name="connsiteY5" fmla="*/ 6843336 h 6912738"/>
              <a:gd name="connsiteX6" fmla="*/ 0 w 8527744"/>
              <a:gd name="connsiteY6" fmla="*/ 2353181 h 6912738"/>
              <a:gd name="connsiteX0" fmla="*/ 0 w 8527744"/>
              <a:gd name="connsiteY0" fmla="*/ 2353181 h 6912738"/>
              <a:gd name="connsiteX1" fmla="*/ 4222447 w 8527744"/>
              <a:gd name="connsiteY1" fmla="*/ 0 h 6912738"/>
              <a:gd name="connsiteX2" fmla="*/ 8527744 w 8527744"/>
              <a:gd name="connsiteY2" fmla="*/ 2327425 h 6912738"/>
              <a:gd name="connsiteX3" fmla="*/ 8523432 w 8527744"/>
              <a:gd name="connsiteY3" fmla="*/ 5782739 h 6912738"/>
              <a:gd name="connsiteX4" fmla="*/ 5310998 w 8527744"/>
              <a:gd name="connsiteY4" fmla="*/ 6912738 h 6912738"/>
              <a:gd name="connsiteX5" fmla="*/ 3170183 w 8527744"/>
              <a:gd name="connsiteY5" fmla="*/ 6911167 h 6912738"/>
              <a:gd name="connsiteX6" fmla="*/ 0 w 8527744"/>
              <a:gd name="connsiteY6" fmla="*/ 2353181 h 6912738"/>
              <a:gd name="connsiteX0" fmla="*/ 0 w 9543237"/>
              <a:gd name="connsiteY0" fmla="*/ 1124633 h 6912738"/>
              <a:gd name="connsiteX1" fmla="*/ 5237940 w 9543237"/>
              <a:gd name="connsiteY1" fmla="*/ 0 h 6912738"/>
              <a:gd name="connsiteX2" fmla="*/ 9543237 w 9543237"/>
              <a:gd name="connsiteY2" fmla="*/ 2327425 h 6912738"/>
              <a:gd name="connsiteX3" fmla="*/ 9538925 w 9543237"/>
              <a:gd name="connsiteY3" fmla="*/ 5782739 h 6912738"/>
              <a:gd name="connsiteX4" fmla="*/ 6326491 w 9543237"/>
              <a:gd name="connsiteY4" fmla="*/ 6912738 h 6912738"/>
              <a:gd name="connsiteX5" fmla="*/ 4185676 w 9543237"/>
              <a:gd name="connsiteY5" fmla="*/ 6911167 h 6912738"/>
              <a:gd name="connsiteX6" fmla="*/ 0 w 9543237"/>
              <a:gd name="connsiteY6" fmla="*/ 1124633 h 6912738"/>
              <a:gd name="connsiteX0" fmla="*/ 0 w 9543237"/>
              <a:gd name="connsiteY0" fmla="*/ 1124633 h 6912738"/>
              <a:gd name="connsiteX1" fmla="*/ 5237940 w 9543237"/>
              <a:gd name="connsiteY1" fmla="*/ 0 h 6912738"/>
              <a:gd name="connsiteX2" fmla="*/ 9543237 w 9543237"/>
              <a:gd name="connsiteY2" fmla="*/ 2327425 h 6912738"/>
              <a:gd name="connsiteX3" fmla="*/ 9538925 w 9543237"/>
              <a:gd name="connsiteY3" fmla="*/ 5782739 h 6912738"/>
              <a:gd name="connsiteX4" fmla="*/ 6326491 w 9543237"/>
              <a:gd name="connsiteY4" fmla="*/ 6912738 h 6912738"/>
              <a:gd name="connsiteX5" fmla="*/ 3150655 w 9543237"/>
              <a:gd name="connsiteY5" fmla="*/ 6293030 h 6912738"/>
              <a:gd name="connsiteX6" fmla="*/ 0 w 9543237"/>
              <a:gd name="connsiteY6" fmla="*/ 1124633 h 6912738"/>
              <a:gd name="connsiteX0" fmla="*/ 0 w 9543237"/>
              <a:gd name="connsiteY0" fmla="*/ 1124633 h 6912738"/>
              <a:gd name="connsiteX1" fmla="*/ 5237940 w 9543237"/>
              <a:gd name="connsiteY1" fmla="*/ 0 h 6912738"/>
              <a:gd name="connsiteX2" fmla="*/ 9543237 w 9543237"/>
              <a:gd name="connsiteY2" fmla="*/ 2327425 h 6912738"/>
              <a:gd name="connsiteX3" fmla="*/ 9538925 w 9543237"/>
              <a:gd name="connsiteY3" fmla="*/ 5782739 h 6912738"/>
              <a:gd name="connsiteX4" fmla="*/ 6297198 w 9543237"/>
              <a:gd name="connsiteY4" fmla="*/ 6912738 h 6912738"/>
              <a:gd name="connsiteX5" fmla="*/ 3150655 w 9543237"/>
              <a:gd name="connsiteY5" fmla="*/ 6293030 h 6912738"/>
              <a:gd name="connsiteX6" fmla="*/ 0 w 9543237"/>
              <a:gd name="connsiteY6" fmla="*/ 1124633 h 6912738"/>
              <a:gd name="connsiteX0" fmla="*/ 0 w 9543237"/>
              <a:gd name="connsiteY0" fmla="*/ 1124633 h 6293030"/>
              <a:gd name="connsiteX1" fmla="*/ 5237940 w 9543237"/>
              <a:gd name="connsiteY1" fmla="*/ 0 h 6293030"/>
              <a:gd name="connsiteX2" fmla="*/ 9543237 w 9543237"/>
              <a:gd name="connsiteY2" fmla="*/ 2327425 h 6293030"/>
              <a:gd name="connsiteX3" fmla="*/ 9538925 w 9543237"/>
              <a:gd name="connsiteY3" fmla="*/ 5782739 h 6293030"/>
              <a:gd name="connsiteX4" fmla="*/ 3150655 w 9543237"/>
              <a:gd name="connsiteY4" fmla="*/ 6293030 h 6293030"/>
              <a:gd name="connsiteX5" fmla="*/ 0 w 9543237"/>
              <a:gd name="connsiteY5" fmla="*/ 1124633 h 6293030"/>
              <a:gd name="connsiteX0" fmla="*/ 0 w 9543237"/>
              <a:gd name="connsiteY0" fmla="*/ 1124633 h 6302268"/>
              <a:gd name="connsiteX1" fmla="*/ 5237940 w 9543237"/>
              <a:gd name="connsiteY1" fmla="*/ 0 h 6302268"/>
              <a:gd name="connsiteX2" fmla="*/ 9543237 w 9543237"/>
              <a:gd name="connsiteY2" fmla="*/ 2327425 h 6302268"/>
              <a:gd name="connsiteX3" fmla="*/ 3150655 w 9543237"/>
              <a:gd name="connsiteY3" fmla="*/ 6293030 h 6302268"/>
              <a:gd name="connsiteX4" fmla="*/ 0 w 9543237"/>
              <a:gd name="connsiteY4" fmla="*/ 1124633 h 6302268"/>
              <a:gd name="connsiteX0" fmla="*/ 0 w 9445594"/>
              <a:gd name="connsiteY0" fmla="*/ 1124633 h 6305662"/>
              <a:gd name="connsiteX1" fmla="*/ 5237940 w 9445594"/>
              <a:gd name="connsiteY1" fmla="*/ 0 h 6305662"/>
              <a:gd name="connsiteX2" fmla="*/ 9445594 w 9445594"/>
              <a:gd name="connsiteY2" fmla="*/ 3208271 h 6305662"/>
              <a:gd name="connsiteX3" fmla="*/ 3150655 w 9445594"/>
              <a:gd name="connsiteY3" fmla="*/ 6293030 h 6305662"/>
              <a:gd name="connsiteX4" fmla="*/ 0 w 9445594"/>
              <a:gd name="connsiteY4" fmla="*/ 1124633 h 6305662"/>
              <a:gd name="connsiteX0" fmla="*/ 0 w 9445594"/>
              <a:gd name="connsiteY0" fmla="*/ 0 h 5181029"/>
              <a:gd name="connsiteX1" fmla="*/ 9445594 w 9445594"/>
              <a:gd name="connsiteY1" fmla="*/ 2083638 h 5181029"/>
              <a:gd name="connsiteX2" fmla="*/ 3150655 w 9445594"/>
              <a:gd name="connsiteY2" fmla="*/ 5168397 h 5181029"/>
              <a:gd name="connsiteX3" fmla="*/ 0 w 9445594"/>
              <a:gd name="connsiteY3" fmla="*/ 0 h 5181029"/>
              <a:gd name="connsiteX0" fmla="*/ 0 w 9445594"/>
              <a:gd name="connsiteY0" fmla="*/ 0 h 5177226"/>
              <a:gd name="connsiteX1" fmla="*/ 9445594 w 9445594"/>
              <a:gd name="connsiteY1" fmla="*/ 2083638 h 5177226"/>
              <a:gd name="connsiteX2" fmla="*/ 3150655 w 9445594"/>
              <a:gd name="connsiteY2" fmla="*/ 5168397 h 5177226"/>
              <a:gd name="connsiteX3" fmla="*/ 0 w 9445594"/>
              <a:gd name="connsiteY3" fmla="*/ 0 h 5177226"/>
              <a:gd name="connsiteX0" fmla="*/ 0 w 9445594"/>
              <a:gd name="connsiteY0" fmla="*/ 0 h 5168397"/>
              <a:gd name="connsiteX1" fmla="*/ 9445594 w 9445594"/>
              <a:gd name="connsiteY1" fmla="*/ 2083638 h 5168397"/>
              <a:gd name="connsiteX2" fmla="*/ 3150655 w 9445594"/>
              <a:gd name="connsiteY2" fmla="*/ 5168397 h 5168397"/>
              <a:gd name="connsiteX3" fmla="*/ 0 w 9445594"/>
              <a:gd name="connsiteY3" fmla="*/ 0 h 5168397"/>
              <a:gd name="connsiteX0" fmla="*/ 0 w 11310584"/>
              <a:gd name="connsiteY0" fmla="*/ 0 h 5168397"/>
              <a:gd name="connsiteX1" fmla="*/ 11310584 w 11310584"/>
              <a:gd name="connsiteY1" fmla="*/ 368307 h 5168397"/>
              <a:gd name="connsiteX2" fmla="*/ 3150655 w 11310584"/>
              <a:gd name="connsiteY2" fmla="*/ 5168397 h 5168397"/>
              <a:gd name="connsiteX3" fmla="*/ 0 w 11310584"/>
              <a:gd name="connsiteY3" fmla="*/ 0 h 5168397"/>
              <a:gd name="connsiteX0" fmla="*/ 0 w 11310584"/>
              <a:gd name="connsiteY0" fmla="*/ 0 h 5531553"/>
              <a:gd name="connsiteX1" fmla="*/ 11310584 w 11310584"/>
              <a:gd name="connsiteY1" fmla="*/ 368307 h 5531553"/>
              <a:gd name="connsiteX2" fmla="*/ 8120708 w 11310584"/>
              <a:gd name="connsiteY2" fmla="*/ 5531553 h 5531553"/>
              <a:gd name="connsiteX3" fmla="*/ 0 w 11310584"/>
              <a:gd name="connsiteY3" fmla="*/ 0 h 5531553"/>
              <a:gd name="connsiteX0" fmla="*/ 0 w 9455359"/>
              <a:gd name="connsiteY0" fmla="*/ 2065608 h 5163246"/>
              <a:gd name="connsiteX1" fmla="*/ 9455359 w 9455359"/>
              <a:gd name="connsiteY1" fmla="*/ 0 h 5163246"/>
              <a:gd name="connsiteX2" fmla="*/ 6265483 w 9455359"/>
              <a:gd name="connsiteY2" fmla="*/ 5163246 h 5163246"/>
              <a:gd name="connsiteX3" fmla="*/ 0 w 9455359"/>
              <a:gd name="connsiteY3" fmla="*/ 2065608 h 5163246"/>
              <a:gd name="connsiteX0" fmla="*/ 0 w 9455359"/>
              <a:gd name="connsiteY0" fmla="*/ 2065608 h 2065607"/>
              <a:gd name="connsiteX1" fmla="*/ 9455359 w 9455359"/>
              <a:gd name="connsiteY1" fmla="*/ 0 h 2065607"/>
              <a:gd name="connsiteX2" fmla="*/ 1859793 w 9455359"/>
              <a:gd name="connsiteY2" fmla="*/ 11760 h 2065607"/>
              <a:gd name="connsiteX3" fmla="*/ 0 w 9455359"/>
              <a:gd name="connsiteY3" fmla="*/ 2065608 h 2065607"/>
              <a:gd name="connsiteX0" fmla="*/ 0 w 9455359"/>
              <a:gd name="connsiteY0" fmla="*/ 5345579 h 5345579"/>
              <a:gd name="connsiteX1" fmla="*/ 9455359 w 9455359"/>
              <a:gd name="connsiteY1" fmla="*/ 0 h 5345579"/>
              <a:gd name="connsiteX2" fmla="*/ 1859793 w 9455359"/>
              <a:gd name="connsiteY2" fmla="*/ 11760 h 5345579"/>
              <a:gd name="connsiteX3" fmla="*/ 0 w 9455359"/>
              <a:gd name="connsiteY3" fmla="*/ 5345579 h 5345579"/>
              <a:gd name="connsiteX0" fmla="*/ 0 w 8193635"/>
              <a:gd name="connsiteY0" fmla="*/ 5345579 h 5345579"/>
              <a:gd name="connsiteX1" fmla="*/ 8193635 w 8193635"/>
              <a:gd name="connsiteY1" fmla="*/ 0 h 5345579"/>
              <a:gd name="connsiteX2" fmla="*/ 1859793 w 8193635"/>
              <a:gd name="connsiteY2" fmla="*/ 11760 h 5345579"/>
              <a:gd name="connsiteX3" fmla="*/ 0 w 8193635"/>
              <a:gd name="connsiteY3" fmla="*/ 5345579 h 5345579"/>
              <a:gd name="connsiteX0" fmla="*/ 1768 w 8195403"/>
              <a:gd name="connsiteY0" fmla="*/ 5345579 h 5345579"/>
              <a:gd name="connsiteX1" fmla="*/ 8195403 w 8195403"/>
              <a:gd name="connsiteY1" fmla="*/ 0 h 5345579"/>
              <a:gd name="connsiteX2" fmla="*/ 0 w 8195403"/>
              <a:gd name="connsiteY2" fmla="*/ 69641 h 5345579"/>
              <a:gd name="connsiteX3" fmla="*/ 1768 w 8195403"/>
              <a:gd name="connsiteY3" fmla="*/ 5345579 h 5345579"/>
              <a:gd name="connsiteX0" fmla="*/ 6 w 8193641"/>
              <a:gd name="connsiteY0" fmla="*/ 5345579 h 5345579"/>
              <a:gd name="connsiteX1" fmla="*/ 8193641 w 8193641"/>
              <a:gd name="connsiteY1" fmla="*/ 0 h 5345579"/>
              <a:gd name="connsiteX2" fmla="*/ 60289 w 8193641"/>
              <a:gd name="connsiteY2" fmla="*/ 50347 h 5345579"/>
              <a:gd name="connsiteX3" fmla="*/ 6 w 8193641"/>
              <a:gd name="connsiteY3" fmla="*/ 5345579 h 5345579"/>
              <a:gd name="connsiteX0" fmla="*/ 13 w 8193648"/>
              <a:gd name="connsiteY0" fmla="*/ 5345579 h 5345579"/>
              <a:gd name="connsiteX1" fmla="*/ 8193648 w 8193648"/>
              <a:gd name="connsiteY1" fmla="*/ 0 h 5345579"/>
              <a:gd name="connsiteX2" fmla="*/ 18930 w 8193648"/>
              <a:gd name="connsiteY2" fmla="*/ 69641 h 5345579"/>
              <a:gd name="connsiteX3" fmla="*/ 13 w 8193648"/>
              <a:gd name="connsiteY3" fmla="*/ 5345579 h 5345579"/>
              <a:gd name="connsiteX0" fmla="*/ 13 w 8110912"/>
              <a:gd name="connsiteY0" fmla="*/ 5326287 h 5326287"/>
              <a:gd name="connsiteX1" fmla="*/ 8110912 w 8110912"/>
              <a:gd name="connsiteY1" fmla="*/ 0 h 5326287"/>
              <a:gd name="connsiteX2" fmla="*/ 18930 w 8110912"/>
              <a:gd name="connsiteY2" fmla="*/ 50349 h 5326287"/>
              <a:gd name="connsiteX3" fmla="*/ 13 w 8110912"/>
              <a:gd name="connsiteY3" fmla="*/ 5326287 h 5326287"/>
              <a:gd name="connsiteX0" fmla="*/ 22453 w 8133352"/>
              <a:gd name="connsiteY0" fmla="*/ 5326287 h 5326287"/>
              <a:gd name="connsiteX1" fmla="*/ 8133352 w 8133352"/>
              <a:gd name="connsiteY1" fmla="*/ 0 h 5326287"/>
              <a:gd name="connsiteX2" fmla="*/ 0 w 8133352"/>
              <a:gd name="connsiteY2" fmla="*/ 11762 h 5326287"/>
              <a:gd name="connsiteX3" fmla="*/ 22453 w 8133352"/>
              <a:gd name="connsiteY3" fmla="*/ 5326287 h 5326287"/>
            </a:gdLst>
            <a:ahLst/>
            <a:cxnLst>
              <a:cxn ang="0">
                <a:pos x="connsiteX0" y="connsiteY0"/>
              </a:cxn>
              <a:cxn ang="0">
                <a:pos x="connsiteX1" y="connsiteY1"/>
              </a:cxn>
              <a:cxn ang="0">
                <a:pos x="connsiteX2" y="connsiteY2"/>
              </a:cxn>
              <a:cxn ang="0">
                <a:pos x="connsiteX3" y="connsiteY3"/>
              </a:cxn>
            </a:cxnLst>
            <a:rect l="l" t="t" r="r" b="b"/>
            <a:pathLst>
              <a:path w="8133352" h="5326287">
                <a:moveTo>
                  <a:pt x="22453" y="5326287"/>
                </a:moveTo>
                <a:lnTo>
                  <a:pt x="8133352" y="0"/>
                </a:lnTo>
                <a:cubicBezTo>
                  <a:pt x="8117459" y="5732"/>
                  <a:pt x="28243" y="-4121"/>
                  <a:pt x="0" y="11762"/>
                </a:cubicBezTo>
                <a:cubicBezTo>
                  <a:pt x="589" y="1770408"/>
                  <a:pt x="21864" y="3567641"/>
                  <a:pt x="22453" y="5326287"/>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lvl="0">
              <a:defRPr b="0" i="0">
                <a:solidFill>
                  <a:schemeClr val="lt1"/>
                </a:solidFill>
                <a:latin typeface="Arial" charset="0"/>
                <a:ea typeface="Arial" charset="0"/>
                <a:cs typeface="Arial"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endParaRPr lang="en-US" sz="1800"/>
          </a:p>
        </p:txBody>
      </p:sp>
      <p:sp>
        <p:nvSpPr>
          <p:cNvPr id="4" name="Footer Placeholder 2">
            <a:extLst>
              <a:ext uri="{FF2B5EF4-FFF2-40B4-BE49-F238E27FC236}">
                <a16:creationId xmlns:a16="http://schemas.microsoft.com/office/drawing/2014/main" id="{095E3C3B-5A9E-4D96-BC39-7004AC22F9C7}"/>
              </a:ext>
            </a:extLst>
          </p:cNvPr>
          <p:cNvSpPr>
            <a:spLocks noGrp="1"/>
          </p:cNvSpPr>
          <p:nvPr>
            <p:ph type="ftr" sz="quarter" idx="11"/>
          </p:nvPr>
        </p:nvSpPr>
        <p:spPr/>
        <p:txBody>
          <a:bodyPr/>
          <a:lstStyle/>
          <a:p>
            <a:r>
              <a:rPr lang="en-US"/>
              <a:t>[Optional presentation title]</a:t>
            </a:r>
          </a:p>
        </p:txBody>
      </p:sp>
      <p:sp>
        <p:nvSpPr>
          <p:cNvPr id="3" name="Date Placeholder 3">
            <a:extLst>
              <a:ext uri="{FF2B5EF4-FFF2-40B4-BE49-F238E27FC236}">
                <a16:creationId xmlns:a16="http://schemas.microsoft.com/office/drawing/2014/main" id="{2B2D468F-F3E1-4AA3-B224-4ACA2CE00A55}"/>
              </a:ext>
            </a:extLst>
          </p:cNvPr>
          <p:cNvSpPr>
            <a:spLocks noGrp="1"/>
          </p:cNvSpPr>
          <p:nvPr>
            <p:ph type="dt" sz="half" idx="10"/>
          </p:nvPr>
        </p:nvSpPr>
        <p:spPr/>
        <p:txBody>
          <a:bodyPr/>
          <a:lstStyle/>
          <a:p>
            <a:r>
              <a:rPr lang="en-UM"/>
              <a:t>[Month 00, 0000]</a:t>
            </a:r>
            <a:endParaRPr lang="en-US"/>
          </a:p>
        </p:txBody>
      </p:sp>
      <p:sp>
        <p:nvSpPr>
          <p:cNvPr id="5" name="Slide Number Placeholder 4">
            <a:extLst>
              <a:ext uri="{FF2B5EF4-FFF2-40B4-BE49-F238E27FC236}">
                <a16:creationId xmlns:a16="http://schemas.microsoft.com/office/drawing/2014/main" id="{6CF9CDAC-EC28-4BA6-9827-D58133E18874}"/>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28" name="Title 1">
            <a:extLst>
              <a:ext uri="{FF2B5EF4-FFF2-40B4-BE49-F238E27FC236}">
                <a16:creationId xmlns:a16="http://schemas.microsoft.com/office/drawing/2014/main" id="{2C94D2FA-12DC-48B8-B0A1-5978B297E875}"/>
              </a:ext>
            </a:extLst>
          </p:cNvPr>
          <p:cNvSpPr>
            <a:spLocks noGrp="1"/>
          </p:cNvSpPr>
          <p:nvPr>
            <p:ph type="title"/>
          </p:nvPr>
        </p:nvSpPr>
        <p:spPr>
          <a:xfrm>
            <a:off x="609606" y="666112"/>
            <a:ext cx="3555999" cy="1456335"/>
          </a:xfrm>
        </p:spPr>
        <p:txBody>
          <a:bodyPr anchor="ctr">
            <a:noAutofit/>
          </a:bodyPr>
          <a:lstStyle>
            <a:lvl1pPr>
              <a:defRPr sz="2700"/>
            </a:lvl1pPr>
          </a:lstStyle>
          <a:p>
            <a:r>
              <a:rPr lang="en-US"/>
              <a:t>Click to edit Master title style</a:t>
            </a:r>
          </a:p>
        </p:txBody>
      </p:sp>
      <p:sp>
        <p:nvSpPr>
          <p:cNvPr id="29" name="Content Placeholder 2">
            <a:extLst>
              <a:ext uri="{FF2B5EF4-FFF2-40B4-BE49-F238E27FC236}">
                <a16:creationId xmlns:a16="http://schemas.microsoft.com/office/drawing/2014/main" id="{93591896-4ADB-465A-B4BF-5A56B731DA56}"/>
              </a:ext>
            </a:extLst>
          </p:cNvPr>
          <p:cNvSpPr>
            <a:spLocks noGrp="1"/>
          </p:cNvSpPr>
          <p:nvPr>
            <p:ph idx="1" hasCustomPrompt="1"/>
          </p:nvPr>
        </p:nvSpPr>
        <p:spPr>
          <a:xfrm>
            <a:off x="609606" y="2510882"/>
            <a:ext cx="3555999" cy="1756318"/>
          </a:xfrm>
        </p:spPr>
        <p:txBody>
          <a:bodyPr>
            <a:noAutofit/>
          </a:bodyPr>
          <a:lstStyle>
            <a:lvl1pPr>
              <a:spcBef>
                <a:spcPts val="1000"/>
              </a:spcBef>
              <a:defRPr sz="1400" baseline="0"/>
            </a:lvl1pPr>
            <a:lvl2pPr>
              <a:spcBef>
                <a:spcPts val="800"/>
              </a:spcBef>
              <a:defRPr sz="1400" baseline="0"/>
            </a:lvl2pPr>
            <a:lvl3pPr>
              <a:spcBef>
                <a:spcPts val="800"/>
              </a:spcBef>
              <a:defRPr sz="1400" baseline="0"/>
            </a:lvl3pPr>
            <a:lvl4pPr>
              <a:spcBef>
                <a:spcPts val="800"/>
              </a:spcBef>
              <a:defRPr sz="1400" baseline="0"/>
            </a:lvl4pPr>
            <a:lvl5pPr>
              <a:spcBef>
                <a:spcPts val="800"/>
              </a:spcBef>
              <a:defRPr sz="140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Content Placeholder 2">
            <a:extLst>
              <a:ext uri="{FF2B5EF4-FFF2-40B4-BE49-F238E27FC236}">
                <a16:creationId xmlns:a16="http://schemas.microsoft.com/office/drawing/2014/main" id="{2DD2DF19-5BA0-48BA-8D85-EFBFFECAAF0C}"/>
              </a:ext>
            </a:extLst>
          </p:cNvPr>
          <p:cNvSpPr>
            <a:spLocks noGrp="1"/>
          </p:cNvSpPr>
          <p:nvPr>
            <p:ph idx="15" hasCustomPrompt="1"/>
          </p:nvPr>
        </p:nvSpPr>
        <p:spPr>
          <a:xfrm>
            <a:off x="4437088" y="701784"/>
            <a:ext cx="7145312" cy="3565423"/>
          </a:xfrm>
        </p:spPr>
        <p:txBody>
          <a:bodyPr>
            <a:noAutofit/>
          </a:bodyPr>
          <a:lstStyle>
            <a:lvl1pPr>
              <a:spcBef>
                <a:spcPts val="1000"/>
              </a:spcBef>
              <a:defRPr sz="1400" baseline="0"/>
            </a:lvl1pPr>
            <a:lvl2pPr>
              <a:spcBef>
                <a:spcPts val="800"/>
              </a:spcBef>
              <a:defRPr sz="1400" baseline="0"/>
            </a:lvl2pPr>
            <a:lvl3pPr>
              <a:spcBef>
                <a:spcPts val="800"/>
              </a:spcBef>
              <a:defRPr sz="1400" baseline="0"/>
            </a:lvl3pPr>
            <a:lvl4pPr>
              <a:spcBef>
                <a:spcPts val="800"/>
              </a:spcBef>
              <a:defRPr sz="1400" baseline="0"/>
            </a:lvl4pPr>
            <a:lvl5pPr>
              <a:spcBef>
                <a:spcPts val="800"/>
              </a:spcBef>
              <a:defRPr sz="140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Content Placeholder 2">
            <a:extLst>
              <a:ext uri="{FF2B5EF4-FFF2-40B4-BE49-F238E27FC236}">
                <a16:creationId xmlns:a16="http://schemas.microsoft.com/office/drawing/2014/main" id="{29E76AED-43AB-4768-AD80-481A8574F57D}"/>
              </a:ext>
            </a:extLst>
          </p:cNvPr>
          <p:cNvSpPr>
            <a:spLocks noGrp="1"/>
          </p:cNvSpPr>
          <p:nvPr>
            <p:ph idx="16" hasCustomPrompt="1"/>
          </p:nvPr>
        </p:nvSpPr>
        <p:spPr>
          <a:xfrm>
            <a:off x="609606" y="4428172"/>
            <a:ext cx="3555999" cy="1756318"/>
          </a:xfrm>
        </p:spPr>
        <p:txBody>
          <a:bodyPr>
            <a:noAutofit/>
          </a:bodyPr>
          <a:lstStyle>
            <a:lvl1pPr>
              <a:spcBef>
                <a:spcPts val="1000"/>
              </a:spcBef>
              <a:defRPr sz="1400" baseline="0"/>
            </a:lvl1pPr>
            <a:lvl2pPr>
              <a:spcBef>
                <a:spcPts val="800"/>
              </a:spcBef>
              <a:defRPr sz="1400" baseline="0"/>
            </a:lvl2pPr>
            <a:lvl3pPr>
              <a:spcBef>
                <a:spcPts val="800"/>
              </a:spcBef>
              <a:defRPr sz="1400" baseline="0"/>
            </a:lvl3pPr>
            <a:lvl4pPr>
              <a:spcBef>
                <a:spcPts val="800"/>
              </a:spcBef>
              <a:defRPr sz="1400" baseline="0"/>
            </a:lvl4pPr>
            <a:lvl5pPr>
              <a:spcBef>
                <a:spcPts val="800"/>
              </a:spcBef>
              <a:defRPr sz="140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Content Placeholder 2">
            <a:extLst>
              <a:ext uri="{FF2B5EF4-FFF2-40B4-BE49-F238E27FC236}">
                <a16:creationId xmlns:a16="http://schemas.microsoft.com/office/drawing/2014/main" id="{450AE061-5742-4165-82EA-11E67779B862}"/>
              </a:ext>
            </a:extLst>
          </p:cNvPr>
          <p:cNvSpPr>
            <a:spLocks noGrp="1"/>
          </p:cNvSpPr>
          <p:nvPr>
            <p:ph idx="17" hasCustomPrompt="1"/>
          </p:nvPr>
        </p:nvSpPr>
        <p:spPr>
          <a:xfrm>
            <a:off x="4437091" y="4428172"/>
            <a:ext cx="3506140" cy="1756318"/>
          </a:xfrm>
        </p:spPr>
        <p:txBody>
          <a:bodyPr>
            <a:noAutofit/>
          </a:bodyPr>
          <a:lstStyle>
            <a:lvl1pPr>
              <a:spcBef>
                <a:spcPts val="1000"/>
              </a:spcBef>
              <a:defRPr sz="1400" baseline="0"/>
            </a:lvl1pPr>
            <a:lvl2pPr>
              <a:spcBef>
                <a:spcPts val="800"/>
              </a:spcBef>
              <a:defRPr sz="1400" baseline="0"/>
            </a:lvl2pPr>
            <a:lvl3pPr>
              <a:spcBef>
                <a:spcPts val="800"/>
              </a:spcBef>
              <a:defRPr sz="1400" baseline="0"/>
            </a:lvl3pPr>
            <a:lvl4pPr>
              <a:spcBef>
                <a:spcPts val="800"/>
              </a:spcBef>
              <a:defRPr sz="1400" baseline="0"/>
            </a:lvl4pPr>
            <a:lvl5pPr>
              <a:spcBef>
                <a:spcPts val="800"/>
              </a:spcBef>
              <a:defRPr sz="140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Content Placeholder 2">
            <a:extLst>
              <a:ext uri="{FF2B5EF4-FFF2-40B4-BE49-F238E27FC236}">
                <a16:creationId xmlns:a16="http://schemas.microsoft.com/office/drawing/2014/main" id="{E33C15FF-6CD7-423F-B8BB-8FE268723496}"/>
              </a:ext>
            </a:extLst>
          </p:cNvPr>
          <p:cNvSpPr>
            <a:spLocks noGrp="1"/>
          </p:cNvSpPr>
          <p:nvPr>
            <p:ph idx="18" hasCustomPrompt="1"/>
          </p:nvPr>
        </p:nvSpPr>
        <p:spPr>
          <a:xfrm>
            <a:off x="8076263" y="4428172"/>
            <a:ext cx="3506140" cy="1756318"/>
          </a:xfrm>
        </p:spPr>
        <p:txBody>
          <a:bodyPr>
            <a:noAutofit/>
          </a:bodyPr>
          <a:lstStyle>
            <a:lvl1pPr>
              <a:spcBef>
                <a:spcPts val="1000"/>
              </a:spcBef>
              <a:defRPr sz="1400" baseline="0"/>
            </a:lvl1pPr>
            <a:lvl2pPr>
              <a:spcBef>
                <a:spcPts val="800"/>
              </a:spcBef>
              <a:defRPr sz="1400" baseline="0"/>
            </a:lvl2pPr>
            <a:lvl3pPr>
              <a:spcBef>
                <a:spcPts val="800"/>
              </a:spcBef>
              <a:defRPr sz="1400" baseline="0"/>
            </a:lvl3pPr>
            <a:lvl4pPr>
              <a:spcBef>
                <a:spcPts val="800"/>
              </a:spcBef>
              <a:defRPr sz="1400" baseline="0"/>
            </a:lvl4pPr>
            <a:lvl5pPr>
              <a:spcBef>
                <a:spcPts val="800"/>
              </a:spcBef>
              <a:defRPr sz="140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1978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am Photos">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095E3C3B-5A9E-4D96-BC39-7004AC22F9C7}"/>
              </a:ext>
            </a:extLst>
          </p:cNvPr>
          <p:cNvSpPr>
            <a:spLocks noGrp="1"/>
          </p:cNvSpPr>
          <p:nvPr>
            <p:ph type="ftr" sz="quarter" idx="11"/>
          </p:nvPr>
        </p:nvSpPr>
        <p:spPr/>
        <p:txBody>
          <a:bodyPr/>
          <a:lstStyle/>
          <a:p>
            <a:r>
              <a:rPr lang="en-US"/>
              <a:t>[Optional presentation title]</a:t>
            </a:r>
          </a:p>
        </p:txBody>
      </p:sp>
      <p:sp>
        <p:nvSpPr>
          <p:cNvPr id="3" name="Date Placeholder 3">
            <a:extLst>
              <a:ext uri="{FF2B5EF4-FFF2-40B4-BE49-F238E27FC236}">
                <a16:creationId xmlns:a16="http://schemas.microsoft.com/office/drawing/2014/main" id="{2B2D468F-F3E1-4AA3-B224-4ACA2CE00A55}"/>
              </a:ext>
            </a:extLst>
          </p:cNvPr>
          <p:cNvSpPr>
            <a:spLocks noGrp="1"/>
          </p:cNvSpPr>
          <p:nvPr>
            <p:ph type="dt" sz="half" idx="10"/>
          </p:nvPr>
        </p:nvSpPr>
        <p:spPr/>
        <p:txBody>
          <a:bodyPr/>
          <a:lstStyle/>
          <a:p>
            <a:r>
              <a:rPr lang="en-UM"/>
              <a:t>[Month 00, 0000]</a:t>
            </a:r>
            <a:endParaRPr lang="en-US"/>
          </a:p>
        </p:txBody>
      </p:sp>
      <p:sp>
        <p:nvSpPr>
          <p:cNvPr id="5" name="Slide Number Placeholder 4">
            <a:extLst>
              <a:ext uri="{FF2B5EF4-FFF2-40B4-BE49-F238E27FC236}">
                <a16:creationId xmlns:a16="http://schemas.microsoft.com/office/drawing/2014/main" id="{6CF9CDAC-EC28-4BA6-9827-D58133E18874}"/>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6" name="Title Placeholder 1">
            <a:extLst>
              <a:ext uri="{FF2B5EF4-FFF2-40B4-BE49-F238E27FC236}">
                <a16:creationId xmlns:a16="http://schemas.microsoft.com/office/drawing/2014/main" id="{6CBCE331-57A3-4230-A81D-81129BE1E1B8}"/>
              </a:ext>
            </a:extLst>
          </p:cNvPr>
          <p:cNvSpPr>
            <a:spLocks noGrp="1"/>
          </p:cNvSpPr>
          <p:nvPr>
            <p:ph type="title"/>
          </p:nvPr>
        </p:nvSpPr>
        <p:spPr>
          <a:xfrm>
            <a:off x="457200" y="457204"/>
            <a:ext cx="10972800" cy="393261"/>
          </a:xfrm>
          <a:prstGeom prst="rect">
            <a:avLst/>
          </a:prstGeom>
        </p:spPr>
        <p:txBody>
          <a:bodyPr vert="horz" lIns="0" tIns="0" rIns="0" bIns="0" rtlCol="0" anchor="t" anchorCtr="0">
            <a:noAutofit/>
          </a:bodyPr>
          <a:lstStyle/>
          <a:p>
            <a:r>
              <a:rPr lang="en-US"/>
              <a:t>Click to edit Master title style</a:t>
            </a:r>
          </a:p>
        </p:txBody>
      </p:sp>
      <p:sp>
        <p:nvSpPr>
          <p:cNvPr id="25" name="Text Placeholder 7">
            <a:extLst>
              <a:ext uri="{FF2B5EF4-FFF2-40B4-BE49-F238E27FC236}">
                <a16:creationId xmlns:a16="http://schemas.microsoft.com/office/drawing/2014/main" id="{122BB126-4974-41D3-8E3B-662812903A75}"/>
              </a:ext>
            </a:extLst>
          </p:cNvPr>
          <p:cNvSpPr>
            <a:spLocks noGrp="1"/>
          </p:cNvSpPr>
          <p:nvPr>
            <p:ph type="body" sz="quarter" idx="13"/>
          </p:nvPr>
        </p:nvSpPr>
        <p:spPr>
          <a:xfrm>
            <a:off x="457200" y="900653"/>
            <a:ext cx="11277600" cy="393261"/>
          </a:xfrm>
        </p:spPr>
        <p:txBody>
          <a:bodyPr>
            <a:noAutofit/>
          </a:bodyPr>
          <a:lstStyle>
            <a:lvl1pPr marL="0" indent="0">
              <a:spcBef>
                <a:spcPts val="0"/>
              </a:spcBef>
              <a:buFont typeface="Arial" charset="0"/>
              <a:buNone/>
              <a:tabLst/>
              <a:defRPr sz="28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Click to edit Master text styles</a:t>
            </a:r>
          </a:p>
        </p:txBody>
      </p:sp>
      <p:sp>
        <p:nvSpPr>
          <p:cNvPr id="24" name="Rectangle: Rounded Corners 23">
            <a:extLst>
              <a:ext uri="{FF2B5EF4-FFF2-40B4-BE49-F238E27FC236}">
                <a16:creationId xmlns:a16="http://schemas.microsoft.com/office/drawing/2014/main" id="{7506A592-56BA-4447-9625-269DC83DDA19}"/>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
        <p:nvSpPr>
          <p:cNvPr id="26" name="Picture Placeholder 3">
            <a:extLst>
              <a:ext uri="{FF2B5EF4-FFF2-40B4-BE49-F238E27FC236}">
                <a16:creationId xmlns:a16="http://schemas.microsoft.com/office/drawing/2014/main" id="{099C6E37-744F-4391-AE65-D26E255A0B67}"/>
              </a:ext>
            </a:extLst>
          </p:cNvPr>
          <p:cNvSpPr>
            <a:spLocks noGrp="1"/>
          </p:cNvSpPr>
          <p:nvPr>
            <p:ph type="pic" sz="quarter" idx="14"/>
          </p:nvPr>
        </p:nvSpPr>
        <p:spPr>
          <a:xfrm>
            <a:off x="850939" y="1911044"/>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27" name="Text Placeholder 5">
            <a:extLst>
              <a:ext uri="{FF2B5EF4-FFF2-40B4-BE49-F238E27FC236}">
                <a16:creationId xmlns:a16="http://schemas.microsoft.com/office/drawing/2014/main" id="{E71748AD-CF27-4F50-B671-7CF716F15DA6}"/>
              </a:ext>
            </a:extLst>
          </p:cNvPr>
          <p:cNvSpPr>
            <a:spLocks noGrp="1"/>
          </p:cNvSpPr>
          <p:nvPr>
            <p:ph type="body" sz="quarter" idx="15" hasCustomPrompt="1"/>
          </p:nvPr>
        </p:nvSpPr>
        <p:spPr>
          <a:xfrm>
            <a:off x="457201" y="2985786"/>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28" name="Picture Placeholder 3">
            <a:extLst>
              <a:ext uri="{FF2B5EF4-FFF2-40B4-BE49-F238E27FC236}">
                <a16:creationId xmlns:a16="http://schemas.microsoft.com/office/drawing/2014/main" id="{5C9F5613-C82F-429C-B6B0-62AB54D0ABAA}"/>
              </a:ext>
            </a:extLst>
          </p:cNvPr>
          <p:cNvSpPr>
            <a:spLocks noGrp="1"/>
          </p:cNvSpPr>
          <p:nvPr>
            <p:ph type="pic" sz="quarter" idx="16"/>
          </p:nvPr>
        </p:nvSpPr>
        <p:spPr>
          <a:xfrm>
            <a:off x="3908733" y="1911044"/>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29" name="Text Placeholder 5">
            <a:extLst>
              <a:ext uri="{FF2B5EF4-FFF2-40B4-BE49-F238E27FC236}">
                <a16:creationId xmlns:a16="http://schemas.microsoft.com/office/drawing/2014/main" id="{3EA1B0BE-29AF-4923-A7A8-DB276E3C24BC}"/>
              </a:ext>
            </a:extLst>
          </p:cNvPr>
          <p:cNvSpPr>
            <a:spLocks noGrp="1"/>
          </p:cNvSpPr>
          <p:nvPr>
            <p:ph type="body" sz="quarter" idx="17" hasCustomPrompt="1"/>
          </p:nvPr>
        </p:nvSpPr>
        <p:spPr>
          <a:xfrm>
            <a:off x="3514995" y="2985786"/>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30" name="Picture Placeholder 3">
            <a:extLst>
              <a:ext uri="{FF2B5EF4-FFF2-40B4-BE49-F238E27FC236}">
                <a16:creationId xmlns:a16="http://schemas.microsoft.com/office/drawing/2014/main" id="{17BCC3D2-B852-4166-BEFC-54B2A0BD47D3}"/>
              </a:ext>
            </a:extLst>
          </p:cNvPr>
          <p:cNvSpPr>
            <a:spLocks noGrp="1"/>
          </p:cNvSpPr>
          <p:nvPr>
            <p:ph type="pic" sz="quarter" idx="18"/>
          </p:nvPr>
        </p:nvSpPr>
        <p:spPr>
          <a:xfrm>
            <a:off x="10024324" y="1911044"/>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31" name="Text Placeholder 5">
            <a:extLst>
              <a:ext uri="{FF2B5EF4-FFF2-40B4-BE49-F238E27FC236}">
                <a16:creationId xmlns:a16="http://schemas.microsoft.com/office/drawing/2014/main" id="{34A713EE-A408-491F-A83B-B705AF4149E2}"/>
              </a:ext>
            </a:extLst>
          </p:cNvPr>
          <p:cNvSpPr>
            <a:spLocks noGrp="1"/>
          </p:cNvSpPr>
          <p:nvPr>
            <p:ph type="body" sz="quarter" idx="19" hasCustomPrompt="1"/>
          </p:nvPr>
        </p:nvSpPr>
        <p:spPr>
          <a:xfrm>
            <a:off x="9630586" y="2985786"/>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32" name="Picture Placeholder 3">
            <a:extLst>
              <a:ext uri="{FF2B5EF4-FFF2-40B4-BE49-F238E27FC236}">
                <a16:creationId xmlns:a16="http://schemas.microsoft.com/office/drawing/2014/main" id="{81B2C05D-BE0B-40CD-951C-6820AA9A6FE1}"/>
              </a:ext>
            </a:extLst>
          </p:cNvPr>
          <p:cNvSpPr>
            <a:spLocks noGrp="1"/>
          </p:cNvSpPr>
          <p:nvPr>
            <p:ph type="pic" sz="quarter" idx="20"/>
          </p:nvPr>
        </p:nvSpPr>
        <p:spPr>
          <a:xfrm>
            <a:off x="6966528" y="1911044"/>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33" name="Text Placeholder 5">
            <a:extLst>
              <a:ext uri="{FF2B5EF4-FFF2-40B4-BE49-F238E27FC236}">
                <a16:creationId xmlns:a16="http://schemas.microsoft.com/office/drawing/2014/main" id="{C14B19CC-E3CE-4603-92B3-1DB3C96BDA3C}"/>
              </a:ext>
            </a:extLst>
          </p:cNvPr>
          <p:cNvSpPr>
            <a:spLocks noGrp="1"/>
          </p:cNvSpPr>
          <p:nvPr>
            <p:ph type="body" sz="quarter" idx="21" hasCustomPrompt="1"/>
          </p:nvPr>
        </p:nvSpPr>
        <p:spPr>
          <a:xfrm>
            <a:off x="6572790" y="2985786"/>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34" name="Picture Placeholder 3">
            <a:extLst>
              <a:ext uri="{FF2B5EF4-FFF2-40B4-BE49-F238E27FC236}">
                <a16:creationId xmlns:a16="http://schemas.microsoft.com/office/drawing/2014/main" id="{FE60290A-BA55-42A6-9206-B65E4E5BEEE3}"/>
              </a:ext>
            </a:extLst>
          </p:cNvPr>
          <p:cNvSpPr>
            <a:spLocks noGrp="1"/>
          </p:cNvSpPr>
          <p:nvPr>
            <p:ph type="pic" sz="quarter" idx="22"/>
          </p:nvPr>
        </p:nvSpPr>
        <p:spPr>
          <a:xfrm>
            <a:off x="850939" y="3927169"/>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35" name="Text Placeholder 5">
            <a:extLst>
              <a:ext uri="{FF2B5EF4-FFF2-40B4-BE49-F238E27FC236}">
                <a16:creationId xmlns:a16="http://schemas.microsoft.com/office/drawing/2014/main" id="{19CEFC30-4A33-4908-952A-3B740562B071}"/>
              </a:ext>
            </a:extLst>
          </p:cNvPr>
          <p:cNvSpPr>
            <a:spLocks noGrp="1"/>
          </p:cNvSpPr>
          <p:nvPr>
            <p:ph type="body" sz="quarter" idx="23" hasCustomPrompt="1"/>
          </p:nvPr>
        </p:nvSpPr>
        <p:spPr>
          <a:xfrm>
            <a:off x="457201" y="5001911"/>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36" name="Picture Placeholder 3">
            <a:extLst>
              <a:ext uri="{FF2B5EF4-FFF2-40B4-BE49-F238E27FC236}">
                <a16:creationId xmlns:a16="http://schemas.microsoft.com/office/drawing/2014/main" id="{3EF3272A-01AA-4F3D-A5C8-1139518B7C92}"/>
              </a:ext>
            </a:extLst>
          </p:cNvPr>
          <p:cNvSpPr>
            <a:spLocks noGrp="1"/>
          </p:cNvSpPr>
          <p:nvPr>
            <p:ph type="pic" sz="quarter" idx="24"/>
          </p:nvPr>
        </p:nvSpPr>
        <p:spPr>
          <a:xfrm>
            <a:off x="3908733" y="3927169"/>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37" name="Text Placeholder 5">
            <a:extLst>
              <a:ext uri="{FF2B5EF4-FFF2-40B4-BE49-F238E27FC236}">
                <a16:creationId xmlns:a16="http://schemas.microsoft.com/office/drawing/2014/main" id="{5CFB27A9-C2FB-4247-9E56-9FFEB0F01F65}"/>
              </a:ext>
            </a:extLst>
          </p:cNvPr>
          <p:cNvSpPr>
            <a:spLocks noGrp="1"/>
          </p:cNvSpPr>
          <p:nvPr>
            <p:ph type="body" sz="quarter" idx="25" hasCustomPrompt="1"/>
          </p:nvPr>
        </p:nvSpPr>
        <p:spPr>
          <a:xfrm>
            <a:off x="3514995" y="5001911"/>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38" name="Picture Placeholder 3">
            <a:extLst>
              <a:ext uri="{FF2B5EF4-FFF2-40B4-BE49-F238E27FC236}">
                <a16:creationId xmlns:a16="http://schemas.microsoft.com/office/drawing/2014/main" id="{ADBAEB32-014C-4AB3-9BE8-8464B9CB4BFA}"/>
              </a:ext>
            </a:extLst>
          </p:cNvPr>
          <p:cNvSpPr>
            <a:spLocks noGrp="1"/>
          </p:cNvSpPr>
          <p:nvPr>
            <p:ph type="pic" sz="quarter" idx="26"/>
          </p:nvPr>
        </p:nvSpPr>
        <p:spPr>
          <a:xfrm>
            <a:off x="10024324" y="3927169"/>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39" name="Text Placeholder 5">
            <a:extLst>
              <a:ext uri="{FF2B5EF4-FFF2-40B4-BE49-F238E27FC236}">
                <a16:creationId xmlns:a16="http://schemas.microsoft.com/office/drawing/2014/main" id="{E971C324-DD07-4910-BCBA-50F7332E9313}"/>
              </a:ext>
            </a:extLst>
          </p:cNvPr>
          <p:cNvSpPr>
            <a:spLocks noGrp="1"/>
          </p:cNvSpPr>
          <p:nvPr>
            <p:ph type="body" sz="quarter" idx="27" hasCustomPrompt="1"/>
          </p:nvPr>
        </p:nvSpPr>
        <p:spPr>
          <a:xfrm>
            <a:off x="9630586" y="5001911"/>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40" name="Picture Placeholder 3">
            <a:extLst>
              <a:ext uri="{FF2B5EF4-FFF2-40B4-BE49-F238E27FC236}">
                <a16:creationId xmlns:a16="http://schemas.microsoft.com/office/drawing/2014/main" id="{3BCC5CC9-8CB3-47C4-BCEE-BEEFE53AED68}"/>
              </a:ext>
            </a:extLst>
          </p:cNvPr>
          <p:cNvSpPr>
            <a:spLocks noGrp="1"/>
          </p:cNvSpPr>
          <p:nvPr>
            <p:ph type="pic" sz="quarter" idx="28"/>
          </p:nvPr>
        </p:nvSpPr>
        <p:spPr>
          <a:xfrm>
            <a:off x="6966528" y="3927169"/>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41" name="Text Placeholder 5">
            <a:extLst>
              <a:ext uri="{FF2B5EF4-FFF2-40B4-BE49-F238E27FC236}">
                <a16:creationId xmlns:a16="http://schemas.microsoft.com/office/drawing/2014/main" id="{2100BA65-8DB1-417E-B2CF-4384F1136938}"/>
              </a:ext>
            </a:extLst>
          </p:cNvPr>
          <p:cNvSpPr>
            <a:spLocks noGrp="1"/>
          </p:cNvSpPr>
          <p:nvPr>
            <p:ph type="body" sz="quarter" idx="29" hasCustomPrompt="1"/>
          </p:nvPr>
        </p:nvSpPr>
        <p:spPr>
          <a:xfrm>
            <a:off x="6572790" y="5001911"/>
            <a:ext cx="2104215" cy="623887"/>
          </a:xfrm>
        </p:spPr>
        <p:txBody>
          <a:bodyPr>
            <a:noAutofit/>
          </a:bodyPr>
          <a:lstStyle>
            <a:lvl1pPr marL="0" indent="0" algn="ctr">
              <a:spcBef>
                <a:spcPts val="400"/>
              </a:spcBef>
              <a:buFontTx/>
              <a:buNone/>
              <a:defRPr sz="1200" b="1"/>
            </a:lvl1pPr>
          </a:lstStyle>
          <a:p>
            <a:pPr lvl="0"/>
            <a:r>
              <a:rPr lang="en-US"/>
              <a:t>Edit Master text styles</a:t>
            </a:r>
          </a:p>
        </p:txBody>
      </p:sp>
    </p:spTree>
    <p:extLst>
      <p:ext uri="{BB962C8B-B14F-4D97-AF65-F5344CB8AC3E}">
        <p14:creationId xmlns:p14="http://schemas.microsoft.com/office/powerpoint/2010/main" val="3560253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am Photos - No Subtitle">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095E3C3B-5A9E-4D96-BC39-7004AC22F9C7}"/>
              </a:ext>
            </a:extLst>
          </p:cNvPr>
          <p:cNvSpPr>
            <a:spLocks noGrp="1"/>
          </p:cNvSpPr>
          <p:nvPr>
            <p:ph type="ftr" sz="quarter" idx="11"/>
          </p:nvPr>
        </p:nvSpPr>
        <p:spPr/>
        <p:txBody>
          <a:bodyPr/>
          <a:lstStyle/>
          <a:p>
            <a:r>
              <a:rPr lang="en-US"/>
              <a:t>[Optional presentation title]</a:t>
            </a:r>
          </a:p>
        </p:txBody>
      </p:sp>
      <p:sp>
        <p:nvSpPr>
          <p:cNvPr id="3" name="Date Placeholder 3">
            <a:extLst>
              <a:ext uri="{FF2B5EF4-FFF2-40B4-BE49-F238E27FC236}">
                <a16:creationId xmlns:a16="http://schemas.microsoft.com/office/drawing/2014/main" id="{2B2D468F-F3E1-4AA3-B224-4ACA2CE00A55}"/>
              </a:ext>
            </a:extLst>
          </p:cNvPr>
          <p:cNvSpPr>
            <a:spLocks noGrp="1"/>
          </p:cNvSpPr>
          <p:nvPr>
            <p:ph type="dt" sz="half" idx="10"/>
          </p:nvPr>
        </p:nvSpPr>
        <p:spPr/>
        <p:txBody>
          <a:bodyPr/>
          <a:lstStyle/>
          <a:p>
            <a:r>
              <a:rPr lang="en-UM"/>
              <a:t>[Month 00, 0000]</a:t>
            </a:r>
            <a:endParaRPr lang="en-US"/>
          </a:p>
        </p:txBody>
      </p:sp>
      <p:sp>
        <p:nvSpPr>
          <p:cNvPr id="5" name="Slide Number Placeholder 4">
            <a:extLst>
              <a:ext uri="{FF2B5EF4-FFF2-40B4-BE49-F238E27FC236}">
                <a16:creationId xmlns:a16="http://schemas.microsoft.com/office/drawing/2014/main" id="{6CF9CDAC-EC28-4BA6-9827-D58133E18874}"/>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6" name="Title Placeholder 1">
            <a:extLst>
              <a:ext uri="{FF2B5EF4-FFF2-40B4-BE49-F238E27FC236}">
                <a16:creationId xmlns:a16="http://schemas.microsoft.com/office/drawing/2014/main" id="{6CBCE331-57A3-4230-A81D-81129BE1E1B8}"/>
              </a:ext>
            </a:extLst>
          </p:cNvPr>
          <p:cNvSpPr>
            <a:spLocks noGrp="1"/>
          </p:cNvSpPr>
          <p:nvPr>
            <p:ph type="title"/>
          </p:nvPr>
        </p:nvSpPr>
        <p:spPr>
          <a:xfrm>
            <a:off x="457200" y="457204"/>
            <a:ext cx="10972800" cy="393261"/>
          </a:xfrm>
          <a:prstGeom prst="rect">
            <a:avLst/>
          </a:prstGeom>
        </p:spPr>
        <p:txBody>
          <a:bodyPr vert="horz" lIns="0" tIns="0" rIns="0" bIns="0" rtlCol="0" anchor="t" anchorCtr="0">
            <a:noAutofit/>
          </a:bodyPr>
          <a:lstStyle/>
          <a:p>
            <a:r>
              <a:rPr lang="en-US"/>
              <a:t>Click to edit Master title style</a:t>
            </a:r>
          </a:p>
        </p:txBody>
      </p:sp>
      <p:sp>
        <p:nvSpPr>
          <p:cNvPr id="25" name="Rectangle: Rounded Corners 24">
            <a:extLst>
              <a:ext uri="{FF2B5EF4-FFF2-40B4-BE49-F238E27FC236}">
                <a16:creationId xmlns:a16="http://schemas.microsoft.com/office/drawing/2014/main" id="{44B57889-50E2-46B5-9961-F194E8A3C1F6}"/>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
        <p:nvSpPr>
          <p:cNvPr id="24" name="Picture Placeholder 3">
            <a:extLst>
              <a:ext uri="{FF2B5EF4-FFF2-40B4-BE49-F238E27FC236}">
                <a16:creationId xmlns:a16="http://schemas.microsoft.com/office/drawing/2014/main" id="{54C49034-A229-4997-B331-2C4E87C17D4A}"/>
              </a:ext>
            </a:extLst>
          </p:cNvPr>
          <p:cNvSpPr>
            <a:spLocks noGrp="1"/>
          </p:cNvSpPr>
          <p:nvPr>
            <p:ph type="pic" sz="quarter" idx="14"/>
          </p:nvPr>
        </p:nvSpPr>
        <p:spPr>
          <a:xfrm>
            <a:off x="850939" y="1911044"/>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26" name="Text Placeholder 5">
            <a:extLst>
              <a:ext uri="{FF2B5EF4-FFF2-40B4-BE49-F238E27FC236}">
                <a16:creationId xmlns:a16="http://schemas.microsoft.com/office/drawing/2014/main" id="{0F590B8B-8F0E-41DF-8200-46272A00D0D7}"/>
              </a:ext>
            </a:extLst>
          </p:cNvPr>
          <p:cNvSpPr>
            <a:spLocks noGrp="1"/>
          </p:cNvSpPr>
          <p:nvPr>
            <p:ph type="body" sz="quarter" idx="15" hasCustomPrompt="1"/>
          </p:nvPr>
        </p:nvSpPr>
        <p:spPr>
          <a:xfrm>
            <a:off x="457201" y="2985786"/>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27" name="Picture Placeholder 3">
            <a:extLst>
              <a:ext uri="{FF2B5EF4-FFF2-40B4-BE49-F238E27FC236}">
                <a16:creationId xmlns:a16="http://schemas.microsoft.com/office/drawing/2014/main" id="{959F3E41-6B92-470F-92C8-F13C77B0932C}"/>
              </a:ext>
            </a:extLst>
          </p:cNvPr>
          <p:cNvSpPr>
            <a:spLocks noGrp="1"/>
          </p:cNvSpPr>
          <p:nvPr>
            <p:ph type="pic" sz="quarter" idx="16"/>
          </p:nvPr>
        </p:nvSpPr>
        <p:spPr>
          <a:xfrm>
            <a:off x="3908733" y="1911044"/>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28" name="Text Placeholder 5">
            <a:extLst>
              <a:ext uri="{FF2B5EF4-FFF2-40B4-BE49-F238E27FC236}">
                <a16:creationId xmlns:a16="http://schemas.microsoft.com/office/drawing/2014/main" id="{BEE4EB45-3B6D-4E59-9F3B-57258A801BA0}"/>
              </a:ext>
            </a:extLst>
          </p:cNvPr>
          <p:cNvSpPr>
            <a:spLocks noGrp="1"/>
          </p:cNvSpPr>
          <p:nvPr>
            <p:ph type="body" sz="quarter" idx="17" hasCustomPrompt="1"/>
          </p:nvPr>
        </p:nvSpPr>
        <p:spPr>
          <a:xfrm>
            <a:off x="3514995" y="2985786"/>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29" name="Picture Placeholder 3">
            <a:extLst>
              <a:ext uri="{FF2B5EF4-FFF2-40B4-BE49-F238E27FC236}">
                <a16:creationId xmlns:a16="http://schemas.microsoft.com/office/drawing/2014/main" id="{6853D6E4-C94C-49E5-8247-E0138ADD2C51}"/>
              </a:ext>
            </a:extLst>
          </p:cNvPr>
          <p:cNvSpPr>
            <a:spLocks noGrp="1"/>
          </p:cNvSpPr>
          <p:nvPr>
            <p:ph type="pic" sz="quarter" idx="18"/>
          </p:nvPr>
        </p:nvSpPr>
        <p:spPr>
          <a:xfrm>
            <a:off x="10024324" y="1911044"/>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30" name="Text Placeholder 5">
            <a:extLst>
              <a:ext uri="{FF2B5EF4-FFF2-40B4-BE49-F238E27FC236}">
                <a16:creationId xmlns:a16="http://schemas.microsoft.com/office/drawing/2014/main" id="{2E5CEB22-0D7D-4CDB-B147-A31BF6491F8B}"/>
              </a:ext>
            </a:extLst>
          </p:cNvPr>
          <p:cNvSpPr>
            <a:spLocks noGrp="1"/>
          </p:cNvSpPr>
          <p:nvPr>
            <p:ph type="body" sz="quarter" idx="19" hasCustomPrompt="1"/>
          </p:nvPr>
        </p:nvSpPr>
        <p:spPr>
          <a:xfrm>
            <a:off x="9630586" y="2985786"/>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31" name="Picture Placeholder 3">
            <a:extLst>
              <a:ext uri="{FF2B5EF4-FFF2-40B4-BE49-F238E27FC236}">
                <a16:creationId xmlns:a16="http://schemas.microsoft.com/office/drawing/2014/main" id="{ACF5690D-377E-4EF3-BF0D-8A3D8AA70DFC}"/>
              </a:ext>
            </a:extLst>
          </p:cNvPr>
          <p:cNvSpPr>
            <a:spLocks noGrp="1"/>
          </p:cNvSpPr>
          <p:nvPr>
            <p:ph type="pic" sz="quarter" idx="20"/>
          </p:nvPr>
        </p:nvSpPr>
        <p:spPr>
          <a:xfrm>
            <a:off x="6966528" y="1911044"/>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32" name="Text Placeholder 5">
            <a:extLst>
              <a:ext uri="{FF2B5EF4-FFF2-40B4-BE49-F238E27FC236}">
                <a16:creationId xmlns:a16="http://schemas.microsoft.com/office/drawing/2014/main" id="{82202CB6-F447-4972-8321-1DC1429FE9EC}"/>
              </a:ext>
            </a:extLst>
          </p:cNvPr>
          <p:cNvSpPr>
            <a:spLocks noGrp="1"/>
          </p:cNvSpPr>
          <p:nvPr>
            <p:ph type="body" sz="quarter" idx="21" hasCustomPrompt="1"/>
          </p:nvPr>
        </p:nvSpPr>
        <p:spPr>
          <a:xfrm>
            <a:off x="6572790" y="2985786"/>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33" name="Picture Placeholder 3">
            <a:extLst>
              <a:ext uri="{FF2B5EF4-FFF2-40B4-BE49-F238E27FC236}">
                <a16:creationId xmlns:a16="http://schemas.microsoft.com/office/drawing/2014/main" id="{19247841-5E36-4984-8C62-1E88BE74FFD8}"/>
              </a:ext>
            </a:extLst>
          </p:cNvPr>
          <p:cNvSpPr>
            <a:spLocks noGrp="1"/>
          </p:cNvSpPr>
          <p:nvPr>
            <p:ph type="pic" sz="quarter" idx="22"/>
          </p:nvPr>
        </p:nvSpPr>
        <p:spPr>
          <a:xfrm>
            <a:off x="850939" y="3927169"/>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34" name="Text Placeholder 5">
            <a:extLst>
              <a:ext uri="{FF2B5EF4-FFF2-40B4-BE49-F238E27FC236}">
                <a16:creationId xmlns:a16="http://schemas.microsoft.com/office/drawing/2014/main" id="{7CF035B4-5EEE-47F0-A76B-FE8CCFA27EDC}"/>
              </a:ext>
            </a:extLst>
          </p:cNvPr>
          <p:cNvSpPr>
            <a:spLocks noGrp="1"/>
          </p:cNvSpPr>
          <p:nvPr>
            <p:ph type="body" sz="quarter" idx="23" hasCustomPrompt="1"/>
          </p:nvPr>
        </p:nvSpPr>
        <p:spPr>
          <a:xfrm>
            <a:off x="457201" y="5001911"/>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35" name="Picture Placeholder 3">
            <a:extLst>
              <a:ext uri="{FF2B5EF4-FFF2-40B4-BE49-F238E27FC236}">
                <a16:creationId xmlns:a16="http://schemas.microsoft.com/office/drawing/2014/main" id="{B00E99EB-880A-4928-A626-EF0EEA7D9478}"/>
              </a:ext>
            </a:extLst>
          </p:cNvPr>
          <p:cNvSpPr>
            <a:spLocks noGrp="1"/>
          </p:cNvSpPr>
          <p:nvPr>
            <p:ph type="pic" sz="quarter" idx="24"/>
          </p:nvPr>
        </p:nvSpPr>
        <p:spPr>
          <a:xfrm>
            <a:off x="3908733" y="3927169"/>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36" name="Text Placeholder 5">
            <a:extLst>
              <a:ext uri="{FF2B5EF4-FFF2-40B4-BE49-F238E27FC236}">
                <a16:creationId xmlns:a16="http://schemas.microsoft.com/office/drawing/2014/main" id="{4CF6ECB1-A632-4DD8-A8E8-5026226E03A7}"/>
              </a:ext>
            </a:extLst>
          </p:cNvPr>
          <p:cNvSpPr>
            <a:spLocks noGrp="1"/>
          </p:cNvSpPr>
          <p:nvPr>
            <p:ph type="body" sz="quarter" idx="25" hasCustomPrompt="1"/>
          </p:nvPr>
        </p:nvSpPr>
        <p:spPr>
          <a:xfrm>
            <a:off x="3514995" y="5001911"/>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37" name="Picture Placeholder 3">
            <a:extLst>
              <a:ext uri="{FF2B5EF4-FFF2-40B4-BE49-F238E27FC236}">
                <a16:creationId xmlns:a16="http://schemas.microsoft.com/office/drawing/2014/main" id="{242B313F-D893-4013-8066-6FD8F02C2525}"/>
              </a:ext>
            </a:extLst>
          </p:cNvPr>
          <p:cNvSpPr>
            <a:spLocks noGrp="1"/>
          </p:cNvSpPr>
          <p:nvPr>
            <p:ph type="pic" sz="quarter" idx="26"/>
          </p:nvPr>
        </p:nvSpPr>
        <p:spPr>
          <a:xfrm>
            <a:off x="10024324" y="3927169"/>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38" name="Text Placeholder 5">
            <a:extLst>
              <a:ext uri="{FF2B5EF4-FFF2-40B4-BE49-F238E27FC236}">
                <a16:creationId xmlns:a16="http://schemas.microsoft.com/office/drawing/2014/main" id="{85EE1C0C-3937-486F-8A5F-46EE98A9F3C5}"/>
              </a:ext>
            </a:extLst>
          </p:cNvPr>
          <p:cNvSpPr>
            <a:spLocks noGrp="1"/>
          </p:cNvSpPr>
          <p:nvPr>
            <p:ph type="body" sz="quarter" idx="27" hasCustomPrompt="1"/>
          </p:nvPr>
        </p:nvSpPr>
        <p:spPr>
          <a:xfrm>
            <a:off x="9630586" y="5001911"/>
            <a:ext cx="2104215" cy="623887"/>
          </a:xfrm>
        </p:spPr>
        <p:txBody>
          <a:bodyPr>
            <a:noAutofit/>
          </a:bodyPr>
          <a:lstStyle>
            <a:lvl1pPr marL="0" indent="0" algn="ctr">
              <a:spcBef>
                <a:spcPts val="400"/>
              </a:spcBef>
              <a:buFontTx/>
              <a:buNone/>
              <a:defRPr sz="1200" b="1"/>
            </a:lvl1pPr>
          </a:lstStyle>
          <a:p>
            <a:pPr lvl="0"/>
            <a:r>
              <a:rPr lang="en-US"/>
              <a:t>Edit Master text styles</a:t>
            </a:r>
          </a:p>
        </p:txBody>
      </p:sp>
      <p:sp>
        <p:nvSpPr>
          <p:cNvPr id="39" name="Picture Placeholder 3">
            <a:extLst>
              <a:ext uri="{FF2B5EF4-FFF2-40B4-BE49-F238E27FC236}">
                <a16:creationId xmlns:a16="http://schemas.microsoft.com/office/drawing/2014/main" id="{6A523924-6C59-4702-B677-551A58726366}"/>
              </a:ext>
            </a:extLst>
          </p:cNvPr>
          <p:cNvSpPr>
            <a:spLocks noGrp="1"/>
          </p:cNvSpPr>
          <p:nvPr>
            <p:ph type="pic" sz="quarter" idx="28"/>
          </p:nvPr>
        </p:nvSpPr>
        <p:spPr>
          <a:xfrm>
            <a:off x="6966528" y="3927169"/>
            <a:ext cx="1316736" cy="990568"/>
          </a:xfrm>
          <a:prstGeom prst="ellipse">
            <a:avLst/>
          </a:prstGeom>
          <a:solidFill>
            <a:schemeClr val="bg1">
              <a:lumMod val="85000"/>
            </a:schemeClr>
          </a:solidFill>
        </p:spPr>
        <p:txBody>
          <a:bodyPr/>
          <a:lstStyle>
            <a:lvl1pPr marL="0" indent="0" algn="ctr">
              <a:buFontTx/>
              <a:buNone/>
              <a:defRPr sz="1050" b="1"/>
            </a:lvl1pPr>
          </a:lstStyle>
          <a:p>
            <a:r>
              <a:rPr lang="en-US"/>
              <a:t>Click icon to add picture</a:t>
            </a:r>
          </a:p>
        </p:txBody>
      </p:sp>
      <p:sp>
        <p:nvSpPr>
          <p:cNvPr id="40" name="Text Placeholder 5">
            <a:extLst>
              <a:ext uri="{FF2B5EF4-FFF2-40B4-BE49-F238E27FC236}">
                <a16:creationId xmlns:a16="http://schemas.microsoft.com/office/drawing/2014/main" id="{8415C588-552D-44DD-B9D1-B93A91C671CC}"/>
              </a:ext>
            </a:extLst>
          </p:cNvPr>
          <p:cNvSpPr>
            <a:spLocks noGrp="1"/>
          </p:cNvSpPr>
          <p:nvPr>
            <p:ph type="body" sz="quarter" idx="29" hasCustomPrompt="1"/>
          </p:nvPr>
        </p:nvSpPr>
        <p:spPr>
          <a:xfrm>
            <a:off x="6572790" y="5001911"/>
            <a:ext cx="2104215" cy="623887"/>
          </a:xfrm>
        </p:spPr>
        <p:txBody>
          <a:bodyPr>
            <a:noAutofit/>
          </a:bodyPr>
          <a:lstStyle>
            <a:lvl1pPr marL="0" indent="0" algn="ctr">
              <a:spcBef>
                <a:spcPts val="400"/>
              </a:spcBef>
              <a:buFontTx/>
              <a:buNone/>
              <a:defRPr sz="1200" b="1"/>
            </a:lvl1pPr>
          </a:lstStyle>
          <a:p>
            <a:pPr lvl="0"/>
            <a:r>
              <a:rPr lang="en-US"/>
              <a:t>Edit Master text styles</a:t>
            </a:r>
          </a:p>
        </p:txBody>
      </p:sp>
    </p:spTree>
    <p:extLst>
      <p:ext uri="{BB962C8B-B14F-4D97-AF65-F5344CB8AC3E}">
        <p14:creationId xmlns:p14="http://schemas.microsoft.com/office/powerpoint/2010/main" val="2670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037">
          <p15:clr>
            <a:srgbClr val="FBAE40"/>
          </p15:clr>
        </p15:guide>
        <p15:guide id="2" orient="horz" pos="383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04DB31C0-6A43-4560-9961-5618DF4940B3}"/>
              </a:ext>
            </a:extLst>
          </p:cNvPr>
          <p:cNvSpPr>
            <a:spLocks noGrp="1"/>
          </p:cNvSpPr>
          <p:nvPr>
            <p:ph type="ftr" sz="quarter" idx="11"/>
          </p:nvPr>
        </p:nvSpPr>
        <p:spPr/>
        <p:txBody>
          <a:bodyPr/>
          <a:lstStyle/>
          <a:p>
            <a:r>
              <a:rPr lang="en-US"/>
              <a:t>[Optional presentation title]</a:t>
            </a:r>
          </a:p>
        </p:txBody>
      </p:sp>
      <p:sp>
        <p:nvSpPr>
          <p:cNvPr id="2" name="Date Placeholder 2">
            <a:extLst>
              <a:ext uri="{FF2B5EF4-FFF2-40B4-BE49-F238E27FC236}">
                <a16:creationId xmlns:a16="http://schemas.microsoft.com/office/drawing/2014/main" id="{1753067F-170B-48F1-B1EF-69AAA3B69946}"/>
              </a:ext>
            </a:extLst>
          </p:cNvPr>
          <p:cNvSpPr>
            <a:spLocks noGrp="1"/>
          </p:cNvSpPr>
          <p:nvPr>
            <p:ph type="dt" sz="half" idx="10"/>
          </p:nvPr>
        </p:nvSpPr>
        <p:spPr/>
        <p:txBody>
          <a:bodyPr/>
          <a:lstStyle/>
          <a:p>
            <a:r>
              <a:rPr lang="en-UM"/>
              <a:t>[Month 00, 0000]</a:t>
            </a:r>
            <a:endParaRPr lang="en-US"/>
          </a:p>
        </p:txBody>
      </p:sp>
      <p:sp>
        <p:nvSpPr>
          <p:cNvPr id="4" name="Slide Number Placeholder 3">
            <a:extLst>
              <a:ext uri="{FF2B5EF4-FFF2-40B4-BE49-F238E27FC236}">
                <a16:creationId xmlns:a16="http://schemas.microsoft.com/office/drawing/2014/main" id="{45BF3E53-7A3D-40D5-AE68-3CE44909F1CF}"/>
              </a:ext>
            </a:extLst>
          </p:cNvPr>
          <p:cNvSpPr>
            <a:spLocks noGrp="1"/>
          </p:cNvSpPr>
          <p:nvPr>
            <p:ph type="sldNum" sz="quarter" idx="12"/>
          </p:nvPr>
        </p:nvSpPr>
        <p:spPr/>
        <p:txBody>
          <a:bodyPr/>
          <a:lstStyle/>
          <a:p>
            <a:fld id="{B58DE5F1-E0F9-4CCA-92B7-7A6FC4DFEE14}" type="slidenum">
              <a:rPr lang="en-US" smtClean="0"/>
              <a:t>‹#›</a:t>
            </a:fld>
            <a:endParaRPr lang="en-US"/>
          </a:p>
        </p:txBody>
      </p:sp>
      <p:sp>
        <p:nvSpPr>
          <p:cNvPr id="6" name="Rectangle: Rounded Corners 5">
            <a:extLst>
              <a:ext uri="{FF2B5EF4-FFF2-40B4-BE49-F238E27FC236}">
                <a16:creationId xmlns:a16="http://schemas.microsoft.com/office/drawing/2014/main" id="{3DBD0E38-54A8-4EB5-BFB5-3C60B171AD64}"/>
              </a:ext>
            </a:extLst>
          </p:cNvPr>
          <p:cNvSpPr/>
          <p:nvPr userDrawn="1"/>
        </p:nvSpPr>
        <p:spPr>
          <a:xfrm>
            <a:off x="0" y="4"/>
            <a:ext cx="12192000" cy="45719"/>
          </a:xfrm>
          <a:prstGeom prst="round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Tree>
    <p:extLst>
      <p:ext uri="{BB962C8B-B14F-4D97-AF65-F5344CB8AC3E}">
        <p14:creationId xmlns:p14="http://schemas.microsoft.com/office/powerpoint/2010/main" val="1251235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act - White Ground">
    <p:bg>
      <p:bgPr>
        <a:solidFill>
          <a:srgbClr val="93D50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6D5459-1958-4E41-9ACB-285DB7AF3B1B}"/>
              </a:ext>
            </a:extLst>
          </p:cNvPr>
          <p:cNvSpPr/>
          <p:nvPr userDrawn="1"/>
        </p:nvSpPr>
        <p:spPr>
          <a:xfrm>
            <a:off x="201883" y="6129951"/>
            <a:ext cx="1626919" cy="460854"/>
          </a:xfrm>
          <a:prstGeom prst="rect">
            <a:avLst/>
          </a:prstGeom>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
        <p:nvSpPr>
          <p:cNvPr id="6" name="Shape">
            <a:extLst>
              <a:ext uri="{FF2B5EF4-FFF2-40B4-BE49-F238E27FC236}">
                <a16:creationId xmlns:a16="http://schemas.microsoft.com/office/drawing/2014/main" id="{3B667D81-0197-4643-8B8D-98EFDFE91158}"/>
              </a:ext>
            </a:extLst>
          </p:cNvPr>
          <p:cNvSpPr>
            <a:spLocks noChangeAspect="1" noEditPoints="1"/>
          </p:cNvSpPr>
          <p:nvPr userDrawn="1"/>
        </p:nvSpPr>
        <p:spPr bwMode="hidden">
          <a:xfrm>
            <a:off x="1744885" y="0"/>
            <a:ext cx="10447115" cy="6858000"/>
          </a:xfrm>
          <a:custGeom>
            <a:avLst/>
            <a:gdLst>
              <a:gd name="T0" fmla="*/ 5485 w 10971"/>
              <a:gd name="T1" fmla="*/ 0 h 7199"/>
              <a:gd name="T2" fmla="*/ 5485 w 10971"/>
              <a:gd name="T3" fmla="*/ 0 h 7199"/>
              <a:gd name="T4" fmla="*/ 0 w 10971"/>
              <a:gd name="T5" fmla="*/ 7199 h 7199"/>
              <a:gd name="T6" fmla="*/ 10971 w 10971"/>
              <a:gd name="T7" fmla="*/ 4799 h 7199"/>
              <a:gd name="T8" fmla="*/ 5485 w 10971"/>
              <a:gd name="T9" fmla="*/ 0 h 7199"/>
            </a:gdLst>
            <a:ahLst/>
            <a:cxnLst>
              <a:cxn ang="0">
                <a:pos x="T0" y="T1"/>
              </a:cxn>
              <a:cxn ang="0">
                <a:pos x="T2" y="T3"/>
              </a:cxn>
              <a:cxn ang="0">
                <a:pos x="T4" y="T5"/>
              </a:cxn>
              <a:cxn ang="0">
                <a:pos x="T6" y="T7"/>
              </a:cxn>
              <a:cxn ang="0">
                <a:pos x="T8" y="T9"/>
              </a:cxn>
            </a:cxnLst>
            <a:rect l="0" t="0" r="r" b="b"/>
            <a:pathLst>
              <a:path w="10971" h="7199">
                <a:moveTo>
                  <a:pt x="5485" y="0"/>
                </a:moveTo>
                <a:lnTo>
                  <a:pt x="5485" y="0"/>
                </a:lnTo>
                <a:lnTo>
                  <a:pt x="0" y="7199"/>
                </a:lnTo>
                <a:lnTo>
                  <a:pt x="10971" y="4799"/>
                </a:lnTo>
                <a:lnTo>
                  <a:pt x="5485" y="0"/>
                </a:lnTo>
                <a:close/>
              </a:path>
            </a:pathLst>
          </a:custGeom>
          <a:solidFill>
            <a:srgbClr val="F4F4F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 name="Contact">
            <a:extLst>
              <a:ext uri="{FF2B5EF4-FFF2-40B4-BE49-F238E27FC236}">
                <a16:creationId xmlns:a16="http://schemas.microsoft.com/office/drawing/2014/main" id="{D94549FF-0AAD-5F4F-8AB4-53D19F7F294B}"/>
              </a:ext>
            </a:extLst>
          </p:cNvPr>
          <p:cNvSpPr txBox="1"/>
          <p:nvPr userDrawn="1"/>
        </p:nvSpPr>
        <p:spPr>
          <a:xfrm>
            <a:off x="457200" y="374654"/>
            <a:ext cx="5486400" cy="1374775"/>
          </a:xfrm>
          <a:prstGeom prst="rect">
            <a:avLst/>
          </a:prstGeom>
          <a:noFill/>
        </p:spPr>
        <p:txBody>
          <a:bodyPr wrap="square" lIns="0" tIns="0" rIns="0" bIns="0" rtlCol="0" anchor="t" anchorCtr="0">
            <a:noAutofit/>
          </a:bodyPr>
          <a:lstStyle/>
          <a:p>
            <a:pPr marL="0" indent="0">
              <a:lnSpc>
                <a:spcPct val="90000"/>
              </a:lnSpc>
              <a:spcBef>
                <a:spcPts val="0"/>
              </a:spcBef>
              <a:buSzPct val="100000"/>
              <a:buFontTx/>
              <a:buNone/>
            </a:pPr>
            <a:r>
              <a:rPr lang="en-US" sz="4800" b="1" spc="-100" baseline="0"/>
              <a:t>Contact</a:t>
            </a:r>
          </a:p>
        </p:txBody>
      </p:sp>
      <p:sp>
        <p:nvSpPr>
          <p:cNvPr id="13" name="TextBox 12">
            <a:extLst>
              <a:ext uri="{FF2B5EF4-FFF2-40B4-BE49-F238E27FC236}">
                <a16:creationId xmlns:a16="http://schemas.microsoft.com/office/drawing/2014/main" id="{4AEB7B01-51EC-41DF-84F4-A4EA4C6D0A51}"/>
              </a:ext>
            </a:extLst>
          </p:cNvPr>
          <p:cNvSpPr txBox="1"/>
          <p:nvPr userDrawn="1"/>
        </p:nvSpPr>
        <p:spPr>
          <a:xfrm>
            <a:off x="523877" y="6292731"/>
            <a:ext cx="11210924" cy="108070"/>
          </a:xfrm>
          <a:prstGeom prst="rect">
            <a:avLst/>
          </a:prstGeom>
          <a:noFill/>
        </p:spPr>
        <p:txBody>
          <a:bodyPr wrap="square" lIns="0" tIns="0" rIns="0" bIns="0" rtlCol="0">
            <a:noAutofit/>
          </a:bodyPr>
          <a:lstStyle/>
          <a:p>
            <a:r>
              <a:rPr lang="en-US" sz="800"/>
              <a:t>©2020 Guidehouse Inc.  All rights reserved. This content is for general information purposes only, and should not be used as a substitute for consultation with professional advisors.</a:t>
            </a:r>
            <a:endParaRPr lang="en-US" sz="800" b="0" i="0" spc="31" baseline="0">
              <a:ea typeface="Neue Haas Grotesk Display Std 55 Roman" charset="0"/>
              <a:cs typeface="Neue Haas Grotesk Display Std 55 Roman" charset="0"/>
            </a:endParaRPr>
          </a:p>
        </p:txBody>
      </p:sp>
      <p:pic>
        <p:nvPicPr>
          <p:cNvPr id="9" name="Picture 8">
            <a:extLst>
              <a:ext uri="{FF2B5EF4-FFF2-40B4-BE49-F238E27FC236}">
                <a16:creationId xmlns:a16="http://schemas.microsoft.com/office/drawing/2014/main" id="{C854011C-13BA-48EB-90C9-B7FABADCAADE}"/>
              </a:ext>
            </a:extLst>
          </p:cNvPr>
          <p:cNvPicPr>
            <a:picLocks noChangeAspect="1"/>
          </p:cNvPicPr>
          <p:nvPr userDrawn="1"/>
        </p:nvPicPr>
        <p:blipFill>
          <a:blip r:embed="rId2"/>
          <a:stretch>
            <a:fillRect/>
          </a:stretch>
        </p:blipFill>
        <p:spPr>
          <a:xfrm>
            <a:off x="523876" y="5745906"/>
            <a:ext cx="2048256" cy="384048"/>
          </a:xfrm>
          <a:prstGeom prst="rect">
            <a:avLst/>
          </a:prstGeom>
        </p:spPr>
      </p:pic>
    </p:spTree>
    <p:extLst>
      <p:ext uri="{BB962C8B-B14F-4D97-AF65-F5344CB8AC3E}">
        <p14:creationId xmlns:p14="http://schemas.microsoft.com/office/powerpoint/2010/main" val="2641526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act - Green Groun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6D5459-1958-4E41-9ACB-285DB7AF3B1B}"/>
              </a:ext>
            </a:extLst>
          </p:cNvPr>
          <p:cNvSpPr/>
          <p:nvPr userDrawn="1"/>
        </p:nvSpPr>
        <p:spPr>
          <a:xfrm>
            <a:off x="201883" y="6129951"/>
            <a:ext cx="1626919" cy="460854"/>
          </a:xfrm>
          <a:prstGeom prst="rect">
            <a:avLst/>
          </a:prstGeom>
          <a:solidFill>
            <a:schemeClr val="bg1"/>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
        <p:nvSpPr>
          <p:cNvPr id="6" name="Shape">
            <a:extLst>
              <a:ext uri="{FF2B5EF4-FFF2-40B4-BE49-F238E27FC236}">
                <a16:creationId xmlns:a16="http://schemas.microsoft.com/office/drawing/2014/main" id="{3B667D81-0197-4643-8B8D-98EFDFE91158}"/>
              </a:ext>
            </a:extLst>
          </p:cNvPr>
          <p:cNvSpPr>
            <a:spLocks noChangeAspect="1" noEditPoints="1"/>
          </p:cNvSpPr>
          <p:nvPr userDrawn="1"/>
        </p:nvSpPr>
        <p:spPr bwMode="hidden">
          <a:xfrm>
            <a:off x="1744885" y="0"/>
            <a:ext cx="10447115" cy="6858000"/>
          </a:xfrm>
          <a:custGeom>
            <a:avLst/>
            <a:gdLst>
              <a:gd name="T0" fmla="*/ 5485 w 10971"/>
              <a:gd name="T1" fmla="*/ 0 h 7199"/>
              <a:gd name="T2" fmla="*/ 5485 w 10971"/>
              <a:gd name="T3" fmla="*/ 0 h 7199"/>
              <a:gd name="T4" fmla="*/ 0 w 10971"/>
              <a:gd name="T5" fmla="*/ 7199 h 7199"/>
              <a:gd name="T6" fmla="*/ 10971 w 10971"/>
              <a:gd name="T7" fmla="*/ 4799 h 7199"/>
              <a:gd name="T8" fmla="*/ 5485 w 10971"/>
              <a:gd name="T9" fmla="*/ 0 h 7199"/>
            </a:gdLst>
            <a:ahLst/>
            <a:cxnLst>
              <a:cxn ang="0">
                <a:pos x="T0" y="T1"/>
              </a:cxn>
              <a:cxn ang="0">
                <a:pos x="T2" y="T3"/>
              </a:cxn>
              <a:cxn ang="0">
                <a:pos x="T4" y="T5"/>
              </a:cxn>
              <a:cxn ang="0">
                <a:pos x="T6" y="T7"/>
              </a:cxn>
              <a:cxn ang="0">
                <a:pos x="T8" y="T9"/>
              </a:cxn>
            </a:cxnLst>
            <a:rect l="0" t="0" r="r" b="b"/>
            <a:pathLst>
              <a:path w="10971" h="7199">
                <a:moveTo>
                  <a:pt x="5485" y="0"/>
                </a:moveTo>
                <a:lnTo>
                  <a:pt x="5485" y="0"/>
                </a:lnTo>
                <a:lnTo>
                  <a:pt x="0" y="7199"/>
                </a:lnTo>
                <a:lnTo>
                  <a:pt x="10971" y="4799"/>
                </a:lnTo>
                <a:lnTo>
                  <a:pt x="5485" y="0"/>
                </a:lnTo>
                <a:close/>
              </a:path>
            </a:pathLst>
          </a:custGeom>
          <a:solidFill>
            <a:srgbClr val="93D5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5" name="Contact">
            <a:extLst>
              <a:ext uri="{FF2B5EF4-FFF2-40B4-BE49-F238E27FC236}">
                <a16:creationId xmlns:a16="http://schemas.microsoft.com/office/drawing/2014/main" id="{D94549FF-0AAD-5F4F-8AB4-53D19F7F294B}"/>
              </a:ext>
            </a:extLst>
          </p:cNvPr>
          <p:cNvSpPr txBox="1"/>
          <p:nvPr userDrawn="1"/>
        </p:nvSpPr>
        <p:spPr>
          <a:xfrm>
            <a:off x="457200" y="374654"/>
            <a:ext cx="5486400" cy="1374775"/>
          </a:xfrm>
          <a:prstGeom prst="rect">
            <a:avLst/>
          </a:prstGeom>
          <a:noFill/>
        </p:spPr>
        <p:txBody>
          <a:bodyPr wrap="square" lIns="0" tIns="0" rIns="0" bIns="0" rtlCol="0" anchor="t" anchorCtr="0">
            <a:noAutofit/>
          </a:bodyPr>
          <a:lstStyle/>
          <a:p>
            <a:pPr marL="0" indent="0">
              <a:lnSpc>
                <a:spcPct val="90000"/>
              </a:lnSpc>
              <a:spcBef>
                <a:spcPts val="0"/>
              </a:spcBef>
              <a:buSzPct val="100000"/>
              <a:buFontTx/>
              <a:buNone/>
            </a:pPr>
            <a:r>
              <a:rPr lang="en-US" sz="4800" b="1" spc="-100" baseline="0"/>
              <a:t>Contact</a:t>
            </a:r>
          </a:p>
        </p:txBody>
      </p:sp>
      <p:sp>
        <p:nvSpPr>
          <p:cNvPr id="13" name="TextBox 12">
            <a:extLst>
              <a:ext uri="{FF2B5EF4-FFF2-40B4-BE49-F238E27FC236}">
                <a16:creationId xmlns:a16="http://schemas.microsoft.com/office/drawing/2014/main" id="{4AEB7B01-51EC-41DF-84F4-A4EA4C6D0A51}"/>
              </a:ext>
            </a:extLst>
          </p:cNvPr>
          <p:cNvSpPr txBox="1"/>
          <p:nvPr userDrawn="1"/>
        </p:nvSpPr>
        <p:spPr>
          <a:xfrm>
            <a:off x="523877" y="6292731"/>
            <a:ext cx="11210924" cy="108070"/>
          </a:xfrm>
          <a:prstGeom prst="rect">
            <a:avLst/>
          </a:prstGeom>
          <a:noFill/>
        </p:spPr>
        <p:txBody>
          <a:bodyPr wrap="square" lIns="0" tIns="0" rIns="0" bIns="0" rtlCol="0">
            <a:noAutofit/>
          </a:bodyPr>
          <a:lstStyle/>
          <a:p>
            <a:r>
              <a:rPr lang="en-US" sz="800"/>
              <a:t>©2020 Guidehouse Inc.  All rights reserved. This content is for general information purposes only, and should not be used as a substitute for consultation with professional advisors.</a:t>
            </a:r>
            <a:endParaRPr lang="en-US" sz="800" b="0" i="0" spc="31" baseline="0">
              <a:ea typeface="Neue Haas Grotesk Display Std 55 Roman" charset="0"/>
              <a:cs typeface="Neue Haas Grotesk Display Std 55 Roman" charset="0"/>
            </a:endParaRPr>
          </a:p>
        </p:txBody>
      </p:sp>
      <p:pic>
        <p:nvPicPr>
          <p:cNvPr id="11" name="Picture 10">
            <a:extLst>
              <a:ext uri="{FF2B5EF4-FFF2-40B4-BE49-F238E27FC236}">
                <a16:creationId xmlns:a16="http://schemas.microsoft.com/office/drawing/2014/main" id="{04D7576F-95CE-4F26-807A-EAA4C0EF50A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876" y="5741424"/>
            <a:ext cx="2048256" cy="388531"/>
          </a:xfrm>
          <a:prstGeom prst="rect">
            <a:avLst/>
          </a:prstGeom>
        </p:spPr>
      </p:pic>
    </p:spTree>
    <p:extLst>
      <p:ext uri="{BB962C8B-B14F-4D97-AF65-F5344CB8AC3E}">
        <p14:creationId xmlns:p14="http://schemas.microsoft.com/office/powerpoint/2010/main" val="624350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lt Contact - White Ground">
    <p:bg>
      <p:bgPr>
        <a:solidFill>
          <a:schemeClr val="bg1"/>
        </a:solidFill>
        <a:effectLst/>
      </p:bgPr>
    </p:bg>
    <p:spTree>
      <p:nvGrpSpPr>
        <p:cNvPr id="1" name=""/>
        <p:cNvGrpSpPr/>
        <p:nvPr/>
      </p:nvGrpSpPr>
      <p:grpSpPr>
        <a:xfrm>
          <a:off x="0" y="0"/>
          <a:ext cx="0" cy="0"/>
          <a:chOff x="0" y="0"/>
          <a:chExt cx="0" cy="0"/>
        </a:xfrm>
      </p:grpSpPr>
      <p:sp>
        <p:nvSpPr>
          <p:cNvPr id="5" name="Contact">
            <a:extLst>
              <a:ext uri="{FF2B5EF4-FFF2-40B4-BE49-F238E27FC236}">
                <a16:creationId xmlns:a16="http://schemas.microsoft.com/office/drawing/2014/main" id="{D94549FF-0AAD-5F4F-8AB4-53D19F7F294B}"/>
              </a:ext>
            </a:extLst>
          </p:cNvPr>
          <p:cNvSpPr txBox="1"/>
          <p:nvPr userDrawn="1"/>
        </p:nvSpPr>
        <p:spPr>
          <a:xfrm>
            <a:off x="457200" y="374654"/>
            <a:ext cx="5486400" cy="1374775"/>
          </a:xfrm>
          <a:prstGeom prst="rect">
            <a:avLst/>
          </a:prstGeom>
          <a:noFill/>
        </p:spPr>
        <p:txBody>
          <a:bodyPr wrap="square" lIns="0" tIns="0" rIns="0" bIns="0" rtlCol="0" anchor="t" anchorCtr="0">
            <a:noAutofit/>
          </a:bodyPr>
          <a:lstStyle/>
          <a:p>
            <a:pPr marL="0" indent="0">
              <a:lnSpc>
                <a:spcPct val="90000"/>
              </a:lnSpc>
              <a:spcBef>
                <a:spcPts val="0"/>
              </a:spcBef>
              <a:buSzPct val="100000"/>
              <a:buFontTx/>
              <a:buNone/>
            </a:pPr>
            <a:r>
              <a:rPr lang="en-US" sz="4800" b="1" spc="-100" baseline="0"/>
              <a:t>Contact</a:t>
            </a:r>
          </a:p>
        </p:txBody>
      </p:sp>
      <p:grpSp>
        <p:nvGrpSpPr>
          <p:cNvPr id="10" name="Shapes">
            <a:extLst>
              <a:ext uri="{FF2B5EF4-FFF2-40B4-BE49-F238E27FC236}">
                <a16:creationId xmlns:a16="http://schemas.microsoft.com/office/drawing/2014/main" id="{EAC13FD3-8F1E-4B13-84C0-6C5E1C488292}"/>
              </a:ext>
            </a:extLst>
          </p:cNvPr>
          <p:cNvGrpSpPr/>
          <p:nvPr userDrawn="1"/>
        </p:nvGrpSpPr>
        <p:grpSpPr>
          <a:xfrm>
            <a:off x="4484721" y="456312"/>
            <a:ext cx="7250555" cy="5944426"/>
            <a:chOff x="4484721" y="456312"/>
            <a:chExt cx="7250555" cy="5944426"/>
          </a:xfrm>
        </p:grpSpPr>
        <p:sp>
          <p:nvSpPr>
            <p:cNvPr id="11" name="Shape 1">
              <a:extLst>
                <a:ext uri="{FF2B5EF4-FFF2-40B4-BE49-F238E27FC236}">
                  <a16:creationId xmlns:a16="http://schemas.microsoft.com/office/drawing/2014/main" id="{23888EA1-B79F-494F-B56F-8FC9BDB12EC2}"/>
                </a:ext>
                <a:ext uri="{C183D7F6-B498-43B3-948B-1728B52AA6E4}">
                  <adec:decorative xmlns:adec="http://schemas.microsoft.com/office/drawing/2017/decorative" val="1"/>
                </a:ext>
              </a:extLst>
            </p:cNvPr>
            <p:cNvSpPr>
              <a:spLocks noChangeAspect="1" noEditPoints="1"/>
            </p:cNvSpPr>
            <p:nvPr userDrawn="1"/>
          </p:nvSpPr>
          <p:spPr bwMode="hidden">
            <a:xfrm>
              <a:off x="7707222" y="456567"/>
              <a:ext cx="4028054" cy="2896340"/>
            </a:xfrm>
            <a:custGeom>
              <a:avLst/>
              <a:gdLst>
                <a:gd name="T0" fmla="*/ 4228 w 4228"/>
                <a:gd name="T1" fmla="*/ 2080 h 3040"/>
                <a:gd name="T2" fmla="*/ 4228 w 4228"/>
                <a:gd name="T3" fmla="*/ 2080 h 3040"/>
                <a:gd name="T4" fmla="*/ 0 w 4228"/>
                <a:gd name="T5" fmla="*/ 0 h 3040"/>
                <a:gd name="T6" fmla="*/ 2472 w 4228"/>
                <a:gd name="T7" fmla="*/ 3040 h 3040"/>
                <a:gd name="T8" fmla="*/ 4228 w 4228"/>
                <a:gd name="T9" fmla="*/ 2080 h 3040"/>
              </a:gdLst>
              <a:ahLst/>
              <a:cxnLst>
                <a:cxn ang="0">
                  <a:pos x="T0" y="T1"/>
                </a:cxn>
                <a:cxn ang="0">
                  <a:pos x="T2" y="T3"/>
                </a:cxn>
                <a:cxn ang="0">
                  <a:pos x="T4" y="T5"/>
                </a:cxn>
                <a:cxn ang="0">
                  <a:pos x="T6" y="T7"/>
                </a:cxn>
                <a:cxn ang="0">
                  <a:pos x="T8" y="T9"/>
                </a:cxn>
              </a:cxnLst>
              <a:rect l="0" t="0" r="r" b="b"/>
              <a:pathLst>
                <a:path w="4228" h="3040">
                  <a:moveTo>
                    <a:pt x="4228" y="2080"/>
                  </a:moveTo>
                  <a:lnTo>
                    <a:pt x="4228" y="2080"/>
                  </a:lnTo>
                  <a:lnTo>
                    <a:pt x="0" y="0"/>
                  </a:lnTo>
                  <a:lnTo>
                    <a:pt x="2472" y="3040"/>
                  </a:lnTo>
                  <a:lnTo>
                    <a:pt x="4228" y="2080"/>
                  </a:lnTo>
                  <a:close/>
                </a:path>
              </a:pathLst>
            </a:custGeom>
            <a:solidFill>
              <a:srgbClr val="C3EC0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Shape 2">
              <a:extLst>
                <a:ext uri="{FF2B5EF4-FFF2-40B4-BE49-F238E27FC236}">
                  <a16:creationId xmlns:a16="http://schemas.microsoft.com/office/drawing/2014/main" id="{0464DE1E-C107-4352-A58E-EED50BA81951}"/>
                </a:ext>
              </a:extLst>
            </p:cNvPr>
            <p:cNvSpPr>
              <a:spLocks noChangeAspect="1" noEditPoints="1"/>
            </p:cNvSpPr>
            <p:nvPr userDrawn="1"/>
          </p:nvSpPr>
          <p:spPr bwMode="hidden">
            <a:xfrm>
              <a:off x="4484721" y="456312"/>
              <a:ext cx="7250043" cy="5944426"/>
            </a:xfrm>
            <a:custGeom>
              <a:avLst/>
              <a:gdLst>
                <a:gd name="connsiteX0" fmla="*/ 3222559 w 7250043"/>
                <a:gd name="connsiteY0" fmla="*/ 0 h 5944426"/>
                <a:gd name="connsiteX1" fmla="*/ 7250043 w 7250043"/>
                <a:gd name="connsiteY1" fmla="*/ 4953688 h 5944426"/>
                <a:gd name="connsiteX2" fmla="*/ 0 w 7250043"/>
                <a:gd name="connsiteY2" fmla="*/ 5944426 h 5944426"/>
              </a:gdLst>
              <a:ahLst/>
              <a:cxnLst>
                <a:cxn ang="0">
                  <a:pos x="connsiteX0" y="connsiteY0"/>
                </a:cxn>
                <a:cxn ang="0">
                  <a:pos x="connsiteX1" y="connsiteY1"/>
                </a:cxn>
                <a:cxn ang="0">
                  <a:pos x="connsiteX2" y="connsiteY2"/>
                </a:cxn>
              </a:cxnLst>
              <a:rect l="l" t="t" r="r" b="b"/>
              <a:pathLst>
                <a:path w="7250043" h="5944426">
                  <a:moveTo>
                    <a:pt x="3222559" y="0"/>
                  </a:moveTo>
                  <a:lnTo>
                    <a:pt x="7250043" y="4953688"/>
                  </a:lnTo>
                  <a:lnTo>
                    <a:pt x="0" y="5944426"/>
                  </a:lnTo>
                  <a:close/>
                </a:path>
              </a:pathLst>
            </a:custGeom>
            <a:solidFill>
              <a:srgbClr val="93D500"/>
            </a:solidFill>
            <a:ln>
              <a:noFill/>
            </a:ln>
          </p:spPr>
          <p:style>
            <a:lnRef idx="0">
              <a:schemeClr val="accent1"/>
            </a:lnRef>
            <a:fillRef idx="1">
              <a:schemeClr val="accent1"/>
            </a:fillRef>
            <a:effectRef idx="0">
              <a:srgbClr val="000000"/>
            </a:effectRef>
            <a:fontRef idx="minor">
              <a:schemeClr val="lt1"/>
            </a:fontRef>
          </p:style>
          <p:txBody>
            <a:bodyPr wrap="square" rtlCol="0" anchor="ctr">
              <a:noAutofit/>
            </a:bodyPr>
            <a:lstStyle/>
            <a:p>
              <a:pPr algn="ctr">
                <a:lnSpc>
                  <a:spcPct val="100000"/>
                </a:lnSpc>
              </a:pPr>
              <a:endParaRPr lang="en-US" sz="1800"/>
            </a:p>
          </p:txBody>
        </p:sp>
      </p:grpSp>
      <p:sp>
        <p:nvSpPr>
          <p:cNvPr id="14" name="Rectangle 13">
            <a:extLst>
              <a:ext uri="{FF2B5EF4-FFF2-40B4-BE49-F238E27FC236}">
                <a16:creationId xmlns:a16="http://schemas.microsoft.com/office/drawing/2014/main" id="{F295AF67-7966-4F43-940D-6E4B992196C7}"/>
              </a:ext>
            </a:extLst>
          </p:cNvPr>
          <p:cNvSpPr/>
          <p:nvPr userDrawn="1"/>
        </p:nvSpPr>
        <p:spPr>
          <a:xfrm>
            <a:off x="201883" y="6129951"/>
            <a:ext cx="1626919" cy="460854"/>
          </a:xfrm>
          <a:prstGeom prst="rect">
            <a:avLst/>
          </a:prstGeom>
          <a:solidFill>
            <a:schemeClr val="bg1"/>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lnSpc>
                <a:spcPct val="100000"/>
              </a:lnSpc>
            </a:pPr>
            <a:endParaRPr lang="en-UM" sz="1800"/>
          </a:p>
        </p:txBody>
      </p:sp>
      <p:sp>
        <p:nvSpPr>
          <p:cNvPr id="15" name="TextBox 14">
            <a:extLst>
              <a:ext uri="{FF2B5EF4-FFF2-40B4-BE49-F238E27FC236}">
                <a16:creationId xmlns:a16="http://schemas.microsoft.com/office/drawing/2014/main" id="{06B7273C-1000-4CE5-A536-6D9058511970}"/>
              </a:ext>
            </a:extLst>
          </p:cNvPr>
          <p:cNvSpPr txBox="1"/>
          <p:nvPr userDrawn="1"/>
        </p:nvSpPr>
        <p:spPr>
          <a:xfrm>
            <a:off x="523877" y="6050055"/>
            <a:ext cx="3788667" cy="388531"/>
          </a:xfrm>
          <a:prstGeom prst="rect">
            <a:avLst/>
          </a:prstGeom>
          <a:noFill/>
        </p:spPr>
        <p:txBody>
          <a:bodyPr wrap="square" lIns="0" tIns="0" rIns="0" bIns="0" rtlCol="0">
            <a:noAutofit/>
          </a:bodyPr>
          <a:lstStyle/>
          <a:p>
            <a:r>
              <a:rPr lang="en-US" sz="800"/>
              <a:t>©2020 Guidehouse Inc.  All rights reserved. This content is for general information purposes only, and should not be used as a substitute for consultation with professional advisors.</a:t>
            </a:r>
            <a:endParaRPr lang="en-US" sz="800" b="0" i="0" spc="31" baseline="0">
              <a:ea typeface="Neue Haas Grotesk Display Std 55 Roman" charset="0"/>
              <a:cs typeface="Neue Haas Grotesk Display Std 55 Roman" charset="0"/>
            </a:endParaRPr>
          </a:p>
        </p:txBody>
      </p:sp>
      <p:pic>
        <p:nvPicPr>
          <p:cNvPr id="16" name="Picture 15">
            <a:extLst>
              <a:ext uri="{FF2B5EF4-FFF2-40B4-BE49-F238E27FC236}">
                <a16:creationId xmlns:a16="http://schemas.microsoft.com/office/drawing/2014/main" id="{B7169607-DB62-456B-B85C-044BF39F988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876" y="5498748"/>
            <a:ext cx="2048256" cy="388531"/>
          </a:xfrm>
          <a:prstGeom prst="rect">
            <a:avLst/>
          </a:prstGeom>
        </p:spPr>
      </p:pic>
    </p:spTree>
    <p:extLst>
      <p:ext uri="{BB962C8B-B14F-4D97-AF65-F5344CB8AC3E}">
        <p14:creationId xmlns:p14="http://schemas.microsoft.com/office/powerpoint/2010/main" val="1465895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80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0FA622-B7AC-435F-B2C7-A7BE46A41AA0}"/>
              </a:ext>
            </a:extLst>
          </p:cNvPr>
          <p:cNvSpPr>
            <a:spLocks noGrp="1"/>
          </p:cNvSpPr>
          <p:nvPr>
            <p:ph type="dt" sz="half" idx="10"/>
          </p:nvPr>
        </p:nvSpPr>
        <p:spPr/>
        <p:txBody>
          <a:bodyPr/>
          <a:lstStyle/>
          <a:p>
            <a:fld id="{29BA9BC2-4A36-4185-B206-19773DA89EF6}" type="datetimeFigureOut">
              <a:rPr lang="en-US" smtClean="0"/>
              <a:t>6/25/2021</a:t>
            </a:fld>
            <a:endParaRPr lang="en-US"/>
          </a:p>
        </p:txBody>
      </p:sp>
      <p:sp>
        <p:nvSpPr>
          <p:cNvPr id="3" name="Footer Placeholder 2">
            <a:extLst>
              <a:ext uri="{FF2B5EF4-FFF2-40B4-BE49-F238E27FC236}">
                <a16:creationId xmlns:a16="http://schemas.microsoft.com/office/drawing/2014/main" id="{281B8E4E-3300-425C-98E2-FF5EA6797D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CB20B-F8D9-4A66-A5E0-04D2FD39FB24}"/>
              </a:ext>
            </a:extLst>
          </p:cNvPr>
          <p:cNvSpPr>
            <a:spLocks noGrp="1"/>
          </p:cNvSpPr>
          <p:nvPr>
            <p:ph type="sldNum" sz="quarter" idx="12"/>
          </p:nvPr>
        </p:nvSpPr>
        <p:spPr/>
        <p:txBody>
          <a:bodyPr/>
          <a:lstStyle/>
          <a:p>
            <a:fld id="{432000C5-F26B-44B1-95EA-4116A9C9DCEF}" type="slidenum">
              <a:rPr lang="en-US" smtClean="0"/>
              <a:t>‹#›</a:t>
            </a:fld>
            <a:endParaRPr lang="en-US"/>
          </a:p>
        </p:txBody>
      </p:sp>
    </p:spTree>
    <p:extLst>
      <p:ext uri="{BB962C8B-B14F-4D97-AF65-F5344CB8AC3E}">
        <p14:creationId xmlns:p14="http://schemas.microsoft.com/office/powerpoint/2010/main" val="33174035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Divider 3">
    <p:bg>
      <p:bgPr>
        <a:solidFill>
          <a:schemeClr val="accent1"/>
        </a:solidFill>
        <a:effectLst/>
      </p:bgPr>
    </p:bg>
    <p:spTree>
      <p:nvGrpSpPr>
        <p:cNvPr id="1" name=""/>
        <p:cNvGrpSpPr/>
        <p:nvPr/>
      </p:nvGrpSpPr>
      <p:grpSpPr>
        <a:xfrm>
          <a:off x="0" y="0"/>
          <a:ext cx="0" cy="0"/>
          <a:chOff x="0" y="0"/>
          <a:chExt cx="0" cy="0"/>
        </a:xfrm>
      </p:grpSpPr>
      <p:sp>
        <p:nvSpPr>
          <p:cNvPr id="10" name="Freeform 9"/>
          <p:cNvSpPr/>
          <p:nvPr userDrawn="1"/>
        </p:nvSpPr>
        <p:spPr>
          <a:xfrm>
            <a:off x="1637453" y="0"/>
            <a:ext cx="10554547" cy="6858000"/>
          </a:xfrm>
          <a:custGeom>
            <a:avLst/>
            <a:gdLst>
              <a:gd name="connsiteX0" fmla="*/ 67733 w 8128000"/>
              <a:gd name="connsiteY0" fmla="*/ 2269066 h 6925733"/>
              <a:gd name="connsiteX1" fmla="*/ 0 w 8128000"/>
              <a:gd name="connsiteY1" fmla="*/ 2269066 h 6925733"/>
              <a:gd name="connsiteX2" fmla="*/ 4064000 w 8128000"/>
              <a:gd name="connsiteY2" fmla="*/ 0 h 6925733"/>
              <a:gd name="connsiteX3" fmla="*/ 8128000 w 8128000"/>
              <a:gd name="connsiteY3" fmla="*/ 2286000 h 6925733"/>
              <a:gd name="connsiteX4" fmla="*/ 8128000 w 8128000"/>
              <a:gd name="connsiteY4" fmla="*/ 5791200 h 6925733"/>
              <a:gd name="connsiteX5" fmla="*/ 5130800 w 8128000"/>
              <a:gd name="connsiteY5" fmla="*/ 6925733 h 6925733"/>
              <a:gd name="connsiteX6" fmla="*/ 3031067 w 8128000"/>
              <a:gd name="connsiteY6" fmla="*/ 6908800 h 6925733"/>
              <a:gd name="connsiteX7" fmla="*/ 67733 w 8128000"/>
              <a:gd name="connsiteY7" fmla="*/ 2269066 h 6925733"/>
              <a:gd name="connsiteX0" fmla="*/ 375889 w 8404406"/>
              <a:gd name="connsiteY0" fmla="*/ 2424641 h 6925733"/>
              <a:gd name="connsiteX1" fmla="*/ 276406 w 8404406"/>
              <a:gd name="connsiteY1" fmla="*/ 2269066 h 6925733"/>
              <a:gd name="connsiteX2" fmla="*/ 4340406 w 8404406"/>
              <a:gd name="connsiteY2" fmla="*/ 0 h 6925733"/>
              <a:gd name="connsiteX3" fmla="*/ 8404406 w 8404406"/>
              <a:gd name="connsiteY3" fmla="*/ 2286000 h 6925733"/>
              <a:gd name="connsiteX4" fmla="*/ 8404406 w 8404406"/>
              <a:gd name="connsiteY4" fmla="*/ 5791200 h 6925733"/>
              <a:gd name="connsiteX5" fmla="*/ 5407206 w 8404406"/>
              <a:gd name="connsiteY5" fmla="*/ 6925733 h 6925733"/>
              <a:gd name="connsiteX6" fmla="*/ 3307473 w 8404406"/>
              <a:gd name="connsiteY6" fmla="*/ 6908800 h 6925733"/>
              <a:gd name="connsiteX7" fmla="*/ 375889 w 8404406"/>
              <a:gd name="connsiteY7" fmla="*/ 2424641 h 6925733"/>
              <a:gd name="connsiteX0" fmla="*/ 3031067 w 8128000"/>
              <a:gd name="connsiteY0" fmla="*/ 6908800 h 6925733"/>
              <a:gd name="connsiteX1" fmla="*/ 0 w 8128000"/>
              <a:gd name="connsiteY1" fmla="*/ 2269066 h 6925733"/>
              <a:gd name="connsiteX2" fmla="*/ 4064000 w 8128000"/>
              <a:gd name="connsiteY2" fmla="*/ 0 h 6925733"/>
              <a:gd name="connsiteX3" fmla="*/ 8128000 w 8128000"/>
              <a:gd name="connsiteY3" fmla="*/ 2286000 h 6925733"/>
              <a:gd name="connsiteX4" fmla="*/ 8128000 w 8128000"/>
              <a:gd name="connsiteY4" fmla="*/ 5791200 h 6925733"/>
              <a:gd name="connsiteX5" fmla="*/ 5130800 w 8128000"/>
              <a:gd name="connsiteY5" fmla="*/ 6925733 h 6925733"/>
              <a:gd name="connsiteX6" fmla="*/ 3031067 w 8128000"/>
              <a:gd name="connsiteY6" fmla="*/ 6908800 h 6925733"/>
              <a:gd name="connsiteX0" fmla="*/ 3031067 w 8128000"/>
              <a:gd name="connsiteY0" fmla="*/ 6908800 h 6925733"/>
              <a:gd name="connsiteX1" fmla="*/ 0 w 8128000"/>
              <a:gd name="connsiteY1" fmla="*/ 2269066 h 6925733"/>
              <a:gd name="connsiteX2" fmla="*/ 3860800 w 8128000"/>
              <a:gd name="connsiteY2" fmla="*/ 0 h 6925733"/>
              <a:gd name="connsiteX3" fmla="*/ 8128000 w 8128000"/>
              <a:gd name="connsiteY3" fmla="*/ 2286000 h 6925733"/>
              <a:gd name="connsiteX4" fmla="*/ 8128000 w 8128000"/>
              <a:gd name="connsiteY4" fmla="*/ 5791200 h 6925733"/>
              <a:gd name="connsiteX5" fmla="*/ 5130800 w 8128000"/>
              <a:gd name="connsiteY5" fmla="*/ 6925733 h 6925733"/>
              <a:gd name="connsiteX6" fmla="*/ 3031067 w 8128000"/>
              <a:gd name="connsiteY6" fmla="*/ 6908800 h 6925733"/>
              <a:gd name="connsiteX0" fmla="*/ 3031067 w 8140700"/>
              <a:gd name="connsiteY0" fmla="*/ 6908800 h 6925733"/>
              <a:gd name="connsiteX1" fmla="*/ 0 w 8140700"/>
              <a:gd name="connsiteY1" fmla="*/ 2269066 h 6925733"/>
              <a:gd name="connsiteX2" fmla="*/ 3860800 w 8140700"/>
              <a:gd name="connsiteY2" fmla="*/ 0 h 6925733"/>
              <a:gd name="connsiteX3" fmla="*/ 8140700 w 8140700"/>
              <a:gd name="connsiteY3" fmla="*/ 2516289 h 6925733"/>
              <a:gd name="connsiteX4" fmla="*/ 8128000 w 8140700"/>
              <a:gd name="connsiteY4" fmla="*/ 5791200 h 6925733"/>
              <a:gd name="connsiteX5" fmla="*/ 5130800 w 8140700"/>
              <a:gd name="connsiteY5" fmla="*/ 6925733 h 6925733"/>
              <a:gd name="connsiteX6" fmla="*/ 3031067 w 8140700"/>
              <a:gd name="connsiteY6" fmla="*/ 6908800 h 6925733"/>
              <a:gd name="connsiteX0" fmla="*/ 3031067 w 8129221"/>
              <a:gd name="connsiteY0" fmla="*/ 6908800 h 6925733"/>
              <a:gd name="connsiteX1" fmla="*/ 0 w 8129221"/>
              <a:gd name="connsiteY1" fmla="*/ 2269066 h 6925733"/>
              <a:gd name="connsiteX2" fmla="*/ 3860800 w 8129221"/>
              <a:gd name="connsiteY2" fmla="*/ 0 h 6925733"/>
              <a:gd name="connsiteX3" fmla="*/ 8128000 w 8129221"/>
              <a:gd name="connsiteY3" fmla="*/ 2490701 h 6925733"/>
              <a:gd name="connsiteX4" fmla="*/ 8128000 w 8129221"/>
              <a:gd name="connsiteY4" fmla="*/ 5791200 h 6925733"/>
              <a:gd name="connsiteX5" fmla="*/ 5130800 w 8129221"/>
              <a:gd name="connsiteY5" fmla="*/ 6925733 h 6925733"/>
              <a:gd name="connsiteX6" fmla="*/ 3031067 w 8129221"/>
              <a:gd name="connsiteY6" fmla="*/ 6908800 h 6925733"/>
              <a:gd name="connsiteX0" fmla="*/ 3031067 w 8140700"/>
              <a:gd name="connsiteY0" fmla="*/ 6908800 h 6925733"/>
              <a:gd name="connsiteX1" fmla="*/ 0 w 8140700"/>
              <a:gd name="connsiteY1" fmla="*/ 2269066 h 6925733"/>
              <a:gd name="connsiteX2" fmla="*/ 3860800 w 8140700"/>
              <a:gd name="connsiteY2" fmla="*/ 0 h 6925733"/>
              <a:gd name="connsiteX3" fmla="*/ 8140700 w 8140700"/>
              <a:gd name="connsiteY3" fmla="*/ 2452320 h 6925733"/>
              <a:gd name="connsiteX4" fmla="*/ 8128000 w 8140700"/>
              <a:gd name="connsiteY4" fmla="*/ 5791200 h 6925733"/>
              <a:gd name="connsiteX5" fmla="*/ 5130800 w 8140700"/>
              <a:gd name="connsiteY5" fmla="*/ 6925733 h 6925733"/>
              <a:gd name="connsiteX6" fmla="*/ 3031067 w 8140700"/>
              <a:gd name="connsiteY6" fmla="*/ 6908800 h 6925733"/>
              <a:gd name="connsiteX0" fmla="*/ 3031067 w 8140700"/>
              <a:gd name="connsiteY0" fmla="*/ 6908800 h 6925733"/>
              <a:gd name="connsiteX1" fmla="*/ 0 w 8140700"/>
              <a:gd name="connsiteY1" fmla="*/ 2269066 h 6925733"/>
              <a:gd name="connsiteX2" fmla="*/ 3860800 w 8140700"/>
              <a:gd name="connsiteY2" fmla="*/ 0 h 6925733"/>
              <a:gd name="connsiteX3" fmla="*/ 8140700 w 8140700"/>
              <a:gd name="connsiteY3" fmla="*/ 2452320 h 6925733"/>
              <a:gd name="connsiteX4" fmla="*/ 8128000 w 8140700"/>
              <a:gd name="connsiteY4" fmla="*/ 6213397 h 6925733"/>
              <a:gd name="connsiteX5" fmla="*/ 5130800 w 8140700"/>
              <a:gd name="connsiteY5" fmla="*/ 6925733 h 6925733"/>
              <a:gd name="connsiteX6" fmla="*/ 3031067 w 8140700"/>
              <a:gd name="connsiteY6" fmla="*/ 6908800 h 6925733"/>
              <a:gd name="connsiteX0" fmla="*/ 3031067 w 8140700"/>
              <a:gd name="connsiteY0" fmla="*/ 6908800 h 6912939"/>
              <a:gd name="connsiteX1" fmla="*/ 0 w 8140700"/>
              <a:gd name="connsiteY1" fmla="*/ 2269066 h 6912939"/>
              <a:gd name="connsiteX2" fmla="*/ 3860800 w 8140700"/>
              <a:gd name="connsiteY2" fmla="*/ 0 h 6912939"/>
              <a:gd name="connsiteX3" fmla="*/ 8140700 w 8140700"/>
              <a:gd name="connsiteY3" fmla="*/ 2452320 h 6912939"/>
              <a:gd name="connsiteX4" fmla="*/ 8128000 w 8140700"/>
              <a:gd name="connsiteY4" fmla="*/ 6213397 h 6912939"/>
              <a:gd name="connsiteX5" fmla="*/ 6337300 w 8140700"/>
              <a:gd name="connsiteY5" fmla="*/ 6912939 h 6912939"/>
              <a:gd name="connsiteX6" fmla="*/ 3031067 w 8140700"/>
              <a:gd name="connsiteY6" fmla="*/ 6908800 h 6912939"/>
              <a:gd name="connsiteX0" fmla="*/ 2510367 w 8140700"/>
              <a:gd name="connsiteY0" fmla="*/ 6921594 h 6921594"/>
              <a:gd name="connsiteX1" fmla="*/ 0 w 8140700"/>
              <a:gd name="connsiteY1" fmla="*/ 2269066 h 6921594"/>
              <a:gd name="connsiteX2" fmla="*/ 3860800 w 8140700"/>
              <a:gd name="connsiteY2" fmla="*/ 0 h 6921594"/>
              <a:gd name="connsiteX3" fmla="*/ 8140700 w 8140700"/>
              <a:gd name="connsiteY3" fmla="*/ 2452320 h 6921594"/>
              <a:gd name="connsiteX4" fmla="*/ 8128000 w 8140700"/>
              <a:gd name="connsiteY4" fmla="*/ 6213397 h 6921594"/>
              <a:gd name="connsiteX5" fmla="*/ 6337300 w 8140700"/>
              <a:gd name="connsiteY5" fmla="*/ 6912939 h 6921594"/>
              <a:gd name="connsiteX6" fmla="*/ 2510367 w 8140700"/>
              <a:gd name="connsiteY6" fmla="*/ 6921594 h 6921594"/>
              <a:gd name="connsiteX0" fmla="*/ 2853267 w 8483600"/>
              <a:gd name="connsiteY0" fmla="*/ 6921594 h 6921594"/>
              <a:gd name="connsiteX1" fmla="*/ 0 w 8483600"/>
              <a:gd name="connsiteY1" fmla="*/ 2473768 h 6921594"/>
              <a:gd name="connsiteX2" fmla="*/ 4203700 w 8483600"/>
              <a:gd name="connsiteY2" fmla="*/ 0 h 6921594"/>
              <a:gd name="connsiteX3" fmla="*/ 8483600 w 8483600"/>
              <a:gd name="connsiteY3" fmla="*/ 2452320 h 6921594"/>
              <a:gd name="connsiteX4" fmla="*/ 8470900 w 8483600"/>
              <a:gd name="connsiteY4" fmla="*/ 6213397 h 6921594"/>
              <a:gd name="connsiteX5" fmla="*/ 6680200 w 8483600"/>
              <a:gd name="connsiteY5" fmla="*/ 6912939 h 6921594"/>
              <a:gd name="connsiteX6" fmla="*/ 2853267 w 8483600"/>
              <a:gd name="connsiteY6" fmla="*/ 6921594 h 6921594"/>
              <a:gd name="connsiteX0" fmla="*/ 2853267 w 8483600"/>
              <a:gd name="connsiteY0" fmla="*/ 6921594 h 6921594"/>
              <a:gd name="connsiteX1" fmla="*/ 0 w 8483600"/>
              <a:gd name="connsiteY1" fmla="*/ 2473768 h 6921594"/>
              <a:gd name="connsiteX2" fmla="*/ 4203700 w 8483600"/>
              <a:gd name="connsiteY2" fmla="*/ 0 h 6921594"/>
              <a:gd name="connsiteX3" fmla="*/ 8483600 w 8483600"/>
              <a:gd name="connsiteY3" fmla="*/ 2452320 h 6921594"/>
              <a:gd name="connsiteX4" fmla="*/ 8445500 w 8483600"/>
              <a:gd name="connsiteY4" fmla="*/ 5995902 h 6921594"/>
              <a:gd name="connsiteX5" fmla="*/ 6680200 w 8483600"/>
              <a:gd name="connsiteY5" fmla="*/ 6912939 h 6921594"/>
              <a:gd name="connsiteX6" fmla="*/ 2853267 w 8483600"/>
              <a:gd name="connsiteY6" fmla="*/ 6921594 h 6921594"/>
              <a:gd name="connsiteX0" fmla="*/ 2853267 w 8484821"/>
              <a:gd name="connsiteY0" fmla="*/ 6921594 h 6921594"/>
              <a:gd name="connsiteX1" fmla="*/ 0 w 8484821"/>
              <a:gd name="connsiteY1" fmla="*/ 2473768 h 6921594"/>
              <a:gd name="connsiteX2" fmla="*/ 4203700 w 8484821"/>
              <a:gd name="connsiteY2" fmla="*/ 0 h 6921594"/>
              <a:gd name="connsiteX3" fmla="*/ 8483600 w 8484821"/>
              <a:gd name="connsiteY3" fmla="*/ 2452320 h 6921594"/>
              <a:gd name="connsiteX4" fmla="*/ 8483600 w 8484821"/>
              <a:gd name="connsiteY4" fmla="*/ 5740025 h 6921594"/>
              <a:gd name="connsiteX5" fmla="*/ 6680200 w 8484821"/>
              <a:gd name="connsiteY5" fmla="*/ 6912939 h 6921594"/>
              <a:gd name="connsiteX6" fmla="*/ 2853267 w 8484821"/>
              <a:gd name="connsiteY6" fmla="*/ 6921594 h 6921594"/>
              <a:gd name="connsiteX0" fmla="*/ 2853267 w 8483600"/>
              <a:gd name="connsiteY0" fmla="*/ 6921594 h 6921594"/>
              <a:gd name="connsiteX1" fmla="*/ 0 w 8483600"/>
              <a:gd name="connsiteY1" fmla="*/ 2473768 h 6921594"/>
              <a:gd name="connsiteX2" fmla="*/ 4203700 w 8483600"/>
              <a:gd name="connsiteY2" fmla="*/ 0 h 6921594"/>
              <a:gd name="connsiteX3" fmla="*/ 8483600 w 8483600"/>
              <a:gd name="connsiteY3" fmla="*/ 2452320 h 6921594"/>
              <a:gd name="connsiteX4" fmla="*/ 8445500 w 8483600"/>
              <a:gd name="connsiteY4" fmla="*/ 5432973 h 6921594"/>
              <a:gd name="connsiteX5" fmla="*/ 6680200 w 8483600"/>
              <a:gd name="connsiteY5" fmla="*/ 6912939 h 6921594"/>
              <a:gd name="connsiteX6" fmla="*/ 2853267 w 8483600"/>
              <a:gd name="connsiteY6" fmla="*/ 6921594 h 6921594"/>
              <a:gd name="connsiteX0" fmla="*/ 2853267 w 8483600"/>
              <a:gd name="connsiteY0" fmla="*/ 6921594 h 6921594"/>
              <a:gd name="connsiteX1" fmla="*/ 0 w 8483600"/>
              <a:gd name="connsiteY1" fmla="*/ 2473768 h 6921594"/>
              <a:gd name="connsiteX2" fmla="*/ 4203700 w 8483600"/>
              <a:gd name="connsiteY2" fmla="*/ 0 h 6921594"/>
              <a:gd name="connsiteX3" fmla="*/ 8483600 w 8483600"/>
              <a:gd name="connsiteY3" fmla="*/ 2452320 h 6921594"/>
              <a:gd name="connsiteX4" fmla="*/ 8420100 w 8483600"/>
              <a:gd name="connsiteY4" fmla="*/ 5676056 h 6921594"/>
              <a:gd name="connsiteX5" fmla="*/ 6680200 w 8483600"/>
              <a:gd name="connsiteY5" fmla="*/ 6912939 h 6921594"/>
              <a:gd name="connsiteX6" fmla="*/ 2853267 w 8483600"/>
              <a:gd name="connsiteY6" fmla="*/ 6921594 h 6921594"/>
              <a:gd name="connsiteX0" fmla="*/ 2853267 w 8483600"/>
              <a:gd name="connsiteY0" fmla="*/ 6921594 h 6921594"/>
              <a:gd name="connsiteX1" fmla="*/ 0 w 8483600"/>
              <a:gd name="connsiteY1" fmla="*/ 2473768 h 6921594"/>
              <a:gd name="connsiteX2" fmla="*/ 4203700 w 8483600"/>
              <a:gd name="connsiteY2" fmla="*/ 0 h 6921594"/>
              <a:gd name="connsiteX3" fmla="*/ 8483600 w 8483600"/>
              <a:gd name="connsiteY3" fmla="*/ 2452320 h 6921594"/>
              <a:gd name="connsiteX4" fmla="*/ 8420100 w 8483600"/>
              <a:gd name="connsiteY4" fmla="*/ 5676056 h 6921594"/>
              <a:gd name="connsiteX5" fmla="*/ 5499100 w 8483600"/>
              <a:gd name="connsiteY5" fmla="*/ 6912940 h 6921594"/>
              <a:gd name="connsiteX6" fmla="*/ 2853267 w 8483600"/>
              <a:gd name="connsiteY6" fmla="*/ 6921594 h 6921594"/>
              <a:gd name="connsiteX0" fmla="*/ 2853267 w 8483600"/>
              <a:gd name="connsiteY0" fmla="*/ 6921594 h 6921594"/>
              <a:gd name="connsiteX1" fmla="*/ 0 w 8483600"/>
              <a:gd name="connsiteY1" fmla="*/ 2473768 h 6921594"/>
              <a:gd name="connsiteX2" fmla="*/ 4203700 w 8483600"/>
              <a:gd name="connsiteY2" fmla="*/ 0 h 6921594"/>
              <a:gd name="connsiteX3" fmla="*/ 8483600 w 8483600"/>
              <a:gd name="connsiteY3" fmla="*/ 2452320 h 6921594"/>
              <a:gd name="connsiteX4" fmla="*/ 8420100 w 8483600"/>
              <a:gd name="connsiteY4" fmla="*/ 5676056 h 6921594"/>
              <a:gd name="connsiteX5" fmla="*/ 4940300 w 8483600"/>
              <a:gd name="connsiteY5" fmla="*/ 6823384 h 6921594"/>
              <a:gd name="connsiteX6" fmla="*/ 2853267 w 8483600"/>
              <a:gd name="connsiteY6" fmla="*/ 6921594 h 6921594"/>
              <a:gd name="connsiteX0" fmla="*/ 2853267 w 8483600"/>
              <a:gd name="connsiteY0" fmla="*/ 6921594 h 6921594"/>
              <a:gd name="connsiteX1" fmla="*/ 0 w 8483600"/>
              <a:gd name="connsiteY1" fmla="*/ 2473768 h 6921594"/>
              <a:gd name="connsiteX2" fmla="*/ 4203700 w 8483600"/>
              <a:gd name="connsiteY2" fmla="*/ 0 h 6921594"/>
              <a:gd name="connsiteX3" fmla="*/ 8483600 w 8483600"/>
              <a:gd name="connsiteY3" fmla="*/ 2452320 h 6921594"/>
              <a:gd name="connsiteX4" fmla="*/ 8420100 w 8483600"/>
              <a:gd name="connsiteY4" fmla="*/ 5676056 h 6921594"/>
              <a:gd name="connsiteX5" fmla="*/ 5308600 w 8483600"/>
              <a:gd name="connsiteY5" fmla="*/ 6900148 h 6921594"/>
              <a:gd name="connsiteX6" fmla="*/ 2853267 w 8483600"/>
              <a:gd name="connsiteY6" fmla="*/ 6921594 h 6921594"/>
              <a:gd name="connsiteX0" fmla="*/ 2853267 w 8483600"/>
              <a:gd name="connsiteY0" fmla="*/ 6563366 h 6563366"/>
              <a:gd name="connsiteX1" fmla="*/ 0 w 8483600"/>
              <a:gd name="connsiteY1" fmla="*/ 2115540 h 6563366"/>
              <a:gd name="connsiteX2" fmla="*/ 4191000 w 8483600"/>
              <a:gd name="connsiteY2" fmla="*/ 0 h 6563366"/>
              <a:gd name="connsiteX3" fmla="*/ 8483600 w 8483600"/>
              <a:gd name="connsiteY3" fmla="*/ 2094092 h 6563366"/>
              <a:gd name="connsiteX4" fmla="*/ 8420100 w 8483600"/>
              <a:gd name="connsiteY4" fmla="*/ 5317828 h 6563366"/>
              <a:gd name="connsiteX5" fmla="*/ 5308600 w 8483600"/>
              <a:gd name="connsiteY5" fmla="*/ 6541920 h 6563366"/>
              <a:gd name="connsiteX6" fmla="*/ 2853267 w 8483600"/>
              <a:gd name="connsiteY6" fmla="*/ 6563366 h 6563366"/>
              <a:gd name="connsiteX0" fmla="*/ 2853267 w 8483600"/>
              <a:gd name="connsiteY0" fmla="*/ 6921594 h 6921594"/>
              <a:gd name="connsiteX1" fmla="*/ 0 w 8483600"/>
              <a:gd name="connsiteY1" fmla="*/ 2473768 h 6921594"/>
              <a:gd name="connsiteX2" fmla="*/ 4216400 w 8483600"/>
              <a:gd name="connsiteY2" fmla="*/ 0 h 6921594"/>
              <a:gd name="connsiteX3" fmla="*/ 8483600 w 8483600"/>
              <a:gd name="connsiteY3" fmla="*/ 2452320 h 6921594"/>
              <a:gd name="connsiteX4" fmla="*/ 8420100 w 8483600"/>
              <a:gd name="connsiteY4" fmla="*/ 5676056 h 6921594"/>
              <a:gd name="connsiteX5" fmla="*/ 5308600 w 8483600"/>
              <a:gd name="connsiteY5" fmla="*/ 6900148 h 6921594"/>
              <a:gd name="connsiteX6" fmla="*/ 2853267 w 8483600"/>
              <a:gd name="connsiteY6" fmla="*/ 6921594 h 6921594"/>
              <a:gd name="connsiteX0" fmla="*/ 2853267 w 8496300"/>
              <a:gd name="connsiteY0" fmla="*/ 6921594 h 6921594"/>
              <a:gd name="connsiteX1" fmla="*/ 0 w 8496300"/>
              <a:gd name="connsiteY1" fmla="*/ 2473768 h 6921594"/>
              <a:gd name="connsiteX2" fmla="*/ 4216400 w 8496300"/>
              <a:gd name="connsiteY2" fmla="*/ 0 h 6921594"/>
              <a:gd name="connsiteX3" fmla="*/ 8496300 w 8496300"/>
              <a:gd name="connsiteY3" fmla="*/ 2605847 h 6921594"/>
              <a:gd name="connsiteX4" fmla="*/ 8420100 w 8496300"/>
              <a:gd name="connsiteY4" fmla="*/ 5676056 h 6921594"/>
              <a:gd name="connsiteX5" fmla="*/ 5308600 w 8496300"/>
              <a:gd name="connsiteY5" fmla="*/ 6900148 h 6921594"/>
              <a:gd name="connsiteX6" fmla="*/ 2853267 w 8496300"/>
              <a:gd name="connsiteY6" fmla="*/ 6921594 h 6921594"/>
              <a:gd name="connsiteX0" fmla="*/ 2853267 w 8496300"/>
              <a:gd name="connsiteY0" fmla="*/ 6921594 h 6921594"/>
              <a:gd name="connsiteX1" fmla="*/ 0 w 8496300"/>
              <a:gd name="connsiteY1" fmla="*/ 2473768 h 6921594"/>
              <a:gd name="connsiteX2" fmla="*/ 4216400 w 8496300"/>
              <a:gd name="connsiteY2" fmla="*/ 0 h 6921594"/>
              <a:gd name="connsiteX3" fmla="*/ 8496300 w 8496300"/>
              <a:gd name="connsiteY3" fmla="*/ 2490703 h 6921594"/>
              <a:gd name="connsiteX4" fmla="*/ 8420100 w 8496300"/>
              <a:gd name="connsiteY4" fmla="*/ 5676056 h 6921594"/>
              <a:gd name="connsiteX5" fmla="*/ 5308600 w 8496300"/>
              <a:gd name="connsiteY5" fmla="*/ 6900148 h 6921594"/>
              <a:gd name="connsiteX6" fmla="*/ 2853267 w 8496300"/>
              <a:gd name="connsiteY6" fmla="*/ 6921594 h 6921594"/>
              <a:gd name="connsiteX0" fmla="*/ 2573867 w 8216900"/>
              <a:gd name="connsiteY0" fmla="*/ 6921594 h 6921594"/>
              <a:gd name="connsiteX1" fmla="*/ 0 w 8216900"/>
              <a:gd name="connsiteY1" fmla="*/ 2601706 h 6921594"/>
              <a:gd name="connsiteX2" fmla="*/ 3937000 w 8216900"/>
              <a:gd name="connsiteY2" fmla="*/ 0 h 6921594"/>
              <a:gd name="connsiteX3" fmla="*/ 8216900 w 8216900"/>
              <a:gd name="connsiteY3" fmla="*/ 2490703 h 6921594"/>
              <a:gd name="connsiteX4" fmla="*/ 8140700 w 8216900"/>
              <a:gd name="connsiteY4" fmla="*/ 5676056 h 6921594"/>
              <a:gd name="connsiteX5" fmla="*/ 5029200 w 8216900"/>
              <a:gd name="connsiteY5" fmla="*/ 6900148 h 6921594"/>
              <a:gd name="connsiteX6" fmla="*/ 2573867 w 8216900"/>
              <a:gd name="connsiteY6" fmla="*/ 6921594 h 6921594"/>
              <a:gd name="connsiteX0" fmla="*/ 2865967 w 8509000"/>
              <a:gd name="connsiteY0" fmla="*/ 6921594 h 6921594"/>
              <a:gd name="connsiteX1" fmla="*/ 0 w 8509000"/>
              <a:gd name="connsiteY1" fmla="*/ 2486562 h 6921594"/>
              <a:gd name="connsiteX2" fmla="*/ 4229100 w 8509000"/>
              <a:gd name="connsiteY2" fmla="*/ 0 h 6921594"/>
              <a:gd name="connsiteX3" fmla="*/ 8509000 w 8509000"/>
              <a:gd name="connsiteY3" fmla="*/ 2490703 h 6921594"/>
              <a:gd name="connsiteX4" fmla="*/ 8432800 w 8509000"/>
              <a:gd name="connsiteY4" fmla="*/ 5676056 h 6921594"/>
              <a:gd name="connsiteX5" fmla="*/ 5321300 w 8509000"/>
              <a:gd name="connsiteY5" fmla="*/ 6900148 h 6921594"/>
              <a:gd name="connsiteX6" fmla="*/ 2865967 w 8509000"/>
              <a:gd name="connsiteY6" fmla="*/ 6921594 h 6921594"/>
              <a:gd name="connsiteX0" fmla="*/ 2865967 w 8509000"/>
              <a:gd name="connsiteY0" fmla="*/ 6921594 h 6921594"/>
              <a:gd name="connsiteX1" fmla="*/ 0 w 8509000"/>
              <a:gd name="connsiteY1" fmla="*/ 2486562 h 6921594"/>
              <a:gd name="connsiteX2" fmla="*/ 4229100 w 8509000"/>
              <a:gd name="connsiteY2" fmla="*/ 0 h 6921594"/>
              <a:gd name="connsiteX3" fmla="*/ 8509000 w 8509000"/>
              <a:gd name="connsiteY3" fmla="*/ 2490703 h 6921594"/>
              <a:gd name="connsiteX4" fmla="*/ 8470900 w 8509000"/>
              <a:gd name="connsiteY4" fmla="*/ 5624881 h 6921594"/>
              <a:gd name="connsiteX5" fmla="*/ 5321300 w 8509000"/>
              <a:gd name="connsiteY5" fmla="*/ 6900148 h 6921594"/>
              <a:gd name="connsiteX6" fmla="*/ 2865967 w 8509000"/>
              <a:gd name="connsiteY6" fmla="*/ 6921594 h 6921594"/>
              <a:gd name="connsiteX0" fmla="*/ 2865967 w 8509000"/>
              <a:gd name="connsiteY0" fmla="*/ 6921594 h 6921594"/>
              <a:gd name="connsiteX1" fmla="*/ 0 w 8509000"/>
              <a:gd name="connsiteY1" fmla="*/ 2486562 h 6921594"/>
              <a:gd name="connsiteX2" fmla="*/ 4229100 w 8509000"/>
              <a:gd name="connsiteY2" fmla="*/ 0 h 6921594"/>
              <a:gd name="connsiteX3" fmla="*/ 8509000 w 8509000"/>
              <a:gd name="connsiteY3" fmla="*/ 2490703 h 6921594"/>
              <a:gd name="connsiteX4" fmla="*/ 8483600 w 8509000"/>
              <a:gd name="connsiteY4" fmla="*/ 5637675 h 6921594"/>
              <a:gd name="connsiteX5" fmla="*/ 5321300 w 8509000"/>
              <a:gd name="connsiteY5" fmla="*/ 6900148 h 6921594"/>
              <a:gd name="connsiteX6" fmla="*/ 2865967 w 8509000"/>
              <a:gd name="connsiteY6" fmla="*/ 6921594 h 6921594"/>
              <a:gd name="connsiteX0" fmla="*/ 2865967 w 8509000"/>
              <a:gd name="connsiteY0" fmla="*/ 6921594 h 6921594"/>
              <a:gd name="connsiteX1" fmla="*/ 0 w 8509000"/>
              <a:gd name="connsiteY1" fmla="*/ 2486562 h 6921594"/>
              <a:gd name="connsiteX2" fmla="*/ 4229100 w 8509000"/>
              <a:gd name="connsiteY2" fmla="*/ 0 h 6921594"/>
              <a:gd name="connsiteX3" fmla="*/ 8509000 w 8509000"/>
              <a:gd name="connsiteY3" fmla="*/ 2490703 h 6921594"/>
              <a:gd name="connsiteX4" fmla="*/ 8496300 w 8509000"/>
              <a:gd name="connsiteY4" fmla="*/ 5624882 h 6921594"/>
              <a:gd name="connsiteX5" fmla="*/ 5321300 w 8509000"/>
              <a:gd name="connsiteY5" fmla="*/ 6900148 h 6921594"/>
              <a:gd name="connsiteX6" fmla="*/ 2865967 w 8509000"/>
              <a:gd name="connsiteY6" fmla="*/ 6921594 h 6921594"/>
              <a:gd name="connsiteX0" fmla="*/ 2865967 w 8509000"/>
              <a:gd name="connsiteY0" fmla="*/ 6921594 h 6921594"/>
              <a:gd name="connsiteX1" fmla="*/ 0 w 8509000"/>
              <a:gd name="connsiteY1" fmla="*/ 2486562 h 6921594"/>
              <a:gd name="connsiteX2" fmla="*/ 4229100 w 8509000"/>
              <a:gd name="connsiteY2" fmla="*/ 0 h 6921594"/>
              <a:gd name="connsiteX3" fmla="*/ 8509000 w 8509000"/>
              <a:gd name="connsiteY3" fmla="*/ 2490703 h 6921594"/>
              <a:gd name="connsiteX4" fmla="*/ 8496300 w 8509000"/>
              <a:gd name="connsiteY4" fmla="*/ 5624882 h 6921594"/>
              <a:gd name="connsiteX5" fmla="*/ 5283200 w 8509000"/>
              <a:gd name="connsiteY5" fmla="*/ 6912943 h 6921594"/>
              <a:gd name="connsiteX6" fmla="*/ 2865967 w 8509000"/>
              <a:gd name="connsiteY6" fmla="*/ 6921594 h 6921594"/>
              <a:gd name="connsiteX0" fmla="*/ 2865967 w 8510221"/>
              <a:gd name="connsiteY0" fmla="*/ 6921594 h 6921594"/>
              <a:gd name="connsiteX1" fmla="*/ 0 w 8510221"/>
              <a:gd name="connsiteY1" fmla="*/ 2486562 h 6921594"/>
              <a:gd name="connsiteX2" fmla="*/ 4229100 w 8510221"/>
              <a:gd name="connsiteY2" fmla="*/ 0 h 6921594"/>
              <a:gd name="connsiteX3" fmla="*/ 8509000 w 8510221"/>
              <a:gd name="connsiteY3" fmla="*/ 2490703 h 6921594"/>
              <a:gd name="connsiteX4" fmla="*/ 8509000 w 8510221"/>
              <a:gd name="connsiteY4" fmla="*/ 5612088 h 6921594"/>
              <a:gd name="connsiteX5" fmla="*/ 5283200 w 8510221"/>
              <a:gd name="connsiteY5" fmla="*/ 6912943 h 6921594"/>
              <a:gd name="connsiteX6" fmla="*/ 2865967 w 8510221"/>
              <a:gd name="connsiteY6" fmla="*/ 6921594 h 6921594"/>
              <a:gd name="connsiteX0" fmla="*/ 2865967 w 8509000"/>
              <a:gd name="connsiteY0" fmla="*/ 6921594 h 6921594"/>
              <a:gd name="connsiteX1" fmla="*/ 0 w 8509000"/>
              <a:gd name="connsiteY1" fmla="*/ 2486562 h 6921594"/>
              <a:gd name="connsiteX2" fmla="*/ 4229100 w 8509000"/>
              <a:gd name="connsiteY2" fmla="*/ 0 h 6921594"/>
              <a:gd name="connsiteX3" fmla="*/ 8509000 w 8509000"/>
              <a:gd name="connsiteY3" fmla="*/ 2490703 h 6921594"/>
              <a:gd name="connsiteX4" fmla="*/ 8496300 w 8509000"/>
              <a:gd name="connsiteY4" fmla="*/ 5624882 h 6921594"/>
              <a:gd name="connsiteX5" fmla="*/ 5283200 w 8509000"/>
              <a:gd name="connsiteY5" fmla="*/ 6912943 h 6921594"/>
              <a:gd name="connsiteX6" fmla="*/ 2865967 w 8509000"/>
              <a:gd name="connsiteY6" fmla="*/ 6921594 h 6921594"/>
              <a:gd name="connsiteX0" fmla="*/ 2853267 w 8509000"/>
              <a:gd name="connsiteY0" fmla="*/ 6908800 h 6912943"/>
              <a:gd name="connsiteX1" fmla="*/ 0 w 8509000"/>
              <a:gd name="connsiteY1" fmla="*/ 2486562 h 6912943"/>
              <a:gd name="connsiteX2" fmla="*/ 4229100 w 8509000"/>
              <a:gd name="connsiteY2" fmla="*/ 0 h 6912943"/>
              <a:gd name="connsiteX3" fmla="*/ 8509000 w 8509000"/>
              <a:gd name="connsiteY3" fmla="*/ 2490703 h 6912943"/>
              <a:gd name="connsiteX4" fmla="*/ 8496300 w 8509000"/>
              <a:gd name="connsiteY4" fmla="*/ 5624882 h 6912943"/>
              <a:gd name="connsiteX5" fmla="*/ 5283200 w 8509000"/>
              <a:gd name="connsiteY5" fmla="*/ 6912943 h 6912943"/>
              <a:gd name="connsiteX6" fmla="*/ 2853267 w 8509000"/>
              <a:gd name="connsiteY6" fmla="*/ 6908800 h 6912943"/>
              <a:gd name="connsiteX0" fmla="*/ 2853267 w 8510221"/>
              <a:gd name="connsiteY0" fmla="*/ 6908800 h 6912943"/>
              <a:gd name="connsiteX1" fmla="*/ 0 w 8510221"/>
              <a:gd name="connsiteY1" fmla="*/ 2486562 h 6912943"/>
              <a:gd name="connsiteX2" fmla="*/ 4229100 w 8510221"/>
              <a:gd name="connsiteY2" fmla="*/ 0 h 6912943"/>
              <a:gd name="connsiteX3" fmla="*/ 8509000 w 8510221"/>
              <a:gd name="connsiteY3" fmla="*/ 2490703 h 6912943"/>
              <a:gd name="connsiteX4" fmla="*/ 8509000 w 8510221"/>
              <a:gd name="connsiteY4" fmla="*/ 5637676 h 6912943"/>
              <a:gd name="connsiteX5" fmla="*/ 5283200 w 8510221"/>
              <a:gd name="connsiteY5" fmla="*/ 6912943 h 6912943"/>
              <a:gd name="connsiteX6" fmla="*/ 2853267 w 8510221"/>
              <a:gd name="connsiteY6" fmla="*/ 6908800 h 6912943"/>
              <a:gd name="connsiteX0" fmla="*/ 2853267 w 8522262"/>
              <a:gd name="connsiteY0" fmla="*/ 6908800 h 6912943"/>
              <a:gd name="connsiteX1" fmla="*/ 0 w 8522262"/>
              <a:gd name="connsiteY1" fmla="*/ 2486562 h 6912943"/>
              <a:gd name="connsiteX2" fmla="*/ 4229100 w 8522262"/>
              <a:gd name="connsiteY2" fmla="*/ 0 h 6912943"/>
              <a:gd name="connsiteX3" fmla="*/ 8509000 w 8522262"/>
              <a:gd name="connsiteY3" fmla="*/ 2490703 h 6912943"/>
              <a:gd name="connsiteX4" fmla="*/ 8521700 w 8522262"/>
              <a:gd name="connsiteY4" fmla="*/ 5624882 h 6912943"/>
              <a:gd name="connsiteX5" fmla="*/ 5283200 w 8522262"/>
              <a:gd name="connsiteY5" fmla="*/ 6912943 h 6912943"/>
              <a:gd name="connsiteX6" fmla="*/ 2853267 w 8522262"/>
              <a:gd name="connsiteY6" fmla="*/ 6908800 h 6912943"/>
              <a:gd name="connsiteX0" fmla="*/ 2853267 w 8522262"/>
              <a:gd name="connsiteY0" fmla="*/ 6908800 h 6912943"/>
              <a:gd name="connsiteX1" fmla="*/ 0 w 8522262"/>
              <a:gd name="connsiteY1" fmla="*/ 2486562 h 6912943"/>
              <a:gd name="connsiteX2" fmla="*/ 4229100 w 8522262"/>
              <a:gd name="connsiteY2" fmla="*/ 0 h 6912943"/>
              <a:gd name="connsiteX3" fmla="*/ 8509000 w 8522262"/>
              <a:gd name="connsiteY3" fmla="*/ 2490703 h 6912943"/>
              <a:gd name="connsiteX4" fmla="*/ 8521700 w 8522262"/>
              <a:gd name="connsiteY4" fmla="*/ 5624882 h 6912943"/>
              <a:gd name="connsiteX5" fmla="*/ 5283200 w 8522262"/>
              <a:gd name="connsiteY5" fmla="*/ 6912943 h 6912943"/>
              <a:gd name="connsiteX6" fmla="*/ 2853267 w 8522262"/>
              <a:gd name="connsiteY6" fmla="*/ 6908800 h 6912943"/>
              <a:gd name="connsiteX0" fmla="*/ 2853267 w 8510221"/>
              <a:gd name="connsiteY0" fmla="*/ 6908800 h 6912943"/>
              <a:gd name="connsiteX1" fmla="*/ 0 w 8510221"/>
              <a:gd name="connsiteY1" fmla="*/ 2486562 h 6912943"/>
              <a:gd name="connsiteX2" fmla="*/ 4229100 w 8510221"/>
              <a:gd name="connsiteY2" fmla="*/ 0 h 6912943"/>
              <a:gd name="connsiteX3" fmla="*/ 8509000 w 8510221"/>
              <a:gd name="connsiteY3" fmla="*/ 2490703 h 6912943"/>
              <a:gd name="connsiteX4" fmla="*/ 8509000 w 8510221"/>
              <a:gd name="connsiteY4" fmla="*/ 5624882 h 6912943"/>
              <a:gd name="connsiteX5" fmla="*/ 5283200 w 8510221"/>
              <a:gd name="connsiteY5" fmla="*/ 6912943 h 6912943"/>
              <a:gd name="connsiteX6" fmla="*/ 2853267 w 8510221"/>
              <a:gd name="connsiteY6" fmla="*/ 6908800 h 6912943"/>
              <a:gd name="connsiteX0" fmla="*/ 2853267 w 8509000"/>
              <a:gd name="connsiteY0" fmla="*/ 6908800 h 6912943"/>
              <a:gd name="connsiteX1" fmla="*/ 0 w 8509000"/>
              <a:gd name="connsiteY1" fmla="*/ 2486562 h 6912943"/>
              <a:gd name="connsiteX2" fmla="*/ 4229100 w 8509000"/>
              <a:gd name="connsiteY2" fmla="*/ 0 h 6912943"/>
              <a:gd name="connsiteX3" fmla="*/ 8509000 w 8509000"/>
              <a:gd name="connsiteY3" fmla="*/ 2490703 h 6912943"/>
              <a:gd name="connsiteX4" fmla="*/ 8496300 w 8509000"/>
              <a:gd name="connsiteY4" fmla="*/ 5624882 h 6912943"/>
              <a:gd name="connsiteX5" fmla="*/ 5283200 w 8509000"/>
              <a:gd name="connsiteY5" fmla="*/ 6912943 h 6912943"/>
              <a:gd name="connsiteX6" fmla="*/ 2853267 w 8509000"/>
              <a:gd name="connsiteY6" fmla="*/ 6908800 h 6912943"/>
              <a:gd name="connsiteX0" fmla="*/ 2853267 w 8509000"/>
              <a:gd name="connsiteY0" fmla="*/ 6908800 h 6912943"/>
              <a:gd name="connsiteX1" fmla="*/ 0 w 8509000"/>
              <a:gd name="connsiteY1" fmla="*/ 2486562 h 6912943"/>
              <a:gd name="connsiteX2" fmla="*/ 4229100 w 8509000"/>
              <a:gd name="connsiteY2" fmla="*/ 0 h 6912943"/>
              <a:gd name="connsiteX3" fmla="*/ 8509000 w 8509000"/>
              <a:gd name="connsiteY3" fmla="*/ 2490703 h 6912943"/>
              <a:gd name="connsiteX4" fmla="*/ 8496300 w 8509000"/>
              <a:gd name="connsiteY4" fmla="*/ 5624882 h 6912943"/>
              <a:gd name="connsiteX5" fmla="*/ 5283200 w 8509000"/>
              <a:gd name="connsiteY5" fmla="*/ 6912943 h 6912943"/>
              <a:gd name="connsiteX6" fmla="*/ 2853267 w 8509000"/>
              <a:gd name="connsiteY6" fmla="*/ 6908800 h 6912943"/>
              <a:gd name="connsiteX0" fmla="*/ 2853267 w 8509000"/>
              <a:gd name="connsiteY0" fmla="*/ 6908800 h 6912943"/>
              <a:gd name="connsiteX1" fmla="*/ 0 w 8509000"/>
              <a:gd name="connsiteY1" fmla="*/ 2486562 h 6912943"/>
              <a:gd name="connsiteX2" fmla="*/ 4229100 w 8509000"/>
              <a:gd name="connsiteY2" fmla="*/ 0 h 6912943"/>
              <a:gd name="connsiteX3" fmla="*/ 8509000 w 8509000"/>
              <a:gd name="connsiteY3" fmla="*/ 2490703 h 6912943"/>
              <a:gd name="connsiteX4" fmla="*/ 8496300 w 8509000"/>
              <a:gd name="connsiteY4" fmla="*/ 5624882 h 6912943"/>
              <a:gd name="connsiteX5" fmla="*/ 5283200 w 8509000"/>
              <a:gd name="connsiteY5" fmla="*/ 6912943 h 6912943"/>
              <a:gd name="connsiteX6" fmla="*/ 2853267 w 8509000"/>
              <a:gd name="connsiteY6" fmla="*/ 6908800 h 6912943"/>
              <a:gd name="connsiteX0" fmla="*/ 2853267 w 8510221"/>
              <a:gd name="connsiteY0" fmla="*/ 6908800 h 6912943"/>
              <a:gd name="connsiteX1" fmla="*/ 0 w 8510221"/>
              <a:gd name="connsiteY1" fmla="*/ 2486562 h 6912943"/>
              <a:gd name="connsiteX2" fmla="*/ 4229100 w 8510221"/>
              <a:gd name="connsiteY2" fmla="*/ 0 h 6912943"/>
              <a:gd name="connsiteX3" fmla="*/ 8509000 w 8510221"/>
              <a:gd name="connsiteY3" fmla="*/ 2490703 h 6912943"/>
              <a:gd name="connsiteX4" fmla="*/ 8509000 w 8510221"/>
              <a:gd name="connsiteY4" fmla="*/ 5599294 h 6912943"/>
              <a:gd name="connsiteX5" fmla="*/ 5283200 w 8510221"/>
              <a:gd name="connsiteY5" fmla="*/ 6912943 h 6912943"/>
              <a:gd name="connsiteX6" fmla="*/ 2853267 w 8510221"/>
              <a:gd name="connsiteY6" fmla="*/ 6908800 h 6912943"/>
              <a:gd name="connsiteX0" fmla="*/ 2853267 w 8509000"/>
              <a:gd name="connsiteY0" fmla="*/ 6908800 h 6912943"/>
              <a:gd name="connsiteX1" fmla="*/ 0 w 8509000"/>
              <a:gd name="connsiteY1" fmla="*/ 2486562 h 6912943"/>
              <a:gd name="connsiteX2" fmla="*/ 4229100 w 8509000"/>
              <a:gd name="connsiteY2" fmla="*/ 0 h 6912943"/>
              <a:gd name="connsiteX3" fmla="*/ 8509000 w 8509000"/>
              <a:gd name="connsiteY3" fmla="*/ 2490703 h 6912943"/>
              <a:gd name="connsiteX4" fmla="*/ 8505158 w 8509000"/>
              <a:gd name="connsiteY4" fmla="*/ 5587683 h 6912943"/>
              <a:gd name="connsiteX5" fmla="*/ 5283200 w 8509000"/>
              <a:gd name="connsiteY5" fmla="*/ 6912943 h 6912943"/>
              <a:gd name="connsiteX6" fmla="*/ 2853267 w 8509000"/>
              <a:gd name="connsiteY6" fmla="*/ 6908800 h 6912943"/>
              <a:gd name="connsiteX0" fmla="*/ 2853267 w 8509000"/>
              <a:gd name="connsiteY0" fmla="*/ 6908800 h 6912943"/>
              <a:gd name="connsiteX1" fmla="*/ 0 w 8509000"/>
              <a:gd name="connsiteY1" fmla="*/ 2486562 h 6912943"/>
              <a:gd name="connsiteX2" fmla="*/ 4229100 w 8509000"/>
              <a:gd name="connsiteY2" fmla="*/ 0 h 6912943"/>
              <a:gd name="connsiteX3" fmla="*/ 8509000 w 8509000"/>
              <a:gd name="connsiteY3" fmla="*/ 2490703 h 6912943"/>
              <a:gd name="connsiteX4" fmla="*/ 8501316 w 8509000"/>
              <a:gd name="connsiteY4" fmla="*/ 5591554 h 6912943"/>
              <a:gd name="connsiteX5" fmla="*/ 5283200 w 8509000"/>
              <a:gd name="connsiteY5" fmla="*/ 6912943 h 6912943"/>
              <a:gd name="connsiteX6" fmla="*/ 2853267 w 8509000"/>
              <a:gd name="connsiteY6" fmla="*/ 6908800 h 6912943"/>
              <a:gd name="connsiteX0" fmla="*/ 2853267 w 8509000"/>
              <a:gd name="connsiteY0" fmla="*/ 6908800 h 6912943"/>
              <a:gd name="connsiteX1" fmla="*/ 0 w 8509000"/>
              <a:gd name="connsiteY1" fmla="*/ 2486562 h 6912943"/>
              <a:gd name="connsiteX2" fmla="*/ 4229100 w 8509000"/>
              <a:gd name="connsiteY2" fmla="*/ 0 h 6912943"/>
              <a:gd name="connsiteX3" fmla="*/ 8509000 w 8509000"/>
              <a:gd name="connsiteY3" fmla="*/ 2490703 h 6912943"/>
              <a:gd name="connsiteX4" fmla="*/ 8505158 w 8509000"/>
              <a:gd name="connsiteY4" fmla="*/ 5591555 h 6912943"/>
              <a:gd name="connsiteX5" fmla="*/ 5283200 w 8509000"/>
              <a:gd name="connsiteY5" fmla="*/ 6912943 h 6912943"/>
              <a:gd name="connsiteX6" fmla="*/ 2853267 w 8509000"/>
              <a:gd name="connsiteY6" fmla="*/ 6908800 h 6912943"/>
              <a:gd name="connsiteX0" fmla="*/ 2860951 w 8509000"/>
              <a:gd name="connsiteY0" fmla="*/ 6912671 h 6912943"/>
              <a:gd name="connsiteX1" fmla="*/ 0 w 8509000"/>
              <a:gd name="connsiteY1" fmla="*/ 2486562 h 6912943"/>
              <a:gd name="connsiteX2" fmla="*/ 4229100 w 8509000"/>
              <a:gd name="connsiteY2" fmla="*/ 0 h 6912943"/>
              <a:gd name="connsiteX3" fmla="*/ 8509000 w 8509000"/>
              <a:gd name="connsiteY3" fmla="*/ 2490703 h 6912943"/>
              <a:gd name="connsiteX4" fmla="*/ 8505158 w 8509000"/>
              <a:gd name="connsiteY4" fmla="*/ 5591555 h 6912943"/>
              <a:gd name="connsiteX5" fmla="*/ 5283200 w 8509000"/>
              <a:gd name="connsiteY5" fmla="*/ 6912943 h 6912943"/>
              <a:gd name="connsiteX6" fmla="*/ 2860951 w 8509000"/>
              <a:gd name="connsiteY6" fmla="*/ 6912671 h 6912943"/>
              <a:gd name="connsiteX0" fmla="*/ 2860951 w 8509000"/>
              <a:gd name="connsiteY0" fmla="*/ 6943376 h 6943648"/>
              <a:gd name="connsiteX1" fmla="*/ 0 w 8509000"/>
              <a:gd name="connsiteY1" fmla="*/ 2517267 h 6943648"/>
              <a:gd name="connsiteX2" fmla="*/ 3226647 w 8509000"/>
              <a:gd name="connsiteY2" fmla="*/ 0 h 6943648"/>
              <a:gd name="connsiteX3" fmla="*/ 8509000 w 8509000"/>
              <a:gd name="connsiteY3" fmla="*/ 2521408 h 6943648"/>
              <a:gd name="connsiteX4" fmla="*/ 8505158 w 8509000"/>
              <a:gd name="connsiteY4" fmla="*/ 5622260 h 6943648"/>
              <a:gd name="connsiteX5" fmla="*/ 5283200 w 8509000"/>
              <a:gd name="connsiteY5" fmla="*/ 6943648 h 6943648"/>
              <a:gd name="connsiteX6" fmla="*/ 2860951 w 8509000"/>
              <a:gd name="connsiteY6" fmla="*/ 6943376 h 6943648"/>
              <a:gd name="connsiteX0" fmla="*/ 2860951 w 8509000"/>
              <a:gd name="connsiteY0" fmla="*/ 6943376 h 6943648"/>
              <a:gd name="connsiteX1" fmla="*/ 0 w 8509000"/>
              <a:gd name="connsiteY1" fmla="*/ 2517267 h 6943648"/>
              <a:gd name="connsiteX2" fmla="*/ 3226647 w 8509000"/>
              <a:gd name="connsiteY2" fmla="*/ 0 h 6943648"/>
              <a:gd name="connsiteX3" fmla="*/ 8509000 w 8509000"/>
              <a:gd name="connsiteY3" fmla="*/ 2521408 h 6943648"/>
              <a:gd name="connsiteX4" fmla="*/ 8505158 w 8509000"/>
              <a:gd name="connsiteY4" fmla="*/ 5622260 h 6943648"/>
              <a:gd name="connsiteX5" fmla="*/ 5283200 w 8509000"/>
              <a:gd name="connsiteY5" fmla="*/ 6943648 h 6943648"/>
              <a:gd name="connsiteX6" fmla="*/ 2860951 w 8509000"/>
              <a:gd name="connsiteY6" fmla="*/ 6943376 h 6943648"/>
              <a:gd name="connsiteX0" fmla="*/ 2860951 w 8522547"/>
              <a:gd name="connsiteY0" fmla="*/ 6943376 h 6943648"/>
              <a:gd name="connsiteX1" fmla="*/ 0 w 8522547"/>
              <a:gd name="connsiteY1" fmla="*/ 2517267 h 6943648"/>
              <a:gd name="connsiteX2" fmla="*/ 3226647 w 8522547"/>
              <a:gd name="connsiteY2" fmla="*/ 0 h 6943648"/>
              <a:gd name="connsiteX3" fmla="*/ 8522547 w 8522547"/>
              <a:gd name="connsiteY3" fmla="*/ 2316707 h 6943648"/>
              <a:gd name="connsiteX4" fmla="*/ 8505158 w 8522547"/>
              <a:gd name="connsiteY4" fmla="*/ 5622260 h 6943648"/>
              <a:gd name="connsiteX5" fmla="*/ 5283200 w 8522547"/>
              <a:gd name="connsiteY5" fmla="*/ 6943648 h 6943648"/>
              <a:gd name="connsiteX6" fmla="*/ 2860951 w 8522547"/>
              <a:gd name="connsiteY6" fmla="*/ 6943376 h 6943648"/>
              <a:gd name="connsiteX0" fmla="*/ 2860951 w 8522547"/>
              <a:gd name="connsiteY0" fmla="*/ 6943376 h 6943648"/>
              <a:gd name="connsiteX1" fmla="*/ 0 w 8522547"/>
              <a:gd name="connsiteY1" fmla="*/ 2517267 h 6943648"/>
              <a:gd name="connsiteX2" fmla="*/ 3226647 w 8522547"/>
              <a:gd name="connsiteY2" fmla="*/ 0 h 6943648"/>
              <a:gd name="connsiteX3" fmla="*/ 8522547 w 8522547"/>
              <a:gd name="connsiteY3" fmla="*/ 2316707 h 6943648"/>
              <a:gd name="connsiteX4" fmla="*/ 8505158 w 8522547"/>
              <a:gd name="connsiteY4" fmla="*/ 5622260 h 6943648"/>
              <a:gd name="connsiteX5" fmla="*/ 5283200 w 8522547"/>
              <a:gd name="connsiteY5" fmla="*/ 6943648 h 6943648"/>
              <a:gd name="connsiteX6" fmla="*/ 2860951 w 8522547"/>
              <a:gd name="connsiteY6" fmla="*/ 6943376 h 6943648"/>
              <a:gd name="connsiteX0" fmla="*/ 2860951 w 8522547"/>
              <a:gd name="connsiteY0" fmla="*/ 6943376 h 6943648"/>
              <a:gd name="connsiteX1" fmla="*/ 0 w 8522547"/>
              <a:gd name="connsiteY1" fmla="*/ 2517267 h 6943648"/>
              <a:gd name="connsiteX2" fmla="*/ 3226647 w 8522547"/>
              <a:gd name="connsiteY2" fmla="*/ 0 h 6943648"/>
              <a:gd name="connsiteX3" fmla="*/ 8522547 w 8522547"/>
              <a:gd name="connsiteY3" fmla="*/ 2316707 h 6943648"/>
              <a:gd name="connsiteX4" fmla="*/ 8505159 w 8522547"/>
              <a:gd name="connsiteY4" fmla="*/ 5816727 h 6943648"/>
              <a:gd name="connsiteX5" fmla="*/ 5283200 w 8522547"/>
              <a:gd name="connsiteY5" fmla="*/ 6943648 h 6943648"/>
              <a:gd name="connsiteX6" fmla="*/ 2860951 w 8522547"/>
              <a:gd name="connsiteY6" fmla="*/ 6943376 h 6943648"/>
              <a:gd name="connsiteX0" fmla="*/ 1899137 w 8522547"/>
              <a:gd name="connsiteY0" fmla="*/ 6943376 h 6943648"/>
              <a:gd name="connsiteX1" fmla="*/ 0 w 8522547"/>
              <a:gd name="connsiteY1" fmla="*/ 2517267 h 6943648"/>
              <a:gd name="connsiteX2" fmla="*/ 3226647 w 8522547"/>
              <a:gd name="connsiteY2" fmla="*/ 0 h 6943648"/>
              <a:gd name="connsiteX3" fmla="*/ 8522547 w 8522547"/>
              <a:gd name="connsiteY3" fmla="*/ 2316707 h 6943648"/>
              <a:gd name="connsiteX4" fmla="*/ 8505159 w 8522547"/>
              <a:gd name="connsiteY4" fmla="*/ 5816727 h 6943648"/>
              <a:gd name="connsiteX5" fmla="*/ 5283200 w 8522547"/>
              <a:gd name="connsiteY5" fmla="*/ 6943648 h 6943648"/>
              <a:gd name="connsiteX6" fmla="*/ 1899137 w 8522547"/>
              <a:gd name="connsiteY6" fmla="*/ 6943376 h 6943648"/>
              <a:gd name="connsiteX0" fmla="*/ 1899137 w 8522547"/>
              <a:gd name="connsiteY0" fmla="*/ 6943376 h 6953883"/>
              <a:gd name="connsiteX1" fmla="*/ 0 w 8522547"/>
              <a:gd name="connsiteY1" fmla="*/ 2517267 h 6953883"/>
              <a:gd name="connsiteX2" fmla="*/ 3226647 w 8522547"/>
              <a:gd name="connsiteY2" fmla="*/ 0 h 6953883"/>
              <a:gd name="connsiteX3" fmla="*/ 8522547 w 8522547"/>
              <a:gd name="connsiteY3" fmla="*/ 2316707 h 6953883"/>
              <a:gd name="connsiteX4" fmla="*/ 8505159 w 8522547"/>
              <a:gd name="connsiteY4" fmla="*/ 5816727 h 6953883"/>
              <a:gd name="connsiteX5" fmla="*/ 4714240 w 8522547"/>
              <a:gd name="connsiteY5" fmla="*/ 6953883 h 6953883"/>
              <a:gd name="connsiteX6" fmla="*/ 1899137 w 8522547"/>
              <a:gd name="connsiteY6" fmla="*/ 6943376 h 6953883"/>
              <a:gd name="connsiteX0" fmla="*/ 1899137 w 8522547"/>
              <a:gd name="connsiteY0" fmla="*/ 6943376 h 6964118"/>
              <a:gd name="connsiteX1" fmla="*/ 0 w 8522547"/>
              <a:gd name="connsiteY1" fmla="*/ 2517267 h 6964118"/>
              <a:gd name="connsiteX2" fmla="*/ 3226647 w 8522547"/>
              <a:gd name="connsiteY2" fmla="*/ 0 h 6964118"/>
              <a:gd name="connsiteX3" fmla="*/ 8522547 w 8522547"/>
              <a:gd name="connsiteY3" fmla="*/ 2316707 h 6964118"/>
              <a:gd name="connsiteX4" fmla="*/ 8505159 w 8522547"/>
              <a:gd name="connsiteY4" fmla="*/ 5816727 h 6964118"/>
              <a:gd name="connsiteX5" fmla="*/ 4267200 w 8522547"/>
              <a:gd name="connsiteY5" fmla="*/ 6964118 h 6964118"/>
              <a:gd name="connsiteX6" fmla="*/ 1899137 w 8522547"/>
              <a:gd name="connsiteY6" fmla="*/ 6943376 h 6964118"/>
              <a:gd name="connsiteX0" fmla="*/ 1899137 w 8522547"/>
              <a:gd name="connsiteY0" fmla="*/ 6943376 h 6943648"/>
              <a:gd name="connsiteX1" fmla="*/ 0 w 8522547"/>
              <a:gd name="connsiteY1" fmla="*/ 2517267 h 6943648"/>
              <a:gd name="connsiteX2" fmla="*/ 3226647 w 8522547"/>
              <a:gd name="connsiteY2" fmla="*/ 0 h 6943648"/>
              <a:gd name="connsiteX3" fmla="*/ 8522547 w 8522547"/>
              <a:gd name="connsiteY3" fmla="*/ 2316707 h 6943648"/>
              <a:gd name="connsiteX4" fmla="*/ 8505159 w 8522547"/>
              <a:gd name="connsiteY4" fmla="*/ 5816727 h 6943648"/>
              <a:gd name="connsiteX5" fmla="*/ 4565227 w 8522547"/>
              <a:gd name="connsiteY5" fmla="*/ 6943648 h 6943648"/>
              <a:gd name="connsiteX6" fmla="*/ 1899137 w 8522547"/>
              <a:gd name="connsiteY6" fmla="*/ 6943376 h 6943648"/>
              <a:gd name="connsiteX0" fmla="*/ 3931137 w 10554547"/>
              <a:gd name="connsiteY0" fmla="*/ 6943376 h 6943648"/>
              <a:gd name="connsiteX1" fmla="*/ 0 w 10554547"/>
              <a:gd name="connsiteY1" fmla="*/ 2353506 h 6943648"/>
              <a:gd name="connsiteX2" fmla="*/ 5258647 w 10554547"/>
              <a:gd name="connsiteY2" fmla="*/ 0 h 6943648"/>
              <a:gd name="connsiteX3" fmla="*/ 10554547 w 10554547"/>
              <a:gd name="connsiteY3" fmla="*/ 2316707 h 6943648"/>
              <a:gd name="connsiteX4" fmla="*/ 10537159 w 10554547"/>
              <a:gd name="connsiteY4" fmla="*/ 5816727 h 6943648"/>
              <a:gd name="connsiteX5" fmla="*/ 6597227 w 10554547"/>
              <a:gd name="connsiteY5" fmla="*/ 6943648 h 6943648"/>
              <a:gd name="connsiteX6" fmla="*/ 3931137 w 10554547"/>
              <a:gd name="connsiteY6" fmla="*/ 6943376 h 6943648"/>
              <a:gd name="connsiteX0" fmla="*/ 3931137 w 10554547"/>
              <a:gd name="connsiteY0" fmla="*/ 6943376 h 6943648"/>
              <a:gd name="connsiteX1" fmla="*/ 0 w 10554547"/>
              <a:gd name="connsiteY1" fmla="*/ 2353506 h 6943648"/>
              <a:gd name="connsiteX2" fmla="*/ 5258647 w 10554547"/>
              <a:gd name="connsiteY2" fmla="*/ 0 h 6943648"/>
              <a:gd name="connsiteX3" fmla="*/ 10554547 w 10554547"/>
              <a:gd name="connsiteY3" fmla="*/ 2316707 h 6943648"/>
              <a:gd name="connsiteX4" fmla="*/ 10537159 w 10554547"/>
              <a:gd name="connsiteY4" fmla="*/ 5816727 h 6943648"/>
              <a:gd name="connsiteX5" fmla="*/ 6597227 w 10554547"/>
              <a:gd name="connsiteY5" fmla="*/ 6943648 h 6943648"/>
              <a:gd name="connsiteX6" fmla="*/ 3931137 w 10554547"/>
              <a:gd name="connsiteY6" fmla="*/ 6943376 h 6943648"/>
              <a:gd name="connsiteX0" fmla="*/ 3931137 w 10554547"/>
              <a:gd name="connsiteY0" fmla="*/ 6943376 h 6943648"/>
              <a:gd name="connsiteX1" fmla="*/ 0 w 10554547"/>
              <a:gd name="connsiteY1" fmla="*/ 2353506 h 6943648"/>
              <a:gd name="connsiteX2" fmla="*/ 5258647 w 10554547"/>
              <a:gd name="connsiteY2" fmla="*/ 0 h 6943648"/>
              <a:gd name="connsiteX3" fmla="*/ 10554547 w 10554547"/>
              <a:gd name="connsiteY3" fmla="*/ 2316707 h 6943648"/>
              <a:gd name="connsiteX4" fmla="*/ 10537159 w 10554547"/>
              <a:gd name="connsiteY4" fmla="*/ 5816727 h 6943648"/>
              <a:gd name="connsiteX5" fmla="*/ 6597227 w 10554547"/>
              <a:gd name="connsiteY5" fmla="*/ 6943648 h 6943648"/>
              <a:gd name="connsiteX6" fmla="*/ 3931137 w 10554547"/>
              <a:gd name="connsiteY6" fmla="*/ 6943376 h 6943648"/>
              <a:gd name="connsiteX0" fmla="*/ 3931137 w 10554547"/>
              <a:gd name="connsiteY0" fmla="*/ 6943376 h 6943648"/>
              <a:gd name="connsiteX1" fmla="*/ 0 w 10554547"/>
              <a:gd name="connsiteY1" fmla="*/ 2353506 h 6943648"/>
              <a:gd name="connsiteX2" fmla="*/ 5258647 w 10554547"/>
              <a:gd name="connsiteY2" fmla="*/ 0 h 6943648"/>
              <a:gd name="connsiteX3" fmla="*/ 10554547 w 10554547"/>
              <a:gd name="connsiteY3" fmla="*/ 2316707 h 6943648"/>
              <a:gd name="connsiteX4" fmla="*/ 10537159 w 10554547"/>
              <a:gd name="connsiteY4" fmla="*/ 5816727 h 6943648"/>
              <a:gd name="connsiteX5" fmla="*/ 6597227 w 10554547"/>
              <a:gd name="connsiteY5" fmla="*/ 6943648 h 6943648"/>
              <a:gd name="connsiteX6" fmla="*/ 3931137 w 10554547"/>
              <a:gd name="connsiteY6" fmla="*/ 6943376 h 6943648"/>
              <a:gd name="connsiteX0" fmla="*/ 3931137 w 10554547"/>
              <a:gd name="connsiteY0" fmla="*/ 6943376 h 6943648"/>
              <a:gd name="connsiteX1" fmla="*/ 0 w 10554547"/>
              <a:gd name="connsiteY1" fmla="*/ 2353506 h 6943648"/>
              <a:gd name="connsiteX2" fmla="*/ 5258647 w 10554547"/>
              <a:gd name="connsiteY2" fmla="*/ 0 h 6943648"/>
              <a:gd name="connsiteX3" fmla="*/ 10554547 w 10554547"/>
              <a:gd name="connsiteY3" fmla="*/ 2316707 h 6943648"/>
              <a:gd name="connsiteX4" fmla="*/ 10550706 w 10554547"/>
              <a:gd name="connsiteY4" fmla="*/ 5816728 h 6943648"/>
              <a:gd name="connsiteX5" fmla="*/ 6597227 w 10554547"/>
              <a:gd name="connsiteY5" fmla="*/ 6943648 h 6943648"/>
              <a:gd name="connsiteX6" fmla="*/ 3931137 w 10554547"/>
              <a:gd name="connsiteY6" fmla="*/ 6943376 h 694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54547" h="6943648">
                <a:moveTo>
                  <a:pt x="3931137" y="6943376"/>
                </a:moveTo>
                <a:lnTo>
                  <a:pt x="0" y="2353506"/>
                </a:lnTo>
                <a:lnTo>
                  <a:pt x="5258647" y="0"/>
                </a:lnTo>
                <a:cubicBezTo>
                  <a:pt x="6996853" y="789293"/>
                  <a:pt x="9033088" y="1660469"/>
                  <a:pt x="10554547" y="2316707"/>
                </a:cubicBezTo>
                <a:cubicBezTo>
                  <a:pt x="10550314" y="3408344"/>
                  <a:pt x="10554939" y="4776266"/>
                  <a:pt x="10550706" y="5816728"/>
                </a:cubicBezTo>
                <a:lnTo>
                  <a:pt x="6597227" y="6943648"/>
                </a:lnTo>
                <a:lnTo>
                  <a:pt x="3931137" y="694337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b="0" i="0" err="1">
              <a:solidFill>
                <a:schemeClr val="tx1"/>
              </a:solidFill>
              <a:latin typeface="Arial" charset="0"/>
              <a:ea typeface="Arial" charset="0"/>
              <a:cs typeface="Arial" charset="0"/>
            </a:endParaRPr>
          </a:p>
        </p:txBody>
      </p:sp>
      <p:sp>
        <p:nvSpPr>
          <p:cNvPr id="2" name="Title 1"/>
          <p:cNvSpPr>
            <a:spLocks noGrp="1"/>
          </p:cNvSpPr>
          <p:nvPr>
            <p:ph type="title"/>
          </p:nvPr>
        </p:nvSpPr>
        <p:spPr>
          <a:xfrm>
            <a:off x="609600" y="685801"/>
            <a:ext cx="5184648" cy="2023533"/>
          </a:xfrm>
        </p:spPr>
        <p:txBody>
          <a:bodyPr anchor="t" anchorCtr="0">
            <a:noAutofit/>
          </a:bodyPr>
          <a:lstStyle>
            <a:lvl1pPr>
              <a:lnSpc>
                <a:spcPct val="85000"/>
              </a:lnSpc>
              <a:defRPr sz="4400"/>
            </a:lvl1pPr>
          </a:lstStyle>
          <a:p>
            <a:r>
              <a:rPr lang="en-US"/>
              <a:t>Click to edit Master title style</a:t>
            </a:r>
          </a:p>
        </p:txBody>
      </p:sp>
    </p:spTree>
    <p:extLst>
      <p:ext uri="{BB962C8B-B14F-4D97-AF65-F5344CB8AC3E}">
        <p14:creationId xmlns:p14="http://schemas.microsoft.com/office/powerpoint/2010/main" val="1379023073"/>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972800" cy="393261"/>
          </a:xfrm>
        </p:spPr>
        <p:txBody>
          <a:bodyPr/>
          <a:lstStyle/>
          <a:p>
            <a:r>
              <a:rPr lang="en-US"/>
              <a:t>Click to edit Master title style</a:t>
            </a:r>
          </a:p>
        </p:txBody>
      </p:sp>
      <p:sp>
        <p:nvSpPr>
          <p:cNvPr id="7" name="Text Placeholder 7"/>
          <p:cNvSpPr>
            <a:spLocks noGrp="1"/>
          </p:cNvSpPr>
          <p:nvPr>
            <p:ph type="body" sz="quarter" idx="13"/>
          </p:nvPr>
        </p:nvSpPr>
        <p:spPr>
          <a:xfrm>
            <a:off x="609600" y="1032386"/>
            <a:ext cx="10972800" cy="407988"/>
          </a:xfrm>
        </p:spPr>
        <p:txBody>
          <a:bodyPr>
            <a:noAutofit/>
          </a:bodyPr>
          <a:lstStyle>
            <a:lvl1pPr marL="0" indent="0">
              <a:spcBef>
                <a:spcPts val="0"/>
              </a:spcBef>
              <a:buFont typeface="Arial" charset="0"/>
              <a:buNone/>
              <a:tabLst/>
              <a:defRPr sz="2400" b="0" i="0">
                <a:latin typeface="+mj-lt"/>
                <a:ea typeface="Arial" charset="0"/>
                <a:cs typeface="Arial" charset="0"/>
              </a:defRPr>
            </a:lvl1pPr>
            <a:lvl2pPr marL="0" indent="0">
              <a:spcBef>
                <a:spcPts val="0"/>
              </a:spcBef>
              <a:buFont typeface="Arial" charset="0"/>
              <a:buNone/>
              <a:tabLst/>
              <a:defRPr sz="2400" b="0" i="0">
                <a:latin typeface="Neue Haas Grotesk Display Std 55 Roman" charset="0"/>
                <a:ea typeface="Neue Haas Grotesk Display Std 55 Roman" charset="0"/>
                <a:cs typeface="Neue Haas Grotesk Display Std 55 Roman" charset="0"/>
              </a:defRPr>
            </a:lvl2pPr>
            <a:lvl3pPr marL="0" indent="0">
              <a:spcBef>
                <a:spcPts val="0"/>
              </a:spcBef>
              <a:buNone/>
              <a:tabLst/>
              <a:defRPr sz="2400" b="0" i="0">
                <a:latin typeface="Neue Haas Grotesk Display Std 55 Roman" charset="0"/>
                <a:ea typeface="Neue Haas Grotesk Display Std 55 Roman" charset="0"/>
                <a:cs typeface="Neue Haas Grotesk Display Std 55 Roman" charset="0"/>
              </a:defRPr>
            </a:lvl3pPr>
            <a:lvl4pPr marL="0" indent="0">
              <a:spcBef>
                <a:spcPts val="0"/>
              </a:spcBef>
              <a:buNone/>
              <a:tabLst/>
              <a:defRPr sz="2400" b="0" i="0">
                <a:latin typeface="Neue Haas Grotesk Display Std 55 Roman" charset="0"/>
                <a:ea typeface="Neue Haas Grotesk Display Std 55 Roman" charset="0"/>
                <a:cs typeface="Neue Haas Grotesk Display Std 55 Roman" charset="0"/>
              </a:defRPr>
            </a:lvl4pPr>
            <a:lvl5pPr marL="0" indent="0">
              <a:spcBef>
                <a:spcPts val="0"/>
              </a:spcBef>
              <a:buNone/>
              <a:tabLst/>
              <a:defRPr sz="2400" b="0" i="0">
                <a:latin typeface="Neue Haas Grotesk Display Std 55 Roman" charset="0"/>
                <a:ea typeface="Neue Haas Grotesk Display Std 55 Roman" charset="0"/>
                <a:cs typeface="Neue Haas Grotesk Display Std 55 Roman" charset="0"/>
              </a:defRPr>
            </a:lvl5pPr>
          </a:lstStyle>
          <a:p>
            <a:pPr lvl="0"/>
            <a:r>
              <a:rPr lang="en-US"/>
              <a:t>Edit Master text styles</a:t>
            </a:r>
          </a:p>
        </p:txBody>
      </p:sp>
      <p:sp>
        <p:nvSpPr>
          <p:cNvPr id="8" name="Date Placeholder 3"/>
          <p:cNvSpPr>
            <a:spLocks noGrp="1"/>
          </p:cNvSpPr>
          <p:nvPr>
            <p:ph type="dt" sz="half" idx="2"/>
          </p:nvPr>
        </p:nvSpPr>
        <p:spPr>
          <a:xfrm>
            <a:off x="10152446" y="6438902"/>
            <a:ext cx="1213945" cy="181085"/>
          </a:xfrm>
          <a:prstGeom prst="rect">
            <a:avLst/>
          </a:prstGeom>
        </p:spPr>
        <p:txBody>
          <a:bodyPr vert="horz" lIns="0" tIns="0" rIns="0" bIns="0" rtlCol="0" anchor="t" anchorCtr="0"/>
          <a:lstStyle>
            <a:lvl1pPr algn="r">
              <a:defRPr sz="700" b="0" i="0" spc="0" baseline="0">
                <a:solidFill>
                  <a:schemeClr val="tx1"/>
                </a:solidFill>
                <a:latin typeface="+mn-lt"/>
                <a:ea typeface="Arial" charset="0"/>
                <a:cs typeface="Arial" charset="0"/>
              </a:defRPr>
            </a:lvl1pPr>
          </a:lstStyle>
          <a:p>
            <a:r>
              <a:rPr lang="en-US"/>
              <a:t>February 2019</a:t>
            </a:r>
          </a:p>
        </p:txBody>
      </p:sp>
      <p:sp>
        <p:nvSpPr>
          <p:cNvPr id="9" name="Slide Number Placeholder 5"/>
          <p:cNvSpPr>
            <a:spLocks noGrp="1"/>
          </p:cNvSpPr>
          <p:nvPr>
            <p:ph type="sldNum" sz="quarter" idx="4"/>
          </p:nvPr>
        </p:nvSpPr>
        <p:spPr>
          <a:xfrm>
            <a:off x="11385442" y="6438900"/>
            <a:ext cx="196959" cy="182880"/>
          </a:xfrm>
          <a:prstGeom prst="rect">
            <a:avLst/>
          </a:prstGeom>
        </p:spPr>
        <p:txBody>
          <a:bodyPr vert="horz" lIns="0" tIns="0" rIns="0" bIns="0" rtlCol="0" anchor="t" anchorCtr="0"/>
          <a:lstStyle>
            <a:lvl1pPr algn="r">
              <a:defRPr sz="700" b="0" i="0" spc="0" baseline="0">
                <a:solidFill>
                  <a:schemeClr val="tx1"/>
                </a:solidFill>
                <a:latin typeface="+mn-lt"/>
                <a:ea typeface="Arial" charset="0"/>
                <a:cs typeface="Arial" charset="0"/>
              </a:defRPr>
            </a:lvl1pPr>
          </a:lstStyle>
          <a:p>
            <a:fld id="{8261C38C-5C2D-5148-8E2E-6A19B9636540}" type="slidenum">
              <a:rPr lang="en-US" smtClean="0"/>
              <a:pPr/>
              <a:t>‹#›</a:t>
            </a:fld>
            <a:endParaRPr lang="en-US"/>
          </a:p>
        </p:txBody>
      </p:sp>
      <p:sp>
        <p:nvSpPr>
          <p:cNvPr id="10" name="Footer Placeholder 4"/>
          <p:cNvSpPr>
            <a:spLocks noGrp="1"/>
          </p:cNvSpPr>
          <p:nvPr>
            <p:ph type="ftr" sz="quarter" idx="3"/>
          </p:nvPr>
        </p:nvSpPr>
        <p:spPr>
          <a:xfrm>
            <a:off x="2195553" y="6438900"/>
            <a:ext cx="4876800" cy="182880"/>
          </a:xfrm>
          <a:prstGeom prst="rect">
            <a:avLst/>
          </a:prstGeom>
        </p:spPr>
        <p:txBody>
          <a:bodyPr vert="horz" lIns="0" tIns="0" rIns="0" bIns="0" rtlCol="0" anchor="t" anchorCtr="0"/>
          <a:lstStyle>
            <a:lvl1pPr>
              <a:defRPr lang="en-US" sz="700" b="0" i="0" spc="0" baseline="0" smtClean="0">
                <a:ea typeface="Arial" charset="0"/>
                <a:cs typeface="Arial" charset="0"/>
              </a:defRPr>
            </a:lvl1pPr>
          </a:lstStyle>
          <a:p>
            <a:pPr marL="114300" indent="-114300">
              <a:buFont typeface="Arial" panose="020B0604020202020204" pitchFamily="34" charset="0"/>
              <a:buChar char="|"/>
            </a:pPr>
            <a:r>
              <a:rPr lang="en-US"/>
              <a:t>Edit presentation title on Slide Master using Insert &gt; Header &amp; Footer</a:t>
            </a:r>
          </a:p>
        </p:txBody>
      </p:sp>
    </p:spTree>
    <p:extLst>
      <p:ext uri="{BB962C8B-B14F-4D97-AF65-F5344CB8AC3E}">
        <p14:creationId xmlns:p14="http://schemas.microsoft.com/office/powerpoint/2010/main" val="28104317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Title Only - No 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972800" cy="393261"/>
          </a:xfrm>
        </p:spPr>
        <p:txBody>
          <a:bodyPr/>
          <a:lstStyle/>
          <a:p>
            <a:r>
              <a:rPr lang="en-US"/>
              <a:t>Click to edit Master title style</a:t>
            </a:r>
          </a:p>
        </p:txBody>
      </p:sp>
      <p:sp>
        <p:nvSpPr>
          <p:cNvPr id="8" name="Date Placeholder 3"/>
          <p:cNvSpPr>
            <a:spLocks noGrp="1"/>
          </p:cNvSpPr>
          <p:nvPr>
            <p:ph type="dt" sz="half" idx="2"/>
          </p:nvPr>
        </p:nvSpPr>
        <p:spPr>
          <a:xfrm>
            <a:off x="10152446" y="6438902"/>
            <a:ext cx="1213945" cy="181085"/>
          </a:xfrm>
          <a:prstGeom prst="rect">
            <a:avLst/>
          </a:prstGeom>
        </p:spPr>
        <p:txBody>
          <a:bodyPr vert="horz" lIns="0" tIns="0" rIns="0" bIns="0" rtlCol="0" anchor="t" anchorCtr="0"/>
          <a:lstStyle>
            <a:lvl1pPr algn="r">
              <a:defRPr sz="700" b="0" i="0" spc="0" baseline="0">
                <a:solidFill>
                  <a:schemeClr val="tx1"/>
                </a:solidFill>
                <a:latin typeface="+mn-lt"/>
                <a:ea typeface="Arial" charset="0"/>
                <a:cs typeface="Arial" charset="0"/>
              </a:defRPr>
            </a:lvl1pPr>
          </a:lstStyle>
          <a:p>
            <a:r>
              <a:rPr lang="en-US"/>
              <a:t>February 2019</a:t>
            </a:r>
          </a:p>
        </p:txBody>
      </p:sp>
      <p:sp>
        <p:nvSpPr>
          <p:cNvPr id="9" name="Slide Number Placeholder 5"/>
          <p:cNvSpPr>
            <a:spLocks noGrp="1"/>
          </p:cNvSpPr>
          <p:nvPr>
            <p:ph type="sldNum" sz="quarter" idx="4"/>
          </p:nvPr>
        </p:nvSpPr>
        <p:spPr>
          <a:xfrm>
            <a:off x="11385442" y="6438900"/>
            <a:ext cx="196959" cy="182880"/>
          </a:xfrm>
          <a:prstGeom prst="rect">
            <a:avLst/>
          </a:prstGeom>
        </p:spPr>
        <p:txBody>
          <a:bodyPr vert="horz" lIns="0" tIns="0" rIns="0" bIns="0" rtlCol="0" anchor="t" anchorCtr="0"/>
          <a:lstStyle>
            <a:lvl1pPr algn="r">
              <a:defRPr sz="700" b="0" i="0" spc="0" baseline="0">
                <a:solidFill>
                  <a:schemeClr val="tx1"/>
                </a:solidFill>
                <a:latin typeface="+mn-lt"/>
                <a:ea typeface="Arial" charset="0"/>
                <a:cs typeface="Arial" charset="0"/>
              </a:defRPr>
            </a:lvl1pPr>
          </a:lstStyle>
          <a:p>
            <a:fld id="{8261C38C-5C2D-5148-8E2E-6A19B9636540}" type="slidenum">
              <a:rPr lang="en-US" smtClean="0"/>
              <a:pPr/>
              <a:t>‹#›</a:t>
            </a:fld>
            <a:endParaRPr lang="en-US"/>
          </a:p>
        </p:txBody>
      </p:sp>
      <p:sp>
        <p:nvSpPr>
          <p:cNvPr id="10" name="Footer Placeholder 4"/>
          <p:cNvSpPr>
            <a:spLocks noGrp="1"/>
          </p:cNvSpPr>
          <p:nvPr>
            <p:ph type="ftr" sz="quarter" idx="3"/>
          </p:nvPr>
        </p:nvSpPr>
        <p:spPr>
          <a:xfrm>
            <a:off x="2195553" y="6438900"/>
            <a:ext cx="4876800" cy="182880"/>
          </a:xfrm>
          <a:prstGeom prst="rect">
            <a:avLst/>
          </a:prstGeom>
        </p:spPr>
        <p:txBody>
          <a:bodyPr vert="horz" lIns="0" tIns="0" rIns="0" bIns="0" rtlCol="0" anchor="t" anchorCtr="0"/>
          <a:lstStyle>
            <a:lvl1pPr>
              <a:defRPr lang="en-US" sz="700" b="0" i="0" spc="0" baseline="0" smtClean="0">
                <a:ea typeface="Arial" charset="0"/>
                <a:cs typeface="Arial" charset="0"/>
              </a:defRPr>
            </a:lvl1pPr>
          </a:lstStyle>
          <a:p>
            <a:pPr marL="114300" indent="-114300">
              <a:buFont typeface="Arial" panose="020B0604020202020204" pitchFamily="34" charset="0"/>
              <a:buChar char="|"/>
            </a:pPr>
            <a:r>
              <a:rPr lang="en-US"/>
              <a:t>Edit presentation title on Slide Master using Insert &gt; Header &amp; Footer</a:t>
            </a:r>
          </a:p>
        </p:txBody>
      </p:sp>
    </p:spTree>
    <p:extLst>
      <p:ext uri="{BB962C8B-B14F-4D97-AF65-F5344CB8AC3E}">
        <p14:creationId xmlns:p14="http://schemas.microsoft.com/office/powerpoint/2010/main" val="1260580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43D3-F537-4075-8246-A1E248EA8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43C2D-3B27-4CDF-88FA-02321BC82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B276BA-31A6-43F7-B04B-31A897575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3C31B-2712-4CC8-BCFB-504C18309D62}"/>
              </a:ext>
            </a:extLst>
          </p:cNvPr>
          <p:cNvSpPr>
            <a:spLocks noGrp="1"/>
          </p:cNvSpPr>
          <p:nvPr>
            <p:ph type="dt" sz="half" idx="10"/>
          </p:nvPr>
        </p:nvSpPr>
        <p:spPr/>
        <p:txBody>
          <a:bodyPr/>
          <a:lstStyle/>
          <a:p>
            <a:fld id="{29BA9BC2-4A36-4185-B206-19773DA89EF6}" type="datetimeFigureOut">
              <a:rPr lang="en-US" smtClean="0"/>
              <a:t>6/25/2021</a:t>
            </a:fld>
            <a:endParaRPr lang="en-US"/>
          </a:p>
        </p:txBody>
      </p:sp>
      <p:sp>
        <p:nvSpPr>
          <p:cNvPr id="6" name="Footer Placeholder 5">
            <a:extLst>
              <a:ext uri="{FF2B5EF4-FFF2-40B4-BE49-F238E27FC236}">
                <a16:creationId xmlns:a16="http://schemas.microsoft.com/office/drawing/2014/main" id="{2B61A31B-7D02-440C-B475-9C73E4C9A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28C09-7DC3-44D7-993D-2344C6537D2D}"/>
              </a:ext>
            </a:extLst>
          </p:cNvPr>
          <p:cNvSpPr>
            <a:spLocks noGrp="1"/>
          </p:cNvSpPr>
          <p:nvPr>
            <p:ph type="sldNum" sz="quarter" idx="12"/>
          </p:nvPr>
        </p:nvSpPr>
        <p:spPr/>
        <p:txBody>
          <a:bodyPr/>
          <a:lstStyle/>
          <a:p>
            <a:fld id="{432000C5-F26B-44B1-95EA-4116A9C9DCEF}" type="slidenum">
              <a:rPr lang="en-US" smtClean="0"/>
              <a:t>‹#›</a:t>
            </a:fld>
            <a:endParaRPr lang="en-US"/>
          </a:p>
        </p:txBody>
      </p:sp>
    </p:spTree>
    <p:extLst>
      <p:ext uri="{BB962C8B-B14F-4D97-AF65-F5344CB8AC3E}">
        <p14:creationId xmlns:p14="http://schemas.microsoft.com/office/powerpoint/2010/main" val="117752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0860-E428-4240-BFCC-63C69E84B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4163FD-D5DB-4751-8062-34CD539D6F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57929-2978-4142-8E87-10AE38DE9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069DF-B53B-45E4-88B6-767A1393BF08}"/>
              </a:ext>
            </a:extLst>
          </p:cNvPr>
          <p:cNvSpPr>
            <a:spLocks noGrp="1"/>
          </p:cNvSpPr>
          <p:nvPr>
            <p:ph type="dt" sz="half" idx="10"/>
          </p:nvPr>
        </p:nvSpPr>
        <p:spPr/>
        <p:txBody>
          <a:bodyPr/>
          <a:lstStyle/>
          <a:p>
            <a:fld id="{29BA9BC2-4A36-4185-B206-19773DA89EF6}" type="datetimeFigureOut">
              <a:rPr lang="en-US" smtClean="0"/>
              <a:t>6/25/2021</a:t>
            </a:fld>
            <a:endParaRPr lang="en-US"/>
          </a:p>
        </p:txBody>
      </p:sp>
      <p:sp>
        <p:nvSpPr>
          <p:cNvPr id="6" name="Footer Placeholder 5">
            <a:extLst>
              <a:ext uri="{FF2B5EF4-FFF2-40B4-BE49-F238E27FC236}">
                <a16:creationId xmlns:a16="http://schemas.microsoft.com/office/drawing/2014/main" id="{97141288-E10E-41B3-BD1A-97424A317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82CBE-72AB-4B2E-BADD-67D2BE0D7CC8}"/>
              </a:ext>
            </a:extLst>
          </p:cNvPr>
          <p:cNvSpPr>
            <a:spLocks noGrp="1"/>
          </p:cNvSpPr>
          <p:nvPr>
            <p:ph type="sldNum" sz="quarter" idx="12"/>
          </p:nvPr>
        </p:nvSpPr>
        <p:spPr/>
        <p:txBody>
          <a:bodyPr/>
          <a:lstStyle/>
          <a:p>
            <a:fld id="{432000C5-F26B-44B1-95EA-4116A9C9DCEF}" type="slidenum">
              <a:rPr lang="en-US" smtClean="0"/>
              <a:t>‹#›</a:t>
            </a:fld>
            <a:endParaRPr lang="en-US"/>
          </a:p>
        </p:txBody>
      </p:sp>
    </p:spTree>
    <p:extLst>
      <p:ext uri="{BB962C8B-B14F-4D97-AF65-F5344CB8AC3E}">
        <p14:creationId xmlns:p14="http://schemas.microsoft.com/office/powerpoint/2010/main" val="244657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55" Type="http://schemas.openxmlformats.org/officeDocument/2006/relationships/slideLayout" Target="../slideLayouts/slideLayout70.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3" Type="http://schemas.openxmlformats.org/officeDocument/2006/relationships/slideLayout" Target="../slideLayouts/slideLayout68.xml"/><Relationship Id="rId58" Type="http://schemas.openxmlformats.org/officeDocument/2006/relationships/theme" Target="../theme/theme2.xml"/><Relationship Id="rId5" Type="http://schemas.openxmlformats.org/officeDocument/2006/relationships/slideLayout" Target="../slideLayouts/slideLayout20.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56" Type="http://schemas.openxmlformats.org/officeDocument/2006/relationships/slideLayout" Target="../slideLayouts/slideLayout71.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59" Type="http://schemas.openxmlformats.org/officeDocument/2006/relationships/image" Target="../media/image2.png"/><Relationship Id="rId20" Type="http://schemas.openxmlformats.org/officeDocument/2006/relationships/slideLayout" Target="../slideLayouts/slideLayout35.xml"/><Relationship Id="rId41" Type="http://schemas.openxmlformats.org/officeDocument/2006/relationships/slideLayout" Target="../slideLayouts/slideLayout56.xml"/><Relationship Id="rId54" Type="http://schemas.openxmlformats.org/officeDocument/2006/relationships/slideLayout" Target="../slideLayouts/slideLayout69.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57" Type="http://schemas.openxmlformats.org/officeDocument/2006/relationships/slideLayout" Target="../slideLayouts/slideLayout72.xml"/><Relationship Id="rId10" Type="http://schemas.openxmlformats.org/officeDocument/2006/relationships/slideLayout" Target="../slideLayouts/slideLayout25.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4B65B-B90B-40F7-87F9-E6AF9A6C4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52BCB3-1E0E-491E-89C8-30E3B87E71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7D51E-5C81-4B0E-B952-3AB8A6AFD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A9BC2-4A36-4185-B206-19773DA89EF6}" type="datetimeFigureOut">
              <a:rPr lang="en-US" smtClean="0"/>
              <a:t>6/25/2021</a:t>
            </a:fld>
            <a:endParaRPr lang="en-US"/>
          </a:p>
        </p:txBody>
      </p:sp>
      <p:sp>
        <p:nvSpPr>
          <p:cNvPr id="5" name="Footer Placeholder 4">
            <a:extLst>
              <a:ext uri="{FF2B5EF4-FFF2-40B4-BE49-F238E27FC236}">
                <a16:creationId xmlns:a16="http://schemas.microsoft.com/office/drawing/2014/main" id="{2F3DE438-33B7-4C34-A846-36AC8C496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FD7B5F-FDDC-453B-BA48-68C60761F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000C5-F26B-44B1-95EA-4116A9C9DCEF}" type="slidenum">
              <a:rPr lang="en-US" smtClean="0"/>
              <a:t>‹#›</a:t>
            </a:fld>
            <a:endParaRPr lang="en-US"/>
          </a:p>
        </p:txBody>
      </p:sp>
      <p:sp>
        <p:nvSpPr>
          <p:cNvPr id="7" name="MSIPCMContentMarking" descr="{&quot;HashCode&quot;:-1580644772,&quot;Placement&quot;:&quot;Header&quot;,&quot;Top&quot;:0.0,&quot;Left&quot;:0.0,&quot;SlideWidth&quot;:960,&quot;SlideHeight&quot;:540}">
            <a:extLst>
              <a:ext uri="{FF2B5EF4-FFF2-40B4-BE49-F238E27FC236}">
                <a16:creationId xmlns:a16="http://schemas.microsoft.com/office/drawing/2014/main" id="{F7DC787E-8FBF-49D5-9053-69A72887CCD1}"/>
              </a:ext>
            </a:extLst>
          </p:cNvPr>
          <p:cNvSpPr txBox="1"/>
          <p:nvPr userDrawn="1"/>
        </p:nvSpPr>
        <p:spPr>
          <a:xfrm>
            <a:off x="0" y="0"/>
            <a:ext cx="1281982"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FF"/>
                </a:solidFill>
                <a:latin typeface="Calibri" panose="020F0502020204030204" pitchFamily="34" charset="0"/>
              </a:rPr>
              <a:t>PUBLIC \ INTERNAL</a:t>
            </a:r>
          </a:p>
        </p:txBody>
      </p:sp>
    </p:spTree>
    <p:extLst>
      <p:ext uri="{BB962C8B-B14F-4D97-AF65-F5344CB8AC3E}">
        <p14:creationId xmlns:p14="http://schemas.microsoft.com/office/powerpoint/2010/main" val="938581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721" r:id="rId14"/>
    <p:sldLayoutId id="214748372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457200" y="1737360"/>
            <a:ext cx="11277600" cy="434340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7149E2E3-DDD2-4884-B20C-8C7AE6FDE6DD}"/>
              </a:ext>
            </a:extLst>
          </p:cNvPr>
          <p:cNvSpPr>
            <a:spLocks noGrp="1"/>
          </p:cNvSpPr>
          <p:nvPr>
            <p:ph type="ftr" sz="quarter" idx="3"/>
          </p:nvPr>
        </p:nvSpPr>
        <p:spPr>
          <a:xfrm>
            <a:off x="3352800" y="6243320"/>
            <a:ext cx="5486400" cy="182880"/>
          </a:xfrm>
          <a:prstGeom prst="rect">
            <a:avLst/>
          </a:prstGeom>
        </p:spPr>
        <p:txBody>
          <a:bodyPr vert="horz" wrap="none" lIns="0" tIns="0" rIns="0" bIns="0" rtlCol="0" anchor="b" anchorCtr="0"/>
          <a:lstStyle>
            <a:lvl1pPr algn="ctr">
              <a:defRPr sz="800">
                <a:solidFill>
                  <a:schemeClr val="tx1"/>
                </a:solidFill>
              </a:defRPr>
            </a:lvl1pPr>
          </a:lstStyle>
          <a:p>
            <a:r>
              <a:rPr lang="en-US"/>
              <a:t>[Optional presentation title]</a:t>
            </a:r>
          </a:p>
        </p:txBody>
      </p:sp>
      <p:sp>
        <p:nvSpPr>
          <p:cNvPr id="4" name="Date Placeholder 4">
            <a:extLst>
              <a:ext uri="{FF2B5EF4-FFF2-40B4-BE49-F238E27FC236}">
                <a16:creationId xmlns:a16="http://schemas.microsoft.com/office/drawing/2014/main" id="{4D35E30C-8B67-40E8-BE12-38393DE39799}"/>
              </a:ext>
            </a:extLst>
          </p:cNvPr>
          <p:cNvSpPr>
            <a:spLocks noGrp="1"/>
          </p:cNvSpPr>
          <p:nvPr>
            <p:ph type="dt" sz="half" idx="2"/>
          </p:nvPr>
        </p:nvSpPr>
        <p:spPr>
          <a:xfrm>
            <a:off x="9174483" y="6243320"/>
            <a:ext cx="2240279" cy="182880"/>
          </a:xfrm>
          <a:prstGeom prst="rect">
            <a:avLst/>
          </a:prstGeom>
        </p:spPr>
        <p:txBody>
          <a:bodyPr vert="horz" wrap="none" lIns="0" tIns="0" rIns="0" bIns="0" rtlCol="0" anchor="b" anchorCtr="0"/>
          <a:lstStyle>
            <a:lvl1pPr algn="r">
              <a:defRPr sz="800">
                <a:solidFill>
                  <a:schemeClr val="tx1"/>
                </a:solidFill>
              </a:defRPr>
            </a:lvl1pPr>
          </a:lstStyle>
          <a:p>
            <a:r>
              <a:rPr lang="en-UM"/>
              <a:t>[Month 00, 0000]</a:t>
            </a:r>
            <a:endParaRPr lang="en-US"/>
          </a:p>
        </p:txBody>
      </p:sp>
      <p:sp>
        <p:nvSpPr>
          <p:cNvPr id="6" name="Slide Number Placeholder 5">
            <a:extLst>
              <a:ext uri="{FF2B5EF4-FFF2-40B4-BE49-F238E27FC236}">
                <a16:creationId xmlns:a16="http://schemas.microsoft.com/office/drawing/2014/main" id="{79012A93-F35D-41B8-A960-2FAFDF3C47A5}"/>
              </a:ext>
            </a:extLst>
          </p:cNvPr>
          <p:cNvSpPr>
            <a:spLocks noGrp="1"/>
          </p:cNvSpPr>
          <p:nvPr>
            <p:ph type="sldNum" sz="quarter" idx="4"/>
          </p:nvPr>
        </p:nvSpPr>
        <p:spPr>
          <a:xfrm>
            <a:off x="11414760" y="6243320"/>
            <a:ext cx="320040" cy="182880"/>
          </a:xfrm>
          <a:prstGeom prst="rect">
            <a:avLst/>
          </a:prstGeom>
        </p:spPr>
        <p:txBody>
          <a:bodyPr vert="horz" wrap="none" lIns="0" tIns="0" rIns="0" bIns="0" rtlCol="0" anchor="b" anchorCtr="0"/>
          <a:lstStyle>
            <a:lvl1pPr algn="r">
              <a:defRPr sz="800" b="1">
                <a:solidFill>
                  <a:schemeClr val="tx1"/>
                </a:solidFill>
              </a:defRPr>
            </a:lvl1pPr>
          </a:lstStyle>
          <a:p>
            <a:fld id="{B58DE5F1-E0F9-4CCA-92B7-7A6FC4DFEE14}" type="slidenum">
              <a:rPr lang="en-US" smtClean="0"/>
              <a:pPr/>
              <a:t>‹#›</a:t>
            </a:fld>
            <a:endParaRPr lang="en-US"/>
          </a:p>
        </p:txBody>
      </p:sp>
      <p:sp>
        <p:nvSpPr>
          <p:cNvPr id="8" name="Title Placeholder 1">
            <a:extLst>
              <a:ext uri="{FF2B5EF4-FFF2-40B4-BE49-F238E27FC236}">
                <a16:creationId xmlns:a16="http://schemas.microsoft.com/office/drawing/2014/main" id="{CEB49C1C-CAA6-4E4B-9714-66E94366AE3B}"/>
              </a:ext>
            </a:extLst>
          </p:cNvPr>
          <p:cNvSpPr>
            <a:spLocks noGrp="1"/>
          </p:cNvSpPr>
          <p:nvPr>
            <p:ph type="title"/>
          </p:nvPr>
        </p:nvSpPr>
        <p:spPr>
          <a:xfrm>
            <a:off x="457200" y="457204"/>
            <a:ext cx="10972800" cy="393261"/>
          </a:xfrm>
          <a:prstGeom prst="rect">
            <a:avLst/>
          </a:prstGeom>
        </p:spPr>
        <p:txBody>
          <a:bodyPr vert="horz" lIns="0" tIns="0" rIns="0" bIns="0" rtlCol="0" anchor="t" anchorCtr="0">
            <a:noAutofit/>
          </a:bodyPr>
          <a:lstStyle/>
          <a:p>
            <a:r>
              <a:rPr lang="en-US"/>
              <a:t>Click to edit Master title style</a:t>
            </a:r>
          </a:p>
        </p:txBody>
      </p:sp>
      <p:pic>
        <p:nvPicPr>
          <p:cNvPr id="10" name="Picture 9">
            <a:extLst>
              <a:ext uri="{FF2B5EF4-FFF2-40B4-BE49-F238E27FC236}">
                <a16:creationId xmlns:a16="http://schemas.microsoft.com/office/drawing/2014/main" id="{2273855A-7B15-4494-888D-AD07FD43E123}"/>
              </a:ext>
            </a:extLst>
          </p:cNvPr>
          <p:cNvPicPr>
            <a:picLocks noChangeAspect="1"/>
          </p:cNvPicPr>
          <p:nvPr userDrawn="1"/>
        </p:nvPicPr>
        <p:blipFill>
          <a:blip r:embed="rId59" cstate="print">
            <a:extLst>
              <a:ext uri="{28A0092B-C50C-407E-A947-70E740481C1C}">
                <a14:useLocalDpi xmlns:a14="http://schemas.microsoft.com/office/drawing/2010/main"/>
              </a:ext>
            </a:extLst>
          </a:blip>
          <a:stretch>
            <a:fillRect/>
          </a:stretch>
        </p:blipFill>
        <p:spPr>
          <a:xfrm>
            <a:off x="366713" y="6183596"/>
            <a:ext cx="1416051" cy="268609"/>
          </a:xfrm>
          <a:prstGeom prst="rect">
            <a:avLst/>
          </a:prstGeom>
        </p:spPr>
      </p:pic>
      <p:sp>
        <p:nvSpPr>
          <p:cNvPr id="2" name="MSIPCMContentMarking" descr="{&quot;HashCode&quot;:-1580644772,&quot;Placement&quot;:&quot;Header&quot;,&quot;Top&quot;:0.0,&quot;Left&quot;:0.0,&quot;SlideWidth&quot;:960,&quot;SlideHeight&quot;:540}">
            <a:extLst>
              <a:ext uri="{FF2B5EF4-FFF2-40B4-BE49-F238E27FC236}">
                <a16:creationId xmlns:a16="http://schemas.microsoft.com/office/drawing/2014/main" id="{4C9A4091-92BB-4631-8DB7-F9336F44F56F}"/>
              </a:ext>
            </a:extLst>
          </p:cNvPr>
          <p:cNvSpPr txBox="1"/>
          <p:nvPr userDrawn="1"/>
        </p:nvSpPr>
        <p:spPr>
          <a:xfrm>
            <a:off x="0" y="0"/>
            <a:ext cx="1281982" cy="262344"/>
          </a:xfrm>
          <a:prstGeom prst="rect">
            <a:avLst/>
          </a:prstGeom>
          <a:noFill/>
        </p:spPr>
        <p:txBody>
          <a:bodyPr vert="horz" wrap="square" lIns="0" tIns="0" rIns="0" bIns="0" rtlCol="0" anchor="ctr" anchorCtr="1">
            <a:noAutofit/>
          </a:bodyPr>
          <a:lstStyle/>
          <a:p>
            <a:pPr marL="182880" indent="-182880" algn="l">
              <a:lnSpc>
                <a:spcPct val="100000"/>
              </a:lnSpc>
              <a:spcBef>
                <a:spcPts val="0"/>
              </a:spcBef>
              <a:spcAft>
                <a:spcPts val="0"/>
              </a:spcAft>
              <a:buSzPct val="100000"/>
              <a:buFont typeface="Arial"/>
              <a:buChar char="•"/>
            </a:pPr>
            <a:r>
              <a:rPr lang="en-US" sz="1000">
                <a:solidFill>
                  <a:srgbClr val="0000FF"/>
                </a:solidFill>
                <a:latin typeface="Calibri" panose="020F0502020204030204" pitchFamily="34" charset="0"/>
              </a:rPr>
              <a:t>PUBLIC \ INTERNAL</a:t>
            </a:r>
          </a:p>
        </p:txBody>
      </p:sp>
    </p:spTree>
    <p:extLst>
      <p:ext uri="{BB962C8B-B14F-4D97-AF65-F5344CB8AC3E}">
        <p14:creationId xmlns:p14="http://schemas.microsoft.com/office/powerpoint/2010/main" val="355930752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l" defTabSz="914377"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75" indent="-182875" algn="l" defTabSz="914377"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365751" indent="-182875" algn="l" defTabSz="914377" rtl="0" eaLnBrk="1" latinLnBrk="0" hangingPunct="1">
        <a:lnSpc>
          <a:spcPct val="100000"/>
        </a:lnSpc>
        <a:spcBef>
          <a:spcPts val="400"/>
        </a:spcBef>
        <a:buFont typeface="Arial" panose="020B0604020202020204" pitchFamily="34" charset="0"/>
        <a:buChar char="–"/>
        <a:defRPr sz="1800" kern="1200">
          <a:solidFill>
            <a:schemeClr val="tx1"/>
          </a:solidFill>
          <a:latin typeface="+mn-lt"/>
          <a:ea typeface="+mn-ea"/>
          <a:cs typeface="+mn-cs"/>
        </a:defRPr>
      </a:lvl2pPr>
      <a:lvl3pPr marL="548626" indent="-182875" algn="l" defTabSz="914377" rtl="0" eaLnBrk="1" latinLnBrk="0" hangingPunct="1">
        <a:lnSpc>
          <a:spcPct val="100000"/>
        </a:lnSpc>
        <a:spcBef>
          <a:spcPts val="400"/>
        </a:spcBef>
        <a:buFont typeface="Arial" panose="020B0604020202020204" pitchFamily="34" charset="0"/>
        <a:buChar char="–"/>
        <a:defRPr sz="1800" kern="1200">
          <a:solidFill>
            <a:schemeClr val="tx1"/>
          </a:solidFill>
          <a:latin typeface="+mn-lt"/>
          <a:ea typeface="+mn-ea"/>
          <a:cs typeface="+mn-cs"/>
        </a:defRPr>
      </a:lvl3pPr>
      <a:lvl4pPr marL="731502" indent="-182875" algn="l" defTabSz="914377" rtl="0" eaLnBrk="1" latinLnBrk="0" hangingPunct="1">
        <a:lnSpc>
          <a:spcPct val="100000"/>
        </a:lnSpc>
        <a:spcBef>
          <a:spcPts val="400"/>
        </a:spcBef>
        <a:buFont typeface="Arial" panose="020B0604020202020204" pitchFamily="34" charset="0"/>
        <a:buChar char="–"/>
        <a:defRPr sz="1800" kern="1200">
          <a:solidFill>
            <a:schemeClr val="tx1"/>
          </a:solidFill>
          <a:latin typeface="+mn-lt"/>
          <a:ea typeface="+mn-ea"/>
          <a:cs typeface="+mn-cs"/>
        </a:defRPr>
      </a:lvl4pPr>
      <a:lvl5pPr marL="914377" indent="-182875" algn="l" defTabSz="914377" rtl="0" eaLnBrk="1" latinLnBrk="0" hangingPunct="1">
        <a:lnSpc>
          <a:spcPct val="100000"/>
        </a:lnSpc>
        <a:spcBef>
          <a:spcPts val="400"/>
        </a:spcBef>
        <a:buFont typeface="Arial" panose="020B0604020202020204" pitchFamily="34" charset="0"/>
        <a:buChar char="–"/>
        <a:defRPr sz="1800" kern="1200">
          <a:solidFill>
            <a:schemeClr val="tx1"/>
          </a:solidFill>
          <a:latin typeface="+mn-lt"/>
          <a:ea typeface="+mn-ea"/>
          <a:cs typeface="+mn-cs"/>
        </a:defRPr>
      </a:lvl5pPr>
      <a:lvl6pPr marL="1097253" indent="-182875" algn="l" defTabSz="914377" rtl="0" eaLnBrk="1" latinLnBrk="0" hangingPunct="1">
        <a:lnSpc>
          <a:spcPct val="100000"/>
        </a:lnSpc>
        <a:spcBef>
          <a:spcPts val="400"/>
        </a:spcBef>
        <a:buFont typeface="Arial" panose="020B0604020202020204" pitchFamily="34" charset="0"/>
        <a:buChar char="–"/>
        <a:defRPr sz="1800" kern="1200">
          <a:solidFill>
            <a:schemeClr val="tx1"/>
          </a:solidFill>
          <a:latin typeface="+mn-lt"/>
          <a:ea typeface="+mn-ea"/>
          <a:cs typeface="+mn-cs"/>
        </a:defRPr>
      </a:lvl6pPr>
      <a:lvl7pPr marL="1280128" indent="-182875" algn="l" defTabSz="914377" rtl="0" eaLnBrk="1" latinLnBrk="0" hangingPunct="1">
        <a:lnSpc>
          <a:spcPct val="100000"/>
        </a:lnSpc>
        <a:spcBef>
          <a:spcPts val="400"/>
        </a:spcBef>
        <a:buFont typeface="Arial" panose="020B0604020202020204" pitchFamily="34" charset="0"/>
        <a:buChar char="–"/>
        <a:defRPr sz="1800" kern="1200">
          <a:solidFill>
            <a:schemeClr val="tx1"/>
          </a:solidFill>
          <a:latin typeface="+mn-lt"/>
          <a:ea typeface="+mn-ea"/>
          <a:cs typeface="+mn-cs"/>
        </a:defRPr>
      </a:lvl7pPr>
      <a:lvl8pPr marL="1463003" indent="-182875" algn="l" defTabSz="914377" rtl="0" eaLnBrk="1" latinLnBrk="0" hangingPunct="1">
        <a:lnSpc>
          <a:spcPct val="100000"/>
        </a:lnSpc>
        <a:spcBef>
          <a:spcPts val="400"/>
        </a:spcBef>
        <a:buFont typeface="Arial" panose="020B0604020202020204" pitchFamily="34" charset="0"/>
        <a:buChar char="–"/>
        <a:defRPr sz="1800" kern="1200">
          <a:solidFill>
            <a:schemeClr val="tx1"/>
          </a:solidFill>
          <a:latin typeface="+mn-lt"/>
          <a:ea typeface="+mn-ea"/>
          <a:cs typeface="+mn-cs"/>
        </a:defRPr>
      </a:lvl8pPr>
      <a:lvl9pPr marL="1645879" indent="-182875" algn="l" defTabSz="914377" rtl="0" eaLnBrk="1" latinLnBrk="0" hangingPunct="1">
        <a:lnSpc>
          <a:spcPct val="100000"/>
        </a:lnSpc>
        <a:spcBef>
          <a:spcPts val="4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16">
          <p15:clr>
            <a:srgbClr val="F26B43"/>
          </p15:clr>
        </p15:guide>
        <p15:guide id="3" pos="5544">
          <p15:clr>
            <a:srgbClr val="F26B43"/>
          </p15:clr>
        </p15:guide>
        <p15:guide id="4" orient="horz" pos="4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unstats.un.org/sdgs/indicators/databas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hyperlink" Target="https://sdgs.un.org/goals" TargetMode="External"/><Relationship Id="rId7" Type="http://schemas.openxmlformats.org/officeDocument/2006/relationships/hyperlink" Target="https://country-profiles.unstatshub.org/afg" TargetMode="External"/><Relationship Id="rId2" Type="http://schemas.openxmlformats.org/officeDocument/2006/relationships/hyperlink" Target="https://www.un.org/sustainabledevelopment/" TargetMode="External"/><Relationship Id="rId1" Type="http://schemas.openxmlformats.org/officeDocument/2006/relationships/slideLayout" Target="../slideLayouts/slideLayout2.xml"/><Relationship Id="rId6" Type="http://schemas.openxmlformats.org/officeDocument/2006/relationships/hyperlink" Target="https://unstats.un.org/sdgs/indicators/database/" TargetMode="External"/><Relationship Id="rId5" Type="http://schemas.openxmlformats.org/officeDocument/2006/relationships/hyperlink" Target="https://idea.usaid.gov/query" TargetMode="External"/><Relationship Id="rId4" Type="http://schemas.openxmlformats.org/officeDocument/2006/relationships/hyperlink" Target="https://unstats.un.org/sdgs/files/report/2021/secretary-general-sdg-report-2021--EN.pdf"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599440" y="1971675"/>
            <a:ext cx="6263515" cy="1457325"/>
          </a:xfrm>
        </p:spPr>
        <p:txBody>
          <a:bodyPr>
            <a:normAutofit/>
          </a:bodyPr>
          <a:lstStyle/>
          <a:p>
            <a:r>
              <a:rPr lang="en-US" sz="4800" b="1"/>
              <a:t>NSS Open Data Visualization Challenge</a:t>
            </a:r>
          </a:p>
        </p:txBody>
      </p:sp>
      <p:sp>
        <p:nvSpPr>
          <p:cNvPr id="6" name="Text Placeholder 3">
            <a:extLst>
              <a:ext uri="{FF2B5EF4-FFF2-40B4-BE49-F238E27FC236}">
                <a16:creationId xmlns:a16="http://schemas.microsoft.com/office/drawing/2014/main" id="{82C63F81-1062-794D-9B57-DA332B71EDC0}"/>
              </a:ext>
            </a:extLst>
          </p:cNvPr>
          <p:cNvSpPr>
            <a:spLocks noGrp="1"/>
          </p:cNvSpPr>
          <p:nvPr>
            <p:ph type="body" sz="quarter" idx="10"/>
          </p:nvPr>
        </p:nvSpPr>
        <p:spPr/>
        <p:txBody>
          <a:bodyPr/>
          <a:lstStyle/>
          <a:p>
            <a:r>
              <a:rPr lang="en-US"/>
              <a:t>June 25, 2021</a:t>
            </a:r>
          </a:p>
        </p:txBody>
      </p:sp>
      <p:pic>
        <p:nvPicPr>
          <p:cNvPr id="1032" name="Picture 8" descr="Shape">
            <a:extLst>
              <a:ext uri="{FF2B5EF4-FFF2-40B4-BE49-F238E27FC236}">
                <a16:creationId xmlns:a16="http://schemas.microsoft.com/office/drawing/2014/main" id="{85AB0EC2-AFDF-4F5E-802A-15A0550F7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655" y="4070858"/>
            <a:ext cx="1975803" cy="1580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374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6D19A5-3E63-47F0-A572-72940A3C1EC9}"/>
              </a:ext>
            </a:extLst>
          </p:cNvPr>
          <p:cNvGraphicFramePr>
            <a:graphicFrameLocks noGrp="1"/>
          </p:cNvGraphicFramePr>
          <p:nvPr>
            <p:extLst>
              <p:ext uri="{D42A27DB-BD31-4B8C-83A1-F6EECF244321}">
                <p14:modId xmlns:p14="http://schemas.microsoft.com/office/powerpoint/2010/main" val="4170816654"/>
              </p:ext>
            </p:extLst>
          </p:nvPr>
        </p:nvGraphicFramePr>
        <p:xfrm>
          <a:off x="1234999" y="1311427"/>
          <a:ext cx="3057525" cy="4131732"/>
        </p:xfrm>
        <a:graphic>
          <a:graphicData uri="http://schemas.openxmlformats.org/drawingml/2006/table">
            <a:tbl>
              <a:tblPr firstRow="1" bandRow="1">
                <a:tableStyleId>{9D7B26C5-4107-4FEC-AEDC-1716B250A1EF}</a:tableStyleId>
              </a:tblPr>
              <a:tblGrid>
                <a:gridCol w="3057525">
                  <a:extLst>
                    <a:ext uri="{9D8B030D-6E8A-4147-A177-3AD203B41FA5}">
                      <a16:colId xmlns:a16="http://schemas.microsoft.com/office/drawing/2014/main" val="548899699"/>
                    </a:ext>
                  </a:extLst>
                </a:gridCol>
              </a:tblGrid>
              <a:tr h="1032933">
                <a:tc>
                  <a:txBody>
                    <a:bodyPr/>
                    <a:lstStyle/>
                    <a:p>
                      <a:pPr marL="0" lvl="0" indent="0" algn="l">
                        <a:lnSpc>
                          <a:spcPct val="100000"/>
                        </a:lnSpc>
                        <a:spcBef>
                          <a:spcPts val="0"/>
                        </a:spcBef>
                        <a:spcAft>
                          <a:spcPts val="0"/>
                        </a:spcAft>
                        <a:buNone/>
                      </a:pPr>
                      <a:r>
                        <a:rPr lang="en-US" sz="1900" b="1" i="0" u="none" strike="noStrike" kern="1200" baseline="30000">
                          <a:solidFill>
                            <a:schemeClr val="tx1"/>
                          </a:solidFill>
                          <a:latin typeface="+mn-lt"/>
                          <a:ea typeface="+mn-ea"/>
                          <a:cs typeface="+mn-cs"/>
                        </a:rPr>
                        <a:t>Wynn Thane</a:t>
                      </a:r>
                    </a:p>
                    <a:p>
                      <a:pPr marL="0" lvl="0" indent="0" algn="l">
                        <a:lnSpc>
                          <a:spcPct val="100000"/>
                        </a:lnSpc>
                        <a:spcBef>
                          <a:spcPts val="0"/>
                        </a:spcBef>
                        <a:spcAft>
                          <a:spcPts val="0"/>
                        </a:spcAft>
                        <a:buNone/>
                      </a:pPr>
                      <a:r>
                        <a:rPr lang="en-US" sz="1900" b="0" i="0" u="none" strike="noStrike" kern="1200" baseline="30000">
                          <a:solidFill>
                            <a:schemeClr val="tx1"/>
                          </a:solidFill>
                          <a:latin typeface="+mn-lt"/>
                          <a:ea typeface="+mn-ea"/>
                          <a:cs typeface="+mn-cs"/>
                        </a:rPr>
                        <a:t>Wthane@guidehousefederal.com</a:t>
                      </a:r>
                    </a:p>
                  </a:txBody>
                  <a:tcPr marT="182880" marB="9144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9819206"/>
                  </a:ext>
                </a:extLst>
              </a:tr>
              <a:tr h="10329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i="0" u="none" strike="noStrike" kern="1200" baseline="30000">
                          <a:solidFill>
                            <a:schemeClr val="tx1"/>
                          </a:solidFill>
                          <a:latin typeface="+mn-lt"/>
                          <a:ea typeface="+mn-ea"/>
                          <a:cs typeface="+mn-cs"/>
                        </a:rPr>
                        <a:t>Georges Fadel</a:t>
                      </a:r>
                      <a:br>
                        <a:rPr lang="en-US" sz="1900" b="0" i="0" u="none" strike="noStrike" kern="1200" baseline="30000">
                          <a:solidFill>
                            <a:srgbClr val="000000"/>
                          </a:solidFill>
                          <a:latin typeface="+mn-lt"/>
                          <a:ea typeface="+mn-ea"/>
                          <a:cs typeface="+mn-cs"/>
                        </a:rPr>
                      </a:br>
                      <a:r>
                        <a:rPr lang="en-US" sz="1900" b="0" i="0" u="none" strike="noStrike" kern="1200" baseline="30000">
                          <a:solidFill>
                            <a:schemeClr val="tx1"/>
                          </a:solidFill>
                          <a:latin typeface="+mn-lt"/>
                          <a:ea typeface="+mn-ea"/>
                          <a:cs typeface="+mn-cs"/>
                        </a:rPr>
                        <a:t>gfadel@guidehousefederal.com</a:t>
                      </a:r>
                    </a:p>
                  </a:txBody>
                  <a:tcPr marT="182880" marB="9144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4223059"/>
                  </a:ext>
                </a:extLst>
              </a:tr>
              <a:tr h="10329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i="0" u="none" strike="noStrike" kern="1200" baseline="30000">
                          <a:solidFill>
                            <a:schemeClr val="tx1"/>
                          </a:solidFill>
                          <a:latin typeface="+mn-lt"/>
                          <a:ea typeface="+mn-ea"/>
                          <a:cs typeface="+mn-cs"/>
                        </a:rPr>
                        <a:t>Bobby Strauss</a:t>
                      </a:r>
                      <a:br>
                        <a:rPr lang="en-US" sz="1900" b="0" i="0" u="none" strike="noStrike" kern="1200" baseline="30000">
                          <a:solidFill>
                            <a:srgbClr val="000000"/>
                          </a:solidFill>
                          <a:latin typeface="+mn-lt"/>
                          <a:ea typeface="+mn-ea"/>
                          <a:cs typeface="+mn-cs"/>
                        </a:rPr>
                      </a:br>
                      <a:r>
                        <a:rPr lang="en-US" sz="1900" b="0" i="0" u="none" strike="noStrike" kern="1200" baseline="30000">
                          <a:solidFill>
                            <a:schemeClr val="tx1"/>
                          </a:solidFill>
                          <a:latin typeface="+mn-lt"/>
                          <a:ea typeface="+mn-ea"/>
                          <a:cs typeface="+mn-cs"/>
                        </a:rPr>
                        <a:t>rstrauss@guidehousefederal.com</a:t>
                      </a:r>
                    </a:p>
                  </a:txBody>
                  <a:tcPr marT="182880" marB="9144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9034250"/>
                  </a:ext>
                </a:extLst>
              </a:tr>
              <a:tr h="10329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i="0" u="none" strike="noStrike" kern="1200" baseline="30000">
                          <a:solidFill>
                            <a:schemeClr val="tx1"/>
                          </a:solidFill>
                          <a:latin typeface="+mn-lt"/>
                          <a:ea typeface="+mn-ea"/>
                          <a:cs typeface="+mn-cs"/>
                        </a:rPr>
                        <a:t>Ifedolapo Bamikole</a:t>
                      </a:r>
                      <a:br>
                        <a:rPr lang="en-US" sz="1900" b="0" i="0" u="none" strike="noStrike" kern="1200" baseline="30000">
                          <a:solidFill>
                            <a:srgbClr val="000000"/>
                          </a:solidFill>
                          <a:latin typeface="+mn-lt"/>
                          <a:ea typeface="+mn-ea"/>
                          <a:cs typeface="+mn-cs"/>
                        </a:rPr>
                      </a:br>
                      <a:r>
                        <a:rPr lang="en-US" sz="1900" b="0" i="0" u="none" strike="noStrike" kern="1200" baseline="30000">
                          <a:solidFill>
                            <a:schemeClr val="tx1"/>
                          </a:solidFill>
                          <a:latin typeface="+mn-lt"/>
                          <a:ea typeface="+mn-ea"/>
                          <a:cs typeface="+mn-cs"/>
                        </a:rPr>
                        <a:t>ibamikole@guidehousefederal.com</a:t>
                      </a:r>
                    </a:p>
                  </a:txBody>
                  <a:tcPr marT="182880" marB="9144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1765199"/>
                  </a:ext>
                </a:extLst>
              </a:tr>
            </a:tbl>
          </a:graphicData>
        </a:graphic>
      </p:graphicFrame>
      <p:sp>
        <p:nvSpPr>
          <p:cNvPr id="3" name="Slide Number Placeholder 7">
            <a:extLst>
              <a:ext uri="{FF2B5EF4-FFF2-40B4-BE49-F238E27FC236}">
                <a16:creationId xmlns:a16="http://schemas.microsoft.com/office/drawing/2014/main" id="{01B7D580-9AAE-411E-95C8-FFC9CFD66773}"/>
              </a:ext>
            </a:extLst>
          </p:cNvPr>
          <p:cNvSpPr txBox="1">
            <a:spLocks/>
          </p:cNvSpPr>
          <p:nvPr/>
        </p:nvSpPr>
        <p:spPr>
          <a:xfrm>
            <a:off x="11803187" y="6535272"/>
            <a:ext cx="147637" cy="1825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61C38C-5C2D-5148-8E2E-6A19B9636540}" type="slidenum">
              <a:rPr lang="en-US" sz="1000" smtClean="0"/>
              <a:pPr/>
              <a:t>10</a:t>
            </a:fld>
            <a:endParaRPr lang="en-US" sz="1000"/>
          </a:p>
        </p:txBody>
      </p:sp>
    </p:spTree>
    <p:extLst>
      <p:ext uri="{BB962C8B-B14F-4D97-AF65-F5344CB8AC3E}">
        <p14:creationId xmlns:p14="http://schemas.microsoft.com/office/powerpoint/2010/main" val="3861105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Challenge Details</a:t>
            </a:r>
          </a:p>
        </p:txBody>
      </p:sp>
      <p:sp>
        <p:nvSpPr>
          <p:cNvPr id="8" name="Slide Number Placeholder 7"/>
          <p:cNvSpPr>
            <a:spLocks noGrp="1"/>
          </p:cNvSpPr>
          <p:nvPr>
            <p:ph type="sldNum" sz="quarter" idx="4"/>
          </p:nvPr>
        </p:nvSpPr>
        <p:spPr>
          <a:xfrm>
            <a:off x="11803187" y="6535272"/>
            <a:ext cx="147637" cy="182563"/>
          </a:xfrm>
        </p:spPr>
        <p:txBody>
          <a:bodyPr/>
          <a:lstStyle/>
          <a:p>
            <a:fld id="{8261C38C-5C2D-5148-8E2E-6A19B9636540}" type="slidenum">
              <a:rPr lang="en-US" sz="1000" smtClean="0"/>
              <a:pPr/>
              <a:t>2</a:t>
            </a:fld>
            <a:endParaRPr lang="en-US" sz="1000"/>
          </a:p>
        </p:txBody>
      </p:sp>
      <p:grpSp>
        <p:nvGrpSpPr>
          <p:cNvPr id="6" name="Group 5"/>
          <p:cNvGrpSpPr/>
          <p:nvPr/>
        </p:nvGrpSpPr>
        <p:grpSpPr>
          <a:xfrm>
            <a:off x="2944251" y="1252891"/>
            <a:ext cx="6566985" cy="5186010"/>
            <a:chOff x="3258468" y="1319409"/>
            <a:chExt cx="5928816" cy="5811839"/>
          </a:xfrm>
        </p:grpSpPr>
        <p:sp>
          <p:nvSpPr>
            <p:cNvPr id="78" name="Freeform 40"/>
            <p:cNvSpPr>
              <a:spLocks/>
            </p:cNvSpPr>
            <p:nvPr/>
          </p:nvSpPr>
          <p:spPr bwMode="auto">
            <a:xfrm>
              <a:off x="3258468" y="4732475"/>
              <a:ext cx="436814" cy="436814"/>
            </a:xfrm>
            <a:custGeom>
              <a:avLst/>
              <a:gdLst>
                <a:gd name="T0" fmla="*/ 148 w 295"/>
                <a:gd name="T1" fmla="*/ 0 h 295"/>
                <a:gd name="T2" fmla="*/ 178 w 295"/>
                <a:gd name="T3" fmla="*/ 4 h 295"/>
                <a:gd name="T4" fmla="*/ 206 w 295"/>
                <a:gd name="T5" fmla="*/ 12 h 295"/>
                <a:gd name="T6" fmla="*/ 230 w 295"/>
                <a:gd name="T7" fmla="*/ 25 h 295"/>
                <a:gd name="T8" fmla="*/ 253 w 295"/>
                <a:gd name="T9" fmla="*/ 44 h 295"/>
                <a:gd name="T10" fmla="*/ 270 w 295"/>
                <a:gd name="T11" fmla="*/ 65 h 295"/>
                <a:gd name="T12" fmla="*/ 284 w 295"/>
                <a:gd name="T13" fmla="*/ 89 h 295"/>
                <a:gd name="T14" fmla="*/ 293 w 295"/>
                <a:gd name="T15" fmla="*/ 117 h 295"/>
                <a:gd name="T16" fmla="*/ 295 w 295"/>
                <a:gd name="T17" fmla="*/ 147 h 295"/>
                <a:gd name="T18" fmla="*/ 295 w 295"/>
                <a:gd name="T19" fmla="*/ 162 h 295"/>
                <a:gd name="T20" fmla="*/ 289 w 295"/>
                <a:gd name="T21" fmla="*/ 190 h 295"/>
                <a:gd name="T22" fmla="*/ 277 w 295"/>
                <a:gd name="T23" fmla="*/ 218 h 295"/>
                <a:gd name="T24" fmla="*/ 261 w 295"/>
                <a:gd name="T25" fmla="*/ 241 h 295"/>
                <a:gd name="T26" fmla="*/ 242 w 295"/>
                <a:gd name="T27" fmla="*/ 262 h 295"/>
                <a:gd name="T28" fmla="*/ 218 w 295"/>
                <a:gd name="T29" fmla="*/ 278 h 295"/>
                <a:gd name="T30" fmla="*/ 192 w 295"/>
                <a:gd name="T31" fmla="*/ 288 h 295"/>
                <a:gd name="T32" fmla="*/ 162 w 295"/>
                <a:gd name="T33" fmla="*/ 295 h 295"/>
                <a:gd name="T34" fmla="*/ 148 w 295"/>
                <a:gd name="T35" fmla="*/ 295 h 295"/>
                <a:gd name="T36" fmla="*/ 118 w 295"/>
                <a:gd name="T37" fmla="*/ 291 h 295"/>
                <a:gd name="T38" fmla="*/ 91 w 295"/>
                <a:gd name="T39" fmla="*/ 283 h 295"/>
                <a:gd name="T40" fmla="*/ 66 w 295"/>
                <a:gd name="T41" fmla="*/ 271 h 295"/>
                <a:gd name="T42" fmla="*/ 43 w 295"/>
                <a:gd name="T43" fmla="*/ 251 h 295"/>
                <a:gd name="T44" fmla="*/ 26 w 295"/>
                <a:gd name="T45" fmla="*/ 230 h 295"/>
                <a:gd name="T46" fmla="*/ 12 w 295"/>
                <a:gd name="T47" fmla="*/ 204 h 295"/>
                <a:gd name="T48" fmla="*/ 3 w 295"/>
                <a:gd name="T49" fmla="*/ 176 h 295"/>
                <a:gd name="T50" fmla="*/ 0 w 295"/>
                <a:gd name="T51" fmla="*/ 147 h 295"/>
                <a:gd name="T52" fmla="*/ 2 w 295"/>
                <a:gd name="T53" fmla="*/ 133 h 295"/>
                <a:gd name="T54" fmla="*/ 7 w 295"/>
                <a:gd name="T55" fmla="*/ 103 h 295"/>
                <a:gd name="T56" fmla="*/ 19 w 295"/>
                <a:gd name="T57" fmla="*/ 77 h 295"/>
                <a:gd name="T58" fmla="*/ 35 w 295"/>
                <a:gd name="T59" fmla="*/ 54 h 295"/>
                <a:gd name="T60" fmla="*/ 54 w 295"/>
                <a:gd name="T61" fmla="*/ 33 h 295"/>
                <a:gd name="T62" fmla="*/ 77 w 295"/>
                <a:gd name="T63" fmla="*/ 18 h 295"/>
                <a:gd name="T64" fmla="*/ 105 w 295"/>
                <a:gd name="T65" fmla="*/ 7 h 295"/>
                <a:gd name="T66" fmla="*/ 132 w 295"/>
                <a:gd name="T67" fmla="*/ 0 h 295"/>
                <a:gd name="T68" fmla="*/ 148 w 295"/>
                <a:gd name="T6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5" h="295">
                  <a:moveTo>
                    <a:pt x="148" y="0"/>
                  </a:moveTo>
                  <a:lnTo>
                    <a:pt x="148" y="0"/>
                  </a:lnTo>
                  <a:lnTo>
                    <a:pt x="162" y="0"/>
                  </a:lnTo>
                  <a:lnTo>
                    <a:pt x="178" y="4"/>
                  </a:lnTo>
                  <a:lnTo>
                    <a:pt x="192" y="7"/>
                  </a:lnTo>
                  <a:lnTo>
                    <a:pt x="206" y="12"/>
                  </a:lnTo>
                  <a:lnTo>
                    <a:pt x="218" y="18"/>
                  </a:lnTo>
                  <a:lnTo>
                    <a:pt x="230" y="25"/>
                  </a:lnTo>
                  <a:lnTo>
                    <a:pt x="242" y="33"/>
                  </a:lnTo>
                  <a:lnTo>
                    <a:pt x="253" y="44"/>
                  </a:lnTo>
                  <a:lnTo>
                    <a:pt x="261" y="54"/>
                  </a:lnTo>
                  <a:lnTo>
                    <a:pt x="270" y="65"/>
                  </a:lnTo>
                  <a:lnTo>
                    <a:pt x="277" y="77"/>
                  </a:lnTo>
                  <a:lnTo>
                    <a:pt x="284" y="89"/>
                  </a:lnTo>
                  <a:lnTo>
                    <a:pt x="289" y="103"/>
                  </a:lnTo>
                  <a:lnTo>
                    <a:pt x="293" y="117"/>
                  </a:lnTo>
                  <a:lnTo>
                    <a:pt x="295" y="133"/>
                  </a:lnTo>
                  <a:lnTo>
                    <a:pt x="295" y="147"/>
                  </a:lnTo>
                  <a:lnTo>
                    <a:pt x="295" y="147"/>
                  </a:lnTo>
                  <a:lnTo>
                    <a:pt x="295" y="162"/>
                  </a:lnTo>
                  <a:lnTo>
                    <a:pt x="293" y="176"/>
                  </a:lnTo>
                  <a:lnTo>
                    <a:pt x="289" y="190"/>
                  </a:lnTo>
                  <a:lnTo>
                    <a:pt x="284" y="204"/>
                  </a:lnTo>
                  <a:lnTo>
                    <a:pt x="277" y="218"/>
                  </a:lnTo>
                  <a:lnTo>
                    <a:pt x="270" y="230"/>
                  </a:lnTo>
                  <a:lnTo>
                    <a:pt x="261" y="241"/>
                  </a:lnTo>
                  <a:lnTo>
                    <a:pt x="253" y="251"/>
                  </a:lnTo>
                  <a:lnTo>
                    <a:pt x="242" y="262"/>
                  </a:lnTo>
                  <a:lnTo>
                    <a:pt x="230" y="271"/>
                  </a:lnTo>
                  <a:lnTo>
                    <a:pt x="218" y="278"/>
                  </a:lnTo>
                  <a:lnTo>
                    <a:pt x="206" y="283"/>
                  </a:lnTo>
                  <a:lnTo>
                    <a:pt x="192" y="288"/>
                  </a:lnTo>
                  <a:lnTo>
                    <a:pt x="178" y="291"/>
                  </a:lnTo>
                  <a:lnTo>
                    <a:pt x="162" y="295"/>
                  </a:lnTo>
                  <a:lnTo>
                    <a:pt x="148" y="295"/>
                  </a:lnTo>
                  <a:lnTo>
                    <a:pt x="148" y="295"/>
                  </a:lnTo>
                  <a:lnTo>
                    <a:pt x="132" y="295"/>
                  </a:lnTo>
                  <a:lnTo>
                    <a:pt x="118" y="291"/>
                  </a:lnTo>
                  <a:lnTo>
                    <a:pt x="105" y="288"/>
                  </a:lnTo>
                  <a:lnTo>
                    <a:pt x="91" y="283"/>
                  </a:lnTo>
                  <a:lnTo>
                    <a:pt x="77" y="278"/>
                  </a:lnTo>
                  <a:lnTo>
                    <a:pt x="66" y="271"/>
                  </a:lnTo>
                  <a:lnTo>
                    <a:pt x="54" y="262"/>
                  </a:lnTo>
                  <a:lnTo>
                    <a:pt x="43" y="251"/>
                  </a:lnTo>
                  <a:lnTo>
                    <a:pt x="35" y="241"/>
                  </a:lnTo>
                  <a:lnTo>
                    <a:pt x="26" y="230"/>
                  </a:lnTo>
                  <a:lnTo>
                    <a:pt x="19" y="218"/>
                  </a:lnTo>
                  <a:lnTo>
                    <a:pt x="12" y="204"/>
                  </a:lnTo>
                  <a:lnTo>
                    <a:pt x="7" y="190"/>
                  </a:lnTo>
                  <a:lnTo>
                    <a:pt x="3" y="176"/>
                  </a:lnTo>
                  <a:lnTo>
                    <a:pt x="2" y="162"/>
                  </a:lnTo>
                  <a:lnTo>
                    <a:pt x="0" y="147"/>
                  </a:lnTo>
                  <a:lnTo>
                    <a:pt x="0" y="147"/>
                  </a:lnTo>
                  <a:lnTo>
                    <a:pt x="2" y="133"/>
                  </a:lnTo>
                  <a:lnTo>
                    <a:pt x="3" y="117"/>
                  </a:lnTo>
                  <a:lnTo>
                    <a:pt x="7" y="103"/>
                  </a:lnTo>
                  <a:lnTo>
                    <a:pt x="12" y="89"/>
                  </a:lnTo>
                  <a:lnTo>
                    <a:pt x="19" y="77"/>
                  </a:lnTo>
                  <a:lnTo>
                    <a:pt x="26" y="65"/>
                  </a:lnTo>
                  <a:lnTo>
                    <a:pt x="35" y="54"/>
                  </a:lnTo>
                  <a:lnTo>
                    <a:pt x="43" y="44"/>
                  </a:lnTo>
                  <a:lnTo>
                    <a:pt x="54" y="33"/>
                  </a:lnTo>
                  <a:lnTo>
                    <a:pt x="66" y="25"/>
                  </a:lnTo>
                  <a:lnTo>
                    <a:pt x="77" y="18"/>
                  </a:lnTo>
                  <a:lnTo>
                    <a:pt x="91" y="12"/>
                  </a:lnTo>
                  <a:lnTo>
                    <a:pt x="105" y="7"/>
                  </a:lnTo>
                  <a:lnTo>
                    <a:pt x="118" y="4"/>
                  </a:lnTo>
                  <a:lnTo>
                    <a:pt x="132" y="0"/>
                  </a:lnTo>
                  <a:lnTo>
                    <a:pt x="148" y="0"/>
                  </a:lnTo>
                  <a:lnTo>
                    <a:pt x="148" y="0"/>
                  </a:lnTo>
                  <a:close/>
                </a:path>
              </a:pathLst>
            </a:custGeom>
            <a:solidFill>
              <a:srgbClr val="FAD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52" name="Freeform 15"/>
            <p:cNvSpPr>
              <a:spLocks/>
            </p:cNvSpPr>
            <p:nvPr/>
          </p:nvSpPr>
          <p:spPr bwMode="auto">
            <a:xfrm>
              <a:off x="3373964" y="4239395"/>
              <a:ext cx="2893333" cy="2891853"/>
            </a:xfrm>
            <a:custGeom>
              <a:avLst/>
              <a:gdLst>
                <a:gd name="T0" fmla="*/ 977 w 1954"/>
                <a:gd name="T1" fmla="*/ 1953 h 1953"/>
                <a:gd name="T2" fmla="*/ 878 w 1954"/>
                <a:gd name="T3" fmla="*/ 1948 h 1953"/>
                <a:gd name="T4" fmla="*/ 782 w 1954"/>
                <a:gd name="T5" fmla="*/ 1934 h 1953"/>
                <a:gd name="T6" fmla="*/ 687 w 1954"/>
                <a:gd name="T7" fmla="*/ 1910 h 1953"/>
                <a:gd name="T8" fmla="*/ 599 w 1954"/>
                <a:gd name="T9" fmla="*/ 1877 h 1953"/>
                <a:gd name="T10" fmla="*/ 513 w 1954"/>
                <a:gd name="T11" fmla="*/ 1835 h 1953"/>
                <a:gd name="T12" fmla="*/ 433 w 1954"/>
                <a:gd name="T13" fmla="*/ 1786 h 1953"/>
                <a:gd name="T14" fmla="*/ 356 w 1954"/>
                <a:gd name="T15" fmla="*/ 1730 h 1953"/>
                <a:gd name="T16" fmla="*/ 288 w 1954"/>
                <a:gd name="T17" fmla="*/ 1667 h 1953"/>
                <a:gd name="T18" fmla="*/ 224 w 1954"/>
                <a:gd name="T19" fmla="*/ 1598 h 1953"/>
                <a:gd name="T20" fmla="*/ 168 w 1954"/>
                <a:gd name="T21" fmla="*/ 1523 h 1953"/>
                <a:gd name="T22" fmla="*/ 119 w 1954"/>
                <a:gd name="T23" fmla="*/ 1441 h 1953"/>
                <a:gd name="T24" fmla="*/ 77 w 1954"/>
                <a:gd name="T25" fmla="*/ 1355 h 1953"/>
                <a:gd name="T26" fmla="*/ 44 w 1954"/>
                <a:gd name="T27" fmla="*/ 1266 h 1953"/>
                <a:gd name="T28" fmla="*/ 20 w 1954"/>
                <a:gd name="T29" fmla="*/ 1172 h 1953"/>
                <a:gd name="T30" fmla="*/ 6 w 1954"/>
                <a:gd name="T31" fmla="*/ 1076 h 1953"/>
                <a:gd name="T32" fmla="*/ 0 w 1954"/>
                <a:gd name="T33" fmla="*/ 977 h 1953"/>
                <a:gd name="T34" fmla="*/ 2 w 1954"/>
                <a:gd name="T35" fmla="*/ 926 h 1953"/>
                <a:gd name="T36" fmla="*/ 11 w 1954"/>
                <a:gd name="T37" fmla="*/ 829 h 1953"/>
                <a:gd name="T38" fmla="*/ 32 w 1954"/>
                <a:gd name="T39" fmla="*/ 733 h 1953"/>
                <a:gd name="T40" fmla="*/ 60 w 1954"/>
                <a:gd name="T41" fmla="*/ 642 h 1953"/>
                <a:gd name="T42" fmla="*/ 96 w 1954"/>
                <a:gd name="T43" fmla="*/ 555 h 1953"/>
                <a:gd name="T44" fmla="*/ 142 w 1954"/>
                <a:gd name="T45" fmla="*/ 471 h 1953"/>
                <a:gd name="T46" fmla="*/ 196 w 1954"/>
                <a:gd name="T47" fmla="*/ 393 h 1953"/>
                <a:gd name="T48" fmla="*/ 255 w 1954"/>
                <a:gd name="T49" fmla="*/ 321 h 1953"/>
                <a:gd name="T50" fmla="*/ 321 w 1954"/>
                <a:gd name="T51" fmla="*/ 255 h 1953"/>
                <a:gd name="T52" fmla="*/ 394 w 1954"/>
                <a:gd name="T53" fmla="*/ 195 h 1953"/>
                <a:gd name="T54" fmla="*/ 471 w 1954"/>
                <a:gd name="T55" fmla="*/ 141 h 1953"/>
                <a:gd name="T56" fmla="*/ 555 w 1954"/>
                <a:gd name="T57" fmla="*/ 96 h 1953"/>
                <a:gd name="T58" fmla="*/ 642 w 1954"/>
                <a:gd name="T59" fmla="*/ 59 h 1953"/>
                <a:gd name="T60" fmla="*/ 735 w 1954"/>
                <a:gd name="T61" fmla="*/ 31 h 1953"/>
                <a:gd name="T62" fmla="*/ 829 w 1954"/>
                <a:gd name="T63" fmla="*/ 11 h 1953"/>
                <a:gd name="T64" fmla="*/ 926 w 1954"/>
                <a:gd name="T65" fmla="*/ 2 h 1953"/>
                <a:gd name="T66" fmla="*/ 1954 w 1954"/>
                <a:gd name="T67" fmla="*/ 0 h 1953"/>
                <a:gd name="T68" fmla="*/ 1954 w 1954"/>
                <a:gd name="T69" fmla="*/ 977 h 1953"/>
                <a:gd name="T70" fmla="*/ 1948 w 1954"/>
                <a:gd name="T71" fmla="*/ 1076 h 1953"/>
                <a:gd name="T72" fmla="*/ 1934 w 1954"/>
                <a:gd name="T73" fmla="*/ 1172 h 1953"/>
                <a:gd name="T74" fmla="*/ 1910 w 1954"/>
                <a:gd name="T75" fmla="*/ 1266 h 1953"/>
                <a:gd name="T76" fmla="*/ 1877 w 1954"/>
                <a:gd name="T77" fmla="*/ 1355 h 1953"/>
                <a:gd name="T78" fmla="*/ 1835 w 1954"/>
                <a:gd name="T79" fmla="*/ 1441 h 1953"/>
                <a:gd name="T80" fmla="*/ 1786 w 1954"/>
                <a:gd name="T81" fmla="*/ 1523 h 1953"/>
                <a:gd name="T82" fmla="*/ 1730 w 1954"/>
                <a:gd name="T83" fmla="*/ 1598 h 1953"/>
                <a:gd name="T84" fmla="*/ 1668 w 1954"/>
                <a:gd name="T85" fmla="*/ 1667 h 1953"/>
                <a:gd name="T86" fmla="*/ 1598 w 1954"/>
                <a:gd name="T87" fmla="*/ 1730 h 1953"/>
                <a:gd name="T88" fmla="*/ 1523 w 1954"/>
                <a:gd name="T89" fmla="*/ 1786 h 1953"/>
                <a:gd name="T90" fmla="*/ 1443 w 1954"/>
                <a:gd name="T91" fmla="*/ 1835 h 1953"/>
                <a:gd name="T92" fmla="*/ 1357 w 1954"/>
                <a:gd name="T93" fmla="*/ 1877 h 1953"/>
                <a:gd name="T94" fmla="*/ 1266 w 1954"/>
                <a:gd name="T95" fmla="*/ 1910 h 1953"/>
                <a:gd name="T96" fmla="*/ 1174 w 1954"/>
                <a:gd name="T97" fmla="*/ 1934 h 1953"/>
                <a:gd name="T98" fmla="*/ 1076 w 1954"/>
                <a:gd name="T99" fmla="*/ 1948 h 1953"/>
                <a:gd name="T100" fmla="*/ 977 w 1954"/>
                <a:gd name="T101" fmla="*/ 1953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4" h="1953">
                  <a:moveTo>
                    <a:pt x="977" y="1953"/>
                  </a:moveTo>
                  <a:lnTo>
                    <a:pt x="977" y="1953"/>
                  </a:lnTo>
                  <a:lnTo>
                    <a:pt x="926" y="1952"/>
                  </a:lnTo>
                  <a:lnTo>
                    <a:pt x="878" y="1948"/>
                  </a:lnTo>
                  <a:lnTo>
                    <a:pt x="829" y="1943"/>
                  </a:lnTo>
                  <a:lnTo>
                    <a:pt x="782" y="1934"/>
                  </a:lnTo>
                  <a:lnTo>
                    <a:pt x="735" y="1922"/>
                  </a:lnTo>
                  <a:lnTo>
                    <a:pt x="687" y="1910"/>
                  </a:lnTo>
                  <a:lnTo>
                    <a:pt x="642" y="1894"/>
                  </a:lnTo>
                  <a:lnTo>
                    <a:pt x="599" y="1877"/>
                  </a:lnTo>
                  <a:lnTo>
                    <a:pt x="555" y="1858"/>
                  </a:lnTo>
                  <a:lnTo>
                    <a:pt x="513" y="1835"/>
                  </a:lnTo>
                  <a:lnTo>
                    <a:pt x="471" y="1812"/>
                  </a:lnTo>
                  <a:lnTo>
                    <a:pt x="433" y="1786"/>
                  </a:lnTo>
                  <a:lnTo>
                    <a:pt x="394" y="1758"/>
                  </a:lnTo>
                  <a:lnTo>
                    <a:pt x="356" y="1730"/>
                  </a:lnTo>
                  <a:lnTo>
                    <a:pt x="321" y="1699"/>
                  </a:lnTo>
                  <a:lnTo>
                    <a:pt x="288" y="1667"/>
                  </a:lnTo>
                  <a:lnTo>
                    <a:pt x="255" y="1633"/>
                  </a:lnTo>
                  <a:lnTo>
                    <a:pt x="224" y="1598"/>
                  </a:lnTo>
                  <a:lnTo>
                    <a:pt x="196" y="1561"/>
                  </a:lnTo>
                  <a:lnTo>
                    <a:pt x="168" y="1523"/>
                  </a:lnTo>
                  <a:lnTo>
                    <a:pt x="142" y="1483"/>
                  </a:lnTo>
                  <a:lnTo>
                    <a:pt x="119" y="1441"/>
                  </a:lnTo>
                  <a:lnTo>
                    <a:pt x="96" y="1399"/>
                  </a:lnTo>
                  <a:lnTo>
                    <a:pt x="77" y="1355"/>
                  </a:lnTo>
                  <a:lnTo>
                    <a:pt x="60" y="1312"/>
                  </a:lnTo>
                  <a:lnTo>
                    <a:pt x="44" y="1266"/>
                  </a:lnTo>
                  <a:lnTo>
                    <a:pt x="32" y="1219"/>
                  </a:lnTo>
                  <a:lnTo>
                    <a:pt x="20" y="1172"/>
                  </a:lnTo>
                  <a:lnTo>
                    <a:pt x="11" y="1125"/>
                  </a:lnTo>
                  <a:lnTo>
                    <a:pt x="6" y="1076"/>
                  </a:lnTo>
                  <a:lnTo>
                    <a:pt x="2" y="1027"/>
                  </a:lnTo>
                  <a:lnTo>
                    <a:pt x="0" y="977"/>
                  </a:lnTo>
                  <a:lnTo>
                    <a:pt x="0" y="977"/>
                  </a:lnTo>
                  <a:lnTo>
                    <a:pt x="2" y="926"/>
                  </a:lnTo>
                  <a:lnTo>
                    <a:pt x="6" y="877"/>
                  </a:lnTo>
                  <a:lnTo>
                    <a:pt x="11" y="829"/>
                  </a:lnTo>
                  <a:lnTo>
                    <a:pt x="20" y="780"/>
                  </a:lnTo>
                  <a:lnTo>
                    <a:pt x="32" y="733"/>
                  </a:lnTo>
                  <a:lnTo>
                    <a:pt x="44" y="687"/>
                  </a:lnTo>
                  <a:lnTo>
                    <a:pt x="60" y="642"/>
                  </a:lnTo>
                  <a:lnTo>
                    <a:pt x="77" y="598"/>
                  </a:lnTo>
                  <a:lnTo>
                    <a:pt x="96" y="555"/>
                  </a:lnTo>
                  <a:lnTo>
                    <a:pt x="119" y="513"/>
                  </a:lnTo>
                  <a:lnTo>
                    <a:pt x="142" y="471"/>
                  </a:lnTo>
                  <a:lnTo>
                    <a:pt x="168" y="431"/>
                  </a:lnTo>
                  <a:lnTo>
                    <a:pt x="196" y="393"/>
                  </a:lnTo>
                  <a:lnTo>
                    <a:pt x="224" y="356"/>
                  </a:lnTo>
                  <a:lnTo>
                    <a:pt x="255" y="321"/>
                  </a:lnTo>
                  <a:lnTo>
                    <a:pt x="288" y="286"/>
                  </a:lnTo>
                  <a:lnTo>
                    <a:pt x="321" y="255"/>
                  </a:lnTo>
                  <a:lnTo>
                    <a:pt x="356" y="223"/>
                  </a:lnTo>
                  <a:lnTo>
                    <a:pt x="394" y="195"/>
                  </a:lnTo>
                  <a:lnTo>
                    <a:pt x="433" y="168"/>
                  </a:lnTo>
                  <a:lnTo>
                    <a:pt x="471" y="141"/>
                  </a:lnTo>
                  <a:lnTo>
                    <a:pt x="513" y="119"/>
                  </a:lnTo>
                  <a:lnTo>
                    <a:pt x="555" y="96"/>
                  </a:lnTo>
                  <a:lnTo>
                    <a:pt x="599" y="77"/>
                  </a:lnTo>
                  <a:lnTo>
                    <a:pt x="642" y="59"/>
                  </a:lnTo>
                  <a:lnTo>
                    <a:pt x="687" y="44"/>
                  </a:lnTo>
                  <a:lnTo>
                    <a:pt x="735" y="31"/>
                  </a:lnTo>
                  <a:lnTo>
                    <a:pt x="782" y="19"/>
                  </a:lnTo>
                  <a:lnTo>
                    <a:pt x="829" y="11"/>
                  </a:lnTo>
                  <a:lnTo>
                    <a:pt x="878" y="5"/>
                  </a:lnTo>
                  <a:lnTo>
                    <a:pt x="926" y="2"/>
                  </a:lnTo>
                  <a:lnTo>
                    <a:pt x="977" y="0"/>
                  </a:lnTo>
                  <a:lnTo>
                    <a:pt x="1954" y="0"/>
                  </a:lnTo>
                  <a:lnTo>
                    <a:pt x="1954" y="977"/>
                  </a:lnTo>
                  <a:lnTo>
                    <a:pt x="1954" y="977"/>
                  </a:lnTo>
                  <a:lnTo>
                    <a:pt x="1952" y="1027"/>
                  </a:lnTo>
                  <a:lnTo>
                    <a:pt x="1948" y="1076"/>
                  </a:lnTo>
                  <a:lnTo>
                    <a:pt x="1943" y="1125"/>
                  </a:lnTo>
                  <a:lnTo>
                    <a:pt x="1934" y="1172"/>
                  </a:lnTo>
                  <a:lnTo>
                    <a:pt x="1922" y="1219"/>
                  </a:lnTo>
                  <a:lnTo>
                    <a:pt x="1910" y="1266"/>
                  </a:lnTo>
                  <a:lnTo>
                    <a:pt x="1894" y="1312"/>
                  </a:lnTo>
                  <a:lnTo>
                    <a:pt x="1877" y="1355"/>
                  </a:lnTo>
                  <a:lnTo>
                    <a:pt x="1858" y="1399"/>
                  </a:lnTo>
                  <a:lnTo>
                    <a:pt x="1835" y="1441"/>
                  </a:lnTo>
                  <a:lnTo>
                    <a:pt x="1812" y="1483"/>
                  </a:lnTo>
                  <a:lnTo>
                    <a:pt x="1786" y="1523"/>
                  </a:lnTo>
                  <a:lnTo>
                    <a:pt x="1758" y="1561"/>
                  </a:lnTo>
                  <a:lnTo>
                    <a:pt x="1730" y="1598"/>
                  </a:lnTo>
                  <a:lnTo>
                    <a:pt x="1699" y="1633"/>
                  </a:lnTo>
                  <a:lnTo>
                    <a:pt x="1668" y="1667"/>
                  </a:lnTo>
                  <a:lnTo>
                    <a:pt x="1633" y="1699"/>
                  </a:lnTo>
                  <a:lnTo>
                    <a:pt x="1598" y="1730"/>
                  </a:lnTo>
                  <a:lnTo>
                    <a:pt x="1561" y="1758"/>
                  </a:lnTo>
                  <a:lnTo>
                    <a:pt x="1523" y="1786"/>
                  </a:lnTo>
                  <a:lnTo>
                    <a:pt x="1483" y="1812"/>
                  </a:lnTo>
                  <a:lnTo>
                    <a:pt x="1443" y="1835"/>
                  </a:lnTo>
                  <a:lnTo>
                    <a:pt x="1399" y="1858"/>
                  </a:lnTo>
                  <a:lnTo>
                    <a:pt x="1357" y="1877"/>
                  </a:lnTo>
                  <a:lnTo>
                    <a:pt x="1312" y="1894"/>
                  </a:lnTo>
                  <a:lnTo>
                    <a:pt x="1266" y="1910"/>
                  </a:lnTo>
                  <a:lnTo>
                    <a:pt x="1221" y="1922"/>
                  </a:lnTo>
                  <a:lnTo>
                    <a:pt x="1174" y="1934"/>
                  </a:lnTo>
                  <a:lnTo>
                    <a:pt x="1125" y="1943"/>
                  </a:lnTo>
                  <a:lnTo>
                    <a:pt x="1076" y="1948"/>
                  </a:lnTo>
                  <a:lnTo>
                    <a:pt x="1028" y="1952"/>
                  </a:lnTo>
                  <a:lnTo>
                    <a:pt x="977" y="1953"/>
                  </a:lnTo>
                  <a:close/>
                </a:path>
              </a:pathLst>
            </a:custGeom>
            <a:solidFill>
              <a:srgbClr val="FAD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55" name="Oval 54"/>
            <p:cNvSpPr/>
            <p:nvPr/>
          </p:nvSpPr>
          <p:spPr bwMode="ltGray">
            <a:xfrm>
              <a:off x="3508117" y="4383888"/>
              <a:ext cx="2610000" cy="261000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err="1">
                <a:solidFill>
                  <a:schemeClr val="bg1"/>
                </a:solidFill>
              </a:endParaRPr>
            </a:p>
          </p:txBody>
        </p:sp>
        <p:sp>
          <p:nvSpPr>
            <p:cNvPr id="42" name="Freeform 5"/>
            <p:cNvSpPr>
              <a:spLocks/>
            </p:cNvSpPr>
            <p:nvPr/>
          </p:nvSpPr>
          <p:spPr bwMode="auto">
            <a:xfrm>
              <a:off x="6295431" y="1319409"/>
              <a:ext cx="2891853" cy="2891853"/>
            </a:xfrm>
            <a:custGeom>
              <a:avLst/>
              <a:gdLst>
                <a:gd name="T0" fmla="*/ 976 w 1953"/>
                <a:gd name="T1" fmla="*/ 0 h 1953"/>
                <a:gd name="T2" fmla="*/ 1076 w 1953"/>
                <a:gd name="T3" fmla="*/ 5 h 1953"/>
                <a:gd name="T4" fmla="*/ 1172 w 1953"/>
                <a:gd name="T5" fmla="*/ 19 h 1953"/>
                <a:gd name="T6" fmla="*/ 1266 w 1953"/>
                <a:gd name="T7" fmla="*/ 43 h 1953"/>
                <a:gd name="T8" fmla="*/ 1355 w 1953"/>
                <a:gd name="T9" fmla="*/ 76 h 1953"/>
                <a:gd name="T10" fmla="*/ 1440 w 1953"/>
                <a:gd name="T11" fmla="*/ 118 h 1953"/>
                <a:gd name="T12" fmla="*/ 1520 w 1953"/>
                <a:gd name="T13" fmla="*/ 167 h 1953"/>
                <a:gd name="T14" fmla="*/ 1597 w 1953"/>
                <a:gd name="T15" fmla="*/ 223 h 1953"/>
                <a:gd name="T16" fmla="*/ 1665 w 1953"/>
                <a:gd name="T17" fmla="*/ 286 h 1953"/>
                <a:gd name="T18" fmla="*/ 1730 w 1953"/>
                <a:gd name="T19" fmla="*/ 355 h 1953"/>
                <a:gd name="T20" fmla="*/ 1785 w 1953"/>
                <a:gd name="T21" fmla="*/ 430 h 1953"/>
                <a:gd name="T22" fmla="*/ 1834 w 1953"/>
                <a:gd name="T23" fmla="*/ 511 h 1953"/>
                <a:gd name="T24" fmla="*/ 1876 w 1953"/>
                <a:gd name="T25" fmla="*/ 596 h 1953"/>
                <a:gd name="T26" fmla="*/ 1909 w 1953"/>
                <a:gd name="T27" fmla="*/ 687 h 1953"/>
                <a:gd name="T28" fmla="*/ 1934 w 1953"/>
                <a:gd name="T29" fmla="*/ 779 h 1953"/>
                <a:gd name="T30" fmla="*/ 1948 w 1953"/>
                <a:gd name="T31" fmla="*/ 877 h 1953"/>
                <a:gd name="T32" fmla="*/ 1953 w 1953"/>
                <a:gd name="T33" fmla="*/ 976 h 1953"/>
                <a:gd name="T34" fmla="*/ 1951 w 1953"/>
                <a:gd name="T35" fmla="*/ 1027 h 1953"/>
                <a:gd name="T36" fmla="*/ 1942 w 1953"/>
                <a:gd name="T37" fmla="*/ 1124 h 1953"/>
                <a:gd name="T38" fmla="*/ 1922 w 1953"/>
                <a:gd name="T39" fmla="*/ 1220 h 1953"/>
                <a:gd name="T40" fmla="*/ 1894 w 1953"/>
                <a:gd name="T41" fmla="*/ 1311 h 1953"/>
                <a:gd name="T42" fmla="*/ 1857 w 1953"/>
                <a:gd name="T43" fmla="*/ 1398 h 1953"/>
                <a:gd name="T44" fmla="*/ 1812 w 1953"/>
                <a:gd name="T45" fmla="*/ 1482 h 1953"/>
                <a:gd name="T46" fmla="*/ 1758 w 1953"/>
                <a:gd name="T47" fmla="*/ 1560 h 1953"/>
                <a:gd name="T48" fmla="*/ 1698 w 1953"/>
                <a:gd name="T49" fmla="*/ 1632 h 1953"/>
                <a:gd name="T50" fmla="*/ 1632 w 1953"/>
                <a:gd name="T51" fmla="*/ 1698 h 1953"/>
                <a:gd name="T52" fmla="*/ 1559 w 1953"/>
                <a:gd name="T53" fmla="*/ 1758 h 1953"/>
                <a:gd name="T54" fmla="*/ 1482 w 1953"/>
                <a:gd name="T55" fmla="*/ 1812 h 1953"/>
                <a:gd name="T56" fmla="*/ 1398 w 1953"/>
                <a:gd name="T57" fmla="*/ 1857 h 1953"/>
                <a:gd name="T58" fmla="*/ 1311 w 1953"/>
                <a:gd name="T59" fmla="*/ 1894 h 1953"/>
                <a:gd name="T60" fmla="*/ 1219 w 1953"/>
                <a:gd name="T61" fmla="*/ 1922 h 1953"/>
                <a:gd name="T62" fmla="*/ 1125 w 1953"/>
                <a:gd name="T63" fmla="*/ 1942 h 1953"/>
                <a:gd name="T64" fmla="*/ 1027 w 1953"/>
                <a:gd name="T65" fmla="*/ 1951 h 1953"/>
                <a:gd name="T66" fmla="*/ 0 w 1953"/>
                <a:gd name="T67" fmla="*/ 1953 h 1953"/>
                <a:gd name="T68" fmla="*/ 0 w 1953"/>
                <a:gd name="T69" fmla="*/ 976 h 1953"/>
                <a:gd name="T70" fmla="*/ 5 w 1953"/>
                <a:gd name="T71" fmla="*/ 877 h 1953"/>
                <a:gd name="T72" fmla="*/ 19 w 1953"/>
                <a:gd name="T73" fmla="*/ 779 h 1953"/>
                <a:gd name="T74" fmla="*/ 43 w 1953"/>
                <a:gd name="T75" fmla="*/ 687 h 1953"/>
                <a:gd name="T76" fmla="*/ 76 w 1953"/>
                <a:gd name="T77" fmla="*/ 596 h 1953"/>
                <a:gd name="T78" fmla="*/ 118 w 1953"/>
                <a:gd name="T79" fmla="*/ 511 h 1953"/>
                <a:gd name="T80" fmla="*/ 167 w 1953"/>
                <a:gd name="T81" fmla="*/ 430 h 1953"/>
                <a:gd name="T82" fmla="*/ 223 w 1953"/>
                <a:gd name="T83" fmla="*/ 355 h 1953"/>
                <a:gd name="T84" fmla="*/ 286 w 1953"/>
                <a:gd name="T85" fmla="*/ 286 h 1953"/>
                <a:gd name="T86" fmla="*/ 355 w 1953"/>
                <a:gd name="T87" fmla="*/ 223 h 1953"/>
                <a:gd name="T88" fmla="*/ 430 w 1953"/>
                <a:gd name="T89" fmla="*/ 167 h 1953"/>
                <a:gd name="T90" fmla="*/ 511 w 1953"/>
                <a:gd name="T91" fmla="*/ 118 h 1953"/>
                <a:gd name="T92" fmla="*/ 596 w 1953"/>
                <a:gd name="T93" fmla="*/ 76 h 1953"/>
                <a:gd name="T94" fmla="*/ 687 w 1953"/>
                <a:gd name="T95" fmla="*/ 43 h 1953"/>
                <a:gd name="T96" fmla="*/ 779 w 1953"/>
                <a:gd name="T97" fmla="*/ 19 h 1953"/>
                <a:gd name="T98" fmla="*/ 877 w 1953"/>
                <a:gd name="T99" fmla="*/ 5 h 1953"/>
                <a:gd name="T100" fmla="*/ 976 w 1953"/>
                <a:gd name="T101" fmla="*/ 0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3" h="1953">
                  <a:moveTo>
                    <a:pt x="976" y="0"/>
                  </a:moveTo>
                  <a:lnTo>
                    <a:pt x="976" y="0"/>
                  </a:lnTo>
                  <a:lnTo>
                    <a:pt x="1027" y="0"/>
                  </a:lnTo>
                  <a:lnTo>
                    <a:pt x="1076" y="5"/>
                  </a:lnTo>
                  <a:lnTo>
                    <a:pt x="1125" y="10"/>
                  </a:lnTo>
                  <a:lnTo>
                    <a:pt x="1172" y="19"/>
                  </a:lnTo>
                  <a:lnTo>
                    <a:pt x="1219" y="29"/>
                  </a:lnTo>
                  <a:lnTo>
                    <a:pt x="1266" y="43"/>
                  </a:lnTo>
                  <a:lnTo>
                    <a:pt x="1311" y="59"/>
                  </a:lnTo>
                  <a:lnTo>
                    <a:pt x="1355" y="76"/>
                  </a:lnTo>
                  <a:lnTo>
                    <a:pt x="1398" y="95"/>
                  </a:lnTo>
                  <a:lnTo>
                    <a:pt x="1440" y="118"/>
                  </a:lnTo>
                  <a:lnTo>
                    <a:pt x="1482" y="141"/>
                  </a:lnTo>
                  <a:lnTo>
                    <a:pt x="1520" y="167"/>
                  </a:lnTo>
                  <a:lnTo>
                    <a:pt x="1559" y="193"/>
                  </a:lnTo>
                  <a:lnTo>
                    <a:pt x="1597" y="223"/>
                  </a:lnTo>
                  <a:lnTo>
                    <a:pt x="1632" y="254"/>
                  </a:lnTo>
                  <a:lnTo>
                    <a:pt x="1665" y="286"/>
                  </a:lnTo>
                  <a:lnTo>
                    <a:pt x="1698" y="320"/>
                  </a:lnTo>
                  <a:lnTo>
                    <a:pt x="1730" y="355"/>
                  </a:lnTo>
                  <a:lnTo>
                    <a:pt x="1758" y="392"/>
                  </a:lnTo>
                  <a:lnTo>
                    <a:pt x="1785" y="430"/>
                  </a:lnTo>
                  <a:lnTo>
                    <a:pt x="1812" y="470"/>
                  </a:lnTo>
                  <a:lnTo>
                    <a:pt x="1834" y="511"/>
                  </a:lnTo>
                  <a:lnTo>
                    <a:pt x="1857" y="554"/>
                  </a:lnTo>
                  <a:lnTo>
                    <a:pt x="1876" y="596"/>
                  </a:lnTo>
                  <a:lnTo>
                    <a:pt x="1894" y="641"/>
                  </a:lnTo>
                  <a:lnTo>
                    <a:pt x="1909" y="687"/>
                  </a:lnTo>
                  <a:lnTo>
                    <a:pt x="1922" y="732"/>
                  </a:lnTo>
                  <a:lnTo>
                    <a:pt x="1934" y="779"/>
                  </a:lnTo>
                  <a:lnTo>
                    <a:pt x="1942" y="828"/>
                  </a:lnTo>
                  <a:lnTo>
                    <a:pt x="1948" y="877"/>
                  </a:lnTo>
                  <a:lnTo>
                    <a:pt x="1951" y="926"/>
                  </a:lnTo>
                  <a:lnTo>
                    <a:pt x="1953" y="976"/>
                  </a:lnTo>
                  <a:lnTo>
                    <a:pt x="1953" y="976"/>
                  </a:lnTo>
                  <a:lnTo>
                    <a:pt x="1951" y="1027"/>
                  </a:lnTo>
                  <a:lnTo>
                    <a:pt x="1948" y="1076"/>
                  </a:lnTo>
                  <a:lnTo>
                    <a:pt x="1942" y="1124"/>
                  </a:lnTo>
                  <a:lnTo>
                    <a:pt x="1934" y="1172"/>
                  </a:lnTo>
                  <a:lnTo>
                    <a:pt x="1922" y="1220"/>
                  </a:lnTo>
                  <a:lnTo>
                    <a:pt x="1909" y="1266"/>
                  </a:lnTo>
                  <a:lnTo>
                    <a:pt x="1894" y="1311"/>
                  </a:lnTo>
                  <a:lnTo>
                    <a:pt x="1876" y="1355"/>
                  </a:lnTo>
                  <a:lnTo>
                    <a:pt x="1857" y="1398"/>
                  </a:lnTo>
                  <a:lnTo>
                    <a:pt x="1834" y="1440"/>
                  </a:lnTo>
                  <a:lnTo>
                    <a:pt x="1812" y="1482"/>
                  </a:lnTo>
                  <a:lnTo>
                    <a:pt x="1785" y="1522"/>
                  </a:lnTo>
                  <a:lnTo>
                    <a:pt x="1758" y="1560"/>
                  </a:lnTo>
                  <a:lnTo>
                    <a:pt x="1730" y="1597"/>
                  </a:lnTo>
                  <a:lnTo>
                    <a:pt x="1698" y="1632"/>
                  </a:lnTo>
                  <a:lnTo>
                    <a:pt x="1665" y="1667"/>
                  </a:lnTo>
                  <a:lnTo>
                    <a:pt x="1632" y="1698"/>
                  </a:lnTo>
                  <a:lnTo>
                    <a:pt x="1597" y="1730"/>
                  </a:lnTo>
                  <a:lnTo>
                    <a:pt x="1559" y="1758"/>
                  </a:lnTo>
                  <a:lnTo>
                    <a:pt x="1520" y="1785"/>
                  </a:lnTo>
                  <a:lnTo>
                    <a:pt x="1482" y="1812"/>
                  </a:lnTo>
                  <a:lnTo>
                    <a:pt x="1440" y="1834"/>
                  </a:lnTo>
                  <a:lnTo>
                    <a:pt x="1398" y="1857"/>
                  </a:lnTo>
                  <a:lnTo>
                    <a:pt x="1355" y="1876"/>
                  </a:lnTo>
                  <a:lnTo>
                    <a:pt x="1311" y="1894"/>
                  </a:lnTo>
                  <a:lnTo>
                    <a:pt x="1266" y="1909"/>
                  </a:lnTo>
                  <a:lnTo>
                    <a:pt x="1219" y="1922"/>
                  </a:lnTo>
                  <a:lnTo>
                    <a:pt x="1172" y="1934"/>
                  </a:lnTo>
                  <a:lnTo>
                    <a:pt x="1125" y="1942"/>
                  </a:lnTo>
                  <a:lnTo>
                    <a:pt x="1076" y="1948"/>
                  </a:lnTo>
                  <a:lnTo>
                    <a:pt x="1027" y="1951"/>
                  </a:lnTo>
                  <a:lnTo>
                    <a:pt x="976" y="1953"/>
                  </a:lnTo>
                  <a:lnTo>
                    <a:pt x="0" y="1953"/>
                  </a:lnTo>
                  <a:lnTo>
                    <a:pt x="0" y="976"/>
                  </a:lnTo>
                  <a:lnTo>
                    <a:pt x="0" y="976"/>
                  </a:lnTo>
                  <a:lnTo>
                    <a:pt x="0" y="926"/>
                  </a:lnTo>
                  <a:lnTo>
                    <a:pt x="5" y="877"/>
                  </a:lnTo>
                  <a:lnTo>
                    <a:pt x="10" y="828"/>
                  </a:lnTo>
                  <a:lnTo>
                    <a:pt x="19" y="779"/>
                  </a:lnTo>
                  <a:lnTo>
                    <a:pt x="29" y="732"/>
                  </a:lnTo>
                  <a:lnTo>
                    <a:pt x="43" y="687"/>
                  </a:lnTo>
                  <a:lnTo>
                    <a:pt x="59" y="641"/>
                  </a:lnTo>
                  <a:lnTo>
                    <a:pt x="76" y="596"/>
                  </a:lnTo>
                  <a:lnTo>
                    <a:pt x="96" y="554"/>
                  </a:lnTo>
                  <a:lnTo>
                    <a:pt x="118" y="511"/>
                  </a:lnTo>
                  <a:lnTo>
                    <a:pt x="141" y="470"/>
                  </a:lnTo>
                  <a:lnTo>
                    <a:pt x="167" y="430"/>
                  </a:lnTo>
                  <a:lnTo>
                    <a:pt x="193" y="392"/>
                  </a:lnTo>
                  <a:lnTo>
                    <a:pt x="223" y="355"/>
                  </a:lnTo>
                  <a:lnTo>
                    <a:pt x="254" y="320"/>
                  </a:lnTo>
                  <a:lnTo>
                    <a:pt x="286" y="286"/>
                  </a:lnTo>
                  <a:lnTo>
                    <a:pt x="321" y="254"/>
                  </a:lnTo>
                  <a:lnTo>
                    <a:pt x="355" y="223"/>
                  </a:lnTo>
                  <a:lnTo>
                    <a:pt x="392" y="193"/>
                  </a:lnTo>
                  <a:lnTo>
                    <a:pt x="430" y="167"/>
                  </a:lnTo>
                  <a:lnTo>
                    <a:pt x="471" y="141"/>
                  </a:lnTo>
                  <a:lnTo>
                    <a:pt x="511" y="118"/>
                  </a:lnTo>
                  <a:lnTo>
                    <a:pt x="553" y="95"/>
                  </a:lnTo>
                  <a:lnTo>
                    <a:pt x="596" y="76"/>
                  </a:lnTo>
                  <a:lnTo>
                    <a:pt x="641" y="59"/>
                  </a:lnTo>
                  <a:lnTo>
                    <a:pt x="687" y="43"/>
                  </a:lnTo>
                  <a:lnTo>
                    <a:pt x="732" y="29"/>
                  </a:lnTo>
                  <a:lnTo>
                    <a:pt x="779" y="19"/>
                  </a:lnTo>
                  <a:lnTo>
                    <a:pt x="828" y="10"/>
                  </a:lnTo>
                  <a:lnTo>
                    <a:pt x="877" y="5"/>
                  </a:lnTo>
                  <a:lnTo>
                    <a:pt x="926" y="0"/>
                  </a:lnTo>
                  <a:lnTo>
                    <a:pt x="9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43" name="Freeform 6"/>
            <p:cNvSpPr>
              <a:spLocks/>
            </p:cNvSpPr>
            <p:nvPr/>
          </p:nvSpPr>
          <p:spPr bwMode="auto">
            <a:xfrm>
              <a:off x="6295431" y="1319409"/>
              <a:ext cx="2891853" cy="2891853"/>
            </a:xfrm>
            <a:custGeom>
              <a:avLst/>
              <a:gdLst>
                <a:gd name="T0" fmla="*/ 976 w 1953"/>
                <a:gd name="T1" fmla="*/ 0 h 1953"/>
                <a:gd name="T2" fmla="*/ 1076 w 1953"/>
                <a:gd name="T3" fmla="*/ 5 h 1953"/>
                <a:gd name="T4" fmla="*/ 1172 w 1953"/>
                <a:gd name="T5" fmla="*/ 19 h 1953"/>
                <a:gd name="T6" fmla="*/ 1266 w 1953"/>
                <a:gd name="T7" fmla="*/ 43 h 1953"/>
                <a:gd name="T8" fmla="*/ 1355 w 1953"/>
                <a:gd name="T9" fmla="*/ 76 h 1953"/>
                <a:gd name="T10" fmla="*/ 1440 w 1953"/>
                <a:gd name="T11" fmla="*/ 118 h 1953"/>
                <a:gd name="T12" fmla="*/ 1520 w 1953"/>
                <a:gd name="T13" fmla="*/ 167 h 1953"/>
                <a:gd name="T14" fmla="*/ 1597 w 1953"/>
                <a:gd name="T15" fmla="*/ 223 h 1953"/>
                <a:gd name="T16" fmla="*/ 1665 w 1953"/>
                <a:gd name="T17" fmla="*/ 286 h 1953"/>
                <a:gd name="T18" fmla="*/ 1730 w 1953"/>
                <a:gd name="T19" fmla="*/ 355 h 1953"/>
                <a:gd name="T20" fmla="*/ 1785 w 1953"/>
                <a:gd name="T21" fmla="*/ 430 h 1953"/>
                <a:gd name="T22" fmla="*/ 1834 w 1953"/>
                <a:gd name="T23" fmla="*/ 511 h 1953"/>
                <a:gd name="T24" fmla="*/ 1876 w 1953"/>
                <a:gd name="T25" fmla="*/ 596 h 1953"/>
                <a:gd name="T26" fmla="*/ 1909 w 1953"/>
                <a:gd name="T27" fmla="*/ 687 h 1953"/>
                <a:gd name="T28" fmla="*/ 1934 w 1953"/>
                <a:gd name="T29" fmla="*/ 779 h 1953"/>
                <a:gd name="T30" fmla="*/ 1948 w 1953"/>
                <a:gd name="T31" fmla="*/ 877 h 1953"/>
                <a:gd name="T32" fmla="*/ 1953 w 1953"/>
                <a:gd name="T33" fmla="*/ 976 h 1953"/>
                <a:gd name="T34" fmla="*/ 1951 w 1953"/>
                <a:gd name="T35" fmla="*/ 1027 h 1953"/>
                <a:gd name="T36" fmla="*/ 1942 w 1953"/>
                <a:gd name="T37" fmla="*/ 1124 h 1953"/>
                <a:gd name="T38" fmla="*/ 1922 w 1953"/>
                <a:gd name="T39" fmla="*/ 1220 h 1953"/>
                <a:gd name="T40" fmla="*/ 1894 w 1953"/>
                <a:gd name="T41" fmla="*/ 1311 h 1953"/>
                <a:gd name="T42" fmla="*/ 1857 w 1953"/>
                <a:gd name="T43" fmla="*/ 1398 h 1953"/>
                <a:gd name="T44" fmla="*/ 1812 w 1953"/>
                <a:gd name="T45" fmla="*/ 1482 h 1953"/>
                <a:gd name="T46" fmla="*/ 1758 w 1953"/>
                <a:gd name="T47" fmla="*/ 1560 h 1953"/>
                <a:gd name="T48" fmla="*/ 1698 w 1953"/>
                <a:gd name="T49" fmla="*/ 1632 h 1953"/>
                <a:gd name="T50" fmla="*/ 1632 w 1953"/>
                <a:gd name="T51" fmla="*/ 1698 h 1953"/>
                <a:gd name="T52" fmla="*/ 1559 w 1953"/>
                <a:gd name="T53" fmla="*/ 1758 h 1953"/>
                <a:gd name="T54" fmla="*/ 1482 w 1953"/>
                <a:gd name="T55" fmla="*/ 1812 h 1953"/>
                <a:gd name="T56" fmla="*/ 1398 w 1953"/>
                <a:gd name="T57" fmla="*/ 1857 h 1953"/>
                <a:gd name="T58" fmla="*/ 1311 w 1953"/>
                <a:gd name="T59" fmla="*/ 1894 h 1953"/>
                <a:gd name="T60" fmla="*/ 1219 w 1953"/>
                <a:gd name="T61" fmla="*/ 1922 h 1953"/>
                <a:gd name="T62" fmla="*/ 1125 w 1953"/>
                <a:gd name="T63" fmla="*/ 1942 h 1953"/>
                <a:gd name="T64" fmla="*/ 1027 w 1953"/>
                <a:gd name="T65" fmla="*/ 1951 h 1953"/>
                <a:gd name="T66" fmla="*/ 0 w 1953"/>
                <a:gd name="T67" fmla="*/ 1953 h 1953"/>
                <a:gd name="T68" fmla="*/ 0 w 1953"/>
                <a:gd name="T69" fmla="*/ 976 h 1953"/>
                <a:gd name="T70" fmla="*/ 5 w 1953"/>
                <a:gd name="T71" fmla="*/ 877 h 1953"/>
                <a:gd name="T72" fmla="*/ 19 w 1953"/>
                <a:gd name="T73" fmla="*/ 779 h 1953"/>
                <a:gd name="T74" fmla="*/ 43 w 1953"/>
                <a:gd name="T75" fmla="*/ 687 h 1953"/>
                <a:gd name="T76" fmla="*/ 76 w 1953"/>
                <a:gd name="T77" fmla="*/ 596 h 1953"/>
                <a:gd name="T78" fmla="*/ 118 w 1953"/>
                <a:gd name="T79" fmla="*/ 511 h 1953"/>
                <a:gd name="T80" fmla="*/ 167 w 1953"/>
                <a:gd name="T81" fmla="*/ 430 h 1953"/>
                <a:gd name="T82" fmla="*/ 223 w 1953"/>
                <a:gd name="T83" fmla="*/ 355 h 1953"/>
                <a:gd name="T84" fmla="*/ 286 w 1953"/>
                <a:gd name="T85" fmla="*/ 286 h 1953"/>
                <a:gd name="T86" fmla="*/ 355 w 1953"/>
                <a:gd name="T87" fmla="*/ 223 h 1953"/>
                <a:gd name="T88" fmla="*/ 430 w 1953"/>
                <a:gd name="T89" fmla="*/ 167 h 1953"/>
                <a:gd name="T90" fmla="*/ 511 w 1953"/>
                <a:gd name="T91" fmla="*/ 118 h 1953"/>
                <a:gd name="T92" fmla="*/ 596 w 1953"/>
                <a:gd name="T93" fmla="*/ 76 h 1953"/>
                <a:gd name="T94" fmla="*/ 687 w 1953"/>
                <a:gd name="T95" fmla="*/ 43 h 1953"/>
                <a:gd name="T96" fmla="*/ 779 w 1953"/>
                <a:gd name="T97" fmla="*/ 19 h 1953"/>
                <a:gd name="T98" fmla="*/ 877 w 1953"/>
                <a:gd name="T99" fmla="*/ 5 h 1953"/>
                <a:gd name="T100" fmla="*/ 976 w 1953"/>
                <a:gd name="T101" fmla="*/ 0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3" h="1953">
                  <a:moveTo>
                    <a:pt x="976" y="0"/>
                  </a:moveTo>
                  <a:lnTo>
                    <a:pt x="976" y="0"/>
                  </a:lnTo>
                  <a:lnTo>
                    <a:pt x="1027" y="0"/>
                  </a:lnTo>
                  <a:lnTo>
                    <a:pt x="1076" y="5"/>
                  </a:lnTo>
                  <a:lnTo>
                    <a:pt x="1125" y="10"/>
                  </a:lnTo>
                  <a:lnTo>
                    <a:pt x="1172" y="19"/>
                  </a:lnTo>
                  <a:lnTo>
                    <a:pt x="1219" y="29"/>
                  </a:lnTo>
                  <a:lnTo>
                    <a:pt x="1266" y="43"/>
                  </a:lnTo>
                  <a:lnTo>
                    <a:pt x="1311" y="59"/>
                  </a:lnTo>
                  <a:lnTo>
                    <a:pt x="1355" y="76"/>
                  </a:lnTo>
                  <a:lnTo>
                    <a:pt x="1398" y="95"/>
                  </a:lnTo>
                  <a:lnTo>
                    <a:pt x="1440" y="118"/>
                  </a:lnTo>
                  <a:lnTo>
                    <a:pt x="1482" y="141"/>
                  </a:lnTo>
                  <a:lnTo>
                    <a:pt x="1520" y="167"/>
                  </a:lnTo>
                  <a:lnTo>
                    <a:pt x="1559" y="193"/>
                  </a:lnTo>
                  <a:lnTo>
                    <a:pt x="1597" y="223"/>
                  </a:lnTo>
                  <a:lnTo>
                    <a:pt x="1632" y="254"/>
                  </a:lnTo>
                  <a:lnTo>
                    <a:pt x="1665" y="286"/>
                  </a:lnTo>
                  <a:lnTo>
                    <a:pt x="1698" y="320"/>
                  </a:lnTo>
                  <a:lnTo>
                    <a:pt x="1730" y="355"/>
                  </a:lnTo>
                  <a:lnTo>
                    <a:pt x="1758" y="392"/>
                  </a:lnTo>
                  <a:lnTo>
                    <a:pt x="1785" y="430"/>
                  </a:lnTo>
                  <a:lnTo>
                    <a:pt x="1812" y="470"/>
                  </a:lnTo>
                  <a:lnTo>
                    <a:pt x="1834" y="511"/>
                  </a:lnTo>
                  <a:lnTo>
                    <a:pt x="1857" y="554"/>
                  </a:lnTo>
                  <a:lnTo>
                    <a:pt x="1876" y="596"/>
                  </a:lnTo>
                  <a:lnTo>
                    <a:pt x="1894" y="641"/>
                  </a:lnTo>
                  <a:lnTo>
                    <a:pt x="1909" y="687"/>
                  </a:lnTo>
                  <a:lnTo>
                    <a:pt x="1922" y="732"/>
                  </a:lnTo>
                  <a:lnTo>
                    <a:pt x="1934" y="779"/>
                  </a:lnTo>
                  <a:lnTo>
                    <a:pt x="1942" y="828"/>
                  </a:lnTo>
                  <a:lnTo>
                    <a:pt x="1948" y="877"/>
                  </a:lnTo>
                  <a:lnTo>
                    <a:pt x="1951" y="926"/>
                  </a:lnTo>
                  <a:lnTo>
                    <a:pt x="1953" y="976"/>
                  </a:lnTo>
                  <a:lnTo>
                    <a:pt x="1953" y="976"/>
                  </a:lnTo>
                  <a:lnTo>
                    <a:pt x="1951" y="1027"/>
                  </a:lnTo>
                  <a:lnTo>
                    <a:pt x="1948" y="1076"/>
                  </a:lnTo>
                  <a:lnTo>
                    <a:pt x="1942" y="1124"/>
                  </a:lnTo>
                  <a:lnTo>
                    <a:pt x="1934" y="1172"/>
                  </a:lnTo>
                  <a:lnTo>
                    <a:pt x="1922" y="1220"/>
                  </a:lnTo>
                  <a:lnTo>
                    <a:pt x="1909" y="1266"/>
                  </a:lnTo>
                  <a:lnTo>
                    <a:pt x="1894" y="1311"/>
                  </a:lnTo>
                  <a:lnTo>
                    <a:pt x="1876" y="1355"/>
                  </a:lnTo>
                  <a:lnTo>
                    <a:pt x="1857" y="1398"/>
                  </a:lnTo>
                  <a:lnTo>
                    <a:pt x="1834" y="1440"/>
                  </a:lnTo>
                  <a:lnTo>
                    <a:pt x="1812" y="1482"/>
                  </a:lnTo>
                  <a:lnTo>
                    <a:pt x="1785" y="1522"/>
                  </a:lnTo>
                  <a:lnTo>
                    <a:pt x="1758" y="1560"/>
                  </a:lnTo>
                  <a:lnTo>
                    <a:pt x="1730" y="1597"/>
                  </a:lnTo>
                  <a:lnTo>
                    <a:pt x="1698" y="1632"/>
                  </a:lnTo>
                  <a:lnTo>
                    <a:pt x="1665" y="1667"/>
                  </a:lnTo>
                  <a:lnTo>
                    <a:pt x="1632" y="1698"/>
                  </a:lnTo>
                  <a:lnTo>
                    <a:pt x="1597" y="1730"/>
                  </a:lnTo>
                  <a:lnTo>
                    <a:pt x="1559" y="1758"/>
                  </a:lnTo>
                  <a:lnTo>
                    <a:pt x="1520" y="1785"/>
                  </a:lnTo>
                  <a:lnTo>
                    <a:pt x="1482" y="1812"/>
                  </a:lnTo>
                  <a:lnTo>
                    <a:pt x="1440" y="1834"/>
                  </a:lnTo>
                  <a:lnTo>
                    <a:pt x="1398" y="1857"/>
                  </a:lnTo>
                  <a:lnTo>
                    <a:pt x="1355" y="1876"/>
                  </a:lnTo>
                  <a:lnTo>
                    <a:pt x="1311" y="1894"/>
                  </a:lnTo>
                  <a:lnTo>
                    <a:pt x="1266" y="1909"/>
                  </a:lnTo>
                  <a:lnTo>
                    <a:pt x="1219" y="1922"/>
                  </a:lnTo>
                  <a:lnTo>
                    <a:pt x="1172" y="1934"/>
                  </a:lnTo>
                  <a:lnTo>
                    <a:pt x="1125" y="1942"/>
                  </a:lnTo>
                  <a:lnTo>
                    <a:pt x="1076" y="1948"/>
                  </a:lnTo>
                  <a:lnTo>
                    <a:pt x="1027" y="1951"/>
                  </a:lnTo>
                  <a:lnTo>
                    <a:pt x="976" y="1953"/>
                  </a:lnTo>
                  <a:lnTo>
                    <a:pt x="0" y="1953"/>
                  </a:lnTo>
                  <a:lnTo>
                    <a:pt x="0" y="976"/>
                  </a:lnTo>
                  <a:lnTo>
                    <a:pt x="0" y="976"/>
                  </a:lnTo>
                  <a:lnTo>
                    <a:pt x="0" y="926"/>
                  </a:lnTo>
                  <a:lnTo>
                    <a:pt x="5" y="877"/>
                  </a:lnTo>
                  <a:lnTo>
                    <a:pt x="10" y="828"/>
                  </a:lnTo>
                  <a:lnTo>
                    <a:pt x="19" y="779"/>
                  </a:lnTo>
                  <a:lnTo>
                    <a:pt x="29" y="732"/>
                  </a:lnTo>
                  <a:lnTo>
                    <a:pt x="43" y="687"/>
                  </a:lnTo>
                  <a:lnTo>
                    <a:pt x="59" y="641"/>
                  </a:lnTo>
                  <a:lnTo>
                    <a:pt x="76" y="596"/>
                  </a:lnTo>
                  <a:lnTo>
                    <a:pt x="96" y="554"/>
                  </a:lnTo>
                  <a:lnTo>
                    <a:pt x="118" y="511"/>
                  </a:lnTo>
                  <a:lnTo>
                    <a:pt x="141" y="470"/>
                  </a:lnTo>
                  <a:lnTo>
                    <a:pt x="167" y="430"/>
                  </a:lnTo>
                  <a:lnTo>
                    <a:pt x="193" y="392"/>
                  </a:lnTo>
                  <a:lnTo>
                    <a:pt x="223" y="355"/>
                  </a:lnTo>
                  <a:lnTo>
                    <a:pt x="254" y="320"/>
                  </a:lnTo>
                  <a:lnTo>
                    <a:pt x="286" y="286"/>
                  </a:lnTo>
                  <a:lnTo>
                    <a:pt x="321" y="254"/>
                  </a:lnTo>
                  <a:lnTo>
                    <a:pt x="355" y="223"/>
                  </a:lnTo>
                  <a:lnTo>
                    <a:pt x="392" y="193"/>
                  </a:lnTo>
                  <a:lnTo>
                    <a:pt x="430" y="167"/>
                  </a:lnTo>
                  <a:lnTo>
                    <a:pt x="471" y="141"/>
                  </a:lnTo>
                  <a:lnTo>
                    <a:pt x="511" y="118"/>
                  </a:lnTo>
                  <a:lnTo>
                    <a:pt x="553" y="95"/>
                  </a:lnTo>
                  <a:lnTo>
                    <a:pt x="596" y="76"/>
                  </a:lnTo>
                  <a:lnTo>
                    <a:pt x="641" y="59"/>
                  </a:lnTo>
                  <a:lnTo>
                    <a:pt x="687" y="43"/>
                  </a:lnTo>
                  <a:lnTo>
                    <a:pt x="732" y="29"/>
                  </a:lnTo>
                  <a:lnTo>
                    <a:pt x="779" y="19"/>
                  </a:lnTo>
                  <a:lnTo>
                    <a:pt x="828" y="10"/>
                  </a:lnTo>
                  <a:lnTo>
                    <a:pt x="877" y="5"/>
                  </a:lnTo>
                  <a:lnTo>
                    <a:pt x="926" y="0"/>
                  </a:lnTo>
                  <a:lnTo>
                    <a:pt x="9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47" name="Freeform 10"/>
            <p:cNvSpPr>
              <a:spLocks/>
            </p:cNvSpPr>
            <p:nvPr/>
          </p:nvSpPr>
          <p:spPr bwMode="auto">
            <a:xfrm>
              <a:off x="4066943" y="2003503"/>
              <a:ext cx="2200355" cy="2200355"/>
            </a:xfrm>
            <a:custGeom>
              <a:avLst/>
              <a:gdLst>
                <a:gd name="T0" fmla="*/ 743 w 1486"/>
                <a:gd name="T1" fmla="*/ 0 h 1486"/>
                <a:gd name="T2" fmla="*/ 668 w 1486"/>
                <a:gd name="T3" fmla="*/ 3 h 1486"/>
                <a:gd name="T4" fmla="*/ 593 w 1486"/>
                <a:gd name="T5" fmla="*/ 14 h 1486"/>
                <a:gd name="T6" fmla="*/ 523 w 1486"/>
                <a:gd name="T7" fmla="*/ 33 h 1486"/>
                <a:gd name="T8" fmla="*/ 453 w 1486"/>
                <a:gd name="T9" fmla="*/ 57 h 1486"/>
                <a:gd name="T10" fmla="*/ 389 w 1486"/>
                <a:gd name="T11" fmla="*/ 89 h 1486"/>
                <a:gd name="T12" fmla="*/ 328 w 1486"/>
                <a:gd name="T13" fmla="*/ 127 h 1486"/>
                <a:gd name="T14" fmla="*/ 270 w 1486"/>
                <a:gd name="T15" fmla="*/ 169 h 1486"/>
                <a:gd name="T16" fmla="*/ 218 w 1486"/>
                <a:gd name="T17" fmla="*/ 218 h 1486"/>
                <a:gd name="T18" fmla="*/ 169 w 1486"/>
                <a:gd name="T19" fmla="*/ 270 h 1486"/>
                <a:gd name="T20" fmla="*/ 127 w 1486"/>
                <a:gd name="T21" fmla="*/ 328 h 1486"/>
                <a:gd name="T22" fmla="*/ 89 w 1486"/>
                <a:gd name="T23" fmla="*/ 389 h 1486"/>
                <a:gd name="T24" fmla="*/ 57 w 1486"/>
                <a:gd name="T25" fmla="*/ 453 h 1486"/>
                <a:gd name="T26" fmla="*/ 33 w 1486"/>
                <a:gd name="T27" fmla="*/ 523 h 1486"/>
                <a:gd name="T28" fmla="*/ 14 w 1486"/>
                <a:gd name="T29" fmla="*/ 593 h 1486"/>
                <a:gd name="T30" fmla="*/ 3 w 1486"/>
                <a:gd name="T31" fmla="*/ 668 h 1486"/>
                <a:gd name="T32" fmla="*/ 0 w 1486"/>
                <a:gd name="T33" fmla="*/ 743 h 1486"/>
                <a:gd name="T34" fmla="*/ 0 w 1486"/>
                <a:gd name="T35" fmla="*/ 781 h 1486"/>
                <a:gd name="T36" fmla="*/ 7 w 1486"/>
                <a:gd name="T37" fmla="*/ 856 h 1486"/>
                <a:gd name="T38" fmla="*/ 22 w 1486"/>
                <a:gd name="T39" fmla="*/ 928 h 1486"/>
                <a:gd name="T40" fmla="*/ 45 w 1486"/>
                <a:gd name="T41" fmla="*/ 997 h 1486"/>
                <a:gd name="T42" fmla="*/ 73 w 1486"/>
                <a:gd name="T43" fmla="*/ 1065 h 1486"/>
                <a:gd name="T44" fmla="*/ 106 w 1486"/>
                <a:gd name="T45" fmla="*/ 1128 h 1486"/>
                <a:gd name="T46" fmla="*/ 148 w 1486"/>
                <a:gd name="T47" fmla="*/ 1187 h 1486"/>
                <a:gd name="T48" fmla="*/ 193 w 1486"/>
                <a:gd name="T49" fmla="*/ 1242 h 1486"/>
                <a:gd name="T50" fmla="*/ 244 w 1486"/>
                <a:gd name="T51" fmla="*/ 1292 h 1486"/>
                <a:gd name="T52" fmla="*/ 298 w 1486"/>
                <a:gd name="T53" fmla="*/ 1337 h 1486"/>
                <a:gd name="T54" fmla="*/ 357 w 1486"/>
                <a:gd name="T55" fmla="*/ 1379 h 1486"/>
                <a:gd name="T56" fmla="*/ 422 w 1486"/>
                <a:gd name="T57" fmla="*/ 1412 h 1486"/>
                <a:gd name="T58" fmla="*/ 488 w 1486"/>
                <a:gd name="T59" fmla="*/ 1442 h 1486"/>
                <a:gd name="T60" fmla="*/ 558 w 1486"/>
                <a:gd name="T61" fmla="*/ 1463 h 1486"/>
                <a:gd name="T62" fmla="*/ 629 w 1486"/>
                <a:gd name="T63" fmla="*/ 1479 h 1486"/>
                <a:gd name="T64" fmla="*/ 704 w 1486"/>
                <a:gd name="T65" fmla="*/ 1486 h 1486"/>
                <a:gd name="T66" fmla="*/ 1486 w 1486"/>
                <a:gd name="T67" fmla="*/ 1486 h 1486"/>
                <a:gd name="T68" fmla="*/ 1486 w 1486"/>
                <a:gd name="T69" fmla="*/ 743 h 1486"/>
                <a:gd name="T70" fmla="*/ 1482 w 1486"/>
                <a:gd name="T71" fmla="*/ 668 h 1486"/>
                <a:gd name="T72" fmla="*/ 1470 w 1486"/>
                <a:gd name="T73" fmla="*/ 593 h 1486"/>
                <a:gd name="T74" fmla="*/ 1452 w 1486"/>
                <a:gd name="T75" fmla="*/ 523 h 1486"/>
                <a:gd name="T76" fmla="*/ 1426 w 1486"/>
                <a:gd name="T77" fmla="*/ 453 h 1486"/>
                <a:gd name="T78" fmla="*/ 1395 w 1486"/>
                <a:gd name="T79" fmla="*/ 389 h 1486"/>
                <a:gd name="T80" fmla="*/ 1358 w 1486"/>
                <a:gd name="T81" fmla="*/ 328 h 1486"/>
                <a:gd name="T82" fmla="*/ 1315 w 1486"/>
                <a:gd name="T83" fmla="*/ 270 h 1486"/>
                <a:gd name="T84" fmla="*/ 1268 w 1486"/>
                <a:gd name="T85" fmla="*/ 218 h 1486"/>
                <a:gd name="T86" fmla="*/ 1215 w 1486"/>
                <a:gd name="T87" fmla="*/ 169 h 1486"/>
                <a:gd name="T88" fmla="*/ 1158 w 1486"/>
                <a:gd name="T89" fmla="*/ 127 h 1486"/>
                <a:gd name="T90" fmla="*/ 1097 w 1486"/>
                <a:gd name="T91" fmla="*/ 89 h 1486"/>
                <a:gd name="T92" fmla="*/ 1032 w 1486"/>
                <a:gd name="T93" fmla="*/ 57 h 1486"/>
                <a:gd name="T94" fmla="*/ 962 w 1486"/>
                <a:gd name="T95" fmla="*/ 33 h 1486"/>
                <a:gd name="T96" fmla="*/ 893 w 1486"/>
                <a:gd name="T97" fmla="*/ 14 h 1486"/>
                <a:gd name="T98" fmla="*/ 818 w 1486"/>
                <a:gd name="T99" fmla="*/ 3 h 1486"/>
                <a:gd name="T100" fmla="*/ 743 w 1486"/>
                <a:gd name="T101" fmla="*/ 0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86" h="1486">
                  <a:moveTo>
                    <a:pt x="743" y="0"/>
                  </a:moveTo>
                  <a:lnTo>
                    <a:pt x="743" y="0"/>
                  </a:lnTo>
                  <a:lnTo>
                    <a:pt x="704" y="0"/>
                  </a:lnTo>
                  <a:lnTo>
                    <a:pt x="668" y="3"/>
                  </a:lnTo>
                  <a:lnTo>
                    <a:pt x="629" y="8"/>
                  </a:lnTo>
                  <a:lnTo>
                    <a:pt x="593" y="14"/>
                  </a:lnTo>
                  <a:lnTo>
                    <a:pt x="558" y="22"/>
                  </a:lnTo>
                  <a:lnTo>
                    <a:pt x="523" y="33"/>
                  </a:lnTo>
                  <a:lnTo>
                    <a:pt x="488" y="45"/>
                  </a:lnTo>
                  <a:lnTo>
                    <a:pt x="453" y="57"/>
                  </a:lnTo>
                  <a:lnTo>
                    <a:pt x="422" y="73"/>
                  </a:lnTo>
                  <a:lnTo>
                    <a:pt x="389" y="89"/>
                  </a:lnTo>
                  <a:lnTo>
                    <a:pt x="357" y="108"/>
                  </a:lnTo>
                  <a:lnTo>
                    <a:pt x="328" y="127"/>
                  </a:lnTo>
                  <a:lnTo>
                    <a:pt x="298" y="148"/>
                  </a:lnTo>
                  <a:lnTo>
                    <a:pt x="270" y="169"/>
                  </a:lnTo>
                  <a:lnTo>
                    <a:pt x="244" y="193"/>
                  </a:lnTo>
                  <a:lnTo>
                    <a:pt x="218" y="218"/>
                  </a:lnTo>
                  <a:lnTo>
                    <a:pt x="193" y="244"/>
                  </a:lnTo>
                  <a:lnTo>
                    <a:pt x="169" y="270"/>
                  </a:lnTo>
                  <a:lnTo>
                    <a:pt x="148" y="298"/>
                  </a:lnTo>
                  <a:lnTo>
                    <a:pt x="127" y="328"/>
                  </a:lnTo>
                  <a:lnTo>
                    <a:pt x="106" y="357"/>
                  </a:lnTo>
                  <a:lnTo>
                    <a:pt x="89" y="389"/>
                  </a:lnTo>
                  <a:lnTo>
                    <a:pt x="73" y="422"/>
                  </a:lnTo>
                  <a:lnTo>
                    <a:pt x="57" y="453"/>
                  </a:lnTo>
                  <a:lnTo>
                    <a:pt x="45" y="488"/>
                  </a:lnTo>
                  <a:lnTo>
                    <a:pt x="33" y="523"/>
                  </a:lnTo>
                  <a:lnTo>
                    <a:pt x="22" y="558"/>
                  </a:lnTo>
                  <a:lnTo>
                    <a:pt x="14" y="593"/>
                  </a:lnTo>
                  <a:lnTo>
                    <a:pt x="7" y="629"/>
                  </a:lnTo>
                  <a:lnTo>
                    <a:pt x="3" y="668"/>
                  </a:lnTo>
                  <a:lnTo>
                    <a:pt x="0" y="704"/>
                  </a:lnTo>
                  <a:lnTo>
                    <a:pt x="0" y="743"/>
                  </a:lnTo>
                  <a:lnTo>
                    <a:pt x="0" y="743"/>
                  </a:lnTo>
                  <a:lnTo>
                    <a:pt x="0" y="781"/>
                  </a:lnTo>
                  <a:lnTo>
                    <a:pt x="3" y="818"/>
                  </a:lnTo>
                  <a:lnTo>
                    <a:pt x="7" y="856"/>
                  </a:lnTo>
                  <a:lnTo>
                    <a:pt x="14" y="893"/>
                  </a:lnTo>
                  <a:lnTo>
                    <a:pt x="22" y="928"/>
                  </a:lnTo>
                  <a:lnTo>
                    <a:pt x="33" y="962"/>
                  </a:lnTo>
                  <a:lnTo>
                    <a:pt x="45" y="997"/>
                  </a:lnTo>
                  <a:lnTo>
                    <a:pt x="57" y="1032"/>
                  </a:lnTo>
                  <a:lnTo>
                    <a:pt x="73" y="1065"/>
                  </a:lnTo>
                  <a:lnTo>
                    <a:pt x="89" y="1097"/>
                  </a:lnTo>
                  <a:lnTo>
                    <a:pt x="106" y="1128"/>
                  </a:lnTo>
                  <a:lnTo>
                    <a:pt x="127" y="1158"/>
                  </a:lnTo>
                  <a:lnTo>
                    <a:pt x="148" y="1187"/>
                  </a:lnTo>
                  <a:lnTo>
                    <a:pt x="169" y="1215"/>
                  </a:lnTo>
                  <a:lnTo>
                    <a:pt x="193" y="1242"/>
                  </a:lnTo>
                  <a:lnTo>
                    <a:pt x="218" y="1268"/>
                  </a:lnTo>
                  <a:lnTo>
                    <a:pt x="244" y="1292"/>
                  </a:lnTo>
                  <a:lnTo>
                    <a:pt x="270" y="1317"/>
                  </a:lnTo>
                  <a:lnTo>
                    <a:pt x="298" y="1337"/>
                  </a:lnTo>
                  <a:lnTo>
                    <a:pt x="328" y="1358"/>
                  </a:lnTo>
                  <a:lnTo>
                    <a:pt x="357" y="1379"/>
                  </a:lnTo>
                  <a:lnTo>
                    <a:pt x="389" y="1397"/>
                  </a:lnTo>
                  <a:lnTo>
                    <a:pt x="422" y="1412"/>
                  </a:lnTo>
                  <a:lnTo>
                    <a:pt x="453" y="1428"/>
                  </a:lnTo>
                  <a:lnTo>
                    <a:pt x="488" y="1442"/>
                  </a:lnTo>
                  <a:lnTo>
                    <a:pt x="523" y="1453"/>
                  </a:lnTo>
                  <a:lnTo>
                    <a:pt x="558" y="1463"/>
                  </a:lnTo>
                  <a:lnTo>
                    <a:pt x="593" y="1472"/>
                  </a:lnTo>
                  <a:lnTo>
                    <a:pt x="629" y="1479"/>
                  </a:lnTo>
                  <a:lnTo>
                    <a:pt x="668" y="1482"/>
                  </a:lnTo>
                  <a:lnTo>
                    <a:pt x="704" y="1486"/>
                  </a:lnTo>
                  <a:lnTo>
                    <a:pt x="743" y="1486"/>
                  </a:lnTo>
                  <a:lnTo>
                    <a:pt x="1486" y="1486"/>
                  </a:lnTo>
                  <a:lnTo>
                    <a:pt x="1486" y="743"/>
                  </a:lnTo>
                  <a:lnTo>
                    <a:pt x="1486" y="743"/>
                  </a:lnTo>
                  <a:lnTo>
                    <a:pt x="1484" y="704"/>
                  </a:lnTo>
                  <a:lnTo>
                    <a:pt x="1482" y="668"/>
                  </a:lnTo>
                  <a:lnTo>
                    <a:pt x="1477" y="629"/>
                  </a:lnTo>
                  <a:lnTo>
                    <a:pt x="1470" y="593"/>
                  </a:lnTo>
                  <a:lnTo>
                    <a:pt x="1463" y="558"/>
                  </a:lnTo>
                  <a:lnTo>
                    <a:pt x="1452" y="523"/>
                  </a:lnTo>
                  <a:lnTo>
                    <a:pt x="1440" y="488"/>
                  </a:lnTo>
                  <a:lnTo>
                    <a:pt x="1426" y="453"/>
                  </a:lnTo>
                  <a:lnTo>
                    <a:pt x="1412" y="422"/>
                  </a:lnTo>
                  <a:lnTo>
                    <a:pt x="1395" y="389"/>
                  </a:lnTo>
                  <a:lnTo>
                    <a:pt x="1377" y="357"/>
                  </a:lnTo>
                  <a:lnTo>
                    <a:pt x="1358" y="328"/>
                  </a:lnTo>
                  <a:lnTo>
                    <a:pt x="1337" y="298"/>
                  </a:lnTo>
                  <a:lnTo>
                    <a:pt x="1315" y="270"/>
                  </a:lnTo>
                  <a:lnTo>
                    <a:pt x="1292" y="244"/>
                  </a:lnTo>
                  <a:lnTo>
                    <a:pt x="1268" y="218"/>
                  </a:lnTo>
                  <a:lnTo>
                    <a:pt x="1241" y="193"/>
                  </a:lnTo>
                  <a:lnTo>
                    <a:pt x="1215" y="169"/>
                  </a:lnTo>
                  <a:lnTo>
                    <a:pt x="1187" y="148"/>
                  </a:lnTo>
                  <a:lnTo>
                    <a:pt x="1158" y="127"/>
                  </a:lnTo>
                  <a:lnTo>
                    <a:pt x="1128" y="108"/>
                  </a:lnTo>
                  <a:lnTo>
                    <a:pt x="1097" y="89"/>
                  </a:lnTo>
                  <a:lnTo>
                    <a:pt x="1064" y="73"/>
                  </a:lnTo>
                  <a:lnTo>
                    <a:pt x="1032" y="57"/>
                  </a:lnTo>
                  <a:lnTo>
                    <a:pt x="997" y="45"/>
                  </a:lnTo>
                  <a:lnTo>
                    <a:pt x="962" y="33"/>
                  </a:lnTo>
                  <a:lnTo>
                    <a:pt x="927" y="22"/>
                  </a:lnTo>
                  <a:lnTo>
                    <a:pt x="893" y="14"/>
                  </a:lnTo>
                  <a:lnTo>
                    <a:pt x="856" y="8"/>
                  </a:lnTo>
                  <a:lnTo>
                    <a:pt x="818" y="3"/>
                  </a:lnTo>
                  <a:lnTo>
                    <a:pt x="781" y="0"/>
                  </a:lnTo>
                  <a:lnTo>
                    <a:pt x="743" y="0"/>
                  </a:lnTo>
                  <a:close/>
                </a:path>
              </a:pathLst>
            </a:custGeom>
            <a:solidFill>
              <a:srgbClr val="93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48" name="Freeform 11"/>
            <p:cNvSpPr>
              <a:spLocks/>
            </p:cNvSpPr>
            <p:nvPr/>
          </p:nvSpPr>
          <p:spPr bwMode="auto">
            <a:xfrm>
              <a:off x="4066943" y="2003503"/>
              <a:ext cx="2200355" cy="2200355"/>
            </a:xfrm>
            <a:custGeom>
              <a:avLst/>
              <a:gdLst>
                <a:gd name="T0" fmla="*/ 743 w 1486"/>
                <a:gd name="T1" fmla="*/ 0 h 1486"/>
                <a:gd name="T2" fmla="*/ 668 w 1486"/>
                <a:gd name="T3" fmla="*/ 3 h 1486"/>
                <a:gd name="T4" fmla="*/ 593 w 1486"/>
                <a:gd name="T5" fmla="*/ 14 h 1486"/>
                <a:gd name="T6" fmla="*/ 523 w 1486"/>
                <a:gd name="T7" fmla="*/ 33 h 1486"/>
                <a:gd name="T8" fmla="*/ 453 w 1486"/>
                <a:gd name="T9" fmla="*/ 57 h 1486"/>
                <a:gd name="T10" fmla="*/ 389 w 1486"/>
                <a:gd name="T11" fmla="*/ 89 h 1486"/>
                <a:gd name="T12" fmla="*/ 328 w 1486"/>
                <a:gd name="T13" fmla="*/ 127 h 1486"/>
                <a:gd name="T14" fmla="*/ 270 w 1486"/>
                <a:gd name="T15" fmla="*/ 169 h 1486"/>
                <a:gd name="T16" fmla="*/ 218 w 1486"/>
                <a:gd name="T17" fmla="*/ 218 h 1486"/>
                <a:gd name="T18" fmla="*/ 169 w 1486"/>
                <a:gd name="T19" fmla="*/ 270 h 1486"/>
                <a:gd name="T20" fmla="*/ 127 w 1486"/>
                <a:gd name="T21" fmla="*/ 328 h 1486"/>
                <a:gd name="T22" fmla="*/ 89 w 1486"/>
                <a:gd name="T23" fmla="*/ 389 h 1486"/>
                <a:gd name="T24" fmla="*/ 57 w 1486"/>
                <a:gd name="T25" fmla="*/ 453 h 1486"/>
                <a:gd name="T26" fmla="*/ 33 w 1486"/>
                <a:gd name="T27" fmla="*/ 523 h 1486"/>
                <a:gd name="T28" fmla="*/ 14 w 1486"/>
                <a:gd name="T29" fmla="*/ 593 h 1486"/>
                <a:gd name="T30" fmla="*/ 3 w 1486"/>
                <a:gd name="T31" fmla="*/ 668 h 1486"/>
                <a:gd name="T32" fmla="*/ 0 w 1486"/>
                <a:gd name="T33" fmla="*/ 743 h 1486"/>
                <a:gd name="T34" fmla="*/ 0 w 1486"/>
                <a:gd name="T35" fmla="*/ 781 h 1486"/>
                <a:gd name="T36" fmla="*/ 7 w 1486"/>
                <a:gd name="T37" fmla="*/ 856 h 1486"/>
                <a:gd name="T38" fmla="*/ 22 w 1486"/>
                <a:gd name="T39" fmla="*/ 928 h 1486"/>
                <a:gd name="T40" fmla="*/ 45 w 1486"/>
                <a:gd name="T41" fmla="*/ 997 h 1486"/>
                <a:gd name="T42" fmla="*/ 73 w 1486"/>
                <a:gd name="T43" fmla="*/ 1065 h 1486"/>
                <a:gd name="T44" fmla="*/ 106 w 1486"/>
                <a:gd name="T45" fmla="*/ 1128 h 1486"/>
                <a:gd name="T46" fmla="*/ 148 w 1486"/>
                <a:gd name="T47" fmla="*/ 1187 h 1486"/>
                <a:gd name="T48" fmla="*/ 193 w 1486"/>
                <a:gd name="T49" fmla="*/ 1242 h 1486"/>
                <a:gd name="T50" fmla="*/ 244 w 1486"/>
                <a:gd name="T51" fmla="*/ 1292 h 1486"/>
                <a:gd name="T52" fmla="*/ 298 w 1486"/>
                <a:gd name="T53" fmla="*/ 1337 h 1486"/>
                <a:gd name="T54" fmla="*/ 357 w 1486"/>
                <a:gd name="T55" fmla="*/ 1379 h 1486"/>
                <a:gd name="T56" fmla="*/ 422 w 1486"/>
                <a:gd name="T57" fmla="*/ 1412 h 1486"/>
                <a:gd name="T58" fmla="*/ 488 w 1486"/>
                <a:gd name="T59" fmla="*/ 1442 h 1486"/>
                <a:gd name="T60" fmla="*/ 558 w 1486"/>
                <a:gd name="T61" fmla="*/ 1463 h 1486"/>
                <a:gd name="T62" fmla="*/ 629 w 1486"/>
                <a:gd name="T63" fmla="*/ 1479 h 1486"/>
                <a:gd name="T64" fmla="*/ 704 w 1486"/>
                <a:gd name="T65" fmla="*/ 1486 h 1486"/>
                <a:gd name="T66" fmla="*/ 1486 w 1486"/>
                <a:gd name="T67" fmla="*/ 1486 h 1486"/>
                <a:gd name="T68" fmla="*/ 1486 w 1486"/>
                <a:gd name="T69" fmla="*/ 743 h 1486"/>
                <a:gd name="T70" fmla="*/ 1482 w 1486"/>
                <a:gd name="T71" fmla="*/ 668 h 1486"/>
                <a:gd name="T72" fmla="*/ 1470 w 1486"/>
                <a:gd name="T73" fmla="*/ 593 h 1486"/>
                <a:gd name="T74" fmla="*/ 1452 w 1486"/>
                <a:gd name="T75" fmla="*/ 523 h 1486"/>
                <a:gd name="T76" fmla="*/ 1426 w 1486"/>
                <a:gd name="T77" fmla="*/ 453 h 1486"/>
                <a:gd name="T78" fmla="*/ 1395 w 1486"/>
                <a:gd name="T79" fmla="*/ 389 h 1486"/>
                <a:gd name="T80" fmla="*/ 1358 w 1486"/>
                <a:gd name="T81" fmla="*/ 328 h 1486"/>
                <a:gd name="T82" fmla="*/ 1315 w 1486"/>
                <a:gd name="T83" fmla="*/ 270 h 1486"/>
                <a:gd name="T84" fmla="*/ 1268 w 1486"/>
                <a:gd name="T85" fmla="*/ 218 h 1486"/>
                <a:gd name="T86" fmla="*/ 1215 w 1486"/>
                <a:gd name="T87" fmla="*/ 169 h 1486"/>
                <a:gd name="T88" fmla="*/ 1158 w 1486"/>
                <a:gd name="T89" fmla="*/ 127 h 1486"/>
                <a:gd name="T90" fmla="*/ 1097 w 1486"/>
                <a:gd name="T91" fmla="*/ 89 h 1486"/>
                <a:gd name="T92" fmla="*/ 1032 w 1486"/>
                <a:gd name="T93" fmla="*/ 57 h 1486"/>
                <a:gd name="T94" fmla="*/ 962 w 1486"/>
                <a:gd name="T95" fmla="*/ 33 h 1486"/>
                <a:gd name="T96" fmla="*/ 893 w 1486"/>
                <a:gd name="T97" fmla="*/ 14 h 1486"/>
                <a:gd name="T98" fmla="*/ 818 w 1486"/>
                <a:gd name="T99" fmla="*/ 3 h 1486"/>
                <a:gd name="T100" fmla="*/ 743 w 1486"/>
                <a:gd name="T101" fmla="*/ 0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86" h="1486">
                  <a:moveTo>
                    <a:pt x="743" y="0"/>
                  </a:moveTo>
                  <a:lnTo>
                    <a:pt x="743" y="0"/>
                  </a:lnTo>
                  <a:lnTo>
                    <a:pt x="704" y="0"/>
                  </a:lnTo>
                  <a:lnTo>
                    <a:pt x="668" y="3"/>
                  </a:lnTo>
                  <a:lnTo>
                    <a:pt x="629" y="8"/>
                  </a:lnTo>
                  <a:lnTo>
                    <a:pt x="593" y="14"/>
                  </a:lnTo>
                  <a:lnTo>
                    <a:pt x="558" y="22"/>
                  </a:lnTo>
                  <a:lnTo>
                    <a:pt x="523" y="33"/>
                  </a:lnTo>
                  <a:lnTo>
                    <a:pt x="488" y="45"/>
                  </a:lnTo>
                  <a:lnTo>
                    <a:pt x="453" y="57"/>
                  </a:lnTo>
                  <a:lnTo>
                    <a:pt x="422" y="73"/>
                  </a:lnTo>
                  <a:lnTo>
                    <a:pt x="389" y="89"/>
                  </a:lnTo>
                  <a:lnTo>
                    <a:pt x="357" y="108"/>
                  </a:lnTo>
                  <a:lnTo>
                    <a:pt x="328" y="127"/>
                  </a:lnTo>
                  <a:lnTo>
                    <a:pt x="298" y="148"/>
                  </a:lnTo>
                  <a:lnTo>
                    <a:pt x="270" y="169"/>
                  </a:lnTo>
                  <a:lnTo>
                    <a:pt x="244" y="193"/>
                  </a:lnTo>
                  <a:lnTo>
                    <a:pt x="218" y="218"/>
                  </a:lnTo>
                  <a:lnTo>
                    <a:pt x="193" y="244"/>
                  </a:lnTo>
                  <a:lnTo>
                    <a:pt x="169" y="270"/>
                  </a:lnTo>
                  <a:lnTo>
                    <a:pt x="148" y="298"/>
                  </a:lnTo>
                  <a:lnTo>
                    <a:pt x="127" y="328"/>
                  </a:lnTo>
                  <a:lnTo>
                    <a:pt x="106" y="357"/>
                  </a:lnTo>
                  <a:lnTo>
                    <a:pt x="89" y="389"/>
                  </a:lnTo>
                  <a:lnTo>
                    <a:pt x="73" y="422"/>
                  </a:lnTo>
                  <a:lnTo>
                    <a:pt x="57" y="453"/>
                  </a:lnTo>
                  <a:lnTo>
                    <a:pt x="45" y="488"/>
                  </a:lnTo>
                  <a:lnTo>
                    <a:pt x="33" y="523"/>
                  </a:lnTo>
                  <a:lnTo>
                    <a:pt x="22" y="558"/>
                  </a:lnTo>
                  <a:lnTo>
                    <a:pt x="14" y="593"/>
                  </a:lnTo>
                  <a:lnTo>
                    <a:pt x="7" y="629"/>
                  </a:lnTo>
                  <a:lnTo>
                    <a:pt x="3" y="668"/>
                  </a:lnTo>
                  <a:lnTo>
                    <a:pt x="0" y="704"/>
                  </a:lnTo>
                  <a:lnTo>
                    <a:pt x="0" y="743"/>
                  </a:lnTo>
                  <a:lnTo>
                    <a:pt x="0" y="743"/>
                  </a:lnTo>
                  <a:lnTo>
                    <a:pt x="0" y="781"/>
                  </a:lnTo>
                  <a:lnTo>
                    <a:pt x="3" y="818"/>
                  </a:lnTo>
                  <a:lnTo>
                    <a:pt x="7" y="856"/>
                  </a:lnTo>
                  <a:lnTo>
                    <a:pt x="14" y="893"/>
                  </a:lnTo>
                  <a:lnTo>
                    <a:pt x="22" y="928"/>
                  </a:lnTo>
                  <a:lnTo>
                    <a:pt x="33" y="962"/>
                  </a:lnTo>
                  <a:lnTo>
                    <a:pt x="45" y="997"/>
                  </a:lnTo>
                  <a:lnTo>
                    <a:pt x="57" y="1032"/>
                  </a:lnTo>
                  <a:lnTo>
                    <a:pt x="73" y="1065"/>
                  </a:lnTo>
                  <a:lnTo>
                    <a:pt x="89" y="1097"/>
                  </a:lnTo>
                  <a:lnTo>
                    <a:pt x="106" y="1128"/>
                  </a:lnTo>
                  <a:lnTo>
                    <a:pt x="127" y="1158"/>
                  </a:lnTo>
                  <a:lnTo>
                    <a:pt x="148" y="1187"/>
                  </a:lnTo>
                  <a:lnTo>
                    <a:pt x="169" y="1215"/>
                  </a:lnTo>
                  <a:lnTo>
                    <a:pt x="193" y="1242"/>
                  </a:lnTo>
                  <a:lnTo>
                    <a:pt x="218" y="1268"/>
                  </a:lnTo>
                  <a:lnTo>
                    <a:pt x="244" y="1292"/>
                  </a:lnTo>
                  <a:lnTo>
                    <a:pt x="270" y="1317"/>
                  </a:lnTo>
                  <a:lnTo>
                    <a:pt x="298" y="1337"/>
                  </a:lnTo>
                  <a:lnTo>
                    <a:pt x="328" y="1358"/>
                  </a:lnTo>
                  <a:lnTo>
                    <a:pt x="357" y="1379"/>
                  </a:lnTo>
                  <a:lnTo>
                    <a:pt x="389" y="1397"/>
                  </a:lnTo>
                  <a:lnTo>
                    <a:pt x="422" y="1412"/>
                  </a:lnTo>
                  <a:lnTo>
                    <a:pt x="453" y="1428"/>
                  </a:lnTo>
                  <a:lnTo>
                    <a:pt x="488" y="1442"/>
                  </a:lnTo>
                  <a:lnTo>
                    <a:pt x="523" y="1453"/>
                  </a:lnTo>
                  <a:lnTo>
                    <a:pt x="558" y="1463"/>
                  </a:lnTo>
                  <a:lnTo>
                    <a:pt x="593" y="1472"/>
                  </a:lnTo>
                  <a:lnTo>
                    <a:pt x="629" y="1479"/>
                  </a:lnTo>
                  <a:lnTo>
                    <a:pt x="668" y="1482"/>
                  </a:lnTo>
                  <a:lnTo>
                    <a:pt x="704" y="1486"/>
                  </a:lnTo>
                  <a:lnTo>
                    <a:pt x="743" y="1486"/>
                  </a:lnTo>
                  <a:lnTo>
                    <a:pt x="1486" y="1486"/>
                  </a:lnTo>
                  <a:lnTo>
                    <a:pt x="1486" y="743"/>
                  </a:lnTo>
                  <a:lnTo>
                    <a:pt x="1486" y="743"/>
                  </a:lnTo>
                  <a:lnTo>
                    <a:pt x="1484" y="704"/>
                  </a:lnTo>
                  <a:lnTo>
                    <a:pt x="1482" y="668"/>
                  </a:lnTo>
                  <a:lnTo>
                    <a:pt x="1477" y="629"/>
                  </a:lnTo>
                  <a:lnTo>
                    <a:pt x="1470" y="593"/>
                  </a:lnTo>
                  <a:lnTo>
                    <a:pt x="1463" y="558"/>
                  </a:lnTo>
                  <a:lnTo>
                    <a:pt x="1452" y="523"/>
                  </a:lnTo>
                  <a:lnTo>
                    <a:pt x="1440" y="488"/>
                  </a:lnTo>
                  <a:lnTo>
                    <a:pt x="1426" y="453"/>
                  </a:lnTo>
                  <a:lnTo>
                    <a:pt x="1412" y="422"/>
                  </a:lnTo>
                  <a:lnTo>
                    <a:pt x="1395" y="389"/>
                  </a:lnTo>
                  <a:lnTo>
                    <a:pt x="1377" y="357"/>
                  </a:lnTo>
                  <a:lnTo>
                    <a:pt x="1358" y="328"/>
                  </a:lnTo>
                  <a:lnTo>
                    <a:pt x="1337" y="298"/>
                  </a:lnTo>
                  <a:lnTo>
                    <a:pt x="1315" y="270"/>
                  </a:lnTo>
                  <a:lnTo>
                    <a:pt x="1292" y="244"/>
                  </a:lnTo>
                  <a:lnTo>
                    <a:pt x="1268" y="218"/>
                  </a:lnTo>
                  <a:lnTo>
                    <a:pt x="1241" y="193"/>
                  </a:lnTo>
                  <a:lnTo>
                    <a:pt x="1215" y="169"/>
                  </a:lnTo>
                  <a:lnTo>
                    <a:pt x="1187" y="148"/>
                  </a:lnTo>
                  <a:lnTo>
                    <a:pt x="1158" y="127"/>
                  </a:lnTo>
                  <a:lnTo>
                    <a:pt x="1128" y="108"/>
                  </a:lnTo>
                  <a:lnTo>
                    <a:pt x="1097" y="89"/>
                  </a:lnTo>
                  <a:lnTo>
                    <a:pt x="1064" y="73"/>
                  </a:lnTo>
                  <a:lnTo>
                    <a:pt x="1032" y="57"/>
                  </a:lnTo>
                  <a:lnTo>
                    <a:pt x="997" y="45"/>
                  </a:lnTo>
                  <a:lnTo>
                    <a:pt x="962" y="33"/>
                  </a:lnTo>
                  <a:lnTo>
                    <a:pt x="927" y="22"/>
                  </a:lnTo>
                  <a:lnTo>
                    <a:pt x="893" y="14"/>
                  </a:lnTo>
                  <a:lnTo>
                    <a:pt x="856" y="8"/>
                  </a:lnTo>
                  <a:lnTo>
                    <a:pt x="818" y="3"/>
                  </a:lnTo>
                  <a:lnTo>
                    <a:pt x="781" y="0"/>
                  </a:lnTo>
                  <a:lnTo>
                    <a:pt x="7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53" name="Freeform 16"/>
            <p:cNvSpPr>
              <a:spLocks/>
            </p:cNvSpPr>
            <p:nvPr/>
          </p:nvSpPr>
          <p:spPr bwMode="auto">
            <a:xfrm>
              <a:off x="3373964" y="4239395"/>
              <a:ext cx="2893333" cy="2891853"/>
            </a:xfrm>
            <a:custGeom>
              <a:avLst/>
              <a:gdLst>
                <a:gd name="T0" fmla="*/ 977 w 1954"/>
                <a:gd name="T1" fmla="*/ 1953 h 1953"/>
                <a:gd name="T2" fmla="*/ 878 w 1954"/>
                <a:gd name="T3" fmla="*/ 1948 h 1953"/>
                <a:gd name="T4" fmla="*/ 782 w 1954"/>
                <a:gd name="T5" fmla="*/ 1934 h 1953"/>
                <a:gd name="T6" fmla="*/ 687 w 1954"/>
                <a:gd name="T7" fmla="*/ 1910 h 1953"/>
                <a:gd name="T8" fmla="*/ 599 w 1954"/>
                <a:gd name="T9" fmla="*/ 1877 h 1953"/>
                <a:gd name="T10" fmla="*/ 513 w 1954"/>
                <a:gd name="T11" fmla="*/ 1835 h 1953"/>
                <a:gd name="T12" fmla="*/ 433 w 1954"/>
                <a:gd name="T13" fmla="*/ 1786 h 1953"/>
                <a:gd name="T14" fmla="*/ 356 w 1954"/>
                <a:gd name="T15" fmla="*/ 1730 h 1953"/>
                <a:gd name="T16" fmla="*/ 288 w 1954"/>
                <a:gd name="T17" fmla="*/ 1667 h 1953"/>
                <a:gd name="T18" fmla="*/ 224 w 1954"/>
                <a:gd name="T19" fmla="*/ 1598 h 1953"/>
                <a:gd name="T20" fmla="*/ 168 w 1954"/>
                <a:gd name="T21" fmla="*/ 1523 h 1953"/>
                <a:gd name="T22" fmla="*/ 119 w 1954"/>
                <a:gd name="T23" fmla="*/ 1441 h 1953"/>
                <a:gd name="T24" fmla="*/ 77 w 1954"/>
                <a:gd name="T25" fmla="*/ 1355 h 1953"/>
                <a:gd name="T26" fmla="*/ 44 w 1954"/>
                <a:gd name="T27" fmla="*/ 1266 h 1953"/>
                <a:gd name="T28" fmla="*/ 20 w 1954"/>
                <a:gd name="T29" fmla="*/ 1172 h 1953"/>
                <a:gd name="T30" fmla="*/ 6 w 1954"/>
                <a:gd name="T31" fmla="*/ 1076 h 1953"/>
                <a:gd name="T32" fmla="*/ 0 w 1954"/>
                <a:gd name="T33" fmla="*/ 977 h 1953"/>
                <a:gd name="T34" fmla="*/ 2 w 1954"/>
                <a:gd name="T35" fmla="*/ 926 h 1953"/>
                <a:gd name="T36" fmla="*/ 11 w 1954"/>
                <a:gd name="T37" fmla="*/ 829 h 1953"/>
                <a:gd name="T38" fmla="*/ 32 w 1954"/>
                <a:gd name="T39" fmla="*/ 733 h 1953"/>
                <a:gd name="T40" fmla="*/ 60 w 1954"/>
                <a:gd name="T41" fmla="*/ 642 h 1953"/>
                <a:gd name="T42" fmla="*/ 96 w 1954"/>
                <a:gd name="T43" fmla="*/ 555 h 1953"/>
                <a:gd name="T44" fmla="*/ 142 w 1954"/>
                <a:gd name="T45" fmla="*/ 471 h 1953"/>
                <a:gd name="T46" fmla="*/ 196 w 1954"/>
                <a:gd name="T47" fmla="*/ 393 h 1953"/>
                <a:gd name="T48" fmla="*/ 255 w 1954"/>
                <a:gd name="T49" fmla="*/ 321 h 1953"/>
                <a:gd name="T50" fmla="*/ 321 w 1954"/>
                <a:gd name="T51" fmla="*/ 255 h 1953"/>
                <a:gd name="T52" fmla="*/ 394 w 1954"/>
                <a:gd name="T53" fmla="*/ 195 h 1953"/>
                <a:gd name="T54" fmla="*/ 471 w 1954"/>
                <a:gd name="T55" fmla="*/ 141 h 1953"/>
                <a:gd name="T56" fmla="*/ 555 w 1954"/>
                <a:gd name="T57" fmla="*/ 96 h 1953"/>
                <a:gd name="T58" fmla="*/ 642 w 1954"/>
                <a:gd name="T59" fmla="*/ 59 h 1953"/>
                <a:gd name="T60" fmla="*/ 735 w 1954"/>
                <a:gd name="T61" fmla="*/ 31 h 1953"/>
                <a:gd name="T62" fmla="*/ 829 w 1954"/>
                <a:gd name="T63" fmla="*/ 11 h 1953"/>
                <a:gd name="T64" fmla="*/ 926 w 1954"/>
                <a:gd name="T65" fmla="*/ 2 h 1953"/>
                <a:gd name="T66" fmla="*/ 1954 w 1954"/>
                <a:gd name="T67" fmla="*/ 0 h 1953"/>
                <a:gd name="T68" fmla="*/ 1954 w 1954"/>
                <a:gd name="T69" fmla="*/ 977 h 1953"/>
                <a:gd name="T70" fmla="*/ 1948 w 1954"/>
                <a:gd name="T71" fmla="*/ 1076 h 1953"/>
                <a:gd name="T72" fmla="*/ 1934 w 1954"/>
                <a:gd name="T73" fmla="*/ 1172 h 1953"/>
                <a:gd name="T74" fmla="*/ 1910 w 1954"/>
                <a:gd name="T75" fmla="*/ 1266 h 1953"/>
                <a:gd name="T76" fmla="*/ 1877 w 1954"/>
                <a:gd name="T77" fmla="*/ 1355 h 1953"/>
                <a:gd name="T78" fmla="*/ 1835 w 1954"/>
                <a:gd name="T79" fmla="*/ 1441 h 1953"/>
                <a:gd name="T80" fmla="*/ 1786 w 1954"/>
                <a:gd name="T81" fmla="*/ 1523 h 1953"/>
                <a:gd name="T82" fmla="*/ 1730 w 1954"/>
                <a:gd name="T83" fmla="*/ 1598 h 1953"/>
                <a:gd name="T84" fmla="*/ 1668 w 1954"/>
                <a:gd name="T85" fmla="*/ 1667 h 1953"/>
                <a:gd name="T86" fmla="*/ 1598 w 1954"/>
                <a:gd name="T87" fmla="*/ 1730 h 1953"/>
                <a:gd name="T88" fmla="*/ 1523 w 1954"/>
                <a:gd name="T89" fmla="*/ 1786 h 1953"/>
                <a:gd name="T90" fmla="*/ 1443 w 1954"/>
                <a:gd name="T91" fmla="*/ 1835 h 1953"/>
                <a:gd name="T92" fmla="*/ 1357 w 1954"/>
                <a:gd name="T93" fmla="*/ 1877 h 1953"/>
                <a:gd name="T94" fmla="*/ 1266 w 1954"/>
                <a:gd name="T95" fmla="*/ 1910 h 1953"/>
                <a:gd name="T96" fmla="*/ 1174 w 1954"/>
                <a:gd name="T97" fmla="*/ 1934 h 1953"/>
                <a:gd name="T98" fmla="*/ 1076 w 1954"/>
                <a:gd name="T99" fmla="*/ 1948 h 1953"/>
                <a:gd name="T100" fmla="*/ 977 w 1954"/>
                <a:gd name="T101" fmla="*/ 1953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4" h="1953">
                  <a:moveTo>
                    <a:pt x="977" y="1953"/>
                  </a:moveTo>
                  <a:lnTo>
                    <a:pt x="977" y="1953"/>
                  </a:lnTo>
                  <a:lnTo>
                    <a:pt x="926" y="1952"/>
                  </a:lnTo>
                  <a:lnTo>
                    <a:pt x="878" y="1948"/>
                  </a:lnTo>
                  <a:lnTo>
                    <a:pt x="829" y="1943"/>
                  </a:lnTo>
                  <a:lnTo>
                    <a:pt x="782" y="1934"/>
                  </a:lnTo>
                  <a:lnTo>
                    <a:pt x="735" y="1922"/>
                  </a:lnTo>
                  <a:lnTo>
                    <a:pt x="687" y="1910"/>
                  </a:lnTo>
                  <a:lnTo>
                    <a:pt x="642" y="1894"/>
                  </a:lnTo>
                  <a:lnTo>
                    <a:pt x="599" y="1877"/>
                  </a:lnTo>
                  <a:lnTo>
                    <a:pt x="555" y="1858"/>
                  </a:lnTo>
                  <a:lnTo>
                    <a:pt x="513" y="1835"/>
                  </a:lnTo>
                  <a:lnTo>
                    <a:pt x="471" y="1812"/>
                  </a:lnTo>
                  <a:lnTo>
                    <a:pt x="433" y="1786"/>
                  </a:lnTo>
                  <a:lnTo>
                    <a:pt x="394" y="1758"/>
                  </a:lnTo>
                  <a:lnTo>
                    <a:pt x="356" y="1730"/>
                  </a:lnTo>
                  <a:lnTo>
                    <a:pt x="321" y="1699"/>
                  </a:lnTo>
                  <a:lnTo>
                    <a:pt x="288" y="1667"/>
                  </a:lnTo>
                  <a:lnTo>
                    <a:pt x="255" y="1633"/>
                  </a:lnTo>
                  <a:lnTo>
                    <a:pt x="224" y="1598"/>
                  </a:lnTo>
                  <a:lnTo>
                    <a:pt x="196" y="1561"/>
                  </a:lnTo>
                  <a:lnTo>
                    <a:pt x="168" y="1523"/>
                  </a:lnTo>
                  <a:lnTo>
                    <a:pt x="142" y="1483"/>
                  </a:lnTo>
                  <a:lnTo>
                    <a:pt x="119" y="1441"/>
                  </a:lnTo>
                  <a:lnTo>
                    <a:pt x="96" y="1399"/>
                  </a:lnTo>
                  <a:lnTo>
                    <a:pt x="77" y="1355"/>
                  </a:lnTo>
                  <a:lnTo>
                    <a:pt x="60" y="1312"/>
                  </a:lnTo>
                  <a:lnTo>
                    <a:pt x="44" y="1266"/>
                  </a:lnTo>
                  <a:lnTo>
                    <a:pt x="32" y="1219"/>
                  </a:lnTo>
                  <a:lnTo>
                    <a:pt x="20" y="1172"/>
                  </a:lnTo>
                  <a:lnTo>
                    <a:pt x="11" y="1125"/>
                  </a:lnTo>
                  <a:lnTo>
                    <a:pt x="6" y="1076"/>
                  </a:lnTo>
                  <a:lnTo>
                    <a:pt x="2" y="1027"/>
                  </a:lnTo>
                  <a:lnTo>
                    <a:pt x="0" y="977"/>
                  </a:lnTo>
                  <a:lnTo>
                    <a:pt x="0" y="977"/>
                  </a:lnTo>
                  <a:lnTo>
                    <a:pt x="2" y="926"/>
                  </a:lnTo>
                  <a:lnTo>
                    <a:pt x="6" y="877"/>
                  </a:lnTo>
                  <a:lnTo>
                    <a:pt x="11" y="829"/>
                  </a:lnTo>
                  <a:lnTo>
                    <a:pt x="20" y="780"/>
                  </a:lnTo>
                  <a:lnTo>
                    <a:pt x="32" y="733"/>
                  </a:lnTo>
                  <a:lnTo>
                    <a:pt x="44" y="687"/>
                  </a:lnTo>
                  <a:lnTo>
                    <a:pt x="60" y="642"/>
                  </a:lnTo>
                  <a:lnTo>
                    <a:pt x="77" y="598"/>
                  </a:lnTo>
                  <a:lnTo>
                    <a:pt x="96" y="555"/>
                  </a:lnTo>
                  <a:lnTo>
                    <a:pt x="119" y="513"/>
                  </a:lnTo>
                  <a:lnTo>
                    <a:pt x="142" y="471"/>
                  </a:lnTo>
                  <a:lnTo>
                    <a:pt x="168" y="431"/>
                  </a:lnTo>
                  <a:lnTo>
                    <a:pt x="196" y="393"/>
                  </a:lnTo>
                  <a:lnTo>
                    <a:pt x="224" y="356"/>
                  </a:lnTo>
                  <a:lnTo>
                    <a:pt x="255" y="321"/>
                  </a:lnTo>
                  <a:lnTo>
                    <a:pt x="288" y="286"/>
                  </a:lnTo>
                  <a:lnTo>
                    <a:pt x="321" y="255"/>
                  </a:lnTo>
                  <a:lnTo>
                    <a:pt x="356" y="223"/>
                  </a:lnTo>
                  <a:lnTo>
                    <a:pt x="394" y="195"/>
                  </a:lnTo>
                  <a:lnTo>
                    <a:pt x="433" y="168"/>
                  </a:lnTo>
                  <a:lnTo>
                    <a:pt x="471" y="141"/>
                  </a:lnTo>
                  <a:lnTo>
                    <a:pt x="513" y="119"/>
                  </a:lnTo>
                  <a:lnTo>
                    <a:pt x="555" y="96"/>
                  </a:lnTo>
                  <a:lnTo>
                    <a:pt x="599" y="77"/>
                  </a:lnTo>
                  <a:lnTo>
                    <a:pt x="642" y="59"/>
                  </a:lnTo>
                  <a:lnTo>
                    <a:pt x="687" y="44"/>
                  </a:lnTo>
                  <a:lnTo>
                    <a:pt x="735" y="31"/>
                  </a:lnTo>
                  <a:lnTo>
                    <a:pt x="782" y="19"/>
                  </a:lnTo>
                  <a:lnTo>
                    <a:pt x="829" y="11"/>
                  </a:lnTo>
                  <a:lnTo>
                    <a:pt x="878" y="5"/>
                  </a:lnTo>
                  <a:lnTo>
                    <a:pt x="926" y="2"/>
                  </a:lnTo>
                  <a:lnTo>
                    <a:pt x="977" y="0"/>
                  </a:lnTo>
                  <a:lnTo>
                    <a:pt x="1954" y="0"/>
                  </a:lnTo>
                  <a:lnTo>
                    <a:pt x="1954" y="977"/>
                  </a:lnTo>
                  <a:lnTo>
                    <a:pt x="1954" y="977"/>
                  </a:lnTo>
                  <a:lnTo>
                    <a:pt x="1952" y="1027"/>
                  </a:lnTo>
                  <a:lnTo>
                    <a:pt x="1948" y="1076"/>
                  </a:lnTo>
                  <a:lnTo>
                    <a:pt x="1943" y="1125"/>
                  </a:lnTo>
                  <a:lnTo>
                    <a:pt x="1934" y="1172"/>
                  </a:lnTo>
                  <a:lnTo>
                    <a:pt x="1922" y="1219"/>
                  </a:lnTo>
                  <a:lnTo>
                    <a:pt x="1910" y="1266"/>
                  </a:lnTo>
                  <a:lnTo>
                    <a:pt x="1894" y="1312"/>
                  </a:lnTo>
                  <a:lnTo>
                    <a:pt x="1877" y="1355"/>
                  </a:lnTo>
                  <a:lnTo>
                    <a:pt x="1858" y="1399"/>
                  </a:lnTo>
                  <a:lnTo>
                    <a:pt x="1835" y="1441"/>
                  </a:lnTo>
                  <a:lnTo>
                    <a:pt x="1812" y="1483"/>
                  </a:lnTo>
                  <a:lnTo>
                    <a:pt x="1786" y="1523"/>
                  </a:lnTo>
                  <a:lnTo>
                    <a:pt x="1758" y="1561"/>
                  </a:lnTo>
                  <a:lnTo>
                    <a:pt x="1730" y="1598"/>
                  </a:lnTo>
                  <a:lnTo>
                    <a:pt x="1699" y="1633"/>
                  </a:lnTo>
                  <a:lnTo>
                    <a:pt x="1668" y="1667"/>
                  </a:lnTo>
                  <a:lnTo>
                    <a:pt x="1633" y="1699"/>
                  </a:lnTo>
                  <a:lnTo>
                    <a:pt x="1598" y="1730"/>
                  </a:lnTo>
                  <a:lnTo>
                    <a:pt x="1561" y="1758"/>
                  </a:lnTo>
                  <a:lnTo>
                    <a:pt x="1523" y="1786"/>
                  </a:lnTo>
                  <a:lnTo>
                    <a:pt x="1483" y="1812"/>
                  </a:lnTo>
                  <a:lnTo>
                    <a:pt x="1443" y="1835"/>
                  </a:lnTo>
                  <a:lnTo>
                    <a:pt x="1399" y="1858"/>
                  </a:lnTo>
                  <a:lnTo>
                    <a:pt x="1357" y="1877"/>
                  </a:lnTo>
                  <a:lnTo>
                    <a:pt x="1312" y="1894"/>
                  </a:lnTo>
                  <a:lnTo>
                    <a:pt x="1266" y="1910"/>
                  </a:lnTo>
                  <a:lnTo>
                    <a:pt x="1221" y="1922"/>
                  </a:lnTo>
                  <a:lnTo>
                    <a:pt x="1174" y="1934"/>
                  </a:lnTo>
                  <a:lnTo>
                    <a:pt x="1125" y="1943"/>
                  </a:lnTo>
                  <a:lnTo>
                    <a:pt x="1076" y="1948"/>
                  </a:lnTo>
                  <a:lnTo>
                    <a:pt x="1028" y="1952"/>
                  </a:lnTo>
                  <a:lnTo>
                    <a:pt x="977" y="19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57" name="Freeform 19"/>
            <p:cNvSpPr>
              <a:spLocks/>
            </p:cNvSpPr>
            <p:nvPr/>
          </p:nvSpPr>
          <p:spPr bwMode="auto">
            <a:xfrm>
              <a:off x="3505748" y="4384506"/>
              <a:ext cx="2610516" cy="2610515"/>
            </a:xfrm>
            <a:custGeom>
              <a:avLst/>
              <a:gdLst>
                <a:gd name="T0" fmla="*/ 836 w 1763"/>
                <a:gd name="T1" fmla="*/ 1761 h 1763"/>
                <a:gd name="T2" fmla="*/ 703 w 1763"/>
                <a:gd name="T3" fmla="*/ 1746 h 1763"/>
                <a:gd name="T4" fmla="*/ 578 w 1763"/>
                <a:gd name="T5" fmla="*/ 1709 h 1763"/>
                <a:gd name="T6" fmla="*/ 461 w 1763"/>
                <a:gd name="T7" fmla="*/ 1657 h 1763"/>
                <a:gd name="T8" fmla="*/ 354 w 1763"/>
                <a:gd name="T9" fmla="*/ 1587 h 1763"/>
                <a:gd name="T10" fmla="*/ 258 w 1763"/>
                <a:gd name="T11" fmla="*/ 1505 h 1763"/>
                <a:gd name="T12" fmla="*/ 175 w 1763"/>
                <a:gd name="T13" fmla="*/ 1409 h 1763"/>
                <a:gd name="T14" fmla="*/ 107 w 1763"/>
                <a:gd name="T15" fmla="*/ 1301 h 1763"/>
                <a:gd name="T16" fmla="*/ 53 w 1763"/>
                <a:gd name="T17" fmla="*/ 1184 h 1763"/>
                <a:gd name="T18" fmla="*/ 18 w 1763"/>
                <a:gd name="T19" fmla="*/ 1058 h 1763"/>
                <a:gd name="T20" fmla="*/ 0 w 1763"/>
                <a:gd name="T21" fmla="*/ 926 h 1763"/>
                <a:gd name="T22" fmla="*/ 0 w 1763"/>
                <a:gd name="T23" fmla="*/ 835 h 1763"/>
                <a:gd name="T24" fmla="*/ 18 w 1763"/>
                <a:gd name="T25" fmla="*/ 703 h 1763"/>
                <a:gd name="T26" fmla="*/ 53 w 1763"/>
                <a:gd name="T27" fmla="*/ 577 h 1763"/>
                <a:gd name="T28" fmla="*/ 107 w 1763"/>
                <a:gd name="T29" fmla="*/ 460 h 1763"/>
                <a:gd name="T30" fmla="*/ 175 w 1763"/>
                <a:gd name="T31" fmla="*/ 354 h 1763"/>
                <a:gd name="T32" fmla="*/ 258 w 1763"/>
                <a:gd name="T33" fmla="*/ 258 h 1763"/>
                <a:gd name="T34" fmla="*/ 354 w 1763"/>
                <a:gd name="T35" fmla="*/ 174 h 1763"/>
                <a:gd name="T36" fmla="*/ 461 w 1763"/>
                <a:gd name="T37" fmla="*/ 106 h 1763"/>
                <a:gd name="T38" fmla="*/ 578 w 1763"/>
                <a:gd name="T39" fmla="*/ 52 h 1763"/>
                <a:gd name="T40" fmla="*/ 703 w 1763"/>
                <a:gd name="T41" fmla="*/ 17 h 1763"/>
                <a:gd name="T42" fmla="*/ 836 w 1763"/>
                <a:gd name="T43" fmla="*/ 0 h 1763"/>
                <a:gd name="T44" fmla="*/ 926 w 1763"/>
                <a:gd name="T45" fmla="*/ 0 h 1763"/>
                <a:gd name="T46" fmla="*/ 1059 w 1763"/>
                <a:gd name="T47" fmla="*/ 17 h 1763"/>
                <a:gd name="T48" fmla="*/ 1184 w 1763"/>
                <a:gd name="T49" fmla="*/ 52 h 1763"/>
                <a:gd name="T50" fmla="*/ 1303 w 1763"/>
                <a:gd name="T51" fmla="*/ 106 h 1763"/>
                <a:gd name="T52" fmla="*/ 1409 w 1763"/>
                <a:gd name="T53" fmla="*/ 174 h 1763"/>
                <a:gd name="T54" fmla="*/ 1505 w 1763"/>
                <a:gd name="T55" fmla="*/ 258 h 1763"/>
                <a:gd name="T56" fmla="*/ 1589 w 1763"/>
                <a:gd name="T57" fmla="*/ 354 h 1763"/>
                <a:gd name="T58" fmla="*/ 1657 w 1763"/>
                <a:gd name="T59" fmla="*/ 460 h 1763"/>
                <a:gd name="T60" fmla="*/ 1711 w 1763"/>
                <a:gd name="T61" fmla="*/ 577 h 1763"/>
                <a:gd name="T62" fmla="*/ 1746 w 1763"/>
                <a:gd name="T63" fmla="*/ 703 h 1763"/>
                <a:gd name="T64" fmla="*/ 1763 w 1763"/>
                <a:gd name="T65" fmla="*/ 835 h 1763"/>
                <a:gd name="T66" fmla="*/ 1763 w 1763"/>
                <a:gd name="T67" fmla="*/ 926 h 1763"/>
                <a:gd name="T68" fmla="*/ 1746 w 1763"/>
                <a:gd name="T69" fmla="*/ 1058 h 1763"/>
                <a:gd name="T70" fmla="*/ 1711 w 1763"/>
                <a:gd name="T71" fmla="*/ 1184 h 1763"/>
                <a:gd name="T72" fmla="*/ 1657 w 1763"/>
                <a:gd name="T73" fmla="*/ 1301 h 1763"/>
                <a:gd name="T74" fmla="*/ 1589 w 1763"/>
                <a:gd name="T75" fmla="*/ 1409 h 1763"/>
                <a:gd name="T76" fmla="*/ 1505 w 1763"/>
                <a:gd name="T77" fmla="*/ 1505 h 1763"/>
                <a:gd name="T78" fmla="*/ 1409 w 1763"/>
                <a:gd name="T79" fmla="*/ 1587 h 1763"/>
                <a:gd name="T80" fmla="*/ 1303 w 1763"/>
                <a:gd name="T81" fmla="*/ 1657 h 1763"/>
                <a:gd name="T82" fmla="*/ 1184 w 1763"/>
                <a:gd name="T83" fmla="*/ 1709 h 1763"/>
                <a:gd name="T84" fmla="*/ 1059 w 1763"/>
                <a:gd name="T85" fmla="*/ 1746 h 1763"/>
                <a:gd name="T86" fmla="*/ 926 w 1763"/>
                <a:gd name="T87" fmla="*/ 176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3" h="1763">
                  <a:moveTo>
                    <a:pt x="881" y="1763"/>
                  </a:moveTo>
                  <a:lnTo>
                    <a:pt x="881" y="1763"/>
                  </a:lnTo>
                  <a:lnTo>
                    <a:pt x="836" y="1761"/>
                  </a:lnTo>
                  <a:lnTo>
                    <a:pt x="792" y="1758"/>
                  </a:lnTo>
                  <a:lnTo>
                    <a:pt x="747" y="1753"/>
                  </a:lnTo>
                  <a:lnTo>
                    <a:pt x="703" y="1746"/>
                  </a:lnTo>
                  <a:lnTo>
                    <a:pt x="661" y="1735"/>
                  </a:lnTo>
                  <a:lnTo>
                    <a:pt x="619" y="1723"/>
                  </a:lnTo>
                  <a:lnTo>
                    <a:pt x="578" y="1709"/>
                  </a:lnTo>
                  <a:lnTo>
                    <a:pt x="539" y="1693"/>
                  </a:lnTo>
                  <a:lnTo>
                    <a:pt x="499" y="1676"/>
                  </a:lnTo>
                  <a:lnTo>
                    <a:pt x="461" y="1657"/>
                  </a:lnTo>
                  <a:lnTo>
                    <a:pt x="424" y="1636"/>
                  </a:lnTo>
                  <a:lnTo>
                    <a:pt x="389" y="1613"/>
                  </a:lnTo>
                  <a:lnTo>
                    <a:pt x="354" y="1587"/>
                  </a:lnTo>
                  <a:lnTo>
                    <a:pt x="321" y="1561"/>
                  </a:lnTo>
                  <a:lnTo>
                    <a:pt x="288" y="1535"/>
                  </a:lnTo>
                  <a:lnTo>
                    <a:pt x="258" y="1505"/>
                  </a:lnTo>
                  <a:lnTo>
                    <a:pt x="229" y="1473"/>
                  </a:lnTo>
                  <a:lnTo>
                    <a:pt x="201" y="1442"/>
                  </a:lnTo>
                  <a:lnTo>
                    <a:pt x="175" y="1409"/>
                  </a:lnTo>
                  <a:lnTo>
                    <a:pt x="150" y="1374"/>
                  </a:lnTo>
                  <a:lnTo>
                    <a:pt x="128" y="1337"/>
                  </a:lnTo>
                  <a:lnTo>
                    <a:pt x="107" y="1301"/>
                  </a:lnTo>
                  <a:lnTo>
                    <a:pt x="87" y="1262"/>
                  </a:lnTo>
                  <a:lnTo>
                    <a:pt x="68" y="1224"/>
                  </a:lnTo>
                  <a:lnTo>
                    <a:pt x="53" y="1184"/>
                  </a:lnTo>
                  <a:lnTo>
                    <a:pt x="39" y="1142"/>
                  </a:lnTo>
                  <a:lnTo>
                    <a:pt x="28" y="1100"/>
                  </a:lnTo>
                  <a:lnTo>
                    <a:pt x="18" y="1058"/>
                  </a:lnTo>
                  <a:lnTo>
                    <a:pt x="9" y="1015"/>
                  </a:lnTo>
                  <a:lnTo>
                    <a:pt x="4" y="971"/>
                  </a:lnTo>
                  <a:lnTo>
                    <a:pt x="0" y="926"/>
                  </a:lnTo>
                  <a:lnTo>
                    <a:pt x="0" y="881"/>
                  </a:lnTo>
                  <a:lnTo>
                    <a:pt x="0" y="881"/>
                  </a:lnTo>
                  <a:lnTo>
                    <a:pt x="0" y="835"/>
                  </a:lnTo>
                  <a:lnTo>
                    <a:pt x="4" y="790"/>
                  </a:lnTo>
                  <a:lnTo>
                    <a:pt x="9" y="746"/>
                  </a:lnTo>
                  <a:lnTo>
                    <a:pt x="18" y="703"/>
                  </a:lnTo>
                  <a:lnTo>
                    <a:pt x="28" y="661"/>
                  </a:lnTo>
                  <a:lnTo>
                    <a:pt x="39" y="619"/>
                  </a:lnTo>
                  <a:lnTo>
                    <a:pt x="53" y="577"/>
                  </a:lnTo>
                  <a:lnTo>
                    <a:pt x="68" y="537"/>
                  </a:lnTo>
                  <a:lnTo>
                    <a:pt x="87" y="499"/>
                  </a:lnTo>
                  <a:lnTo>
                    <a:pt x="107" y="460"/>
                  </a:lnTo>
                  <a:lnTo>
                    <a:pt x="128" y="424"/>
                  </a:lnTo>
                  <a:lnTo>
                    <a:pt x="150" y="387"/>
                  </a:lnTo>
                  <a:lnTo>
                    <a:pt x="175" y="354"/>
                  </a:lnTo>
                  <a:lnTo>
                    <a:pt x="201" y="321"/>
                  </a:lnTo>
                  <a:lnTo>
                    <a:pt x="229" y="288"/>
                  </a:lnTo>
                  <a:lnTo>
                    <a:pt x="258" y="258"/>
                  </a:lnTo>
                  <a:lnTo>
                    <a:pt x="288" y="228"/>
                  </a:lnTo>
                  <a:lnTo>
                    <a:pt x="321" y="200"/>
                  </a:lnTo>
                  <a:lnTo>
                    <a:pt x="354" y="174"/>
                  </a:lnTo>
                  <a:lnTo>
                    <a:pt x="389" y="150"/>
                  </a:lnTo>
                  <a:lnTo>
                    <a:pt x="424" y="127"/>
                  </a:lnTo>
                  <a:lnTo>
                    <a:pt x="461" y="106"/>
                  </a:lnTo>
                  <a:lnTo>
                    <a:pt x="499" y="85"/>
                  </a:lnTo>
                  <a:lnTo>
                    <a:pt x="539" y="68"/>
                  </a:lnTo>
                  <a:lnTo>
                    <a:pt x="578" y="52"/>
                  </a:lnTo>
                  <a:lnTo>
                    <a:pt x="619" y="38"/>
                  </a:lnTo>
                  <a:lnTo>
                    <a:pt x="661" y="28"/>
                  </a:lnTo>
                  <a:lnTo>
                    <a:pt x="703" y="17"/>
                  </a:lnTo>
                  <a:lnTo>
                    <a:pt x="747" y="8"/>
                  </a:lnTo>
                  <a:lnTo>
                    <a:pt x="792" y="3"/>
                  </a:lnTo>
                  <a:lnTo>
                    <a:pt x="836" y="0"/>
                  </a:lnTo>
                  <a:lnTo>
                    <a:pt x="881" y="0"/>
                  </a:lnTo>
                  <a:lnTo>
                    <a:pt x="881" y="0"/>
                  </a:lnTo>
                  <a:lnTo>
                    <a:pt x="926" y="0"/>
                  </a:lnTo>
                  <a:lnTo>
                    <a:pt x="972" y="3"/>
                  </a:lnTo>
                  <a:lnTo>
                    <a:pt x="1015" y="8"/>
                  </a:lnTo>
                  <a:lnTo>
                    <a:pt x="1059" y="17"/>
                  </a:lnTo>
                  <a:lnTo>
                    <a:pt x="1102" y="28"/>
                  </a:lnTo>
                  <a:lnTo>
                    <a:pt x="1144" y="38"/>
                  </a:lnTo>
                  <a:lnTo>
                    <a:pt x="1184" y="52"/>
                  </a:lnTo>
                  <a:lnTo>
                    <a:pt x="1225" y="68"/>
                  </a:lnTo>
                  <a:lnTo>
                    <a:pt x="1265" y="85"/>
                  </a:lnTo>
                  <a:lnTo>
                    <a:pt x="1303" y="106"/>
                  </a:lnTo>
                  <a:lnTo>
                    <a:pt x="1340" y="127"/>
                  </a:lnTo>
                  <a:lnTo>
                    <a:pt x="1374" y="150"/>
                  </a:lnTo>
                  <a:lnTo>
                    <a:pt x="1409" y="174"/>
                  </a:lnTo>
                  <a:lnTo>
                    <a:pt x="1443" y="200"/>
                  </a:lnTo>
                  <a:lnTo>
                    <a:pt x="1476" y="228"/>
                  </a:lnTo>
                  <a:lnTo>
                    <a:pt x="1505" y="258"/>
                  </a:lnTo>
                  <a:lnTo>
                    <a:pt x="1535" y="288"/>
                  </a:lnTo>
                  <a:lnTo>
                    <a:pt x="1563" y="321"/>
                  </a:lnTo>
                  <a:lnTo>
                    <a:pt x="1589" y="354"/>
                  </a:lnTo>
                  <a:lnTo>
                    <a:pt x="1613" y="387"/>
                  </a:lnTo>
                  <a:lnTo>
                    <a:pt x="1636" y="424"/>
                  </a:lnTo>
                  <a:lnTo>
                    <a:pt x="1657" y="460"/>
                  </a:lnTo>
                  <a:lnTo>
                    <a:pt x="1676" y="499"/>
                  </a:lnTo>
                  <a:lnTo>
                    <a:pt x="1695" y="537"/>
                  </a:lnTo>
                  <a:lnTo>
                    <a:pt x="1711" y="577"/>
                  </a:lnTo>
                  <a:lnTo>
                    <a:pt x="1725" y="619"/>
                  </a:lnTo>
                  <a:lnTo>
                    <a:pt x="1735" y="661"/>
                  </a:lnTo>
                  <a:lnTo>
                    <a:pt x="1746" y="703"/>
                  </a:lnTo>
                  <a:lnTo>
                    <a:pt x="1755" y="746"/>
                  </a:lnTo>
                  <a:lnTo>
                    <a:pt x="1760" y="790"/>
                  </a:lnTo>
                  <a:lnTo>
                    <a:pt x="1763" y="835"/>
                  </a:lnTo>
                  <a:lnTo>
                    <a:pt x="1763" y="881"/>
                  </a:lnTo>
                  <a:lnTo>
                    <a:pt x="1763" y="881"/>
                  </a:lnTo>
                  <a:lnTo>
                    <a:pt x="1763" y="926"/>
                  </a:lnTo>
                  <a:lnTo>
                    <a:pt x="1760" y="971"/>
                  </a:lnTo>
                  <a:lnTo>
                    <a:pt x="1755" y="1015"/>
                  </a:lnTo>
                  <a:lnTo>
                    <a:pt x="1746" y="1058"/>
                  </a:lnTo>
                  <a:lnTo>
                    <a:pt x="1735" y="1100"/>
                  </a:lnTo>
                  <a:lnTo>
                    <a:pt x="1725" y="1142"/>
                  </a:lnTo>
                  <a:lnTo>
                    <a:pt x="1711" y="1184"/>
                  </a:lnTo>
                  <a:lnTo>
                    <a:pt x="1695" y="1224"/>
                  </a:lnTo>
                  <a:lnTo>
                    <a:pt x="1676" y="1262"/>
                  </a:lnTo>
                  <a:lnTo>
                    <a:pt x="1657" y="1301"/>
                  </a:lnTo>
                  <a:lnTo>
                    <a:pt x="1636" y="1337"/>
                  </a:lnTo>
                  <a:lnTo>
                    <a:pt x="1613" y="1374"/>
                  </a:lnTo>
                  <a:lnTo>
                    <a:pt x="1589" y="1409"/>
                  </a:lnTo>
                  <a:lnTo>
                    <a:pt x="1563" y="1442"/>
                  </a:lnTo>
                  <a:lnTo>
                    <a:pt x="1535" y="1473"/>
                  </a:lnTo>
                  <a:lnTo>
                    <a:pt x="1505" y="1505"/>
                  </a:lnTo>
                  <a:lnTo>
                    <a:pt x="1476" y="1535"/>
                  </a:lnTo>
                  <a:lnTo>
                    <a:pt x="1443" y="1561"/>
                  </a:lnTo>
                  <a:lnTo>
                    <a:pt x="1409" y="1587"/>
                  </a:lnTo>
                  <a:lnTo>
                    <a:pt x="1374" y="1613"/>
                  </a:lnTo>
                  <a:lnTo>
                    <a:pt x="1340" y="1636"/>
                  </a:lnTo>
                  <a:lnTo>
                    <a:pt x="1303" y="1657"/>
                  </a:lnTo>
                  <a:lnTo>
                    <a:pt x="1265" y="1676"/>
                  </a:lnTo>
                  <a:lnTo>
                    <a:pt x="1225" y="1693"/>
                  </a:lnTo>
                  <a:lnTo>
                    <a:pt x="1184" y="1709"/>
                  </a:lnTo>
                  <a:lnTo>
                    <a:pt x="1144" y="1723"/>
                  </a:lnTo>
                  <a:lnTo>
                    <a:pt x="1102" y="1735"/>
                  </a:lnTo>
                  <a:lnTo>
                    <a:pt x="1059" y="1746"/>
                  </a:lnTo>
                  <a:lnTo>
                    <a:pt x="1015" y="1753"/>
                  </a:lnTo>
                  <a:lnTo>
                    <a:pt x="972" y="1758"/>
                  </a:lnTo>
                  <a:lnTo>
                    <a:pt x="926" y="1761"/>
                  </a:lnTo>
                  <a:lnTo>
                    <a:pt x="881" y="17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58" name="Freeform 20"/>
            <p:cNvSpPr>
              <a:spLocks/>
            </p:cNvSpPr>
            <p:nvPr/>
          </p:nvSpPr>
          <p:spPr bwMode="auto">
            <a:xfrm>
              <a:off x="6295431" y="4246798"/>
              <a:ext cx="2200355" cy="2200355"/>
            </a:xfrm>
            <a:custGeom>
              <a:avLst/>
              <a:gdLst>
                <a:gd name="T0" fmla="*/ 743 w 1486"/>
                <a:gd name="T1" fmla="*/ 1486 h 1486"/>
                <a:gd name="T2" fmla="*/ 819 w 1486"/>
                <a:gd name="T3" fmla="*/ 1483 h 1486"/>
                <a:gd name="T4" fmla="*/ 893 w 1486"/>
                <a:gd name="T5" fmla="*/ 1471 h 1486"/>
                <a:gd name="T6" fmla="*/ 964 w 1486"/>
                <a:gd name="T7" fmla="*/ 1453 h 1486"/>
                <a:gd name="T8" fmla="*/ 1032 w 1486"/>
                <a:gd name="T9" fmla="*/ 1427 h 1486"/>
                <a:gd name="T10" fmla="*/ 1097 w 1486"/>
                <a:gd name="T11" fmla="*/ 1396 h 1486"/>
                <a:gd name="T12" fmla="*/ 1158 w 1486"/>
                <a:gd name="T13" fmla="*/ 1359 h 1486"/>
                <a:gd name="T14" fmla="*/ 1215 w 1486"/>
                <a:gd name="T15" fmla="*/ 1315 h 1486"/>
                <a:gd name="T16" fmla="*/ 1268 w 1486"/>
                <a:gd name="T17" fmla="*/ 1268 h 1486"/>
                <a:gd name="T18" fmla="*/ 1316 w 1486"/>
                <a:gd name="T19" fmla="*/ 1216 h 1486"/>
                <a:gd name="T20" fmla="*/ 1358 w 1486"/>
                <a:gd name="T21" fmla="*/ 1158 h 1486"/>
                <a:gd name="T22" fmla="*/ 1397 w 1486"/>
                <a:gd name="T23" fmla="*/ 1097 h 1486"/>
                <a:gd name="T24" fmla="*/ 1428 w 1486"/>
                <a:gd name="T25" fmla="*/ 1031 h 1486"/>
                <a:gd name="T26" fmla="*/ 1452 w 1486"/>
                <a:gd name="T27" fmla="*/ 963 h 1486"/>
                <a:gd name="T28" fmla="*/ 1472 w 1486"/>
                <a:gd name="T29" fmla="*/ 892 h 1486"/>
                <a:gd name="T30" fmla="*/ 1482 w 1486"/>
                <a:gd name="T31" fmla="*/ 818 h 1486"/>
                <a:gd name="T32" fmla="*/ 1486 w 1486"/>
                <a:gd name="T33" fmla="*/ 743 h 1486"/>
                <a:gd name="T34" fmla="*/ 1486 w 1486"/>
                <a:gd name="T35" fmla="*/ 705 h 1486"/>
                <a:gd name="T36" fmla="*/ 1477 w 1486"/>
                <a:gd name="T37" fmla="*/ 630 h 1486"/>
                <a:gd name="T38" fmla="*/ 1463 w 1486"/>
                <a:gd name="T39" fmla="*/ 558 h 1486"/>
                <a:gd name="T40" fmla="*/ 1440 w 1486"/>
                <a:gd name="T41" fmla="*/ 489 h 1486"/>
                <a:gd name="T42" fmla="*/ 1412 w 1486"/>
                <a:gd name="T43" fmla="*/ 421 h 1486"/>
                <a:gd name="T44" fmla="*/ 1377 w 1486"/>
                <a:gd name="T45" fmla="*/ 358 h 1486"/>
                <a:gd name="T46" fmla="*/ 1337 w 1486"/>
                <a:gd name="T47" fmla="*/ 299 h 1486"/>
                <a:gd name="T48" fmla="*/ 1292 w 1486"/>
                <a:gd name="T49" fmla="*/ 244 h 1486"/>
                <a:gd name="T50" fmla="*/ 1241 w 1486"/>
                <a:gd name="T51" fmla="*/ 194 h 1486"/>
                <a:gd name="T52" fmla="*/ 1187 w 1486"/>
                <a:gd name="T53" fmla="*/ 149 h 1486"/>
                <a:gd name="T54" fmla="*/ 1128 w 1486"/>
                <a:gd name="T55" fmla="*/ 108 h 1486"/>
                <a:gd name="T56" fmla="*/ 1065 w 1486"/>
                <a:gd name="T57" fmla="*/ 74 h 1486"/>
                <a:gd name="T58" fmla="*/ 997 w 1486"/>
                <a:gd name="T59" fmla="*/ 46 h 1486"/>
                <a:gd name="T60" fmla="*/ 927 w 1486"/>
                <a:gd name="T61" fmla="*/ 23 h 1486"/>
                <a:gd name="T62" fmla="*/ 856 w 1486"/>
                <a:gd name="T63" fmla="*/ 9 h 1486"/>
                <a:gd name="T64" fmla="*/ 781 w 1486"/>
                <a:gd name="T65" fmla="*/ 0 h 1486"/>
                <a:gd name="T66" fmla="*/ 0 w 1486"/>
                <a:gd name="T67" fmla="*/ 0 h 1486"/>
                <a:gd name="T68" fmla="*/ 0 w 1486"/>
                <a:gd name="T69" fmla="*/ 743 h 1486"/>
                <a:gd name="T70" fmla="*/ 3 w 1486"/>
                <a:gd name="T71" fmla="*/ 818 h 1486"/>
                <a:gd name="T72" fmla="*/ 14 w 1486"/>
                <a:gd name="T73" fmla="*/ 892 h 1486"/>
                <a:gd name="T74" fmla="*/ 33 w 1486"/>
                <a:gd name="T75" fmla="*/ 963 h 1486"/>
                <a:gd name="T76" fmla="*/ 57 w 1486"/>
                <a:gd name="T77" fmla="*/ 1031 h 1486"/>
                <a:gd name="T78" fmla="*/ 89 w 1486"/>
                <a:gd name="T79" fmla="*/ 1097 h 1486"/>
                <a:gd name="T80" fmla="*/ 127 w 1486"/>
                <a:gd name="T81" fmla="*/ 1158 h 1486"/>
                <a:gd name="T82" fmla="*/ 169 w 1486"/>
                <a:gd name="T83" fmla="*/ 1216 h 1486"/>
                <a:gd name="T84" fmla="*/ 218 w 1486"/>
                <a:gd name="T85" fmla="*/ 1268 h 1486"/>
                <a:gd name="T86" fmla="*/ 270 w 1486"/>
                <a:gd name="T87" fmla="*/ 1315 h 1486"/>
                <a:gd name="T88" fmla="*/ 328 w 1486"/>
                <a:gd name="T89" fmla="*/ 1359 h 1486"/>
                <a:gd name="T90" fmla="*/ 389 w 1486"/>
                <a:gd name="T91" fmla="*/ 1396 h 1486"/>
                <a:gd name="T92" fmla="*/ 455 w 1486"/>
                <a:gd name="T93" fmla="*/ 1427 h 1486"/>
                <a:gd name="T94" fmla="*/ 523 w 1486"/>
                <a:gd name="T95" fmla="*/ 1453 h 1486"/>
                <a:gd name="T96" fmla="*/ 593 w 1486"/>
                <a:gd name="T97" fmla="*/ 1471 h 1486"/>
                <a:gd name="T98" fmla="*/ 668 w 1486"/>
                <a:gd name="T99" fmla="*/ 1483 h 1486"/>
                <a:gd name="T100" fmla="*/ 743 w 1486"/>
                <a:gd name="T101" fmla="*/ 1486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86" h="1486">
                  <a:moveTo>
                    <a:pt x="743" y="1486"/>
                  </a:moveTo>
                  <a:lnTo>
                    <a:pt x="743" y="1486"/>
                  </a:lnTo>
                  <a:lnTo>
                    <a:pt x="781" y="1486"/>
                  </a:lnTo>
                  <a:lnTo>
                    <a:pt x="819" y="1483"/>
                  </a:lnTo>
                  <a:lnTo>
                    <a:pt x="856" y="1478"/>
                  </a:lnTo>
                  <a:lnTo>
                    <a:pt x="893" y="1471"/>
                  </a:lnTo>
                  <a:lnTo>
                    <a:pt x="927" y="1464"/>
                  </a:lnTo>
                  <a:lnTo>
                    <a:pt x="964" y="1453"/>
                  </a:lnTo>
                  <a:lnTo>
                    <a:pt x="997" y="1441"/>
                  </a:lnTo>
                  <a:lnTo>
                    <a:pt x="1032" y="1427"/>
                  </a:lnTo>
                  <a:lnTo>
                    <a:pt x="1065" y="1413"/>
                  </a:lnTo>
                  <a:lnTo>
                    <a:pt x="1097" y="1396"/>
                  </a:lnTo>
                  <a:lnTo>
                    <a:pt x="1128" y="1378"/>
                  </a:lnTo>
                  <a:lnTo>
                    <a:pt x="1158" y="1359"/>
                  </a:lnTo>
                  <a:lnTo>
                    <a:pt x="1187" y="1338"/>
                  </a:lnTo>
                  <a:lnTo>
                    <a:pt x="1215" y="1315"/>
                  </a:lnTo>
                  <a:lnTo>
                    <a:pt x="1241" y="1293"/>
                  </a:lnTo>
                  <a:lnTo>
                    <a:pt x="1268" y="1268"/>
                  </a:lnTo>
                  <a:lnTo>
                    <a:pt x="1292" y="1242"/>
                  </a:lnTo>
                  <a:lnTo>
                    <a:pt x="1316" y="1216"/>
                  </a:lnTo>
                  <a:lnTo>
                    <a:pt x="1337" y="1186"/>
                  </a:lnTo>
                  <a:lnTo>
                    <a:pt x="1358" y="1158"/>
                  </a:lnTo>
                  <a:lnTo>
                    <a:pt x="1377" y="1127"/>
                  </a:lnTo>
                  <a:lnTo>
                    <a:pt x="1397" y="1097"/>
                  </a:lnTo>
                  <a:lnTo>
                    <a:pt x="1412" y="1064"/>
                  </a:lnTo>
                  <a:lnTo>
                    <a:pt x="1428" y="1031"/>
                  </a:lnTo>
                  <a:lnTo>
                    <a:pt x="1440" y="998"/>
                  </a:lnTo>
                  <a:lnTo>
                    <a:pt x="1452" y="963"/>
                  </a:lnTo>
                  <a:lnTo>
                    <a:pt x="1463" y="928"/>
                  </a:lnTo>
                  <a:lnTo>
                    <a:pt x="1472" y="892"/>
                  </a:lnTo>
                  <a:lnTo>
                    <a:pt x="1477" y="857"/>
                  </a:lnTo>
                  <a:lnTo>
                    <a:pt x="1482" y="818"/>
                  </a:lnTo>
                  <a:lnTo>
                    <a:pt x="1486" y="782"/>
                  </a:lnTo>
                  <a:lnTo>
                    <a:pt x="1486" y="743"/>
                  </a:lnTo>
                  <a:lnTo>
                    <a:pt x="1486" y="743"/>
                  </a:lnTo>
                  <a:lnTo>
                    <a:pt x="1486" y="705"/>
                  </a:lnTo>
                  <a:lnTo>
                    <a:pt x="1482" y="667"/>
                  </a:lnTo>
                  <a:lnTo>
                    <a:pt x="1477" y="630"/>
                  </a:lnTo>
                  <a:lnTo>
                    <a:pt x="1472" y="593"/>
                  </a:lnTo>
                  <a:lnTo>
                    <a:pt x="1463" y="558"/>
                  </a:lnTo>
                  <a:lnTo>
                    <a:pt x="1452" y="522"/>
                  </a:lnTo>
                  <a:lnTo>
                    <a:pt x="1440" y="489"/>
                  </a:lnTo>
                  <a:lnTo>
                    <a:pt x="1428" y="454"/>
                  </a:lnTo>
                  <a:lnTo>
                    <a:pt x="1412" y="421"/>
                  </a:lnTo>
                  <a:lnTo>
                    <a:pt x="1397" y="389"/>
                  </a:lnTo>
                  <a:lnTo>
                    <a:pt x="1377" y="358"/>
                  </a:lnTo>
                  <a:lnTo>
                    <a:pt x="1358" y="328"/>
                  </a:lnTo>
                  <a:lnTo>
                    <a:pt x="1337" y="299"/>
                  </a:lnTo>
                  <a:lnTo>
                    <a:pt x="1316" y="271"/>
                  </a:lnTo>
                  <a:lnTo>
                    <a:pt x="1292" y="244"/>
                  </a:lnTo>
                  <a:lnTo>
                    <a:pt x="1268" y="218"/>
                  </a:lnTo>
                  <a:lnTo>
                    <a:pt x="1241" y="194"/>
                  </a:lnTo>
                  <a:lnTo>
                    <a:pt x="1215" y="169"/>
                  </a:lnTo>
                  <a:lnTo>
                    <a:pt x="1187" y="149"/>
                  </a:lnTo>
                  <a:lnTo>
                    <a:pt x="1158" y="128"/>
                  </a:lnTo>
                  <a:lnTo>
                    <a:pt x="1128" y="108"/>
                  </a:lnTo>
                  <a:lnTo>
                    <a:pt x="1097" y="89"/>
                  </a:lnTo>
                  <a:lnTo>
                    <a:pt x="1065" y="74"/>
                  </a:lnTo>
                  <a:lnTo>
                    <a:pt x="1032" y="58"/>
                  </a:lnTo>
                  <a:lnTo>
                    <a:pt x="997" y="46"/>
                  </a:lnTo>
                  <a:lnTo>
                    <a:pt x="964" y="33"/>
                  </a:lnTo>
                  <a:lnTo>
                    <a:pt x="927" y="23"/>
                  </a:lnTo>
                  <a:lnTo>
                    <a:pt x="893" y="14"/>
                  </a:lnTo>
                  <a:lnTo>
                    <a:pt x="856" y="9"/>
                  </a:lnTo>
                  <a:lnTo>
                    <a:pt x="819" y="4"/>
                  </a:lnTo>
                  <a:lnTo>
                    <a:pt x="781" y="0"/>
                  </a:lnTo>
                  <a:lnTo>
                    <a:pt x="743" y="0"/>
                  </a:lnTo>
                  <a:lnTo>
                    <a:pt x="0" y="0"/>
                  </a:lnTo>
                  <a:lnTo>
                    <a:pt x="0" y="743"/>
                  </a:lnTo>
                  <a:lnTo>
                    <a:pt x="0" y="743"/>
                  </a:lnTo>
                  <a:lnTo>
                    <a:pt x="0" y="782"/>
                  </a:lnTo>
                  <a:lnTo>
                    <a:pt x="3" y="818"/>
                  </a:lnTo>
                  <a:lnTo>
                    <a:pt x="8" y="857"/>
                  </a:lnTo>
                  <a:lnTo>
                    <a:pt x="14" y="892"/>
                  </a:lnTo>
                  <a:lnTo>
                    <a:pt x="22" y="928"/>
                  </a:lnTo>
                  <a:lnTo>
                    <a:pt x="33" y="963"/>
                  </a:lnTo>
                  <a:lnTo>
                    <a:pt x="45" y="998"/>
                  </a:lnTo>
                  <a:lnTo>
                    <a:pt x="57" y="1031"/>
                  </a:lnTo>
                  <a:lnTo>
                    <a:pt x="73" y="1064"/>
                  </a:lnTo>
                  <a:lnTo>
                    <a:pt x="89" y="1097"/>
                  </a:lnTo>
                  <a:lnTo>
                    <a:pt x="108" y="1127"/>
                  </a:lnTo>
                  <a:lnTo>
                    <a:pt x="127" y="1158"/>
                  </a:lnTo>
                  <a:lnTo>
                    <a:pt x="148" y="1186"/>
                  </a:lnTo>
                  <a:lnTo>
                    <a:pt x="169" y="1216"/>
                  </a:lnTo>
                  <a:lnTo>
                    <a:pt x="193" y="1242"/>
                  </a:lnTo>
                  <a:lnTo>
                    <a:pt x="218" y="1268"/>
                  </a:lnTo>
                  <a:lnTo>
                    <a:pt x="244" y="1293"/>
                  </a:lnTo>
                  <a:lnTo>
                    <a:pt x="270" y="1315"/>
                  </a:lnTo>
                  <a:lnTo>
                    <a:pt x="298" y="1338"/>
                  </a:lnTo>
                  <a:lnTo>
                    <a:pt x="328" y="1359"/>
                  </a:lnTo>
                  <a:lnTo>
                    <a:pt x="357" y="1378"/>
                  </a:lnTo>
                  <a:lnTo>
                    <a:pt x="389" y="1396"/>
                  </a:lnTo>
                  <a:lnTo>
                    <a:pt x="422" y="1413"/>
                  </a:lnTo>
                  <a:lnTo>
                    <a:pt x="455" y="1427"/>
                  </a:lnTo>
                  <a:lnTo>
                    <a:pt x="488" y="1441"/>
                  </a:lnTo>
                  <a:lnTo>
                    <a:pt x="523" y="1453"/>
                  </a:lnTo>
                  <a:lnTo>
                    <a:pt x="558" y="1464"/>
                  </a:lnTo>
                  <a:lnTo>
                    <a:pt x="593" y="1471"/>
                  </a:lnTo>
                  <a:lnTo>
                    <a:pt x="629" y="1478"/>
                  </a:lnTo>
                  <a:lnTo>
                    <a:pt x="668" y="1483"/>
                  </a:lnTo>
                  <a:lnTo>
                    <a:pt x="704" y="1486"/>
                  </a:lnTo>
                  <a:lnTo>
                    <a:pt x="743" y="1486"/>
                  </a:lnTo>
                  <a:close/>
                </a:path>
              </a:pathLst>
            </a:custGeom>
            <a:solidFill>
              <a:srgbClr val="C3EC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59" name="Freeform 21"/>
            <p:cNvSpPr>
              <a:spLocks/>
            </p:cNvSpPr>
            <p:nvPr/>
          </p:nvSpPr>
          <p:spPr bwMode="auto">
            <a:xfrm>
              <a:off x="6295431" y="4246798"/>
              <a:ext cx="2200355" cy="2200355"/>
            </a:xfrm>
            <a:custGeom>
              <a:avLst/>
              <a:gdLst>
                <a:gd name="T0" fmla="*/ 743 w 1486"/>
                <a:gd name="T1" fmla="*/ 1486 h 1486"/>
                <a:gd name="T2" fmla="*/ 819 w 1486"/>
                <a:gd name="T3" fmla="*/ 1483 h 1486"/>
                <a:gd name="T4" fmla="*/ 893 w 1486"/>
                <a:gd name="T5" fmla="*/ 1471 h 1486"/>
                <a:gd name="T6" fmla="*/ 964 w 1486"/>
                <a:gd name="T7" fmla="*/ 1453 h 1486"/>
                <a:gd name="T8" fmla="*/ 1032 w 1486"/>
                <a:gd name="T9" fmla="*/ 1427 h 1486"/>
                <a:gd name="T10" fmla="*/ 1097 w 1486"/>
                <a:gd name="T11" fmla="*/ 1396 h 1486"/>
                <a:gd name="T12" fmla="*/ 1158 w 1486"/>
                <a:gd name="T13" fmla="*/ 1359 h 1486"/>
                <a:gd name="T14" fmla="*/ 1215 w 1486"/>
                <a:gd name="T15" fmla="*/ 1315 h 1486"/>
                <a:gd name="T16" fmla="*/ 1268 w 1486"/>
                <a:gd name="T17" fmla="*/ 1268 h 1486"/>
                <a:gd name="T18" fmla="*/ 1316 w 1486"/>
                <a:gd name="T19" fmla="*/ 1216 h 1486"/>
                <a:gd name="T20" fmla="*/ 1358 w 1486"/>
                <a:gd name="T21" fmla="*/ 1158 h 1486"/>
                <a:gd name="T22" fmla="*/ 1397 w 1486"/>
                <a:gd name="T23" fmla="*/ 1097 h 1486"/>
                <a:gd name="T24" fmla="*/ 1428 w 1486"/>
                <a:gd name="T25" fmla="*/ 1031 h 1486"/>
                <a:gd name="T26" fmla="*/ 1452 w 1486"/>
                <a:gd name="T27" fmla="*/ 963 h 1486"/>
                <a:gd name="T28" fmla="*/ 1472 w 1486"/>
                <a:gd name="T29" fmla="*/ 892 h 1486"/>
                <a:gd name="T30" fmla="*/ 1482 w 1486"/>
                <a:gd name="T31" fmla="*/ 818 h 1486"/>
                <a:gd name="T32" fmla="*/ 1486 w 1486"/>
                <a:gd name="T33" fmla="*/ 743 h 1486"/>
                <a:gd name="T34" fmla="*/ 1486 w 1486"/>
                <a:gd name="T35" fmla="*/ 705 h 1486"/>
                <a:gd name="T36" fmla="*/ 1477 w 1486"/>
                <a:gd name="T37" fmla="*/ 630 h 1486"/>
                <a:gd name="T38" fmla="*/ 1463 w 1486"/>
                <a:gd name="T39" fmla="*/ 558 h 1486"/>
                <a:gd name="T40" fmla="*/ 1440 w 1486"/>
                <a:gd name="T41" fmla="*/ 489 h 1486"/>
                <a:gd name="T42" fmla="*/ 1412 w 1486"/>
                <a:gd name="T43" fmla="*/ 421 h 1486"/>
                <a:gd name="T44" fmla="*/ 1377 w 1486"/>
                <a:gd name="T45" fmla="*/ 358 h 1486"/>
                <a:gd name="T46" fmla="*/ 1337 w 1486"/>
                <a:gd name="T47" fmla="*/ 299 h 1486"/>
                <a:gd name="T48" fmla="*/ 1292 w 1486"/>
                <a:gd name="T49" fmla="*/ 244 h 1486"/>
                <a:gd name="T50" fmla="*/ 1241 w 1486"/>
                <a:gd name="T51" fmla="*/ 194 h 1486"/>
                <a:gd name="T52" fmla="*/ 1187 w 1486"/>
                <a:gd name="T53" fmla="*/ 149 h 1486"/>
                <a:gd name="T54" fmla="*/ 1128 w 1486"/>
                <a:gd name="T55" fmla="*/ 108 h 1486"/>
                <a:gd name="T56" fmla="*/ 1065 w 1486"/>
                <a:gd name="T57" fmla="*/ 74 h 1486"/>
                <a:gd name="T58" fmla="*/ 997 w 1486"/>
                <a:gd name="T59" fmla="*/ 46 h 1486"/>
                <a:gd name="T60" fmla="*/ 927 w 1486"/>
                <a:gd name="T61" fmla="*/ 23 h 1486"/>
                <a:gd name="T62" fmla="*/ 856 w 1486"/>
                <a:gd name="T63" fmla="*/ 9 h 1486"/>
                <a:gd name="T64" fmla="*/ 781 w 1486"/>
                <a:gd name="T65" fmla="*/ 0 h 1486"/>
                <a:gd name="T66" fmla="*/ 0 w 1486"/>
                <a:gd name="T67" fmla="*/ 0 h 1486"/>
                <a:gd name="T68" fmla="*/ 0 w 1486"/>
                <a:gd name="T69" fmla="*/ 743 h 1486"/>
                <a:gd name="T70" fmla="*/ 3 w 1486"/>
                <a:gd name="T71" fmla="*/ 818 h 1486"/>
                <a:gd name="T72" fmla="*/ 14 w 1486"/>
                <a:gd name="T73" fmla="*/ 892 h 1486"/>
                <a:gd name="T74" fmla="*/ 33 w 1486"/>
                <a:gd name="T75" fmla="*/ 963 h 1486"/>
                <a:gd name="T76" fmla="*/ 57 w 1486"/>
                <a:gd name="T77" fmla="*/ 1031 h 1486"/>
                <a:gd name="T78" fmla="*/ 89 w 1486"/>
                <a:gd name="T79" fmla="*/ 1097 h 1486"/>
                <a:gd name="T80" fmla="*/ 127 w 1486"/>
                <a:gd name="T81" fmla="*/ 1158 h 1486"/>
                <a:gd name="T82" fmla="*/ 169 w 1486"/>
                <a:gd name="T83" fmla="*/ 1216 h 1486"/>
                <a:gd name="T84" fmla="*/ 218 w 1486"/>
                <a:gd name="T85" fmla="*/ 1268 h 1486"/>
                <a:gd name="T86" fmla="*/ 270 w 1486"/>
                <a:gd name="T87" fmla="*/ 1315 h 1486"/>
                <a:gd name="T88" fmla="*/ 328 w 1486"/>
                <a:gd name="T89" fmla="*/ 1359 h 1486"/>
                <a:gd name="T90" fmla="*/ 389 w 1486"/>
                <a:gd name="T91" fmla="*/ 1396 h 1486"/>
                <a:gd name="T92" fmla="*/ 455 w 1486"/>
                <a:gd name="T93" fmla="*/ 1427 h 1486"/>
                <a:gd name="T94" fmla="*/ 523 w 1486"/>
                <a:gd name="T95" fmla="*/ 1453 h 1486"/>
                <a:gd name="T96" fmla="*/ 593 w 1486"/>
                <a:gd name="T97" fmla="*/ 1471 h 1486"/>
                <a:gd name="T98" fmla="*/ 668 w 1486"/>
                <a:gd name="T99" fmla="*/ 1483 h 1486"/>
                <a:gd name="T100" fmla="*/ 743 w 1486"/>
                <a:gd name="T101" fmla="*/ 1486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86" h="1486">
                  <a:moveTo>
                    <a:pt x="743" y="1486"/>
                  </a:moveTo>
                  <a:lnTo>
                    <a:pt x="743" y="1486"/>
                  </a:lnTo>
                  <a:lnTo>
                    <a:pt x="781" y="1486"/>
                  </a:lnTo>
                  <a:lnTo>
                    <a:pt x="819" y="1483"/>
                  </a:lnTo>
                  <a:lnTo>
                    <a:pt x="856" y="1478"/>
                  </a:lnTo>
                  <a:lnTo>
                    <a:pt x="893" y="1471"/>
                  </a:lnTo>
                  <a:lnTo>
                    <a:pt x="927" y="1464"/>
                  </a:lnTo>
                  <a:lnTo>
                    <a:pt x="964" y="1453"/>
                  </a:lnTo>
                  <a:lnTo>
                    <a:pt x="997" y="1441"/>
                  </a:lnTo>
                  <a:lnTo>
                    <a:pt x="1032" y="1427"/>
                  </a:lnTo>
                  <a:lnTo>
                    <a:pt x="1065" y="1413"/>
                  </a:lnTo>
                  <a:lnTo>
                    <a:pt x="1097" y="1396"/>
                  </a:lnTo>
                  <a:lnTo>
                    <a:pt x="1128" y="1378"/>
                  </a:lnTo>
                  <a:lnTo>
                    <a:pt x="1158" y="1359"/>
                  </a:lnTo>
                  <a:lnTo>
                    <a:pt x="1187" y="1338"/>
                  </a:lnTo>
                  <a:lnTo>
                    <a:pt x="1215" y="1315"/>
                  </a:lnTo>
                  <a:lnTo>
                    <a:pt x="1241" y="1293"/>
                  </a:lnTo>
                  <a:lnTo>
                    <a:pt x="1268" y="1268"/>
                  </a:lnTo>
                  <a:lnTo>
                    <a:pt x="1292" y="1242"/>
                  </a:lnTo>
                  <a:lnTo>
                    <a:pt x="1316" y="1216"/>
                  </a:lnTo>
                  <a:lnTo>
                    <a:pt x="1337" y="1186"/>
                  </a:lnTo>
                  <a:lnTo>
                    <a:pt x="1358" y="1158"/>
                  </a:lnTo>
                  <a:lnTo>
                    <a:pt x="1377" y="1127"/>
                  </a:lnTo>
                  <a:lnTo>
                    <a:pt x="1397" y="1097"/>
                  </a:lnTo>
                  <a:lnTo>
                    <a:pt x="1412" y="1064"/>
                  </a:lnTo>
                  <a:lnTo>
                    <a:pt x="1428" y="1031"/>
                  </a:lnTo>
                  <a:lnTo>
                    <a:pt x="1440" y="998"/>
                  </a:lnTo>
                  <a:lnTo>
                    <a:pt x="1452" y="963"/>
                  </a:lnTo>
                  <a:lnTo>
                    <a:pt x="1463" y="928"/>
                  </a:lnTo>
                  <a:lnTo>
                    <a:pt x="1472" y="892"/>
                  </a:lnTo>
                  <a:lnTo>
                    <a:pt x="1477" y="857"/>
                  </a:lnTo>
                  <a:lnTo>
                    <a:pt x="1482" y="818"/>
                  </a:lnTo>
                  <a:lnTo>
                    <a:pt x="1486" y="782"/>
                  </a:lnTo>
                  <a:lnTo>
                    <a:pt x="1486" y="743"/>
                  </a:lnTo>
                  <a:lnTo>
                    <a:pt x="1486" y="743"/>
                  </a:lnTo>
                  <a:lnTo>
                    <a:pt x="1486" y="705"/>
                  </a:lnTo>
                  <a:lnTo>
                    <a:pt x="1482" y="667"/>
                  </a:lnTo>
                  <a:lnTo>
                    <a:pt x="1477" y="630"/>
                  </a:lnTo>
                  <a:lnTo>
                    <a:pt x="1472" y="593"/>
                  </a:lnTo>
                  <a:lnTo>
                    <a:pt x="1463" y="558"/>
                  </a:lnTo>
                  <a:lnTo>
                    <a:pt x="1452" y="522"/>
                  </a:lnTo>
                  <a:lnTo>
                    <a:pt x="1440" y="489"/>
                  </a:lnTo>
                  <a:lnTo>
                    <a:pt x="1428" y="454"/>
                  </a:lnTo>
                  <a:lnTo>
                    <a:pt x="1412" y="421"/>
                  </a:lnTo>
                  <a:lnTo>
                    <a:pt x="1397" y="389"/>
                  </a:lnTo>
                  <a:lnTo>
                    <a:pt x="1377" y="358"/>
                  </a:lnTo>
                  <a:lnTo>
                    <a:pt x="1358" y="328"/>
                  </a:lnTo>
                  <a:lnTo>
                    <a:pt x="1337" y="299"/>
                  </a:lnTo>
                  <a:lnTo>
                    <a:pt x="1316" y="271"/>
                  </a:lnTo>
                  <a:lnTo>
                    <a:pt x="1292" y="244"/>
                  </a:lnTo>
                  <a:lnTo>
                    <a:pt x="1268" y="218"/>
                  </a:lnTo>
                  <a:lnTo>
                    <a:pt x="1241" y="194"/>
                  </a:lnTo>
                  <a:lnTo>
                    <a:pt x="1215" y="169"/>
                  </a:lnTo>
                  <a:lnTo>
                    <a:pt x="1187" y="149"/>
                  </a:lnTo>
                  <a:lnTo>
                    <a:pt x="1158" y="128"/>
                  </a:lnTo>
                  <a:lnTo>
                    <a:pt x="1128" y="108"/>
                  </a:lnTo>
                  <a:lnTo>
                    <a:pt x="1097" y="89"/>
                  </a:lnTo>
                  <a:lnTo>
                    <a:pt x="1065" y="74"/>
                  </a:lnTo>
                  <a:lnTo>
                    <a:pt x="1032" y="58"/>
                  </a:lnTo>
                  <a:lnTo>
                    <a:pt x="997" y="46"/>
                  </a:lnTo>
                  <a:lnTo>
                    <a:pt x="964" y="33"/>
                  </a:lnTo>
                  <a:lnTo>
                    <a:pt x="927" y="23"/>
                  </a:lnTo>
                  <a:lnTo>
                    <a:pt x="893" y="14"/>
                  </a:lnTo>
                  <a:lnTo>
                    <a:pt x="856" y="9"/>
                  </a:lnTo>
                  <a:lnTo>
                    <a:pt x="819" y="4"/>
                  </a:lnTo>
                  <a:lnTo>
                    <a:pt x="781" y="0"/>
                  </a:lnTo>
                  <a:lnTo>
                    <a:pt x="743" y="0"/>
                  </a:lnTo>
                  <a:lnTo>
                    <a:pt x="0" y="0"/>
                  </a:lnTo>
                  <a:lnTo>
                    <a:pt x="0" y="743"/>
                  </a:lnTo>
                  <a:lnTo>
                    <a:pt x="0" y="743"/>
                  </a:lnTo>
                  <a:lnTo>
                    <a:pt x="0" y="782"/>
                  </a:lnTo>
                  <a:lnTo>
                    <a:pt x="3" y="818"/>
                  </a:lnTo>
                  <a:lnTo>
                    <a:pt x="8" y="857"/>
                  </a:lnTo>
                  <a:lnTo>
                    <a:pt x="14" y="892"/>
                  </a:lnTo>
                  <a:lnTo>
                    <a:pt x="22" y="928"/>
                  </a:lnTo>
                  <a:lnTo>
                    <a:pt x="33" y="963"/>
                  </a:lnTo>
                  <a:lnTo>
                    <a:pt x="45" y="998"/>
                  </a:lnTo>
                  <a:lnTo>
                    <a:pt x="57" y="1031"/>
                  </a:lnTo>
                  <a:lnTo>
                    <a:pt x="73" y="1064"/>
                  </a:lnTo>
                  <a:lnTo>
                    <a:pt x="89" y="1097"/>
                  </a:lnTo>
                  <a:lnTo>
                    <a:pt x="108" y="1127"/>
                  </a:lnTo>
                  <a:lnTo>
                    <a:pt x="127" y="1158"/>
                  </a:lnTo>
                  <a:lnTo>
                    <a:pt x="148" y="1186"/>
                  </a:lnTo>
                  <a:lnTo>
                    <a:pt x="169" y="1216"/>
                  </a:lnTo>
                  <a:lnTo>
                    <a:pt x="193" y="1242"/>
                  </a:lnTo>
                  <a:lnTo>
                    <a:pt x="218" y="1268"/>
                  </a:lnTo>
                  <a:lnTo>
                    <a:pt x="244" y="1293"/>
                  </a:lnTo>
                  <a:lnTo>
                    <a:pt x="270" y="1315"/>
                  </a:lnTo>
                  <a:lnTo>
                    <a:pt x="298" y="1338"/>
                  </a:lnTo>
                  <a:lnTo>
                    <a:pt x="328" y="1359"/>
                  </a:lnTo>
                  <a:lnTo>
                    <a:pt x="357" y="1378"/>
                  </a:lnTo>
                  <a:lnTo>
                    <a:pt x="389" y="1396"/>
                  </a:lnTo>
                  <a:lnTo>
                    <a:pt x="422" y="1413"/>
                  </a:lnTo>
                  <a:lnTo>
                    <a:pt x="455" y="1427"/>
                  </a:lnTo>
                  <a:lnTo>
                    <a:pt x="488" y="1441"/>
                  </a:lnTo>
                  <a:lnTo>
                    <a:pt x="523" y="1453"/>
                  </a:lnTo>
                  <a:lnTo>
                    <a:pt x="558" y="1464"/>
                  </a:lnTo>
                  <a:lnTo>
                    <a:pt x="593" y="1471"/>
                  </a:lnTo>
                  <a:lnTo>
                    <a:pt x="629" y="1478"/>
                  </a:lnTo>
                  <a:lnTo>
                    <a:pt x="668" y="1483"/>
                  </a:lnTo>
                  <a:lnTo>
                    <a:pt x="704" y="1486"/>
                  </a:lnTo>
                  <a:lnTo>
                    <a:pt x="743" y="14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75" name="Freeform 37"/>
            <p:cNvSpPr>
              <a:spLocks/>
            </p:cNvSpPr>
            <p:nvPr/>
          </p:nvSpPr>
          <p:spPr bwMode="auto">
            <a:xfrm>
              <a:off x="4092115" y="2021272"/>
              <a:ext cx="436814" cy="436814"/>
            </a:xfrm>
            <a:custGeom>
              <a:avLst/>
              <a:gdLst>
                <a:gd name="T0" fmla="*/ 148 w 295"/>
                <a:gd name="T1" fmla="*/ 0 h 295"/>
                <a:gd name="T2" fmla="*/ 178 w 295"/>
                <a:gd name="T3" fmla="*/ 3 h 295"/>
                <a:gd name="T4" fmla="*/ 204 w 295"/>
                <a:gd name="T5" fmla="*/ 12 h 295"/>
                <a:gd name="T6" fmla="*/ 230 w 295"/>
                <a:gd name="T7" fmla="*/ 26 h 295"/>
                <a:gd name="T8" fmla="*/ 251 w 295"/>
                <a:gd name="T9" fmla="*/ 44 h 295"/>
                <a:gd name="T10" fmla="*/ 270 w 295"/>
                <a:gd name="T11" fmla="*/ 66 h 295"/>
                <a:gd name="T12" fmla="*/ 284 w 295"/>
                <a:gd name="T13" fmla="*/ 91 h 295"/>
                <a:gd name="T14" fmla="*/ 293 w 295"/>
                <a:gd name="T15" fmla="*/ 119 h 295"/>
                <a:gd name="T16" fmla="*/ 295 w 295"/>
                <a:gd name="T17" fmla="*/ 148 h 295"/>
                <a:gd name="T18" fmla="*/ 295 w 295"/>
                <a:gd name="T19" fmla="*/ 164 h 295"/>
                <a:gd name="T20" fmla="*/ 288 w 295"/>
                <a:gd name="T21" fmla="*/ 192 h 295"/>
                <a:gd name="T22" fmla="*/ 277 w 295"/>
                <a:gd name="T23" fmla="*/ 218 h 295"/>
                <a:gd name="T24" fmla="*/ 262 w 295"/>
                <a:gd name="T25" fmla="*/ 242 h 295"/>
                <a:gd name="T26" fmla="*/ 241 w 295"/>
                <a:gd name="T27" fmla="*/ 262 h 295"/>
                <a:gd name="T28" fmla="*/ 218 w 295"/>
                <a:gd name="T29" fmla="*/ 277 h 295"/>
                <a:gd name="T30" fmla="*/ 192 w 295"/>
                <a:gd name="T31" fmla="*/ 288 h 295"/>
                <a:gd name="T32" fmla="*/ 162 w 295"/>
                <a:gd name="T33" fmla="*/ 295 h 295"/>
                <a:gd name="T34" fmla="*/ 148 w 295"/>
                <a:gd name="T35" fmla="*/ 295 h 295"/>
                <a:gd name="T36" fmla="*/ 119 w 295"/>
                <a:gd name="T37" fmla="*/ 293 h 295"/>
                <a:gd name="T38" fmla="*/ 91 w 295"/>
                <a:gd name="T39" fmla="*/ 284 h 295"/>
                <a:gd name="T40" fmla="*/ 65 w 295"/>
                <a:gd name="T41" fmla="*/ 270 h 295"/>
                <a:gd name="T42" fmla="*/ 44 w 295"/>
                <a:gd name="T43" fmla="*/ 253 h 295"/>
                <a:gd name="T44" fmla="*/ 26 w 295"/>
                <a:gd name="T45" fmla="*/ 230 h 295"/>
                <a:gd name="T46" fmla="*/ 12 w 295"/>
                <a:gd name="T47" fmla="*/ 206 h 295"/>
                <a:gd name="T48" fmla="*/ 4 w 295"/>
                <a:gd name="T49" fmla="*/ 178 h 295"/>
                <a:gd name="T50" fmla="*/ 0 w 295"/>
                <a:gd name="T51" fmla="*/ 148 h 295"/>
                <a:gd name="T52" fmla="*/ 2 w 295"/>
                <a:gd name="T53" fmla="*/ 133 h 295"/>
                <a:gd name="T54" fmla="*/ 7 w 295"/>
                <a:gd name="T55" fmla="*/ 105 h 295"/>
                <a:gd name="T56" fmla="*/ 18 w 295"/>
                <a:gd name="T57" fmla="*/ 78 h 295"/>
                <a:gd name="T58" fmla="*/ 33 w 295"/>
                <a:gd name="T59" fmla="*/ 54 h 295"/>
                <a:gd name="T60" fmla="*/ 54 w 295"/>
                <a:gd name="T61" fmla="*/ 35 h 295"/>
                <a:gd name="T62" fmla="*/ 77 w 295"/>
                <a:gd name="T63" fmla="*/ 17 h 295"/>
                <a:gd name="T64" fmla="*/ 103 w 295"/>
                <a:gd name="T65" fmla="*/ 7 h 295"/>
                <a:gd name="T66" fmla="*/ 133 w 295"/>
                <a:gd name="T67" fmla="*/ 2 h 295"/>
                <a:gd name="T68" fmla="*/ 148 w 295"/>
                <a:gd name="T6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5" h="295">
                  <a:moveTo>
                    <a:pt x="148" y="0"/>
                  </a:moveTo>
                  <a:lnTo>
                    <a:pt x="148" y="0"/>
                  </a:lnTo>
                  <a:lnTo>
                    <a:pt x="162" y="2"/>
                  </a:lnTo>
                  <a:lnTo>
                    <a:pt x="178" y="3"/>
                  </a:lnTo>
                  <a:lnTo>
                    <a:pt x="192" y="7"/>
                  </a:lnTo>
                  <a:lnTo>
                    <a:pt x="204" y="12"/>
                  </a:lnTo>
                  <a:lnTo>
                    <a:pt x="218" y="17"/>
                  </a:lnTo>
                  <a:lnTo>
                    <a:pt x="230" y="26"/>
                  </a:lnTo>
                  <a:lnTo>
                    <a:pt x="241" y="35"/>
                  </a:lnTo>
                  <a:lnTo>
                    <a:pt x="251" y="44"/>
                  </a:lnTo>
                  <a:lnTo>
                    <a:pt x="262" y="54"/>
                  </a:lnTo>
                  <a:lnTo>
                    <a:pt x="270" y="66"/>
                  </a:lnTo>
                  <a:lnTo>
                    <a:pt x="277" y="78"/>
                  </a:lnTo>
                  <a:lnTo>
                    <a:pt x="284" y="91"/>
                  </a:lnTo>
                  <a:lnTo>
                    <a:pt x="288" y="105"/>
                  </a:lnTo>
                  <a:lnTo>
                    <a:pt x="293" y="119"/>
                  </a:lnTo>
                  <a:lnTo>
                    <a:pt x="295" y="133"/>
                  </a:lnTo>
                  <a:lnTo>
                    <a:pt x="295" y="148"/>
                  </a:lnTo>
                  <a:lnTo>
                    <a:pt x="295" y="148"/>
                  </a:lnTo>
                  <a:lnTo>
                    <a:pt x="295" y="164"/>
                  </a:lnTo>
                  <a:lnTo>
                    <a:pt x="293" y="178"/>
                  </a:lnTo>
                  <a:lnTo>
                    <a:pt x="288" y="192"/>
                  </a:lnTo>
                  <a:lnTo>
                    <a:pt x="284" y="206"/>
                  </a:lnTo>
                  <a:lnTo>
                    <a:pt x="277" y="218"/>
                  </a:lnTo>
                  <a:lnTo>
                    <a:pt x="270" y="230"/>
                  </a:lnTo>
                  <a:lnTo>
                    <a:pt x="262" y="242"/>
                  </a:lnTo>
                  <a:lnTo>
                    <a:pt x="251" y="253"/>
                  </a:lnTo>
                  <a:lnTo>
                    <a:pt x="241" y="262"/>
                  </a:lnTo>
                  <a:lnTo>
                    <a:pt x="230" y="270"/>
                  </a:lnTo>
                  <a:lnTo>
                    <a:pt x="218" y="277"/>
                  </a:lnTo>
                  <a:lnTo>
                    <a:pt x="204" y="284"/>
                  </a:lnTo>
                  <a:lnTo>
                    <a:pt x="192" y="288"/>
                  </a:lnTo>
                  <a:lnTo>
                    <a:pt x="178" y="293"/>
                  </a:lnTo>
                  <a:lnTo>
                    <a:pt x="162" y="295"/>
                  </a:lnTo>
                  <a:lnTo>
                    <a:pt x="148" y="295"/>
                  </a:lnTo>
                  <a:lnTo>
                    <a:pt x="148" y="295"/>
                  </a:lnTo>
                  <a:lnTo>
                    <a:pt x="133" y="295"/>
                  </a:lnTo>
                  <a:lnTo>
                    <a:pt x="119" y="293"/>
                  </a:lnTo>
                  <a:lnTo>
                    <a:pt x="103" y="288"/>
                  </a:lnTo>
                  <a:lnTo>
                    <a:pt x="91" y="284"/>
                  </a:lnTo>
                  <a:lnTo>
                    <a:pt x="77" y="277"/>
                  </a:lnTo>
                  <a:lnTo>
                    <a:pt x="65" y="270"/>
                  </a:lnTo>
                  <a:lnTo>
                    <a:pt x="54" y="262"/>
                  </a:lnTo>
                  <a:lnTo>
                    <a:pt x="44" y="253"/>
                  </a:lnTo>
                  <a:lnTo>
                    <a:pt x="33" y="242"/>
                  </a:lnTo>
                  <a:lnTo>
                    <a:pt x="26" y="230"/>
                  </a:lnTo>
                  <a:lnTo>
                    <a:pt x="18" y="218"/>
                  </a:lnTo>
                  <a:lnTo>
                    <a:pt x="12" y="206"/>
                  </a:lnTo>
                  <a:lnTo>
                    <a:pt x="7" y="192"/>
                  </a:lnTo>
                  <a:lnTo>
                    <a:pt x="4" y="178"/>
                  </a:lnTo>
                  <a:lnTo>
                    <a:pt x="2" y="164"/>
                  </a:lnTo>
                  <a:lnTo>
                    <a:pt x="0" y="148"/>
                  </a:lnTo>
                  <a:lnTo>
                    <a:pt x="0" y="148"/>
                  </a:lnTo>
                  <a:lnTo>
                    <a:pt x="2" y="133"/>
                  </a:lnTo>
                  <a:lnTo>
                    <a:pt x="4" y="119"/>
                  </a:lnTo>
                  <a:lnTo>
                    <a:pt x="7" y="105"/>
                  </a:lnTo>
                  <a:lnTo>
                    <a:pt x="12" y="91"/>
                  </a:lnTo>
                  <a:lnTo>
                    <a:pt x="18" y="78"/>
                  </a:lnTo>
                  <a:lnTo>
                    <a:pt x="26" y="66"/>
                  </a:lnTo>
                  <a:lnTo>
                    <a:pt x="33" y="54"/>
                  </a:lnTo>
                  <a:lnTo>
                    <a:pt x="44" y="44"/>
                  </a:lnTo>
                  <a:lnTo>
                    <a:pt x="54" y="35"/>
                  </a:lnTo>
                  <a:lnTo>
                    <a:pt x="65" y="26"/>
                  </a:lnTo>
                  <a:lnTo>
                    <a:pt x="77" y="17"/>
                  </a:lnTo>
                  <a:lnTo>
                    <a:pt x="91" y="12"/>
                  </a:lnTo>
                  <a:lnTo>
                    <a:pt x="103" y="7"/>
                  </a:lnTo>
                  <a:lnTo>
                    <a:pt x="119" y="3"/>
                  </a:lnTo>
                  <a:lnTo>
                    <a:pt x="133" y="2"/>
                  </a:lnTo>
                  <a:lnTo>
                    <a:pt x="148" y="0"/>
                  </a:lnTo>
                  <a:lnTo>
                    <a:pt x="148" y="0"/>
                  </a:lnTo>
                  <a:close/>
                </a:path>
              </a:pathLst>
            </a:custGeom>
            <a:solidFill>
              <a:srgbClr val="93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76" name="Freeform 38"/>
            <p:cNvSpPr>
              <a:spLocks/>
            </p:cNvSpPr>
            <p:nvPr/>
          </p:nvSpPr>
          <p:spPr bwMode="auto">
            <a:xfrm>
              <a:off x="8626089" y="1468962"/>
              <a:ext cx="436814" cy="435333"/>
            </a:xfrm>
            <a:custGeom>
              <a:avLst/>
              <a:gdLst>
                <a:gd name="T0" fmla="*/ 149 w 295"/>
                <a:gd name="T1" fmla="*/ 0 h 294"/>
                <a:gd name="T2" fmla="*/ 178 w 295"/>
                <a:gd name="T3" fmla="*/ 1 h 294"/>
                <a:gd name="T4" fmla="*/ 205 w 295"/>
                <a:gd name="T5" fmla="*/ 10 h 294"/>
                <a:gd name="T6" fmla="*/ 231 w 295"/>
                <a:gd name="T7" fmla="*/ 24 h 294"/>
                <a:gd name="T8" fmla="*/ 252 w 295"/>
                <a:gd name="T9" fmla="*/ 42 h 294"/>
                <a:gd name="T10" fmla="*/ 271 w 295"/>
                <a:gd name="T11" fmla="*/ 64 h 294"/>
                <a:gd name="T12" fmla="*/ 285 w 295"/>
                <a:gd name="T13" fmla="*/ 89 h 294"/>
                <a:gd name="T14" fmla="*/ 292 w 295"/>
                <a:gd name="T15" fmla="*/ 117 h 294"/>
                <a:gd name="T16" fmla="*/ 295 w 295"/>
                <a:gd name="T17" fmla="*/ 146 h 294"/>
                <a:gd name="T18" fmla="*/ 295 w 295"/>
                <a:gd name="T19" fmla="*/ 162 h 294"/>
                <a:gd name="T20" fmla="*/ 288 w 295"/>
                <a:gd name="T21" fmla="*/ 190 h 294"/>
                <a:gd name="T22" fmla="*/ 278 w 295"/>
                <a:gd name="T23" fmla="*/ 218 h 294"/>
                <a:gd name="T24" fmla="*/ 262 w 295"/>
                <a:gd name="T25" fmla="*/ 240 h 294"/>
                <a:gd name="T26" fmla="*/ 241 w 295"/>
                <a:gd name="T27" fmla="*/ 260 h 294"/>
                <a:gd name="T28" fmla="*/ 218 w 295"/>
                <a:gd name="T29" fmla="*/ 277 h 294"/>
                <a:gd name="T30" fmla="*/ 192 w 295"/>
                <a:gd name="T31" fmla="*/ 287 h 294"/>
                <a:gd name="T32" fmla="*/ 163 w 295"/>
                <a:gd name="T33" fmla="*/ 293 h 294"/>
                <a:gd name="T34" fmla="*/ 149 w 295"/>
                <a:gd name="T35" fmla="*/ 294 h 294"/>
                <a:gd name="T36" fmla="*/ 117 w 295"/>
                <a:gd name="T37" fmla="*/ 291 h 294"/>
                <a:gd name="T38" fmla="*/ 91 w 295"/>
                <a:gd name="T39" fmla="*/ 282 h 294"/>
                <a:gd name="T40" fmla="*/ 65 w 295"/>
                <a:gd name="T41" fmla="*/ 268 h 294"/>
                <a:gd name="T42" fmla="*/ 44 w 295"/>
                <a:gd name="T43" fmla="*/ 251 h 294"/>
                <a:gd name="T44" fmla="*/ 27 w 295"/>
                <a:gd name="T45" fmla="*/ 230 h 294"/>
                <a:gd name="T46" fmla="*/ 13 w 295"/>
                <a:gd name="T47" fmla="*/ 204 h 294"/>
                <a:gd name="T48" fmla="*/ 4 w 295"/>
                <a:gd name="T49" fmla="*/ 176 h 294"/>
                <a:gd name="T50" fmla="*/ 0 w 295"/>
                <a:gd name="T51" fmla="*/ 146 h 294"/>
                <a:gd name="T52" fmla="*/ 2 w 295"/>
                <a:gd name="T53" fmla="*/ 132 h 294"/>
                <a:gd name="T54" fmla="*/ 7 w 295"/>
                <a:gd name="T55" fmla="*/ 103 h 294"/>
                <a:gd name="T56" fmla="*/ 18 w 295"/>
                <a:gd name="T57" fmla="*/ 76 h 294"/>
                <a:gd name="T58" fmla="*/ 34 w 295"/>
                <a:gd name="T59" fmla="*/ 52 h 294"/>
                <a:gd name="T60" fmla="*/ 55 w 295"/>
                <a:gd name="T61" fmla="*/ 33 h 294"/>
                <a:gd name="T62" fmla="*/ 77 w 295"/>
                <a:gd name="T63" fmla="*/ 17 h 294"/>
                <a:gd name="T64" fmla="*/ 103 w 295"/>
                <a:gd name="T65" fmla="*/ 5 h 294"/>
                <a:gd name="T66" fmla="*/ 133 w 295"/>
                <a:gd name="T67" fmla="*/ 0 h 294"/>
                <a:gd name="T68" fmla="*/ 149 w 295"/>
                <a:gd name="T69"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5" h="294">
                  <a:moveTo>
                    <a:pt x="149" y="0"/>
                  </a:moveTo>
                  <a:lnTo>
                    <a:pt x="149" y="0"/>
                  </a:lnTo>
                  <a:lnTo>
                    <a:pt x="163" y="0"/>
                  </a:lnTo>
                  <a:lnTo>
                    <a:pt x="178" y="1"/>
                  </a:lnTo>
                  <a:lnTo>
                    <a:pt x="192" y="5"/>
                  </a:lnTo>
                  <a:lnTo>
                    <a:pt x="205" y="10"/>
                  </a:lnTo>
                  <a:lnTo>
                    <a:pt x="218" y="17"/>
                  </a:lnTo>
                  <a:lnTo>
                    <a:pt x="231" y="24"/>
                  </a:lnTo>
                  <a:lnTo>
                    <a:pt x="241" y="33"/>
                  </a:lnTo>
                  <a:lnTo>
                    <a:pt x="252" y="42"/>
                  </a:lnTo>
                  <a:lnTo>
                    <a:pt x="262" y="52"/>
                  </a:lnTo>
                  <a:lnTo>
                    <a:pt x="271" y="64"/>
                  </a:lnTo>
                  <a:lnTo>
                    <a:pt x="278" y="76"/>
                  </a:lnTo>
                  <a:lnTo>
                    <a:pt x="285" y="89"/>
                  </a:lnTo>
                  <a:lnTo>
                    <a:pt x="288" y="103"/>
                  </a:lnTo>
                  <a:lnTo>
                    <a:pt x="292" y="117"/>
                  </a:lnTo>
                  <a:lnTo>
                    <a:pt x="295" y="132"/>
                  </a:lnTo>
                  <a:lnTo>
                    <a:pt x="295" y="146"/>
                  </a:lnTo>
                  <a:lnTo>
                    <a:pt x="295" y="146"/>
                  </a:lnTo>
                  <a:lnTo>
                    <a:pt x="295" y="162"/>
                  </a:lnTo>
                  <a:lnTo>
                    <a:pt x="292" y="176"/>
                  </a:lnTo>
                  <a:lnTo>
                    <a:pt x="288" y="190"/>
                  </a:lnTo>
                  <a:lnTo>
                    <a:pt x="285" y="204"/>
                  </a:lnTo>
                  <a:lnTo>
                    <a:pt x="278" y="218"/>
                  </a:lnTo>
                  <a:lnTo>
                    <a:pt x="271" y="230"/>
                  </a:lnTo>
                  <a:lnTo>
                    <a:pt x="262" y="240"/>
                  </a:lnTo>
                  <a:lnTo>
                    <a:pt x="252" y="251"/>
                  </a:lnTo>
                  <a:lnTo>
                    <a:pt x="241" y="260"/>
                  </a:lnTo>
                  <a:lnTo>
                    <a:pt x="231" y="268"/>
                  </a:lnTo>
                  <a:lnTo>
                    <a:pt x="218" y="277"/>
                  </a:lnTo>
                  <a:lnTo>
                    <a:pt x="205" y="282"/>
                  </a:lnTo>
                  <a:lnTo>
                    <a:pt x="192" y="287"/>
                  </a:lnTo>
                  <a:lnTo>
                    <a:pt x="178" y="291"/>
                  </a:lnTo>
                  <a:lnTo>
                    <a:pt x="163" y="293"/>
                  </a:lnTo>
                  <a:lnTo>
                    <a:pt x="149" y="294"/>
                  </a:lnTo>
                  <a:lnTo>
                    <a:pt x="149" y="294"/>
                  </a:lnTo>
                  <a:lnTo>
                    <a:pt x="133" y="293"/>
                  </a:lnTo>
                  <a:lnTo>
                    <a:pt x="117" y="291"/>
                  </a:lnTo>
                  <a:lnTo>
                    <a:pt x="103" y="287"/>
                  </a:lnTo>
                  <a:lnTo>
                    <a:pt x="91" y="282"/>
                  </a:lnTo>
                  <a:lnTo>
                    <a:pt x="77" y="277"/>
                  </a:lnTo>
                  <a:lnTo>
                    <a:pt x="65" y="268"/>
                  </a:lnTo>
                  <a:lnTo>
                    <a:pt x="55" y="260"/>
                  </a:lnTo>
                  <a:lnTo>
                    <a:pt x="44" y="251"/>
                  </a:lnTo>
                  <a:lnTo>
                    <a:pt x="34" y="240"/>
                  </a:lnTo>
                  <a:lnTo>
                    <a:pt x="27" y="230"/>
                  </a:lnTo>
                  <a:lnTo>
                    <a:pt x="18" y="218"/>
                  </a:lnTo>
                  <a:lnTo>
                    <a:pt x="13" y="204"/>
                  </a:lnTo>
                  <a:lnTo>
                    <a:pt x="7" y="190"/>
                  </a:lnTo>
                  <a:lnTo>
                    <a:pt x="4" y="176"/>
                  </a:lnTo>
                  <a:lnTo>
                    <a:pt x="2" y="162"/>
                  </a:lnTo>
                  <a:lnTo>
                    <a:pt x="0" y="146"/>
                  </a:lnTo>
                  <a:lnTo>
                    <a:pt x="0" y="146"/>
                  </a:lnTo>
                  <a:lnTo>
                    <a:pt x="2" y="132"/>
                  </a:lnTo>
                  <a:lnTo>
                    <a:pt x="4" y="117"/>
                  </a:lnTo>
                  <a:lnTo>
                    <a:pt x="7" y="103"/>
                  </a:lnTo>
                  <a:lnTo>
                    <a:pt x="13" y="89"/>
                  </a:lnTo>
                  <a:lnTo>
                    <a:pt x="18" y="76"/>
                  </a:lnTo>
                  <a:lnTo>
                    <a:pt x="27" y="64"/>
                  </a:lnTo>
                  <a:lnTo>
                    <a:pt x="34" y="52"/>
                  </a:lnTo>
                  <a:lnTo>
                    <a:pt x="44" y="42"/>
                  </a:lnTo>
                  <a:lnTo>
                    <a:pt x="55" y="33"/>
                  </a:lnTo>
                  <a:lnTo>
                    <a:pt x="65" y="24"/>
                  </a:lnTo>
                  <a:lnTo>
                    <a:pt x="77" y="17"/>
                  </a:lnTo>
                  <a:lnTo>
                    <a:pt x="91" y="10"/>
                  </a:lnTo>
                  <a:lnTo>
                    <a:pt x="103" y="5"/>
                  </a:lnTo>
                  <a:lnTo>
                    <a:pt x="117" y="1"/>
                  </a:lnTo>
                  <a:lnTo>
                    <a:pt x="133" y="0"/>
                  </a:lnTo>
                  <a:lnTo>
                    <a:pt x="149" y="0"/>
                  </a:lnTo>
                  <a:lnTo>
                    <a:pt x="1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77" name="Freeform 39"/>
            <p:cNvSpPr>
              <a:spLocks/>
            </p:cNvSpPr>
            <p:nvPr/>
          </p:nvSpPr>
          <p:spPr bwMode="auto">
            <a:xfrm>
              <a:off x="8236660" y="4517771"/>
              <a:ext cx="436814" cy="436814"/>
            </a:xfrm>
            <a:custGeom>
              <a:avLst/>
              <a:gdLst>
                <a:gd name="T0" fmla="*/ 147 w 295"/>
                <a:gd name="T1" fmla="*/ 0 h 295"/>
                <a:gd name="T2" fmla="*/ 176 w 295"/>
                <a:gd name="T3" fmla="*/ 2 h 295"/>
                <a:gd name="T4" fmla="*/ 204 w 295"/>
                <a:gd name="T5" fmla="*/ 11 h 295"/>
                <a:gd name="T6" fmla="*/ 229 w 295"/>
                <a:gd name="T7" fmla="*/ 25 h 295"/>
                <a:gd name="T8" fmla="*/ 251 w 295"/>
                <a:gd name="T9" fmla="*/ 42 h 295"/>
                <a:gd name="T10" fmla="*/ 269 w 295"/>
                <a:gd name="T11" fmla="*/ 65 h 295"/>
                <a:gd name="T12" fmla="*/ 283 w 295"/>
                <a:gd name="T13" fmla="*/ 89 h 295"/>
                <a:gd name="T14" fmla="*/ 291 w 295"/>
                <a:gd name="T15" fmla="*/ 117 h 295"/>
                <a:gd name="T16" fmla="*/ 295 w 295"/>
                <a:gd name="T17" fmla="*/ 147 h 295"/>
                <a:gd name="T18" fmla="*/ 293 w 295"/>
                <a:gd name="T19" fmla="*/ 163 h 295"/>
                <a:gd name="T20" fmla="*/ 288 w 295"/>
                <a:gd name="T21" fmla="*/ 191 h 295"/>
                <a:gd name="T22" fmla="*/ 276 w 295"/>
                <a:gd name="T23" fmla="*/ 217 h 295"/>
                <a:gd name="T24" fmla="*/ 260 w 295"/>
                <a:gd name="T25" fmla="*/ 241 h 295"/>
                <a:gd name="T26" fmla="*/ 241 w 295"/>
                <a:gd name="T27" fmla="*/ 260 h 295"/>
                <a:gd name="T28" fmla="*/ 216 w 295"/>
                <a:gd name="T29" fmla="*/ 278 h 295"/>
                <a:gd name="T30" fmla="*/ 190 w 295"/>
                <a:gd name="T31" fmla="*/ 288 h 295"/>
                <a:gd name="T32" fmla="*/ 162 w 295"/>
                <a:gd name="T33" fmla="*/ 293 h 295"/>
                <a:gd name="T34" fmla="*/ 147 w 295"/>
                <a:gd name="T35" fmla="*/ 295 h 295"/>
                <a:gd name="T36" fmla="*/ 117 w 295"/>
                <a:gd name="T37" fmla="*/ 292 h 295"/>
                <a:gd name="T38" fmla="*/ 89 w 295"/>
                <a:gd name="T39" fmla="*/ 283 h 295"/>
                <a:gd name="T40" fmla="*/ 65 w 295"/>
                <a:gd name="T41" fmla="*/ 269 h 295"/>
                <a:gd name="T42" fmla="*/ 42 w 295"/>
                <a:gd name="T43" fmla="*/ 252 h 295"/>
                <a:gd name="T44" fmla="*/ 25 w 295"/>
                <a:gd name="T45" fmla="*/ 229 h 295"/>
                <a:gd name="T46" fmla="*/ 11 w 295"/>
                <a:gd name="T47" fmla="*/ 205 h 295"/>
                <a:gd name="T48" fmla="*/ 2 w 295"/>
                <a:gd name="T49" fmla="*/ 177 h 295"/>
                <a:gd name="T50" fmla="*/ 0 w 295"/>
                <a:gd name="T51" fmla="*/ 147 h 295"/>
                <a:gd name="T52" fmla="*/ 0 w 295"/>
                <a:gd name="T53" fmla="*/ 131 h 295"/>
                <a:gd name="T54" fmla="*/ 5 w 295"/>
                <a:gd name="T55" fmla="*/ 103 h 295"/>
                <a:gd name="T56" fmla="*/ 18 w 295"/>
                <a:gd name="T57" fmla="*/ 77 h 295"/>
                <a:gd name="T58" fmla="*/ 33 w 295"/>
                <a:gd name="T59" fmla="*/ 53 h 295"/>
                <a:gd name="T60" fmla="*/ 52 w 295"/>
                <a:gd name="T61" fmla="*/ 34 h 295"/>
                <a:gd name="T62" fmla="*/ 77 w 295"/>
                <a:gd name="T63" fmla="*/ 18 h 295"/>
                <a:gd name="T64" fmla="*/ 103 w 295"/>
                <a:gd name="T65" fmla="*/ 7 h 295"/>
                <a:gd name="T66" fmla="*/ 131 w 295"/>
                <a:gd name="T67" fmla="*/ 0 h 295"/>
                <a:gd name="T68" fmla="*/ 147 w 295"/>
                <a:gd name="T6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5" h="295">
                  <a:moveTo>
                    <a:pt x="147" y="0"/>
                  </a:moveTo>
                  <a:lnTo>
                    <a:pt x="147" y="0"/>
                  </a:lnTo>
                  <a:lnTo>
                    <a:pt x="162" y="0"/>
                  </a:lnTo>
                  <a:lnTo>
                    <a:pt x="176" y="2"/>
                  </a:lnTo>
                  <a:lnTo>
                    <a:pt x="190" y="7"/>
                  </a:lnTo>
                  <a:lnTo>
                    <a:pt x="204" y="11"/>
                  </a:lnTo>
                  <a:lnTo>
                    <a:pt x="216" y="18"/>
                  </a:lnTo>
                  <a:lnTo>
                    <a:pt x="229" y="25"/>
                  </a:lnTo>
                  <a:lnTo>
                    <a:pt x="241" y="34"/>
                  </a:lnTo>
                  <a:lnTo>
                    <a:pt x="251" y="42"/>
                  </a:lnTo>
                  <a:lnTo>
                    <a:pt x="260" y="53"/>
                  </a:lnTo>
                  <a:lnTo>
                    <a:pt x="269" y="65"/>
                  </a:lnTo>
                  <a:lnTo>
                    <a:pt x="276" y="77"/>
                  </a:lnTo>
                  <a:lnTo>
                    <a:pt x="283" y="89"/>
                  </a:lnTo>
                  <a:lnTo>
                    <a:pt x="288" y="103"/>
                  </a:lnTo>
                  <a:lnTo>
                    <a:pt x="291" y="117"/>
                  </a:lnTo>
                  <a:lnTo>
                    <a:pt x="293" y="131"/>
                  </a:lnTo>
                  <a:lnTo>
                    <a:pt x="295" y="147"/>
                  </a:lnTo>
                  <a:lnTo>
                    <a:pt x="295" y="147"/>
                  </a:lnTo>
                  <a:lnTo>
                    <a:pt x="293" y="163"/>
                  </a:lnTo>
                  <a:lnTo>
                    <a:pt x="291" y="177"/>
                  </a:lnTo>
                  <a:lnTo>
                    <a:pt x="288" y="191"/>
                  </a:lnTo>
                  <a:lnTo>
                    <a:pt x="283" y="205"/>
                  </a:lnTo>
                  <a:lnTo>
                    <a:pt x="276" y="217"/>
                  </a:lnTo>
                  <a:lnTo>
                    <a:pt x="269" y="229"/>
                  </a:lnTo>
                  <a:lnTo>
                    <a:pt x="260" y="241"/>
                  </a:lnTo>
                  <a:lnTo>
                    <a:pt x="251" y="252"/>
                  </a:lnTo>
                  <a:lnTo>
                    <a:pt x="241" y="260"/>
                  </a:lnTo>
                  <a:lnTo>
                    <a:pt x="229" y="269"/>
                  </a:lnTo>
                  <a:lnTo>
                    <a:pt x="216" y="278"/>
                  </a:lnTo>
                  <a:lnTo>
                    <a:pt x="204" y="283"/>
                  </a:lnTo>
                  <a:lnTo>
                    <a:pt x="190" y="288"/>
                  </a:lnTo>
                  <a:lnTo>
                    <a:pt x="176" y="292"/>
                  </a:lnTo>
                  <a:lnTo>
                    <a:pt x="162" y="293"/>
                  </a:lnTo>
                  <a:lnTo>
                    <a:pt x="147" y="295"/>
                  </a:lnTo>
                  <a:lnTo>
                    <a:pt x="147" y="295"/>
                  </a:lnTo>
                  <a:lnTo>
                    <a:pt x="131" y="293"/>
                  </a:lnTo>
                  <a:lnTo>
                    <a:pt x="117" y="292"/>
                  </a:lnTo>
                  <a:lnTo>
                    <a:pt x="103" y="288"/>
                  </a:lnTo>
                  <a:lnTo>
                    <a:pt x="89" y="283"/>
                  </a:lnTo>
                  <a:lnTo>
                    <a:pt x="77" y="278"/>
                  </a:lnTo>
                  <a:lnTo>
                    <a:pt x="65" y="269"/>
                  </a:lnTo>
                  <a:lnTo>
                    <a:pt x="52" y="260"/>
                  </a:lnTo>
                  <a:lnTo>
                    <a:pt x="42" y="252"/>
                  </a:lnTo>
                  <a:lnTo>
                    <a:pt x="33" y="241"/>
                  </a:lnTo>
                  <a:lnTo>
                    <a:pt x="25" y="229"/>
                  </a:lnTo>
                  <a:lnTo>
                    <a:pt x="18" y="217"/>
                  </a:lnTo>
                  <a:lnTo>
                    <a:pt x="11" y="205"/>
                  </a:lnTo>
                  <a:lnTo>
                    <a:pt x="5" y="191"/>
                  </a:lnTo>
                  <a:lnTo>
                    <a:pt x="2" y="177"/>
                  </a:lnTo>
                  <a:lnTo>
                    <a:pt x="0" y="163"/>
                  </a:lnTo>
                  <a:lnTo>
                    <a:pt x="0" y="147"/>
                  </a:lnTo>
                  <a:lnTo>
                    <a:pt x="0" y="147"/>
                  </a:lnTo>
                  <a:lnTo>
                    <a:pt x="0" y="131"/>
                  </a:lnTo>
                  <a:lnTo>
                    <a:pt x="2" y="117"/>
                  </a:lnTo>
                  <a:lnTo>
                    <a:pt x="5" y="103"/>
                  </a:lnTo>
                  <a:lnTo>
                    <a:pt x="11" y="89"/>
                  </a:lnTo>
                  <a:lnTo>
                    <a:pt x="18" y="77"/>
                  </a:lnTo>
                  <a:lnTo>
                    <a:pt x="25" y="65"/>
                  </a:lnTo>
                  <a:lnTo>
                    <a:pt x="33" y="53"/>
                  </a:lnTo>
                  <a:lnTo>
                    <a:pt x="42" y="42"/>
                  </a:lnTo>
                  <a:lnTo>
                    <a:pt x="52" y="34"/>
                  </a:lnTo>
                  <a:lnTo>
                    <a:pt x="65" y="25"/>
                  </a:lnTo>
                  <a:lnTo>
                    <a:pt x="77" y="18"/>
                  </a:lnTo>
                  <a:lnTo>
                    <a:pt x="89" y="11"/>
                  </a:lnTo>
                  <a:lnTo>
                    <a:pt x="103" y="7"/>
                  </a:lnTo>
                  <a:lnTo>
                    <a:pt x="117" y="2"/>
                  </a:lnTo>
                  <a:lnTo>
                    <a:pt x="131" y="0"/>
                  </a:lnTo>
                  <a:lnTo>
                    <a:pt x="147" y="0"/>
                  </a:lnTo>
                  <a:lnTo>
                    <a:pt x="147" y="0"/>
                  </a:lnTo>
                  <a:close/>
                </a:path>
              </a:pathLst>
            </a:custGeom>
            <a:solidFill>
              <a:srgbClr val="C3EC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endParaRPr lang="en-GB" sz="1539"/>
            </a:p>
          </p:txBody>
        </p:sp>
        <p:sp>
          <p:nvSpPr>
            <p:cNvPr id="79" name="Rectangle 41"/>
            <p:cNvSpPr>
              <a:spLocks noChangeArrowheads="1"/>
            </p:cNvSpPr>
            <p:nvPr/>
          </p:nvSpPr>
          <p:spPr bwMode="auto">
            <a:xfrm>
              <a:off x="4189952" y="2039895"/>
              <a:ext cx="120120" cy="35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defTabSz="781903"/>
              <a:r>
                <a:rPr lang="en-US" altLang="en-US" sz="2052" b="1">
                  <a:solidFill>
                    <a:srgbClr val="000000"/>
                  </a:solidFill>
                  <a:latin typeface="+mn-lt"/>
                </a:rPr>
                <a:t>1</a:t>
              </a:r>
              <a:endParaRPr lang="en-US" altLang="en-US" sz="1368">
                <a:solidFill>
                  <a:srgbClr val="000000"/>
                </a:solidFill>
                <a:latin typeface="+mn-lt"/>
              </a:endParaRPr>
            </a:p>
          </p:txBody>
        </p:sp>
        <p:sp>
          <p:nvSpPr>
            <p:cNvPr id="80" name="Rectangle 42"/>
            <p:cNvSpPr>
              <a:spLocks noChangeArrowheads="1"/>
            </p:cNvSpPr>
            <p:nvPr/>
          </p:nvSpPr>
          <p:spPr bwMode="auto">
            <a:xfrm>
              <a:off x="8757874" y="1468962"/>
              <a:ext cx="120120" cy="35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defTabSz="781903"/>
              <a:r>
                <a:rPr lang="en-US" altLang="en-US" sz="2052" b="1">
                  <a:solidFill>
                    <a:srgbClr val="FFFFFF"/>
                  </a:solidFill>
                  <a:latin typeface="+mn-lt"/>
                </a:rPr>
                <a:t>2</a:t>
              </a:r>
              <a:endParaRPr lang="en-US" altLang="en-US" sz="1368">
                <a:latin typeface="+mn-lt"/>
              </a:endParaRPr>
            </a:p>
          </p:txBody>
        </p:sp>
        <p:sp>
          <p:nvSpPr>
            <p:cNvPr id="81" name="Rectangle 43"/>
            <p:cNvSpPr>
              <a:spLocks noChangeArrowheads="1"/>
            </p:cNvSpPr>
            <p:nvPr/>
          </p:nvSpPr>
          <p:spPr bwMode="auto">
            <a:xfrm>
              <a:off x="8361078" y="4523154"/>
              <a:ext cx="163550" cy="35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defTabSz="781903"/>
              <a:r>
                <a:rPr lang="en-US" altLang="en-US" sz="2052" b="1">
                  <a:solidFill>
                    <a:srgbClr val="000000"/>
                  </a:solidFill>
                  <a:latin typeface="+mn-lt"/>
                </a:rPr>
                <a:t>3</a:t>
              </a:r>
              <a:endParaRPr lang="en-US" altLang="en-US" sz="1368">
                <a:solidFill>
                  <a:srgbClr val="000000"/>
                </a:solidFill>
                <a:latin typeface="+mn-lt"/>
              </a:endParaRPr>
            </a:p>
          </p:txBody>
        </p:sp>
        <p:sp>
          <p:nvSpPr>
            <p:cNvPr id="82" name="Rectangle 44"/>
            <p:cNvSpPr>
              <a:spLocks noChangeArrowheads="1"/>
            </p:cNvSpPr>
            <p:nvPr/>
          </p:nvSpPr>
          <p:spPr bwMode="auto">
            <a:xfrm>
              <a:off x="3362119" y="4739355"/>
              <a:ext cx="120120" cy="35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defTabSz="781903"/>
              <a:r>
                <a:rPr lang="en-US" altLang="en-US" sz="2052" b="1">
                  <a:solidFill>
                    <a:srgbClr val="000000"/>
                  </a:solidFill>
                  <a:latin typeface="+mn-lt"/>
                </a:rPr>
                <a:t>4</a:t>
              </a:r>
              <a:endParaRPr lang="en-US" altLang="en-US" sz="1368">
                <a:solidFill>
                  <a:srgbClr val="000000"/>
                </a:solidFill>
                <a:latin typeface="+mn-lt"/>
              </a:endParaRPr>
            </a:p>
          </p:txBody>
        </p:sp>
        <p:grpSp>
          <p:nvGrpSpPr>
            <p:cNvPr id="5" name="Group 4"/>
            <p:cNvGrpSpPr/>
            <p:nvPr/>
          </p:nvGrpSpPr>
          <p:grpSpPr>
            <a:xfrm>
              <a:off x="5946389" y="3890353"/>
              <a:ext cx="666000" cy="666000"/>
              <a:chOff x="5946389" y="3890353"/>
              <a:chExt cx="666000" cy="666000"/>
            </a:xfrm>
          </p:grpSpPr>
          <p:sp>
            <p:nvSpPr>
              <p:cNvPr id="4" name="Oval 3"/>
              <p:cNvSpPr/>
              <p:nvPr/>
            </p:nvSpPr>
            <p:spPr bwMode="ltGray">
              <a:xfrm>
                <a:off x="5946389" y="3890353"/>
                <a:ext cx="666000" cy="666000"/>
              </a:xfrm>
              <a:prstGeom prst="ellips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err="1">
                  <a:solidFill>
                    <a:schemeClr val="bg1"/>
                  </a:solidFill>
                </a:endParaRPr>
              </a:p>
            </p:txBody>
          </p:sp>
          <p:sp>
            <p:nvSpPr>
              <p:cNvPr id="49" name="Oval 48"/>
              <p:cNvSpPr/>
              <p:nvPr/>
            </p:nvSpPr>
            <p:spPr bwMode="ltGray">
              <a:xfrm>
                <a:off x="6008948" y="3952912"/>
                <a:ext cx="540882" cy="540882"/>
              </a:xfrm>
              <a:prstGeom prst="ellipse">
                <a:avLst/>
              </a:prstGeom>
              <a:solidFill>
                <a:schemeClr val="bg1"/>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err="1">
                  <a:solidFill>
                    <a:schemeClr val="bg1"/>
                  </a:solidFill>
                </a:endParaRPr>
              </a:p>
            </p:txBody>
          </p:sp>
        </p:grpSp>
        <p:sp>
          <p:nvSpPr>
            <p:cNvPr id="60" name="Oval 59"/>
            <p:cNvSpPr/>
            <p:nvPr/>
          </p:nvSpPr>
          <p:spPr bwMode="ltGray">
            <a:xfrm>
              <a:off x="4195011" y="2130526"/>
              <a:ext cx="1943714" cy="1943714"/>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err="1">
                <a:solidFill>
                  <a:schemeClr val="bg1"/>
                </a:solidFill>
              </a:endParaRPr>
            </a:p>
          </p:txBody>
        </p:sp>
        <p:sp>
          <p:nvSpPr>
            <p:cNvPr id="84" name="TextBox 83"/>
            <p:cNvSpPr txBox="1"/>
            <p:nvPr/>
          </p:nvSpPr>
          <p:spPr>
            <a:xfrm>
              <a:off x="4313947" y="2509588"/>
              <a:ext cx="1695002" cy="1172721"/>
            </a:xfrm>
            <a:prstGeom prst="rect">
              <a:avLst/>
            </a:prstGeom>
            <a:noFill/>
          </p:spPr>
          <p:txBody>
            <a:bodyPr wrap="square" rtlCol="0">
              <a:spAutoFit/>
            </a:bodyPr>
            <a:lstStyle/>
            <a:p>
              <a:pPr algn="ctr"/>
              <a:r>
                <a:rPr lang="en-GB" sz="2000" b="1"/>
                <a:t>Prize</a:t>
              </a:r>
            </a:p>
            <a:p>
              <a:pPr algn="ctr"/>
              <a:r>
                <a:rPr lang="en-GB" sz="1400" err="1"/>
                <a:t>Guidehouse</a:t>
              </a:r>
              <a:r>
                <a:rPr lang="en-GB" sz="1400"/>
                <a:t> donation to a charity from Inspire.</a:t>
              </a:r>
            </a:p>
          </p:txBody>
        </p:sp>
        <p:sp>
          <p:nvSpPr>
            <p:cNvPr id="88" name="Oval 87"/>
            <p:cNvSpPr/>
            <p:nvPr/>
          </p:nvSpPr>
          <p:spPr bwMode="ltGray">
            <a:xfrm>
              <a:off x="6439682" y="1444899"/>
              <a:ext cx="2618162" cy="2618162"/>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err="1">
                <a:solidFill>
                  <a:schemeClr val="bg1"/>
                </a:solidFill>
              </a:endParaRPr>
            </a:p>
          </p:txBody>
        </p:sp>
        <p:sp>
          <p:nvSpPr>
            <p:cNvPr id="89" name="TextBox 88"/>
            <p:cNvSpPr txBox="1"/>
            <p:nvPr/>
          </p:nvSpPr>
          <p:spPr>
            <a:xfrm>
              <a:off x="6595682" y="1904296"/>
              <a:ext cx="2291350" cy="1655607"/>
            </a:xfrm>
            <a:prstGeom prst="rect">
              <a:avLst/>
            </a:prstGeom>
            <a:noFill/>
          </p:spPr>
          <p:txBody>
            <a:bodyPr wrap="square" lIns="91440" tIns="45720" rIns="91440" bIns="45720" rtlCol="0" anchor="t">
              <a:spAutoFit/>
            </a:bodyPr>
            <a:lstStyle/>
            <a:p>
              <a:pPr algn="ctr"/>
              <a:r>
                <a:rPr lang="en-GB" sz="2000" b="1"/>
                <a:t>Platform</a:t>
              </a:r>
            </a:p>
            <a:p>
              <a:pPr algn="ctr"/>
              <a:r>
                <a:rPr lang="en-GB" sz="1400"/>
                <a:t>Participants can use any platform to analyse and communicate results (Excel, PowerPoint, </a:t>
              </a:r>
              <a:r>
                <a:rPr lang="en-GB" sz="1400" err="1"/>
                <a:t>PowerBI</a:t>
              </a:r>
              <a:r>
                <a:rPr lang="en-GB" sz="1400"/>
                <a:t>, Tableau, etc.)</a:t>
              </a:r>
            </a:p>
          </p:txBody>
        </p:sp>
        <p:sp>
          <p:nvSpPr>
            <p:cNvPr id="94" name="Oval 93"/>
            <p:cNvSpPr/>
            <p:nvPr/>
          </p:nvSpPr>
          <p:spPr bwMode="ltGray">
            <a:xfrm>
              <a:off x="6417438" y="4373319"/>
              <a:ext cx="1943714" cy="1943714"/>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err="1">
                <a:solidFill>
                  <a:schemeClr val="bg1"/>
                </a:solidFill>
              </a:endParaRPr>
            </a:p>
          </p:txBody>
        </p:sp>
        <p:sp>
          <p:nvSpPr>
            <p:cNvPr id="95" name="TextBox 94"/>
            <p:cNvSpPr txBox="1"/>
            <p:nvPr/>
          </p:nvSpPr>
          <p:spPr>
            <a:xfrm>
              <a:off x="3772638" y="4786402"/>
              <a:ext cx="2137499" cy="1414164"/>
            </a:xfrm>
            <a:prstGeom prst="rect">
              <a:avLst/>
            </a:prstGeom>
            <a:noFill/>
          </p:spPr>
          <p:txBody>
            <a:bodyPr wrap="square" lIns="91440" tIns="45720" rIns="91440" bIns="45720" rtlCol="0" anchor="t">
              <a:spAutoFit/>
            </a:bodyPr>
            <a:lstStyle/>
            <a:p>
              <a:pPr algn="ctr"/>
              <a:r>
                <a:rPr lang="en-GB" sz="2000" b="1"/>
                <a:t>Timeframe</a:t>
              </a:r>
            </a:p>
            <a:p>
              <a:pPr algn="ctr"/>
              <a:r>
                <a:rPr lang="en-GB" sz="1400"/>
                <a:t>The deadline to complete visualizations is July 30</a:t>
              </a:r>
              <a:r>
                <a:rPr lang="en-GB" sz="1400" baseline="30000"/>
                <a:t>th</a:t>
              </a:r>
              <a:r>
                <a:rPr lang="en-GB" sz="1400"/>
                <a:t>. The estimated date for the final webcast is mid-August</a:t>
              </a:r>
              <a:endParaRPr lang="en-GB" sz="1400">
                <a:cs typeface="Calibri"/>
              </a:endParaRPr>
            </a:p>
          </p:txBody>
        </p:sp>
        <p:sp>
          <p:nvSpPr>
            <p:cNvPr id="86" name="TextBox 85"/>
            <p:cNvSpPr txBox="1"/>
            <p:nvPr/>
          </p:nvSpPr>
          <p:spPr>
            <a:xfrm>
              <a:off x="6629662" y="4747874"/>
              <a:ext cx="1544788" cy="1172721"/>
            </a:xfrm>
            <a:prstGeom prst="rect">
              <a:avLst/>
            </a:prstGeom>
            <a:noFill/>
          </p:spPr>
          <p:txBody>
            <a:bodyPr wrap="square" rtlCol="0">
              <a:spAutoFit/>
            </a:bodyPr>
            <a:lstStyle/>
            <a:p>
              <a:pPr algn="ctr"/>
              <a:r>
                <a:rPr lang="en-GB" sz="2000" b="1"/>
                <a:t>Dataset</a:t>
              </a:r>
            </a:p>
            <a:p>
              <a:pPr algn="ctr"/>
              <a:r>
                <a:rPr lang="en-GB" sz="1400"/>
                <a:t>Data is available to download on the United Nations site.</a:t>
              </a:r>
            </a:p>
          </p:txBody>
        </p:sp>
      </p:grpSp>
    </p:spTree>
    <p:extLst>
      <p:ext uri="{BB962C8B-B14F-4D97-AF65-F5344CB8AC3E}">
        <p14:creationId xmlns:p14="http://schemas.microsoft.com/office/powerpoint/2010/main" val="173987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2"/>
          </p:nvPr>
        </p:nvSpPr>
        <p:spPr>
          <a:xfrm>
            <a:off x="9137651" y="6438901"/>
            <a:ext cx="911225" cy="180975"/>
          </a:xfrm>
        </p:spPr>
        <p:txBody>
          <a:bodyPr/>
          <a:lstStyle/>
          <a:p>
            <a:r>
              <a:rPr lang="en-US"/>
              <a:t>February 2019</a:t>
            </a:r>
          </a:p>
        </p:txBody>
      </p:sp>
      <p:sp>
        <p:nvSpPr>
          <p:cNvPr id="979" name="Line 4"/>
          <p:cNvSpPr>
            <a:spLocks noChangeShapeType="1"/>
          </p:cNvSpPr>
          <p:nvPr/>
        </p:nvSpPr>
        <p:spPr bwMode="auto">
          <a:xfrm>
            <a:off x="2301976" y="5354293"/>
            <a:ext cx="2720665" cy="0"/>
          </a:xfrm>
          <a:prstGeom prst="line">
            <a:avLst/>
          </a:prstGeom>
          <a:noFill/>
          <a:ln w="50800">
            <a:solidFill>
              <a:schemeClr val="bg2"/>
            </a:solidFill>
            <a:round/>
            <a:headEnd type="none" w="sm" len="sm"/>
            <a:tailEnd type="none" w="sm" len="sm"/>
          </a:ln>
          <a:effectLst/>
        </p:spPr>
        <p:txBody>
          <a:bodyPr wrap="none" lIns="83164" tIns="41582" rIns="83164" bIns="41582" anchor="ctr"/>
          <a:lstStyle/>
          <a:p>
            <a:endParaRPr lang="en-GB" sz="1539"/>
          </a:p>
        </p:txBody>
      </p:sp>
      <p:sp>
        <p:nvSpPr>
          <p:cNvPr id="980" name="Line 5"/>
          <p:cNvSpPr>
            <a:spLocks noChangeShapeType="1"/>
          </p:cNvSpPr>
          <p:nvPr/>
        </p:nvSpPr>
        <p:spPr bwMode="auto">
          <a:xfrm>
            <a:off x="6693567" y="4541975"/>
            <a:ext cx="2720665" cy="0"/>
          </a:xfrm>
          <a:prstGeom prst="line">
            <a:avLst/>
          </a:prstGeom>
          <a:noFill/>
          <a:ln w="50800">
            <a:solidFill>
              <a:schemeClr val="bg2"/>
            </a:solidFill>
            <a:round/>
            <a:headEnd type="none" w="sm" len="sm"/>
            <a:tailEnd type="none" w="sm" len="sm"/>
          </a:ln>
          <a:effectLst/>
        </p:spPr>
        <p:txBody>
          <a:bodyPr wrap="none" lIns="83164" tIns="41582" rIns="83164" bIns="41582" anchor="ctr"/>
          <a:lstStyle/>
          <a:p>
            <a:endParaRPr lang="en-GB" sz="1539"/>
          </a:p>
        </p:txBody>
      </p:sp>
      <p:sp>
        <p:nvSpPr>
          <p:cNvPr id="981" name="AutoShape 6"/>
          <p:cNvSpPr>
            <a:spLocks noChangeArrowheads="1"/>
          </p:cNvSpPr>
          <p:nvPr/>
        </p:nvSpPr>
        <p:spPr bwMode="auto">
          <a:xfrm flipV="1">
            <a:off x="5808786" y="6248115"/>
            <a:ext cx="561455" cy="504622"/>
          </a:xfrm>
          <a:custGeom>
            <a:avLst/>
            <a:gdLst>
              <a:gd name="G0" fmla="+- 9943 0 0"/>
              <a:gd name="G1" fmla="+- 21600 0 9943"/>
              <a:gd name="G2" fmla="*/ 9943 1 2"/>
              <a:gd name="G3" fmla="+- 21600 0 G2"/>
              <a:gd name="G4" fmla="+/ 9943 21600 2"/>
              <a:gd name="G5" fmla="+/ G1 0 2"/>
              <a:gd name="G6" fmla="*/ 21600 21600 9943"/>
              <a:gd name="G7" fmla="*/ G6 1 2"/>
              <a:gd name="G8" fmla="+- 21600 0 G7"/>
              <a:gd name="G9" fmla="*/ 21600 1 2"/>
              <a:gd name="G10" fmla="+- 9943 0 G9"/>
              <a:gd name="G11" fmla="?: G10 G8 0"/>
              <a:gd name="G12" fmla="?: G10 G7 21600"/>
              <a:gd name="T0" fmla="*/ 16628 w 21600"/>
              <a:gd name="T1" fmla="*/ 10800 h 21600"/>
              <a:gd name="T2" fmla="*/ 10800 w 21600"/>
              <a:gd name="T3" fmla="*/ 21600 h 21600"/>
              <a:gd name="T4" fmla="*/ 4972 w 21600"/>
              <a:gd name="T5" fmla="*/ 10800 h 21600"/>
              <a:gd name="T6" fmla="*/ 10800 w 21600"/>
              <a:gd name="T7" fmla="*/ 0 h 21600"/>
              <a:gd name="T8" fmla="*/ 6772 w 21600"/>
              <a:gd name="T9" fmla="*/ 6772 h 21600"/>
              <a:gd name="T10" fmla="*/ 14828 w 21600"/>
              <a:gd name="T11" fmla="*/ 14828 h 21600"/>
            </a:gdLst>
            <a:ahLst/>
            <a:cxnLst>
              <a:cxn ang="0">
                <a:pos x="T0" y="T1"/>
              </a:cxn>
              <a:cxn ang="0">
                <a:pos x="T2" y="T3"/>
              </a:cxn>
              <a:cxn ang="0">
                <a:pos x="T4" y="T5"/>
              </a:cxn>
              <a:cxn ang="0">
                <a:pos x="T6" y="T7"/>
              </a:cxn>
            </a:cxnLst>
            <a:rect l="T8" t="T9" r="T10" b="T11"/>
            <a:pathLst>
              <a:path w="21600" h="21600">
                <a:moveTo>
                  <a:pt x="0" y="0"/>
                </a:moveTo>
                <a:lnTo>
                  <a:pt x="9943" y="21600"/>
                </a:lnTo>
                <a:lnTo>
                  <a:pt x="11657" y="21600"/>
                </a:lnTo>
                <a:lnTo>
                  <a:pt x="21600" y="0"/>
                </a:lnTo>
                <a:close/>
              </a:path>
            </a:pathLst>
          </a:custGeom>
          <a:solidFill>
            <a:schemeClr val="bg2"/>
          </a:solidFill>
          <a:ln w="12700">
            <a:noFill/>
            <a:miter lim="800000"/>
            <a:headEnd/>
            <a:tailEnd/>
          </a:ln>
          <a:effectLst/>
        </p:spPr>
        <p:txBody>
          <a:bodyPr wrap="none" lIns="83164" tIns="41582" rIns="83164" bIns="41582" anchor="ctr"/>
          <a:lstStyle/>
          <a:p>
            <a:endParaRPr lang="en-GB" sz="1539"/>
          </a:p>
        </p:txBody>
      </p:sp>
      <p:sp>
        <p:nvSpPr>
          <p:cNvPr id="982" name="Rectangle 7"/>
          <p:cNvSpPr>
            <a:spLocks noChangeArrowheads="1"/>
          </p:cNvSpPr>
          <p:nvPr/>
        </p:nvSpPr>
        <p:spPr bwMode="auto">
          <a:xfrm>
            <a:off x="311285" y="715224"/>
            <a:ext cx="5187149" cy="5522881"/>
          </a:xfrm>
          <a:prstGeom prst="rect">
            <a:avLst/>
          </a:prstGeom>
          <a:solidFill>
            <a:schemeClr val="bg1">
              <a:lumMod val="65000"/>
            </a:schemeClr>
          </a:solidFill>
          <a:ln w="9525">
            <a:solidFill>
              <a:schemeClr val="tx2"/>
            </a:solidFill>
            <a:miter lim="800000"/>
            <a:headEnd/>
            <a:tailEnd/>
          </a:ln>
          <a:effectLst/>
        </p:spPr>
        <p:txBody>
          <a:bodyPr lIns="83164" tIns="41582" rIns="83164" bIns="41582" anchor="t"/>
          <a:lstStyle/>
          <a:p>
            <a:pPr>
              <a:spcBef>
                <a:spcPts val="546"/>
              </a:spcBef>
              <a:buClr>
                <a:schemeClr val="accent2"/>
              </a:buClr>
            </a:pPr>
            <a:r>
              <a:rPr lang="en-GB" sz="2000" b="1">
                <a:solidFill>
                  <a:schemeClr val="bg1"/>
                </a:solidFill>
              </a:rPr>
              <a:t>Background</a:t>
            </a:r>
          </a:p>
          <a:p>
            <a:pPr>
              <a:spcBef>
                <a:spcPts val="546"/>
              </a:spcBef>
            </a:pPr>
            <a:endParaRPr lang="en-GB" sz="2000" b="1">
              <a:solidFill>
                <a:schemeClr val="bg1"/>
              </a:solidFill>
            </a:endParaRPr>
          </a:p>
          <a:p>
            <a:pPr fontAlgn="base"/>
            <a:r>
              <a:rPr lang="en-US">
                <a:solidFill>
                  <a:schemeClr val="bg1"/>
                </a:solidFill>
              </a:rPr>
              <a:t>The SDGs are the blueprint to achieve a better and more sustainable future for all. The SDGs emerged from a painstaking three-year diplomatic negotiation amount 193 countries. Among other issues, SDG goals focus on ending poverty, reducing inequality, and tackling climate change. The COVID-19 crisis stems from exactly the type of interconnected failure that the SDGs aim to address. The pandemic has delayed the achievement of some SDGs, which disproportionately affects marginalized populations. </a:t>
            </a:r>
            <a:endParaRPr lang="en-US">
              <a:solidFill>
                <a:schemeClr val="bg1"/>
              </a:solidFill>
              <a:cs typeface="Calibri"/>
            </a:endParaRPr>
          </a:p>
        </p:txBody>
      </p:sp>
      <p:sp>
        <p:nvSpPr>
          <p:cNvPr id="983" name="Rectangle 8"/>
          <p:cNvSpPr>
            <a:spLocks noChangeArrowheads="1"/>
          </p:cNvSpPr>
          <p:nvPr/>
        </p:nvSpPr>
        <p:spPr bwMode="auto">
          <a:xfrm>
            <a:off x="6674796" y="715225"/>
            <a:ext cx="5187149" cy="5519717"/>
          </a:xfrm>
          <a:prstGeom prst="rect">
            <a:avLst/>
          </a:prstGeom>
          <a:solidFill>
            <a:srgbClr val="92D050"/>
          </a:solidFill>
          <a:ln w="9525" algn="ctr">
            <a:solidFill>
              <a:schemeClr val="accent1"/>
            </a:solidFill>
            <a:miter lim="800000"/>
            <a:headEnd/>
            <a:tailEnd/>
          </a:ln>
          <a:effectLst/>
        </p:spPr>
        <p:txBody>
          <a:bodyPr lIns="83164" tIns="41582" rIns="83164" bIns="41582" anchor="t"/>
          <a:lstStyle/>
          <a:p>
            <a:pPr>
              <a:spcBef>
                <a:spcPts val="546"/>
              </a:spcBef>
            </a:pPr>
            <a:r>
              <a:rPr lang="en-GB" sz="2000" b="1"/>
              <a:t>Challenge</a:t>
            </a:r>
            <a:r>
              <a:rPr lang="en-GB" sz="1197" b="1"/>
              <a:t> </a:t>
            </a:r>
          </a:p>
          <a:p>
            <a:pPr>
              <a:spcBef>
                <a:spcPts val="546"/>
              </a:spcBef>
            </a:pPr>
            <a:endParaRPr lang="en-GB" sz="1150" b="1"/>
          </a:p>
          <a:p>
            <a:pPr marL="1270" lvl="1">
              <a:spcBef>
                <a:spcPts val="546"/>
              </a:spcBef>
            </a:pPr>
            <a:r>
              <a:rPr lang="en-US" err="1"/>
              <a:t>Guidehouse</a:t>
            </a:r>
            <a:r>
              <a:rPr lang="en-US"/>
              <a:t> is a trusted partner in national security and diplomacy. Committed to safeguarding the American people, </a:t>
            </a:r>
            <a:r>
              <a:rPr lang="en-US" err="1"/>
              <a:t>Guidehouse</a:t>
            </a:r>
            <a:r>
              <a:rPr lang="en-US"/>
              <a:t>, through its National Security Sector, delivers insights at the highest levels across a range of initiatives in such agencies as the U.S. Department of State. The Department of State is comprised of numerous bureaus and offices that are responsible for foreign policy and international relations of the U.S. Several of these entities have objectives that align with the SDGs and offer a unique opportunity to further both initiatives simultaneously.  For the </a:t>
            </a:r>
            <a:r>
              <a:rPr lang="en-US" b="1"/>
              <a:t>2021 NSS Data Visualization Challenge</a:t>
            </a:r>
            <a:r>
              <a:rPr lang="en-US"/>
              <a:t>, each team will select only </a:t>
            </a:r>
            <a:r>
              <a:rPr lang="en-US" b="1"/>
              <a:t>one</a:t>
            </a:r>
            <a:r>
              <a:rPr lang="en-US"/>
              <a:t> SDG goal described in </a:t>
            </a:r>
            <a:r>
              <a:rPr lang="en-US" b="1"/>
              <a:t>Step 1</a:t>
            </a:r>
            <a:r>
              <a:rPr lang="en-US"/>
              <a:t> and conduct analysis to visually answer the questions in </a:t>
            </a:r>
            <a:r>
              <a:rPr lang="en-US" b="1"/>
              <a:t>Step 2</a:t>
            </a:r>
            <a:r>
              <a:rPr lang="en-US"/>
              <a:t>. The analysis will focus on the SDG goal and its related targets. </a:t>
            </a:r>
            <a:endParaRPr lang="en-GB">
              <a:cs typeface="Calibri"/>
            </a:endParaRPr>
          </a:p>
        </p:txBody>
      </p:sp>
      <p:sp>
        <p:nvSpPr>
          <p:cNvPr id="13" name="TextBox 12">
            <a:extLst>
              <a:ext uri="{FF2B5EF4-FFF2-40B4-BE49-F238E27FC236}">
                <a16:creationId xmlns:a16="http://schemas.microsoft.com/office/drawing/2014/main" id="{98DC8CF0-3D3E-4E2B-AE30-3BA49CB511B3}"/>
              </a:ext>
            </a:extLst>
          </p:cNvPr>
          <p:cNvSpPr txBox="1"/>
          <p:nvPr/>
        </p:nvSpPr>
        <p:spPr>
          <a:xfrm>
            <a:off x="4224003" y="29183"/>
            <a:ext cx="3297677" cy="553998"/>
          </a:xfrm>
          <a:prstGeom prst="rect">
            <a:avLst/>
          </a:prstGeom>
          <a:noFill/>
        </p:spPr>
        <p:txBody>
          <a:bodyPr wrap="square" rtlCol="0">
            <a:spAutoFit/>
          </a:bodyPr>
          <a:lstStyle/>
          <a:p>
            <a:pPr algn="ctr"/>
            <a:r>
              <a:rPr lang="en-US" sz="3000" b="1">
                <a:solidFill>
                  <a:schemeClr val="accent6"/>
                </a:solidFill>
              </a:rPr>
              <a:t>CASE STUDY </a:t>
            </a:r>
          </a:p>
        </p:txBody>
      </p:sp>
      <p:sp>
        <p:nvSpPr>
          <p:cNvPr id="2" name="Rectangle 1">
            <a:extLst>
              <a:ext uri="{FF2B5EF4-FFF2-40B4-BE49-F238E27FC236}">
                <a16:creationId xmlns:a16="http://schemas.microsoft.com/office/drawing/2014/main" id="{584B8BBF-3AD3-47D3-AB67-561F1187C597}"/>
              </a:ext>
            </a:extLst>
          </p:cNvPr>
          <p:cNvSpPr/>
          <p:nvPr/>
        </p:nvSpPr>
        <p:spPr>
          <a:xfrm>
            <a:off x="9355873" y="6326458"/>
            <a:ext cx="845634" cy="297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7">
            <a:extLst>
              <a:ext uri="{FF2B5EF4-FFF2-40B4-BE49-F238E27FC236}">
                <a16:creationId xmlns:a16="http://schemas.microsoft.com/office/drawing/2014/main" id="{40726431-77AA-4A29-8D72-7A676D79EB44}"/>
              </a:ext>
            </a:extLst>
          </p:cNvPr>
          <p:cNvSpPr>
            <a:spLocks noGrp="1"/>
          </p:cNvSpPr>
          <p:nvPr>
            <p:ph type="sldNum" sz="quarter" idx="4"/>
          </p:nvPr>
        </p:nvSpPr>
        <p:spPr>
          <a:xfrm>
            <a:off x="11803187" y="6535272"/>
            <a:ext cx="147637" cy="182563"/>
          </a:xfrm>
        </p:spPr>
        <p:txBody>
          <a:bodyPr/>
          <a:lstStyle/>
          <a:p>
            <a:fld id="{8261C38C-5C2D-5148-8E2E-6A19B9636540}" type="slidenum">
              <a:rPr lang="en-US" sz="1000" smtClean="0"/>
              <a:pPr/>
              <a:t>3</a:t>
            </a:fld>
            <a:endParaRPr lang="en-US" sz="1000"/>
          </a:p>
        </p:txBody>
      </p:sp>
    </p:spTree>
    <p:extLst>
      <p:ext uri="{BB962C8B-B14F-4D97-AF65-F5344CB8AC3E}">
        <p14:creationId xmlns:p14="http://schemas.microsoft.com/office/powerpoint/2010/main" val="216633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8D045CA5-F528-4602-8CDE-AED320C32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24" y="802954"/>
            <a:ext cx="1113548" cy="671209"/>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99327DE8-0C34-4B7A-B08E-B364972E4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24" y="2047023"/>
            <a:ext cx="1113548" cy="68169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20F9D6A2-7F15-4AC9-9E2E-34A2EA78EB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424" y="3301581"/>
            <a:ext cx="1113548" cy="697428"/>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a:extLst>
              <a:ext uri="{FF2B5EF4-FFF2-40B4-BE49-F238E27FC236}">
                <a16:creationId xmlns:a16="http://schemas.microsoft.com/office/drawing/2014/main" id="{46106B8A-A995-4049-8F27-F3955675E4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424" y="4620930"/>
            <a:ext cx="1131654" cy="67120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8CED666F-A582-4BEB-92E0-0C2E082280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424" y="5805294"/>
            <a:ext cx="1131654" cy="70791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3">
            <a:extLst>
              <a:ext uri="{FF2B5EF4-FFF2-40B4-BE49-F238E27FC236}">
                <a16:creationId xmlns:a16="http://schemas.microsoft.com/office/drawing/2014/main" id="{2B8D062D-64C2-45F1-9E51-68E0FA7D370E}"/>
              </a:ext>
            </a:extLst>
          </p:cNvPr>
          <p:cNvSpPr>
            <a:spLocks noChangeArrowheads="1"/>
          </p:cNvSpPr>
          <p:nvPr/>
        </p:nvSpPr>
        <p:spPr bwMode="auto">
          <a:xfrm>
            <a:off x="3049778" y="-465689"/>
            <a:ext cx="486222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r>
              <a:rPr kumimoji="0" lang="en-US" altLang="en-US" sz="76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a:t>
            </a:r>
            <a:r>
              <a:rPr kumimoji="0" lang="en-US" altLang="en-US" sz="2000" b="0" i="0" u="none" strike="noStrike" cap="none" normalizeH="0" baseline="0">
                <a:ln>
                  <a:noFill/>
                </a:ln>
                <a:effectLst/>
                <a:latin typeface="Segoe UI" panose="020B0502040204020203" pitchFamily="34" charset="0"/>
                <a:cs typeface="Segoe UI" panose="020B0502040204020203" pitchFamily="34" charset="0"/>
              </a:rPr>
              <a:t> </a:t>
            </a:r>
            <a:r>
              <a:rPr kumimoji="0" lang="en-US" altLang="en-US" sz="2000" b="1" i="0" u="sng" strike="noStrike" cap="none" normalizeH="0" baseline="0">
                <a:ln>
                  <a:noFill/>
                </a:ln>
                <a:effectLst/>
                <a:latin typeface="Arial" panose="020B0604020202020204" pitchFamily="34" charset="0"/>
                <a:cs typeface="Arial" panose="020B0604020202020204" pitchFamily="34" charset="0"/>
              </a:rPr>
              <a:t>Step 1: SDG Goal Selection</a:t>
            </a:r>
            <a:r>
              <a:rPr kumimoji="0" lang="en-US" altLang="en-US" sz="2000" b="0" i="0" u="none" strike="noStrike" cap="none" normalizeH="0" baseline="0">
                <a:ln>
                  <a:noFill/>
                </a:ln>
                <a:effectLst/>
                <a:latin typeface="Arial" panose="020B0604020202020204" pitchFamily="34" charset="0"/>
                <a:cs typeface="Arial" panose="020B0604020202020204" pitchFamily="34" charset="0"/>
              </a:rPr>
              <a:t> </a:t>
            </a:r>
            <a:r>
              <a:rPr kumimoji="0" lang="en-US" altLang="en-US" sz="2000" b="0" i="0" u="none" strike="noStrike" cap="none" normalizeH="0" baseline="0">
                <a:ln>
                  <a:noFill/>
                </a:ln>
                <a:effectLst/>
              </a:rPr>
              <a:t> </a:t>
            </a:r>
          </a:p>
        </p:txBody>
      </p:sp>
      <p:sp>
        <p:nvSpPr>
          <p:cNvPr id="7" name="Rectangle 6">
            <a:extLst>
              <a:ext uri="{FF2B5EF4-FFF2-40B4-BE49-F238E27FC236}">
                <a16:creationId xmlns:a16="http://schemas.microsoft.com/office/drawing/2014/main" id="{CFC43450-1EB8-401F-8B6F-0CF3C98970AC}"/>
              </a:ext>
            </a:extLst>
          </p:cNvPr>
          <p:cNvSpPr/>
          <p:nvPr/>
        </p:nvSpPr>
        <p:spPr>
          <a:xfrm>
            <a:off x="1851497" y="858038"/>
            <a:ext cx="10074613" cy="646331"/>
          </a:xfrm>
          <a:prstGeom prst="rect">
            <a:avLst/>
          </a:prstGeom>
        </p:spPr>
        <p:txBody>
          <a:bodyPr wrap="square" lIns="91440" tIns="45720" rIns="91440" bIns="45720" anchor="t">
            <a:spAutoFit/>
          </a:bodyPr>
          <a:lstStyle/>
          <a:p>
            <a:r>
              <a:rPr lang="en-US" b="1">
                <a:solidFill>
                  <a:srgbClr val="000000"/>
                </a:solidFill>
                <a:latin typeface="Calibri"/>
                <a:cs typeface="Calibri"/>
              </a:rPr>
              <a:t>GOAL 3: GOOD HEALTH AND WELL-BEING </a:t>
            </a:r>
            <a:r>
              <a:rPr lang="en-US">
                <a:solidFill>
                  <a:srgbClr val="000000"/>
                </a:solidFill>
                <a:latin typeface="Calibri"/>
                <a:cs typeface="Calibri"/>
              </a:rPr>
              <a:t>Ensuring healthy lives and promoting the well-being for all at all ages is essential to sustainable development.</a:t>
            </a:r>
            <a:endParaRPr lang="en-US">
              <a:latin typeface="Calibri"/>
              <a:cs typeface="Calibri"/>
            </a:endParaRPr>
          </a:p>
        </p:txBody>
      </p:sp>
      <p:sp>
        <p:nvSpPr>
          <p:cNvPr id="8" name="Rectangle 7">
            <a:extLst>
              <a:ext uri="{FF2B5EF4-FFF2-40B4-BE49-F238E27FC236}">
                <a16:creationId xmlns:a16="http://schemas.microsoft.com/office/drawing/2014/main" id="{74731DFF-EA0A-4212-A541-A300C3F8C3F9}"/>
              </a:ext>
            </a:extLst>
          </p:cNvPr>
          <p:cNvSpPr/>
          <p:nvPr/>
        </p:nvSpPr>
        <p:spPr>
          <a:xfrm>
            <a:off x="1851496" y="2118850"/>
            <a:ext cx="10074613" cy="646331"/>
          </a:xfrm>
          <a:prstGeom prst="rect">
            <a:avLst/>
          </a:prstGeom>
        </p:spPr>
        <p:txBody>
          <a:bodyPr wrap="square">
            <a:spAutoFit/>
          </a:bodyPr>
          <a:lstStyle/>
          <a:p>
            <a:r>
              <a:rPr lang="en-US" b="1">
                <a:solidFill>
                  <a:srgbClr val="000000"/>
                </a:solidFill>
                <a:latin typeface="Calibri"/>
                <a:cs typeface="Calibri"/>
              </a:rPr>
              <a:t>GOAL 5: GENDER EQUALITY </a:t>
            </a:r>
            <a:r>
              <a:rPr lang="en-US">
                <a:solidFill>
                  <a:srgbClr val="000000"/>
                </a:solidFill>
                <a:latin typeface="Calibri"/>
                <a:cs typeface="Calibri"/>
              </a:rPr>
              <a:t>Gender equality is not only a fundamental human right, but a necessary foundation for a peaceful, prosperous, and sustainable world. </a:t>
            </a:r>
            <a:endParaRPr lang="en-US">
              <a:latin typeface="Calibri"/>
              <a:cs typeface="Calibri"/>
            </a:endParaRPr>
          </a:p>
        </p:txBody>
      </p:sp>
      <p:sp>
        <p:nvSpPr>
          <p:cNvPr id="9" name="Rectangle 8">
            <a:extLst>
              <a:ext uri="{FF2B5EF4-FFF2-40B4-BE49-F238E27FC236}">
                <a16:creationId xmlns:a16="http://schemas.microsoft.com/office/drawing/2014/main" id="{15D6F275-F458-4CF5-9D7A-B6FD52FB013C}"/>
              </a:ext>
            </a:extLst>
          </p:cNvPr>
          <p:cNvSpPr/>
          <p:nvPr/>
        </p:nvSpPr>
        <p:spPr>
          <a:xfrm>
            <a:off x="1851496" y="3359002"/>
            <a:ext cx="10074612" cy="646331"/>
          </a:xfrm>
          <a:prstGeom prst="rect">
            <a:avLst/>
          </a:prstGeom>
        </p:spPr>
        <p:txBody>
          <a:bodyPr wrap="square">
            <a:spAutoFit/>
          </a:bodyPr>
          <a:lstStyle/>
          <a:p>
            <a:r>
              <a:rPr lang="en-US" b="1">
                <a:solidFill>
                  <a:srgbClr val="000000"/>
                </a:solidFill>
                <a:latin typeface="Calibri"/>
                <a:cs typeface="Calibri"/>
              </a:rPr>
              <a:t>GOAL 11: SUSTAINABLE CITIES AND COMMUNITIES </a:t>
            </a:r>
            <a:r>
              <a:rPr lang="en-US">
                <a:solidFill>
                  <a:srgbClr val="000000"/>
                </a:solidFill>
                <a:latin typeface="Calibri"/>
                <a:cs typeface="Calibri"/>
              </a:rPr>
              <a:t>There needs to be a future in which cities provide opportunities for all, with access to basic services, energy, housing, transportation and more. </a:t>
            </a:r>
            <a:endParaRPr lang="en-US">
              <a:latin typeface="Calibri"/>
              <a:cs typeface="Calibri"/>
            </a:endParaRPr>
          </a:p>
        </p:txBody>
      </p:sp>
      <p:sp>
        <p:nvSpPr>
          <p:cNvPr id="11" name="Rectangle 10">
            <a:extLst>
              <a:ext uri="{FF2B5EF4-FFF2-40B4-BE49-F238E27FC236}">
                <a16:creationId xmlns:a16="http://schemas.microsoft.com/office/drawing/2014/main" id="{8CF806E0-32CF-4CFF-BA21-96865A3B226B}"/>
              </a:ext>
            </a:extLst>
          </p:cNvPr>
          <p:cNvSpPr/>
          <p:nvPr/>
        </p:nvSpPr>
        <p:spPr>
          <a:xfrm>
            <a:off x="1851495" y="4774338"/>
            <a:ext cx="10074611" cy="369332"/>
          </a:xfrm>
          <a:prstGeom prst="rect">
            <a:avLst/>
          </a:prstGeom>
        </p:spPr>
        <p:txBody>
          <a:bodyPr wrap="square">
            <a:spAutoFit/>
          </a:bodyPr>
          <a:lstStyle/>
          <a:p>
            <a:r>
              <a:rPr lang="en-US" b="1">
                <a:solidFill>
                  <a:srgbClr val="000000"/>
                </a:solidFill>
                <a:latin typeface="Calibri"/>
                <a:cs typeface="Calibri"/>
              </a:rPr>
              <a:t>GOAL 13: CLIMATE ACTION </a:t>
            </a:r>
            <a:r>
              <a:rPr lang="en-US">
                <a:solidFill>
                  <a:srgbClr val="000000"/>
                </a:solidFill>
                <a:latin typeface="Calibri"/>
                <a:cs typeface="Calibri"/>
              </a:rPr>
              <a:t>Climate change is a global challenge that affects everyone, everywhere. </a:t>
            </a:r>
            <a:endParaRPr lang="en-US">
              <a:latin typeface="Calibri"/>
              <a:cs typeface="Calibri"/>
            </a:endParaRPr>
          </a:p>
        </p:txBody>
      </p:sp>
      <p:sp>
        <p:nvSpPr>
          <p:cNvPr id="12" name="Rectangle 11">
            <a:extLst>
              <a:ext uri="{FF2B5EF4-FFF2-40B4-BE49-F238E27FC236}">
                <a16:creationId xmlns:a16="http://schemas.microsoft.com/office/drawing/2014/main" id="{FE27DD8E-4588-42D9-9336-637275D3A1BB}"/>
              </a:ext>
            </a:extLst>
          </p:cNvPr>
          <p:cNvSpPr/>
          <p:nvPr/>
        </p:nvSpPr>
        <p:spPr>
          <a:xfrm>
            <a:off x="1778048" y="5861089"/>
            <a:ext cx="10074611" cy="646331"/>
          </a:xfrm>
          <a:prstGeom prst="rect">
            <a:avLst/>
          </a:prstGeom>
        </p:spPr>
        <p:txBody>
          <a:bodyPr wrap="square">
            <a:spAutoFit/>
          </a:bodyPr>
          <a:lstStyle/>
          <a:p>
            <a:r>
              <a:rPr lang="en-US" b="1">
                <a:solidFill>
                  <a:srgbClr val="000000"/>
                </a:solidFill>
                <a:latin typeface="Calibri"/>
                <a:cs typeface="Calibri"/>
              </a:rPr>
              <a:t>GOAL 16: PEACE, JUSTICE AND STRONG INSTITUTIONS </a:t>
            </a:r>
            <a:r>
              <a:rPr lang="en-US">
                <a:solidFill>
                  <a:srgbClr val="000000"/>
                </a:solidFill>
                <a:latin typeface="Calibri"/>
                <a:cs typeface="Calibri"/>
              </a:rPr>
              <a:t>Access to justice for all, and building effective, accountable institutions at all levels. </a:t>
            </a:r>
            <a:endParaRPr lang="en-US">
              <a:latin typeface="Calibri"/>
              <a:cs typeface="Calibri"/>
            </a:endParaRPr>
          </a:p>
        </p:txBody>
      </p:sp>
      <p:sp>
        <p:nvSpPr>
          <p:cNvPr id="13" name="Slide Number Placeholder 7">
            <a:extLst>
              <a:ext uri="{FF2B5EF4-FFF2-40B4-BE49-F238E27FC236}">
                <a16:creationId xmlns:a16="http://schemas.microsoft.com/office/drawing/2014/main" id="{E20662B4-BE49-421A-A519-13AE7E6D0477}"/>
              </a:ext>
            </a:extLst>
          </p:cNvPr>
          <p:cNvSpPr txBox="1">
            <a:spLocks/>
          </p:cNvSpPr>
          <p:nvPr/>
        </p:nvSpPr>
        <p:spPr>
          <a:xfrm>
            <a:off x="11803187" y="6535272"/>
            <a:ext cx="147637" cy="1825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61C38C-5C2D-5148-8E2E-6A19B9636540}" type="slidenum">
              <a:rPr lang="en-US" sz="1000" smtClean="0"/>
              <a:pPr/>
              <a:t>4</a:t>
            </a:fld>
            <a:endParaRPr lang="en-US" sz="1000"/>
          </a:p>
        </p:txBody>
      </p:sp>
    </p:spTree>
    <p:extLst>
      <p:ext uri="{BB962C8B-B14F-4D97-AF65-F5344CB8AC3E}">
        <p14:creationId xmlns:p14="http://schemas.microsoft.com/office/powerpoint/2010/main" val="17311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a:extLst>
              <a:ext uri="{FF2B5EF4-FFF2-40B4-BE49-F238E27FC236}">
                <a16:creationId xmlns:a16="http://schemas.microsoft.com/office/drawing/2014/main" id="{EB2F9A20-C2E4-4595-BC77-7BA63D496556}"/>
              </a:ext>
            </a:extLst>
          </p:cNvPr>
          <p:cNvSpPr>
            <a:spLocks noChangeArrowheads="1"/>
          </p:cNvSpPr>
          <p:nvPr/>
        </p:nvSpPr>
        <p:spPr bwMode="auto">
          <a:xfrm>
            <a:off x="4634639" y="202171"/>
            <a:ext cx="292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a:ln>
                  <a:noFill/>
                </a:ln>
                <a:effectLst/>
                <a:latin typeface="Arial" panose="020B0604020202020204" pitchFamily="34" charset="0"/>
                <a:cs typeface="Arial" panose="020B0604020202020204" pitchFamily="34" charset="0"/>
              </a:rPr>
              <a:t>Step 2: Data Analysis</a:t>
            </a:r>
            <a:r>
              <a:rPr kumimoji="0" lang="en-US" altLang="en-US" sz="2000" b="0" i="0" u="none" strike="noStrike" cap="none" normalizeH="0" baseline="0">
                <a:ln>
                  <a:noFill/>
                </a:ln>
                <a:effectLst/>
                <a:latin typeface="Arial" panose="020B0604020202020204" pitchFamily="34" charset="0"/>
                <a:cs typeface="Arial" panose="020B0604020202020204" pitchFamily="34" charset="0"/>
              </a:rPr>
              <a:t> </a:t>
            </a:r>
            <a:r>
              <a:rPr kumimoji="0" lang="en-US" altLang="en-US" sz="2000" b="0" i="0" u="none" strike="noStrike" cap="none" normalizeH="0" baseline="0">
                <a:ln>
                  <a:noFill/>
                </a:ln>
                <a:effectLst/>
              </a:rPr>
              <a:t> </a:t>
            </a:r>
          </a:p>
        </p:txBody>
      </p:sp>
      <p:sp>
        <p:nvSpPr>
          <p:cNvPr id="5" name="Rectangle 4">
            <a:extLst>
              <a:ext uri="{FF2B5EF4-FFF2-40B4-BE49-F238E27FC236}">
                <a16:creationId xmlns:a16="http://schemas.microsoft.com/office/drawing/2014/main" id="{56B4035D-63E3-4DF6-95FC-834A03D8C54B}"/>
              </a:ext>
            </a:extLst>
          </p:cNvPr>
          <p:cNvSpPr/>
          <p:nvPr/>
        </p:nvSpPr>
        <p:spPr>
          <a:xfrm>
            <a:off x="1032754" y="861895"/>
            <a:ext cx="10126493" cy="5355312"/>
          </a:xfrm>
          <a:prstGeom prst="rect">
            <a:avLst/>
          </a:prstGeom>
          <a:ln w="57150">
            <a:solidFill>
              <a:srgbClr val="92D050"/>
            </a:solidFill>
          </a:ln>
        </p:spPr>
        <p:txBody>
          <a:bodyPr wrap="square" lIns="91440" tIns="45720" rIns="91440" bIns="45720" anchor="t">
            <a:spAutoFit/>
          </a:bodyPr>
          <a:lstStyle/>
          <a:p>
            <a:pPr fontAlgn="base"/>
            <a:r>
              <a:rPr lang="en-US">
                <a:solidFill>
                  <a:srgbClr val="000000"/>
                </a:solidFill>
                <a:latin typeface="Calibri"/>
                <a:cs typeface="Calibri"/>
              </a:rPr>
              <a:t>Please answer the following questions for your selected goal.  Feel free to include any additional open-source data that is relevant to the analysis.  </a:t>
            </a:r>
            <a:endParaRPr lang="en-US" b="0" i="0">
              <a:solidFill>
                <a:srgbClr val="000000"/>
              </a:solidFill>
              <a:effectLst/>
              <a:latin typeface="Calibri"/>
              <a:cs typeface="Calibri"/>
            </a:endParaRPr>
          </a:p>
          <a:p>
            <a:endParaRPr lang="en-US">
              <a:solidFill>
                <a:srgbClr val="000000"/>
              </a:solidFill>
              <a:latin typeface="Calibri"/>
              <a:cs typeface="Calibri"/>
            </a:endParaRPr>
          </a:p>
          <a:p>
            <a:pPr marL="285750" indent="-285750" fontAlgn="base">
              <a:buFont typeface="Arial" panose="020B0604020202020204" pitchFamily="34" charset="0"/>
              <a:buChar char="•"/>
            </a:pPr>
            <a:r>
              <a:rPr lang="en-US">
                <a:solidFill>
                  <a:srgbClr val="000000"/>
                </a:solidFill>
                <a:latin typeface="Calibri"/>
                <a:cs typeface="Calibri"/>
              </a:rPr>
              <a:t>What is the </a:t>
            </a:r>
            <a:r>
              <a:rPr lang="en-US" b="1">
                <a:solidFill>
                  <a:srgbClr val="000000"/>
                </a:solidFill>
                <a:latin typeface="Calibri"/>
                <a:cs typeface="Calibri"/>
              </a:rPr>
              <a:t>world overview</a:t>
            </a:r>
            <a:r>
              <a:rPr lang="en-US">
                <a:solidFill>
                  <a:srgbClr val="000000"/>
                </a:solidFill>
                <a:latin typeface="Calibri"/>
                <a:cs typeface="Calibri"/>
              </a:rPr>
              <a:t> and </a:t>
            </a:r>
            <a:r>
              <a:rPr lang="en-US" b="1">
                <a:solidFill>
                  <a:srgbClr val="000000"/>
                </a:solidFill>
                <a:latin typeface="Calibri"/>
                <a:cs typeface="Calibri"/>
              </a:rPr>
              <a:t>trend since 2010 </a:t>
            </a:r>
            <a:r>
              <a:rPr lang="en-US">
                <a:solidFill>
                  <a:srgbClr val="000000"/>
                </a:solidFill>
                <a:latin typeface="Calibri"/>
                <a:cs typeface="Calibri"/>
              </a:rPr>
              <a:t>(if historical data is available) for your selected goal? Make sure to </a:t>
            </a:r>
            <a:r>
              <a:rPr lang="en-US" b="1">
                <a:solidFill>
                  <a:srgbClr val="000000"/>
                </a:solidFill>
                <a:latin typeface="Calibri"/>
                <a:cs typeface="Calibri"/>
              </a:rPr>
              <a:t>dive deep into the targets, indicators, and series</a:t>
            </a:r>
            <a:r>
              <a:rPr lang="en-US">
                <a:solidFill>
                  <a:srgbClr val="000000"/>
                </a:solidFill>
                <a:latin typeface="Calibri"/>
                <a:cs typeface="Calibri"/>
              </a:rPr>
              <a:t>.  </a:t>
            </a:r>
          </a:p>
          <a:p>
            <a:pPr marL="285750" indent="-285750" fontAlgn="base">
              <a:buFont typeface="Arial" panose="020B0604020202020204" pitchFamily="34" charset="0"/>
              <a:buChar char="•"/>
            </a:pPr>
            <a:endParaRPr lang="en-US">
              <a:solidFill>
                <a:srgbClr val="000000"/>
              </a:solidFill>
              <a:latin typeface="Calibri"/>
              <a:cs typeface="Calibri"/>
            </a:endParaRPr>
          </a:p>
          <a:p>
            <a:pPr marL="285750" indent="-285750" fontAlgn="base">
              <a:buFont typeface="Arial" panose="020B0604020202020204" pitchFamily="34" charset="0"/>
              <a:buChar char="•"/>
            </a:pPr>
            <a:r>
              <a:rPr lang="en-US">
                <a:solidFill>
                  <a:srgbClr val="000000"/>
                </a:solidFill>
                <a:latin typeface="Calibri"/>
                <a:cs typeface="Calibri"/>
              </a:rPr>
              <a:t>Which targets, indicators, and series are </a:t>
            </a:r>
            <a:r>
              <a:rPr lang="en-US" b="1">
                <a:solidFill>
                  <a:srgbClr val="000000"/>
                </a:solidFill>
                <a:latin typeface="Calibri"/>
                <a:cs typeface="Calibri"/>
              </a:rPr>
              <a:t>lagging for the selected goal compared to the worldwide trend</a:t>
            </a:r>
            <a:r>
              <a:rPr lang="en-US">
                <a:solidFill>
                  <a:srgbClr val="000000"/>
                </a:solidFill>
                <a:latin typeface="Calibri"/>
                <a:cs typeface="Calibri"/>
              </a:rPr>
              <a:t>?  </a:t>
            </a:r>
          </a:p>
          <a:p>
            <a:pPr marL="285750" indent="-285750" fontAlgn="base">
              <a:buFont typeface="Arial" panose="020B0604020202020204" pitchFamily="34" charset="0"/>
              <a:buChar char="•"/>
            </a:pPr>
            <a:endParaRPr lang="en-US">
              <a:solidFill>
                <a:srgbClr val="000000"/>
              </a:solidFill>
              <a:latin typeface="Calibri"/>
              <a:cs typeface="Calibri"/>
            </a:endParaRPr>
          </a:p>
          <a:p>
            <a:pPr marL="285750" indent="-285750" fontAlgn="base">
              <a:buFont typeface="Arial" panose="020B0604020202020204" pitchFamily="34" charset="0"/>
              <a:buChar char="•"/>
            </a:pPr>
            <a:r>
              <a:rPr lang="en-US">
                <a:solidFill>
                  <a:srgbClr val="000000"/>
                </a:solidFill>
                <a:latin typeface="Calibri"/>
                <a:cs typeface="Calibri"/>
              </a:rPr>
              <a:t>Which </a:t>
            </a:r>
            <a:r>
              <a:rPr lang="en-US" b="1">
                <a:solidFill>
                  <a:srgbClr val="000000"/>
                </a:solidFill>
                <a:latin typeface="Calibri"/>
                <a:cs typeface="Calibri"/>
              </a:rPr>
              <a:t>countries are underperforming or overperforming</a:t>
            </a:r>
            <a:r>
              <a:rPr lang="en-US">
                <a:solidFill>
                  <a:srgbClr val="000000"/>
                </a:solidFill>
                <a:latin typeface="Calibri"/>
                <a:cs typeface="Calibri"/>
              </a:rPr>
              <a:t>? How do these </a:t>
            </a:r>
            <a:r>
              <a:rPr lang="en-US" b="1">
                <a:solidFill>
                  <a:srgbClr val="000000"/>
                </a:solidFill>
                <a:latin typeface="Calibri"/>
                <a:cs typeface="Calibri"/>
              </a:rPr>
              <a:t>countries compare to their region, income group, or world average</a:t>
            </a:r>
            <a:r>
              <a:rPr lang="en-US">
                <a:solidFill>
                  <a:srgbClr val="000000"/>
                </a:solidFill>
                <a:latin typeface="Calibri"/>
                <a:cs typeface="Calibri"/>
              </a:rPr>
              <a:t>? </a:t>
            </a:r>
          </a:p>
          <a:p>
            <a:pPr marL="285750" indent="-285750" fontAlgn="base">
              <a:buFont typeface="Arial" panose="020B0604020202020204" pitchFamily="34" charset="0"/>
              <a:buChar char="•"/>
            </a:pPr>
            <a:endParaRPr lang="en-US">
              <a:solidFill>
                <a:srgbClr val="000000"/>
              </a:solidFill>
              <a:latin typeface="Calibri"/>
              <a:cs typeface="Calibri"/>
            </a:endParaRPr>
          </a:p>
          <a:p>
            <a:pPr marL="285750" indent="-285750" fontAlgn="base">
              <a:buFont typeface="Arial" panose="020B0604020202020204" pitchFamily="34" charset="0"/>
              <a:buChar char="•"/>
            </a:pPr>
            <a:r>
              <a:rPr lang="en-US">
                <a:solidFill>
                  <a:srgbClr val="000000"/>
                </a:solidFill>
                <a:latin typeface="Calibri"/>
                <a:cs typeface="Calibri"/>
              </a:rPr>
              <a:t>How does the U.S. compare in these area’s of </a:t>
            </a:r>
            <a:r>
              <a:rPr lang="en-US" b="1">
                <a:solidFill>
                  <a:srgbClr val="000000"/>
                </a:solidFill>
                <a:latin typeface="Calibri"/>
                <a:cs typeface="Calibri"/>
              </a:rPr>
              <a:t>foreign assistances to China and Russia (if data is available)? </a:t>
            </a:r>
            <a:r>
              <a:rPr lang="en-US">
                <a:solidFill>
                  <a:srgbClr val="000000"/>
                </a:solidFill>
                <a:latin typeface="Calibri"/>
                <a:cs typeface="Calibri"/>
              </a:rPr>
              <a:t>Do these countries appear to pursue similar area’s of foreign assistance, or contrasting? </a:t>
            </a:r>
          </a:p>
          <a:p>
            <a:pPr marL="285750" indent="-285750" fontAlgn="base">
              <a:buFont typeface="Arial" panose="020B0604020202020204" pitchFamily="34" charset="0"/>
              <a:buChar char="•"/>
            </a:pPr>
            <a:endParaRPr lang="en-US">
              <a:solidFill>
                <a:srgbClr val="000000"/>
              </a:solidFill>
              <a:latin typeface="Calibri"/>
              <a:cs typeface="Calibri"/>
            </a:endParaRPr>
          </a:p>
          <a:p>
            <a:pPr marL="285750" indent="-285750" fontAlgn="base">
              <a:buFont typeface="Arial" panose="020B0604020202020204" pitchFamily="34" charset="0"/>
              <a:buChar char="•"/>
            </a:pPr>
            <a:r>
              <a:rPr lang="en-US">
                <a:solidFill>
                  <a:srgbClr val="000000"/>
                </a:solidFill>
                <a:latin typeface="Calibri"/>
                <a:cs typeface="Calibri"/>
              </a:rPr>
              <a:t>How would you </a:t>
            </a:r>
            <a:r>
              <a:rPr lang="en-US" b="1">
                <a:solidFill>
                  <a:srgbClr val="000000"/>
                </a:solidFill>
                <a:latin typeface="Calibri"/>
                <a:cs typeface="Calibri"/>
              </a:rPr>
              <a:t>advise the U.S. Government and its partners</a:t>
            </a:r>
            <a:r>
              <a:rPr lang="en-US">
                <a:solidFill>
                  <a:srgbClr val="000000"/>
                </a:solidFill>
                <a:latin typeface="Calibri"/>
                <a:cs typeface="Calibri"/>
              </a:rPr>
              <a:t> to assist countries in the endeavor to improve the metrics related to the selected goal?  </a:t>
            </a:r>
          </a:p>
          <a:p>
            <a:pPr fontAlgn="base"/>
            <a:endParaRPr lang="en-US" b="0" i="0">
              <a:solidFill>
                <a:srgbClr val="000000"/>
              </a:solidFill>
              <a:effectLst/>
              <a:latin typeface="Calibri"/>
              <a:cs typeface="Calibri"/>
            </a:endParaRPr>
          </a:p>
          <a:p>
            <a:pPr fontAlgn="base"/>
            <a:r>
              <a:rPr lang="en-US">
                <a:solidFill>
                  <a:srgbClr val="000000"/>
                </a:solidFill>
                <a:latin typeface="Calibri"/>
                <a:cs typeface="Calibri"/>
              </a:rPr>
              <a:t>To get your selected Goals Data, please visit </a:t>
            </a:r>
            <a:r>
              <a:rPr lang="en-US" u="sng">
                <a:solidFill>
                  <a:srgbClr val="0000FF"/>
                </a:solidFill>
                <a:latin typeface="Calibri"/>
                <a:cs typeface="Calibri"/>
                <a:hlinkClick r:id="rId3"/>
              </a:rPr>
              <a:t>https://unstats.un.org/sdgs/indicators/database/</a:t>
            </a:r>
            <a:r>
              <a:rPr lang="en-US">
                <a:solidFill>
                  <a:srgbClr val="000000"/>
                </a:solidFill>
                <a:latin typeface="Calibri"/>
                <a:cs typeface="Calibri"/>
              </a:rPr>
              <a:t> </a:t>
            </a:r>
            <a:endParaRPr lang="en-US" b="0" i="0">
              <a:solidFill>
                <a:srgbClr val="000000"/>
              </a:solidFill>
              <a:effectLst/>
              <a:latin typeface="Calibri"/>
              <a:cs typeface="Calibri"/>
            </a:endParaRPr>
          </a:p>
        </p:txBody>
      </p:sp>
      <p:sp>
        <p:nvSpPr>
          <p:cNvPr id="4" name="Slide Number Placeholder 7">
            <a:extLst>
              <a:ext uri="{FF2B5EF4-FFF2-40B4-BE49-F238E27FC236}">
                <a16:creationId xmlns:a16="http://schemas.microsoft.com/office/drawing/2014/main" id="{BAD63F28-60AF-4A81-BBA4-094A1C7DEC95}"/>
              </a:ext>
            </a:extLst>
          </p:cNvPr>
          <p:cNvSpPr txBox="1">
            <a:spLocks/>
          </p:cNvSpPr>
          <p:nvPr/>
        </p:nvSpPr>
        <p:spPr>
          <a:xfrm>
            <a:off x="11803187" y="6535272"/>
            <a:ext cx="147637" cy="1825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61C38C-5C2D-5148-8E2E-6A19B9636540}" type="slidenum">
              <a:rPr lang="en-US" sz="1000" smtClean="0"/>
              <a:pPr/>
              <a:t>5</a:t>
            </a:fld>
            <a:endParaRPr lang="en-US" sz="1000"/>
          </a:p>
        </p:txBody>
      </p:sp>
    </p:spTree>
    <p:extLst>
      <p:ext uri="{BB962C8B-B14F-4D97-AF65-F5344CB8AC3E}">
        <p14:creationId xmlns:p14="http://schemas.microsoft.com/office/powerpoint/2010/main" val="180727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BDAD4-7ADA-4A15-8805-9CC023AC5E4E}"/>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Arial"/>
                <a:cs typeface="Arial"/>
              </a:rPr>
              <a:t>NSS Data Viz Competition Scoring </a:t>
            </a:r>
            <a:endParaRPr lang="en-US" sz="4000">
              <a:solidFill>
                <a:srgbClr val="FFFFFF"/>
              </a:solidFill>
              <a:ea typeface="+mj-lt"/>
              <a:cs typeface="+mj-lt"/>
            </a:endParaRPr>
          </a:p>
          <a:p>
            <a:pPr algn="r"/>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1928F667-5521-4F4F-9D2E-274FFFF79EA3}"/>
              </a:ext>
            </a:extLst>
          </p:cNvPr>
          <p:cNvSpPr>
            <a:spLocks noGrp="1"/>
          </p:cNvSpPr>
          <p:nvPr>
            <p:ph idx="1"/>
          </p:nvPr>
        </p:nvSpPr>
        <p:spPr>
          <a:xfrm>
            <a:off x="4810259" y="305651"/>
            <a:ext cx="6555347" cy="5889876"/>
          </a:xfrm>
          <a:ln w="28575">
            <a:solidFill>
              <a:srgbClr val="92D050"/>
            </a:solidFill>
          </a:ln>
        </p:spPr>
        <p:txBody>
          <a:bodyPr vert="horz" lIns="91440" tIns="45720" rIns="91440" bIns="45720" rtlCol="0" anchor="ctr">
            <a:normAutofit/>
          </a:bodyPr>
          <a:lstStyle/>
          <a:p>
            <a:pPr>
              <a:buNone/>
            </a:pPr>
            <a:r>
              <a:rPr lang="en-US" sz="1800" b="1">
                <a:ea typeface="+mn-lt"/>
                <a:cs typeface="+mn-lt"/>
              </a:rPr>
              <a:t>Data </a:t>
            </a:r>
            <a:endParaRPr lang="en-US" sz="1600">
              <a:cs typeface="Calibri"/>
            </a:endParaRPr>
          </a:p>
          <a:p>
            <a:pPr>
              <a:buFont typeface="Arial"/>
              <a:buChar char="•"/>
            </a:pPr>
            <a:r>
              <a:rPr lang="en-US" sz="1600">
                <a:ea typeface="+mn-lt"/>
                <a:cs typeface="+mn-lt"/>
              </a:rPr>
              <a:t>Did we include metadata? (e.g. stating the units, definition when necessary, full indicator names...) </a:t>
            </a:r>
          </a:p>
          <a:p>
            <a:pPr>
              <a:buFont typeface="Arial"/>
              <a:buChar char="•"/>
            </a:pPr>
            <a:r>
              <a:rPr lang="en-US" sz="1600">
                <a:ea typeface="+mn-lt"/>
                <a:cs typeface="+mn-lt"/>
              </a:rPr>
              <a:t>How well is the data structured and is it machine-readable? </a:t>
            </a:r>
          </a:p>
          <a:p>
            <a:pPr marL="0" indent="0">
              <a:buNone/>
            </a:pPr>
            <a:r>
              <a:rPr lang="en-US" sz="1800" b="1">
                <a:ea typeface="+mn-lt"/>
                <a:cs typeface="+mn-lt"/>
              </a:rPr>
              <a:t>Analysis </a:t>
            </a:r>
            <a:endParaRPr lang="en-US" sz="1800" b="1">
              <a:cs typeface="Calibri"/>
            </a:endParaRPr>
          </a:p>
          <a:p>
            <a:pPr marL="342900" indent="-342900"/>
            <a:r>
              <a:rPr lang="en-US" sz="1600">
                <a:ea typeface="+mn-lt"/>
                <a:cs typeface="+mn-lt"/>
              </a:rPr>
              <a:t>Is there a clear story and overall message?  </a:t>
            </a:r>
            <a:endParaRPr lang="en-US" sz="1600">
              <a:cs typeface="Calibri"/>
            </a:endParaRPr>
          </a:p>
          <a:p>
            <a:pPr marL="342900" indent="-342900">
              <a:buFont typeface="Arial,Sans-Serif"/>
              <a:buChar char="•"/>
            </a:pPr>
            <a:r>
              <a:rPr lang="en-US" sz="1600">
                <a:ea typeface="+mn-lt"/>
                <a:cs typeface="+mn-lt"/>
              </a:rPr>
              <a:t>Is the analysis comprehensive for technical and nontechnical audiences? </a:t>
            </a:r>
            <a:endParaRPr lang="en-US" sz="1600">
              <a:cs typeface="Calibri"/>
            </a:endParaRPr>
          </a:p>
          <a:p>
            <a:pPr>
              <a:buNone/>
            </a:pPr>
            <a:r>
              <a:rPr lang="en-US" sz="1800" b="1">
                <a:cs typeface="Calibri"/>
              </a:rPr>
              <a:t>Visualizations </a:t>
            </a:r>
          </a:p>
          <a:p>
            <a:r>
              <a:rPr lang="en-US" sz="1600">
                <a:ea typeface="+mn-lt"/>
                <a:cs typeface="+mn-lt"/>
              </a:rPr>
              <a:t>What type of visualizations were used? </a:t>
            </a:r>
          </a:p>
          <a:p>
            <a:r>
              <a:rPr lang="en-US" sz="1600">
                <a:ea typeface="+mn-lt"/>
                <a:cs typeface="+mn-lt"/>
              </a:rPr>
              <a:t>Was the flow easy and simple to follow?</a:t>
            </a:r>
          </a:p>
          <a:p>
            <a:r>
              <a:rPr lang="en-US" sz="1600">
                <a:ea typeface="+mn-lt"/>
                <a:cs typeface="+mn-lt"/>
              </a:rPr>
              <a:t>Is the dashboard telling a story?</a:t>
            </a:r>
            <a:endParaRPr lang="en-US" sz="1600">
              <a:cs typeface="Calibri"/>
            </a:endParaRPr>
          </a:p>
          <a:p>
            <a:pPr marL="0" indent="0">
              <a:buNone/>
            </a:pPr>
            <a:r>
              <a:rPr lang="en-US" sz="1800" b="1">
                <a:cs typeface="Calibri"/>
              </a:rPr>
              <a:t>Extra Points:</a:t>
            </a:r>
          </a:p>
          <a:p>
            <a:r>
              <a:rPr lang="en-US" sz="1600">
                <a:cs typeface="Calibri"/>
              </a:rPr>
              <a:t>Have we used any non-UN SDG Data Sources? </a:t>
            </a:r>
          </a:p>
          <a:p>
            <a:r>
              <a:rPr lang="en-US" sz="1600">
                <a:cs typeface="Calibri"/>
              </a:rPr>
              <a:t>Any advanced analysis were performed? (e.g. clustering, regression analysis...)</a:t>
            </a:r>
          </a:p>
          <a:p>
            <a:r>
              <a:rPr lang="en-US" sz="1600">
                <a:cs typeface="Calibri"/>
              </a:rPr>
              <a:t>Any policy recommendation based on the analysis were shared? </a:t>
            </a:r>
          </a:p>
        </p:txBody>
      </p:sp>
      <p:sp>
        <p:nvSpPr>
          <p:cNvPr id="11" name="Slide Number Placeholder 7">
            <a:extLst>
              <a:ext uri="{FF2B5EF4-FFF2-40B4-BE49-F238E27FC236}">
                <a16:creationId xmlns:a16="http://schemas.microsoft.com/office/drawing/2014/main" id="{521F6680-C263-4D0A-89EB-53F457E3769E}"/>
              </a:ext>
            </a:extLst>
          </p:cNvPr>
          <p:cNvSpPr txBox="1">
            <a:spLocks/>
          </p:cNvSpPr>
          <p:nvPr/>
        </p:nvSpPr>
        <p:spPr>
          <a:xfrm>
            <a:off x="11803187" y="6535272"/>
            <a:ext cx="147637" cy="1825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61C38C-5C2D-5148-8E2E-6A19B9636540}" type="slidenum">
              <a:rPr lang="en-US" sz="1000" smtClean="0"/>
              <a:pPr/>
              <a:t>6</a:t>
            </a:fld>
            <a:endParaRPr lang="en-US" sz="1000"/>
          </a:p>
        </p:txBody>
      </p:sp>
    </p:spTree>
    <p:extLst>
      <p:ext uri="{BB962C8B-B14F-4D97-AF65-F5344CB8AC3E}">
        <p14:creationId xmlns:p14="http://schemas.microsoft.com/office/powerpoint/2010/main" val="151711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962A-67F8-4F25-8188-87ECCE7F7366}"/>
              </a:ext>
            </a:extLst>
          </p:cNvPr>
          <p:cNvSpPr>
            <a:spLocks noGrp="1"/>
          </p:cNvSpPr>
          <p:nvPr>
            <p:ph type="title"/>
          </p:nvPr>
        </p:nvSpPr>
        <p:spPr>
          <a:xfrm>
            <a:off x="762001" y="803325"/>
            <a:ext cx="5314536" cy="1325563"/>
          </a:xfrm>
        </p:spPr>
        <p:txBody>
          <a:bodyPr>
            <a:normAutofit/>
          </a:bodyPr>
          <a:lstStyle/>
          <a:p>
            <a:pPr algn="ctr"/>
            <a:r>
              <a:rPr lang="en-US">
                <a:cs typeface="Calibri Light"/>
              </a:rPr>
              <a:t>Final Instructions</a:t>
            </a:r>
            <a:endParaRPr lang="en-US"/>
          </a:p>
        </p:txBody>
      </p:sp>
      <p:sp>
        <p:nvSpPr>
          <p:cNvPr id="57" name="Freeform: Shape 5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55">
            <a:extLst>
              <a:ext uri="{FF2B5EF4-FFF2-40B4-BE49-F238E27FC236}">
                <a16:creationId xmlns:a16="http://schemas.microsoft.com/office/drawing/2014/main" id="{6A9C6BCD-6607-4084-A0F8-E7E0060F90B1}"/>
              </a:ext>
            </a:extLst>
          </p:cNvPr>
          <p:cNvPicPr>
            <a:picLocks noChangeAspect="1"/>
          </p:cNvPicPr>
          <p:nvPr/>
        </p:nvPicPr>
        <p:blipFill rotWithShape="1">
          <a:blip r:embed="rId3"/>
          <a:srcRect l="17677" r="18187" b="5"/>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29" name="Content Placeholder 2">
            <a:extLst>
              <a:ext uri="{FF2B5EF4-FFF2-40B4-BE49-F238E27FC236}">
                <a16:creationId xmlns:a16="http://schemas.microsoft.com/office/drawing/2014/main" id="{B8D76321-11D1-43B6-8192-59AF5A19AA25}"/>
              </a:ext>
            </a:extLst>
          </p:cNvPr>
          <p:cNvGraphicFramePr>
            <a:graphicFrameLocks noGrp="1"/>
          </p:cNvGraphicFramePr>
          <p:nvPr>
            <p:ph idx="1"/>
            <p:extLst>
              <p:ext uri="{D42A27DB-BD31-4B8C-83A1-F6EECF244321}">
                <p14:modId xmlns:p14="http://schemas.microsoft.com/office/powerpoint/2010/main" val="919533975"/>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7">
            <a:extLst>
              <a:ext uri="{FF2B5EF4-FFF2-40B4-BE49-F238E27FC236}">
                <a16:creationId xmlns:a16="http://schemas.microsoft.com/office/drawing/2014/main" id="{B7555819-27E3-4D72-BC92-8229EC69751C}"/>
              </a:ext>
            </a:extLst>
          </p:cNvPr>
          <p:cNvSpPr txBox="1">
            <a:spLocks/>
          </p:cNvSpPr>
          <p:nvPr/>
        </p:nvSpPr>
        <p:spPr>
          <a:xfrm>
            <a:off x="11803187" y="6535272"/>
            <a:ext cx="147637" cy="1825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61C38C-5C2D-5148-8E2E-6A19B9636540}" type="slidenum">
              <a:rPr lang="en-US" sz="1000" smtClean="0"/>
              <a:pPr/>
              <a:t>7</a:t>
            </a:fld>
            <a:endParaRPr lang="en-US" sz="1000"/>
          </a:p>
        </p:txBody>
      </p:sp>
    </p:spTree>
    <p:extLst>
      <p:ext uri="{BB962C8B-B14F-4D97-AF65-F5344CB8AC3E}">
        <p14:creationId xmlns:p14="http://schemas.microsoft.com/office/powerpoint/2010/main" val="38673285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1493-68D6-4071-AFCB-66395485A190}"/>
              </a:ext>
            </a:extLst>
          </p:cNvPr>
          <p:cNvSpPr>
            <a:spLocks noGrp="1"/>
          </p:cNvSpPr>
          <p:nvPr>
            <p:ph type="title"/>
          </p:nvPr>
        </p:nvSpPr>
        <p:spPr/>
        <p:txBody>
          <a:bodyPr/>
          <a:lstStyle/>
          <a:p>
            <a:r>
              <a:rPr lang="en-US" b="1" u="sng">
                <a:cs typeface="Calibri Light"/>
              </a:rPr>
              <a:t>Additional Resources</a:t>
            </a:r>
          </a:p>
        </p:txBody>
      </p:sp>
      <p:sp>
        <p:nvSpPr>
          <p:cNvPr id="3" name="Content Placeholder 2">
            <a:extLst>
              <a:ext uri="{FF2B5EF4-FFF2-40B4-BE49-F238E27FC236}">
                <a16:creationId xmlns:a16="http://schemas.microsoft.com/office/drawing/2014/main" id="{9E683291-DDB0-4ABB-B8A1-AA0498C5C5E7}"/>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UN SDG: </a:t>
            </a:r>
          </a:p>
          <a:p>
            <a:pPr lvl="1"/>
            <a:r>
              <a:rPr lang="en-US">
                <a:ea typeface="+mn-lt"/>
                <a:cs typeface="+mn-lt"/>
                <a:hlinkClick r:id="rId2"/>
              </a:rPr>
              <a:t>United Nations Sustainable Development – 17 Goals to Transform Our World</a:t>
            </a:r>
            <a:endParaRPr lang="en-US">
              <a:cs typeface="Calibri"/>
            </a:endParaRPr>
          </a:p>
          <a:p>
            <a:pPr lvl="1"/>
            <a:r>
              <a:rPr lang="en-US">
                <a:ea typeface="+mn-lt"/>
                <a:cs typeface="+mn-lt"/>
                <a:hlinkClick r:id="rId3"/>
              </a:rPr>
              <a:t>THE 17 GOALS | Sustainable Development (un.org)</a:t>
            </a:r>
            <a:endParaRPr lang="en-US">
              <a:cs typeface="Calibri"/>
            </a:endParaRPr>
          </a:p>
          <a:p>
            <a:r>
              <a:rPr lang="en-US">
                <a:cs typeface="Calibri"/>
              </a:rPr>
              <a:t>SDG Progress Report </a:t>
            </a:r>
          </a:p>
          <a:p>
            <a:pPr lvl="1"/>
            <a:r>
              <a:rPr lang="en-US">
                <a:ea typeface="+mn-lt"/>
                <a:cs typeface="+mn-lt"/>
                <a:hlinkClick r:id="rId4"/>
              </a:rPr>
              <a:t>secretary-general-sdg-report-2021--EN.pdf (un.org)</a:t>
            </a:r>
            <a:endParaRPr lang="en-US">
              <a:cs typeface="Calibri"/>
            </a:endParaRPr>
          </a:p>
          <a:p>
            <a:r>
              <a:rPr lang="en-US">
                <a:cs typeface="Calibri"/>
              </a:rPr>
              <a:t>Data Access: </a:t>
            </a:r>
          </a:p>
          <a:p>
            <a:pPr lvl="1"/>
            <a:r>
              <a:rPr lang="en-US">
                <a:ea typeface="+mn-lt"/>
                <a:cs typeface="+mn-lt"/>
                <a:hlinkClick r:id="rId5"/>
              </a:rPr>
              <a:t>IDEA: QUERY (usaid.gov)</a:t>
            </a:r>
          </a:p>
          <a:p>
            <a:pPr lvl="1"/>
            <a:r>
              <a:rPr lang="en-US">
                <a:ea typeface="+mn-lt"/>
                <a:cs typeface="+mn-lt"/>
                <a:hlinkClick r:id="rId6"/>
              </a:rPr>
              <a:t>— SDG Indicators (un</a:t>
            </a:r>
            <a:r>
              <a:rPr lang="en-US">
                <a:ea typeface="+mn-lt"/>
                <a:cs typeface="+mn-lt"/>
                <a:hlinkClick r:id="rId6"/>
              </a:rPr>
              <a:t>.org)</a:t>
            </a:r>
          </a:p>
          <a:p>
            <a:r>
              <a:rPr lang="en-US">
                <a:cs typeface="Calibri"/>
              </a:rPr>
              <a:t>UN SDG Viz ideas </a:t>
            </a:r>
          </a:p>
          <a:p>
            <a:pPr lvl="1"/>
            <a:r>
              <a:rPr lang="en-US">
                <a:ea typeface="+mn-lt"/>
                <a:cs typeface="+mn-lt"/>
                <a:hlinkClick r:id="rId7"/>
              </a:rPr>
              <a:t>SDG Country Profiles (unstatshub.org)</a:t>
            </a:r>
            <a:endParaRPr lang="en-US">
              <a:cs typeface="Calibri"/>
            </a:endParaRPr>
          </a:p>
        </p:txBody>
      </p:sp>
    </p:spTree>
    <p:extLst>
      <p:ext uri="{BB962C8B-B14F-4D97-AF65-F5344CB8AC3E}">
        <p14:creationId xmlns:p14="http://schemas.microsoft.com/office/powerpoint/2010/main" val="368967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632073"/>
            <a:ext cx="5486400" cy="1454152"/>
          </a:xfrm>
        </p:spPr>
        <p:txBody>
          <a:bodyPr/>
          <a:lstStyle/>
          <a:p>
            <a:pPr algn="ctr"/>
            <a:r>
              <a:rPr lang="en-GB"/>
              <a:t>Questions and Comments</a:t>
            </a:r>
            <a:endParaRPr lang="en-US"/>
          </a:p>
        </p:txBody>
      </p:sp>
      <p:sp>
        <p:nvSpPr>
          <p:cNvPr id="3" name="Slide Number Placeholder 7">
            <a:extLst>
              <a:ext uri="{FF2B5EF4-FFF2-40B4-BE49-F238E27FC236}">
                <a16:creationId xmlns:a16="http://schemas.microsoft.com/office/drawing/2014/main" id="{7461BB0C-966C-41DD-9639-53BFA5AC62D5}"/>
              </a:ext>
            </a:extLst>
          </p:cNvPr>
          <p:cNvSpPr txBox="1">
            <a:spLocks/>
          </p:cNvSpPr>
          <p:nvPr/>
        </p:nvSpPr>
        <p:spPr>
          <a:xfrm>
            <a:off x="11803187" y="6535272"/>
            <a:ext cx="147637" cy="1825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61C38C-5C2D-5148-8E2E-6A19B9636540}" type="slidenum">
              <a:rPr lang="en-US" sz="1000" smtClean="0"/>
              <a:pPr/>
              <a:t>9</a:t>
            </a:fld>
            <a:endParaRPr lang="en-US" sz="1000"/>
          </a:p>
        </p:txBody>
      </p:sp>
    </p:spTree>
    <p:extLst>
      <p:ext uri="{BB962C8B-B14F-4D97-AF65-F5344CB8AC3E}">
        <p14:creationId xmlns:p14="http://schemas.microsoft.com/office/powerpoint/2010/main" val="1627101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uidehouse">
  <a:themeElements>
    <a:clrScheme name="Guidehouse Colors">
      <a:dk1>
        <a:srgbClr val="000000"/>
      </a:dk1>
      <a:lt1>
        <a:srgbClr val="FFFFFF"/>
      </a:lt1>
      <a:dk2>
        <a:srgbClr val="7F7F7F"/>
      </a:dk2>
      <a:lt2>
        <a:srgbClr val="F4F4F4"/>
      </a:lt2>
      <a:accent1>
        <a:srgbClr val="93D500"/>
      </a:accent1>
      <a:accent2>
        <a:srgbClr val="40840B"/>
      </a:accent2>
      <a:accent3>
        <a:srgbClr val="FADC33"/>
      </a:accent3>
      <a:accent4>
        <a:srgbClr val="F9B723"/>
      </a:accent4>
      <a:accent5>
        <a:srgbClr val="F26931"/>
      </a:accent5>
      <a:accent6>
        <a:srgbClr val="1F55C9"/>
      </a:accent6>
      <a:hlink>
        <a:srgbClr val="40840B"/>
      </a:hlink>
      <a:folHlink>
        <a:srgbClr val="40840B"/>
      </a:folHlink>
    </a:clrScheme>
    <a:fontScheme name="Guidehouse Fonts">
      <a:majorFont>
        <a:latin typeface="Arial"/>
        <a:ea typeface=""/>
        <a:cs typeface=""/>
      </a:majorFont>
      <a:minorFont>
        <a:latin typeface="Arial"/>
        <a:ea typeface=""/>
        <a:cs typeface=""/>
      </a:minorFont>
    </a:fontScheme>
    <a:fmtScheme name="Guidehouse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lt1"/>
        </a:fontRef>
      </a:style>
    </a:spDef>
    <a:lnDef>
      <a:spPr>
        <a:ln w="12700" cap="sq"/>
      </a:spPr>
      <a:bodyPr/>
      <a:lstStyle/>
      <a:style>
        <a:lnRef idx="1">
          <a:schemeClr val="accent1"/>
        </a:lnRef>
        <a:fillRef idx="0">
          <a:schemeClr val="accent1"/>
        </a:fillRef>
        <a:effectRef idx="0">
          <a:srgbClr val="000000"/>
        </a:effectRef>
        <a:fontRef idx="minor">
          <a:schemeClr val="lt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Guidehouse Green">
      <a:srgbClr val="93D500"/>
    </a:custClr>
    <a:custClr name="Guidehouse Light Green">
      <a:srgbClr val="C3EC0C"/>
    </a:custClr>
    <a:custClr name="Guidehouse Yellow">
      <a:srgbClr val="FADC33"/>
    </a:custClr>
    <a:custClr name="Dark Green">
      <a:srgbClr val="40840B"/>
    </a:custClr>
    <a:custClr name="Blue">
      <a:srgbClr val="1F55C9"/>
    </a:custClr>
    <a:custClr name="Light Orange">
      <a:srgbClr val="F9B723"/>
    </a:custClr>
    <a:custClr name="Orange">
      <a:srgbClr val="F26931"/>
    </a:custClr>
    <a:custClr name="Light Gray">
      <a:srgbClr val="F4F4F4"/>
    </a:custClr>
    <a:custClr name="Gray">
      <a:srgbClr val="E5E5E5"/>
    </a:custClr>
    <a:custClr name="Medium Gray">
      <a:srgbClr val="7F7F7F"/>
    </a:custClr>
    <a:custClr name="Dark Gray">
      <a:srgbClr val="262626"/>
    </a:custClr>
  </a:custClrLst>
  <a:extLst>
    <a:ext uri="{05A4C25C-085E-4340-85A3-A5531E510DB2}">
      <thm15:themeFamily xmlns:thm15="http://schemas.microsoft.com/office/thememl/2012/main" name="Guidehouse Standard Interim Arial.pptx" id="{76138691-28AE-412C-849C-7FC939690FDE}" vid="{9C3E138E-83AE-4251-8DDF-0C616F4152B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Widescreen</PresentationFormat>
  <Paragraphs>106</Paragraphs>
  <Slides>10</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Arial,Sans-Serif</vt:lpstr>
      <vt:lpstr>Calibri</vt:lpstr>
      <vt:lpstr>Calibri Light</vt:lpstr>
      <vt:lpstr>Neue Haas Grotesk Display Std 55 Roman</vt:lpstr>
      <vt:lpstr>Segoe UI</vt:lpstr>
      <vt:lpstr>Office Theme</vt:lpstr>
      <vt:lpstr>Guidehouse</vt:lpstr>
      <vt:lpstr>NSS Open Data Visualization Challenge</vt:lpstr>
      <vt:lpstr>Challenge Details</vt:lpstr>
      <vt:lpstr>PowerPoint Presentation</vt:lpstr>
      <vt:lpstr>PowerPoint Presentation</vt:lpstr>
      <vt:lpstr>PowerPoint Presentation</vt:lpstr>
      <vt:lpstr>NSS Data Viz Competition Scoring  </vt:lpstr>
      <vt:lpstr>Final Instructions</vt:lpstr>
      <vt:lpstr>Additional Resources</vt:lpstr>
      <vt:lpstr>Questions and Comments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NSS Open Data Visualization Challenge</dc:title>
  <dc:creator>Ifedolapo Bamikole</dc:creator>
  <cp:lastModifiedBy>Bobby Strauss</cp:lastModifiedBy>
  <cp:revision>1</cp:revision>
  <dcterms:created xsi:type="dcterms:W3CDTF">2021-06-21T12:43:37Z</dcterms:created>
  <dcterms:modified xsi:type="dcterms:W3CDTF">2021-06-25T18:49:17Z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54ff18-1f67-49e3-969d-54131c2649ce_Enabled">
    <vt:lpwstr>true</vt:lpwstr>
  </property>
  <property fmtid="{D5CDD505-2E9C-101B-9397-08002B2CF9AE}" pid="3" name="MSIP_Label_b054ff18-1f67-49e3-969d-54131c2649ce_SetDate">
    <vt:lpwstr>2021-06-21T13:53:08Z</vt:lpwstr>
  </property>
  <property fmtid="{D5CDD505-2E9C-101B-9397-08002B2CF9AE}" pid="4" name="MSIP_Label_b054ff18-1f67-49e3-969d-54131c2649ce_Method">
    <vt:lpwstr>Privileged</vt:lpwstr>
  </property>
  <property fmtid="{D5CDD505-2E9C-101B-9397-08002B2CF9AE}" pid="5" name="MSIP_Label_b054ff18-1f67-49e3-969d-54131c2649ce_Name">
    <vt:lpwstr>Public Internals</vt:lpwstr>
  </property>
  <property fmtid="{D5CDD505-2E9C-101B-9397-08002B2CF9AE}" pid="6" name="MSIP_Label_b054ff18-1f67-49e3-969d-54131c2649ce_SiteId">
    <vt:lpwstr>8a628aaf-2f06-4dc5-a007-33a134d5e988</vt:lpwstr>
  </property>
  <property fmtid="{D5CDD505-2E9C-101B-9397-08002B2CF9AE}" pid="7" name="MSIP_Label_b054ff18-1f67-49e3-969d-54131c2649ce_ActionId">
    <vt:lpwstr>bad7b0e0-8646-431a-9bd1-b9006f0e212a</vt:lpwstr>
  </property>
  <property fmtid="{D5CDD505-2E9C-101B-9397-08002B2CF9AE}" pid="8" name="MSIP_Label_b054ff18-1f67-49e3-969d-54131c2649ce_ContentBits">
    <vt:lpwstr>1</vt:lpwstr>
  </property>
</Properties>
</file>