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5" r:id="rId5"/>
    <p:sldId id="399" r:id="rId6"/>
    <p:sldId id="398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27" r:id="rId16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19F04-F55E-421A-B56E-7C16C1222A41}" v="147" dt="2024-03-19T18:37:52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906" autoAdjust="0"/>
  </p:normalViewPr>
  <p:slideViewPr>
    <p:cSldViewPr snapToGrid="0">
      <p:cViewPr varScale="1">
        <p:scale>
          <a:sx n="96" d="100"/>
          <a:sy n="96" d="100"/>
        </p:scale>
        <p:origin x="1752" y="312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driguez Rodrigo" userId="ffe6dc53-0573-4d30-b09c-f73886c58404" providerId="ADAL" clId="{C5F19F04-F55E-421A-B56E-7C16C1222A41}"/>
    <pc:docChg chg="custSel addSld delSld modSld">
      <pc:chgData name="David Rodriguez Rodrigo" userId="ffe6dc53-0573-4d30-b09c-f73886c58404" providerId="ADAL" clId="{C5F19F04-F55E-421A-B56E-7C16C1222A41}" dt="2024-03-19T18:37:52.862" v="471" actId="20577"/>
      <pc:docMkLst>
        <pc:docMk/>
      </pc:docMkLst>
      <pc:sldChg chg="modSp mod">
        <pc:chgData name="David Rodriguez Rodrigo" userId="ffe6dc53-0573-4d30-b09c-f73886c58404" providerId="ADAL" clId="{C5F19F04-F55E-421A-B56E-7C16C1222A41}" dt="2024-03-19T18:22:16.055" v="405" actId="20577"/>
        <pc:sldMkLst>
          <pc:docMk/>
          <pc:sldMk cId="0" sldId="257"/>
        </pc:sldMkLst>
        <pc:spChg chg="mod">
          <ac:chgData name="David Rodriguez Rodrigo" userId="ffe6dc53-0573-4d30-b09c-f73886c58404" providerId="ADAL" clId="{C5F19F04-F55E-421A-B56E-7C16C1222A41}" dt="2024-03-19T18:22:16.055" v="405" actId="20577"/>
          <ac:spMkLst>
            <pc:docMk/>
            <pc:sldMk cId="0" sldId="257"/>
            <ac:spMk id="128" creationId="{00000000-0000-0000-0000-000000000000}"/>
          </ac:spMkLst>
        </pc:spChg>
      </pc:sldChg>
      <pc:sldChg chg="del">
        <pc:chgData name="David Rodriguez Rodrigo" userId="ffe6dc53-0573-4d30-b09c-f73886c58404" providerId="ADAL" clId="{C5F19F04-F55E-421A-B56E-7C16C1222A41}" dt="2024-03-19T18:12:44.751" v="111" actId="47"/>
        <pc:sldMkLst>
          <pc:docMk/>
          <pc:sldMk cId="0" sldId="258"/>
        </pc:sldMkLst>
      </pc:sldChg>
      <pc:sldChg chg="del">
        <pc:chgData name="David Rodriguez Rodrigo" userId="ffe6dc53-0573-4d30-b09c-f73886c58404" providerId="ADAL" clId="{C5F19F04-F55E-421A-B56E-7C16C1222A41}" dt="2024-03-19T18:12:50.347" v="112" actId="47"/>
        <pc:sldMkLst>
          <pc:docMk/>
          <pc:sldMk cId="0" sldId="259"/>
        </pc:sldMkLst>
      </pc:sldChg>
      <pc:sldChg chg="del">
        <pc:chgData name="David Rodriguez Rodrigo" userId="ffe6dc53-0573-4d30-b09c-f73886c58404" providerId="ADAL" clId="{C5F19F04-F55E-421A-B56E-7C16C1222A41}" dt="2024-03-19T18:12:50.347" v="112" actId="47"/>
        <pc:sldMkLst>
          <pc:docMk/>
          <pc:sldMk cId="0" sldId="260"/>
        </pc:sldMkLst>
      </pc:sldChg>
      <pc:sldChg chg="del">
        <pc:chgData name="David Rodriguez Rodrigo" userId="ffe6dc53-0573-4d30-b09c-f73886c58404" providerId="ADAL" clId="{C5F19F04-F55E-421A-B56E-7C16C1222A41}" dt="2024-03-19T18:12:50.347" v="112" actId="47"/>
        <pc:sldMkLst>
          <pc:docMk/>
          <pc:sldMk cId="0" sldId="261"/>
        </pc:sldMkLst>
      </pc:sldChg>
      <pc:sldChg chg="del">
        <pc:chgData name="David Rodriguez Rodrigo" userId="ffe6dc53-0573-4d30-b09c-f73886c58404" providerId="ADAL" clId="{C5F19F04-F55E-421A-B56E-7C16C1222A41}" dt="2024-03-19T18:12:50.347" v="112" actId="47"/>
        <pc:sldMkLst>
          <pc:docMk/>
          <pc:sldMk cId="0" sldId="263"/>
        </pc:sldMkLst>
      </pc:sldChg>
      <pc:sldChg chg="del">
        <pc:chgData name="David Rodriguez Rodrigo" userId="ffe6dc53-0573-4d30-b09c-f73886c58404" providerId="ADAL" clId="{C5F19F04-F55E-421A-B56E-7C16C1222A41}" dt="2024-03-19T18:12:50.347" v="112" actId="47"/>
        <pc:sldMkLst>
          <pc:docMk/>
          <pc:sldMk cId="0" sldId="264"/>
        </pc:sldMkLst>
      </pc:sldChg>
      <pc:sldChg chg="addSp delSp modSp mod delAnim modAnim">
        <pc:chgData name="David Rodriguez Rodrigo" userId="ffe6dc53-0573-4d30-b09c-f73886c58404" providerId="ADAL" clId="{C5F19F04-F55E-421A-B56E-7C16C1222A41}" dt="2024-03-19T18:37:36.264" v="466" actId="1076"/>
        <pc:sldMkLst>
          <pc:docMk/>
          <pc:sldMk cId="0" sldId="265"/>
        </pc:sldMkLst>
        <pc:spChg chg="del">
          <ac:chgData name="David Rodriguez Rodrigo" userId="ffe6dc53-0573-4d30-b09c-f73886c58404" providerId="ADAL" clId="{C5F19F04-F55E-421A-B56E-7C16C1222A41}" dt="2024-03-19T18:13:31.917" v="205" actId="478"/>
          <ac:spMkLst>
            <pc:docMk/>
            <pc:sldMk cId="0" sldId="265"/>
            <ac:spMk id="13" creationId="{FEAF223F-E059-F857-B19E-8CCD24965B4C}"/>
          </ac:spMkLst>
        </pc:spChg>
        <pc:spChg chg="mod">
          <ac:chgData name="David Rodriguez Rodrigo" userId="ffe6dc53-0573-4d30-b09c-f73886c58404" providerId="ADAL" clId="{C5F19F04-F55E-421A-B56E-7C16C1222A41}" dt="2024-03-19T18:36:59.834" v="460" actId="20577"/>
          <ac:spMkLst>
            <pc:docMk/>
            <pc:sldMk cId="0" sldId="265"/>
            <ac:spMk id="272" creationId="{00000000-0000-0000-0000-000000000000}"/>
          </ac:spMkLst>
        </pc:spChg>
        <pc:spChg chg="del mod">
          <ac:chgData name="David Rodriguez Rodrigo" userId="ffe6dc53-0573-4d30-b09c-f73886c58404" providerId="ADAL" clId="{C5F19F04-F55E-421A-B56E-7C16C1222A41}" dt="2024-03-19T18:36:57.248" v="459" actId="478"/>
          <ac:spMkLst>
            <pc:docMk/>
            <pc:sldMk cId="0" sldId="265"/>
            <ac:spMk id="273" creationId="{00000000-0000-0000-0000-000000000000}"/>
          </ac:spMkLst>
        </pc:spChg>
        <pc:picChg chg="add del mod">
          <ac:chgData name="David Rodriguez Rodrigo" userId="ffe6dc53-0573-4d30-b09c-f73886c58404" providerId="ADAL" clId="{C5F19F04-F55E-421A-B56E-7C16C1222A41}" dt="2024-03-19T18:36:55.387" v="457" actId="478"/>
          <ac:picMkLst>
            <pc:docMk/>
            <pc:sldMk cId="0" sldId="265"/>
            <ac:picMk id="3" creationId="{460933D8-E6CB-2537-CA86-869E27D05256}"/>
          </ac:picMkLst>
        </pc:picChg>
        <pc:picChg chg="add mod">
          <ac:chgData name="David Rodriguez Rodrigo" userId="ffe6dc53-0573-4d30-b09c-f73886c58404" providerId="ADAL" clId="{C5F19F04-F55E-421A-B56E-7C16C1222A41}" dt="2024-03-19T18:37:36.264" v="466" actId="1076"/>
          <ac:picMkLst>
            <pc:docMk/>
            <pc:sldMk cId="0" sldId="265"/>
            <ac:picMk id="5" creationId="{07EDCBDD-B525-4539-E010-22699BE130AA}"/>
          </ac:picMkLst>
        </pc:picChg>
      </pc:sldChg>
      <pc:sldChg chg="del">
        <pc:chgData name="David Rodriguez Rodrigo" userId="ffe6dc53-0573-4d30-b09c-f73886c58404" providerId="ADAL" clId="{C5F19F04-F55E-421A-B56E-7C16C1222A41}" dt="2024-03-19T18:12:41.299" v="110" actId="47"/>
        <pc:sldMkLst>
          <pc:docMk/>
          <pc:sldMk cId="0" sldId="297"/>
        </pc:sldMkLst>
      </pc:sldChg>
      <pc:sldChg chg="addSp delSp modSp add mod modAnim">
        <pc:chgData name="David Rodriguez Rodrigo" userId="ffe6dc53-0573-4d30-b09c-f73886c58404" providerId="ADAL" clId="{C5F19F04-F55E-421A-B56E-7C16C1222A41}" dt="2024-03-19T18:37:52.862" v="471" actId="20577"/>
        <pc:sldMkLst>
          <pc:docMk/>
          <pc:sldMk cId="2117765927" sldId="398"/>
        </pc:sldMkLst>
        <pc:spChg chg="mod">
          <ac:chgData name="David Rodriguez Rodrigo" userId="ffe6dc53-0573-4d30-b09c-f73886c58404" providerId="ADAL" clId="{C5F19F04-F55E-421A-B56E-7C16C1222A41}" dt="2024-03-19T18:37:52.862" v="471" actId="20577"/>
          <ac:spMkLst>
            <pc:docMk/>
            <pc:sldMk cId="2117765927" sldId="398"/>
            <ac:spMk id="272" creationId="{00000000-0000-0000-0000-000000000000}"/>
          </ac:spMkLst>
        </pc:spChg>
        <pc:spChg chg="mod">
          <ac:chgData name="David Rodriguez Rodrigo" userId="ffe6dc53-0573-4d30-b09c-f73886c58404" providerId="ADAL" clId="{C5F19F04-F55E-421A-B56E-7C16C1222A41}" dt="2024-03-19T18:20:50.068" v="362" actId="1076"/>
          <ac:spMkLst>
            <pc:docMk/>
            <pc:sldMk cId="2117765927" sldId="398"/>
            <ac:spMk id="273" creationId="{00000000-0000-0000-0000-000000000000}"/>
          </ac:spMkLst>
        </pc:spChg>
        <pc:picChg chg="del">
          <ac:chgData name="David Rodriguez Rodrigo" userId="ffe6dc53-0573-4d30-b09c-f73886c58404" providerId="ADAL" clId="{C5F19F04-F55E-421A-B56E-7C16C1222A41}" dt="2024-03-19T18:20:52.437" v="363" actId="478"/>
          <ac:picMkLst>
            <pc:docMk/>
            <pc:sldMk cId="2117765927" sldId="398"/>
            <ac:picMk id="3" creationId="{460933D8-E6CB-2537-CA86-869E27D05256}"/>
          </ac:picMkLst>
        </pc:picChg>
        <pc:picChg chg="add mod">
          <ac:chgData name="David Rodriguez Rodrigo" userId="ffe6dc53-0573-4d30-b09c-f73886c58404" providerId="ADAL" clId="{C5F19F04-F55E-421A-B56E-7C16C1222A41}" dt="2024-03-19T18:22:02.762" v="366" actId="1076"/>
          <ac:picMkLst>
            <pc:docMk/>
            <pc:sldMk cId="2117765927" sldId="398"/>
            <ac:picMk id="4" creationId="{F705D2CD-D25D-11B8-B77E-6AACFCB9BECC}"/>
          </ac:picMkLst>
        </pc:picChg>
      </pc:sldChg>
      <pc:sldChg chg="modSp add mod">
        <pc:chgData name="David Rodriguez Rodrigo" userId="ffe6dc53-0573-4d30-b09c-f73886c58404" providerId="ADAL" clId="{C5F19F04-F55E-421A-B56E-7C16C1222A41}" dt="2024-03-19T18:37:45.273" v="467" actId="6549"/>
        <pc:sldMkLst>
          <pc:docMk/>
          <pc:sldMk cId="1514672431" sldId="399"/>
        </pc:sldMkLst>
        <pc:spChg chg="mod">
          <ac:chgData name="David Rodriguez Rodrigo" userId="ffe6dc53-0573-4d30-b09c-f73886c58404" providerId="ADAL" clId="{C5F19F04-F55E-421A-B56E-7C16C1222A41}" dt="2024-03-19T18:37:45.273" v="467" actId="6549"/>
          <ac:spMkLst>
            <pc:docMk/>
            <pc:sldMk cId="1514672431" sldId="399"/>
            <ac:spMk id="272" creationId="{00000000-0000-0000-0000-000000000000}"/>
          </ac:spMkLst>
        </pc:spChg>
      </pc:sldChg>
    </pc:docChg>
  </pc:docChgLst>
  <pc:docChgLst>
    <pc:chgData name="David Rodriguez Rodrigo" userId="ffe6dc53-0573-4d30-b09c-f73886c58404" providerId="ADAL" clId="{2E93B194-5EF8-42E7-9379-030275DEA7BB}"/>
    <pc:docChg chg="modSld">
      <pc:chgData name="David Rodriguez Rodrigo" userId="ffe6dc53-0573-4d30-b09c-f73886c58404" providerId="ADAL" clId="{2E93B194-5EF8-42E7-9379-030275DEA7BB}" dt="2024-03-18T16:02:34.696" v="3" actId="20577"/>
      <pc:docMkLst>
        <pc:docMk/>
      </pc:docMkLst>
      <pc:sldChg chg="modSp">
        <pc:chgData name="David Rodriguez Rodrigo" userId="ffe6dc53-0573-4d30-b09c-f73886c58404" providerId="ADAL" clId="{2E93B194-5EF8-42E7-9379-030275DEA7BB}" dt="2024-03-18T16:02:34.696" v="3" actId="20577"/>
        <pc:sldMkLst>
          <pc:docMk/>
          <pc:sldMk cId="304284086" sldId="331"/>
        </pc:sldMkLst>
        <pc:spChg chg="mod">
          <ac:chgData name="David Rodriguez Rodrigo" userId="ffe6dc53-0573-4d30-b09c-f73886c58404" providerId="ADAL" clId="{2E93B194-5EF8-42E7-9379-030275DEA7BB}" dt="2024-03-18T16:02:34.696" v="3" actId="20577"/>
          <ac:spMkLst>
            <pc:docMk/>
            <pc:sldMk cId="304284086" sldId="331"/>
            <ac:spMk id="344" creationId="{00000000-0000-0000-0000-000000000000}"/>
          </ac:spMkLst>
        </pc:spChg>
      </pc:sldChg>
    </pc:docChg>
  </pc:docChgLst>
  <pc:docChgLst>
    <pc:chgData name="David Rodriguez Rodrigo" userId="ffe6dc53-0573-4d30-b09c-f73886c58404" providerId="ADAL" clId="{9C862D37-74EA-42EE-B301-C52BF79523EE}"/>
    <pc:docChg chg="undo custSel modSld">
      <pc:chgData name="David Rodriguez Rodrigo" userId="ffe6dc53-0573-4d30-b09c-f73886c58404" providerId="ADAL" clId="{9C862D37-74EA-42EE-B301-C52BF79523EE}" dt="2024-02-25T19:33:07.359" v="4" actId="478"/>
      <pc:docMkLst>
        <pc:docMk/>
      </pc:docMkLst>
      <pc:sldChg chg="addSp delSp modSp mod addAnim delAnim">
        <pc:chgData name="David Rodriguez Rodrigo" userId="ffe6dc53-0573-4d30-b09c-f73886c58404" providerId="ADAL" clId="{9C862D37-74EA-42EE-B301-C52BF79523EE}" dt="2024-02-25T19:33:07.359" v="4" actId="478"/>
        <pc:sldMkLst>
          <pc:docMk/>
          <pc:sldMk cId="756888580" sldId="334"/>
        </pc:sldMkLst>
        <pc:picChg chg="add del">
          <ac:chgData name="David Rodriguez Rodrigo" userId="ffe6dc53-0573-4d30-b09c-f73886c58404" providerId="ADAL" clId="{9C862D37-74EA-42EE-B301-C52BF79523EE}" dt="2024-02-25T19:33:07.359" v="4" actId="478"/>
          <ac:picMkLst>
            <pc:docMk/>
            <pc:sldMk cId="756888580" sldId="334"/>
            <ac:picMk id="3" creationId="{B67D76F7-18D9-88A7-DD03-7FE8466670BF}"/>
          </ac:picMkLst>
        </pc:picChg>
        <pc:picChg chg="add mod">
          <ac:chgData name="David Rodriguez Rodrigo" userId="ffe6dc53-0573-4d30-b09c-f73886c58404" providerId="ADAL" clId="{9C862D37-74EA-42EE-B301-C52BF79523EE}" dt="2024-02-25T19:33:04.432" v="3" actId="14100"/>
          <ac:picMkLst>
            <pc:docMk/>
            <pc:sldMk cId="756888580" sldId="334"/>
            <ac:picMk id="1026" creationId="{1908B985-9EEA-9ACB-64D7-52B3B43A69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74443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6000" y="10591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Relacionado con la diapositiva anterior. Este es uno de los problemas “sencillos” que </a:t>
            </a:r>
            <a:r>
              <a:rPr lang="es-ES" sz="2000" b="0" strike="noStrike" spc="-1" dirty="0" err="1">
                <a:latin typeface="Arial"/>
              </a:rPr>
              <a:t>resuele</a:t>
            </a:r>
            <a:r>
              <a:rPr lang="es-ES" sz="2000" b="0" strike="noStrike" spc="-1" dirty="0">
                <a:latin typeface="Arial"/>
              </a:rPr>
              <a:t> la IA.</a:t>
            </a:r>
          </a:p>
          <a:p>
            <a:endParaRPr lang="es-ES" sz="2000" b="0" strike="noStrike" spc="-1" dirty="0">
              <a:latin typeface="Arial"/>
            </a:endParaRPr>
          </a:p>
          <a:p>
            <a:r>
              <a:rPr lang="es-ES" sz="2000" b="0" strike="noStrike" spc="-1" dirty="0">
                <a:latin typeface="Arial"/>
              </a:rPr>
              <a:t>Típico/Clásico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_wSHKG8_f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2969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3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Overfitting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&amp; </a:t>
            </a: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Underfitting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6778414-7226-D1CF-DC9E-821FEF01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463675"/>
            <a:ext cx="7934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1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Overfitting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&amp; </a:t>
            </a: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Underfitting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" name="CustomShape 6">
            <a:extLst>
              <a:ext uri="{FF2B5EF4-FFF2-40B4-BE49-F238E27FC236}">
                <a16:creationId xmlns:a16="http://schemas.microsoft.com/office/drawing/2014/main" id="{CE1661F1-0D47-4D17-AF1F-F97614B5C7DE}"/>
              </a:ext>
            </a:extLst>
          </p:cNvPr>
          <p:cNvSpPr/>
          <p:nvPr/>
        </p:nvSpPr>
        <p:spPr>
          <a:xfrm>
            <a:off x="703644" y="1071247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Ajuste insuficiente (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Underfitting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BE3C52-8180-98E0-C1D8-7BB8932D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0" y="1511170"/>
            <a:ext cx="3556634" cy="2964733"/>
          </a:xfrm>
          <a:prstGeom prst="rect">
            <a:avLst/>
          </a:prstGeom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AE229696-8097-154A-A082-52911C5F6016}"/>
              </a:ext>
            </a:extLst>
          </p:cNvPr>
          <p:cNvSpPr/>
          <p:nvPr/>
        </p:nvSpPr>
        <p:spPr>
          <a:xfrm>
            <a:off x="372997" y="4599303"/>
            <a:ext cx="4032479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600" spc="-1" dirty="0">
                <a:solidFill>
                  <a:srgbClr val="000000"/>
                </a:solidFill>
                <a:latin typeface="Arial"/>
              </a:rPr>
              <a:t>En este caso se requieren más épocas de entrenamiento para lograr la convergencia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9EC141-A19C-4D6B-A7FC-9E32AA6B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76" y="1596251"/>
            <a:ext cx="3983805" cy="2926410"/>
          </a:xfrm>
          <a:prstGeom prst="rect">
            <a:avLst/>
          </a:prstGeom>
        </p:spPr>
      </p:pic>
      <p:sp>
        <p:nvSpPr>
          <p:cNvPr id="13" name="CustomShape 6">
            <a:extLst>
              <a:ext uri="{FF2B5EF4-FFF2-40B4-BE49-F238E27FC236}">
                <a16:creationId xmlns:a16="http://schemas.microsoft.com/office/drawing/2014/main" id="{130E09ED-149F-FBFD-533B-7CE293301AE4}"/>
              </a:ext>
            </a:extLst>
          </p:cNvPr>
          <p:cNvSpPr/>
          <p:nvPr/>
        </p:nvSpPr>
        <p:spPr>
          <a:xfrm>
            <a:off x="4939136" y="4569419"/>
            <a:ext cx="4547068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600" spc="-1" dirty="0">
                <a:solidFill>
                  <a:srgbClr val="000000"/>
                </a:solidFill>
                <a:latin typeface="Arial"/>
              </a:rPr>
              <a:t>En este caso, con más épocas de entrenamiento no se llegará a la convergencia. Se requiere un modelo más complejo 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3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Overfitting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&amp; </a:t>
            </a: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Underfitting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" name="CustomShape 6">
            <a:extLst>
              <a:ext uri="{FF2B5EF4-FFF2-40B4-BE49-F238E27FC236}">
                <a16:creationId xmlns:a16="http://schemas.microsoft.com/office/drawing/2014/main" id="{CE1661F1-0D47-4D17-AF1F-F97614B5C7DE}"/>
              </a:ext>
            </a:extLst>
          </p:cNvPr>
          <p:cNvSpPr/>
          <p:nvPr/>
        </p:nvSpPr>
        <p:spPr>
          <a:xfrm>
            <a:off x="703644" y="1071247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Sobre ajuste (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Overfitting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AE229696-8097-154A-A082-52911C5F6016}"/>
              </a:ext>
            </a:extLst>
          </p:cNvPr>
          <p:cNvSpPr/>
          <p:nvPr/>
        </p:nvSpPr>
        <p:spPr>
          <a:xfrm>
            <a:off x="1406769" y="4365139"/>
            <a:ext cx="7869116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600" spc="-1" dirty="0">
                <a:solidFill>
                  <a:srgbClr val="000000"/>
                </a:solidFill>
                <a:latin typeface="Arial"/>
              </a:rPr>
              <a:t>En este caso, las gráficas de error comienzan descendiendo tanto para la muestra de entrenamiento como para la de validación. Sin embargo, a medida que se sigue entrenando, el error en entrenamiento disminuye pero el error en validación comienza a ascender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E78DFB-86E6-BB22-9EDA-1E6953ED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1635125"/>
            <a:ext cx="4440115" cy="27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Overfitting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&amp; </a:t>
            </a:r>
            <a:r>
              <a:rPr lang="es-ES" sz="2600" spc="-1" dirty="0" err="1">
                <a:solidFill>
                  <a:srgbClr val="0098CD"/>
                </a:solidFill>
                <a:latin typeface="Arial"/>
              </a:rPr>
              <a:t>Underfitting</a:t>
            </a:r>
            <a:r>
              <a:rPr lang="es-ES" sz="2600" spc="-1" dirty="0">
                <a:solidFill>
                  <a:srgbClr val="0098CD"/>
                </a:solidFill>
                <a:latin typeface="Arial"/>
              </a:rPr>
              <a:t> 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" name="CustomShape 6">
            <a:extLst>
              <a:ext uri="{FF2B5EF4-FFF2-40B4-BE49-F238E27FC236}">
                <a16:creationId xmlns:a16="http://schemas.microsoft.com/office/drawing/2014/main" id="{CE1661F1-0D47-4D17-AF1F-F97614B5C7DE}"/>
              </a:ext>
            </a:extLst>
          </p:cNvPr>
          <p:cNvSpPr/>
          <p:nvPr/>
        </p:nvSpPr>
        <p:spPr>
          <a:xfrm>
            <a:off x="703644" y="1071247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 Una solución sencilla al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Overfitting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Early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Stopping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AE229696-8097-154A-A082-52911C5F6016}"/>
              </a:ext>
            </a:extLst>
          </p:cNvPr>
          <p:cNvSpPr/>
          <p:nvPr/>
        </p:nvSpPr>
        <p:spPr>
          <a:xfrm>
            <a:off x="1688123" y="4452416"/>
            <a:ext cx="7869116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600" spc="-1" dirty="0">
                <a:solidFill>
                  <a:srgbClr val="000000"/>
                </a:solidFill>
                <a:latin typeface="Arial"/>
              </a:rPr>
              <a:t>Consiste en detener el entrenamiento cuando se observa que se ha llegado al mínimo en el error de validación.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E78DFB-86E6-BB22-9EDA-1E6953ED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1635125"/>
            <a:ext cx="4440115" cy="27202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D23117-E4EA-CA4F-1850-741A7AE6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15" y="1696897"/>
            <a:ext cx="4005708" cy="26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latin typeface="Arial"/>
              </a:rPr>
              <a:t> Flujo de aprendizaje supervisado 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latin typeface="Arial"/>
              </a:rPr>
              <a:t> Validación cruzada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GPU vs CPU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Principales métricas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</a:rPr>
              <a:t>O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verfitting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underfitting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Flujo de aprendizaje Supervisado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	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7EDCBDD-B525-4539-E010-22699BE1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1065613"/>
            <a:ext cx="6867525" cy="4046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Validación cruzada	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649032" y="4002369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se puede hacer si no se dispone de un conjunto de datos suficientemente grande para entrenar?</a:t>
            </a:r>
            <a:endParaRPr lang="es-ES" sz="22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60933D8-E6CB-2537-CA86-869E27D0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51" y="2144432"/>
            <a:ext cx="4333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Validación cruzada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816086" y="1452600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Aprovechar al máximo los datos disponibles. Cross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Validation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705D2CD-D25D-11B8-B77E-6AACFCB9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27" y="1930846"/>
            <a:ext cx="5381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>
                <a:solidFill>
                  <a:srgbClr val="0098CD"/>
                </a:solidFill>
                <a:latin typeface="Arial"/>
              </a:rPr>
              <a:t>GPU vs CPU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22420E78-74B4-FBFA-A87F-0E19DDB9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74" y="730379"/>
            <a:ext cx="6073472" cy="43422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2F578D-ED79-A3E7-8251-9AC604D9AFB6}"/>
              </a:ext>
            </a:extLst>
          </p:cNvPr>
          <p:cNvSpPr txBox="1"/>
          <p:nvPr/>
        </p:nvSpPr>
        <p:spPr>
          <a:xfrm>
            <a:off x="2573185" y="5028643"/>
            <a:ext cx="5813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Ver: </a:t>
            </a:r>
            <a:r>
              <a:rPr lang="es-ES" sz="1400" dirty="0">
                <a:hlinkClick r:id="rId3"/>
              </a:rPr>
              <a:t>https://www.youtube.com/watch?v=C_wSHKG8_fg</a:t>
            </a:r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9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>
                <a:solidFill>
                  <a:srgbClr val="0098CD"/>
                </a:solidFill>
                <a:latin typeface="Arial"/>
              </a:rPr>
              <a:t>Principales Métricas. Clasificación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065AAC8-AB48-AC5B-57CF-17B203C5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0" y="1273175"/>
            <a:ext cx="7010400" cy="3124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A6CE4A-8454-8090-8D3E-65C9D90A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22" y="4468157"/>
            <a:ext cx="2876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>
                <a:solidFill>
                  <a:srgbClr val="0098CD"/>
                </a:solidFill>
                <a:latin typeface="Arial"/>
              </a:rPr>
              <a:t>Principales Métricas. Regresión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1B69CCD-F8A1-C2C0-802C-28B7E48C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54" y="1351573"/>
            <a:ext cx="3467100" cy="3143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E8FA27-963A-B4D9-84E1-4B0E1C34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29" y="1897062"/>
            <a:ext cx="2200275" cy="1876425"/>
          </a:xfrm>
          <a:prstGeom prst="rect">
            <a:avLst/>
          </a:prstGeom>
        </p:spPr>
      </p:pic>
      <p:sp>
        <p:nvSpPr>
          <p:cNvPr id="12" name="CustomShape 6">
            <a:extLst>
              <a:ext uri="{FF2B5EF4-FFF2-40B4-BE49-F238E27FC236}">
                <a16:creationId xmlns:a16="http://schemas.microsoft.com/office/drawing/2014/main" id="{0A13BC3C-A5FB-B2EC-4291-B493614567F3}"/>
              </a:ext>
            </a:extLst>
          </p:cNvPr>
          <p:cNvSpPr/>
          <p:nvPr/>
        </p:nvSpPr>
        <p:spPr>
          <a:xfrm>
            <a:off x="1364029" y="4556673"/>
            <a:ext cx="4412517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MAE (Mean Absolute Error)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400" spc="-1" dirty="0">
                <a:solidFill>
                  <a:srgbClr val="000000"/>
                </a:solidFill>
                <a:latin typeface="Arial"/>
              </a:rPr>
              <a:t>MSE (Mean Square Error)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RMSE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Arial"/>
              </a:rPr>
              <a:t>Root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</a:rPr>
              <a:t> Mean Square Error)</a:t>
            </a:r>
            <a:endParaRPr lang="es-ES" sz="14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0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spc="-1" dirty="0">
                <a:solidFill>
                  <a:srgbClr val="0098CD"/>
                </a:solidFill>
                <a:latin typeface="Arial"/>
              </a:rPr>
              <a:t>Principales Métricas. Representación gráfica Error </a:t>
            </a:r>
            <a:endParaRPr lang="es-ES" sz="26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12098DF-D5E3-5AF0-4573-65CC7961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2" y="1591408"/>
            <a:ext cx="4493305" cy="2908013"/>
          </a:xfrm>
          <a:prstGeom prst="rect">
            <a:avLst/>
          </a:prstGeom>
        </p:spPr>
      </p:pic>
      <p:sp>
        <p:nvSpPr>
          <p:cNvPr id="5" name="CustomShape 6">
            <a:extLst>
              <a:ext uri="{FF2B5EF4-FFF2-40B4-BE49-F238E27FC236}">
                <a16:creationId xmlns:a16="http://schemas.microsoft.com/office/drawing/2014/main" id="{CE1661F1-0D47-4D17-AF1F-F97614B5C7DE}"/>
              </a:ext>
            </a:extLst>
          </p:cNvPr>
          <p:cNvSpPr/>
          <p:nvPr/>
        </p:nvSpPr>
        <p:spPr>
          <a:xfrm>
            <a:off x="703644" y="1071247"/>
            <a:ext cx="878256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 Gráfica típica error vs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</a:rPr>
              <a:t>epochs</a:t>
            </a:r>
            <a:r>
              <a:rPr lang="es-ES" sz="2200" spc="-1" dirty="0">
                <a:solidFill>
                  <a:srgbClr val="000000"/>
                </a:solidFill>
                <a:latin typeface="Arial"/>
              </a:rPr>
              <a:t>. Caso de buen ajuste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6647363-3754-2386-9E6A-5CC5BED274F8}"/>
              </a:ext>
            </a:extLst>
          </p:cNvPr>
          <p:cNvSpPr/>
          <p:nvPr/>
        </p:nvSpPr>
        <p:spPr>
          <a:xfrm>
            <a:off x="2298513" y="4643421"/>
            <a:ext cx="6968580" cy="95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sz="1600" spc="-1" dirty="0">
                <a:solidFill>
                  <a:srgbClr val="000000"/>
                </a:solidFill>
                <a:latin typeface="Arial"/>
              </a:rPr>
              <a:t>Se observa convergencia. El modelo consigue generalizar, es decir, funcionar bien (con poco error) con nuevas muestras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80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303</Words>
  <Application>Microsoft Office PowerPoint</Application>
  <PresentationFormat>Personalizado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227</cp:revision>
  <dcterms:created xsi:type="dcterms:W3CDTF">2022-03-21T11:45:16Z</dcterms:created>
  <dcterms:modified xsi:type="dcterms:W3CDTF">2025-03-30T12:17:02Z</dcterms:modified>
  <dc:language>es-ES</dc:language>
</cp:coreProperties>
</file>