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0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6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19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9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42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2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6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5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486D86-D65B-43FF-B497-3E0FB2890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2EBDBD-EB23-4A95-B65C-33AEC5B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63DB-A8ED-4B70-92CF-3AE7B18C8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 Augmentation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2DE85-A854-4B91-9F0B-DE3C07C95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Savitsky</a:t>
            </a:r>
          </a:p>
        </p:txBody>
      </p:sp>
    </p:spTree>
    <p:extLst>
      <p:ext uri="{BB962C8B-B14F-4D97-AF65-F5344CB8AC3E}">
        <p14:creationId xmlns:p14="http://schemas.microsoft.com/office/powerpoint/2010/main" val="346102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2AE6-2CB0-4581-AF62-8C502C81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F2CC-AC00-4148-8A3A-F731D80159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Build a neural network that is able to recognize and detect the rank and suit of a playing card from a webcam and display the guess on the card</a:t>
            </a:r>
          </a:p>
        </p:txBody>
      </p:sp>
    </p:spTree>
    <p:extLst>
      <p:ext uri="{BB962C8B-B14F-4D97-AF65-F5344CB8AC3E}">
        <p14:creationId xmlns:p14="http://schemas.microsoft.com/office/powerpoint/2010/main" val="290561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44DE-D73A-4FB3-A3AE-2B14E811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25F0-8391-4C3D-B147-57C884A2BE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Did not have a webcam</a:t>
            </a:r>
          </a:p>
          <a:p>
            <a:r>
              <a:rPr lang="en-US" dirty="0"/>
              <a:t>So idea was </a:t>
            </a:r>
          </a:p>
          <a:p>
            <a:pPr lvl="1"/>
            <a:r>
              <a:rPr lang="en-US" dirty="0"/>
              <a:t>build a data set and NN </a:t>
            </a:r>
          </a:p>
          <a:p>
            <a:pPr lvl="1"/>
            <a:r>
              <a:rPr lang="en-US" dirty="0"/>
              <a:t>train NN on data set of Cards</a:t>
            </a:r>
          </a:p>
          <a:p>
            <a:pPr lvl="1"/>
            <a:r>
              <a:rPr lang="en-US" dirty="0"/>
              <a:t>Give program an image of a card and get the webcam to predict the card</a:t>
            </a:r>
          </a:p>
          <a:p>
            <a:r>
              <a:rPr lang="en-US" dirty="0"/>
              <a:t>So I knew I would need multiple files and have to import them throughout the project</a:t>
            </a:r>
          </a:p>
          <a:p>
            <a:r>
              <a:rPr lang="en-US" dirty="0"/>
              <a:t>Special thanks to </a:t>
            </a:r>
            <a:r>
              <a:rPr lang="en-US" dirty="0" err="1"/>
              <a:t>Stackoverflow</a:t>
            </a:r>
            <a:r>
              <a:rPr lang="en-US" dirty="0"/>
              <a:t>, Dr. Hochberg, Open cv documentation and the textbook during this phase</a:t>
            </a:r>
          </a:p>
        </p:txBody>
      </p:sp>
    </p:spTree>
    <p:extLst>
      <p:ext uri="{BB962C8B-B14F-4D97-AF65-F5344CB8AC3E}">
        <p14:creationId xmlns:p14="http://schemas.microsoft.com/office/powerpoint/2010/main" val="271769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0B85-B3E2-4399-80EE-E24B95C0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5DB5-1CFC-4DA7-979E-B38D66969C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Obtained a webcam</a:t>
            </a:r>
          </a:p>
          <a:p>
            <a:r>
              <a:rPr lang="en-US" dirty="0"/>
              <a:t>Project changed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nn</a:t>
            </a:r>
            <a:r>
              <a:rPr lang="en-US" dirty="0"/>
              <a:t> code again</a:t>
            </a:r>
          </a:p>
          <a:p>
            <a:pPr lvl="1"/>
            <a:r>
              <a:rPr lang="en-US" dirty="0"/>
              <a:t>Modified the augmentation code</a:t>
            </a:r>
          </a:p>
          <a:p>
            <a:pPr lvl="1"/>
            <a:r>
              <a:rPr lang="en-US" dirty="0"/>
              <a:t>Built a video file for the camera</a:t>
            </a:r>
          </a:p>
          <a:p>
            <a:pPr lvl="1"/>
            <a:r>
              <a:rPr lang="en-US" dirty="0"/>
              <a:t>Built identifier file to isolate ranks and suits by taking snapshots with the webcam</a:t>
            </a:r>
          </a:p>
          <a:p>
            <a:pPr lvl="2"/>
            <a:r>
              <a:rPr lang="en-US" dirty="0"/>
              <a:t>Made this a dataset</a:t>
            </a:r>
          </a:p>
          <a:p>
            <a:pPr lvl="1"/>
            <a:r>
              <a:rPr lang="en-US" dirty="0"/>
              <a:t>Special Thanks to </a:t>
            </a:r>
            <a:r>
              <a:rPr lang="en-US" dirty="0" err="1"/>
              <a:t>StackOverflow</a:t>
            </a:r>
            <a:r>
              <a:rPr lang="en-US" dirty="0"/>
              <a:t> during this phase</a:t>
            </a:r>
          </a:p>
        </p:txBody>
      </p:sp>
    </p:spTree>
    <p:extLst>
      <p:ext uri="{BB962C8B-B14F-4D97-AF65-F5344CB8AC3E}">
        <p14:creationId xmlns:p14="http://schemas.microsoft.com/office/powerpoint/2010/main" val="26008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06A4-381D-41B9-A8FB-C21E8305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1CD8-5C3A-4CA4-B840-BA76D8D596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Camera doesn’t always recognize card rank</a:t>
            </a:r>
          </a:p>
          <a:p>
            <a:r>
              <a:rPr lang="en-US" dirty="0"/>
              <a:t>Had to use the snapshot data set over the card images dataset.</a:t>
            </a:r>
          </a:p>
          <a:p>
            <a:pPr lvl="1"/>
            <a:r>
              <a:rPr lang="en-US" dirty="0"/>
              <a:t>Thrown errors, working on it</a:t>
            </a:r>
          </a:p>
          <a:p>
            <a:pPr lvl="1"/>
            <a:r>
              <a:rPr lang="en-US" dirty="0"/>
              <a:t>Had to use number variable to determine which data set to train </a:t>
            </a:r>
            <a:r>
              <a:rPr lang="en-US" dirty="0" err="1"/>
              <a:t>nn</a:t>
            </a:r>
            <a:r>
              <a:rPr lang="en-US" dirty="0"/>
              <a:t> on</a:t>
            </a:r>
          </a:p>
          <a:p>
            <a:r>
              <a:rPr lang="en-US" dirty="0"/>
              <a:t>Does not detect as well the more cards there are, probably due </a:t>
            </a:r>
            <a:r>
              <a:rPr lang="en-US"/>
              <a:t>to current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DFFD-5518-4843-B417-BD426E0F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4CF4-24A4-48F5-B1F8-17363D32C8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Neural Network was trained prior to presentation due to previous errors when showing dr. Hochberg last week. </a:t>
            </a:r>
          </a:p>
          <a:p>
            <a:r>
              <a:rPr lang="en-US" dirty="0"/>
              <a:t>This will require some audience participation.</a:t>
            </a:r>
          </a:p>
          <a:p>
            <a:pPr lvl="1"/>
            <a:r>
              <a:rPr lang="en-US" dirty="0"/>
              <a:t>No apologies here</a:t>
            </a:r>
          </a:p>
        </p:txBody>
      </p:sp>
    </p:spTree>
    <p:extLst>
      <p:ext uri="{BB962C8B-B14F-4D97-AF65-F5344CB8AC3E}">
        <p14:creationId xmlns:p14="http://schemas.microsoft.com/office/powerpoint/2010/main" val="639106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85</TotalTime>
  <Words>241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Card Augmentation</vt:lpstr>
      <vt:lpstr>Project</vt:lpstr>
      <vt:lpstr>Starting Idea</vt:lpstr>
      <vt:lpstr>Early May</vt:lpstr>
      <vt:lpstr>Current problems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Augmentation</dc:title>
  <dc:creator>David Savitsky</dc:creator>
  <cp:lastModifiedBy>David Savitsky</cp:lastModifiedBy>
  <cp:revision>6</cp:revision>
  <dcterms:created xsi:type="dcterms:W3CDTF">2020-05-12T17:49:41Z</dcterms:created>
  <dcterms:modified xsi:type="dcterms:W3CDTF">2020-05-12T19:15:17Z</dcterms:modified>
</cp:coreProperties>
</file>