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5" r:id="rId5"/>
    <p:sldId id="266" r:id="rId6"/>
    <p:sldId id="272" r:id="rId7"/>
    <p:sldId id="278" r:id="rId8"/>
    <p:sldId id="259" r:id="rId9"/>
    <p:sldId id="260" r:id="rId10"/>
    <p:sldId id="281" r:id="rId11"/>
    <p:sldId id="261" r:id="rId12"/>
    <p:sldId id="279" r:id="rId13"/>
    <p:sldId id="264" r:id="rId14"/>
    <p:sldId id="275" r:id="rId15"/>
    <p:sldId id="263" r:id="rId16"/>
    <p:sldId id="276" r:id="rId17"/>
    <p:sldId id="267" r:id="rId18"/>
    <p:sldId id="268" r:id="rId19"/>
    <p:sldId id="269" r:id="rId20"/>
    <p:sldId id="282" r:id="rId21"/>
    <p:sldId id="277" r:id="rId22"/>
    <p:sldId id="271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D5D5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January 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January 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January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January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January 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acchen@ucdavis.ed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winter2024/ecs160winter2025/home" TargetMode="External"/><Relationship Id="rId2" Type="http://schemas.openxmlformats.org/officeDocument/2006/relationships/hyperlink" Target="https://github.com/davsec-teaching/ECS16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jVPMoJ4U5xuh8HLbqpKGDqJJXophtRrPJSMNbIE_glnICVg/viewform?usp=dial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Hsin-Ai Chen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(Hadoop cluster, for example)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1 PM – 2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369"/>
              </p:ext>
            </p:extLst>
          </p:nvPr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1EC86-C48C-1523-BE78-85C021E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EF32C-9A42-59B6-2B6D-72872CDA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3845"/>
              </p:ext>
            </p:extLst>
          </p:nvPr>
        </p:nvGraphicFramePr>
        <p:xfrm>
          <a:off x="2032000" y="895751"/>
          <a:ext cx="6917430" cy="504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33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tools and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Spring Boot for microservices,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JUnit and GitHub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Maven build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tougher!</a:t>
            </a:r>
          </a:p>
          <a:p>
            <a:r>
              <a:rPr lang="en-US" dirty="0"/>
              <a:t>Assumes familiarity with Java and C fundamentals</a:t>
            </a:r>
          </a:p>
          <a:p>
            <a:pPr lvl="1"/>
            <a:r>
              <a:rPr lang="en-US" dirty="0"/>
              <a:t>Most of the course is in Java</a:t>
            </a:r>
          </a:p>
          <a:p>
            <a:pPr lvl="1"/>
            <a:r>
              <a:rPr lang="en-US" dirty="0"/>
              <a:t>Software security is in C</a:t>
            </a:r>
          </a:p>
          <a:p>
            <a:r>
              <a:rPr lang="en-US" dirty="0"/>
              <a:t>Assignments will focus on popular libraries and frameworks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Hsin-Ai Chen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xacchen@ucdavis.edu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MWF, Wellman 234, 9 AM – 9:50 AM</a:t>
            </a:r>
          </a:p>
          <a:p>
            <a:pPr lvl="1"/>
            <a:r>
              <a:rPr lang="en-US" dirty="0"/>
              <a:t>Discussion – W, Chem 179, 10 AM – 10:50 AM</a:t>
            </a:r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</a:t>
            </a:r>
            <a:r>
              <a:rPr lang="en-US" dirty="0" err="1"/>
              <a:t>homeworks</a:t>
            </a:r>
            <a:r>
              <a:rPr lang="en-US" dirty="0"/>
              <a:t> already up, but </a:t>
            </a:r>
            <a:r>
              <a:rPr lang="en-US" b="1" dirty="0"/>
              <a:t>might change </a:t>
            </a:r>
            <a:r>
              <a:rPr lang="en-US" dirty="0"/>
              <a:t>before the class day</a:t>
            </a:r>
          </a:p>
          <a:p>
            <a:r>
              <a:rPr lang="en-US" dirty="0"/>
              <a:t>Piazza link: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https://piazza.com/ucdavis/winter2024/ecs160winter2025/home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https://docs.google.com/forms/d/e/1FAIpQLScjVPMoJ4U5xuh8HLbqpKGDqJJXophtRrPJSMNbIE_glnICVg/viewform?usp=dialog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1085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4273-33CE-8097-51DB-1DF8CD7B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9" y="583670"/>
            <a:ext cx="20767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pPr lvl="1"/>
            <a:r>
              <a:rPr lang="en-US" dirty="0"/>
              <a:t>Turning in code generated by AI is not permitted</a:t>
            </a:r>
          </a:p>
          <a:p>
            <a:r>
              <a:rPr lang="en-US" dirty="0"/>
              <a:t>All instances of academic dishonesty will be addressed to the fullest extent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4992</TotalTime>
  <Words>1367</Words>
  <Application>Microsoft Office PowerPoint</Application>
  <PresentationFormat>Widescreen</PresentationFormat>
  <Paragraphs>259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Modularization</vt:lpstr>
      <vt:lpstr>Reusability</vt:lpstr>
      <vt:lpstr>Performance</vt:lpstr>
      <vt:lpstr>Security</vt:lpstr>
      <vt:lpstr>Usability</vt:lpstr>
      <vt:lpstr>Summary</vt:lpstr>
      <vt:lpstr>Syllabus overview</vt:lpstr>
      <vt:lpstr>Syllabus overview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662</cp:revision>
  <dcterms:created xsi:type="dcterms:W3CDTF">2019-06-30T03:25:06Z</dcterms:created>
  <dcterms:modified xsi:type="dcterms:W3CDTF">2025-01-06T03:12:05Z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