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403" r:id="rId2"/>
    <p:sldId id="1219" r:id="rId3"/>
    <p:sldId id="1221" r:id="rId4"/>
    <p:sldId id="1220" r:id="rId5"/>
    <p:sldId id="1222" r:id="rId6"/>
    <p:sldId id="1223" r:id="rId7"/>
    <p:sldId id="1224" r:id="rId8"/>
    <p:sldId id="1225" r:id="rId9"/>
    <p:sldId id="1211" r:id="rId10"/>
    <p:sldId id="1212" r:id="rId11"/>
    <p:sldId id="1213" r:id="rId12"/>
    <p:sldId id="1214" r:id="rId13"/>
    <p:sldId id="1227" r:id="rId14"/>
    <p:sldId id="1215" r:id="rId15"/>
    <p:sldId id="1217" r:id="rId16"/>
    <p:sldId id="1218" r:id="rId17"/>
    <p:sldId id="1226" r:id="rId18"/>
  </p:sldIdLst>
  <p:sldSz cx="12192000"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E25939-87C3-F195-CD78-1C83D60CD0CB}" name="Tapti Palit" initials="TP" userId="S::tpalit@ucdavis.edu::a5bdeac3-7d97-4855-b853-333e4d93b9cd" providerId="AD"/>
  <p188:author id="{AF54A163-76D1-096B-1797-A3FB9B052095}" name="Sousa da Fonseca, Pedro Jose" initials="SJ" userId="S::pfonseca@purdue.edu::6decca43-444f-4591-b3e3-5f286246befb" providerId="AD"/>
  <p188:author id="{C23BEC93-6A01-142E-247F-94289858D8F6}" name="Palit, Tapti" initials="TP" userId="S::tpalit@purdue.edu::dec6fbcd-7598-406a-8cbf-504d4a3bac1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DDFF"/>
    <a:srgbClr val="B9B9FF"/>
    <a:srgbClr val="0000FF"/>
    <a:srgbClr val="003399"/>
    <a:srgbClr val="E6E0EC"/>
    <a:srgbClr val="FFD5D5"/>
    <a:srgbClr val="00823B"/>
    <a:srgbClr val="FFB3B3"/>
    <a:srgbClr val="FDEADA"/>
    <a:srgbClr val="FEF2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42228-5B96-4A72-B268-C46DF994E6B7}" v="58" dt="2024-03-10T16:32:44.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7378" autoAdjust="0"/>
  </p:normalViewPr>
  <p:slideViewPr>
    <p:cSldViewPr snapToGrid="0">
      <p:cViewPr varScale="1">
        <p:scale>
          <a:sx n="82" d="100"/>
          <a:sy n="82" d="100"/>
        </p:scale>
        <p:origin x="1794" y="84"/>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it, Tapti" userId="S::tpalit@purdue.edu::dec6fbcd-7598-406a-8cbf-504d4a3bac15" providerId="AD" clId="Web-{DCF22360-D29F-50F3-5158-0A87287B62EC}"/>
    <pc:docChg chg="modSld">
      <pc:chgData name="Palit, Tapti" userId="S::tpalit@purdue.edu::dec6fbcd-7598-406a-8cbf-504d4a3bac15" providerId="AD" clId="Web-{DCF22360-D29F-50F3-5158-0A87287B62EC}" dt="2024-01-16T17:21:31.438" v="40"/>
      <pc:docMkLst>
        <pc:docMk/>
      </pc:docMkLst>
      <pc:sldChg chg="modSp">
        <pc:chgData name="Palit, Tapti" userId="S::tpalit@purdue.edu::dec6fbcd-7598-406a-8cbf-504d4a3bac15" providerId="AD" clId="Web-{DCF22360-D29F-50F3-5158-0A87287B62EC}" dt="2024-01-16T17:13:49.284" v="35" actId="20577"/>
        <pc:sldMkLst>
          <pc:docMk/>
          <pc:sldMk cId="199289276" sldId="411"/>
        </pc:sldMkLst>
        <pc:spChg chg="mod">
          <ac:chgData name="Palit, Tapti" userId="S::tpalit@purdue.edu::dec6fbcd-7598-406a-8cbf-504d4a3bac15" providerId="AD" clId="Web-{DCF22360-D29F-50F3-5158-0A87287B62EC}" dt="2024-01-16T17:13:49.284" v="35" actId="20577"/>
          <ac:spMkLst>
            <pc:docMk/>
            <pc:sldMk cId="199289276" sldId="411"/>
            <ac:spMk id="2" creationId="{00C5D525-4E6C-4E81-85B7-BCED500C68A1}"/>
          </ac:spMkLst>
        </pc:spChg>
      </pc:sldChg>
      <pc:sldChg chg="addCm modCm">
        <pc:chgData name="Palit, Tapti" userId="S::tpalit@purdue.edu::dec6fbcd-7598-406a-8cbf-504d4a3bac15" providerId="AD" clId="Web-{DCF22360-D29F-50F3-5158-0A87287B62EC}" dt="2024-01-16T17:21:31.438" v="40"/>
        <pc:sldMkLst>
          <pc:docMk/>
          <pc:sldMk cId="3864528504" sldId="424"/>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4:46.863" v="36"/>
              <pc2:cmMkLst xmlns:pc2="http://schemas.microsoft.com/office/powerpoint/2019/9/main/command">
                <pc:docMk/>
                <pc:sldMk cId="3864528504" sldId="424"/>
                <pc2:cmMk id="{1735C226-6B18-4F36-BD46-C8C68BDFEB9B}"/>
              </pc2:cmMkLst>
            </pc226:cmChg>
            <pc226:cmChg xmlns:pc226="http://schemas.microsoft.com/office/powerpoint/2022/06/main/command" chg="add mod">
              <pc226:chgData name="Palit, Tapti" userId="S::tpalit@purdue.edu::dec6fbcd-7598-406a-8cbf-504d4a3bac15" providerId="AD" clId="Web-{DCF22360-D29F-50F3-5158-0A87287B62EC}" dt="2024-01-16T17:21:31.438" v="40"/>
              <pc2:cmMkLst xmlns:pc2="http://schemas.microsoft.com/office/powerpoint/2019/9/main/command">
                <pc:docMk/>
                <pc:sldMk cId="3864528504" sldId="424"/>
                <pc2:cmMk id="{09A38852-6AD2-46A0-B0AB-F2DD8E941BC3}"/>
              </pc2:cmMkLst>
            </pc226:cmChg>
          </p:ext>
        </pc:extLst>
      </pc:sldChg>
      <pc:sldChg chg="modCm">
        <pc:chgData name="Palit, Tapti" userId="S::tpalit@purdue.edu::dec6fbcd-7598-406a-8cbf-504d4a3bac15" providerId="AD" clId="Web-{DCF22360-D29F-50F3-5158-0A87287B62EC}" dt="2024-01-16T17:15:43.053" v="37"/>
        <pc:sldMkLst>
          <pc:docMk/>
          <pc:sldMk cId="461684639" sldId="428"/>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43.053" v="37"/>
              <pc2:cmMkLst xmlns:pc2="http://schemas.microsoft.com/office/powerpoint/2019/9/main/command">
                <pc:docMk/>
                <pc:sldMk cId="461684639" sldId="428"/>
                <pc2:cmMk id="{5652B550-FC5E-4353-81DF-F09B878140F9}"/>
              </pc2:cmMkLst>
            </pc226:cmChg>
          </p:ext>
        </pc:extLst>
      </pc:sldChg>
      <pc:sldChg chg="addCm">
        <pc:chgData name="Palit, Tapti" userId="S::tpalit@purdue.edu::dec6fbcd-7598-406a-8cbf-504d4a3bac15" providerId="AD" clId="Web-{DCF22360-D29F-50F3-5158-0A87287B62EC}" dt="2024-01-16T17:13:18.720" v="2"/>
        <pc:sldMkLst>
          <pc:docMk/>
          <pc:sldMk cId="1924599243" sldId="459"/>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3:18.720" v="2"/>
              <pc2:cmMkLst xmlns:pc2="http://schemas.microsoft.com/office/powerpoint/2019/9/main/command">
                <pc:docMk/>
                <pc:sldMk cId="1924599243" sldId="459"/>
                <pc2:cmMk id="{114156E4-0A2B-4E17-B7CA-EACA2013D78B}"/>
              </pc2:cmMkLst>
            </pc226:cmChg>
          </p:ext>
        </pc:extLst>
      </pc:sldChg>
      <pc:sldChg chg="modSp">
        <pc:chgData name="Palit, Tapti" userId="S::tpalit@purdue.edu::dec6fbcd-7598-406a-8cbf-504d4a3bac15" providerId="AD" clId="Web-{DCF22360-D29F-50F3-5158-0A87287B62EC}" dt="2024-01-16T17:12:12.171" v="1" actId="20577"/>
        <pc:sldMkLst>
          <pc:docMk/>
          <pc:sldMk cId="860376470" sldId="808"/>
        </pc:sldMkLst>
        <pc:spChg chg="mod">
          <ac:chgData name="Palit, Tapti" userId="S::tpalit@purdue.edu::dec6fbcd-7598-406a-8cbf-504d4a3bac15" providerId="AD" clId="Web-{DCF22360-D29F-50F3-5158-0A87287B62EC}" dt="2024-01-16T17:12:12.171" v="1" actId="20577"/>
          <ac:spMkLst>
            <pc:docMk/>
            <pc:sldMk cId="860376470" sldId="808"/>
            <ac:spMk id="17" creationId="{8386328E-8387-37AB-40EA-6C58F76EBBD2}"/>
          </ac:spMkLst>
        </pc:spChg>
      </pc:sldChg>
      <pc:sldChg chg="modCm">
        <pc:chgData name="Palit, Tapti" userId="S::tpalit@purdue.edu::dec6fbcd-7598-406a-8cbf-504d4a3bac15" providerId="AD" clId="Web-{DCF22360-D29F-50F3-5158-0A87287B62EC}" dt="2024-01-16T17:15:51.068" v="38"/>
        <pc:sldMkLst>
          <pc:docMk/>
          <pc:sldMk cId="4229178325" sldId="875"/>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51.068" v="38"/>
              <pc2:cmMkLst xmlns:pc2="http://schemas.microsoft.com/office/powerpoint/2019/9/main/command">
                <pc:docMk/>
                <pc:sldMk cId="4229178325" sldId="875"/>
                <pc2:cmMk id="{7EFFEAAC-3758-4429-81CB-6737B76B51DD}"/>
              </pc2:cmMkLst>
            </pc226:cmChg>
          </p:ext>
        </pc:extLst>
      </pc:sldChg>
    </pc:docChg>
  </pc:docChgLst>
  <pc:docChgLst>
    <pc:chgData name="Palit, Tapti" userId="S::tpalit@purdue.edu::dec6fbcd-7598-406a-8cbf-504d4a3bac15" providerId="AD" clId="Web-{A5F76CAD-9AC2-7F52-B143-2693DB354654}"/>
    <pc:docChg chg="modSld">
      <pc:chgData name="Palit, Tapti" userId="S::tpalit@purdue.edu::dec6fbcd-7598-406a-8cbf-504d4a3bac15" providerId="AD" clId="Web-{A5F76CAD-9AC2-7F52-B143-2693DB354654}" dt="2024-01-25T14:39:35.857" v="1"/>
      <pc:docMkLst>
        <pc:docMk/>
      </pc:docMkLst>
      <pc:sldChg chg="delSp delAnim">
        <pc:chgData name="Palit, Tapti" userId="S::tpalit@purdue.edu::dec6fbcd-7598-406a-8cbf-504d4a3bac15" providerId="AD" clId="Web-{A5F76CAD-9AC2-7F52-B143-2693DB354654}" dt="2024-01-25T14:39:35.857" v="1"/>
        <pc:sldMkLst>
          <pc:docMk/>
          <pc:sldMk cId="899327028" sldId="760"/>
        </pc:sldMkLst>
        <pc:spChg chg="del">
          <ac:chgData name="Palit, Tapti" userId="S::tpalit@purdue.edu::dec6fbcd-7598-406a-8cbf-504d4a3bac15" providerId="AD" clId="Web-{A5F76CAD-9AC2-7F52-B143-2693DB354654}" dt="2024-01-25T14:39:31.664" v="0"/>
          <ac:spMkLst>
            <pc:docMk/>
            <pc:sldMk cId="899327028" sldId="760"/>
            <ac:spMk id="3" creationId="{3003B47F-0A69-20DA-19B7-D9616A16CAD4}"/>
          </ac:spMkLst>
        </pc:spChg>
        <pc:spChg chg="del">
          <ac:chgData name="Palit, Tapti" userId="S::tpalit@purdue.edu::dec6fbcd-7598-406a-8cbf-504d4a3bac15" providerId="AD" clId="Web-{A5F76CAD-9AC2-7F52-B143-2693DB354654}" dt="2024-01-25T14:39:35.857" v="1"/>
          <ac:spMkLst>
            <pc:docMk/>
            <pc:sldMk cId="899327028" sldId="760"/>
            <ac:spMk id="10" creationId="{B0D632D0-8933-EBC4-01CA-9ACCF59688AA}"/>
          </ac:spMkLst>
        </pc:spChg>
      </pc:sldChg>
    </pc:docChg>
  </pc:docChgLst>
  <pc:docChgLst>
    <pc:chgData name="Sousa da Fonseca, Pedro Jose" userId="S::pfonseca@purdue.edu::6decca43-444f-4591-b3e3-5f286246befb" providerId="AD" clId="Web-{7DF3D620-2752-4A98-8DF0-9F02B5D5738A}"/>
    <pc:docChg chg="mod">
      <pc:chgData name="Sousa da Fonseca, Pedro Jose" userId="S::pfonseca@purdue.edu::6decca43-444f-4591-b3e3-5f286246befb" providerId="AD" clId="Web-{7DF3D620-2752-4A98-8DF0-9F02B5D5738A}" dt="2024-02-07T04:52:25.067" v="13"/>
      <pc:docMkLst>
        <pc:docMk/>
      </pc:docMkLst>
      <pc:sldChg chg="addCm">
        <pc:chgData name="Sousa da Fonseca, Pedro Jose" userId="S::pfonseca@purdue.edu::6decca43-444f-4591-b3e3-5f286246befb" providerId="AD" clId="Web-{7DF3D620-2752-4A98-8DF0-9F02B5D5738A}" dt="2024-02-07T04:42:30.814" v="7"/>
        <pc:sldMkLst>
          <pc:docMk/>
          <pc:sldMk cId="4049575248" sldId="25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30.814" v="7"/>
              <pc2:cmMkLst xmlns:pc2="http://schemas.microsoft.com/office/powerpoint/2019/9/main/command">
                <pc:docMk/>
                <pc:sldMk cId="4049575248" sldId="256"/>
                <pc2:cmMk id="{A7B33F74-51F5-4C85-A981-C1C93082C411}"/>
              </pc2:cmMkLst>
            </pc226:cmChg>
          </p:ext>
        </pc:extLst>
      </pc:sldChg>
      <pc:sldChg chg="addCm">
        <pc:chgData name="Sousa da Fonseca, Pedro Jose" userId="S::pfonseca@purdue.edu::6decca43-444f-4591-b3e3-5f286246befb" providerId="AD" clId="Web-{7DF3D620-2752-4A98-8DF0-9F02B5D5738A}" dt="2024-02-07T04:39:38.117" v="2"/>
        <pc:sldMkLst>
          <pc:docMk/>
          <pc:sldMk cId="815522545" sldId="99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38.117" v="2"/>
              <pc2:cmMkLst xmlns:pc2="http://schemas.microsoft.com/office/powerpoint/2019/9/main/command">
                <pc:docMk/>
                <pc:sldMk cId="815522545" sldId="994"/>
                <pc2:cmMk id="{4E3114A7-DECA-4175-8D6F-09B93934EE79}"/>
              </pc2:cmMkLst>
            </pc226:cmChg>
          </p:ext>
        </pc:extLst>
      </pc:sldChg>
      <pc:sldChg chg="addCm">
        <pc:chgData name="Sousa da Fonseca, Pedro Jose" userId="S::pfonseca@purdue.edu::6decca43-444f-4591-b3e3-5f286246befb" providerId="AD" clId="Web-{7DF3D620-2752-4A98-8DF0-9F02B5D5738A}" dt="2024-02-07T04:46:03.678" v="9"/>
        <pc:sldMkLst>
          <pc:docMk/>
          <pc:sldMk cId="73727201" sldId="102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03.678" v="9"/>
              <pc2:cmMkLst xmlns:pc2="http://schemas.microsoft.com/office/powerpoint/2019/9/main/command">
                <pc:docMk/>
                <pc:sldMk cId="73727201" sldId="1020"/>
                <pc2:cmMk id="{11DA3170-2077-4F0E-8C42-8CEFF570DF50}"/>
              </pc2:cmMkLst>
            </pc226:cmChg>
          </p:ext>
        </pc:extLst>
      </pc:sldChg>
      <pc:sldChg chg="addCm">
        <pc:chgData name="Sousa da Fonseca, Pedro Jose" userId="S::pfonseca@purdue.edu::6decca43-444f-4591-b3e3-5f286246befb" providerId="AD" clId="Web-{7DF3D620-2752-4A98-8DF0-9F02B5D5738A}" dt="2024-02-07T04:41:08.797" v="5"/>
        <pc:sldMkLst>
          <pc:docMk/>
          <pc:sldMk cId="271275750" sldId="102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1:08.797" v="5"/>
              <pc2:cmMkLst xmlns:pc2="http://schemas.microsoft.com/office/powerpoint/2019/9/main/command">
                <pc:docMk/>
                <pc:sldMk cId="271275750" sldId="1024"/>
                <pc2:cmMk id="{B2BDA4D2-2882-4B08-B924-A3B27FC51D67}"/>
              </pc2:cmMkLst>
            </pc226:cmChg>
          </p:ext>
        </pc:extLst>
      </pc:sldChg>
      <pc:sldChg chg="addCm">
        <pc:chgData name="Sousa da Fonseca, Pedro Jose" userId="S::pfonseca@purdue.edu::6decca43-444f-4591-b3e3-5f286246befb" providerId="AD" clId="Web-{7DF3D620-2752-4A98-8DF0-9F02B5D5738A}" dt="2024-02-07T04:42:02.564" v="6"/>
        <pc:sldMkLst>
          <pc:docMk/>
          <pc:sldMk cId="3386390439" sldId="103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02.564" v="6"/>
              <pc2:cmMkLst xmlns:pc2="http://schemas.microsoft.com/office/powerpoint/2019/9/main/command">
                <pc:docMk/>
                <pc:sldMk cId="3386390439" sldId="1034"/>
                <pc2:cmMk id="{2BB0CF21-460F-4B92-936F-A824753710C8}"/>
              </pc2:cmMkLst>
            </pc226:cmChg>
          </p:ext>
        </pc:extLst>
      </pc:sldChg>
      <pc:sldChg chg="addCm">
        <pc:chgData name="Sousa da Fonseca, Pedro Jose" userId="S::pfonseca@purdue.edu::6decca43-444f-4591-b3e3-5f286246befb" providerId="AD" clId="Web-{7DF3D620-2752-4A98-8DF0-9F02B5D5738A}" dt="2024-02-07T04:52:25.067" v="13"/>
        <pc:sldMkLst>
          <pc:docMk/>
          <pc:sldMk cId="2934567446" sldId="105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2:25.067" v="13"/>
              <pc2:cmMkLst xmlns:pc2="http://schemas.microsoft.com/office/powerpoint/2019/9/main/command">
                <pc:docMk/>
                <pc:sldMk cId="2934567446" sldId="1050"/>
                <pc2:cmMk id="{F5469A51-AE60-4412-9F0F-BBB496E58B16}"/>
              </pc2:cmMkLst>
            </pc226:cmChg>
          </p:ext>
        </pc:extLst>
      </pc:sldChg>
      <pc:sldChg chg="addCm">
        <pc:chgData name="Sousa da Fonseca, Pedro Jose" userId="S::pfonseca@purdue.edu::6decca43-444f-4591-b3e3-5f286246befb" providerId="AD" clId="Web-{7DF3D620-2752-4A98-8DF0-9F02B5D5738A}" dt="2024-02-07T04:50:13.653" v="12"/>
        <pc:sldMkLst>
          <pc:docMk/>
          <pc:sldMk cId="4283525494" sldId="112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0:13.653" v="12"/>
              <pc2:cmMkLst xmlns:pc2="http://schemas.microsoft.com/office/powerpoint/2019/9/main/command">
                <pc:docMk/>
                <pc:sldMk cId="4283525494" sldId="1122"/>
                <pc2:cmMk id="{DBA37CC7-8ACB-4721-A1DC-8789B918FFE5}"/>
              </pc2:cmMkLst>
            </pc226:cmChg>
          </p:ext>
        </pc:extLst>
      </pc:sldChg>
      <pc:sldChg chg="addCm">
        <pc:chgData name="Sousa da Fonseca, Pedro Jose" userId="S::pfonseca@purdue.edu::6decca43-444f-4591-b3e3-5f286246befb" providerId="AD" clId="Web-{7DF3D620-2752-4A98-8DF0-9F02B5D5738A}" dt="2024-02-07T04:47:25.258" v="11"/>
        <pc:sldMkLst>
          <pc:docMk/>
          <pc:sldMk cId="3381567474" sldId="113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46.663" v="10"/>
              <pc2:cmMkLst xmlns:pc2="http://schemas.microsoft.com/office/powerpoint/2019/9/main/command">
                <pc:docMk/>
                <pc:sldMk cId="3381567474" sldId="1136"/>
                <pc2:cmMk id="{FF5B8B9B-1D34-484E-8D9C-82A72807ABB9}"/>
              </pc2:cmMkLst>
            </pc226:cmChg>
            <pc226:cmChg xmlns:pc226="http://schemas.microsoft.com/office/powerpoint/2022/06/main/command" chg="add">
              <pc226:chgData name="Sousa da Fonseca, Pedro Jose" userId="S::pfonseca@purdue.edu::6decca43-444f-4591-b3e3-5f286246befb" providerId="AD" clId="Web-{7DF3D620-2752-4A98-8DF0-9F02B5D5738A}" dt="2024-02-07T04:47:25.258" v="11"/>
              <pc2:cmMkLst xmlns:pc2="http://schemas.microsoft.com/office/powerpoint/2019/9/main/command">
                <pc:docMk/>
                <pc:sldMk cId="3381567474" sldId="1136"/>
                <pc2:cmMk id="{696EDED6-D312-481A-8ABE-000F785CF81B}"/>
              </pc2:cmMkLst>
            </pc226:cmChg>
          </p:ext>
        </pc:extLst>
      </pc:sldChg>
      <pc:sldChg chg="addCm">
        <pc:chgData name="Sousa da Fonseca, Pedro Jose" userId="S::pfonseca@purdue.edu::6decca43-444f-4591-b3e3-5f286246befb" providerId="AD" clId="Web-{7DF3D620-2752-4A98-8DF0-9F02B5D5738A}" dt="2024-02-07T04:40:33.149" v="4"/>
        <pc:sldMkLst>
          <pc:docMk/>
          <pc:sldMk cId="2183783552" sldId="119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33.149" v="4"/>
              <pc2:cmMkLst xmlns:pc2="http://schemas.microsoft.com/office/powerpoint/2019/9/main/command">
                <pc:docMk/>
                <pc:sldMk cId="2183783552" sldId="1192"/>
                <pc2:cmMk id="{EBB840D1-A0DA-4FB7-821C-B4B477A18BE8}"/>
              </pc2:cmMkLst>
            </pc226:cmChg>
          </p:ext>
        </pc:extLst>
      </pc:sldChg>
      <pc:sldChg chg="addCm">
        <pc:chgData name="Sousa da Fonseca, Pedro Jose" userId="S::pfonseca@purdue.edu::6decca43-444f-4591-b3e3-5f286246befb" providerId="AD" clId="Web-{7DF3D620-2752-4A98-8DF0-9F02B5D5738A}" dt="2024-02-07T04:40:02.430" v="3"/>
        <pc:sldMkLst>
          <pc:docMk/>
          <pc:sldMk cId="1398096310" sldId="1205"/>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02.430" v="3"/>
              <pc2:cmMkLst xmlns:pc2="http://schemas.microsoft.com/office/powerpoint/2019/9/main/command">
                <pc:docMk/>
                <pc:sldMk cId="1398096310" sldId="1205"/>
                <pc2:cmMk id="{9561B0FA-505A-4F51-AADA-60D061BBCD03}"/>
              </pc2:cmMkLst>
            </pc226:cmChg>
          </p:ext>
        </pc:extLst>
      </pc:sldChg>
      <pc:sldChg chg="addCm">
        <pc:chgData name="Sousa da Fonseca, Pedro Jose" userId="S::pfonseca@purdue.edu::6decca43-444f-4591-b3e3-5f286246befb" providerId="AD" clId="Web-{7DF3D620-2752-4A98-8DF0-9F02B5D5738A}" dt="2024-02-07T04:39:03.554" v="1"/>
        <pc:sldMkLst>
          <pc:docMk/>
          <pc:sldMk cId="2731928100" sldId="1207"/>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03.554" v="1"/>
              <pc2:cmMkLst xmlns:pc2="http://schemas.microsoft.com/office/powerpoint/2019/9/main/command">
                <pc:docMk/>
                <pc:sldMk cId="2731928100" sldId="1207"/>
                <pc2:cmMk id="{08149294-08FA-40EF-B5ED-F19BF67AC3E9}"/>
              </pc2:cmMkLst>
            </pc226:cmChg>
          </p:ext>
        </pc:extLst>
      </pc:sldChg>
      <pc:sldChg chg="addCm">
        <pc:chgData name="Sousa da Fonseca, Pedro Jose" userId="S::pfonseca@purdue.edu::6decca43-444f-4591-b3e3-5f286246befb" providerId="AD" clId="Web-{7DF3D620-2752-4A98-8DF0-9F02B5D5738A}" dt="2024-02-07T04:44:14.363" v="8"/>
        <pc:sldMkLst>
          <pc:docMk/>
          <pc:sldMk cId="3305435457" sldId="1209"/>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4:14.363" v="8"/>
              <pc2:cmMkLst xmlns:pc2="http://schemas.microsoft.com/office/powerpoint/2019/9/main/command">
                <pc:docMk/>
                <pc:sldMk cId="3305435457" sldId="1209"/>
                <pc2:cmMk id="{9F9D4D83-B94F-4C34-A272-0D32B94D86BA}"/>
              </pc2:cmMkLst>
            </pc226:cmChg>
          </p:ext>
        </pc:extLst>
      </pc:sldChg>
    </pc:docChg>
  </pc:docChgLst>
  <pc:docChgLst>
    <pc:chgData name="Palit, Tapti" userId="dec6fbcd-7598-406a-8cbf-504d4a3bac15" providerId="ADAL" clId="{65104DF2-1B45-4C36-9E2A-F89658839DCF}"/>
    <pc:docChg chg="undo redo custSel addSld delSld modSld sldOrd modMainMaster modShowInfo">
      <pc:chgData name="Palit, Tapti" userId="dec6fbcd-7598-406a-8cbf-504d4a3bac15" providerId="ADAL" clId="{65104DF2-1B45-4C36-9E2A-F89658839DCF}" dt="2024-02-15T17:32:55.716" v="28005" actId="14100"/>
      <pc:docMkLst>
        <pc:docMk/>
      </pc:docMkLst>
      <pc:sldChg chg="addSp delSp modSp mod chgLayout modNotesTx">
        <pc:chgData name="Palit, Tapti" userId="dec6fbcd-7598-406a-8cbf-504d4a3bac15" providerId="ADAL" clId="{65104DF2-1B45-4C36-9E2A-F89658839DCF}" dt="2024-02-15T17:23:02.632" v="28002" actId="14100"/>
        <pc:sldMkLst>
          <pc:docMk/>
          <pc:sldMk cId="4049575248" sldId="256"/>
        </pc:sldMkLst>
        <pc:spChg chg="mod ord">
          <ac:chgData name="Palit, Tapti" userId="dec6fbcd-7598-406a-8cbf-504d4a3bac15" providerId="ADAL" clId="{65104DF2-1B45-4C36-9E2A-F89658839DCF}" dt="2024-01-15T18:11:39.980" v="83" actId="6264"/>
          <ac:spMkLst>
            <pc:docMk/>
            <pc:sldMk cId="4049575248" sldId="256"/>
            <ac:spMk id="2" creationId="{00000000-0000-0000-0000-000000000000}"/>
          </ac:spMkLst>
        </pc:spChg>
        <pc:spChg chg="mod ord">
          <ac:chgData name="Palit, Tapti" userId="dec6fbcd-7598-406a-8cbf-504d4a3bac15" providerId="ADAL" clId="{65104DF2-1B45-4C36-9E2A-F89658839DCF}" dt="2024-01-25T17:53:34.614" v="22009" actId="120"/>
          <ac:spMkLst>
            <pc:docMk/>
            <pc:sldMk cId="4049575248" sldId="256"/>
            <ac:spMk id="3" creationId="{00000000-0000-0000-0000-000000000000}"/>
          </ac:spMkLst>
        </pc:spChg>
        <pc:spChg chg="add del mod">
          <ac:chgData name="Palit, Tapti" userId="dec6fbcd-7598-406a-8cbf-504d4a3bac15" providerId="ADAL" clId="{65104DF2-1B45-4C36-9E2A-F89658839DCF}" dt="2024-01-15T18:10:37.981" v="78" actId="6264"/>
          <ac:spMkLst>
            <pc:docMk/>
            <pc:sldMk cId="4049575248" sldId="256"/>
            <ac:spMk id="4" creationId="{EE80026E-7EF7-6C81-48AD-BA7C81882EBE}"/>
          </ac:spMkLst>
        </pc:spChg>
        <pc:spChg chg="add del mod">
          <ac:chgData name="Palit, Tapti" userId="dec6fbcd-7598-406a-8cbf-504d4a3bac15" providerId="ADAL" clId="{65104DF2-1B45-4C36-9E2A-F89658839DCF}" dt="2024-01-15T18:10:37.981" v="78" actId="6264"/>
          <ac:spMkLst>
            <pc:docMk/>
            <pc:sldMk cId="4049575248" sldId="256"/>
            <ac:spMk id="5" creationId="{1F832222-AC77-771E-1884-E13C1BCF408D}"/>
          </ac:spMkLst>
        </pc:spChg>
        <pc:spChg chg="add del mod">
          <ac:chgData name="Palit, Tapti" userId="dec6fbcd-7598-406a-8cbf-504d4a3bac15" providerId="ADAL" clId="{65104DF2-1B45-4C36-9E2A-F89658839DCF}" dt="2024-01-15T18:11:39.980" v="83" actId="6264"/>
          <ac:spMkLst>
            <pc:docMk/>
            <pc:sldMk cId="4049575248" sldId="256"/>
            <ac:spMk id="6" creationId="{0E7EEF8D-0EBE-06F4-7BFE-00C5B4D973DD}"/>
          </ac:spMkLst>
        </pc:spChg>
        <pc:spChg chg="add del mod">
          <ac:chgData name="Palit, Tapti" userId="dec6fbcd-7598-406a-8cbf-504d4a3bac15" providerId="ADAL" clId="{65104DF2-1B45-4C36-9E2A-F89658839DCF}" dt="2024-01-15T18:11:39.980" v="83" actId="6264"/>
          <ac:spMkLst>
            <pc:docMk/>
            <pc:sldMk cId="4049575248" sldId="256"/>
            <ac:spMk id="7" creationId="{AC54CAEA-EEB3-E7E9-641E-A4A2E174AAE7}"/>
          </ac:spMkLst>
        </pc:spChg>
        <pc:picChg chg="add del mod">
          <ac:chgData name="Palit, Tapti" userId="dec6fbcd-7598-406a-8cbf-504d4a3bac15" providerId="ADAL" clId="{65104DF2-1B45-4C36-9E2A-F89658839DCF}" dt="2024-01-25T17:53:51.157" v="22011" actId="478"/>
          <ac:picMkLst>
            <pc:docMk/>
            <pc:sldMk cId="4049575248" sldId="256"/>
            <ac:picMk id="2050" creationId="{19FB0DBC-2EA7-9DB9-CC2E-EFE498132815}"/>
          </ac:picMkLst>
        </pc:picChg>
        <pc:picChg chg="add mod">
          <ac:chgData name="Palit, Tapti" userId="dec6fbcd-7598-406a-8cbf-504d4a3bac15" providerId="ADAL" clId="{65104DF2-1B45-4C36-9E2A-F89658839DCF}" dt="2024-01-25T17:54:04.071" v="22016" actId="1076"/>
          <ac:picMkLst>
            <pc:docMk/>
            <pc:sldMk cId="4049575248" sldId="256"/>
            <ac:picMk id="2052" creationId="{E2D02FFE-36EE-2CBE-F640-2DDCC7C27F12}"/>
          </ac:picMkLst>
        </pc:picChg>
        <pc:picChg chg="mod">
          <ac:chgData name="Palit, Tapti" userId="dec6fbcd-7598-406a-8cbf-504d4a3bac15" providerId="ADAL" clId="{65104DF2-1B45-4C36-9E2A-F89658839DCF}" dt="2024-02-15T17:23:02.632" v="28002" actId="14100"/>
          <ac:picMkLst>
            <pc:docMk/>
            <pc:sldMk cId="4049575248" sldId="256"/>
            <ac:picMk id="2062" creationId="{25771480-09B8-1A99-4DA8-5461E232B06B}"/>
          </ac:picMkLst>
        </pc:picChg>
      </pc:sldChg>
      <pc:sldChg chg="modSp">
        <pc:chgData name="Palit, Tapti" userId="dec6fbcd-7598-406a-8cbf-504d4a3bac15" providerId="ADAL" clId="{65104DF2-1B45-4C36-9E2A-F89658839DCF}" dt="2024-01-15T17:57:41.817" v="26"/>
        <pc:sldMkLst>
          <pc:docMk/>
          <pc:sldMk cId="2093469296" sldId="380"/>
        </pc:sldMkLst>
        <pc:spChg chg="mod">
          <ac:chgData name="Palit, Tapti" userId="dec6fbcd-7598-406a-8cbf-504d4a3bac15" providerId="ADAL" clId="{65104DF2-1B45-4C36-9E2A-F89658839DCF}" dt="2024-01-15T17:57:41.817" v="26"/>
          <ac:spMkLst>
            <pc:docMk/>
            <pc:sldMk cId="2093469296" sldId="380"/>
            <ac:spMk id="2" creationId="{8BE65D22-BD8E-49FF-936F-0E60B37C4A1C}"/>
          </ac:spMkLst>
        </pc:spChg>
        <pc:spChg chg="mod">
          <ac:chgData name="Palit, Tapti" userId="dec6fbcd-7598-406a-8cbf-504d4a3bac15" providerId="ADAL" clId="{65104DF2-1B45-4C36-9E2A-F89658839DCF}" dt="2024-01-15T17:57:41.817" v="26"/>
          <ac:spMkLst>
            <pc:docMk/>
            <pc:sldMk cId="2093469296" sldId="380"/>
            <ac:spMk id="4" creationId="{E0D8E777-DFC7-4491-B604-F34BF8A3EF01}"/>
          </ac:spMkLst>
        </pc:spChg>
      </pc:sldChg>
      <pc:sldChg chg="addSp modSp mod chgLayout">
        <pc:chgData name="Palit, Tapti" userId="dec6fbcd-7598-406a-8cbf-504d4a3bac15" providerId="ADAL" clId="{65104DF2-1B45-4C36-9E2A-F89658839DCF}" dt="2024-01-15T18:02:53.069" v="52" actId="700"/>
        <pc:sldMkLst>
          <pc:docMk/>
          <pc:sldMk cId="1525952999" sldId="383"/>
        </pc:sldMkLst>
        <pc:spChg chg="mod ord">
          <ac:chgData name="Palit, Tapti" userId="dec6fbcd-7598-406a-8cbf-504d4a3bac15" providerId="ADAL" clId="{65104DF2-1B45-4C36-9E2A-F89658839DCF}" dt="2024-01-15T18:02:53.069" v="52" actId="700"/>
          <ac:spMkLst>
            <pc:docMk/>
            <pc:sldMk cId="1525952999" sldId="383"/>
            <ac:spMk id="2" creationId="{8BE65D22-BD8E-49FF-936F-0E60B37C4A1C}"/>
          </ac:spMkLst>
        </pc:spChg>
        <pc:spChg chg="add mod ord">
          <ac:chgData name="Palit, Tapti" userId="dec6fbcd-7598-406a-8cbf-504d4a3bac15" providerId="ADAL" clId="{65104DF2-1B45-4C36-9E2A-F89658839DCF}" dt="2024-01-15T18:02:53.069" v="52" actId="700"/>
          <ac:spMkLst>
            <pc:docMk/>
            <pc:sldMk cId="1525952999" sldId="383"/>
            <ac:spMk id="3" creationId="{C6142D07-5155-1269-BFDA-E8561B4A0F02}"/>
          </ac:spMkLst>
        </pc:spChg>
        <pc:spChg chg="mod ord">
          <ac:chgData name="Palit, Tapti" userId="dec6fbcd-7598-406a-8cbf-504d4a3bac15" providerId="ADAL" clId="{65104DF2-1B45-4C36-9E2A-F89658839DCF}" dt="2024-01-15T18:02:53.069" v="52" actId="700"/>
          <ac:spMkLst>
            <pc:docMk/>
            <pc:sldMk cId="1525952999" sldId="383"/>
            <ac:spMk id="4" creationId="{E0D8E777-DFC7-4491-B604-F34BF8A3EF01}"/>
          </ac:spMkLst>
        </pc:spChg>
      </pc:sldChg>
      <pc:sldChg chg="addSp delSp modSp mod modClrScheme delAnim chgLayout">
        <pc:chgData name="Palit, Tapti" userId="dec6fbcd-7598-406a-8cbf-504d4a3bac15" providerId="ADAL" clId="{65104DF2-1B45-4C36-9E2A-F89658839DCF}" dt="2024-01-25T17:49:25.516" v="21924" actId="21"/>
        <pc:sldMkLst>
          <pc:docMk/>
          <pc:sldMk cId="545157709" sldId="386"/>
        </pc:sldMkLst>
        <pc:spChg chg="mod ord">
          <ac:chgData name="Palit, Tapti" userId="dec6fbcd-7598-406a-8cbf-504d4a3bac15" providerId="ADAL" clId="{65104DF2-1B45-4C36-9E2A-F89658839DCF}" dt="2024-01-15T19:22:42.974" v="589" actId="700"/>
          <ac:spMkLst>
            <pc:docMk/>
            <pc:sldMk cId="545157709" sldId="386"/>
            <ac:spMk id="2" creationId="{E34572E4-3E14-4421-B29A-F1D23D9EC4DB}"/>
          </ac:spMkLst>
        </pc:spChg>
        <pc:spChg chg="mod ord">
          <ac:chgData name="Palit, Tapti" userId="dec6fbcd-7598-406a-8cbf-504d4a3bac15" providerId="ADAL" clId="{65104DF2-1B45-4C36-9E2A-F89658839DCF}" dt="2024-01-15T19:22:42.974" v="589" actId="700"/>
          <ac:spMkLst>
            <pc:docMk/>
            <pc:sldMk cId="545157709" sldId="386"/>
            <ac:spMk id="3" creationId="{FD2707FB-39CD-4B34-8272-9D4AEC503DBF}"/>
          </ac:spMkLst>
        </pc:spChg>
        <pc:spChg chg="mod ord">
          <ac:chgData name="Palit, Tapti" userId="dec6fbcd-7598-406a-8cbf-504d4a3bac15" providerId="ADAL" clId="{65104DF2-1B45-4C36-9E2A-F89658839DCF}" dt="2024-01-15T19:22:42.974" v="589" actId="700"/>
          <ac:spMkLst>
            <pc:docMk/>
            <pc:sldMk cId="545157709" sldId="386"/>
            <ac:spMk id="4" creationId="{72A5B281-5DE0-480A-B5F7-27044D482295}"/>
          </ac:spMkLst>
        </pc:spChg>
        <pc:spChg chg="add del mod ord">
          <ac:chgData name="Palit, Tapti" userId="dec6fbcd-7598-406a-8cbf-504d4a3bac15" providerId="ADAL" clId="{65104DF2-1B45-4C36-9E2A-F89658839DCF}" dt="2024-01-15T19:22:42.974" v="589" actId="700"/>
          <ac:spMkLst>
            <pc:docMk/>
            <pc:sldMk cId="545157709" sldId="386"/>
            <ac:spMk id="5" creationId="{AEC105A3-B569-A549-7EDB-0FDD95486358}"/>
          </ac:spMkLst>
        </pc:spChg>
        <pc:spChg chg="add del mod">
          <ac:chgData name="Palit, Tapti" userId="dec6fbcd-7598-406a-8cbf-504d4a3bac15" providerId="ADAL" clId="{65104DF2-1B45-4C36-9E2A-F89658839DCF}" dt="2024-01-15T19:22:33.609" v="583" actId="6264"/>
          <ac:spMkLst>
            <pc:docMk/>
            <pc:sldMk cId="545157709" sldId="386"/>
            <ac:spMk id="6" creationId="{46FF46A1-8897-C425-B706-6AAD3E75EC62}"/>
          </ac:spMkLst>
        </pc:spChg>
        <pc:spChg chg="add mod">
          <ac:chgData name="Palit, Tapti" userId="dec6fbcd-7598-406a-8cbf-504d4a3bac15" providerId="ADAL" clId="{65104DF2-1B45-4C36-9E2A-F89658839DCF}" dt="2024-01-25T17:49:25.516" v="21924" actId="21"/>
          <ac:spMkLst>
            <pc:docMk/>
            <pc:sldMk cId="545157709" sldId="386"/>
            <ac:spMk id="6" creationId="{A196F721-AF5C-1838-EE64-4AFA5DCFE7C8}"/>
          </ac:spMkLst>
        </pc:spChg>
        <pc:spChg chg="add del mod">
          <ac:chgData name="Palit, Tapti" userId="dec6fbcd-7598-406a-8cbf-504d4a3bac15" providerId="ADAL" clId="{65104DF2-1B45-4C36-9E2A-F89658839DCF}" dt="2024-01-15T19:22:33.609" v="583" actId="6264"/>
          <ac:spMkLst>
            <pc:docMk/>
            <pc:sldMk cId="545157709" sldId="386"/>
            <ac:spMk id="7" creationId="{FE08D3F0-8835-77DE-7EE4-03F6AF61BDC6}"/>
          </ac:spMkLst>
        </pc:spChg>
        <pc:spChg chg="add del mod">
          <ac:chgData name="Palit, Tapti" userId="dec6fbcd-7598-406a-8cbf-504d4a3bac15" providerId="ADAL" clId="{65104DF2-1B45-4C36-9E2A-F89658839DCF}" dt="2024-01-15T19:22:33.609" v="583" actId="6264"/>
          <ac:spMkLst>
            <pc:docMk/>
            <pc:sldMk cId="545157709" sldId="386"/>
            <ac:spMk id="8" creationId="{C5F161F2-CCCD-4CBA-5737-98B61729B473}"/>
          </ac:spMkLst>
        </pc:spChg>
        <pc:spChg chg="add del mod">
          <ac:chgData name="Palit, Tapti" userId="dec6fbcd-7598-406a-8cbf-504d4a3bac15" providerId="ADAL" clId="{65104DF2-1B45-4C36-9E2A-F89658839DCF}" dt="2024-01-15T19:22:33.609" v="583" actId="6264"/>
          <ac:spMkLst>
            <pc:docMk/>
            <pc:sldMk cId="545157709" sldId="386"/>
            <ac:spMk id="9" creationId="{894AA508-FAAF-743E-077E-242D5D4E40F9}"/>
          </ac:spMkLst>
        </pc:spChg>
        <pc:spChg chg="add mod ord">
          <ac:chgData name="Palit, Tapti" userId="dec6fbcd-7598-406a-8cbf-504d4a3bac15" providerId="ADAL" clId="{65104DF2-1B45-4C36-9E2A-F89658839DCF}" dt="2024-01-15T19:22:48.320" v="591" actId="20577"/>
          <ac:spMkLst>
            <pc:docMk/>
            <pc:sldMk cId="545157709" sldId="386"/>
            <ac:spMk id="10" creationId="{D04772BB-2CB0-AC3E-FC6B-03A1D1564821}"/>
          </ac:spMkLst>
        </pc:spChg>
        <pc:spChg chg="del">
          <ac:chgData name="Palit, Tapti" userId="dec6fbcd-7598-406a-8cbf-504d4a3bac15" providerId="ADAL" clId="{65104DF2-1B45-4C36-9E2A-F89658839DCF}" dt="2024-01-25T17:49:25.516" v="21924" actId="21"/>
          <ac:spMkLst>
            <pc:docMk/>
            <pc:sldMk cId="545157709" sldId="386"/>
            <ac:spMk id="11" creationId="{D8D9A97E-4E35-5D3E-8975-19B80BB97A0A}"/>
          </ac:spMkLst>
        </pc:spChg>
        <pc:spChg chg="mod">
          <ac:chgData name="Palit, Tapti" userId="dec6fbcd-7598-406a-8cbf-504d4a3bac15" providerId="ADAL" clId="{65104DF2-1B45-4C36-9E2A-F89658839DCF}" dt="2024-01-25T17:47:46.667" v="21872"/>
          <ac:spMkLst>
            <pc:docMk/>
            <pc:sldMk cId="545157709" sldId="386"/>
            <ac:spMk id="12" creationId="{26477F96-6884-CFE7-91D6-7C1AD81FBBDD}"/>
          </ac:spMkLst>
        </pc:spChg>
        <pc:spChg chg="mod">
          <ac:chgData name="Palit, Tapti" userId="dec6fbcd-7598-406a-8cbf-504d4a3bac15" providerId="ADAL" clId="{65104DF2-1B45-4C36-9E2A-F89658839DCF}" dt="2024-01-25T17:47:52.097" v="21873" actId="1076"/>
          <ac:spMkLst>
            <pc:docMk/>
            <pc:sldMk cId="545157709" sldId="386"/>
            <ac:spMk id="14" creationId="{27AB9375-19B9-3335-1C81-AAE7C1AA2B1E}"/>
          </ac:spMkLst>
        </pc:spChg>
        <pc:spChg chg="mod">
          <ac:chgData name="Palit, Tapti" userId="dec6fbcd-7598-406a-8cbf-504d4a3bac15" providerId="ADAL" clId="{65104DF2-1B45-4C36-9E2A-F89658839DCF}" dt="2024-01-25T17:47:56.365" v="21874" actId="1076"/>
          <ac:spMkLst>
            <pc:docMk/>
            <pc:sldMk cId="545157709" sldId="386"/>
            <ac:spMk id="15" creationId="{097540DE-7781-4992-BC88-27507BDF37DA}"/>
          </ac:spMkLst>
        </pc:spChg>
        <pc:spChg chg="del mod">
          <ac:chgData name="Palit, Tapti" userId="dec6fbcd-7598-406a-8cbf-504d4a3bac15" providerId="ADAL" clId="{65104DF2-1B45-4C36-9E2A-F89658839DCF}" dt="2024-01-15T19:21:32.007" v="575" actId="478"/>
          <ac:spMkLst>
            <pc:docMk/>
            <pc:sldMk cId="545157709" sldId="386"/>
            <ac:spMk id="38" creationId="{752F445D-BFD0-4F10-AFD0-B0902D3A8146}"/>
          </ac:spMkLst>
        </pc:spChg>
      </pc:sldChg>
      <pc:sldChg chg="modSp">
        <pc:chgData name="Palit, Tapti" userId="dec6fbcd-7598-406a-8cbf-504d4a3bac15" providerId="ADAL" clId="{65104DF2-1B45-4C36-9E2A-F89658839DCF}" dt="2024-01-15T17:57:41.817" v="26"/>
        <pc:sldMkLst>
          <pc:docMk/>
          <pc:sldMk cId="781057157" sldId="391"/>
        </pc:sldMkLst>
        <pc:spChg chg="mod">
          <ac:chgData name="Palit, Tapti" userId="dec6fbcd-7598-406a-8cbf-504d4a3bac15" providerId="ADAL" clId="{65104DF2-1B45-4C36-9E2A-F89658839DCF}" dt="2024-01-15T17:57:41.817" v="26"/>
          <ac:spMkLst>
            <pc:docMk/>
            <pc:sldMk cId="781057157" sldId="391"/>
            <ac:spMk id="2" creationId="{4F22071B-705B-4169-9BE5-2632163163BC}"/>
          </ac:spMkLst>
        </pc:spChg>
        <pc:spChg chg="mod">
          <ac:chgData name="Palit, Tapti" userId="dec6fbcd-7598-406a-8cbf-504d4a3bac15" providerId="ADAL" clId="{65104DF2-1B45-4C36-9E2A-F89658839DCF}" dt="2024-01-15T17:57:41.817" v="26"/>
          <ac:spMkLst>
            <pc:docMk/>
            <pc:sldMk cId="781057157" sldId="391"/>
            <ac:spMk id="4" creationId="{64E9BF1B-4F87-454A-97CE-595B8069ED4E}"/>
          </ac:spMkLst>
        </pc:spChg>
        <pc:spChg chg="mod">
          <ac:chgData name="Palit, Tapti" userId="dec6fbcd-7598-406a-8cbf-504d4a3bac15" providerId="ADAL" clId="{65104DF2-1B45-4C36-9E2A-F89658839DCF}" dt="2024-01-15T17:57:41.817" v="26"/>
          <ac:spMkLst>
            <pc:docMk/>
            <pc:sldMk cId="781057157" sldId="391"/>
            <ac:spMk id="39" creationId="{0667E020-A6AE-47D7-860D-93997AC408D0}"/>
          </ac:spMkLst>
        </pc:spChg>
      </pc:sldChg>
      <pc:sldChg chg="addSp delSp modSp mod modClrScheme chgLayout modNotesTx">
        <pc:chgData name="Palit, Tapti" userId="dec6fbcd-7598-406a-8cbf-504d4a3bac15" providerId="ADAL" clId="{65104DF2-1B45-4C36-9E2A-F89658839DCF}" dt="2024-01-24T18:48:15.282" v="15551" actId="20577"/>
        <pc:sldMkLst>
          <pc:docMk/>
          <pc:sldMk cId="3427465704" sldId="392"/>
        </pc:sldMkLst>
        <pc:spChg chg="mod ord">
          <ac:chgData name="Palit, Tapti" userId="dec6fbcd-7598-406a-8cbf-504d4a3bac15" providerId="ADAL" clId="{65104DF2-1B45-4C36-9E2A-F89658839DCF}" dt="2024-01-15T19:28:39.344" v="624" actId="700"/>
          <ac:spMkLst>
            <pc:docMk/>
            <pc:sldMk cId="3427465704" sldId="392"/>
            <ac:spMk id="2" creationId="{C3C46814-2A6F-41B6-904E-8EDDD855207C}"/>
          </ac:spMkLst>
        </pc:spChg>
        <pc:spChg chg="mod ord">
          <ac:chgData name="Palit, Tapti" userId="dec6fbcd-7598-406a-8cbf-504d4a3bac15" providerId="ADAL" clId="{65104DF2-1B45-4C36-9E2A-F89658839DCF}" dt="2024-01-15T19:28:39.344" v="624" actId="700"/>
          <ac:spMkLst>
            <pc:docMk/>
            <pc:sldMk cId="3427465704" sldId="392"/>
            <ac:spMk id="3" creationId="{A19E8EDF-6681-42C8-AB61-DCACB7B7EEB5}"/>
          </ac:spMkLst>
        </pc:spChg>
        <pc:spChg chg="mod ord">
          <ac:chgData name="Palit, Tapti" userId="dec6fbcd-7598-406a-8cbf-504d4a3bac15" providerId="ADAL" clId="{65104DF2-1B45-4C36-9E2A-F89658839DCF}" dt="2024-01-15T19:28:39.344" v="624" actId="700"/>
          <ac:spMkLst>
            <pc:docMk/>
            <pc:sldMk cId="3427465704" sldId="392"/>
            <ac:spMk id="4" creationId="{D74339C7-0629-431F-B768-13974CDF31FB}"/>
          </ac:spMkLst>
        </pc:spChg>
        <pc:spChg chg="add del mod ord">
          <ac:chgData name="Palit, Tapti" userId="dec6fbcd-7598-406a-8cbf-504d4a3bac15" providerId="ADAL" clId="{65104DF2-1B45-4C36-9E2A-F89658839DCF}" dt="2024-01-15T19:28:44.456" v="625" actId="478"/>
          <ac:spMkLst>
            <pc:docMk/>
            <pc:sldMk cId="3427465704" sldId="392"/>
            <ac:spMk id="5" creationId="{5F20C83C-60CB-E65C-E143-FDA2B29F8970}"/>
          </ac:spMkLst>
        </pc:spChg>
        <pc:spChg chg="mod">
          <ac:chgData name="Palit, Tapti" userId="dec6fbcd-7598-406a-8cbf-504d4a3bac15" providerId="ADAL" clId="{65104DF2-1B45-4C36-9E2A-F89658839DCF}" dt="2024-01-15T19:32:48.189" v="675" actId="255"/>
          <ac:spMkLst>
            <pc:docMk/>
            <pc:sldMk cId="3427465704" sldId="392"/>
            <ac:spMk id="27" creationId="{85710342-0343-4CE7-A7D0-2B8A4E300AD1}"/>
          </ac:spMkLst>
        </pc:spChg>
      </pc:sldChg>
      <pc:sldChg chg="modSp">
        <pc:chgData name="Palit, Tapti" userId="dec6fbcd-7598-406a-8cbf-504d4a3bac15" providerId="ADAL" clId="{65104DF2-1B45-4C36-9E2A-F89658839DCF}" dt="2024-01-15T17:57:41.817" v="26"/>
        <pc:sldMkLst>
          <pc:docMk/>
          <pc:sldMk cId="2491326610" sldId="394"/>
        </pc:sldMkLst>
        <pc:spChg chg="mod">
          <ac:chgData name="Palit, Tapti" userId="dec6fbcd-7598-406a-8cbf-504d4a3bac15" providerId="ADAL" clId="{65104DF2-1B45-4C36-9E2A-F89658839DCF}" dt="2024-01-15T17:57:41.817" v="26"/>
          <ac:spMkLst>
            <pc:docMk/>
            <pc:sldMk cId="2491326610" sldId="394"/>
            <ac:spMk id="2" creationId="{778663ED-7349-4913-933D-9BDC100894A3}"/>
          </ac:spMkLst>
        </pc:spChg>
        <pc:spChg chg="mod">
          <ac:chgData name="Palit, Tapti" userId="dec6fbcd-7598-406a-8cbf-504d4a3bac15" providerId="ADAL" clId="{65104DF2-1B45-4C36-9E2A-F89658839DCF}" dt="2024-01-15T17:57:41.817" v="26"/>
          <ac:spMkLst>
            <pc:docMk/>
            <pc:sldMk cId="2491326610" sldId="394"/>
            <ac:spMk id="4" creationId="{407BF491-22D0-4E7F-B58C-06A508DCDFEB}"/>
          </ac:spMkLst>
        </pc:spChg>
        <pc:spChg chg="mod">
          <ac:chgData name="Palit, Tapti" userId="dec6fbcd-7598-406a-8cbf-504d4a3bac15" providerId="ADAL" clId="{65104DF2-1B45-4C36-9E2A-F89658839DCF}" dt="2024-01-15T17:57:41.817" v="26"/>
          <ac:spMkLst>
            <pc:docMk/>
            <pc:sldMk cId="2491326610" sldId="394"/>
            <ac:spMk id="5" creationId="{A42B345C-7C62-4661-ADDD-9088E6FD4FD3}"/>
          </ac:spMkLst>
        </pc:spChg>
      </pc:sldChg>
      <pc:sldChg chg="modSp">
        <pc:chgData name="Palit, Tapti" userId="dec6fbcd-7598-406a-8cbf-504d4a3bac15" providerId="ADAL" clId="{65104DF2-1B45-4C36-9E2A-F89658839DCF}" dt="2024-01-15T17:57:41.817" v="26"/>
        <pc:sldMkLst>
          <pc:docMk/>
          <pc:sldMk cId="3039267996" sldId="398"/>
        </pc:sldMkLst>
        <pc:spChg chg="mod">
          <ac:chgData name="Palit, Tapti" userId="dec6fbcd-7598-406a-8cbf-504d4a3bac15" providerId="ADAL" clId="{65104DF2-1B45-4C36-9E2A-F89658839DCF}" dt="2024-01-15T17:57:41.817" v="26"/>
          <ac:spMkLst>
            <pc:docMk/>
            <pc:sldMk cId="3039267996" sldId="398"/>
            <ac:spMk id="2" creationId="{8FE36FF1-1155-4F31-9E92-1300A1F68C3A}"/>
          </ac:spMkLst>
        </pc:spChg>
        <pc:spChg chg="mod">
          <ac:chgData name="Palit, Tapti" userId="dec6fbcd-7598-406a-8cbf-504d4a3bac15" providerId="ADAL" clId="{65104DF2-1B45-4C36-9E2A-F89658839DCF}" dt="2024-01-15T17:57:41.817" v="26"/>
          <ac:spMkLst>
            <pc:docMk/>
            <pc:sldMk cId="3039267996" sldId="398"/>
            <ac:spMk id="4" creationId="{E350A01A-99B1-4E75-81D7-16CEE95C95FC}"/>
          </ac:spMkLst>
        </pc:spChg>
        <pc:spChg chg="mod">
          <ac:chgData name="Palit, Tapti" userId="dec6fbcd-7598-406a-8cbf-504d4a3bac15" providerId="ADAL" clId="{65104DF2-1B45-4C36-9E2A-F89658839DCF}" dt="2024-01-15T17:57:41.817" v="26"/>
          <ac:spMkLst>
            <pc:docMk/>
            <pc:sldMk cId="3039267996" sldId="398"/>
            <ac:spMk id="5" creationId="{9B1727DA-215D-4967-9FB8-29DFB80DB8DF}"/>
          </ac:spMkLst>
        </pc:spChg>
      </pc:sldChg>
      <pc:sldChg chg="modSp">
        <pc:chgData name="Palit, Tapti" userId="dec6fbcd-7598-406a-8cbf-504d4a3bac15" providerId="ADAL" clId="{65104DF2-1B45-4C36-9E2A-F89658839DCF}" dt="2024-01-15T17:57:41.817" v="26"/>
        <pc:sldMkLst>
          <pc:docMk/>
          <pc:sldMk cId="1530249786" sldId="399"/>
        </pc:sldMkLst>
        <pc:spChg chg="mod">
          <ac:chgData name="Palit, Tapti" userId="dec6fbcd-7598-406a-8cbf-504d4a3bac15" providerId="ADAL" clId="{65104DF2-1B45-4C36-9E2A-F89658839DCF}" dt="2024-01-15T17:57:41.817" v="26"/>
          <ac:spMkLst>
            <pc:docMk/>
            <pc:sldMk cId="1530249786" sldId="399"/>
            <ac:spMk id="2" creationId="{4A5C63CC-0577-4879-8C55-FB013AFDE81A}"/>
          </ac:spMkLst>
        </pc:spChg>
        <pc:spChg chg="mod">
          <ac:chgData name="Palit, Tapti" userId="dec6fbcd-7598-406a-8cbf-504d4a3bac15" providerId="ADAL" clId="{65104DF2-1B45-4C36-9E2A-F89658839DCF}" dt="2024-01-15T17:57:41.817" v="26"/>
          <ac:spMkLst>
            <pc:docMk/>
            <pc:sldMk cId="1530249786" sldId="399"/>
            <ac:spMk id="3" creationId="{36083DAB-B09C-4BE1-8EA7-14C2EC4FE336}"/>
          </ac:spMkLst>
        </pc:spChg>
        <pc:spChg chg="mod">
          <ac:chgData name="Palit, Tapti" userId="dec6fbcd-7598-406a-8cbf-504d4a3bac15" providerId="ADAL" clId="{65104DF2-1B45-4C36-9E2A-F89658839DCF}" dt="2024-01-15T17:57:41.817" v="26"/>
          <ac:spMkLst>
            <pc:docMk/>
            <pc:sldMk cId="1530249786" sldId="399"/>
            <ac:spMk id="4" creationId="{DEC22660-2F13-4B39-9859-CE72626F89ED}"/>
          </ac:spMkLst>
        </pc:spChg>
      </pc:sldChg>
      <pc:sldChg chg="modSp">
        <pc:chgData name="Palit, Tapti" userId="dec6fbcd-7598-406a-8cbf-504d4a3bac15" providerId="ADAL" clId="{65104DF2-1B45-4C36-9E2A-F89658839DCF}" dt="2024-01-15T17:57:41.817" v="26"/>
        <pc:sldMkLst>
          <pc:docMk/>
          <pc:sldMk cId="4209992993" sldId="401"/>
        </pc:sldMkLst>
        <pc:spChg chg="mod">
          <ac:chgData name="Palit, Tapti" userId="dec6fbcd-7598-406a-8cbf-504d4a3bac15" providerId="ADAL" clId="{65104DF2-1B45-4C36-9E2A-F89658839DCF}" dt="2024-01-15T17:57:41.817" v="26"/>
          <ac:spMkLst>
            <pc:docMk/>
            <pc:sldMk cId="4209992993" sldId="401"/>
            <ac:spMk id="2" creationId="{14DC7008-5A9E-41DC-8C84-01935001A636}"/>
          </ac:spMkLst>
        </pc:spChg>
        <pc:spChg chg="mod">
          <ac:chgData name="Palit, Tapti" userId="dec6fbcd-7598-406a-8cbf-504d4a3bac15" providerId="ADAL" clId="{65104DF2-1B45-4C36-9E2A-F89658839DCF}" dt="2024-01-15T17:57:41.817" v="26"/>
          <ac:spMkLst>
            <pc:docMk/>
            <pc:sldMk cId="4209992993" sldId="401"/>
            <ac:spMk id="4" creationId="{43249A63-2D7C-4EF1-958E-D6DB58CAD1C3}"/>
          </ac:spMkLst>
        </pc:spChg>
        <pc:spChg chg="mod">
          <ac:chgData name="Palit, Tapti" userId="dec6fbcd-7598-406a-8cbf-504d4a3bac15" providerId="ADAL" clId="{65104DF2-1B45-4C36-9E2A-F89658839DCF}" dt="2024-01-15T17:57:41.817" v="26"/>
          <ac:spMkLst>
            <pc:docMk/>
            <pc:sldMk cId="4209992993" sldId="401"/>
            <ac:spMk id="37" creationId="{80518C39-D83B-43B0-8821-A6993F809486}"/>
          </ac:spMkLst>
        </pc:spChg>
      </pc:sldChg>
      <pc:sldChg chg="addSp delSp modSp mod modClrScheme delAnim chgLayout">
        <pc:chgData name="Palit, Tapti" userId="dec6fbcd-7598-406a-8cbf-504d4a3bac15" providerId="ADAL" clId="{65104DF2-1B45-4C36-9E2A-F89658839DCF}" dt="2024-01-15T19:41:11.003" v="744" actId="478"/>
        <pc:sldMkLst>
          <pc:docMk/>
          <pc:sldMk cId="494074637" sldId="402"/>
        </pc:sldMkLst>
        <pc:spChg chg="mod ord">
          <ac:chgData name="Palit, Tapti" userId="dec6fbcd-7598-406a-8cbf-504d4a3bac15" providerId="ADAL" clId="{65104DF2-1B45-4C36-9E2A-F89658839DCF}" dt="2024-01-15T19:40:52.514" v="739" actId="700"/>
          <ac:spMkLst>
            <pc:docMk/>
            <pc:sldMk cId="494074637" sldId="402"/>
            <ac:spMk id="2" creationId="{6D756B9F-DEDF-458C-A542-F30446685592}"/>
          </ac:spMkLst>
        </pc:spChg>
        <pc:spChg chg="add del mod ord">
          <ac:chgData name="Palit, Tapti" userId="dec6fbcd-7598-406a-8cbf-504d4a3bac15" providerId="ADAL" clId="{65104DF2-1B45-4C36-9E2A-F89658839DCF}" dt="2024-01-15T19:40:52.514" v="739" actId="700"/>
          <ac:spMkLst>
            <pc:docMk/>
            <pc:sldMk cId="494074637" sldId="402"/>
            <ac:spMk id="3" creationId="{A75A3688-473D-D1BB-ED48-C44AF01DCC90}"/>
          </ac:spMkLst>
        </pc:spChg>
        <pc:spChg chg="mod ord">
          <ac:chgData name="Palit, Tapti" userId="dec6fbcd-7598-406a-8cbf-504d4a3bac15" providerId="ADAL" clId="{65104DF2-1B45-4C36-9E2A-F89658839DCF}" dt="2024-01-15T19:40:52.514" v="739" actId="700"/>
          <ac:spMkLst>
            <pc:docMk/>
            <pc:sldMk cId="494074637" sldId="402"/>
            <ac:spMk id="4" creationId="{0EC42FD2-6A5A-44FB-BB0B-DB6EB51BAB67}"/>
          </ac:spMkLst>
        </pc:spChg>
        <pc:spChg chg="add del mod ord">
          <ac:chgData name="Palit, Tapti" userId="dec6fbcd-7598-406a-8cbf-504d4a3bac15" providerId="ADAL" clId="{65104DF2-1B45-4C36-9E2A-F89658839DCF}" dt="2024-01-15T19:41:11.003" v="744" actId="478"/>
          <ac:spMkLst>
            <pc:docMk/>
            <pc:sldMk cId="494074637" sldId="402"/>
            <ac:spMk id="5" creationId="{809349AD-41BC-ED1D-71E7-6180E0E8A92E}"/>
          </ac:spMkLst>
        </pc:spChg>
        <pc:spChg chg="add mod ord">
          <ac:chgData name="Palit, Tapti" userId="dec6fbcd-7598-406a-8cbf-504d4a3bac15" providerId="ADAL" clId="{65104DF2-1B45-4C36-9E2A-F89658839DCF}" dt="2024-01-15T19:40:55.975" v="741" actId="20577"/>
          <ac:spMkLst>
            <pc:docMk/>
            <pc:sldMk cId="494074637" sldId="402"/>
            <ac:spMk id="6" creationId="{37316138-7B30-08DE-FCD8-6DF034C2FC07}"/>
          </ac:spMkLst>
        </pc:spChg>
        <pc:spChg chg="del mod">
          <ac:chgData name="Palit, Tapti" userId="dec6fbcd-7598-406a-8cbf-504d4a3bac15" providerId="ADAL" clId="{65104DF2-1B45-4C36-9E2A-F89658839DCF}" dt="2024-01-15T19:40:46.577" v="738" actId="478"/>
          <ac:spMkLst>
            <pc:docMk/>
            <pc:sldMk cId="494074637" sldId="402"/>
            <ac:spMk id="313" creationId="{65A45DC8-A94C-4599-BF57-8F872512E091}"/>
          </ac:spMkLst>
        </pc:spChg>
        <pc:cxnChg chg="mod">
          <ac:chgData name="Palit, Tapti" userId="dec6fbcd-7598-406a-8cbf-504d4a3bac15" providerId="ADAL" clId="{65104DF2-1B45-4C36-9E2A-F89658839DCF}" dt="2024-01-15T19:41:01.814" v="742" actId="14100"/>
          <ac:cxnSpMkLst>
            <pc:docMk/>
            <pc:sldMk cId="494074637" sldId="402"/>
            <ac:cxnSpMk id="249" creationId="{D791E428-170D-4A6A-9259-F3B5179877F7}"/>
          </ac:cxnSpMkLst>
        </pc:cxnChg>
        <pc:cxnChg chg="mod">
          <ac:chgData name="Palit, Tapti" userId="dec6fbcd-7598-406a-8cbf-504d4a3bac15" providerId="ADAL" clId="{65104DF2-1B45-4C36-9E2A-F89658839DCF}" dt="2024-01-15T19:41:04.936" v="743" actId="14100"/>
          <ac:cxnSpMkLst>
            <pc:docMk/>
            <pc:sldMk cId="494074637" sldId="402"/>
            <ac:cxnSpMk id="250" creationId="{CC36D906-D53D-4ACF-9499-62991F8B1D01}"/>
          </ac:cxnSpMkLst>
        </pc:cxnChg>
      </pc:sldChg>
      <pc:sldChg chg="addSp delSp modSp mod modClrScheme delAnim modAnim chgLayout modNotesTx">
        <pc:chgData name="Palit, Tapti" userId="dec6fbcd-7598-406a-8cbf-504d4a3bac15" providerId="ADAL" clId="{65104DF2-1B45-4C36-9E2A-F89658839DCF}" dt="2024-01-29T19:38:01.633" v="25285" actId="5793"/>
        <pc:sldMkLst>
          <pc:docMk/>
          <pc:sldMk cId="1039263704" sldId="403"/>
        </pc:sldMkLst>
        <pc:spChg chg="mod ord">
          <ac:chgData name="Palit, Tapti" userId="dec6fbcd-7598-406a-8cbf-504d4a3bac15" providerId="ADAL" clId="{65104DF2-1B45-4C36-9E2A-F89658839DCF}" dt="2024-01-15T19:33:02.213" v="677" actId="700"/>
          <ac:spMkLst>
            <pc:docMk/>
            <pc:sldMk cId="1039263704" sldId="403"/>
            <ac:spMk id="2" creationId="{C3C46814-2A6F-41B6-904E-8EDDD855207C}"/>
          </ac:spMkLst>
        </pc:spChg>
        <pc:spChg chg="mod">
          <ac:chgData name="Palit, Tapti" userId="dec6fbcd-7598-406a-8cbf-504d4a3bac15" providerId="ADAL" clId="{65104DF2-1B45-4C36-9E2A-F89658839DCF}" dt="2024-01-25T15:50:22.780" v="19050" actId="1076"/>
          <ac:spMkLst>
            <pc:docMk/>
            <pc:sldMk cId="1039263704" sldId="403"/>
            <ac:spMk id="3" creationId="{982C202F-C133-0758-E41A-9A105B6544E4}"/>
          </ac:spMkLst>
        </pc:spChg>
        <pc:spChg chg="add del mod ord">
          <ac:chgData name="Palit, Tapti" userId="dec6fbcd-7598-406a-8cbf-504d4a3bac15" providerId="ADAL" clId="{65104DF2-1B45-4C36-9E2A-F89658839DCF}" dt="2024-01-15T19:33:02.213" v="677" actId="700"/>
          <ac:spMkLst>
            <pc:docMk/>
            <pc:sldMk cId="1039263704" sldId="403"/>
            <ac:spMk id="3" creationId="{E5B73AE2-E35D-E00B-5752-C35BA4788A03}"/>
          </ac:spMkLst>
        </pc:spChg>
        <pc:spChg chg="mod ord">
          <ac:chgData name="Palit, Tapti" userId="dec6fbcd-7598-406a-8cbf-504d4a3bac15" providerId="ADAL" clId="{65104DF2-1B45-4C36-9E2A-F89658839DCF}" dt="2024-01-15T19:33:02.213" v="677" actId="700"/>
          <ac:spMkLst>
            <pc:docMk/>
            <pc:sldMk cId="1039263704" sldId="403"/>
            <ac:spMk id="4" creationId="{D74339C7-0629-431F-B768-13974CDF31FB}"/>
          </ac:spMkLst>
        </pc:spChg>
        <pc:spChg chg="add mod ord">
          <ac:chgData name="Palit, Tapti" userId="dec6fbcd-7598-406a-8cbf-504d4a3bac15" providerId="ADAL" clId="{65104DF2-1B45-4C36-9E2A-F89658839DCF}" dt="2024-01-29T19:38:01.633" v="25285" actId="5793"/>
          <ac:spMkLst>
            <pc:docMk/>
            <pc:sldMk cId="1039263704" sldId="403"/>
            <ac:spMk id="5" creationId="{A809105A-C2EA-9CC2-1FCC-8EE4E7A6FB1E}"/>
          </ac:spMkLst>
        </pc:spChg>
        <pc:spChg chg="add del mod ord">
          <ac:chgData name="Palit, Tapti" userId="dec6fbcd-7598-406a-8cbf-504d4a3bac15" providerId="ADAL" clId="{65104DF2-1B45-4C36-9E2A-F89658839DCF}" dt="2024-01-15T19:33:34.653" v="684" actId="478"/>
          <ac:spMkLst>
            <pc:docMk/>
            <pc:sldMk cId="1039263704" sldId="403"/>
            <ac:spMk id="7" creationId="{3FFF6742-97E4-1D7B-6FA6-1F0134AE079F}"/>
          </ac:spMkLst>
        </pc:spChg>
        <pc:spChg chg="mod">
          <ac:chgData name="Palit, Tapti" userId="dec6fbcd-7598-406a-8cbf-504d4a3bac15" providerId="ADAL" clId="{65104DF2-1B45-4C36-9E2A-F89658839DCF}" dt="2024-01-29T19:33:35.791" v="24823" actId="1076"/>
          <ac:spMkLst>
            <pc:docMk/>
            <pc:sldMk cId="1039263704" sldId="403"/>
            <ac:spMk id="7" creationId="{CD638514-2D18-394B-43D5-7CB5E4047CAA}"/>
          </ac:spMkLst>
        </pc:spChg>
        <pc:spChg chg="add mod">
          <ac:chgData name="Palit, Tapti" userId="dec6fbcd-7598-406a-8cbf-504d4a3bac15" providerId="ADAL" clId="{65104DF2-1B45-4C36-9E2A-F89658839DCF}" dt="2024-01-15T19:34:21.648" v="691"/>
          <ac:spMkLst>
            <pc:docMk/>
            <pc:sldMk cId="1039263704" sldId="403"/>
            <ac:spMk id="8" creationId="{C0C27B07-070C-9C61-EE9A-7EACD0FF939A}"/>
          </ac:spMkLst>
        </pc:spChg>
        <pc:spChg chg="del mod">
          <ac:chgData name="Palit, Tapti" userId="dec6fbcd-7598-406a-8cbf-504d4a3bac15" providerId="ADAL" clId="{65104DF2-1B45-4C36-9E2A-F89658839DCF}" dt="2024-01-15T19:33:10.119" v="679" actId="478"/>
          <ac:spMkLst>
            <pc:docMk/>
            <pc:sldMk cId="1039263704" sldId="403"/>
            <ac:spMk id="11" creationId="{A19E8EDF-6681-42C8-AB61-DCACB7B7EEB5}"/>
          </ac:spMkLst>
        </pc:spChg>
        <pc:spChg chg="mod ord">
          <ac:chgData name="Palit, Tapti" userId="dec6fbcd-7598-406a-8cbf-504d4a3bac15" providerId="ADAL" clId="{65104DF2-1B45-4C36-9E2A-F89658839DCF}" dt="2024-01-25T15:50:30.527" v="19051" actId="1076"/>
          <ac:spMkLst>
            <pc:docMk/>
            <pc:sldMk cId="1039263704" sldId="403"/>
            <ac:spMk id="14" creationId="{B70E8FCD-FDE4-4E80-86F5-E438FDE5F5CF}"/>
          </ac:spMkLst>
        </pc:spChg>
        <pc:spChg chg="mod ord">
          <ac:chgData name="Palit, Tapti" userId="dec6fbcd-7598-406a-8cbf-504d4a3bac15" providerId="ADAL" clId="{65104DF2-1B45-4C36-9E2A-F89658839DCF}" dt="2024-01-25T15:50:30.527" v="19051" actId="1076"/>
          <ac:spMkLst>
            <pc:docMk/>
            <pc:sldMk cId="1039263704" sldId="403"/>
            <ac:spMk id="20" creationId="{E6FA9421-0C45-4E1B-9ACA-B6D2A03FFA6A}"/>
          </ac:spMkLst>
        </pc:spChg>
        <pc:spChg chg="del mod">
          <ac:chgData name="Palit, Tapti" userId="dec6fbcd-7598-406a-8cbf-504d4a3bac15" providerId="ADAL" clId="{65104DF2-1B45-4C36-9E2A-F89658839DCF}" dt="2024-01-15T19:34:21.020" v="690" actId="478"/>
          <ac:spMkLst>
            <pc:docMk/>
            <pc:sldMk cId="1039263704" sldId="403"/>
            <ac:spMk id="27" creationId="{85710342-0343-4CE7-A7D0-2B8A4E300AD1}"/>
          </ac:spMkLst>
        </pc:spChg>
        <pc:cxnChg chg="mod ord">
          <ac:chgData name="Palit, Tapti" userId="dec6fbcd-7598-406a-8cbf-504d4a3bac15" providerId="ADAL" clId="{65104DF2-1B45-4C36-9E2A-F89658839DCF}" dt="2024-01-25T15:50:30.527" v="19051" actId="1076"/>
          <ac:cxnSpMkLst>
            <pc:docMk/>
            <pc:sldMk cId="1039263704" sldId="403"/>
            <ac:cxnSpMk id="6" creationId="{E32B42DE-DA4A-47CE-AA85-AB05B8444973}"/>
          </ac:cxnSpMkLst>
        </pc:cxnChg>
        <pc:cxnChg chg="mod ord">
          <ac:chgData name="Palit, Tapti" userId="dec6fbcd-7598-406a-8cbf-504d4a3bac15" providerId="ADAL" clId="{65104DF2-1B45-4C36-9E2A-F89658839DCF}" dt="2024-01-25T15:50:30.527" v="19051" actId="1076"/>
          <ac:cxnSpMkLst>
            <pc:docMk/>
            <pc:sldMk cId="1039263704" sldId="403"/>
            <ac:cxnSpMk id="16" creationId="{FA844D29-865B-41CF-A571-F5183B5AD194}"/>
          </ac:cxnSpMkLst>
        </pc:cxnChg>
      </pc:sldChg>
      <pc:sldChg chg="addSp delSp modSp mod modClrScheme chgLayout">
        <pc:chgData name="Palit, Tapti" userId="dec6fbcd-7598-406a-8cbf-504d4a3bac15" providerId="ADAL" clId="{65104DF2-1B45-4C36-9E2A-F89658839DCF}" dt="2024-01-25T15:50:02.835" v="19048" actId="1076"/>
        <pc:sldMkLst>
          <pc:docMk/>
          <pc:sldMk cId="2451305037" sldId="404"/>
        </pc:sldMkLst>
        <pc:spChg chg="mod ord">
          <ac:chgData name="Palit, Tapti" userId="dec6fbcd-7598-406a-8cbf-504d4a3bac15" providerId="ADAL" clId="{65104DF2-1B45-4C36-9E2A-F89658839DCF}" dt="2024-01-15T19:32:17.350" v="669" actId="700"/>
          <ac:spMkLst>
            <pc:docMk/>
            <pc:sldMk cId="2451305037" sldId="404"/>
            <ac:spMk id="2" creationId="{C3C46814-2A6F-41B6-904E-8EDDD855207C}"/>
          </ac:spMkLst>
        </pc:spChg>
        <pc:spChg chg="add del mod ord">
          <ac:chgData name="Palit, Tapti" userId="dec6fbcd-7598-406a-8cbf-504d4a3bac15" providerId="ADAL" clId="{65104DF2-1B45-4C36-9E2A-F89658839DCF}" dt="2024-01-15T19:32:17.350" v="669" actId="700"/>
          <ac:spMkLst>
            <pc:docMk/>
            <pc:sldMk cId="2451305037" sldId="404"/>
            <ac:spMk id="3" creationId="{75124EF9-9D61-FD88-E6AA-A5F9A3BDEFB5}"/>
          </ac:spMkLst>
        </pc:spChg>
        <pc:spChg chg="mod">
          <ac:chgData name="Palit, Tapti" userId="dec6fbcd-7598-406a-8cbf-504d4a3bac15" providerId="ADAL" clId="{65104DF2-1B45-4C36-9E2A-F89658839DCF}" dt="2024-01-25T15:50:02.835" v="19048" actId="1076"/>
          <ac:spMkLst>
            <pc:docMk/>
            <pc:sldMk cId="2451305037" sldId="404"/>
            <ac:spMk id="3" creationId="{9E84028C-0B5D-6536-40E0-900CCB6A09D6}"/>
          </ac:spMkLst>
        </pc:spChg>
        <pc:spChg chg="mod ord">
          <ac:chgData name="Palit, Tapti" userId="dec6fbcd-7598-406a-8cbf-504d4a3bac15" providerId="ADAL" clId="{65104DF2-1B45-4C36-9E2A-F89658839DCF}" dt="2024-01-15T19:32:17.350" v="669" actId="700"/>
          <ac:spMkLst>
            <pc:docMk/>
            <pc:sldMk cId="2451305037" sldId="404"/>
            <ac:spMk id="4" creationId="{D74339C7-0629-431F-B768-13974CDF31FB}"/>
          </ac:spMkLst>
        </pc:spChg>
        <pc:spChg chg="add mod ord">
          <ac:chgData name="Palit, Tapti" userId="dec6fbcd-7598-406a-8cbf-504d4a3bac15" providerId="ADAL" clId="{65104DF2-1B45-4C36-9E2A-F89658839DCF}" dt="2024-01-24T19:10:06.811" v="17997" actId="5793"/>
          <ac:spMkLst>
            <pc:docMk/>
            <pc:sldMk cId="2451305037" sldId="404"/>
            <ac:spMk id="5" creationId="{43AA275C-0839-2D6B-9058-018EA174656B}"/>
          </ac:spMkLst>
        </pc:spChg>
        <pc:spChg chg="add del mod ord">
          <ac:chgData name="Palit, Tapti" userId="dec6fbcd-7598-406a-8cbf-504d4a3bac15" providerId="ADAL" clId="{65104DF2-1B45-4C36-9E2A-F89658839DCF}" dt="2024-01-15T19:32:20.008" v="670" actId="478"/>
          <ac:spMkLst>
            <pc:docMk/>
            <pc:sldMk cId="2451305037" sldId="404"/>
            <ac:spMk id="20" creationId="{D578E73D-0F3A-5E9C-E89A-B5306563178F}"/>
          </ac:spMkLst>
        </pc:spChg>
        <pc:spChg chg="add mod">
          <ac:chgData name="Palit, Tapti" userId="dec6fbcd-7598-406a-8cbf-504d4a3bac15" providerId="ADAL" clId="{65104DF2-1B45-4C36-9E2A-F89658839DCF}" dt="2024-01-15T19:34:16.173" v="689"/>
          <ac:spMkLst>
            <pc:docMk/>
            <pc:sldMk cId="2451305037" sldId="404"/>
            <ac:spMk id="25" creationId="{18000B33-CE12-7C06-03B6-2259574837B7}"/>
          </ac:spMkLst>
        </pc:spChg>
        <pc:spChg chg="del mod">
          <ac:chgData name="Palit, Tapti" userId="dec6fbcd-7598-406a-8cbf-504d4a3bac15" providerId="ADAL" clId="{65104DF2-1B45-4C36-9E2A-F89658839DCF}" dt="2024-01-15T19:34:12.903" v="688" actId="478"/>
          <ac:spMkLst>
            <pc:docMk/>
            <pc:sldMk cId="2451305037" sldId="404"/>
            <ac:spMk id="27" creationId="{85710342-0343-4CE7-A7D0-2B8A4E300AD1}"/>
          </ac:spMkLst>
        </pc:spChg>
        <pc:spChg chg="del mod">
          <ac:chgData name="Palit, Tapti" userId="dec6fbcd-7598-406a-8cbf-504d4a3bac15" providerId="ADAL" clId="{65104DF2-1B45-4C36-9E2A-F89658839DCF}" dt="2024-01-15T19:32:33.350" v="672" actId="478"/>
          <ac:spMkLst>
            <pc:docMk/>
            <pc:sldMk cId="2451305037" sldId="404"/>
            <ac:spMk id="33" creationId="{A19E8EDF-6681-42C8-AB61-DCACB7B7EEB5}"/>
          </ac:spMkLst>
        </pc:spChg>
      </pc:sldChg>
      <pc:sldChg chg="addSp delSp modSp mod modClrScheme delAnim modAnim chgLayout">
        <pc:chgData name="Palit, Tapti" userId="dec6fbcd-7598-406a-8cbf-504d4a3bac15" providerId="ADAL" clId="{65104DF2-1B45-4C36-9E2A-F89658839DCF}" dt="2024-01-25T17:51:14.058" v="21951" actId="20577"/>
        <pc:sldMkLst>
          <pc:docMk/>
          <pc:sldMk cId="1685234738" sldId="405"/>
        </pc:sldMkLst>
        <pc:spChg chg="mod ord">
          <ac:chgData name="Palit, Tapti" userId="dec6fbcd-7598-406a-8cbf-504d4a3bac15" providerId="ADAL" clId="{65104DF2-1B45-4C36-9E2A-F89658839DCF}" dt="2024-01-15T19:33:46.855" v="685" actId="700"/>
          <ac:spMkLst>
            <pc:docMk/>
            <pc:sldMk cId="1685234738" sldId="405"/>
            <ac:spMk id="2" creationId="{C3C46814-2A6F-41B6-904E-8EDDD855207C}"/>
          </ac:spMkLst>
        </pc:spChg>
        <pc:spChg chg="add del mod ord">
          <ac:chgData name="Palit, Tapti" userId="dec6fbcd-7598-406a-8cbf-504d4a3bac15" providerId="ADAL" clId="{65104DF2-1B45-4C36-9E2A-F89658839DCF}" dt="2024-01-15T19:33:52.652" v="686" actId="478"/>
          <ac:spMkLst>
            <pc:docMk/>
            <pc:sldMk cId="1685234738" sldId="405"/>
            <ac:spMk id="3" creationId="{39A85237-2D9E-2117-B26B-48BB34E61B77}"/>
          </ac:spMkLst>
        </pc:spChg>
        <pc:spChg chg="mod">
          <ac:chgData name="Palit, Tapti" userId="dec6fbcd-7598-406a-8cbf-504d4a3bac15" providerId="ADAL" clId="{65104DF2-1B45-4C36-9E2A-F89658839DCF}" dt="2024-01-25T17:50:58.635" v="21945"/>
          <ac:spMkLst>
            <pc:docMk/>
            <pc:sldMk cId="1685234738" sldId="405"/>
            <ac:spMk id="3" creationId="{C6F7F3C5-AB15-8F2A-0991-A0F1851DA81A}"/>
          </ac:spMkLst>
        </pc:spChg>
        <pc:spChg chg="mod ord">
          <ac:chgData name="Palit, Tapti" userId="dec6fbcd-7598-406a-8cbf-504d4a3bac15" providerId="ADAL" clId="{65104DF2-1B45-4C36-9E2A-F89658839DCF}" dt="2024-01-15T19:33:46.855" v="685" actId="700"/>
          <ac:spMkLst>
            <pc:docMk/>
            <pc:sldMk cId="1685234738" sldId="405"/>
            <ac:spMk id="4" creationId="{D74339C7-0629-431F-B768-13974CDF31FB}"/>
          </ac:spMkLst>
        </pc:spChg>
        <pc:spChg chg="add mod ord">
          <ac:chgData name="Palit, Tapti" userId="dec6fbcd-7598-406a-8cbf-504d4a3bac15" providerId="ADAL" clId="{65104DF2-1B45-4C36-9E2A-F89658839DCF}" dt="2024-01-15T19:36:16.731" v="713" actId="20577"/>
          <ac:spMkLst>
            <pc:docMk/>
            <pc:sldMk cId="1685234738" sldId="405"/>
            <ac:spMk id="5" creationId="{BB4520A5-D5C2-4C8B-E393-FF328E8079AF}"/>
          </ac:spMkLst>
        </pc:spChg>
        <pc:spChg chg="add mod">
          <ac:chgData name="Palit, Tapti" userId="dec6fbcd-7598-406a-8cbf-504d4a3bac15" providerId="ADAL" clId="{65104DF2-1B45-4C36-9E2A-F89658839DCF}" dt="2024-01-15T19:35:17.744" v="699"/>
          <ac:spMkLst>
            <pc:docMk/>
            <pc:sldMk cId="1685234738" sldId="405"/>
            <ac:spMk id="6" creationId="{DCB9BA92-C301-558A-5FA5-24E36E4F045E}"/>
          </ac:spMkLst>
        </pc:spChg>
        <pc:spChg chg="mod ord">
          <ac:chgData name="Palit, Tapti" userId="dec6fbcd-7598-406a-8cbf-504d4a3bac15" providerId="ADAL" clId="{65104DF2-1B45-4C36-9E2A-F89658839DCF}" dt="2024-01-25T17:51:14.058" v="21951" actId="20577"/>
          <ac:spMkLst>
            <pc:docMk/>
            <pc:sldMk cId="1685234738" sldId="405"/>
            <ac:spMk id="7" creationId="{33AB6CC8-DC61-46CC-85EA-F0510A9E9428}"/>
          </ac:spMkLst>
        </pc:spChg>
        <pc:spChg chg="mod ord">
          <ac:chgData name="Palit, Tapti" userId="dec6fbcd-7598-406a-8cbf-504d4a3bac15" providerId="ADAL" clId="{65104DF2-1B45-4C36-9E2A-F89658839DCF}" dt="2024-01-25T17:51:10.966" v="21949" actId="1076"/>
          <ac:spMkLst>
            <pc:docMk/>
            <pc:sldMk cId="1685234738" sldId="405"/>
            <ac:spMk id="13" creationId="{6C816C7B-C761-4774-A502-C9422A17C47A}"/>
          </ac:spMkLst>
        </pc:spChg>
        <pc:spChg chg="mod ord">
          <ac:chgData name="Palit, Tapti" userId="dec6fbcd-7598-406a-8cbf-504d4a3bac15" providerId="ADAL" clId="{65104DF2-1B45-4C36-9E2A-F89658839DCF}" dt="2024-01-24T19:10:45.601" v="18010" actId="167"/>
          <ac:spMkLst>
            <pc:docMk/>
            <pc:sldMk cId="1685234738" sldId="405"/>
            <ac:spMk id="14" creationId="{A19E8EDF-6681-42C8-AB61-DCACB7B7EEB5}"/>
          </ac:spMkLst>
        </pc:spChg>
        <pc:spChg chg="mod">
          <ac:chgData name="Palit, Tapti" userId="dec6fbcd-7598-406a-8cbf-504d4a3bac15" providerId="ADAL" clId="{65104DF2-1B45-4C36-9E2A-F89658839DCF}" dt="2024-01-25T17:50:29.367" v="21941" actId="1076"/>
          <ac:spMkLst>
            <pc:docMk/>
            <pc:sldMk cId="1685234738" sldId="405"/>
            <ac:spMk id="17" creationId="{12C77919-0D5A-8D95-9BBB-DFE577D3E96C}"/>
          </ac:spMkLst>
        </pc:spChg>
        <pc:spChg chg="mod">
          <ac:chgData name="Palit, Tapti" userId="dec6fbcd-7598-406a-8cbf-504d4a3bac15" providerId="ADAL" clId="{65104DF2-1B45-4C36-9E2A-F89658839DCF}" dt="2024-01-25T17:50:35.615" v="21942" actId="1076"/>
          <ac:spMkLst>
            <pc:docMk/>
            <pc:sldMk cId="1685234738" sldId="405"/>
            <ac:spMk id="18" creationId="{A4918B43-4F92-B92E-34B2-05CC67D534B4}"/>
          </ac:spMkLst>
        </pc:spChg>
        <pc:spChg chg="del mod">
          <ac:chgData name="Palit, Tapti" userId="dec6fbcd-7598-406a-8cbf-504d4a3bac15" providerId="ADAL" clId="{65104DF2-1B45-4C36-9E2A-F89658839DCF}" dt="2024-01-15T19:35:16.740" v="698" actId="478"/>
          <ac:spMkLst>
            <pc:docMk/>
            <pc:sldMk cId="1685234738" sldId="405"/>
            <ac:spMk id="27" creationId="{85710342-0343-4CE7-A7D0-2B8A4E300AD1}"/>
          </ac:spMkLst>
        </pc:spChg>
        <pc:spChg chg="del mod">
          <ac:chgData name="Palit, Tapti" userId="dec6fbcd-7598-406a-8cbf-504d4a3bac15" providerId="ADAL" clId="{65104DF2-1B45-4C36-9E2A-F89658839DCF}" dt="2024-01-15T19:36:09.591" v="709" actId="478"/>
          <ac:spMkLst>
            <pc:docMk/>
            <pc:sldMk cId="1685234738" sldId="405"/>
            <ac:spMk id="39" creationId="{565DBFF6-BA39-4A27-B9BF-CE751CA0C3E8}"/>
          </ac:spMkLst>
        </pc:spChg>
        <pc:cxnChg chg="mod ord">
          <ac:chgData name="Palit, Tapti" userId="dec6fbcd-7598-406a-8cbf-504d4a3bac15" providerId="ADAL" clId="{65104DF2-1B45-4C36-9E2A-F89658839DCF}" dt="2024-01-25T15:51:02.567" v="19054" actId="1076"/>
          <ac:cxnSpMkLst>
            <pc:docMk/>
            <pc:sldMk cId="1685234738" sldId="405"/>
            <ac:cxnSpMk id="9" creationId="{668C176E-ACE4-427C-841B-2B3FA9EF0085}"/>
          </ac:cxnSpMkLst>
        </pc:cxnChg>
        <pc:cxnChg chg="mod ord">
          <ac:chgData name="Palit, Tapti" userId="dec6fbcd-7598-406a-8cbf-504d4a3bac15" providerId="ADAL" clId="{65104DF2-1B45-4C36-9E2A-F89658839DCF}" dt="2024-01-25T15:51:19.698" v="19056" actId="1076"/>
          <ac:cxnSpMkLst>
            <pc:docMk/>
            <pc:sldMk cId="1685234738" sldId="405"/>
            <ac:cxnSpMk id="12" creationId="{FFBFCEE3-529F-4EAA-B0A3-3DA3F86D0913}"/>
          </ac:cxnSpMkLst>
        </pc:cxnChg>
      </pc:sldChg>
      <pc:sldChg chg="modSp">
        <pc:chgData name="Palit, Tapti" userId="dec6fbcd-7598-406a-8cbf-504d4a3bac15" providerId="ADAL" clId="{65104DF2-1B45-4C36-9E2A-F89658839DCF}" dt="2024-01-15T17:57:41.817" v="26"/>
        <pc:sldMkLst>
          <pc:docMk/>
          <pc:sldMk cId="4158974511" sldId="408"/>
        </pc:sldMkLst>
        <pc:spChg chg="mod">
          <ac:chgData name="Palit, Tapti" userId="dec6fbcd-7598-406a-8cbf-504d4a3bac15" providerId="ADAL" clId="{65104DF2-1B45-4C36-9E2A-F89658839DCF}" dt="2024-01-15T17:57:41.817" v="26"/>
          <ac:spMkLst>
            <pc:docMk/>
            <pc:sldMk cId="4158974511" sldId="408"/>
            <ac:spMk id="2" creationId="{A7B9CA2E-A6F3-4003-A1CE-CEE7FFF1A159}"/>
          </ac:spMkLst>
        </pc:spChg>
        <pc:spChg chg="mod">
          <ac:chgData name="Palit, Tapti" userId="dec6fbcd-7598-406a-8cbf-504d4a3bac15" providerId="ADAL" clId="{65104DF2-1B45-4C36-9E2A-F89658839DCF}" dt="2024-01-15T17:57:41.817" v="26"/>
          <ac:spMkLst>
            <pc:docMk/>
            <pc:sldMk cId="4158974511" sldId="408"/>
            <ac:spMk id="4" creationId="{7AE675F1-274A-4707-95E2-FB6DADA59BA1}"/>
          </ac:spMkLst>
        </pc:spChg>
      </pc:sldChg>
      <pc:sldChg chg="modSp mod chgLayout">
        <pc:chgData name="Palit, Tapti" userId="dec6fbcd-7598-406a-8cbf-504d4a3bac15" providerId="ADAL" clId="{65104DF2-1B45-4C36-9E2A-F89658839DCF}" dt="2024-01-15T20:21:48.359" v="1057" actId="2711"/>
        <pc:sldMkLst>
          <pc:docMk/>
          <pc:sldMk cId="199289276" sldId="411"/>
        </pc:sldMkLst>
        <pc:spChg chg="mod ord">
          <ac:chgData name="Palit, Tapti" userId="dec6fbcd-7598-406a-8cbf-504d4a3bac15" providerId="ADAL" clId="{65104DF2-1B45-4C36-9E2A-F89658839DCF}" dt="2024-01-15T18:02:53.069" v="52" actId="700"/>
          <ac:spMkLst>
            <pc:docMk/>
            <pc:sldMk cId="199289276" sldId="411"/>
            <ac:spMk id="2" creationId="{00C5D525-4E6C-4E81-85B7-BCED500C68A1}"/>
          </ac:spMkLst>
        </pc:spChg>
        <pc:spChg chg="mod ord">
          <ac:chgData name="Palit, Tapti" userId="dec6fbcd-7598-406a-8cbf-504d4a3bac15" providerId="ADAL" clId="{65104DF2-1B45-4C36-9E2A-F89658839DCF}" dt="2024-01-15T18:02:53.069" v="52" actId="700"/>
          <ac:spMkLst>
            <pc:docMk/>
            <pc:sldMk cId="199289276" sldId="411"/>
            <ac:spMk id="3" creationId="{95B31981-A593-4AA3-BC52-D0789C7BB5C2}"/>
          </ac:spMkLst>
        </pc:spChg>
        <pc:spChg chg="mod ord">
          <ac:chgData name="Palit, Tapti" userId="dec6fbcd-7598-406a-8cbf-504d4a3bac15" providerId="ADAL" clId="{65104DF2-1B45-4C36-9E2A-F89658839DCF}" dt="2024-01-15T18:02:53.069" v="52" actId="700"/>
          <ac:spMkLst>
            <pc:docMk/>
            <pc:sldMk cId="199289276" sldId="411"/>
            <ac:spMk id="4" creationId="{686F770E-B4EE-4FC6-87B4-49CBB7C80806}"/>
          </ac:spMkLst>
        </pc:spChg>
        <pc:spChg chg="mod">
          <ac:chgData name="Palit, Tapti" userId="dec6fbcd-7598-406a-8cbf-504d4a3bac15" providerId="ADAL" clId="{65104DF2-1B45-4C36-9E2A-F89658839DCF}" dt="2024-01-15T20:13:01.338" v="895" actId="1036"/>
          <ac:spMkLst>
            <pc:docMk/>
            <pc:sldMk cId="199289276" sldId="411"/>
            <ac:spMk id="5" creationId="{C1C5B2B3-B174-4657-91D0-B6D61F2D94FA}"/>
          </ac:spMkLst>
        </pc:spChg>
        <pc:spChg chg="mod">
          <ac:chgData name="Palit, Tapti" userId="dec6fbcd-7598-406a-8cbf-504d4a3bac15" providerId="ADAL" clId="{65104DF2-1B45-4C36-9E2A-F89658839DCF}" dt="2024-01-15T18:28:26.073" v="236" actId="1076"/>
          <ac:spMkLst>
            <pc:docMk/>
            <pc:sldMk cId="199289276" sldId="411"/>
            <ac:spMk id="6" creationId="{B1BF40F1-21B5-47F3-A952-4B16410EB06B}"/>
          </ac:spMkLst>
        </pc:spChg>
        <pc:spChg chg="mod">
          <ac:chgData name="Palit, Tapti" userId="dec6fbcd-7598-406a-8cbf-504d4a3bac15" providerId="ADAL" clId="{65104DF2-1B45-4C36-9E2A-F89658839DCF}" dt="2024-01-15T20:13:01.338" v="895" actId="1036"/>
          <ac:spMkLst>
            <pc:docMk/>
            <pc:sldMk cId="199289276" sldId="411"/>
            <ac:spMk id="11" creationId="{ED271F58-9A60-4571-B63C-7ECCF2854788}"/>
          </ac:spMkLst>
        </pc:spChg>
        <pc:spChg chg="mod">
          <ac:chgData name="Palit, Tapti" userId="dec6fbcd-7598-406a-8cbf-504d4a3bac15" providerId="ADAL" clId="{65104DF2-1B45-4C36-9E2A-F89658839DCF}" dt="2024-01-15T20:13:01.338" v="895" actId="1036"/>
          <ac:spMkLst>
            <pc:docMk/>
            <pc:sldMk cId="199289276" sldId="411"/>
            <ac:spMk id="19" creationId="{7082BB6C-4F82-4F6C-A16F-20C00C338233}"/>
          </ac:spMkLst>
        </pc:spChg>
        <pc:spChg chg="mod">
          <ac:chgData name="Palit, Tapti" userId="dec6fbcd-7598-406a-8cbf-504d4a3bac15" providerId="ADAL" clId="{65104DF2-1B45-4C36-9E2A-F89658839DCF}" dt="2024-01-15T20:13:01.338" v="895" actId="1036"/>
          <ac:spMkLst>
            <pc:docMk/>
            <pc:sldMk cId="199289276" sldId="411"/>
            <ac:spMk id="20" creationId="{DA7994C9-D149-4703-A02F-1C79A16D5E81}"/>
          </ac:spMkLst>
        </pc:spChg>
        <pc:spChg chg="mod">
          <ac:chgData name="Palit, Tapti" userId="dec6fbcd-7598-406a-8cbf-504d4a3bac15" providerId="ADAL" clId="{65104DF2-1B45-4C36-9E2A-F89658839DCF}" dt="2024-01-15T20:13:01.338" v="895" actId="1036"/>
          <ac:spMkLst>
            <pc:docMk/>
            <pc:sldMk cId="199289276" sldId="411"/>
            <ac:spMk id="21" creationId="{AAFDF2AF-D25D-4ACA-9CE7-0AF321FB2299}"/>
          </ac:spMkLst>
        </pc:spChg>
        <pc:spChg chg="mod">
          <ac:chgData name="Palit, Tapti" userId="dec6fbcd-7598-406a-8cbf-504d4a3bac15" providerId="ADAL" clId="{65104DF2-1B45-4C36-9E2A-F89658839DCF}" dt="2024-01-15T20:13:01.338" v="895" actId="1036"/>
          <ac:spMkLst>
            <pc:docMk/>
            <pc:sldMk cId="199289276" sldId="411"/>
            <ac:spMk id="22" creationId="{E3C998F3-FB9D-49EB-8E55-EBF484279180}"/>
          </ac:spMkLst>
        </pc:spChg>
        <pc:spChg chg="mod">
          <ac:chgData name="Palit, Tapti" userId="dec6fbcd-7598-406a-8cbf-504d4a3bac15" providerId="ADAL" clId="{65104DF2-1B45-4C36-9E2A-F89658839DCF}" dt="2024-01-15T20:13:01.338" v="895" actId="1036"/>
          <ac:spMkLst>
            <pc:docMk/>
            <pc:sldMk cId="199289276" sldId="411"/>
            <ac:spMk id="23" creationId="{7F45E808-F19C-4CF3-962B-6A0AEDC5ADB9}"/>
          </ac:spMkLst>
        </pc:spChg>
        <pc:spChg chg="mod">
          <ac:chgData name="Palit, Tapti" userId="dec6fbcd-7598-406a-8cbf-504d4a3bac15" providerId="ADAL" clId="{65104DF2-1B45-4C36-9E2A-F89658839DCF}" dt="2024-01-15T20:21:48.359" v="1057" actId="2711"/>
          <ac:spMkLst>
            <pc:docMk/>
            <pc:sldMk cId="199289276" sldId="411"/>
            <ac:spMk id="24" creationId="{1DB927F3-F30D-4100-9FCE-78020111147D}"/>
          </ac:spMkLst>
        </pc:spChg>
        <pc:grpChg chg="mod">
          <ac:chgData name="Palit, Tapti" userId="dec6fbcd-7598-406a-8cbf-504d4a3bac15" providerId="ADAL" clId="{65104DF2-1B45-4C36-9E2A-F89658839DCF}" dt="2024-01-15T20:13:01.338" v="895" actId="1036"/>
          <ac:grpSpMkLst>
            <pc:docMk/>
            <pc:sldMk cId="199289276" sldId="411"/>
            <ac:grpSpMk id="18" creationId="{0AC83579-B84B-4321-9BDB-32D014E57AD0}"/>
          </ac:grpSpMkLst>
        </pc:grpChg>
        <pc:grpChg chg="mod">
          <ac:chgData name="Palit, Tapti" userId="dec6fbcd-7598-406a-8cbf-504d4a3bac15" providerId="ADAL" clId="{65104DF2-1B45-4C36-9E2A-F89658839DCF}" dt="2024-01-15T20:13:01.338" v="895" actId="1036"/>
          <ac:grpSpMkLst>
            <pc:docMk/>
            <pc:sldMk cId="199289276" sldId="411"/>
            <ac:grpSpMk id="25" creationId="{0D1F8B27-C72E-43B0-81A1-A0325B146D70}"/>
          </ac:grpSpMkLst>
        </pc:grpChg>
        <pc:picChg chg="mod">
          <ac:chgData name="Palit, Tapti" userId="dec6fbcd-7598-406a-8cbf-504d4a3bac15" providerId="ADAL" clId="{65104DF2-1B45-4C36-9E2A-F89658839DCF}" dt="2024-01-15T20:13:01.338" v="895" actId="1036"/>
          <ac:picMkLst>
            <pc:docMk/>
            <pc:sldMk cId="199289276" sldId="411"/>
            <ac:picMk id="11268" creationId="{59B06A5B-035A-4F03-AE28-39A35B968F41}"/>
          </ac:picMkLst>
        </pc:picChg>
      </pc:sldChg>
      <pc:sldChg chg="addSp delSp modSp mod addAnim delAnim modAnim addCm chgLayout modNotesTx">
        <pc:chgData name="Palit, Tapti" userId="dec6fbcd-7598-406a-8cbf-504d4a3bac15" providerId="ADAL" clId="{65104DF2-1B45-4C36-9E2A-F89658839DCF}" dt="2024-01-24T16:19:29.921" v="4388" actId="20577"/>
        <pc:sldMkLst>
          <pc:docMk/>
          <pc:sldMk cId="1023554556" sldId="414"/>
        </pc:sldMkLst>
        <pc:spChg chg="mod ord">
          <ac:chgData name="Palit, Tapti" userId="dec6fbcd-7598-406a-8cbf-504d4a3bac15" providerId="ADAL" clId="{65104DF2-1B45-4C36-9E2A-F89658839DCF}" dt="2024-01-15T18:02:53.069" v="52" actId="700"/>
          <ac:spMkLst>
            <pc:docMk/>
            <pc:sldMk cId="1023554556" sldId="414"/>
            <ac:spMk id="2" creationId="{D7EC638E-4A77-46B8-B32A-298B47F2DEB0}"/>
          </ac:spMkLst>
        </pc:spChg>
        <pc:spChg chg="mod ord">
          <ac:chgData name="Palit, Tapti" userId="dec6fbcd-7598-406a-8cbf-504d4a3bac15" providerId="ADAL" clId="{65104DF2-1B45-4C36-9E2A-F89658839DCF}" dt="2024-01-15T18:02:53.069" v="52" actId="700"/>
          <ac:spMkLst>
            <pc:docMk/>
            <pc:sldMk cId="1023554556" sldId="414"/>
            <ac:spMk id="3" creationId="{DBF81D88-EE7F-4956-ADB0-DA856615FD00}"/>
          </ac:spMkLst>
        </pc:spChg>
        <pc:spChg chg="mod ord">
          <ac:chgData name="Palit, Tapti" userId="dec6fbcd-7598-406a-8cbf-504d4a3bac15" providerId="ADAL" clId="{65104DF2-1B45-4C36-9E2A-F89658839DCF}" dt="2024-01-15T18:02:53.069" v="52" actId="700"/>
          <ac:spMkLst>
            <pc:docMk/>
            <pc:sldMk cId="1023554556" sldId="414"/>
            <ac:spMk id="4" creationId="{51C8A26E-666D-4C70-84CF-ED9A6EADF9F2}"/>
          </ac:spMkLst>
        </pc:spChg>
        <pc:spChg chg="mod">
          <ac:chgData name="Palit, Tapti" userId="dec6fbcd-7598-406a-8cbf-504d4a3bac15" providerId="ADAL" clId="{65104DF2-1B45-4C36-9E2A-F89658839DCF}" dt="2024-01-24T16:16:49.682" v="4100" actId="20577"/>
          <ac:spMkLst>
            <pc:docMk/>
            <pc:sldMk cId="1023554556" sldId="414"/>
            <ac:spMk id="5" creationId="{37885DE4-C986-4E68-AADE-D68B1B46AF70}"/>
          </ac:spMkLst>
        </pc:spChg>
        <pc:spChg chg="mod">
          <ac:chgData name="Palit, Tapti" userId="dec6fbcd-7598-406a-8cbf-504d4a3bac15" providerId="ADAL" clId="{65104DF2-1B45-4C36-9E2A-F89658839DCF}" dt="2024-01-15T20:13:15" v="896" actId="1076"/>
          <ac:spMkLst>
            <pc:docMk/>
            <pc:sldMk cId="1023554556" sldId="414"/>
            <ac:spMk id="11" creationId="{3A253797-5892-40A8-97F5-99B9E56E6B9E}"/>
          </ac:spMkLst>
        </pc:spChg>
        <pc:spChg chg="mod">
          <ac:chgData name="Palit, Tapti" userId="dec6fbcd-7598-406a-8cbf-504d4a3bac15" providerId="ADAL" clId="{65104DF2-1B45-4C36-9E2A-F89658839DCF}" dt="2024-01-15T20:13:15" v="896" actId="1076"/>
          <ac:spMkLst>
            <pc:docMk/>
            <pc:sldMk cId="1023554556" sldId="414"/>
            <ac:spMk id="12" creationId="{307779A8-2D71-450E-9C82-1F2B040B6F6D}"/>
          </ac:spMkLst>
        </pc:spChg>
        <pc:spChg chg="mod">
          <ac:chgData name="Palit, Tapti" userId="dec6fbcd-7598-406a-8cbf-504d4a3bac15" providerId="ADAL" clId="{65104DF2-1B45-4C36-9E2A-F89658839DCF}" dt="2024-01-24T16:14:35.632" v="3885" actId="1076"/>
          <ac:spMkLst>
            <pc:docMk/>
            <pc:sldMk cId="1023554556" sldId="414"/>
            <ac:spMk id="13" creationId="{EADEEE6A-E734-401A-A338-74D7DC987F21}"/>
          </ac:spMkLst>
        </pc:spChg>
        <pc:spChg chg="mod">
          <ac:chgData name="Palit, Tapti" userId="dec6fbcd-7598-406a-8cbf-504d4a3bac15" providerId="ADAL" clId="{65104DF2-1B45-4C36-9E2A-F89658839DCF}" dt="2024-01-24T16:14:41.613" v="3886" actId="1076"/>
          <ac:spMkLst>
            <pc:docMk/>
            <pc:sldMk cId="1023554556" sldId="414"/>
            <ac:spMk id="14" creationId="{9D073A4F-B688-44EA-A006-85A9DA47CDD2}"/>
          </ac:spMkLst>
        </pc:spChg>
        <pc:spChg chg="add del mod">
          <ac:chgData name="Palit, Tapti" userId="dec6fbcd-7598-406a-8cbf-504d4a3bac15" providerId="ADAL" clId="{65104DF2-1B45-4C36-9E2A-F89658839DCF}" dt="2024-01-24T16:13:28.786" v="3835" actId="20577"/>
          <ac:spMkLst>
            <pc:docMk/>
            <pc:sldMk cId="1023554556" sldId="414"/>
            <ac:spMk id="21" creationId="{66EDF730-FCDF-42ED-A8AB-636F1D465A67}"/>
          </ac:spMkLst>
        </pc:spChg>
        <pc:spChg chg="add del mod">
          <ac:chgData name="Palit, Tapti" userId="dec6fbcd-7598-406a-8cbf-504d4a3bac15" providerId="ADAL" clId="{65104DF2-1B45-4C36-9E2A-F89658839DCF}" dt="2024-01-24T16:13:55.056" v="3845" actId="20577"/>
          <ac:spMkLst>
            <pc:docMk/>
            <pc:sldMk cId="1023554556" sldId="414"/>
            <ac:spMk id="22" creationId="{0D881D12-3E67-4A31-9359-291B11F51E09}"/>
          </ac:spMkLst>
        </pc:spChg>
        <pc:spChg chg="add del mod">
          <ac:chgData name="Palit, Tapti" userId="dec6fbcd-7598-406a-8cbf-504d4a3bac15" providerId="ADAL" clId="{65104DF2-1B45-4C36-9E2A-F89658839DCF}" dt="2024-01-24T16:13:56.453" v="3846" actId="20577"/>
          <ac:spMkLst>
            <pc:docMk/>
            <pc:sldMk cId="1023554556" sldId="414"/>
            <ac:spMk id="23" creationId="{0383CD93-AF2E-48AF-A5E6-32C7C37E3F67}"/>
          </ac:spMkLst>
        </pc:spChg>
        <pc:spChg chg="mod">
          <ac:chgData name="Palit, Tapti" userId="dec6fbcd-7598-406a-8cbf-504d4a3bac15" providerId="ADAL" clId="{65104DF2-1B45-4C36-9E2A-F89658839DCF}" dt="2024-01-24T16:13:57.457" v="3847" actId="20577"/>
          <ac:spMkLst>
            <pc:docMk/>
            <pc:sldMk cId="1023554556" sldId="414"/>
            <ac:spMk id="24" creationId="{B644D6F6-FE2B-44BD-A4D3-865491AB3BCC}"/>
          </ac:spMkLst>
        </pc:spChg>
        <pc:grpChg chg="mod">
          <ac:chgData name="Palit, Tapti" userId="dec6fbcd-7598-406a-8cbf-504d4a3bac15" providerId="ADAL" clId="{65104DF2-1B45-4C36-9E2A-F89658839DCF}" dt="2024-01-15T20:13:15" v="896" actId="1076"/>
          <ac:grpSpMkLst>
            <pc:docMk/>
            <pc:sldMk cId="1023554556" sldId="414"/>
            <ac:grpSpMk id="6" creationId="{D3DE4E95-FCFE-423F-AF5B-57B24AD07CBF}"/>
          </ac:grpSpMkLst>
        </pc:grpChg>
        <pc:cxnChg chg="mod">
          <ac:chgData name="Palit, Tapti" userId="dec6fbcd-7598-406a-8cbf-504d4a3bac15" providerId="ADAL" clId="{65104DF2-1B45-4C36-9E2A-F89658839DCF}" dt="2024-01-15T20:13:15" v="896" actId="1076"/>
          <ac:cxnSpMkLst>
            <pc:docMk/>
            <pc:sldMk cId="1023554556" sldId="414"/>
            <ac:cxnSpMk id="28" creationId="{E6E223DF-D02B-4834-963B-5E938CD87B72}"/>
          </ac:cxnSpMkLst>
        </pc:cxnChg>
        <pc:cxnChg chg="mod">
          <ac:chgData name="Palit, Tapti" userId="dec6fbcd-7598-406a-8cbf-504d4a3bac15" providerId="ADAL" clId="{65104DF2-1B45-4C36-9E2A-F89658839DCF}" dt="2024-01-24T16:13:24.076" v="3833" actId="478"/>
          <ac:cxnSpMkLst>
            <pc:docMk/>
            <pc:sldMk cId="1023554556" sldId="414"/>
            <ac:cxnSpMk id="29" creationId="{33DEA4C3-FC88-E5B1-B4E2-8179CA36BD80}"/>
          </ac:cxnSpMkLst>
        </pc:cxnChg>
        <pc:cxnChg chg="mod">
          <ac:chgData name="Palit, Tapti" userId="dec6fbcd-7598-406a-8cbf-504d4a3bac15" providerId="ADAL" clId="{65104DF2-1B45-4C36-9E2A-F89658839DCF}" dt="2024-01-15T20:13:15" v="896" actId="1076"/>
          <ac:cxnSpMkLst>
            <pc:docMk/>
            <pc:sldMk cId="1023554556" sldId="414"/>
            <ac:cxnSpMk id="30" creationId="{4E018D42-B962-4D61-ADCA-86B11258DDC9}"/>
          </ac:cxnSpMkLst>
        </pc:cxnChg>
        <pc:cxnChg chg="mod">
          <ac:chgData name="Palit, Tapti" userId="dec6fbcd-7598-406a-8cbf-504d4a3bac15" providerId="ADAL" clId="{65104DF2-1B45-4C36-9E2A-F89658839DCF}" dt="2024-01-15T20:13:15" v="896" actId="1076"/>
          <ac:cxnSpMkLst>
            <pc:docMk/>
            <pc:sldMk cId="1023554556" sldId="414"/>
            <ac:cxnSpMk id="35" creationId="{D2D11B60-DB28-4FC9-974C-8E2CB8372BF2}"/>
          </ac:cxnSpMkLst>
        </pc:cxnChg>
        <pc:cxnChg chg="mod">
          <ac:chgData name="Palit, Tapti" userId="dec6fbcd-7598-406a-8cbf-504d4a3bac15" providerId="ADAL" clId="{65104DF2-1B45-4C36-9E2A-F89658839DCF}" dt="2024-01-15T20:13:15" v="896" actId="1076"/>
          <ac:cxnSpMkLst>
            <pc:docMk/>
            <pc:sldMk cId="1023554556" sldId="414"/>
            <ac:cxnSpMk id="40" creationId="{BF27E49E-A414-41FF-8AC0-1A7E174837E8}"/>
          </ac:cxnSpMkLst>
        </pc:cxnChg>
        <pc:cxnChg chg="mod">
          <ac:chgData name="Palit, Tapti" userId="dec6fbcd-7598-406a-8cbf-504d4a3bac15" providerId="ADAL" clId="{65104DF2-1B45-4C36-9E2A-F89658839DCF}" dt="2024-01-15T20:13:15" v="896" actId="1076"/>
          <ac:cxnSpMkLst>
            <pc:docMk/>
            <pc:sldMk cId="1023554556" sldId="414"/>
            <ac:cxnSpMk id="43" creationId="{A1F37D70-CFDE-44D8-B84F-201ED3B14B56}"/>
          </ac:cxnSpMkLst>
        </pc:cxnChg>
        <pc:cxnChg chg="mod">
          <ac:chgData name="Palit, Tapti" userId="dec6fbcd-7598-406a-8cbf-504d4a3bac15" providerId="ADAL" clId="{65104DF2-1B45-4C36-9E2A-F89658839DCF}" dt="2024-01-24T16:13:23.801" v="3832" actId="478"/>
          <ac:cxnSpMkLst>
            <pc:docMk/>
            <pc:sldMk cId="1023554556" sldId="414"/>
            <ac:cxnSpMk id="49" creationId="{3781A8FE-3786-4F7D-9240-6DFF24667ECD}"/>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9:17:49.500" v="541"/>
              <pc2:cmMkLst xmlns:pc2="http://schemas.microsoft.com/office/powerpoint/2019/9/main/command">
                <pc:docMk/>
                <pc:sldMk cId="1023554556" sldId="414"/>
                <pc2:cmMk id="{4B415417-601E-461B-B136-DE8FA05D3412}"/>
              </pc2:cmMkLst>
            </pc226:cmChg>
          </p:ext>
        </pc:extLst>
      </pc:sldChg>
      <pc:sldChg chg="modSp mod">
        <pc:chgData name="Palit, Tapti" userId="dec6fbcd-7598-406a-8cbf-504d4a3bac15" providerId="ADAL" clId="{65104DF2-1B45-4C36-9E2A-F89658839DCF}" dt="2024-01-15T17:57:41.817" v="26"/>
        <pc:sldMkLst>
          <pc:docMk/>
          <pc:sldMk cId="1528885679" sldId="415"/>
        </pc:sldMkLst>
        <pc:spChg chg="mod">
          <ac:chgData name="Palit, Tapti" userId="dec6fbcd-7598-406a-8cbf-504d4a3bac15" providerId="ADAL" clId="{65104DF2-1B45-4C36-9E2A-F89658839DCF}" dt="2024-01-15T17:57:41.817" v="26"/>
          <ac:spMkLst>
            <pc:docMk/>
            <pc:sldMk cId="1528885679" sldId="415"/>
            <ac:spMk id="2" creationId="{D7EC638E-4A77-46B8-B32A-298B47F2DEB0}"/>
          </ac:spMkLst>
        </pc:spChg>
        <pc:spChg chg="mod">
          <ac:chgData name="Palit, Tapti" userId="dec6fbcd-7598-406a-8cbf-504d4a3bac15" providerId="ADAL" clId="{65104DF2-1B45-4C36-9E2A-F89658839DCF}" dt="2024-01-15T17:57:41.817" v="26"/>
          <ac:spMkLst>
            <pc:docMk/>
            <pc:sldMk cId="1528885679" sldId="415"/>
            <ac:spMk id="3" creationId="{DBF81D88-EE7F-4956-ADB0-DA856615FD00}"/>
          </ac:spMkLst>
        </pc:spChg>
        <pc:spChg chg="mod">
          <ac:chgData name="Palit, Tapti" userId="dec6fbcd-7598-406a-8cbf-504d4a3bac15" providerId="ADAL" clId="{65104DF2-1B45-4C36-9E2A-F89658839DCF}" dt="2024-01-15T17:57:41.817" v="26"/>
          <ac:spMkLst>
            <pc:docMk/>
            <pc:sldMk cId="1528885679" sldId="415"/>
            <ac:spMk id="4" creationId="{51C8A26E-666D-4C70-84CF-ED9A6EADF9F2}"/>
          </ac:spMkLst>
        </pc:spChg>
      </pc:sldChg>
      <pc:sldChg chg="modSp mod chgLayout modNotesTx">
        <pc:chgData name="Palit, Tapti" userId="dec6fbcd-7598-406a-8cbf-504d4a3bac15" providerId="ADAL" clId="{65104DF2-1B45-4C36-9E2A-F89658839DCF}" dt="2024-01-24T16:27:24.474" v="5157" actId="20577"/>
        <pc:sldMkLst>
          <pc:docMk/>
          <pc:sldMk cId="661449558" sldId="416"/>
        </pc:sldMkLst>
        <pc:spChg chg="mod ord">
          <ac:chgData name="Palit, Tapti" userId="dec6fbcd-7598-406a-8cbf-504d4a3bac15" providerId="ADAL" clId="{65104DF2-1B45-4C36-9E2A-F89658839DCF}" dt="2024-01-15T18:02:53.069" v="52" actId="700"/>
          <ac:spMkLst>
            <pc:docMk/>
            <pc:sldMk cId="661449558" sldId="416"/>
            <ac:spMk id="2" creationId="{D7EC638E-4A77-46B8-B32A-298B47F2DEB0}"/>
          </ac:spMkLst>
        </pc:spChg>
        <pc:spChg chg="mod ord">
          <ac:chgData name="Palit, Tapti" userId="dec6fbcd-7598-406a-8cbf-504d4a3bac15" providerId="ADAL" clId="{65104DF2-1B45-4C36-9E2A-F89658839DCF}" dt="2024-01-15T18:02:53.069" v="52" actId="700"/>
          <ac:spMkLst>
            <pc:docMk/>
            <pc:sldMk cId="661449558" sldId="416"/>
            <ac:spMk id="3" creationId="{DBF81D88-EE7F-4956-ADB0-DA856615FD00}"/>
          </ac:spMkLst>
        </pc:spChg>
        <pc:spChg chg="mod ord">
          <ac:chgData name="Palit, Tapti" userId="dec6fbcd-7598-406a-8cbf-504d4a3bac15" providerId="ADAL" clId="{65104DF2-1B45-4C36-9E2A-F89658839DCF}" dt="2024-01-15T18:02:53.069" v="52" actId="700"/>
          <ac:spMkLst>
            <pc:docMk/>
            <pc:sldMk cId="661449558" sldId="416"/>
            <ac:spMk id="4" creationId="{51C8A26E-666D-4C70-84CF-ED9A6EADF9F2}"/>
          </ac:spMkLst>
        </pc:spChg>
      </pc:sldChg>
      <pc:sldChg chg="delSp modSp mod delAnim">
        <pc:chgData name="Palit, Tapti" userId="dec6fbcd-7598-406a-8cbf-504d4a3bac15" providerId="ADAL" clId="{65104DF2-1B45-4C36-9E2A-F89658839DCF}" dt="2024-01-25T17:44:21.798" v="21801" actId="478"/>
        <pc:sldMkLst>
          <pc:docMk/>
          <pc:sldMk cId="2399780863" sldId="416"/>
        </pc:sldMkLst>
        <pc:spChg chg="mod">
          <ac:chgData name="Palit, Tapti" userId="dec6fbcd-7598-406a-8cbf-504d4a3bac15" providerId="ADAL" clId="{65104DF2-1B45-4C36-9E2A-F89658839DCF}" dt="2024-01-25T17:42:17.320" v="21790" actId="20577"/>
          <ac:spMkLst>
            <pc:docMk/>
            <pc:sldMk cId="2399780863" sldId="416"/>
            <ac:spMk id="2" creationId="{D7EC638E-4A77-46B8-B32A-298B47F2DEB0}"/>
          </ac:spMkLst>
        </pc:spChg>
        <pc:graphicFrameChg chg="del mod modGraphic">
          <ac:chgData name="Palit, Tapti" userId="dec6fbcd-7598-406a-8cbf-504d4a3bac15" providerId="ADAL" clId="{65104DF2-1B45-4C36-9E2A-F89658839DCF}" dt="2024-01-25T17:44:21.798" v="21801" actId="478"/>
          <ac:graphicFrameMkLst>
            <pc:docMk/>
            <pc:sldMk cId="2399780863" sldId="416"/>
            <ac:graphicFrameMk id="32" creationId="{662E3E91-EC1F-FAC9-6710-BA112B8C33B9}"/>
          </ac:graphicFrameMkLst>
        </pc:graphicFrameChg>
      </pc:sldChg>
      <pc:sldChg chg="addSp delSp modSp mod chgLayout">
        <pc:chgData name="Palit, Tapti" userId="dec6fbcd-7598-406a-8cbf-504d4a3bac15" providerId="ADAL" clId="{65104DF2-1B45-4C36-9E2A-F89658839DCF}" dt="2024-02-06T19:43:44.917" v="26687" actId="20577"/>
        <pc:sldMkLst>
          <pc:docMk/>
          <pc:sldMk cId="1393023288" sldId="419"/>
        </pc:sldMkLst>
        <pc:spChg chg="del mod">
          <ac:chgData name="Palit, Tapti" userId="dec6fbcd-7598-406a-8cbf-504d4a3bac15" providerId="ADAL" clId="{65104DF2-1B45-4C36-9E2A-F89658839DCF}" dt="2024-01-15T18:02:53.069" v="52" actId="700"/>
          <ac:spMkLst>
            <pc:docMk/>
            <pc:sldMk cId="1393023288" sldId="419"/>
            <ac:spMk id="2" creationId="{E31E00BF-C3D2-4CCB-A104-B8B6E70C7969}"/>
          </ac:spMkLst>
        </pc:spChg>
        <pc:spChg chg="mod">
          <ac:chgData name="Palit, Tapti" userId="dec6fbcd-7598-406a-8cbf-504d4a3bac15" providerId="ADAL" clId="{65104DF2-1B45-4C36-9E2A-F89658839DCF}" dt="2024-02-06T19:43:44.917" v="26687" actId="20577"/>
          <ac:spMkLst>
            <pc:docMk/>
            <pc:sldMk cId="1393023288" sldId="419"/>
            <ac:spMk id="2" creationId="{F7914E2D-B9F4-CBB6-71B1-BAAC6E4E1992}"/>
          </ac:spMkLst>
        </pc:spChg>
        <pc:spChg chg="mod ord">
          <ac:chgData name="Palit, Tapti" userId="dec6fbcd-7598-406a-8cbf-504d4a3bac15" providerId="ADAL" clId="{65104DF2-1B45-4C36-9E2A-F89658839DCF}" dt="2024-01-15T18:32:13.291" v="299" actId="255"/>
          <ac:spMkLst>
            <pc:docMk/>
            <pc:sldMk cId="1393023288" sldId="419"/>
            <ac:spMk id="3" creationId="{486067F6-CB16-49D0-86A6-11E507E8A7C7}"/>
          </ac:spMkLst>
        </pc:spChg>
        <pc:spChg chg="mod ord">
          <ac:chgData name="Palit, Tapti" userId="dec6fbcd-7598-406a-8cbf-504d4a3bac15" providerId="ADAL" clId="{65104DF2-1B45-4C36-9E2A-F89658839DCF}" dt="2024-01-15T18:02:53.069" v="52" actId="700"/>
          <ac:spMkLst>
            <pc:docMk/>
            <pc:sldMk cId="1393023288" sldId="419"/>
            <ac:spMk id="4" creationId="{1A7AC2C0-80DA-47AD-87A5-54ADD943E728}"/>
          </ac:spMkLst>
        </pc:spChg>
        <pc:spChg chg="add del mod ord">
          <ac:chgData name="Palit, Tapti" userId="dec6fbcd-7598-406a-8cbf-504d4a3bac15" providerId="ADAL" clId="{65104DF2-1B45-4C36-9E2A-F89658839DCF}" dt="2024-01-15T18:32:06.487" v="298" actId="478"/>
          <ac:spMkLst>
            <pc:docMk/>
            <pc:sldMk cId="1393023288" sldId="419"/>
            <ac:spMk id="5" creationId="{B848C65E-644B-D7E8-5020-CA67D45FAEAB}"/>
          </ac:spMkLst>
        </pc:spChg>
      </pc:sldChg>
      <pc:sldChg chg="addSp delSp modSp mod modClrScheme delAnim chgLayout">
        <pc:chgData name="Palit, Tapti" userId="dec6fbcd-7598-406a-8cbf-504d4a3bac15" providerId="ADAL" clId="{65104DF2-1B45-4C36-9E2A-F89658839DCF}" dt="2024-01-15T21:45:56.931" v="1166" actId="478"/>
        <pc:sldMkLst>
          <pc:docMk/>
          <pc:sldMk cId="2278079750" sldId="421"/>
        </pc:sldMkLst>
        <pc:spChg chg="mod ord">
          <ac:chgData name="Palit, Tapti" userId="dec6fbcd-7598-406a-8cbf-504d4a3bac15" providerId="ADAL" clId="{65104DF2-1B45-4C36-9E2A-F89658839DCF}" dt="2024-01-15T19:16:59.866" v="535" actId="700"/>
          <ac:spMkLst>
            <pc:docMk/>
            <pc:sldMk cId="2278079750" sldId="421"/>
            <ac:spMk id="2" creationId="{8BE65D22-BD8E-49FF-936F-0E60B37C4A1C}"/>
          </ac:spMkLst>
        </pc:spChg>
        <pc:spChg chg="mod ord">
          <ac:chgData name="Palit, Tapti" userId="dec6fbcd-7598-406a-8cbf-504d4a3bac15" providerId="ADAL" clId="{65104DF2-1B45-4C36-9E2A-F89658839DCF}" dt="2024-01-15T19:16:59.866" v="535" actId="700"/>
          <ac:spMkLst>
            <pc:docMk/>
            <pc:sldMk cId="2278079750" sldId="421"/>
            <ac:spMk id="4" creationId="{E0D8E777-DFC7-4491-B604-F34BF8A3EF01}"/>
          </ac:spMkLst>
        </pc:spChg>
        <pc:spChg chg="add del mod ord">
          <ac:chgData name="Palit, Tapti" userId="dec6fbcd-7598-406a-8cbf-504d4a3bac15" providerId="ADAL" clId="{65104DF2-1B45-4C36-9E2A-F89658839DCF}" dt="2024-01-15T19:16:59.866" v="535" actId="700"/>
          <ac:spMkLst>
            <pc:docMk/>
            <pc:sldMk cId="2278079750" sldId="421"/>
            <ac:spMk id="5" creationId="{5D958AA0-4C5C-F691-E7F0-CB2A2DC330E3}"/>
          </ac:spMkLst>
        </pc:spChg>
        <pc:spChg chg="add del mod ord">
          <ac:chgData name="Palit, Tapti" userId="dec6fbcd-7598-406a-8cbf-504d4a3bac15" providerId="ADAL" clId="{65104DF2-1B45-4C36-9E2A-F89658839DCF}" dt="2024-01-15T21:45:56.931" v="1166" actId="478"/>
          <ac:spMkLst>
            <pc:docMk/>
            <pc:sldMk cId="2278079750" sldId="421"/>
            <ac:spMk id="6" creationId="{2F8F612D-81D5-3052-E151-A3822964EF69}"/>
          </ac:spMkLst>
        </pc:spChg>
        <pc:spChg chg="add mod ord">
          <ac:chgData name="Palit, Tapti" userId="dec6fbcd-7598-406a-8cbf-504d4a3bac15" providerId="ADAL" clId="{65104DF2-1B45-4C36-9E2A-F89658839DCF}" dt="2024-01-15T19:17:05.265" v="538" actId="20577"/>
          <ac:spMkLst>
            <pc:docMk/>
            <pc:sldMk cId="2278079750" sldId="421"/>
            <ac:spMk id="12" creationId="{93F0A6AC-6728-5D7A-B913-EC7E3BE090BE}"/>
          </ac:spMkLst>
        </pc:spChg>
        <pc:spChg chg="del mod">
          <ac:chgData name="Palit, Tapti" userId="dec6fbcd-7598-406a-8cbf-504d4a3bac15" providerId="ADAL" clId="{65104DF2-1B45-4C36-9E2A-F89658839DCF}" dt="2024-01-15T19:17:07.221" v="539" actId="478"/>
          <ac:spMkLst>
            <pc:docMk/>
            <pc:sldMk cId="2278079750" sldId="421"/>
            <ac:spMk id="86" creationId="{15196F9A-6CF6-4717-943A-4BC0899C52C6}"/>
          </ac:spMkLst>
        </pc:spChg>
      </pc:sldChg>
      <pc:sldChg chg="modSp">
        <pc:chgData name="Palit, Tapti" userId="dec6fbcd-7598-406a-8cbf-504d4a3bac15" providerId="ADAL" clId="{65104DF2-1B45-4C36-9E2A-F89658839DCF}" dt="2024-01-15T17:57:41.817" v="26"/>
        <pc:sldMkLst>
          <pc:docMk/>
          <pc:sldMk cId="747957901" sldId="422"/>
        </pc:sldMkLst>
        <pc:spChg chg="mod">
          <ac:chgData name="Palit, Tapti" userId="dec6fbcd-7598-406a-8cbf-504d4a3bac15" providerId="ADAL" clId="{65104DF2-1B45-4C36-9E2A-F89658839DCF}" dt="2024-01-15T17:57:41.817" v="26"/>
          <ac:spMkLst>
            <pc:docMk/>
            <pc:sldMk cId="747957901" sldId="422"/>
            <ac:spMk id="4" creationId="{E2684A87-57C5-49B9-B587-83D47997FCE4}"/>
          </ac:spMkLst>
        </pc:spChg>
        <pc:spChg chg="mod">
          <ac:chgData name="Palit, Tapti" userId="dec6fbcd-7598-406a-8cbf-504d4a3bac15" providerId="ADAL" clId="{65104DF2-1B45-4C36-9E2A-F89658839DCF}" dt="2024-01-15T17:57:41.817" v="26"/>
          <ac:spMkLst>
            <pc:docMk/>
            <pc:sldMk cId="747957901" sldId="422"/>
            <ac:spMk id="12" creationId="{993F8E0C-7333-41D8-82CC-09205A3E5DDF}"/>
          </ac:spMkLst>
        </pc:spChg>
      </pc:sldChg>
      <pc:sldChg chg="modSp">
        <pc:chgData name="Palit, Tapti" userId="dec6fbcd-7598-406a-8cbf-504d4a3bac15" providerId="ADAL" clId="{65104DF2-1B45-4C36-9E2A-F89658839DCF}" dt="2024-01-15T17:57:41.817" v="26"/>
        <pc:sldMkLst>
          <pc:docMk/>
          <pc:sldMk cId="3605086080" sldId="423"/>
        </pc:sldMkLst>
        <pc:spChg chg="mod">
          <ac:chgData name="Palit, Tapti" userId="dec6fbcd-7598-406a-8cbf-504d4a3bac15" providerId="ADAL" clId="{65104DF2-1B45-4C36-9E2A-F89658839DCF}" dt="2024-01-15T17:57:41.817" v="26"/>
          <ac:spMkLst>
            <pc:docMk/>
            <pc:sldMk cId="3605086080" sldId="423"/>
            <ac:spMk id="2" creationId="{B5365C4F-3CF1-43F6-9530-F243B925DF98}"/>
          </ac:spMkLst>
        </pc:spChg>
        <pc:spChg chg="mod">
          <ac:chgData name="Palit, Tapti" userId="dec6fbcd-7598-406a-8cbf-504d4a3bac15" providerId="ADAL" clId="{65104DF2-1B45-4C36-9E2A-F89658839DCF}" dt="2024-01-15T17:57:41.817" v="26"/>
          <ac:spMkLst>
            <pc:docMk/>
            <pc:sldMk cId="3605086080" sldId="423"/>
            <ac:spMk id="3" creationId="{5100A295-7AFE-4FE8-94A3-8D276BFFCAB9}"/>
          </ac:spMkLst>
        </pc:spChg>
        <pc:spChg chg="mod">
          <ac:chgData name="Palit, Tapti" userId="dec6fbcd-7598-406a-8cbf-504d4a3bac15" providerId="ADAL" clId="{65104DF2-1B45-4C36-9E2A-F89658839DCF}" dt="2024-01-15T17:57:41.817" v="26"/>
          <ac:spMkLst>
            <pc:docMk/>
            <pc:sldMk cId="3605086080" sldId="423"/>
            <ac:spMk id="4" creationId="{E2684A87-57C5-49B9-B587-83D47997FCE4}"/>
          </ac:spMkLst>
        </pc:spChg>
      </pc:sldChg>
      <pc:sldChg chg="addSp delSp modSp mod modClrScheme delAnim chgLayout">
        <pc:chgData name="Palit, Tapti" userId="dec6fbcd-7598-406a-8cbf-504d4a3bac15" providerId="ADAL" clId="{65104DF2-1B45-4C36-9E2A-F89658839DCF}" dt="2024-01-15T19:18:37.884" v="550" actId="20577"/>
        <pc:sldMkLst>
          <pc:docMk/>
          <pc:sldMk cId="3864528504" sldId="424"/>
        </pc:sldMkLst>
        <pc:spChg chg="mod ord">
          <ac:chgData name="Palit, Tapti" userId="dec6fbcd-7598-406a-8cbf-504d4a3bac15" providerId="ADAL" clId="{65104DF2-1B45-4C36-9E2A-F89658839DCF}" dt="2024-01-15T19:18:28.875" v="546" actId="700"/>
          <ac:spMkLst>
            <pc:docMk/>
            <pc:sldMk cId="3864528504" sldId="424"/>
            <ac:spMk id="2" creationId="{D9A69A7A-F324-44E2-A7BA-87B689E34CB2}"/>
          </ac:spMkLst>
        </pc:spChg>
        <pc:spChg chg="mod ord">
          <ac:chgData name="Palit, Tapti" userId="dec6fbcd-7598-406a-8cbf-504d4a3bac15" providerId="ADAL" clId="{65104DF2-1B45-4C36-9E2A-F89658839DCF}" dt="2024-01-15T19:18:28.875" v="546" actId="700"/>
          <ac:spMkLst>
            <pc:docMk/>
            <pc:sldMk cId="3864528504" sldId="424"/>
            <ac:spMk id="3" creationId="{CCF652AC-329E-4466-8DFB-7B5943F5D73C}"/>
          </ac:spMkLst>
        </pc:spChg>
        <pc:spChg chg="mod ord">
          <ac:chgData name="Palit, Tapti" userId="dec6fbcd-7598-406a-8cbf-504d4a3bac15" providerId="ADAL" clId="{65104DF2-1B45-4C36-9E2A-F89658839DCF}" dt="2024-01-15T19:18:28.875" v="546" actId="700"/>
          <ac:spMkLst>
            <pc:docMk/>
            <pc:sldMk cId="3864528504" sldId="424"/>
            <ac:spMk id="4" creationId="{9ED004C1-E6E4-4280-8C88-31CB6685D77F}"/>
          </ac:spMkLst>
        </pc:spChg>
        <pc:spChg chg="add mod ord">
          <ac:chgData name="Palit, Tapti" userId="dec6fbcd-7598-406a-8cbf-504d4a3bac15" providerId="ADAL" clId="{65104DF2-1B45-4C36-9E2A-F89658839DCF}" dt="2024-01-15T19:18:37.884" v="550" actId="20577"/>
          <ac:spMkLst>
            <pc:docMk/>
            <pc:sldMk cId="3864528504" sldId="424"/>
            <ac:spMk id="5" creationId="{4C723FA2-36EC-13D8-5C16-F54EF86DAAA3}"/>
          </ac:spMkLst>
        </pc:spChg>
        <pc:spChg chg="mod">
          <ac:chgData name="Palit, Tapti" userId="dec6fbcd-7598-406a-8cbf-504d4a3bac15" providerId="ADAL" clId="{65104DF2-1B45-4C36-9E2A-F89658839DCF}" dt="2024-01-15T18:30:45.670" v="271" actId="255"/>
          <ac:spMkLst>
            <pc:docMk/>
            <pc:sldMk cId="3864528504" sldId="424"/>
            <ac:spMk id="7" creationId="{43044E65-69F9-46E9-9B89-354EA801A3A8}"/>
          </ac:spMkLst>
        </pc:spChg>
        <pc:spChg chg="mod">
          <ac:chgData name="Palit, Tapti" userId="dec6fbcd-7598-406a-8cbf-504d4a3bac15" providerId="ADAL" clId="{65104DF2-1B45-4C36-9E2A-F89658839DCF}" dt="2024-01-15T18:30:49.256" v="272" actId="255"/>
          <ac:spMkLst>
            <pc:docMk/>
            <pc:sldMk cId="3864528504" sldId="424"/>
            <ac:spMk id="9" creationId="{C836A5CB-75C1-4436-AD02-32E29AD5FE4E}"/>
          </ac:spMkLst>
        </pc:spChg>
        <pc:spChg chg="mod">
          <ac:chgData name="Palit, Tapti" userId="dec6fbcd-7598-406a-8cbf-504d4a3bac15" providerId="ADAL" clId="{65104DF2-1B45-4C36-9E2A-F89658839DCF}" dt="2024-01-15T18:30:56.333" v="274" actId="14100"/>
          <ac:spMkLst>
            <pc:docMk/>
            <pc:sldMk cId="3864528504" sldId="424"/>
            <ac:spMk id="10" creationId="{58A38D7B-941B-43E6-AA17-EB48EFC7A14C}"/>
          </ac:spMkLst>
        </pc:spChg>
        <pc:spChg chg="del mod">
          <ac:chgData name="Palit, Tapti" userId="dec6fbcd-7598-406a-8cbf-504d4a3bac15" providerId="ADAL" clId="{65104DF2-1B45-4C36-9E2A-F89658839DCF}" dt="2024-01-15T19:18:33.695" v="548" actId="478"/>
          <ac:spMkLst>
            <pc:docMk/>
            <pc:sldMk cId="3864528504" sldId="424"/>
            <ac:spMk id="12" creationId="{37514BC4-67AA-4FDB-BD60-0B94778C5F53}"/>
          </ac:spMkLst>
        </pc:spChg>
      </pc:sldChg>
      <pc:sldChg chg="addSp modSp del mod chgLayout modNotesTx">
        <pc:chgData name="Palit, Tapti" userId="dec6fbcd-7598-406a-8cbf-504d4a3bac15" providerId="ADAL" clId="{65104DF2-1B45-4C36-9E2A-F89658839DCF}" dt="2024-01-25T17:51:54.626" v="21997" actId="2696"/>
        <pc:sldMkLst>
          <pc:docMk/>
          <pc:sldMk cId="1389410658" sldId="426"/>
        </pc:sldMkLst>
        <pc:spChg chg="add mod ord">
          <ac:chgData name="Palit, Tapti" userId="dec6fbcd-7598-406a-8cbf-504d4a3bac15" providerId="ADAL" clId="{65104DF2-1B45-4C36-9E2A-F89658839DCF}" dt="2024-01-15T18:02:53.069" v="52" actId="700"/>
          <ac:spMkLst>
            <pc:docMk/>
            <pc:sldMk cId="1389410658" sldId="426"/>
            <ac:spMk id="2" creationId="{8610DD81-EC90-1499-B210-A2462529730E}"/>
          </ac:spMkLst>
        </pc:spChg>
        <pc:spChg chg="mod ord">
          <ac:chgData name="Palit, Tapti" userId="dec6fbcd-7598-406a-8cbf-504d4a3bac15" providerId="ADAL" clId="{65104DF2-1B45-4C36-9E2A-F89658839DCF}" dt="2024-01-15T18:02:53.069" v="52" actId="700"/>
          <ac:spMkLst>
            <pc:docMk/>
            <pc:sldMk cId="1389410658" sldId="426"/>
            <ac:spMk id="3" creationId="{486067F6-CB16-49D0-86A6-11E507E8A7C7}"/>
          </ac:spMkLst>
        </pc:spChg>
        <pc:spChg chg="mod ord">
          <ac:chgData name="Palit, Tapti" userId="dec6fbcd-7598-406a-8cbf-504d4a3bac15" providerId="ADAL" clId="{65104DF2-1B45-4C36-9E2A-F89658839DCF}" dt="2024-01-15T18:02:53.069" v="52" actId="700"/>
          <ac:spMkLst>
            <pc:docMk/>
            <pc:sldMk cId="1389410658" sldId="426"/>
            <ac:spMk id="4" creationId="{1A7AC2C0-80DA-47AD-87A5-54ADD943E728}"/>
          </ac:spMkLst>
        </pc:spChg>
      </pc:sldChg>
      <pc:sldChg chg="add mod modShow">
        <pc:chgData name="Palit, Tapti" userId="dec6fbcd-7598-406a-8cbf-504d4a3bac15" providerId="ADAL" clId="{65104DF2-1B45-4C36-9E2A-F89658839DCF}" dt="2024-01-25T17:52:01.059" v="21999" actId="729"/>
        <pc:sldMkLst>
          <pc:docMk/>
          <pc:sldMk cId="1612530128" sldId="426"/>
        </pc:sldMkLst>
      </pc:sldChg>
      <pc:sldChg chg="modSp mod">
        <pc:chgData name="Palit, Tapti" userId="dec6fbcd-7598-406a-8cbf-504d4a3bac15" providerId="ADAL" clId="{65104DF2-1B45-4C36-9E2A-F89658839DCF}" dt="2024-01-15T17:57:41.817" v="26"/>
        <pc:sldMkLst>
          <pc:docMk/>
          <pc:sldMk cId="3805463408" sldId="427"/>
        </pc:sldMkLst>
        <pc:spChg chg="mod">
          <ac:chgData name="Palit, Tapti" userId="dec6fbcd-7598-406a-8cbf-504d4a3bac15" providerId="ADAL" clId="{65104DF2-1B45-4C36-9E2A-F89658839DCF}" dt="2024-01-15T17:57:41.817" v="26"/>
          <ac:spMkLst>
            <pc:docMk/>
            <pc:sldMk cId="3805463408" sldId="427"/>
            <ac:spMk id="2" creationId="{803650A6-D090-4F49-89FC-6E7ECF8BED37}"/>
          </ac:spMkLst>
        </pc:spChg>
        <pc:spChg chg="mod">
          <ac:chgData name="Palit, Tapti" userId="dec6fbcd-7598-406a-8cbf-504d4a3bac15" providerId="ADAL" clId="{65104DF2-1B45-4C36-9E2A-F89658839DCF}" dt="2024-01-15T17:57:41.817" v="26"/>
          <ac:spMkLst>
            <pc:docMk/>
            <pc:sldMk cId="3805463408" sldId="427"/>
            <ac:spMk id="3" creationId="{9DF37E32-E849-43FD-AE75-95E334786AB7}"/>
          </ac:spMkLst>
        </pc:spChg>
        <pc:spChg chg="mod">
          <ac:chgData name="Palit, Tapti" userId="dec6fbcd-7598-406a-8cbf-504d4a3bac15" providerId="ADAL" clId="{65104DF2-1B45-4C36-9E2A-F89658839DCF}" dt="2024-01-15T17:57:41.817" v="26"/>
          <ac:spMkLst>
            <pc:docMk/>
            <pc:sldMk cId="3805463408" sldId="427"/>
            <ac:spMk id="4" creationId="{3CFC0458-353F-49C6-A1F4-5BF22C6A25F4}"/>
          </ac:spMkLst>
        </pc:spChg>
        <pc:spChg chg="mod">
          <ac:chgData name="Palit, Tapti" userId="dec6fbcd-7598-406a-8cbf-504d4a3bac15" providerId="ADAL" clId="{65104DF2-1B45-4C36-9E2A-F89658839DCF}" dt="2024-01-15T17:57:41.817" v="26"/>
          <ac:spMkLst>
            <pc:docMk/>
            <pc:sldMk cId="3805463408" sldId="427"/>
            <ac:spMk id="58" creationId="{D66BCB38-2C9F-434F-A99C-DED3B22A3274}"/>
          </ac:spMkLst>
        </pc:spChg>
      </pc:sldChg>
      <pc:sldChg chg="addSp delSp modSp mod modClrScheme delAnim addCm chgLayout modNotesTx">
        <pc:chgData name="Palit, Tapti" userId="dec6fbcd-7598-406a-8cbf-504d4a3bac15" providerId="ADAL" clId="{65104DF2-1B45-4C36-9E2A-F89658839DCF}" dt="2024-01-24T16:43:27.057" v="6176" actId="20577"/>
        <pc:sldMkLst>
          <pc:docMk/>
          <pc:sldMk cId="461684639" sldId="428"/>
        </pc:sldMkLst>
        <pc:spChg chg="mod ord">
          <ac:chgData name="Palit, Tapti" userId="dec6fbcd-7598-406a-8cbf-504d4a3bac15" providerId="ADAL" clId="{65104DF2-1B45-4C36-9E2A-F89658839DCF}" dt="2024-01-15T19:20:51.225" v="568" actId="700"/>
          <ac:spMkLst>
            <pc:docMk/>
            <pc:sldMk cId="461684639" sldId="428"/>
            <ac:spMk id="2" creationId="{35D4D8B0-93DF-4D8C-ABDE-CCFF6662085D}"/>
          </ac:spMkLst>
        </pc:spChg>
        <pc:spChg chg="mod ord">
          <ac:chgData name="Palit, Tapti" userId="dec6fbcd-7598-406a-8cbf-504d4a3bac15" providerId="ADAL" clId="{65104DF2-1B45-4C36-9E2A-F89658839DCF}" dt="2024-01-15T19:20:51.225" v="568" actId="700"/>
          <ac:spMkLst>
            <pc:docMk/>
            <pc:sldMk cId="461684639" sldId="428"/>
            <ac:spMk id="4" creationId="{BB8AEFB8-E5D6-4CD1-998D-AED0ED8BD42D}"/>
          </ac:spMkLst>
        </pc:spChg>
        <pc:spChg chg="add del mod ord">
          <ac:chgData name="Palit, Tapti" userId="dec6fbcd-7598-406a-8cbf-504d4a3bac15" providerId="ADAL" clId="{65104DF2-1B45-4C36-9E2A-F89658839DCF}" dt="2024-01-15T19:20:51.225" v="568" actId="700"/>
          <ac:spMkLst>
            <pc:docMk/>
            <pc:sldMk cId="461684639" sldId="428"/>
            <ac:spMk id="5" creationId="{2A227603-DF66-ABDA-5E4A-551DE9A3C6F2}"/>
          </ac:spMkLst>
        </pc:spChg>
        <pc:spChg chg="add mod ord">
          <ac:chgData name="Palit, Tapti" userId="dec6fbcd-7598-406a-8cbf-504d4a3bac15" providerId="ADAL" clId="{65104DF2-1B45-4C36-9E2A-F89658839DCF}" dt="2024-01-15T19:20:51.225" v="568" actId="700"/>
          <ac:spMkLst>
            <pc:docMk/>
            <pc:sldMk cId="461684639" sldId="428"/>
            <ac:spMk id="6" creationId="{930BE5FD-8BC3-A9D3-64E0-E8D5246648C3}"/>
          </ac:spMkLst>
        </pc:spChg>
        <pc:spChg chg="add mod ord">
          <ac:chgData name="Palit, Tapti" userId="dec6fbcd-7598-406a-8cbf-504d4a3bac15" providerId="ADAL" clId="{65104DF2-1B45-4C36-9E2A-F89658839DCF}" dt="2024-01-15T19:20:59.906" v="571" actId="20577"/>
          <ac:spMkLst>
            <pc:docMk/>
            <pc:sldMk cId="461684639" sldId="428"/>
            <ac:spMk id="8" creationId="{FB6555A2-BC50-BA08-C559-036E95BB56FE}"/>
          </ac:spMkLst>
        </pc:spChg>
        <pc:spChg chg="del mod">
          <ac:chgData name="Palit, Tapti" userId="dec6fbcd-7598-406a-8cbf-504d4a3bac15" providerId="ADAL" clId="{65104DF2-1B45-4C36-9E2A-F89658839DCF}" dt="2024-01-15T19:21:02.840" v="572" actId="478"/>
          <ac:spMkLst>
            <pc:docMk/>
            <pc:sldMk cId="461684639" sldId="428"/>
            <ac:spMk id="18" creationId="{BBC0B769-500E-4D73-AAFF-7C0CAA22B5F7}"/>
          </ac:spMkLst>
        </pc:spChg>
        <pc:spChg chg="del">
          <ac:chgData name="Palit, Tapti" userId="dec6fbcd-7598-406a-8cbf-504d4a3bac15" providerId="ADAL" clId="{65104DF2-1B45-4C36-9E2A-F89658839DCF}" dt="2024-01-24T16:39:30.584" v="5601" actId="478"/>
          <ac:spMkLst>
            <pc:docMk/>
            <pc:sldMk cId="461684639" sldId="428"/>
            <ac:spMk id="20" creationId="{0B5D08F0-50F6-1C14-1F4D-4DA76F4480C8}"/>
          </ac:spMkLst>
        </pc:spChg>
        <pc:spChg chg="del">
          <ac:chgData name="Palit, Tapti" userId="dec6fbcd-7598-406a-8cbf-504d4a3bac15" providerId="ADAL" clId="{65104DF2-1B45-4C36-9E2A-F89658839DCF}" dt="2024-01-24T16:39:30.584" v="5601" actId="478"/>
          <ac:spMkLst>
            <pc:docMk/>
            <pc:sldMk cId="461684639" sldId="428"/>
            <ac:spMk id="21" creationId="{8C49F08C-74A0-36D6-B74A-6125AD3B52C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36:14.235" v="340"/>
              <pc2:cmMkLst xmlns:pc2="http://schemas.microsoft.com/office/powerpoint/2019/9/main/command">
                <pc:docMk/>
                <pc:sldMk cId="461684639" sldId="428"/>
                <pc2:cmMk id="{5652B550-FC5E-4353-81DF-F09B878140F9}"/>
              </pc2:cmMkLst>
            </pc226:cmChg>
          </p:ext>
        </pc:extLst>
      </pc:sldChg>
      <pc:sldChg chg="modSp">
        <pc:chgData name="Palit, Tapti" userId="dec6fbcd-7598-406a-8cbf-504d4a3bac15" providerId="ADAL" clId="{65104DF2-1B45-4C36-9E2A-F89658839DCF}" dt="2024-01-15T17:57:41.817" v="26"/>
        <pc:sldMkLst>
          <pc:docMk/>
          <pc:sldMk cId="3243448828" sldId="436"/>
        </pc:sldMkLst>
        <pc:spChg chg="mod">
          <ac:chgData name="Palit, Tapti" userId="dec6fbcd-7598-406a-8cbf-504d4a3bac15" providerId="ADAL" clId="{65104DF2-1B45-4C36-9E2A-F89658839DCF}" dt="2024-01-15T17:57:41.817" v="26"/>
          <ac:spMkLst>
            <pc:docMk/>
            <pc:sldMk cId="3243448828" sldId="436"/>
            <ac:spMk id="2" creationId="{6F234BCC-CA25-48DD-8F4D-92B29A846CDE}"/>
          </ac:spMkLst>
        </pc:spChg>
        <pc:spChg chg="mod">
          <ac:chgData name="Palit, Tapti" userId="dec6fbcd-7598-406a-8cbf-504d4a3bac15" providerId="ADAL" clId="{65104DF2-1B45-4C36-9E2A-F89658839DCF}" dt="2024-01-15T17:57:41.817" v="26"/>
          <ac:spMkLst>
            <pc:docMk/>
            <pc:sldMk cId="3243448828" sldId="436"/>
            <ac:spMk id="4" creationId="{DDE5329D-3C7C-4341-BE32-C3AACF559D35}"/>
          </ac:spMkLst>
        </pc:spChg>
      </pc:sldChg>
      <pc:sldChg chg="modSp">
        <pc:chgData name="Palit, Tapti" userId="dec6fbcd-7598-406a-8cbf-504d4a3bac15" providerId="ADAL" clId="{65104DF2-1B45-4C36-9E2A-F89658839DCF}" dt="2024-01-15T17:57:41.817" v="26"/>
        <pc:sldMkLst>
          <pc:docMk/>
          <pc:sldMk cId="1629786335" sldId="438"/>
        </pc:sldMkLst>
        <pc:spChg chg="mod">
          <ac:chgData name="Palit, Tapti" userId="dec6fbcd-7598-406a-8cbf-504d4a3bac15" providerId="ADAL" clId="{65104DF2-1B45-4C36-9E2A-F89658839DCF}" dt="2024-01-15T17:57:41.817" v="26"/>
          <ac:spMkLst>
            <pc:docMk/>
            <pc:sldMk cId="1629786335" sldId="438"/>
            <ac:spMk id="2" creationId="{803650A6-D090-4F49-89FC-6E7ECF8BED37}"/>
          </ac:spMkLst>
        </pc:spChg>
        <pc:spChg chg="mod">
          <ac:chgData name="Palit, Tapti" userId="dec6fbcd-7598-406a-8cbf-504d4a3bac15" providerId="ADAL" clId="{65104DF2-1B45-4C36-9E2A-F89658839DCF}" dt="2024-01-15T17:57:41.817" v="26"/>
          <ac:spMkLst>
            <pc:docMk/>
            <pc:sldMk cId="1629786335" sldId="438"/>
            <ac:spMk id="4" creationId="{3CFC0458-353F-49C6-A1F4-5BF22C6A25F4}"/>
          </ac:spMkLst>
        </pc:spChg>
      </pc:sldChg>
      <pc:sldChg chg="modSp">
        <pc:chgData name="Palit, Tapti" userId="dec6fbcd-7598-406a-8cbf-504d4a3bac15" providerId="ADAL" clId="{65104DF2-1B45-4C36-9E2A-F89658839DCF}" dt="2024-01-15T17:57:41.817" v="26"/>
        <pc:sldMkLst>
          <pc:docMk/>
          <pc:sldMk cId="1846097300" sldId="439"/>
        </pc:sldMkLst>
        <pc:spChg chg="mod">
          <ac:chgData name="Palit, Tapti" userId="dec6fbcd-7598-406a-8cbf-504d4a3bac15" providerId="ADAL" clId="{65104DF2-1B45-4C36-9E2A-F89658839DCF}" dt="2024-01-15T17:57:41.817" v="26"/>
          <ac:spMkLst>
            <pc:docMk/>
            <pc:sldMk cId="1846097300" sldId="439"/>
            <ac:spMk id="2" creationId="{6F234BCC-CA25-48DD-8F4D-92B29A846CDE}"/>
          </ac:spMkLst>
        </pc:spChg>
        <pc:spChg chg="mod">
          <ac:chgData name="Palit, Tapti" userId="dec6fbcd-7598-406a-8cbf-504d4a3bac15" providerId="ADAL" clId="{65104DF2-1B45-4C36-9E2A-F89658839DCF}" dt="2024-01-15T17:57:41.817" v="26"/>
          <ac:spMkLst>
            <pc:docMk/>
            <pc:sldMk cId="1846097300" sldId="439"/>
            <ac:spMk id="4" creationId="{DDE5329D-3C7C-4341-BE32-C3AACF559D35}"/>
          </ac:spMkLst>
        </pc:spChg>
      </pc:sldChg>
      <pc:sldChg chg="modSp">
        <pc:chgData name="Palit, Tapti" userId="dec6fbcd-7598-406a-8cbf-504d4a3bac15" providerId="ADAL" clId="{65104DF2-1B45-4C36-9E2A-F89658839DCF}" dt="2024-01-15T17:57:41.817" v="26"/>
        <pc:sldMkLst>
          <pc:docMk/>
          <pc:sldMk cId="2634809030" sldId="441"/>
        </pc:sldMkLst>
        <pc:spChg chg="mod">
          <ac:chgData name="Palit, Tapti" userId="dec6fbcd-7598-406a-8cbf-504d4a3bac15" providerId="ADAL" clId="{65104DF2-1B45-4C36-9E2A-F89658839DCF}" dt="2024-01-15T17:57:41.817" v="26"/>
          <ac:spMkLst>
            <pc:docMk/>
            <pc:sldMk cId="2634809030" sldId="441"/>
            <ac:spMk id="2" creationId="{425E87FB-B572-48B7-94B5-353D246F291E}"/>
          </ac:spMkLst>
        </pc:spChg>
        <pc:spChg chg="mod">
          <ac:chgData name="Palit, Tapti" userId="dec6fbcd-7598-406a-8cbf-504d4a3bac15" providerId="ADAL" clId="{65104DF2-1B45-4C36-9E2A-F89658839DCF}" dt="2024-01-15T17:57:41.817" v="26"/>
          <ac:spMkLst>
            <pc:docMk/>
            <pc:sldMk cId="2634809030" sldId="441"/>
            <ac:spMk id="4" creationId="{F204AD96-A26D-4ABA-B668-3B9ECFA51DAE}"/>
          </ac:spMkLst>
        </pc:spChg>
        <pc:graphicFrameChg chg="mod">
          <ac:chgData name="Palit, Tapti" userId="dec6fbcd-7598-406a-8cbf-504d4a3bac15" providerId="ADAL" clId="{65104DF2-1B45-4C36-9E2A-F89658839DCF}" dt="2024-01-15T17:57:41.817" v="26"/>
          <ac:graphicFrameMkLst>
            <pc:docMk/>
            <pc:sldMk cId="2634809030" sldId="441"/>
            <ac:graphicFrameMk id="6" creationId="{DBEF40B9-076C-4616-A4B0-899D2B11E8C7}"/>
          </ac:graphicFrameMkLst>
        </pc:graphicFrameChg>
      </pc:sldChg>
      <pc:sldChg chg="modSp mod">
        <pc:chgData name="Palit, Tapti" userId="dec6fbcd-7598-406a-8cbf-504d4a3bac15" providerId="ADAL" clId="{65104DF2-1B45-4C36-9E2A-F89658839DCF}" dt="2024-01-15T17:57:41.817" v="26"/>
        <pc:sldMkLst>
          <pc:docMk/>
          <pc:sldMk cId="2282512780" sldId="443"/>
        </pc:sldMkLst>
        <pc:spChg chg="mod">
          <ac:chgData name="Palit, Tapti" userId="dec6fbcd-7598-406a-8cbf-504d4a3bac15" providerId="ADAL" clId="{65104DF2-1B45-4C36-9E2A-F89658839DCF}" dt="2024-01-15T17:57:41.817" v="26"/>
          <ac:spMkLst>
            <pc:docMk/>
            <pc:sldMk cId="2282512780" sldId="443"/>
            <ac:spMk id="2" creationId="{BFFED526-F152-4925-A890-AD0A0E34D1F2}"/>
          </ac:spMkLst>
        </pc:spChg>
        <pc:spChg chg="mod">
          <ac:chgData name="Palit, Tapti" userId="dec6fbcd-7598-406a-8cbf-504d4a3bac15" providerId="ADAL" clId="{65104DF2-1B45-4C36-9E2A-F89658839DCF}" dt="2024-01-15T17:57:41.817" v="26"/>
          <ac:spMkLst>
            <pc:docMk/>
            <pc:sldMk cId="2282512780" sldId="443"/>
            <ac:spMk id="3" creationId="{26E176D0-0173-4029-AA09-5070FD6090E4}"/>
          </ac:spMkLst>
        </pc:spChg>
        <pc:spChg chg="mod">
          <ac:chgData name="Palit, Tapti" userId="dec6fbcd-7598-406a-8cbf-504d4a3bac15" providerId="ADAL" clId="{65104DF2-1B45-4C36-9E2A-F89658839DCF}" dt="2024-01-15T17:57:41.817" v="26"/>
          <ac:spMkLst>
            <pc:docMk/>
            <pc:sldMk cId="2282512780" sldId="443"/>
            <ac:spMk id="4" creationId="{56369981-831B-410E-B083-237D8D1053A5}"/>
          </ac:spMkLst>
        </pc:spChg>
      </pc:sldChg>
      <pc:sldChg chg="addSp delSp modSp mod chgLayout modNotesTx">
        <pc:chgData name="Palit, Tapti" userId="dec6fbcd-7598-406a-8cbf-504d4a3bac15" providerId="ADAL" clId="{65104DF2-1B45-4C36-9E2A-F89658839DCF}" dt="2024-01-25T15:40:13.476" v="18740" actId="20577"/>
        <pc:sldMkLst>
          <pc:docMk/>
          <pc:sldMk cId="4013294936" sldId="445"/>
        </pc:sldMkLst>
        <pc:spChg chg="mod ord">
          <ac:chgData name="Palit, Tapti" userId="dec6fbcd-7598-406a-8cbf-504d4a3bac15" providerId="ADAL" clId="{65104DF2-1B45-4C36-9E2A-F89658839DCF}" dt="2024-01-15T18:02:53.069" v="52" actId="700"/>
          <ac:spMkLst>
            <pc:docMk/>
            <pc:sldMk cId="4013294936" sldId="445"/>
            <ac:spMk id="2" creationId="{F8B8D02F-DFDB-4EB1-8C2E-1677EEE15BF7}"/>
          </ac:spMkLst>
        </pc:spChg>
        <pc:spChg chg="mod ord">
          <ac:chgData name="Palit, Tapti" userId="dec6fbcd-7598-406a-8cbf-504d4a3bac15" providerId="ADAL" clId="{65104DF2-1B45-4C36-9E2A-F89658839DCF}" dt="2024-01-15T18:02:53.069" v="52" actId="700"/>
          <ac:spMkLst>
            <pc:docMk/>
            <pc:sldMk cId="4013294936" sldId="445"/>
            <ac:spMk id="4" creationId="{6B1F8454-81B1-434A-AEB0-0FF8F15F1F73}"/>
          </ac:spMkLst>
        </pc:spChg>
        <pc:spChg chg="add del mod ord">
          <ac:chgData name="Palit, Tapti" userId="dec6fbcd-7598-406a-8cbf-504d4a3bac15" providerId="ADAL" clId="{65104DF2-1B45-4C36-9E2A-F89658839DCF}" dt="2024-01-15T18:12:48.498" v="85" actId="478"/>
          <ac:spMkLst>
            <pc:docMk/>
            <pc:sldMk cId="4013294936" sldId="445"/>
            <ac:spMk id="6" creationId="{40DAF939-536A-E503-6CA0-BEA8858C4448}"/>
          </ac:spMkLst>
        </pc:spChg>
        <pc:picChg chg="add del">
          <ac:chgData name="Palit, Tapti" userId="dec6fbcd-7598-406a-8cbf-504d4a3bac15" providerId="ADAL" clId="{65104DF2-1B45-4C36-9E2A-F89658839DCF}" dt="2024-01-15T20:33:38.239" v="1077" actId="478"/>
          <ac:picMkLst>
            <pc:docMk/>
            <pc:sldMk cId="4013294936" sldId="445"/>
            <ac:picMk id="1026" creationId="{4F024119-C583-2B14-E7A1-9386E5EEFDDF}"/>
          </ac:picMkLst>
        </pc:picChg>
        <pc:picChg chg="add del mod">
          <ac:chgData name="Palit, Tapti" userId="dec6fbcd-7598-406a-8cbf-504d4a3bac15" providerId="ADAL" clId="{65104DF2-1B45-4C36-9E2A-F89658839DCF}" dt="2024-01-15T20:33:56.632" v="1080" actId="478"/>
          <ac:picMkLst>
            <pc:docMk/>
            <pc:sldMk cId="4013294936" sldId="445"/>
            <ac:picMk id="1028" creationId="{51236CCE-C13A-58CD-6A13-31F14E01853B}"/>
          </ac:picMkLst>
        </pc:picChg>
        <pc:picChg chg="add mod">
          <ac:chgData name="Palit, Tapti" userId="dec6fbcd-7598-406a-8cbf-504d4a3bac15" providerId="ADAL" clId="{65104DF2-1B45-4C36-9E2A-F89658839DCF}" dt="2024-01-15T20:34:19.309" v="1089" actId="1076"/>
          <ac:picMkLst>
            <pc:docMk/>
            <pc:sldMk cId="4013294936" sldId="445"/>
            <ac:picMk id="1030" creationId="{D55A59B2-81BE-93D0-BA3F-4606781FA961}"/>
          </ac:picMkLst>
        </pc:picChg>
        <pc:picChg chg="del">
          <ac:chgData name="Palit, Tapti" userId="dec6fbcd-7598-406a-8cbf-504d4a3bac15" providerId="ADAL" clId="{65104DF2-1B45-4C36-9E2A-F89658839DCF}" dt="2024-01-15T20:32:34.606" v="1072" actId="478"/>
          <ac:picMkLst>
            <pc:docMk/>
            <pc:sldMk cId="4013294936" sldId="445"/>
            <ac:picMk id="1032" creationId="{076DB6AB-9EAB-3BF5-D97E-648695F4B5A8}"/>
          </ac:picMkLst>
        </pc:picChg>
        <pc:picChg chg="mod">
          <ac:chgData name="Palit, Tapti" userId="dec6fbcd-7598-406a-8cbf-504d4a3bac15" providerId="ADAL" clId="{65104DF2-1B45-4C36-9E2A-F89658839DCF}" dt="2024-01-15T20:32:42.451" v="1074" actId="14100"/>
          <ac:picMkLst>
            <pc:docMk/>
            <pc:sldMk cId="4013294936" sldId="445"/>
            <ac:picMk id="1068" creationId="{46BFE5CE-A92B-9E3A-EF20-4E6F4653054F}"/>
          </ac:picMkLst>
        </pc:picChg>
      </pc:sldChg>
      <pc:sldChg chg="modSp mod chgLayout">
        <pc:chgData name="Palit, Tapti" userId="dec6fbcd-7598-406a-8cbf-504d4a3bac15" providerId="ADAL" clId="{65104DF2-1B45-4C36-9E2A-F89658839DCF}" dt="2024-01-15T18:02:53.069" v="52" actId="700"/>
        <pc:sldMkLst>
          <pc:docMk/>
          <pc:sldMk cId="2685013443" sldId="449"/>
        </pc:sldMkLst>
        <pc:spChg chg="mod ord">
          <ac:chgData name="Palit, Tapti" userId="dec6fbcd-7598-406a-8cbf-504d4a3bac15" providerId="ADAL" clId="{65104DF2-1B45-4C36-9E2A-F89658839DCF}" dt="2024-01-15T18:02:53.069" v="52" actId="700"/>
          <ac:spMkLst>
            <pc:docMk/>
            <pc:sldMk cId="2685013443" sldId="449"/>
            <ac:spMk id="2" creationId="{8653E618-0051-4B34-BD6B-ABF00930E6FB}"/>
          </ac:spMkLst>
        </pc:spChg>
        <pc:spChg chg="mod ord">
          <ac:chgData name="Palit, Tapti" userId="dec6fbcd-7598-406a-8cbf-504d4a3bac15" providerId="ADAL" clId="{65104DF2-1B45-4C36-9E2A-F89658839DCF}" dt="2024-01-15T18:02:53.069" v="52" actId="700"/>
          <ac:spMkLst>
            <pc:docMk/>
            <pc:sldMk cId="2685013443" sldId="449"/>
            <ac:spMk id="3" creationId="{2B94377E-1636-4997-8873-7D4FEC1E84A1}"/>
          </ac:spMkLst>
        </pc:spChg>
        <pc:spChg chg="mod ord">
          <ac:chgData name="Palit, Tapti" userId="dec6fbcd-7598-406a-8cbf-504d4a3bac15" providerId="ADAL" clId="{65104DF2-1B45-4C36-9E2A-F89658839DCF}" dt="2024-01-15T18:02:53.069" v="52" actId="700"/>
          <ac:spMkLst>
            <pc:docMk/>
            <pc:sldMk cId="2685013443" sldId="449"/>
            <ac:spMk id="4" creationId="{1ED9869B-258E-443E-8202-75804D792548}"/>
          </ac:spMkLst>
        </pc:spChg>
      </pc:sldChg>
      <pc:sldChg chg="modSp">
        <pc:chgData name="Palit, Tapti" userId="dec6fbcd-7598-406a-8cbf-504d4a3bac15" providerId="ADAL" clId="{65104DF2-1B45-4C36-9E2A-F89658839DCF}" dt="2024-01-15T17:57:41.817" v="26"/>
        <pc:sldMkLst>
          <pc:docMk/>
          <pc:sldMk cId="3801508964" sldId="450"/>
        </pc:sldMkLst>
        <pc:spChg chg="mod">
          <ac:chgData name="Palit, Tapti" userId="dec6fbcd-7598-406a-8cbf-504d4a3bac15" providerId="ADAL" clId="{65104DF2-1B45-4C36-9E2A-F89658839DCF}" dt="2024-01-15T17:57:41.817" v="26"/>
          <ac:spMkLst>
            <pc:docMk/>
            <pc:sldMk cId="3801508964" sldId="450"/>
            <ac:spMk id="2" creationId="{4001C5F0-CFF4-4E14-88F9-693B33109599}"/>
          </ac:spMkLst>
        </pc:spChg>
        <pc:spChg chg="mod">
          <ac:chgData name="Palit, Tapti" userId="dec6fbcd-7598-406a-8cbf-504d4a3bac15" providerId="ADAL" clId="{65104DF2-1B45-4C36-9E2A-F89658839DCF}" dt="2024-01-15T17:57:41.817" v="26"/>
          <ac:spMkLst>
            <pc:docMk/>
            <pc:sldMk cId="3801508964" sldId="450"/>
            <ac:spMk id="4" creationId="{65D0F6AF-98D0-4C0D-8C05-E6538336E627}"/>
          </ac:spMkLst>
        </pc:spChg>
      </pc:sldChg>
      <pc:sldChg chg="modSp">
        <pc:chgData name="Palit, Tapti" userId="dec6fbcd-7598-406a-8cbf-504d4a3bac15" providerId="ADAL" clId="{65104DF2-1B45-4C36-9E2A-F89658839DCF}" dt="2024-01-15T17:57:41.817" v="26"/>
        <pc:sldMkLst>
          <pc:docMk/>
          <pc:sldMk cId="2537577581" sldId="451"/>
        </pc:sldMkLst>
        <pc:spChg chg="mod">
          <ac:chgData name="Palit, Tapti" userId="dec6fbcd-7598-406a-8cbf-504d4a3bac15" providerId="ADAL" clId="{65104DF2-1B45-4C36-9E2A-F89658839DCF}" dt="2024-01-15T17:57:41.817" v="26"/>
          <ac:spMkLst>
            <pc:docMk/>
            <pc:sldMk cId="2537577581" sldId="451"/>
            <ac:spMk id="2" creationId="{EEA8D687-1CF9-4EAE-817C-825E8B59B30E}"/>
          </ac:spMkLst>
        </pc:spChg>
        <pc:spChg chg="mod">
          <ac:chgData name="Palit, Tapti" userId="dec6fbcd-7598-406a-8cbf-504d4a3bac15" providerId="ADAL" clId="{65104DF2-1B45-4C36-9E2A-F89658839DCF}" dt="2024-01-15T17:57:41.817" v="26"/>
          <ac:spMkLst>
            <pc:docMk/>
            <pc:sldMk cId="2537577581" sldId="451"/>
            <ac:spMk id="4" creationId="{519BD9EE-DEC2-43F6-8F6F-81A06CC9228F}"/>
          </ac:spMkLst>
        </pc:spChg>
      </pc:sldChg>
      <pc:sldChg chg="modSp mod">
        <pc:chgData name="Palit, Tapti" userId="dec6fbcd-7598-406a-8cbf-504d4a3bac15" providerId="ADAL" clId="{65104DF2-1B45-4C36-9E2A-F89658839DCF}" dt="2024-01-15T18:14:51.266" v="115" actId="27636"/>
        <pc:sldMkLst>
          <pc:docMk/>
          <pc:sldMk cId="2646279784" sldId="452"/>
        </pc:sldMkLst>
        <pc:spChg chg="mod">
          <ac:chgData name="Palit, Tapti" userId="dec6fbcd-7598-406a-8cbf-504d4a3bac15" providerId="ADAL" clId="{65104DF2-1B45-4C36-9E2A-F89658839DCF}" dt="2024-01-15T17:57:41.817" v="26"/>
          <ac:spMkLst>
            <pc:docMk/>
            <pc:sldMk cId="2646279784" sldId="452"/>
            <ac:spMk id="2" creationId="{A5E3232D-B87E-42BA-972C-632428946443}"/>
          </ac:spMkLst>
        </pc:spChg>
        <pc:spChg chg="mod">
          <ac:chgData name="Palit, Tapti" userId="dec6fbcd-7598-406a-8cbf-504d4a3bac15" providerId="ADAL" clId="{65104DF2-1B45-4C36-9E2A-F89658839DCF}" dt="2024-01-15T17:57:41.817" v="26"/>
          <ac:spMkLst>
            <pc:docMk/>
            <pc:sldMk cId="2646279784" sldId="452"/>
            <ac:spMk id="4" creationId="{0359AC02-F8AB-4379-AD04-D4963EA2C83C}"/>
          </ac:spMkLst>
        </pc:spChg>
        <pc:spChg chg="mod">
          <ac:chgData name="Palit, Tapti" userId="dec6fbcd-7598-406a-8cbf-504d4a3bac15" providerId="ADAL" clId="{65104DF2-1B45-4C36-9E2A-F89658839DCF}" dt="2024-01-15T18:14:51.266" v="115" actId="27636"/>
          <ac:spMkLst>
            <pc:docMk/>
            <pc:sldMk cId="2646279784" sldId="452"/>
            <ac:spMk id="10" creationId="{F528DC4F-82EB-D63E-F143-B7BDD03165B6}"/>
          </ac:spMkLst>
        </pc:spChg>
      </pc:sldChg>
      <pc:sldChg chg="modSp">
        <pc:chgData name="Palit, Tapti" userId="dec6fbcd-7598-406a-8cbf-504d4a3bac15" providerId="ADAL" clId="{65104DF2-1B45-4C36-9E2A-F89658839DCF}" dt="2024-01-15T17:57:41.817" v="26"/>
        <pc:sldMkLst>
          <pc:docMk/>
          <pc:sldMk cId="1436942119" sldId="455"/>
        </pc:sldMkLst>
        <pc:spChg chg="mod">
          <ac:chgData name="Palit, Tapti" userId="dec6fbcd-7598-406a-8cbf-504d4a3bac15" providerId="ADAL" clId="{65104DF2-1B45-4C36-9E2A-F89658839DCF}" dt="2024-01-15T17:57:41.817" v="26"/>
          <ac:spMkLst>
            <pc:docMk/>
            <pc:sldMk cId="1436942119" sldId="455"/>
            <ac:spMk id="2" creationId="{A5E3232D-B87E-42BA-972C-632428946443}"/>
          </ac:spMkLst>
        </pc:spChg>
        <pc:spChg chg="mod">
          <ac:chgData name="Palit, Tapti" userId="dec6fbcd-7598-406a-8cbf-504d4a3bac15" providerId="ADAL" clId="{65104DF2-1B45-4C36-9E2A-F89658839DCF}" dt="2024-01-15T17:57:41.817" v="26"/>
          <ac:spMkLst>
            <pc:docMk/>
            <pc:sldMk cId="1436942119" sldId="455"/>
            <ac:spMk id="4" creationId="{0359AC02-F8AB-4379-AD04-D4963EA2C83C}"/>
          </ac:spMkLst>
        </pc:spChg>
      </pc:sldChg>
      <pc:sldChg chg="modSp del mod ord chgLayout modNotesTx">
        <pc:chgData name="Palit, Tapti" userId="dec6fbcd-7598-406a-8cbf-504d4a3bac15" providerId="ADAL" clId="{65104DF2-1B45-4C36-9E2A-F89658839DCF}" dt="2024-01-25T17:39:03.179" v="21678" actId="2696"/>
        <pc:sldMkLst>
          <pc:docMk/>
          <pc:sldMk cId="1924599243" sldId="459"/>
        </pc:sldMkLst>
        <pc:spChg chg="mod ord">
          <ac:chgData name="Palit, Tapti" userId="dec6fbcd-7598-406a-8cbf-504d4a3bac15" providerId="ADAL" clId="{65104DF2-1B45-4C36-9E2A-F89658839DCF}" dt="2024-01-15T18:02:53.069" v="52" actId="700"/>
          <ac:spMkLst>
            <pc:docMk/>
            <pc:sldMk cId="1924599243" sldId="459"/>
            <ac:spMk id="2" creationId="{877E2EE8-1E6C-4594-B9EC-D6F21D8A6DC7}"/>
          </ac:spMkLst>
        </pc:spChg>
        <pc:spChg chg="mod ord">
          <ac:chgData name="Palit, Tapti" userId="dec6fbcd-7598-406a-8cbf-504d4a3bac15" providerId="ADAL" clId="{65104DF2-1B45-4C36-9E2A-F89658839DCF}" dt="2024-01-15T18:02:53.069" v="52" actId="700"/>
          <ac:spMkLst>
            <pc:docMk/>
            <pc:sldMk cId="1924599243" sldId="459"/>
            <ac:spMk id="3" creationId="{BBA986F9-43BF-4309-B15C-C707CCACFDCB}"/>
          </ac:spMkLst>
        </pc:spChg>
        <pc:spChg chg="mod ord">
          <ac:chgData name="Palit, Tapti" userId="dec6fbcd-7598-406a-8cbf-504d4a3bac15" providerId="ADAL" clId="{65104DF2-1B45-4C36-9E2A-F89658839DCF}" dt="2024-01-15T18:02:53.069" v="52" actId="700"/>
          <ac:spMkLst>
            <pc:docMk/>
            <pc:sldMk cId="1924599243" sldId="459"/>
            <ac:spMk id="4" creationId="{E19477E5-01A7-47E6-A6AA-01A1FC4C5255}"/>
          </ac:spMkLst>
        </pc:spChg>
      </pc:sldChg>
      <pc:sldChg chg="add mod modShow">
        <pc:chgData name="Palit, Tapti" userId="dec6fbcd-7598-406a-8cbf-504d4a3bac15" providerId="ADAL" clId="{65104DF2-1B45-4C36-9E2A-F89658839DCF}" dt="2024-01-25T17:39:09.095" v="21680" actId="729"/>
        <pc:sldMkLst>
          <pc:docMk/>
          <pc:sldMk cId="4190955360" sldId="459"/>
        </pc:sldMkLst>
      </pc:sldChg>
      <pc:sldChg chg="modSp">
        <pc:chgData name="Palit, Tapti" userId="dec6fbcd-7598-406a-8cbf-504d4a3bac15" providerId="ADAL" clId="{65104DF2-1B45-4C36-9E2A-F89658839DCF}" dt="2024-01-15T17:57:41.817" v="26"/>
        <pc:sldMkLst>
          <pc:docMk/>
          <pc:sldMk cId="3308567550" sldId="460"/>
        </pc:sldMkLst>
        <pc:spChg chg="mod">
          <ac:chgData name="Palit, Tapti" userId="dec6fbcd-7598-406a-8cbf-504d4a3bac15" providerId="ADAL" clId="{65104DF2-1B45-4C36-9E2A-F89658839DCF}" dt="2024-01-15T17:57:41.817" v="26"/>
          <ac:spMkLst>
            <pc:docMk/>
            <pc:sldMk cId="3308567550" sldId="460"/>
            <ac:spMk id="2" creationId="{F89C94A8-6FB5-4047-95FE-0F4D58125F82}"/>
          </ac:spMkLst>
        </pc:spChg>
        <pc:spChg chg="mod">
          <ac:chgData name="Palit, Tapti" userId="dec6fbcd-7598-406a-8cbf-504d4a3bac15" providerId="ADAL" clId="{65104DF2-1B45-4C36-9E2A-F89658839DCF}" dt="2024-01-15T17:57:41.817" v="26"/>
          <ac:spMkLst>
            <pc:docMk/>
            <pc:sldMk cId="3308567550" sldId="460"/>
            <ac:spMk id="4" creationId="{07F714E1-0865-4F58-9871-D2B41527A1E5}"/>
          </ac:spMkLst>
        </pc:spChg>
      </pc:sldChg>
      <pc:sldChg chg="addSp delSp modSp mod chgLayout">
        <pc:chgData name="Palit, Tapti" userId="dec6fbcd-7598-406a-8cbf-504d4a3bac15" providerId="ADAL" clId="{65104DF2-1B45-4C36-9E2A-F89658839DCF}" dt="2024-01-15T18:27:42.100" v="223" actId="207"/>
        <pc:sldMkLst>
          <pc:docMk/>
          <pc:sldMk cId="2480001843" sldId="462"/>
        </pc:sldMkLst>
        <pc:spChg chg="del mod">
          <ac:chgData name="Palit, Tapti" userId="dec6fbcd-7598-406a-8cbf-504d4a3bac15" providerId="ADAL" clId="{65104DF2-1B45-4C36-9E2A-F89658839DCF}" dt="2024-01-15T18:02:53.069" v="52" actId="700"/>
          <ac:spMkLst>
            <pc:docMk/>
            <pc:sldMk cId="2480001843" sldId="462"/>
            <ac:spMk id="2" creationId="{E31E00BF-C3D2-4CCB-A104-B8B6E70C7969}"/>
          </ac:spMkLst>
        </pc:spChg>
        <pc:spChg chg="mod ord">
          <ac:chgData name="Palit, Tapti" userId="dec6fbcd-7598-406a-8cbf-504d4a3bac15" providerId="ADAL" clId="{65104DF2-1B45-4C36-9E2A-F89658839DCF}" dt="2024-01-15T18:27:42.100" v="223" actId="207"/>
          <ac:spMkLst>
            <pc:docMk/>
            <pc:sldMk cId="2480001843" sldId="462"/>
            <ac:spMk id="3" creationId="{486067F6-CB16-49D0-86A6-11E507E8A7C7}"/>
          </ac:spMkLst>
        </pc:spChg>
        <pc:spChg chg="mod ord">
          <ac:chgData name="Palit, Tapti" userId="dec6fbcd-7598-406a-8cbf-504d4a3bac15" providerId="ADAL" clId="{65104DF2-1B45-4C36-9E2A-F89658839DCF}" dt="2024-01-15T18:02:53.069" v="52" actId="700"/>
          <ac:spMkLst>
            <pc:docMk/>
            <pc:sldMk cId="2480001843" sldId="462"/>
            <ac:spMk id="4" creationId="{1A7AC2C0-80DA-47AD-87A5-54ADD943E728}"/>
          </ac:spMkLst>
        </pc:spChg>
        <pc:spChg chg="add mod ord">
          <ac:chgData name="Palit, Tapti" userId="dec6fbcd-7598-406a-8cbf-504d4a3bac15" providerId="ADAL" clId="{65104DF2-1B45-4C36-9E2A-F89658839DCF}" dt="2024-01-15T18:02:53.069" v="52" actId="700"/>
          <ac:spMkLst>
            <pc:docMk/>
            <pc:sldMk cId="2480001843" sldId="462"/>
            <ac:spMk id="5" creationId="{E218E702-68EA-B080-A373-2ECC7F39C0D5}"/>
          </ac:spMkLst>
        </pc:spChg>
      </pc:sldChg>
      <pc:sldChg chg="modSp">
        <pc:chgData name="Palit, Tapti" userId="dec6fbcd-7598-406a-8cbf-504d4a3bac15" providerId="ADAL" clId="{65104DF2-1B45-4C36-9E2A-F89658839DCF}" dt="2024-01-15T17:57:41.817" v="26"/>
        <pc:sldMkLst>
          <pc:docMk/>
          <pc:sldMk cId="2204611569" sldId="466"/>
        </pc:sldMkLst>
        <pc:spChg chg="mod">
          <ac:chgData name="Palit, Tapti" userId="dec6fbcd-7598-406a-8cbf-504d4a3bac15" providerId="ADAL" clId="{65104DF2-1B45-4C36-9E2A-F89658839DCF}" dt="2024-01-15T17:57:41.817" v="26"/>
          <ac:spMkLst>
            <pc:docMk/>
            <pc:sldMk cId="2204611569" sldId="466"/>
            <ac:spMk id="2" creationId="{A1674A79-8B4A-4BA2-A1A1-C17AF09B8EDC}"/>
          </ac:spMkLst>
        </pc:spChg>
        <pc:spChg chg="mod">
          <ac:chgData name="Palit, Tapti" userId="dec6fbcd-7598-406a-8cbf-504d4a3bac15" providerId="ADAL" clId="{65104DF2-1B45-4C36-9E2A-F89658839DCF}" dt="2024-01-15T17:57:41.817" v="26"/>
          <ac:spMkLst>
            <pc:docMk/>
            <pc:sldMk cId="2204611569" sldId="466"/>
            <ac:spMk id="3" creationId="{924FAD14-BF4D-421A-8754-79705794FF62}"/>
          </ac:spMkLst>
        </pc:spChg>
        <pc:spChg chg="mod">
          <ac:chgData name="Palit, Tapti" userId="dec6fbcd-7598-406a-8cbf-504d4a3bac15" providerId="ADAL" clId="{65104DF2-1B45-4C36-9E2A-F89658839DCF}" dt="2024-01-15T17:57:41.817" v="26"/>
          <ac:spMkLst>
            <pc:docMk/>
            <pc:sldMk cId="2204611569" sldId="466"/>
            <ac:spMk id="4" creationId="{610234A8-C547-4303-9A41-3329264F3398}"/>
          </ac:spMkLst>
        </pc:spChg>
      </pc:sldChg>
      <pc:sldChg chg="modSp">
        <pc:chgData name="Palit, Tapti" userId="dec6fbcd-7598-406a-8cbf-504d4a3bac15" providerId="ADAL" clId="{65104DF2-1B45-4C36-9E2A-F89658839DCF}" dt="2024-01-15T17:57:41.817" v="26"/>
        <pc:sldMkLst>
          <pc:docMk/>
          <pc:sldMk cId="1780510094" sldId="467"/>
        </pc:sldMkLst>
        <pc:spChg chg="mod">
          <ac:chgData name="Palit, Tapti" userId="dec6fbcd-7598-406a-8cbf-504d4a3bac15" providerId="ADAL" clId="{65104DF2-1B45-4C36-9E2A-F89658839DCF}" dt="2024-01-15T17:57:41.817" v="26"/>
          <ac:spMkLst>
            <pc:docMk/>
            <pc:sldMk cId="1780510094" sldId="467"/>
            <ac:spMk id="4" creationId="{9C1E25DB-3F89-4B03-B0BE-1530F0AB9C2F}"/>
          </ac:spMkLst>
        </pc:spChg>
        <pc:spChg chg="mod">
          <ac:chgData name="Palit, Tapti" userId="dec6fbcd-7598-406a-8cbf-504d4a3bac15" providerId="ADAL" clId="{65104DF2-1B45-4C36-9E2A-F89658839DCF}" dt="2024-01-15T17:57:41.817" v="26"/>
          <ac:spMkLst>
            <pc:docMk/>
            <pc:sldMk cId="1780510094" sldId="467"/>
            <ac:spMk id="7" creationId="{A9BA5701-E71A-42F9-9940-8B4FABA9B516}"/>
          </ac:spMkLst>
        </pc:spChg>
      </pc:sldChg>
      <pc:sldChg chg="modSp mod chgLayout">
        <pc:chgData name="Palit, Tapti" userId="dec6fbcd-7598-406a-8cbf-504d4a3bac15" providerId="ADAL" clId="{65104DF2-1B45-4C36-9E2A-F89658839DCF}" dt="2024-01-15T18:29:42.041" v="270" actId="207"/>
        <pc:sldMkLst>
          <pc:docMk/>
          <pc:sldMk cId="2696923916" sldId="468"/>
        </pc:sldMkLst>
        <pc:spChg chg="mod ord">
          <ac:chgData name="Palit, Tapti" userId="dec6fbcd-7598-406a-8cbf-504d4a3bac15" providerId="ADAL" clId="{65104DF2-1B45-4C36-9E2A-F89658839DCF}" dt="2024-01-15T18:02:53.069" v="52" actId="700"/>
          <ac:spMkLst>
            <pc:docMk/>
            <pc:sldMk cId="2696923916" sldId="468"/>
            <ac:spMk id="2" creationId="{17FD01BE-4AF2-404F-A793-CDFC91073AAC}"/>
          </ac:spMkLst>
        </pc:spChg>
        <pc:spChg chg="mod ord">
          <ac:chgData name="Palit, Tapti" userId="dec6fbcd-7598-406a-8cbf-504d4a3bac15" providerId="ADAL" clId="{65104DF2-1B45-4C36-9E2A-F89658839DCF}" dt="2024-01-15T18:29:42.041" v="270" actId="207"/>
          <ac:spMkLst>
            <pc:docMk/>
            <pc:sldMk cId="2696923916" sldId="468"/>
            <ac:spMk id="3" creationId="{6F54ADAB-57FD-4309-9CA9-8DC92CD746A9}"/>
          </ac:spMkLst>
        </pc:spChg>
        <pc:spChg chg="mod ord">
          <ac:chgData name="Palit, Tapti" userId="dec6fbcd-7598-406a-8cbf-504d4a3bac15" providerId="ADAL" clId="{65104DF2-1B45-4C36-9E2A-F89658839DCF}" dt="2024-01-15T18:02:53.069" v="52" actId="700"/>
          <ac:spMkLst>
            <pc:docMk/>
            <pc:sldMk cId="2696923916" sldId="468"/>
            <ac:spMk id="4" creationId="{C7E7126A-F87E-48EE-8CCA-D5916149171B}"/>
          </ac:spMkLst>
        </pc:spChg>
      </pc:sldChg>
      <pc:sldChg chg="modSp mod chgLayout modNotesTx">
        <pc:chgData name="Palit, Tapti" userId="dec6fbcd-7598-406a-8cbf-504d4a3bac15" providerId="ADAL" clId="{65104DF2-1B45-4C36-9E2A-F89658839DCF}" dt="2024-01-26T19:55:08.077" v="23721" actId="207"/>
        <pc:sldMkLst>
          <pc:docMk/>
          <pc:sldMk cId="3334083422" sldId="469"/>
        </pc:sldMkLst>
        <pc:spChg chg="mod ord">
          <ac:chgData name="Palit, Tapti" userId="dec6fbcd-7598-406a-8cbf-504d4a3bac15" providerId="ADAL" clId="{65104DF2-1B45-4C36-9E2A-F89658839DCF}" dt="2024-01-15T18:02:53.069" v="52" actId="700"/>
          <ac:spMkLst>
            <pc:docMk/>
            <pc:sldMk cId="3334083422" sldId="469"/>
            <ac:spMk id="2" creationId="{17FD01BE-4AF2-404F-A793-CDFC91073AAC}"/>
          </ac:spMkLst>
        </pc:spChg>
        <pc:spChg chg="mod ord">
          <ac:chgData name="Palit, Tapti" userId="dec6fbcd-7598-406a-8cbf-504d4a3bac15" providerId="ADAL" clId="{65104DF2-1B45-4C36-9E2A-F89658839DCF}" dt="2024-01-26T19:55:08.077" v="23721" actId="207"/>
          <ac:spMkLst>
            <pc:docMk/>
            <pc:sldMk cId="3334083422" sldId="469"/>
            <ac:spMk id="3" creationId="{6F54ADAB-57FD-4309-9CA9-8DC92CD746A9}"/>
          </ac:spMkLst>
        </pc:spChg>
        <pc:spChg chg="mod ord">
          <ac:chgData name="Palit, Tapti" userId="dec6fbcd-7598-406a-8cbf-504d4a3bac15" providerId="ADAL" clId="{65104DF2-1B45-4C36-9E2A-F89658839DCF}" dt="2024-01-15T18:02:53.069" v="52" actId="700"/>
          <ac:spMkLst>
            <pc:docMk/>
            <pc:sldMk cId="3334083422" sldId="469"/>
            <ac:spMk id="4" creationId="{C7E7126A-F87E-48EE-8CCA-D5916149171B}"/>
          </ac:spMkLst>
        </pc:spChg>
      </pc:sldChg>
      <pc:sldChg chg="add mod modShow">
        <pc:chgData name="Palit, Tapti" userId="dec6fbcd-7598-406a-8cbf-504d4a3bac15" providerId="ADAL" clId="{65104DF2-1B45-4C36-9E2A-F89658839DCF}" dt="2024-01-25T17:52:01.059" v="21999" actId="729"/>
        <pc:sldMkLst>
          <pc:docMk/>
          <pc:sldMk cId="85943737" sldId="470"/>
        </pc:sldMkLst>
      </pc:sldChg>
      <pc:sldChg chg="modSp del mod chgLayout">
        <pc:chgData name="Palit, Tapti" userId="dec6fbcd-7598-406a-8cbf-504d4a3bac15" providerId="ADAL" clId="{65104DF2-1B45-4C36-9E2A-F89658839DCF}" dt="2024-01-25T17:51:54.626" v="21997" actId="2696"/>
        <pc:sldMkLst>
          <pc:docMk/>
          <pc:sldMk cId="3002281292" sldId="470"/>
        </pc:sldMkLst>
        <pc:spChg chg="mod ord">
          <ac:chgData name="Palit, Tapti" userId="dec6fbcd-7598-406a-8cbf-504d4a3bac15" providerId="ADAL" clId="{65104DF2-1B45-4C36-9E2A-F89658839DCF}" dt="2024-01-15T18:02:53.069" v="52" actId="700"/>
          <ac:spMkLst>
            <pc:docMk/>
            <pc:sldMk cId="3002281292" sldId="470"/>
            <ac:spMk id="2" creationId="{17FD01BE-4AF2-404F-A793-CDFC91073AAC}"/>
          </ac:spMkLst>
        </pc:spChg>
        <pc:spChg chg="mod ord">
          <ac:chgData name="Palit, Tapti" userId="dec6fbcd-7598-406a-8cbf-504d4a3bac15" providerId="ADAL" clId="{65104DF2-1B45-4C36-9E2A-F89658839DCF}" dt="2024-01-15T18:02:53.069" v="52" actId="700"/>
          <ac:spMkLst>
            <pc:docMk/>
            <pc:sldMk cId="3002281292" sldId="470"/>
            <ac:spMk id="3" creationId="{6F54ADAB-57FD-4309-9CA9-8DC92CD746A9}"/>
          </ac:spMkLst>
        </pc:spChg>
        <pc:spChg chg="mod ord">
          <ac:chgData name="Palit, Tapti" userId="dec6fbcd-7598-406a-8cbf-504d4a3bac15" providerId="ADAL" clId="{65104DF2-1B45-4C36-9E2A-F89658839DCF}" dt="2024-01-15T18:02:53.069" v="52" actId="700"/>
          <ac:spMkLst>
            <pc:docMk/>
            <pc:sldMk cId="3002281292" sldId="470"/>
            <ac:spMk id="4" creationId="{C7E7126A-F87E-48EE-8CCA-D5916149171B}"/>
          </ac:spMkLst>
        </pc:spChg>
      </pc:sldChg>
      <pc:sldChg chg="modSp mod addAnim delAnim modCm chgLayout">
        <pc:chgData name="Palit, Tapti" userId="dec6fbcd-7598-406a-8cbf-504d4a3bac15" providerId="ADAL" clId="{65104DF2-1B45-4C36-9E2A-F89658839DCF}" dt="2024-01-15T20:30:08.269" v="1070"/>
        <pc:sldMkLst>
          <pc:docMk/>
          <pc:sldMk cId="2626438807" sldId="475"/>
        </pc:sldMkLst>
        <pc:spChg chg="mod ord">
          <ac:chgData name="Palit, Tapti" userId="dec6fbcd-7598-406a-8cbf-504d4a3bac15" providerId="ADAL" clId="{65104DF2-1B45-4C36-9E2A-F89658839DCF}" dt="2024-01-15T18:31:55.830" v="296" actId="20577"/>
          <ac:spMkLst>
            <pc:docMk/>
            <pc:sldMk cId="2626438807" sldId="475"/>
            <ac:spMk id="2" creationId="{803650A6-D090-4F49-89FC-6E7ECF8BED37}"/>
          </ac:spMkLst>
        </pc:spChg>
        <pc:spChg chg="mod ord">
          <ac:chgData name="Palit, Tapti" userId="dec6fbcd-7598-406a-8cbf-504d4a3bac15" providerId="ADAL" clId="{65104DF2-1B45-4C36-9E2A-F89658839DCF}" dt="2024-01-15T18:02:53.069" v="52" actId="700"/>
          <ac:spMkLst>
            <pc:docMk/>
            <pc:sldMk cId="2626438807" sldId="475"/>
            <ac:spMk id="3" creationId="{9DF37E32-E849-43FD-AE75-95E334786AB7}"/>
          </ac:spMkLst>
        </pc:spChg>
        <pc:spChg chg="mod ord">
          <ac:chgData name="Palit, Tapti" userId="dec6fbcd-7598-406a-8cbf-504d4a3bac15" providerId="ADAL" clId="{65104DF2-1B45-4C36-9E2A-F89658839DCF}" dt="2024-01-15T18:02:53.069" v="52" actId="700"/>
          <ac:spMkLst>
            <pc:docMk/>
            <pc:sldMk cId="2626438807" sldId="475"/>
            <ac:spMk id="4" creationId="{3CFC0458-353F-49C6-A1F4-5BF22C6A25F4}"/>
          </ac:spMkLst>
        </pc:spChg>
        <pc:spChg chg="mod">
          <ac:chgData name="Palit, Tapti" userId="dec6fbcd-7598-406a-8cbf-504d4a3bac15" providerId="ADAL" clId="{65104DF2-1B45-4C36-9E2A-F89658839DCF}" dt="2024-01-15T19:29:43.199" v="642" actId="255"/>
          <ac:spMkLst>
            <pc:docMk/>
            <pc:sldMk cId="2626438807" sldId="475"/>
            <ac:spMk id="5" creationId="{3BD545A7-2B82-4CCD-BB25-B0D8B99223C8}"/>
          </ac:spMkLst>
        </pc:spChg>
        <pc:spChg chg="mod">
          <ac:chgData name="Palit, Tapti" userId="dec6fbcd-7598-406a-8cbf-504d4a3bac15" providerId="ADAL" clId="{65104DF2-1B45-4C36-9E2A-F89658839DCF}" dt="2024-01-15T19:29:08.932" v="635" actId="108"/>
          <ac:spMkLst>
            <pc:docMk/>
            <pc:sldMk cId="2626438807" sldId="475"/>
            <ac:spMk id="6" creationId="{D6E7A7AB-D626-4FD5-AB23-3EBF346B90C3}"/>
          </ac:spMkLst>
        </pc:spChg>
        <pc:spChg chg="mod">
          <ac:chgData name="Palit, Tapti" userId="dec6fbcd-7598-406a-8cbf-504d4a3bac15" providerId="ADAL" clId="{65104DF2-1B45-4C36-9E2A-F89658839DCF}" dt="2024-01-15T19:38:14.260" v="725" actId="113"/>
          <ac:spMkLst>
            <pc:docMk/>
            <pc:sldMk cId="2626438807" sldId="475"/>
            <ac:spMk id="21" creationId="{C002CB50-FFF4-441D-8367-A795E26CAACA}"/>
          </ac:spMkLst>
        </pc:spChg>
        <pc:spChg chg="mod">
          <ac:chgData name="Palit, Tapti" userId="dec6fbcd-7598-406a-8cbf-504d4a3bac15" providerId="ADAL" clId="{65104DF2-1B45-4C36-9E2A-F89658839DCF}" dt="2024-01-15T19:29:36.983" v="641" actId="255"/>
          <ac:spMkLst>
            <pc:docMk/>
            <pc:sldMk cId="2626438807" sldId="475"/>
            <ac:spMk id="24" creationId="{0C7431CC-9ABE-4770-B145-AC2766FD7A0E}"/>
          </ac:spMkLst>
        </pc:spChg>
        <pc:spChg chg="mod">
          <ac:chgData name="Palit, Tapti" userId="dec6fbcd-7598-406a-8cbf-504d4a3bac15" providerId="ADAL" clId="{65104DF2-1B45-4C36-9E2A-F89658839DCF}" dt="2024-01-15T19:29:31.900" v="640" actId="255"/>
          <ac:spMkLst>
            <pc:docMk/>
            <pc:sldMk cId="2626438807" sldId="475"/>
            <ac:spMk id="41" creationId="{21F97398-A0DE-4EC6-AEA5-1E87C05FE65B}"/>
          </ac:spMkLst>
        </pc:spChg>
        <pc:spChg chg="mod">
          <ac:chgData name="Palit, Tapti" userId="dec6fbcd-7598-406a-8cbf-504d4a3bac15" providerId="ADAL" clId="{65104DF2-1B45-4C36-9E2A-F89658839DCF}" dt="2024-01-15T19:37:59.545" v="720" actId="113"/>
          <ac:spMkLst>
            <pc:docMk/>
            <pc:sldMk cId="2626438807" sldId="475"/>
            <ac:spMk id="44" creationId="{1865E06F-4701-4A03-8F26-806EB926D33A}"/>
          </ac:spMkLst>
        </pc:spChg>
        <pc:spChg chg="mod">
          <ac:chgData name="Palit, Tapti" userId="dec6fbcd-7598-406a-8cbf-504d4a3bac15" providerId="ADAL" clId="{65104DF2-1B45-4C36-9E2A-F89658839DCF}" dt="2024-01-15T19:38:23.905" v="727" actId="255"/>
          <ac:spMkLst>
            <pc:docMk/>
            <pc:sldMk cId="2626438807" sldId="475"/>
            <ac:spMk id="45" creationId="{8CFDC509-7B4F-455B-9524-DEC143CA2728}"/>
          </ac:spMkLst>
        </pc:spChg>
        <pc:spChg chg="mod">
          <ac:chgData name="Palit, Tapti" userId="dec6fbcd-7598-406a-8cbf-504d4a3bac15" providerId="ADAL" clId="{65104DF2-1B45-4C36-9E2A-F89658839DCF}" dt="2024-01-15T17:57:41.817" v="26"/>
          <ac:spMkLst>
            <pc:docMk/>
            <pc:sldMk cId="2626438807" sldId="475"/>
            <ac:spMk id="58" creationId="{D66BCB38-2C9F-434F-A99C-DED3B22A3274}"/>
          </ac:spMkLst>
        </pc:spChg>
        <pc:spChg chg="mod">
          <ac:chgData name="Palit, Tapti" userId="dec6fbcd-7598-406a-8cbf-504d4a3bac15" providerId="ADAL" clId="{65104DF2-1B45-4C36-9E2A-F89658839DCF}" dt="2024-01-15T19:31:09.937" v="661" actId="255"/>
          <ac:spMkLst>
            <pc:docMk/>
            <pc:sldMk cId="2626438807" sldId="475"/>
            <ac:spMk id="59" creationId="{9244040A-0AEF-4D13-B19F-4F8F4AC150BD}"/>
          </ac:spMkLst>
        </pc:spChg>
        <pc:spChg chg="mod">
          <ac:chgData name="Palit, Tapti" userId="dec6fbcd-7598-406a-8cbf-504d4a3bac15" providerId="ADAL" clId="{65104DF2-1B45-4C36-9E2A-F89658839DCF}" dt="2024-01-15T19:31:15.172" v="663" actId="255"/>
          <ac:spMkLst>
            <pc:docMk/>
            <pc:sldMk cId="2626438807" sldId="475"/>
            <ac:spMk id="61" creationId="{22050323-B2C6-426C-8544-BCBB09BF87CF}"/>
          </ac:spMkLst>
        </pc:spChg>
        <pc:cxnChg chg="mod">
          <ac:chgData name="Palit, Tapti" userId="dec6fbcd-7598-406a-8cbf-504d4a3bac15" providerId="ADAL" clId="{65104DF2-1B45-4C36-9E2A-F89658839DCF}" dt="2024-01-15T19:30:48.299" v="657" actId="692"/>
          <ac:cxnSpMkLst>
            <pc:docMk/>
            <pc:sldMk cId="2626438807" sldId="475"/>
            <ac:cxnSpMk id="14" creationId="{4E2D8B7B-DADD-4291-986A-A38DA91B70B9}"/>
          </ac:cxnSpMkLst>
        </pc:cxnChg>
        <pc:cxnChg chg="mod">
          <ac:chgData name="Palit, Tapti" userId="dec6fbcd-7598-406a-8cbf-504d4a3bac15" providerId="ADAL" clId="{65104DF2-1B45-4C36-9E2A-F89658839DCF}" dt="2024-01-15T19:30:48.299" v="657" actId="692"/>
          <ac:cxnSpMkLst>
            <pc:docMk/>
            <pc:sldMk cId="2626438807" sldId="475"/>
            <ac:cxnSpMk id="39" creationId="{E21A7DA2-06E1-4960-8F3F-A0E5D95C018A}"/>
          </ac:cxnSpMkLst>
        </pc:cxnChg>
        <pc:cxnChg chg="mod">
          <ac:chgData name="Palit, Tapti" userId="dec6fbcd-7598-406a-8cbf-504d4a3bac15" providerId="ADAL" clId="{65104DF2-1B45-4C36-9E2A-F89658839DCF}" dt="2024-01-15T19:30:48.299" v="657" actId="692"/>
          <ac:cxnSpMkLst>
            <pc:docMk/>
            <pc:sldMk cId="2626438807" sldId="475"/>
            <ac:cxnSpMk id="43" creationId="{B25A535B-FC0A-4F63-B819-40C5C07495B3}"/>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30:08.269" v="1070"/>
              <pc2:cmMkLst xmlns:pc2="http://schemas.microsoft.com/office/powerpoint/2019/9/main/command">
                <pc:docMk/>
                <pc:sldMk cId="2626438807" sldId="475"/>
                <pc2:cmMk id="{45D5EDE1-8ABD-462C-B89E-EA62B27C0418}"/>
              </pc2:cmMkLst>
              <pc226:cmRplyChg chg="add">
                <pc226:chgData name="Palit, Tapti" userId="dec6fbcd-7598-406a-8cbf-504d4a3bac15" providerId="ADAL" clId="{65104DF2-1B45-4C36-9E2A-F89658839DCF}" dt="2024-01-15T20:30:08.269" v="1070"/>
                <pc2:cmRplyMkLst xmlns:pc2="http://schemas.microsoft.com/office/powerpoint/2019/9/main/command">
                  <pc:docMk/>
                  <pc:sldMk cId="2626438807" sldId="475"/>
                  <pc2:cmMk id="{45D5EDE1-8ABD-462C-B89E-EA62B27C0418}"/>
                  <pc2:cmRplyMk id="{B738B8B6-85FE-43BA-858D-9A42A03DD5B9}"/>
                </pc2:cmRplyMkLst>
              </pc226:cmRplyChg>
              <pc226:cmRplyChg chg="add">
                <pc226:chgData name="Palit, Tapti" userId="dec6fbcd-7598-406a-8cbf-504d4a3bac15" providerId="ADAL" clId="{65104DF2-1B45-4C36-9E2A-F89658839DCF}" dt="2024-01-15T20:28:39.696" v="1069"/>
                <pc2:cmRplyMkLst xmlns:pc2="http://schemas.microsoft.com/office/powerpoint/2019/9/main/command">
                  <pc:docMk/>
                  <pc:sldMk cId="2626438807" sldId="475"/>
                  <pc2:cmMk id="{45D5EDE1-8ABD-462C-B89E-EA62B27C0418}"/>
                  <pc2:cmRplyMk id="{76A4CEB9-3AFD-40A1-AE7F-F2FE672FFBC6}"/>
                </pc2:cmRplyMkLst>
              </pc226:cmRplyChg>
              <pc226:cmRplyChg chg="add">
                <pc226:chgData name="Palit, Tapti" userId="dec6fbcd-7598-406a-8cbf-504d4a3bac15" providerId="ADAL" clId="{65104DF2-1B45-4C36-9E2A-F89658839DCF}" dt="2024-01-15T20:28:22.817" v="1068"/>
                <pc2:cmRplyMkLst xmlns:pc2="http://schemas.microsoft.com/office/powerpoint/2019/9/main/command">
                  <pc:docMk/>
                  <pc:sldMk cId="2626438807" sldId="475"/>
                  <pc2:cmMk id="{45D5EDE1-8ABD-462C-B89E-EA62B27C0418}"/>
                  <pc2:cmRplyMk id="{FE630CEB-82FE-4AF9-883C-F62BEB3344D5}"/>
                </pc2:cmRplyMkLst>
              </pc226:cmRplyChg>
            </pc226:cmChg>
          </p:ext>
        </pc:extLst>
      </pc:sldChg>
      <pc:sldChg chg="addSp delSp modSp mod chgLayout">
        <pc:chgData name="Palit, Tapti" userId="dec6fbcd-7598-406a-8cbf-504d4a3bac15" providerId="ADAL" clId="{65104DF2-1B45-4C36-9E2A-F89658839DCF}" dt="2024-01-15T18:31:39.227" v="281" actId="20577"/>
        <pc:sldMkLst>
          <pc:docMk/>
          <pc:sldMk cId="4098474423" sldId="476"/>
        </pc:sldMkLst>
        <pc:spChg chg="mod ord">
          <ac:chgData name="Palit, Tapti" userId="dec6fbcd-7598-406a-8cbf-504d4a3bac15" providerId="ADAL" clId="{65104DF2-1B45-4C36-9E2A-F89658839DCF}" dt="2024-01-15T18:31:39.227" v="281" actId="20577"/>
          <ac:spMkLst>
            <pc:docMk/>
            <pc:sldMk cId="4098474423" sldId="476"/>
            <ac:spMk id="2" creationId="{CA168A6A-A674-44A5-AC65-6B0362CD0AB6}"/>
          </ac:spMkLst>
        </pc:spChg>
        <pc:spChg chg="add del mod ord">
          <ac:chgData name="Palit, Tapti" userId="dec6fbcd-7598-406a-8cbf-504d4a3bac15" providerId="ADAL" clId="{65104DF2-1B45-4C36-9E2A-F89658839DCF}" dt="2024-01-15T18:31:35.744" v="280" actId="478"/>
          <ac:spMkLst>
            <pc:docMk/>
            <pc:sldMk cId="4098474423" sldId="476"/>
            <ac:spMk id="3" creationId="{48145B3C-EEB5-079A-318C-AC8A1C248274}"/>
          </ac:spMkLst>
        </pc:spChg>
        <pc:spChg chg="mod ord">
          <ac:chgData name="Palit, Tapti" userId="dec6fbcd-7598-406a-8cbf-504d4a3bac15" providerId="ADAL" clId="{65104DF2-1B45-4C36-9E2A-F89658839DCF}" dt="2024-01-15T18:02:53.069" v="52" actId="700"/>
          <ac:spMkLst>
            <pc:docMk/>
            <pc:sldMk cId="4098474423" sldId="476"/>
            <ac:spMk id="4" creationId="{1984492D-5621-4DFF-A13F-7F893A2A116E}"/>
          </ac:spMkLst>
        </pc:spChg>
      </pc:sldChg>
      <pc:sldChg chg="modSp">
        <pc:chgData name="Palit, Tapti" userId="dec6fbcd-7598-406a-8cbf-504d4a3bac15" providerId="ADAL" clId="{65104DF2-1B45-4C36-9E2A-F89658839DCF}" dt="2024-01-15T17:57:41.817" v="26"/>
        <pc:sldMkLst>
          <pc:docMk/>
          <pc:sldMk cId="1115464288" sldId="477"/>
        </pc:sldMkLst>
        <pc:spChg chg="mod">
          <ac:chgData name="Palit, Tapti" userId="dec6fbcd-7598-406a-8cbf-504d4a3bac15" providerId="ADAL" clId="{65104DF2-1B45-4C36-9E2A-F89658839DCF}" dt="2024-01-15T17:57:41.817" v="26"/>
          <ac:spMkLst>
            <pc:docMk/>
            <pc:sldMk cId="1115464288" sldId="477"/>
            <ac:spMk id="2" creationId="{803650A6-D090-4F49-89FC-6E7ECF8BED37}"/>
          </ac:spMkLst>
        </pc:spChg>
        <pc:spChg chg="mod">
          <ac:chgData name="Palit, Tapti" userId="dec6fbcd-7598-406a-8cbf-504d4a3bac15" providerId="ADAL" clId="{65104DF2-1B45-4C36-9E2A-F89658839DCF}" dt="2024-01-15T17:57:41.817" v="26"/>
          <ac:spMkLst>
            <pc:docMk/>
            <pc:sldMk cId="1115464288" sldId="477"/>
            <ac:spMk id="4" creationId="{3CFC0458-353F-49C6-A1F4-5BF22C6A25F4}"/>
          </ac:spMkLst>
        </pc:spChg>
      </pc:sldChg>
      <pc:sldChg chg="modSp mod">
        <pc:chgData name="Palit, Tapti" userId="dec6fbcd-7598-406a-8cbf-504d4a3bac15" providerId="ADAL" clId="{65104DF2-1B45-4C36-9E2A-F89658839DCF}" dt="2024-01-15T18:01:57.421" v="48" actId="27636"/>
        <pc:sldMkLst>
          <pc:docMk/>
          <pc:sldMk cId="3509378371" sldId="753"/>
        </pc:sldMkLst>
        <pc:spChg chg="mod">
          <ac:chgData name="Palit, Tapti" userId="dec6fbcd-7598-406a-8cbf-504d4a3bac15" providerId="ADAL" clId="{65104DF2-1B45-4C36-9E2A-F89658839DCF}" dt="2024-01-15T18:01:57.421" v="48" actId="27636"/>
          <ac:spMkLst>
            <pc:docMk/>
            <pc:sldMk cId="3509378371" sldId="753"/>
            <ac:spMk id="2" creationId="{5510985D-2477-455A-A3CB-96DAE9FDD982}"/>
          </ac:spMkLst>
        </pc:spChg>
        <pc:spChg chg="mod">
          <ac:chgData name="Palit, Tapti" userId="dec6fbcd-7598-406a-8cbf-504d4a3bac15" providerId="ADAL" clId="{65104DF2-1B45-4C36-9E2A-F89658839DCF}" dt="2024-01-15T17:57:41.817" v="26"/>
          <ac:spMkLst>
            <pc:docMk/>
            <pc:sldMk cId="3509378371" sldId="753"/>
            <ac:spMk id="3" creationId="{2DED0A3C-2800-4695-A0F2-7E7D4FF6FB80}"/>
          </ac:spMkLst>
        </pc:spChg>
        <pc:spChg chg="mod">
          <ac:chgData name="Palit, Tapti" userId="dec6fbcd-7598-406a-8cbf-504d4a3bac15" providerId="ADAL" clId="{65104DF2-1B45-4C36-9E2A-F89658839DCF}" dt="2024-01-15T17:57:41.817" v="26"/>
          <ac:spMkLst>
            <pc:docMk/>
            <pc:sldMk cId="3509378371" sldId="753"/>
            <ac:spMk id="4" creationId="{52C5D24A-7BA7-4124-9EA5-F0C4372FD74C}"/>
          </ac:spMkLst>
        </pc:spChg>
      </pc:sldChg>
      <pc:sldChg chg="addSp delSp modSp mod chgLayout">
        <pc:chgData name="Palit, Tapti" userId="dec6fbcd-7598-406a-8cbf-504d4a3bac15" providerId="ADAL" clId="{65104DF2-1B45-4C36-9E2A-F89658839DCF}" dt="2024-01-15T18:02:53.069" v="52" actId="700"/>
        <pc:sldMkLst>
          <pc:docMk/>
          <pc:sldMk cId="3152190271" sldId="754"/>
        </pc:sldMkLst>
        <pc:spChg chg="del mod">
          <ac:chgData name="Palit, Tapti" userId="dec6fbcd-7598-406a-8cbf-504d4a3bac15" providerId="ADAL" clId="{65104DF2-1B45-4C36-9E2A-F89658839DCF}" dt="2024-01-15T18:02:53.069" v="52" actId="700"/>
          <ac:spMkLst>
            <pc:docMk/>
            <pc:sldMk cId="3152190271" sldId="754"/>
            <ac:spMk id="2" creationId="{2A9BF5D1-B61D-461B-A6E7-6AC87AFE724D}"/>
          </ac:spMkLst>
        </pc:spChg>
        <pc:spChg chg="add mod ord">
          <ac:chgData name="Palit, Tapti" userId="dec6fbcd-7598-406a-8cbf-504d4a3bac15" providerId="ADAL" clId="{65104DF2-1B45-4C36-9E2A-F89658839DCF}" dt="2024-01-15T18:02:53.069" v="52" actId="700"/>
          <ac:spMkLst>
            <pc:docMk/>
            <pc:sldMk cId="3152190271" sldId="754"/>
            <ac:spMk id="3" creationId="{C7FE8E33-492E-4DE0-3E5B-D96F7F51F2AF}"/>
          </ac:spMkLst>
        </pc:spChg>
        <pc:spChg chg="mod ord">
          <ac:chgData name="Palit, Tapti" userId="dec6fbcd-7598-406a-8cbf-504d4a3bac15" providerId="ADAL" clId="{65104DF2-1B45-4C36-9E2A-F89658839DCF}" dt="2024-01-15T18:02:53.069" v="52" actId="700"/>
          <ac:spMkLst>
            <pc:docMk/>
            <pc:sldMk cId="3152190271" sldId="754"/>
            <ac:spMk id="4" creationId="{8915FFE3-A260-4192-84A4-F4A3539C2558}"/>
          </ac:spMkLst>
        </pc:spChg>
        <pc:spChg chg="add mod ord">
          <ac:chgData name="Palit, Tapti" userId="dec6fbcd-7598-406a-8cbf-504d4a3bac15" providerId="ADAL" clId="{65104DF2-1B45-4C36-9E2A-F89658839DCF}" dt="2024-01-15T18:02:53.069" v="52" actId="700"/>
          <ac:spMkLst>
            <pc:docMk/>
            <pc:sldMk cId="3152190271" sldId="754"/>
            <ac:spMk id="6" creationId="{32904AA1-05AE-7819-3096-8C326379931C}"/>
          </ac:spMkLst>
        </pc:spChg>
      </pc:sldChg>
      <pc:sldChg chg="addSp modSp mod chgLayout modNotesTx">
        <pc:chgData name="Palit, Tapti" userId="dec6fbcd-7598-406a-8cbf-504d4a3bac15" providerId="ADAL" clId="{65104DF2-1B45-4C36-9E2A-F89658839DCF}" dt="2024-01-24T17:50:33.715" v="9176" actId="20577"/>
        <pc:sldMkLst>
          <pc:docMk/>
          <pc:sldMk cId="475089128" sldId="755"/>
        </pc:sldMkLst>
        <pc:spChg chg="add mod ord">
          <ac:chgData name="Palit, Tapti" userId="dec6fbcd-7598-406a-8cbf-504d4a3bac15" providerId="ADAL" clId="{65104DF2-1B45-4C36-9E2A-F89658839DCF}" dt="2024-01-15T18:02:53.069" v="52" actId="700"/>
          <ac:spMkLst>
            <pc:docMk/>
            <pc:sldMk cId="475089128" sldId="755"/>
            <ac:spMk id="2" creationId="{B3081949-5183-2FF9-CE17-74455245C729}"/>
          </ac:spMkLst>
        </pc:spChg>
        <pc:spChg chg="mod ord">
          <ac:chgData name="Palit, Tapti" userId="dec6fbcd-7598-406a-8cbf-504d4a3bac15" providerId="ADAL" clId="{65104DF2-1B45-4C36-9E2A-F89658839DCF}" dt="2024-01-15T18:26:58.439" v="215" actId="207"/>
          <ac:spMkLst>
            <pc:docMk/>
            <pc:sldMk cId="475089128" sldId="755"/>
            <ac:spMk id="3" creationId="{447D293D-7127-C791-DD9C-F2890664744A}"/>
          </ac:spMkLst>
        </pc:spChg>
        <pc:spChg chg="mod ord">
          <ac:chgData name="Palit, Tapti" userId="dec6fbcd-7598-406a-8cbf-504d4a3bac15" providerId="ADAL" clId="{65104DF2-1B45-4C36-9E2A-F89658839DCF}" dt="2024-01-15T18:02:53.069" v="52" actId="700"/>
          <ac:spMkLst>
            <pc:docMk/>
            <pc:sldMk cId="475089128" sldId="755"/>
            <ac:spMk id="4" creationId="{CCDABEDB-ED5F-FE78-A359-9E6D6A5291CB}"/>
          </ac:spMkLst>
        </pc:spChg>
        <pc:spChg chg="mod">
          <ac:chgData name="Palit, Tapti" userId="dec6fbcd-7598-406a-8cbf-504d4a3bac15" providerId="ADAL" clId="{65104DF2-1B45-4C36-9E2A-F89658839DCF}" dt="2024-01-24T17:50:11.568" v="9097" actId="20577"/>
          <ac:spMkLst>
            <pc:docMk/>
            <pc:sldMk cId="475089128" sldId="755"/>
            <ac:spMk id="5" creationId="{E43C3F49-DBD6-FACA-9BD7-108F0433B867}"/>
          </ac:spMkLst>
        </pc:spChg>
      </pc:sldChg>
      <pc:sldChg chg="addSp delSp modSp mod modClrScheme addCm chgLayout">
        <pc:chgData name="Palit, Tapti" userId="dec6fbcd-7598-406a-8cbf-504d4a3bac15" providerId="ADAL" clId="{65104DF2-1B45-4C36-9E2A-F89658839DCF}" dt="2024-01-15T19:43:02.123" v="797" actId="20577"/>
        <pc:sldMkLst>
          <pc:docMk/>
          <pc:sldMk cId="695655142" sldId="758"/>
        </pc:sldMkLst>
        <pc:spChg chg="mod ord">
          <ac:chgData name="Palit, Tapti" userId="dec6fbcd-7598-406a-8cbf-504d4a3bac15" providerId="ADAL" clId="{65104DF2-1B45-4C36-9E2A-F89658839DCF}" dt="2024-01-15T19:43:02.123" v="797" actId="20577"/>
          <ac:spMkLst>
            <pc:docMk/>
            <pc:sldMk cId="695655142" sldId="758"/>
            <ac:spMk id="2" creationId="{8229BDFF-E1CE-F57B-F8D8-308A800B8A01}"/>
          </ac:spMkLst>
        </pc:spChg>
        <pc:spChg chg="add del mod ord">
          <ac:chgData name="Palit, Tapti" userId="dec6fbcd-7598-406a-8cbf-504d4a3bac15" providerId="ADAL" clId="{65104DF2-1B45-4C36-9E2A-F89658839DCF}" dt="2024-01-15T18:13:00.081" v="87" actId="478"/>
          <ac:spMkLst>
            <pc:docMk/>
            <pc:sldMk cId="695655142" sldId="758"/>
            <ac:spMk id="3" creationId="{53A3EAF9-9AB2-5C07-E951-5B10D8702686}"/>
          </ac:spMkLst>
        </pc:spChg>
        <pc:spChg chg="add del mod ord">
          <ac:chgData name="Palit, Tapti" userId="dec6fbcd-7598-406a-8cbf-504d4a3bac15" providerId="ADAL" clId="{65104DF2-1B45-4C36-9E2A-F89658839DCF}" dt="2024-01-15T19:09:31.838" v="443" actId="700"/>
          <ac:spMkLst>
            <pc:docMk/>
            <pc:sldMk cId="695655142" sldId="758"/>
            <ac:spMk id="3" creationId="{B3ED0090-7725-869A-E78D-8838F9D6DBF5}"/>
          </ac:spMkLst>
        </pc:spChg>
        <pc:spChg chg="mod ord">
          <ac:chgData name="Palit, Tapti" userId="dec6fbcd-7598-406a-8cbf-504d4a3bac15" providerId="ADAL" clId="{65104DF2-1B45-4C36-9E2A-F89658839DCF}" dt="2024-01-15T19:15:59.324" v="525" actId="6264"/>
          <ac:spMkLst>
            <pc:docMk/>
            <pc:sldMk cId="695655142" sldId="758"/>
            <ac:spMk id="4" creationId="{2EA4B841-1774-F5A0-07E2-86E26A512403}"/>
          </ac:spMkLst>
        </pc:spChg>
        <pc:spChg chg="add del mod ord">
          <ac:chgData name="Palit, Tapti" userId="dec6fbcd-7598-406a-8cbf-504d4a3bac15" providerId="ADAL" clId="{65104DF2-1B45-4C36-9E2A-F89658839DCF}" dt="2024-01-15T19:09:28.867" v="442" actId="700"/>
          <ac:spMkLst>
            <pc:docMk/>
            <pc:sldMk cId="695655142" sldId="758"/>
            <ac:spMk id="5" creationId="{A877F316-B59F-F9D9-3C30-05B0A2BE5DC9}"/>
          </ac:spMkLst>
        </pc:spChg>
        <pc:spChg chg="add del mod ord">
          <ac:chgData name="Palit, Tapti" userId="dec6fbcd-7598-406a-8cbf-504d4a3bac15" providerId="ADAL" clId="{65104DF2-1B45-4C36-9E2A-F89658839DCF}" dt="2024-01-15T19:09:35.708" v="444" actId="700"/>
          <ac:spMkLst>
            <pc:docMk/>
            <pc:sldMk cId="695655142" sldId="758"/>
            <ac:spMk id="7" creationId="{59DBA67A-90B2-C162-EBDF-6A983EB2356A}"/>
          </ac:spMkLst>
        </pc:spChg>
        <pc:spChg chg="add del mod ord">
          <ac:chgData name="Palit, Tapti" userId="dec6fbcd-7598-406a-8cbf-504d4a3bac15" providerId="ADAL" clId="{65104DF2-1B45-4C36-9E2A-F89658839DCF}" dt="2024-01-15T19:09:38.611" v="445" actId="6264"/>
          <ac:spMkLst>
            <pc:docMk/>
            <pc:sldMk cId="695655142" sldId="758"/>
            <ac:spMk id="9" creationId="{2A131D88-0361-4770-332E-D9ADD206D60A}"/>
          </ac:spMkLst>
        </pc:spChg>
        <pc:spChg chg="add del mod">
          <ac:chgData name="Palit, Tapti" userId="dec6fbcd-7598-406a-8cbf-504d4a3bac15" providerId="ADAL" clId="{65104DF2-1B45-4C36-9E2A-F89658839DCF}" dt="2024-01-15T19:09:38.611" v="445" actId="6264"/>
          <ac:spMkLst>
            <pc:docMk/>
            <pc:sldMk cId="695655142" sldId="758"/>
            <ac:spMk id="10" creationId="{6392D3AD-7D6A-F124-7B99-A5D76884AA1D}"/>
          </ac:spMkLst>
        </pc:spChg>
        <pc:spChg chg="add del mod">
          <ac:chgData name="Palit, Tapti" userId="dec6fbcd-7598-406a-8cbf-504d4a3bac15" providerId="ADAL" clId="{65104DF2-1B45-4C36-9E2A-F89658839DCF}" dt="2024-01-15T19:09:38.611" v="445" actId="6264"/>
          <ac:spMkLst>
            <pc:docMk/>
            <pc:sldMk cId="695655142" sldId="758"/>
            <ac:spMk id="11" creationId="{A7722280-8207-1EA7-67D7-4DBFE14C1AC6}"/>
          </ac:spMkLst>
        </pc:spChg>
        <pc:spChg chg="add del mod ord">
          <ac:chgData name="Palit, Tapti" userId="dec6fbcd-7598-406a-8cbf-504d4a3bac15" providerId="ADAL" clId="{65104DF2-1B45-4C36-9E2A-F89658839DCF}" dt="2024-01-15T19:15:59.324" v="525" actId="6264"/>
          <ac:spMkLst>
            <pc:docMk/>
            <pc:sldMk cId="695655142" sldId="758"/>
            <ac:spMk id="12" creationId="{B3CBC444-0247-74E6-FA4C-E07444B3770C}"/>
          </ac:spMkLst>
        </pc:spChg>
        <pc:spChg chg="add del mod">
          <ac:chgData name="Palit, Tapti" userId="dec6fbcd-7598-406a-8cbf-504d4a3bac15" providerId="ADAL" clId="{65104DF2-1B45-4C36-9E2A-F89658839DCF}" dt="2024-01-15T19:15:59.324" v="525" actId="6264"/>
          <ac:spMkLst>
            <pc:docMk/>
            <pc:sldMk cId="695655142" sldId="758"/>
            <ac:spMk id="13" creationId="{E37018BA-5F02-9F10-658E-6F1AC4634DDD}"/>
          </ac:spMkLst>
        </pc:spChg>
        <pc:spChg chg="add del mod">
          <ac:chgData name="Palit, Tapti" userId="dec6fbcd-7598-406a-8cbf-504d4a3bac15" providerId="ADAL" clId="{65104DF2-1B45-4C36-9E2A-F89658839DCF}" dt="2024-01-15T19:15:59.324" v="525" actId="6264"/>
          <ac:spMkLst>
            <pc:docMk/>
            <pc:sldMk cId="695655142" sldId="758"/>
            <ac:spMk id="14" creationId="{42F92D84-8092-BDE8-07E0-6B223D56DD58}"/>
          </ac:spMkLst>
        </pc:spChg>
        <pc:spChg chg="add del mod ord">
          <ac:chgData name="Palit, Tapti" userId="dec6fbcd-7598-406a-8cbf-504d4a3bac15" providerId="ADAL" clId="{65104DF2-1B45-4C36-9E2A-F89658839DCF}" dt="2024-01-15T19:16:10.332" v="529" actId="478"/>
          <ac:spMkLst>
            <pc:docMk/>
            <pc:sldMk cId="695655142" sldId="758"/>
            <ac:spMk id="16" creationId="{274A3981-A1A8-0C45-9E3B-C52906715C82}"/>
          </ac:spMkLst>
        </pc:spChg>
        <pc:spChg chg="add mod ord">
          <ac:chgData name="Palit, Tapti" userId="dec6fbcd-7598-406a-8cbf-504d4a3bac15" providerId="ADAL" clId="{65104DF2-1B45-4C36-9E2A-F89658839DCF}" dt="2024-01-15T19:16:04.219" v="527"/>
          <ac:spMkLst>
            <pc:docMk/>
            <pc:sldMk cId="695655142" sldId="758"/>
            <ac:spMk id="17" creationId="{BD383F5C-A43F-3603-F072-667275C46E4E}"/>
          </ac:spMkLst>
        </pc:spChg>
        <pc:spChg chg="add del mod">
          <ac:chgData name="Palit, Tapti" userId="dec6fbcd-7598-406a-8cbf-504d4a3bac15" providerId="ADAL" clId="{65104DF2-1B45-4C36-9E2A-F89658839DCF}" dt="2024-01-15T19:16:05.719" v="528" actId="478"/>
          <ac:spMkLst>
            <pc:docMk/>
            <pc:sldMk cId="695655142" sldId="758"/>
            <ac:spMk id="21" creationId="{56844122-7D25-7E0A-BD4C-410A5FA3C81F}"/>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19:02.398" v="120"/>
              <pc2:cmMkLst xmlns:pc2="http://schemas.microsoft.com/office/powerpoint/2019/9/main/command">
                <pc:docMk/>
                <pc:sldMk cId="695655142" sldId="758"/>
                <pc2:cmMk id="{C95B8899-924C-4A7F-8C15-EF096EA6C65D}"/>
              </pc2:cmMkLst>
            </pc226:cmChg>
          </p:ext>
        </pc:extLst>
      </pc:sldChg>
      <pc:sldChg chg="modSp del mod chgLayout">
        <pc:chgData name="Palit, Tapti" userId="dec6fbcd-7598-406a-8cbf-504d4a3bac15" providerId="ADAL" clId="{65104DF2-1B45-4C36-9E2A-F89658839DCF}" dt="2024-01-25T17:18:42.201" v="20753" actId="47"/>
        <pc:sldMkLst>
          <pc:docMk/>
          <pc:sldMk cId="985481160" sldId="759"/>
        </pc:sldMkLst>
        <pc:spChg chg="mod ord">
          <ac:chgData name="Palit, Tapti" userId="dec6fbcd-7598-406a-8cbf-504d4a3bac15" providerId="ADAL" clId="{65104DF2-1B45-4C36-9E2A-F89658839DCF}" dt="2024-01-15T18:02:53.069" v="52" actId="700"/>
          <ac:spMkLst>
            <pc:docMk/>
            <pc:sldMk cId="985481160" sldId="759"/>
            <ac:spMk id="2" creationId="{9172D11A-0F01-2059-B19E-0DB3157F9A74}"/>
          </ac:spMkLst>
        </pc:spChg>
        <pc:spChg chg="mod ord">
          <ac:chgData name="Palit, Tapti" userId="dec6fbcd-7598-406a-8cbf-504d4a3bac15" providerId="ADAL" clId="{65104DF2-1B45-4C36-9E2A-F89658839DCF}" dt="2024-01-15T18:27:16.250" v="219" actId="207"/>
          <ac:spMkLst>
            <pc:docMk/>
            <pc:sldMk cId="985481160" sldId="759"/>
            <ac:spMk id="3" creationId="{1DE32838-0EFD-ED43-CD51-D5E95C26D3D4}"/>
          </ac:spMkLst>
        </pc:spChg>
        <pc:spChg chg="mod ord">
          <ac:chgData name="Palit, Tapti" userId="dec6fbcd-7598-406a-8cbf-504d4a3bac15" providerId="ADAL" clId="{65104DF2-1B45-4C36-9E2A-F89658839DCF}" dt="2024-01-15T18:02:53.069" v="52" actId="700"/>
          <ac:spMkLst>
            <pc:docMk/>
            <pc:sldMk cId="985481160" sldId="759"/>
            <ac:spMk id="4" creationId="{56815426-21FE-8B6F-A5B1-995FFEEA61BD}"/>
          </ac:spMkLst>
        </pc:spChg>
      </pc:sldChg>
      <pc:sldChg chg="addSp delSp modSp add mod addAnim delAnim modAnim modNotesTx">
        <pc:chgData name="Palit, Tapti" userId="dec6fbcd-7598-406a-8cbf-504d4a3bac15" providerId="ADAL" clId="{65104DF2-1B45-4C36-9E2A-F89658839DCF}" dt="2024-01-24T17:17:22.707" v="8727" actId="20577"/>
        <pc:sldMkLst>
          <pc:docMk/>
          <pc:sldMk cId="899327028" sldId="760"/>
        </pc:sldMkLst>
        <pc:spChg chg="mod">
          <ac:chgData name="Palit, Tapti" userId="dec6fbcd-7598-406a-8cbf-504d4a3bac15" providerId="ADAL" clId="{65104DF2-1B45-4C36-9E2A-F89658839DCF}" dt="2024-01-24T17:17:22.707" v="8727" actId="20577"/>
          <ac:spMkLst>
            <pc:docMk/>
            <pc:sldMk cId="899327028" sldId="760"/>
            <ac:spMk id="2" creationId="{DF81ABB8-1B14-A1DB-FEB4-C89048CF950D}"/>
          </ac:spMkLst>
        </pc:spChg>
        <pc:spChg chg="add del">
          <ac:chgData name="Palit, Tapti" userId="dec6fbcd-7598-406a-8cbf-504d4a3bac15" providerId="ADAL" clId="{65104DF2-1B45-4C36-9E2A-F89658839DCF}" dt="2024-01-24T17:16:18.730" v="8719" actId="478"/>
          <ac:spMkLst>
            <pc:docMk/>
            <pc:sldMk cId="899327028" sldId="760"/>
            <ac:spMk id="3" creationId="{3003B47F-0A69-20DA-19B7-D9616A16CAD4}"/>
          </ac:spMkLst>
        </pc:spChg>
      </pc:sldChg>
      <pc:sldChg chg="addSp delSp modSp del mod chgLayout">
        <pc:chgData name="Palit, Tapti" userId="dec6fbcd-7598-406a-8cbf-504d4a3bac15" providerId="ADAL" clId="{65104DF2-1B45-4C36-9E2A-F89658839DCF}" dt="2024-01-24T15:53:15.429" v="2996" actId="2696"/>
        <pc:sldMkLst>
          <pc:docMk/>
          <pc:sldMk cId="2315818862" sldId="760"/>
        </pc:sldMkLst>
        <pc:spChg chg="mod ord">
          <ac:chgData name="Palit, Tapti" userId="dec6fbcd-7598-406a-8cbf-504d4a3bac15" providerId="ADAL" clId="{65104DF2-1B45-4C36-9E2A-F89658839DCF}" dt="2024-01-15T18:02:53.069" v="52" actId="700"/>
          <ac:spMkLst>
            <pc:docMk/>
            <pc:sldMk cId="2315818862" sldId="760"/>
            <ac:spMk id="2" creationId="{DF81ABB8-1B14-A1DB-FEB4-C89048CF950D}"/>
          </ac:spMkLst>
        </pc:spChg>
        <pc:spChg chg="mod">
          <ac:chgData name="Palit, Tapti" userId="dec6fbcd-7598-406a-8cbf-504d4a3bac15" providerId="ADAL" clId="{65104DF2-1B45-4C36-9E2A-F89658839DCF}" dt="2024-01-15T20:06:33.046" v="820" actId="692"/>
          <ac:spMkLst>
            <pc:docMk/>
            <pc:sldMk cId="2315818862" sldId="760"/>
            <ac:spMk id="3" creationId="{3003B47F-0A69-20DA-19B7-D9616A16CAD4}"/>
          </ac:spMkLst>
        </pc:spChg>
        <pc:spChg chg="mod ord">
          <ac:chgData name="Palit, Tapti" userId="dec6fbcd-7598-406a-8cbf-504d4a3bac15" providerId="ADAL" clId="{65104DF2-1B45-4C36-9E2A-F89658839DCF}" dt="2024-01-15T18:02:53.069" v="52" actId="700"/>
          <ac:spMkLst>
            <pc:docMk/>
            <pc:sldMk cId="2315818862" sldId="760"/>
            <ac:spMk id="4" creationId="{B4D0B73C-77E4-ECD1-49A1-4EB846159D8F}"/>
          </ac:spMkLst>
        </pc:spChg>
        <pc:spChg chg="mod">
          <ac:chgData name="Palit, Tapti" userId="dec6fbcd-7598-406a-8cbf-504d4a3bac15" providerId="ADAL" clId="{65104DF2-1B45-4C36-9E2A-F89658839DCF}" dt="2024-01-15T20:20:59.164" v="1051" actId="1076"/>
          <ac:spMkLst>
            <pc:docMk/>
            <pc:sldMk cId="2315818862" sldId="760"/>
            <ac:spMk id="5" creationId="{F5325E51-9A03-34B3-70C8-A9DD4DCF2733}"/>
          </ac:spMkLst>
        </pc:spChg>
        <pc:spChg chg="mod">
          <ac:chgData name="Palit, Tapti" userId="dec6fbcd-7598-406a-8cbf-504d4a3bac15" providerId="ADAL" clId="{65104DF2-1B45-4C36-9E2A-F89658839DCF}" dt="2024-01-15T20:21:10.061" v="1052" actId="2711"/>
          <ac:spMkLst>
            <pc:docMk/>
            <pc:sldMk cId="2315818862" sldId="760"/>
            <ac:spMk id="7" creationId="{B0D5B52E-F89C-1B4E-FFC2-FC6C57CC7218}"/>
          </ac:spMkLst>
        </pc:spChg>
        <pc:spChg chg="mod">
          <ac:chgData name="Palit, Tapti" userId="dec6fbcd-7598-406a-8cbf-504d4a3bac15" providerId="ADAL" clId="{65104DF2-1B45-4C36-9E2A-F89658839DCF}" dt="2024-01-15T20:21:10.061" v="1052" actId="2711"/>
          <ac:spMkLst>
            <pc:docMk/>
            <pc:sldMk cId="2315818862" sldId="760"/>
            <ac:spMk id="8" creationId="{4C34F45F-C406-B79A-70E5-77FF2A2CEE10}"/>
          </ac:spMkLst>
        </pc:spChg>
        <pc:spChg chg="mod">
          <ac:chgData name="Palit, Tapti" userId="dec6fbcd-7598-406a-8cbf-504d4a3bac15" providerId="ADAL" clId="{65104DF2-1B45-4C36-9E2A-F89658839DCF}" dt="2024-01-15T20:06:46.283" v="821" actId="207"/>
          <ac:spMkLst>
            <pc:docMk/>
            <pc:sldMk cId="2315818862" sldId="760"/>
            <ac:spMk id="10" creationId="{B0D632D0-8933-EBC4-01CA-9ACCF59688AA}"/>
          </ac:spMkLst>
        </pc:spChg>
        <pc:spChg chg="add del mod ord">
          <ac:chgData name="Palit, Tapti" userId="dec6fbcd-7598-406a-8cbf-504d4a3bac15" providerId="ADAL" clId="{65104DF2-1B45-4C36-9E2A-F89658839DCF}" dt="2024-01-15T18:20:01.446" v="153" actId="478"/>
          <ac:spMkLst>
            <pc:docMk/>
            <pc:sldMk cId="2315818862" sldId="760"/>
            <ac:spMk id="11" creationId="{2312A6B0-FDAC-2240-0CF0-34FFD9427C3B}"/>
          </ac:spMkLst>
        </pc:spChg>
        <pc:spChg chg="mod">
          <ac:chgData name="Palit, Tapti" userId="dec6fbcd-7598-406a-8cbf-504d4a3bac15" providerId="ADAL" clId="{65104DF2-1B45-4C36-9E2A-F89658839DCF}" dt="2024-01-15T20:21:10.061" v="1052" actId="2711"/>
          <ac:spMkLst>
            <pc:docMk/>
            <pc:sldMk cId="2315818862" sldId="760"/>
            <ac:spMk id="27" creationId="{9D8244E9-5278-3F65-B6C3-9F1D20EE80C4}"/>
          </ac:spMkLst>
        </pc:spChg>
        <pc:spChg chg="mod">
          <ac:chgData name="Palit, Tapti" userId="dec6fbcd-7598-406a-8cbf-504d4a3bac15" providerId="ADAL" clId="{65104DF2-1B45-4C36-9E2A-F89658839DCF}" dt="2024-01-15T20:21:14.229" v="1053" actId="2711"/>
          <ac:spMkLst>
            <pc:docMk/>
            <pc:sldMk cId="2315818862" sldId="760"/>
            <ac:spMk id="37" creationId="{AED8CC3B-88CA-91AD-E51F-3A59BEE7580F}"/>
          </ac:spMkLst>
        </pc:spChg>
        <pc:spChg chg="mod">
          <ac:chgData name="Palit, Tapti" userId="dec6fbcd-7598-406a-8cbf-504d4a3bac15" providerId="ADAL" clId="{65104DF2-1B45-4C36-9E2A-F89658839DCF}" dt="2024-01-15T20:09:55.907" v="862" actId="20577"/>
          <ac:spMkLst>
            <pc:docMk/>
            <pc:sldMk cId="2315818862" sldId="760"/>
            <ac:spMk id="45" creationId="{16BAF015-D4A6-06D0-ED1E-D4E1704538DD}"/>
          </ac:spMkLst>
        </pc:spChg>
        <pc:spChg chg="mod">
          <ac:chgData name="Palit, Tapti" userId="dec6fbcd-7598-406a-8cbf-504d4a3bac15" providerId="ADAL" clId="{65104DF2-1B45-4C36-9E2A-F89658839DCF}" dt="2024-01-15T20:21:18.224" v="1054" actId="2711"/>
          <ac:spMkLst>
            <pc:docMk/>
            <pc:sldMk cId="2315818862" sldId="760"/>
            <ac:spMk id="50" creationId="{6D7BADB0-6F43-63E7-FDFB-9C131041A0F2}"/>
          </ac:spMkLst>
        </pc:spChg>
        <pc:spChg chg="mod">
          <ac:chgData name="Palit, Tapti" userId="dec6fbcd-7598-406a-8cbf-504d4a3bac15" providerId="ADAL" clId="{65104DF2-1B45-4C36-9E2A-F89658839DCF}" dt="2024-01-15T18:27:05.504" v="217" actId="207"/>
          <ac:spMkLst>
            <pc:docMk/>
            <pc:sldMk cId="2315818862" sldId="760"/>
            <ac:spMk id="71" creationId="{043021E4-D058-5CFF-2933-21622F58B066}"/>
          </ac:spMkLst>
        </pc:spChg>
        <pc:spChg chg="mod">
          <ac:chgData name="Palit, Tapti" userId="dec6fbcd-7598-406a-8cbf-504d4a3bac15" providerId="ADAL" clId="{65104DF2-1B45-4C36-9E2A-F89658839DCF}" dt="2024-01-15T18:27:09.379" v="218" actId="207"/>
          <ac:spMkLst>
            <pc:docMk/>
            <pc:sldMk cId="2315818862" sldId="760"/>
            <ac:spMk id="72" creationId="{BD32449A-B6A2-4E00-2363-750955D3273C}"/>
          </ac:spMkLst>
        </pc:spChg>
        <pc:spChg chg="mod">
          <ac:chgData name="Palit, Tapti" userId="dec6fbcd-7598-406a-8cbf-504d4a3bac15" providerId="ADAL" clId="{65104DF2-1B45-4C36-9E2A-F89658839DCF}" dt="2024-01-15T20:21:22.124" v="1055" actId="2711"/>
          <ac:spMkLst>
            <pc:docMk/>
            <pc:sldMk cId="2315818862" sldId="760"/>
            <ac:spMk id="73" creationId="{800523CF-AF1D-AB7F-A449-2D1CAD9DAC14}"/>
          </ac:spMkLst>
        </pc:spChg>
        <pc:spChg chg="mod">
          <ac:chgData name="Palit, Tapti" userId="dec6fbcd-7598-406a-8cbf-504d4a3bac15" providerId="ADAL" clId="{65104DF2-1B45-4C36-9E2A-F89658839DCF}" dt="2024-01-15T20:21:25.864" v="1056" actId="2711"/>
          <ac:spMkLst>
            <pc:docMk/>
            <pc:sldMk cId="2315818862" sldId="760"/>
            <ac:spMk id="74" creationId="{DA1B70A0-1179-BDDA-CDA2-F6A2F2662A5C}"/>
          </ac:spMkLst>
        </pc:spChg>
      </pc:sldChg>
      <pc:sldChg chg="addSp delSp modSp del mod addCm chgLayout">
        <pc:chgData name="Palit, Tapti" userId="dec6fbcd-7598-406a-8cbf-504d4a3bac15" providerId="ADAL" clId="{65104DF2-1B45-4C36-9E2A-F89658839DCF}" dt="2024-01-25T17:01:45.043" v="20086" actId="47"/>
        <pc:sldMkLst>
          <pc:docMk/>
          <pc:sldMk cId="2217327378" sldId="761"/>
        </pc:sldMkLst>
        <pc:spChg chg="mod ord">
          <ac:chgData name="Palit, Tapti" userId="dec6fbcd-7598-406a-8cbf-504d4a3bac15" providerId="ADAL" clId="{65104DF2-1B45-4C36-9E2A-F89658839DCF}" dt="2024-01-15T20:02:57.709" v="816" actId="20577"/>
          <ac:spMkLst>
            <pc:docMk/>
            <pc:sldMk cId="2217327378" sldId="761"/>
            <ac:spMk id="2" creationId="{F8B8D02F-DFDB-4EB1-8C2E-1677EEE15BF7}"/>
          </ac:spMkLst>
        </pc:spChg>
        <pc:spChg chg="add del mod ord">
          <ac:chgData name="Palit, Tapti" userId="dec6fbcd-7598-406a-8cbf-504d4a3bac15" providerId="ADAL" clId="{65104DF2-1B45-4C36-9E2A-F89658839DCF}" dt="2024-01-15T18:12:52.939" v="86" actId="478"/>
          <ac:spMkLst>
            <pc:docMk/>
            <pc:sldMk cId="2217327378" sldId="761"/>
            <ac:spMk id="3" creationId="{6F0AE17F-D6A4-6E3C-E073-8787E223F151}"/>
          </ac:spMkLst>
        </pc:spChg>
        <pc:spChg chg="mod ord">
          <ac:chgData name="Palit, Tapti" userId="dec6fbcd-7598-406a-8cbf-504d4a3bac15" providerId="ADAL" clId="{65104DF2-1B45-4C36-9E2A-F89658839DCF}" dt="2024-01-15T18:02:53.069" v="52" actId="700"/>
          <ac:spMkLst>
            <pc:docMk/>
            <pc:sldMk cId="2217327378" sldId="761"/>
            <ac:spMk id="4" creationId="{6B1F8454-81B1-434A-AEB0-0FF8F15F1F73}"/>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32:59.449" v="1075"/>
              <pc2:cmMkLst xmlns:pc2="http://schemas.microsoft.com/office/powerpoint/2019/9/main/command">
                <pc:docMk/>
                <pc:sldMk cId="2217327378" sldId="761"/>
                <pc2:cmMk id="{A5E459B2-AB8D-4925-BCE9-A5345E20183A}"/>
              </pc2:cmMkLst>
            </pc226:cmChg>
          </p:ext>
        </pc:extLst>
      </pc:sldChg>
      <pc:sldChg chg="modSp mod">
        <pc:chgData name="Palit, Tapti" userId="dec6fbcd-7598-406a-8cbf-504d4a3bac15" providerId="ADAL" clId="{65104DF2-1B45-4C36-9E2A-F89658839DCF}" dt="2024-01-15T18:01:57.416" v="47" actId="27636"/>
        <pc:sldMkLst>
          <pc:docMk/>
          <pc:sldMk cId="512239654" sldId="763"/>
        </pc:sldMkLst>
        <pc:spChg chg="mod">
          <ac:chgData name="Palit, Tapti" userId="dec6fbcd-7598-406a-8cbf-504d4a3bac15" providerId="ADAL" clId="{65104DF2-1B45-4C36-9E2A-F89658839DCF}" dt="2024-01-15T18:01:57.416" v="47" actId="27636"/>
          <ac:spMkLst>
            <pc:docMk/>
            <pc:sldMk cId="512239654" sldId="763"/>
            <ac:spMk id="2" creationId="{5510985D-2477-455A-A3CB-96DAE9FDD982}"/>
          </ac:spMkLst>
        </pc:spChg>
        <pc:spChg chg="mod">
          <ac:chgData name="Palit, Tapti" userId="dec6fbcd-7598-406a-8cbf-504d4a3bac15" providerId="ADAL" clId="{65104DF2-1B45-4C36-9E2A-F89658839DCF}" dt="2024-01-15T17:57:41.817" v="26"/>
          <ac:spMkLst>
            <pc:docMk/>
            <pc:sldMk cId="512239654" sldId="763"/>
            <ac:spMk id="4" creationId="{52C5D24A-7BA7-4124-9EA5-F0C4372FD74C}"/>
          </ac:spMkLst>
        </pc:spChg>
      </pc:sldChg>
      <pc:sldChg chg="modSp">
        <pc:chgData name="Palit, Tapti" userId="dec6fbcd-7598-406a-8cbf-504d4a3bac15" providerId="ADAL" clId="{65104DF2-1B45-4C36-9E2A-F89658839DCF}" dt="2024-01-15T17:57:41.817" v="26"/>
        <pc:sldMkLst>
          <pc:docMk/>
          <pc:sldMk cId="73856874" sldId="764"/>
        </pc:sldMkLst>
        <pc:spChg chg="mod">
          <ac:chgData name="Palit, Tapti" userId="dec6fbcd-7598-406a-8cbf-504d4a3bac15" providerId="ADAL" clId="{65104DF2-1B45-4C36-9E2A-F89658839DCF}" dt="2024-01-15T17:57:41.817" v="26"/>
          <ac:spMkLst>
            <pc:docMk/>
            <pc:sldMk cId="73856874" sldId="764"/>
            <ac:spMk id="2" creationId="{5A5DD8AF-62EA-CF2A-7851-701065D27799}"/>
          </ac:spMkLst>
        </pc:spChg>
        <pc:spChg chg="mod">
          <ac:chgData name="Palit, Tapti" userId="dec6fbcd-7598-406a-8cbf-504d4a3bac15" providerId="ADAL" clId="{65104DF2-1B45-4C36-9E2A-F89658839DCF}" dt="2024-01-15T17:57:41.817" v="26"/>
          <ac:spMkLst>
            <pc:docMk/>
            <pc:sldMk cId="73856874" sldId="764"/>
            <ac:spMk id="4" creationId="{7AE7F40A-9DC6-75F6-B3AF-60B69EB53A94}"/>
          </ac:spMkLst>
        </pc:spChg>
      </pc:sldChg>
      <pc:sldChg chg="modSp mod chgLayout">
        <pc:chgData name="Palit, Tapti" userId="dec6fbcd-7598-406a-8cbf-504d4a3bac15" providerId="ADAL" clId="{65104DF2-1B45-4C36-9E2A-F89658839DCF}" dt="2024-01-15T18:02:53.069" v="52" actId="700"/>
        <pc:sldMkLst>
          <pc:docMk/>
          <pc:sldMk cId="1489884793" sldId="766"/>
        </pc:sldMkLst>
        <pc:spChg chg="mod ord">
          <ac:chgData name="Palit, Tapti" userId="dec6fbcd-7598-406a-8cbf-504d4a3bac15" providerId="ADAL" clId="{65104DF2-1B45-4C36-9E2A-F89658839DCF}" dt="2024-01-15T18:02:53.069" v="52" actId="700"/>
          <ac:spMkLst>
            <pc:docMk/>
            <pc:sldMk cId="1489884793" sldId="766"/>
            <ac:spMk id="2" creationId="{9172D11A-0F01-2059-B19E-0DB3157F9A74}"/>
          </ac:spMkLst>
        </pc:spChg>
        <pc:spChg chg="mod ord">
          <ac:chgData name="Palit, Tapti" userId="dec6fbcd-7598-406a-8cbf-504d4a3bac15" providerId="ADAL" clId="{65104DF2-1B45-4C36-9E2A-F89658839DCF}" dt="2024-01-15T18:02:53.069" v="52" actId="700"/>
          <ac:spMkLst>
            <pc:docMk/>
            <pc:sldMk cId="1489884793" sldId="766"/>
            <ac:spMk id="3" creationId="{1DE32838-0EFD-ED43-CD51-D5E95C26D3D4}"/>
          </ac:spMkLst>
        </pc:spChg>
        <pc:spChg chg="mod ord">
          <ac:chgData name="Palit, Tapti" userId="dec6fbcd-7598-406a-8cbf-504d4a3bac15" providerId="ADAL" clId="{65104DF2-1B45-4C36-9E2A-F89658839DCF}" dt="2024-01-15T18:02:53.069" v="52" actId="700"/>
          <ac:spMkLst>
            <pc:docMk/>
            <pc:sldMk cId="1489884793" sldId="766"/>
            <ac:spMk id="4" creationId="{56815426-21FE-8B6F-A5B1-995FFEEA61BD}"/>
          </ac:spMkLst>
        </pc:spChg>
      </pc:sldChg>
      <pc:sldChg chg="modSp del mod chgLayout modNotesTx">
        <pc:chgData name="Palit, Tapti" userId="dec6fbcd-7598-406a-8cbf-504d4a3bac15" providerId="ADAL" clId="{65104DF2-1B45-4C36-9E2A-F89658839DCF}" dt="2024-02-06T19:58:07.760" v="26865" actId="47"/>
        <pc:sldMkLst>
          <pc:docMk/>
          <pc:sldMk cId="3143179597" sldId="767"/>
        </pc:sldMkLst>
        <pc:spChg chg="mod ord">
          <ac:chgData name="Palit, Tapti" userId="dec6fbcd-7598-406a-8cbf-504d4a3bac15" providerId="ADAL" clId="{65104DF2-1B45-4C36-9E2A-F89658839DCF}" dt="2024-02-06T19:23:48.179" v="26604" actId="20577"/>
          <ac:spMkLst>
            <pc:docMk/>
            <pc:sldMk cId="3143179597" sldId="767"/>
            <ac:spMk id="2" creationId="{DF11CC87-4AAD-3012-5E40-5FE127F284B9}"/>
          </ac:spMkLst>
        </pc:spChg>
        <pc:spChg chg="mod ord">
          <ac:chgData name="Palit, Tapti" userId="dec6fbcd-7598-406a-8cbf-504d4a3bac15" providerId="ADAL" clId="{65104DF2-1B45-4C36-9E2A-F89658839DCF}" dt="2024-01-15T18:02:53.069" v="52" actId="700"/>
          <ac:spMkLst>
            <pc:docMk/>
            <pc:sldMk cId="3143179597" sldId="767"/>
            <ac:spMk id="3" creationId="{F864FEFB-02CD-3530-1407-456878CB7C5C}"/>
          </ac:spMkLst>
        </pc:spChg>
        <pc:spChg chg="mod ord">
          <ac:chgData name="Palit, Tapti" userId="dec6fbcd-7598-406a-8cbf-504d4a3bac15" providerId="ADAL" clId="{65104DF2-1B45-4C36-9E2A-F89658839DCF}" dt="2024-01-15T18:02:53.069" v="52" actId="700"/>
          <ac:spMkLst>
            <pc:docMk/>
            <pc:sldMk cId="3143179597" sldId="767"/>
            <ac:spMk id="4" creationId="{85DDFC63-3BFC-EF3C-25BC-59FD0C0FB368}"/>
          </ac:spMkLst>
        </pc:spChg>
        <pc:spChg chg="mod">
          <ac:chgData name="Palit, Tapti" userId="dec6fbcd-7598-406a-8cbf-504d4a3bac15" providerId="ADAL" clId="{65104DF2-1B45-4C36-9E2A-F89658839DCF}" dt="2024-02-06T19:55:30.307" v="26842" actId="1076"/>
          <ac:spMkLst>
            <pc:docMk/>
            <pc:sldMk cId="3143179597" sldId="767"/>
            <ac:spMk id="17" creationId="{44BF2813-A3B5-B3E7-51DF-4243D38A3C57}"/>
          </ac:spMkLst>
        </pc:spChg>
        <pc:picChg chg="mod">
          <ac:chgData name="Palit, Tapti" userId="dec6fbcd-7598-406a-8cbf-504d4a3bac15" providerId="ADAL" clId="{65104DF2-1B45-4C36-9E2A-F89658839DCF}" dt="2024-02-06T19:55:30.307" v="26842" actId="1076"/>
          <ac:picMkLst>
            <pc:docMk/>
            <pc:sldMk cId="3143179597" sldId="767"/>
            <ac:picMk id="6" creationId="{2C64309F-5B6E-D150-ED3C-F4D779E48D86}"/>
          </ac:picMkLst>
        </pc:picChg>
        <pc:picChg chg="mod">
          <ac:chgData name="Palit, Tapti" userId="dec6fbcd-7598-406a-8cbf-504d4a3bac15" providerId="ADAL" clId="{65104DF2-1B45-4C36-9E2A-F89658839DCF}" dt="2024-02-06T19:55:11.608" v="26836" actId="1076"/>
          <ac:picMkLst>
            <pc:docMk/>
            <pc:sldMk cId="3143179597" sldId="767"/>
            <ac:picMk id="4098" creationId="{92C4798C-820F-CB9D-95B7-B09FFE4F0500}"/>
          </ac:picMkLst>
        </pc:picChg>
      </pc:sldChg>
      <pc:sldChg chg="modSp mod chgLayout">
        <pc:chgData name="Palit, Tapti" userId="dec6fbcd-7598-406a-8cbf-504d4a3bac15" providerId="ADAL" clId="{65104DF2-1B45-4C36-9E2A-F89658839DCF}" dt="2024-01-15T18:02:53.069" v="52" actId="700"/>
        <pc:sldMkLst>
          <pc:docMk/>
          <pc:sldMk cId="918079519" sldId="769"/>
        </pc:sldMkLst>
        <pc:spChg chg="mod ord">
          <ac:chgData name="Palit, Tapti" userId="dec6fbcd-7598-406a-8cbf-504d4a3bac15" providerId="ADAL" clId="{65104DF2-1B45-4C36-9E2A-F89658839DCF}" dt="2024-01-15T18:02:53.069" v="52" actId="700"/>
          <ac:spMkLst>
            <pc:docMk/>
            <pc:sldMk cId="918079519" sldId="769"/>
            <ac:spMk id="2" creationId="{59240995-ED89-086D-83DF-F01344A66D93}"/>
          </ac:spMkLst>
        </pc:spChg>
        <pc:spChg chg="mod ord">
          <ac:chgData name="Palit, Tapti" userId="dec6fbcd-7598-406a-8cbf-504d4a3bac15" providerId="ADAL" clId="{65104DF2-1B45-4C36-9E2A-F89658839DCF}" dt="2024-01-15T18:02:53.069" v="52" actId="700"/>
          <ac:spMkLst>
            <pc:docMk/>
            <pc:sldMk cId="918079519" sldId="769"/>
            <ac:spMk id="3" creationId="{8CD75A24-A922-707C-FFA9-97286CC05500}"/>
          </ac:spMkLst>
        </pc:spChg>
        <pc:spChg chg="mod ord">
          <ac:chgData name="Palit, Tapti" userId="dec6fbcd-7598-406a-8cbf-504d4a3bac15" providerId="ADAL" clId="{65104DF2-1B45-4C36-9E2A-F89658839DCF}" dt="2024-01-15T18:02:53.069" v="52" actId="700"/>
          <ac:spMkLst>
            <pc:docMk/>
            <pc:sldMk cId="918079519" sldId="769"/>
            <ac:spMk id="4" creationId="{70ACB5D1-10EA-7E1E-6469-346D0A3410BD}"/>
          </ac:spMkLst>
        </pc:spChg>
      </pc:sldChg>
      <pc:sldChg chg="modSp mod">
        <pc:chgData name="Palit, Tapti" userId="dec6fbcd-7598-406a-8cbf-504d4a3bac15" providerId="ADAL" clId="{65104DF2-1B45-4C36-9E2A-F89658839DCF}" dt="2024-01-15T17:57:41.817" v="26"/>
        <pc:sldMkLst>
          <pc:docMk/>
          <pc:sldMk cId="2452157973" sldId="770"/>
        </pc:sldMkLst>
        <pc:spChg chg="mod">
          <ac:chgData name="Palit, Tapti" userId="dec6fbcd-7598-406a-8cbf-504d4a3bac15" providerId="ADAL" clId="{65104DF2-1B45-4C36-9E2A-F89658839DCF}" dt="2024-01-15T17:57:41.817" v="26"/>
          <ac:spMkLst>
            <pc:docMk/>
            <pc:sldMk cId="2452157973" sldId="770"/>
            <ac:spMk id="2" creationId="{A5E3232D-B87E-42BA-972C-632428946443}"/>
          </ac:spMkLst>
        </pc:spChg>
        <pc:spChg chg="mod">
          <ac:chgData name="Palit, Tapti" userId="dec6fbcd-7598-406a-8cbf-504d4a3bac15" providerId="ADAL" clId="{65104DF2-1B45-4C36-9E2A-F89658839DCF}" dt="2024-01-15T17:57:41.817" v="26"/>
          <ac:spMkLst>
            <pc:docMk/>
            <pc:sldMk cId="2452157973" sldId="770"/>
            <ac:spMk id="4" creationId="{0359AC02-F8AB-4379-AD04-D4963EA2C83C}"/>
          </ac:spMkLst>
        </pc:spChg>
        <pc:spChg chg="mod">
          <ac:chgData name="Palit, Tapti" userId="dec6fbcd-7598-406a-8cbf-504d4a3bac15" providerId="ADAL" clId="{65104DF2-1B45-4C36-9E2A-F89658839DCF}" dt="2024-01-15T17:57:41.817" v="26"/>
          <ac:spMkLst>
            <pc:docMk/>
            <pc:sldMk cId="2452157973" sldId="770"/>
            <ac:spMk id="10" creationId="{F528DC4F-82EB-D63E-F143-B7BDD03165B6}"/>
          </ac:spMkLst>
        </pc:spChg>
      </pc:sldChg>
      <pc:sldChg chg="addSp delSp modSp mod chgLayout">
        <pc:chgData name="Palit, Tapti" userId="dec6fbcd-7598-406a-8cbf-504d4a3bac15" providerId="ADAL" clId="{65104DF2-1B45-4C36-9E2A-F89658839DCF}" dt="2024-01-24T17:05:50.605" v="7905" actId="478"/>
        <pc:sldMkLst>
          <pc:docMk/>
          <pc:sldMk cId="2114364364" sldId="771"/>
        </pc:sldMkLst>
        <pc:spChg chg="mod ord">
          <ac:chgData name="Palit, Tapti" userId="dec6fbcd-7598-406a-8cbf-504d4a3bac15" providerId="ADAL" clId="{65104DF2-1B45-4C36-9E2A-F89658839DCF}" dt="2024-01-15T18:02:53.069" v="52" actId="700"/>
          <ac:spMkLst>
            <pc:docMk/>
            <pc:sldMk cId="2114364364" sldId="771"/>
            <ac:spMk id="2" creationId="{67913D4B-D159-348D-2DEC-0782AB049833}"/>
          </ac:spMkLst>
        </pc:spChg>
        <pc:spChg chg="add mod ord">
          <ac:chgData name="Palit, Tapti" userId="dec6fbcd-7598-406a-8cbf-504d4a3bac15" providerId="ADAL" clId="{65104DF2-1B45-4C36-9E2A-F89658839DCF}" dt="2024-01-15T18:02:53.069" v="52" actId="700"/>
          <ac:spMkLst>
            <pc:docMk/>
            <pc:sldMk cId="2114364364" sldId="771"/>
            <ac:spMk id="3" creationId="{A260C2DC-1E49-D6C6-B23E-F0CA448BC19C}"/>
          </ac:spMkLst>
        </pc:spChg>
        <pc:spChg chg="mod ord">
          <ac:chgData name="Palit, Tapti" userId="dec6fbcd-7598-406a-8cbf-504d4a3bac15" providerId="ADAL" clId="{65104DF2-1B45-4C36-9E2A-F89658839DCF}" dt="2024-01-15T18:02:53.069" v="52" actId="700"/>
          <ac:spMkLst>
            <pc:docMk/>
            <pc:sldMk cId="2114364364" sldId="771"/>
            <ac:spMk id="4" creationId="{02B82448-FF17-28F4-8BEC-0D94A1686C22}"/>
          </ac:spMkLst>
        </pc:spChg>
        <pc:grpChg chg="del">
          <ac:chgData name="Palit, Tapti" userId="dec6fbcd-7598-406a-8cbf-504d4a3bac15" providerId="ADAL" clId="{65104DF2-1B45-4C36-9E2A-F89658839DCF}" dt="2024-01-24T17:05:50.605" v="7905" actId="478"/>
          <ac:grpSpMkLst>
            <pc:docMk/>
            <pc:sldMk cId="2114364364" sldId="771"/>
            <ac:grpSpMk id="18" creationId="{31AE9A55-CE7A-23EA-3DFA-C629B745ACBB}"/>
          </ac:grpSpMkLst>
        </pc:grpChg>
      </pc:sldChg>
      <pc:sldChg chg="delSp modSp del mod ord chgLayout">
        <pc:chgData name="Palit, Tapti" userId="dec6fbcd-7598-406a-8cbf-504d4a3bac15" providerId="ADAL" clId="{65104DF2-1B45-4C36-9E2A-F89658839DCF}" dt="2024-02-06T19:52:02.475" v="26830" actId="47"/>
        <pc:sldMkLst>
          <pc:docMk/>
          <pc:sldMk cId="1723918552" sldId="773"/>
        </pc:sldMkLst>
        <pc:spChg chg="mod ord">
          <ac:chgData name="Palit, Tapti" userId="dec6fbcd-7598-406a-8cbf-504d4a3bac15" providerId="ADAL" clId="{65104DF2-1B45-4C36-9E2A-F89658839DCF}" dt="2024-01-15T18:02:53.069" v="52" actId="700"/>
          <ac:spMkLst>
            <pc:docMk/>
            <pc:sldMk cId="1723918552" sldId="773"/>
            <ac:spMk id="2" creationId="{DF11CC87-4AAD-3012-5E40-5FE127F284B9}"/>
          </ac:spMkLst>
        </pc:spChg>
        <pc:spChg chg="mod ord">
          <ac:chgData name="Palit, Tapti" userId="dec6fbcd-7598-406a-8cbf-504d4a3bac15" providerId="ADAL" clId="{65104DF2-1B45-4C36-9E2A-F89658839DCF}" dt="2024-01-15T18:02:53.069" v="52" actId="700"/>
          <ac:spMkLst>
            <pc:docMk/>
            <pc:sldMk cId="1723918552" sldId="773"/>
            <ac:spMk id="3" creationId="{F864FEFB-02CD-3530-1407-456878CB7C5C}"/>
          </ac:spMkLst>
        </pc:spChg>
        <pc:spChg chg="mod ord">
          <ac:chgData name="Palit, Tapti" userId="dec6fbcd-7598-406a-8cbf-504d4a3bac15" providerId="ADAL" clId="{65104DF2-1B45-4C36-9E2A-F89658839DCF}" dt="2024-01-15T18:02:53.069" v="52" actId="700"/>
          <ac:spMkLst>
            <pc:docMk/>
            <pc:sldMk cId="1723918552" sldId="773"/>
            <ac:spMk id="4" creationId="{85DDFC63-3BFC-EF3C-25BC-59FD0C0FB368}"/>
          </ac:spMkLst>
        </pc:spChg>
        <pc:picChg chg="del">
          <ac:chgData name="Palit, Tapti" userId="dec6fbcd-7598-406a-8cbf-504d4a3bac15" providerId="ADAL" clId="{65104DF2-1B45-4C36-9E2A-F89658839DCF}" dt="2024-02-06T19:44:15.916" v="26688" actId="478"/>
          <ac:picMkLst>
            <pc:docMk/>
            <pc:sldMk cId="1723918552" sldId="773"/>
            <ac:picMk id="8" creationId="{86B4FD76-72E2-9AA1-869D-0F421DF9D71A}"/>
          </ac:picMkLst>
        </pc:picChg>
      </pc:sldChg>
      <pc:sldChg chg="modSp mod ord chgLayout">
        <pc:chgData name="Palit, Tapti" userId="dec6fbcd-7598-406a-8cbf-504d4a3bac15" providerId="ADAL" clId="{65104DF2-1B45-4C36-9E2A-F89658839DCF}" dt="2024-01-25T17:52:48.126" v="22001"/>
        <pc:sldMkLst>
          <pc:docMk/>
          <pc:sldMk cId="3812040559" sldId="774"/>
        </pc:sldMkLst>
        <pc:spChg chg="mod ord">
          <ac:chgData name="Palit, Tapti" userId="dec6fbcd-7598-406a-8cbf-504d4a3bac15" providerId="ADAL" clId="{65104DF2-1B45-4C36-9E2A-F89658839DCF}" dt="2024-01-15T18:02:53.069" v="52" actId="700"/>
          <ac:spMkLst>
            <pc:docMk/>
            <pc:sldMk cId="3812040559" sldId="774"/>
            <ac:spMk id="2" creationId="{DF11CC87-4AAD-3012-5E40-5FE127F284B9}"/>
          </ac:spMkLst>
        </pc:spChg>
        <pc:spChg chg="mod ord">
          <ac:chgData name="Palit, Tapti" userId="dec6fbcd-7598-406a-8cbf-504d4a3bac15" providerId="ADAL" clId="{65104DF2-1B45-4C36-9E2A-F89658839DCF}" dt="2024-01-15T18:02:53.069" v="52" actId="700"/>
          <ac:spMkLst>
            <pc:docMk/>
            <pc:sldMk cId="3812040559" sldId="774"/>
            <ac:spMk id="3" creationId="{F864FEFB-02CD-3530-1407-456878CB7C5C}"/>
          </ac:spMkLst>
        </pc:spChg>
        <pc:spChg chg="mod ord">
          <ac:chgData name="Palit, Tapti" userId="dec6fbcd-7598-406a-8cbf-504d4a3bac15" providerId="ADAL" clId="{65104DF2-1B45-4C36-9E2A-F89658839DCF}" dt="2024-01-15T18:02:53.069" v="52" actId="700"/>
          <ac:spMkLst>
            <pc:docMk/>
            <pc:sldMk cId="3812040559" sldId="774"/>
            <ac:spMk id="4" creationId="{85DDFC63-3BFC-EF3C-25BC-59FD0C0FB368}"/>
          </ac:spMkLst>
        </pc:spChg>
      </pc:sldChg>
      <pc:sldChg chg="addSp modSp mod chgLayout">
        <pc:chgData name="Palit, Tapti" userId="dec6fbcd-7598-406a-8cbf-504d4a3bac15" providerId="ADAL" clId="{65104DF2-1B45-4C36-9E2A-F89658839DCF}" dt="2024-01-15T18:02:53.069" v="52" actId="700"/>
        <pc:sldMkLst>
          <pc:docMk/>
          <pc:sldMk cId="3960177231" sldId="781"/>
        </pc:sldMkLst>
        <pc:spChg chg="mod ord">
          <ac:chgData name="Palit, Tapti" userId="dec6fbcd-7598-406a-8cbf-504d4a3bac15" providerId="ADAL" clId="{65104DF2-1B45-4C36-9E2A-F89658839DCF}" dt="2024-01-15T18:02:53.069" v="52" actId="700"/>
          <ac:spMkLst>
            <pc:docMk/>
            <pc:sldMk cId="3960177231" sldId="781"/>
            <ac:spMk id="2" creationId="{0E56523D-E620-C3B9-37B8-C28EC8778124}"/>
          </ac:spMkLst>
        </pc:spChg>
        <pc:spChg chg="add mod ord">
          <ac:chgData name="Palit, Tapti" userId="dec6fbcd-7598-406a-8cbf-504d4a3bac15" providerId="ADAL" clId="{65104DF2-1B45-4C36-9E2A-F89658839DCF}" dt="2024-01-15T18:02:53.069" v="52" actId="700"/>
          <ac:spMkLst>
            <pc:docMk/>
            <pc:sldMk cId="3960177231" sldId="781"/>
            <ac:spMk id="3" creationId="{57CF0905-F53A-A526-4D79-74B843D6393F}"/>
          </ac:spMkLst>
        </pc:spChg>
        <pc:spChg chg="mod ord">
          <ac:chgData name="Palit, Tapti" userId="dec6fbcd-7598-406a-8cbf-504d4a3bac15" providerId="ADAL" clId="{65104DF2-1B45-4C36-9E2A-F89658839DCF}" dt="2024-01-15T18:02:53.069" v="52" actId="700"/>
          <ac:spMkLst>
            <pc:docMk/>
            <pc:sldMk cId="3960177231" sldId="781"/>
            <ac:spMk id="4" creationId="{1CB6394E-5666-733F-B4AE-68E42A12D239}"/>
          </ac:spMkLst>
        </pc:spChg>
      </pc:sldChg>
      <pc:sldChg chg="addSp modSp mod chgLayout">
        <pc:chgData name="Palit, Tapti" userId="dec6fbcd-7598-406a-8cbf-504d4a3bac15" providerId="ADAL" clId="{65104DF2-1B45-4C36-9E2A-F89658839DCF}" dt="2024-01-15T18:02:53.069" v="52" actId="700"/>
        <pc:sldMkLst>
          <pc:docMk/>
          <pc:sldMk cId="4285834830" sldId="783"/>
        </pc:sldMkLst>
        <pc:spChg chg="mod ord">
          <ac:chgData name="Palit, Tapti" userId="dec6fbcd-7598-406a-8cbf-504d4a3bac15" providerId="ADAL" clId="{65104DF2-1B45-4C36-9E2A-F89658839DCF}" dt="2024-01-15T18:02:53.069" v="52" actId="700"/>
          <ac:spMkLst>
            <pc:docMk/>
            <pc:sldMk cId="4285834830" sldId="783"/>
            <ac:spMk id="2" creationId="{019DE008-EBB0-079A-3BD4-52F072D452E0}"/>
          </ac:spMkLst>
        </pc:spChg>
        <pc:spChg chg="add mod ord">
          <ac:chgData name="Palit, Tapti" userId="dec6fbcd-7598-406a-8cbf-504d4a3bac15" providerId="ADAL" clId="{65104DF2-1B45-4C36-9E2A-F89658839DCF}" dt="2024-01-15T18:02:53.069" v="52" actId="700"/>
          <ac:spMkLst>
            <pc:docMk/>
            <pc:sldMk cId="4285834830" sldId="783"/>
            <ac:spMk id="3" creationId="{C9CF749A-B261-2CB5-45BF-1225F3AF0EEA}"/>
          </ac:spMkLst>
        </pc:spChg>
        <pc:spChg chg="mod ord">
          <ac:chgData name="Palit, Tapti" userId="dec6fbcd-7598-406a-8cbf-504d4a3bac15" providerId="ADAL" clId="{65104DF2-1B45-4C36-9E2A-F89658839DCF}" dt="2024-01-15T18:02:53.069" v="52" actId="700"/>
          <ac:spMkLst>
            <pc:docMk/>
            <pc:sldMk cId="4285834830" sldId="783"/>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546818983" sldId="785"/>
        </pc:sldMkLst>
        <pc:spChg chg="mod ord">
          <ac:chgData name="Palit, Tapti" userId="dec6fbcd-7598-406a-8cbf-504d4a3bac15" providerId="ADAL" clId="{65104DF2-1B45-4C36-9E2A-F89658839DCF}" dt="2024-01-15T18:02:53.069" v="52" actId="700"/>
          <ac:spMkLst>
            <pc:docMk/>
            <pc:sldMk cId="546818983" sldId="785"/>
            <ac:spMk id="2" creationId="{2E03E387-85FC-1C57-1069-3BDE2A1725A9}"/>
          </ac:spMkLst>
        </pc:spChg>
        <pc:spChg chg="add mod ord">
          <ac:chgData name="Palit, Tapti" userId="dec6fbcd-7598-406a-8cbf-504d4a3bac15" providerId="ADAL" clId="{65104DF2-1B45-4C36-9E2A-F89658839DCF}" dt="2024-01-15T18:02:53.069" v="52" actId="700"/>
          <ac:spMkLst>
            <pc:docMk/>
            <pc:sldMk cId="546818983" sldId="785"/>
            <ac:spMk id="3" creationId="{76C190D1-20B2-099F-E518-95C8D5FEBB08}"/>
          </ac:spMkLst>
        </pc:spChg>
        <pc:spChg chg="mod ord">
          <ac:chgData name="Palit, Tapti" userId="dec6fbcd-7598-406a-8cbf-504d4a3bac15" providerId="ADAL" clId="{65104DF2-1B45-4C36-9E2A-F89658839DCF}" dt="2024-01-15T18:02:53.069" v="52" actId="700"/>
          <ac:spMkLst>
            <pc:docMk/>
            <pc:sldMk cId="546818983" sldId="785"/>
            <ac:spMk id="4" creationId="{210075F3-86EF-D9A2-96FD-472D7AB0B687}"/>
          </ac:spMkLst>
        </pc:spChg>
      </pc:sldChg>
      <pc:sldChg chg="modSp mod chgLayout">
        <pc:chgData name="Palit, Tapti" userId="dec6fbcd-7598-406a-8cbf-504d4a3bac15" providerId="ADAL" clId="{65104DF2-1B45-4C36-9E2A-F89658839DCF}" dt="2024-01-15T18:02:53.069" v="52" actId="700"/>
        <pc:sldMkLst>
          <pc:docMk/>
          <pc:sldMk cId="4219876786" sldId="788"/>
        </pc:sldMkLst>
        <pc:spChg chg="mod ord">
          <ac:chgData name="Palit, Tapti" userId="dec6fbcd-7598-406a-8cbf-504d4a3bac15" providerId="ADAL" clId="{65104DF2-1B45-4C36-9E2A-F89658839DCF}" dt="2024-01-15T18:02:53.069" v="52" actId="700"/>
          <ac:spMkLst>
            <pc:docMk/>
            <pc:sldMk cId="4219876786" sldId="788"/>
            <ac:spMk id="2" creationId="{80ACFC51-CA2B-1477-DFCF-8A384F61F51C}"/>
          </ac:spMkLst>
        </pc:spChg>
        <pc:spChg chg="mod ord">
          <ac:chgData name="Palit, Tapti" userId="dec6fbcd-7598-406a-8cbf-504d4a3bac15" providerId="ADAL" clId="{65104DF2-1B45-4C36-9E2A-F89658839DCF}" dt="2024-01-15T18:02:53.069" v="52" actId="700"/>
          <ac:spMkLst>
            <pc:docMk/>
            <pc:sldMk cId="4219876786" sldId="788"/>
            <ac:spMk id="3" creationId="{8D1C862C-042B-A7A5-8E88-1EBEA7AF6498}"/>
          </ac:spMkLst>
        </pc:spChg>
        <pc:spChg chg="mod ord">
          <ac:chgData name="Palit, Tapti" userId="dec6fbcd-7598-406a-8cbf-504d4a3bac15" providerId="ADAL" clId="{65104DF2-1B45-4C36-9E2A-F89658839DCF}" dt="2024-01-15T18:02:53.069" v="52" actId="700"/>
          <ac:spMkLst>
            <pc:docMk/>
            <pc:sldMk cId="4219876786" sldId="788"/>
            <ac:spMk id="4" creationId="{82D601BB-FEA5-65C1-40EB-B181A1A5BE9A}"/>
          </ac:spMkLst>
        </pc:spChg>
      </pc:sldChg>
      <pc:sldChg chg="addSp modSp mod chgLayout">
        <pc:chgData name="Palit, Tapti" userId="dec6fbcd-7598-406a-8cbf-504d4a3bac15" providerId="ADAL" clId="{65104DF2-1B45-4C36-9E2A-F89658839DCF}" dt="2024-01-15T18:02:53.069" v="52" actId="700"/>
        <pc:sldMkLst>
          <pc:docMk/>
          <pc:sldMk cId="1090611007" sldId="790"/>
        </pc:sldMkLst>
        <pc:spChg chg="mod ord">
          <ac:chgData name="Palit, Tapti" userId="dec6fbcd-7598-406a-8cbf-504d4a3bac15" providerId="ADAL" clId="{65104DF2-1B45-4C36-9E2A-F89658839DCF}" dt="2024-01-15T18:02:53.069" v="52" actId="700"/>
          <ac:spMkLst>
            <pc:docMk/>
            <pc:sldMk cId="1090611007" sldId="790"/>
            <ac:spMk id="2" creationId="{803650A6-D090-4F49-89FC-6E7ECF8BED37}"/>
          </ac:spMkLst>
        </pc:spChg>
        <pc:spChg chg="add mod ord">
          <ac:chgData name="Palit, Tapti" userId="dec6fbcd-7598-406a-8cbf-504d4a3bac15" providerId="ADAL" clId="{65104DF2-1B45-4C36-9E2A-F89658839DCF}" dt="2024-01-15T18:02:53.069" v="52" actId="700"/>
          <ac:spMkLst>
            <pc:docMk/>
            <pc:sldMk cId="1090611007" sldId="790"/>
            <ac:spMk id="3" creationId="{B03BE153-053E-1797-1BA4-86385B2F346B}"/>
          </ac:spMkLst>
        </pc:spChg>
        <pc:spChg chg="mod ord">
          <ac:chgData name="Palit, Tapti" userId="dec6fbcd-7598-406a-8cbf-504d4a3bac15" providerId="ADAL" clId="{65104DF2-1B45-4C36-9E2A-F89658839DCF}" dt="2024-01-15T18:02:53.069" v="52" actId="700"/>
          <ac:spMkLst>
            <pc:docMk/>
            <pc:sldMk cId="1090611007" sldId="790"/>
            <ac:spMk id="4" creationId="{3CFC0458-353F-49C6-A1F4-5BF22C6A25F4}"/>
          </ac:spMkLst>
        </pc:spChg>
      </pc:sldChg>
      <pc:sldChg chg="modSp">
        <pc:chgData name="Palit, Tapti" userId="dec6fbcd-7598-406a-8cbf-504d4a3bac15" providerId="ADAL" clId="{65104DF2-1B45-4C36-9E2A-F89658839DCF}" dt="2024-01-15T17:57:41.817" v="26"/>
        <pc:sldMkLst>
          <pc:docMk/>
          <pc:sldMk cId="3124457515" sldId="792"/>
        </pc:sldMkLst>
        <pc:spChg chg="mod">
          <ac:chgData name="Palit, Tapti" userId="dec6fbcd-7598-406a-8cbf-504d4a3bac15" providerId="ADAL" clId="{65104DF2-1B45-4C36-9E2A-F89658839DCF}" dt="2024-01-15T17:57:41.817" v="26"/>
          <ac:spMkLst>
            <pc:docMk/>
            <pc:sldMk cId="3124457515" sldId="792"/>
            <ac:spMk id="2" creationId="{803650A6-D090-4F49-89FC-6E7ECF8BED37}"/>
          </ac:spMkLst>
        </pc:spChg>
        <pc:spChg chg="mod">
          <ac:chgData name="Palit, Tapti" userId="dec6fbcd-7598-406a-8cbf-504d4a3bac15" providerId="ADAL" clId="{65104DF2-1B45-4C36-9E2A-F89658839DCF}" dt="2024-01-15T17:57:41.817" v="26"/>
          <ac:spMkLst>
            <pc:docMk/>
            <pc:sldMk cId="3124457515" sldId="792"/>
            <ac:spMk id="3" creationId="{9DF37E32-E849-43FD-AE75-95E334786AB7}"/>
          </ac:spMkLst>
        </pc:spChg>
        <pc:spChg chg="mod">
          <ac:chgData name="Palit, Tapti" userId="dec6fbcd-7598-406a-8cbf-504d4a3bac15" providerId="ADAL" clId="{65104DF2-1B45-4C36-9E2A-F89658839DCF}" dt="2024-01-15T17:57:41.817" v="26"/>
          <ac:spMkLst>
            <pc:docMk/>
            <pc:sldMk cId="3124457515" sldId="792"/>
            <ac:spMk id="4" creationId="{3CFC0458-353F-49C6-A1F4-5BF22C6A25F4}"/>
          </ac:spMkLst>
        </pc:spChg>
      </pc:sldChg>
      <pc:sldChg chg="modSp">
        <pc:chgData name="Palit, Tapti" userId="dec6fbcd-7598-406a-8cbf-504d4a3bac15" providerId="ADAL" clId="{65104DF2-1B45-4C36-9E2A-F89658839DCF}" dt="2024-01-15T17:57:41.817" v="26"/>
        <pc:sldMkLst>
          <pc:docMk/>
          <pc:sldMk cId="1317362939" sldId="793"/>
        </pc:sldMkLst>
        <pc:spChg chg="mod">
          <ac:chgData name="Palit, Tapti" userId="dec6fbcd-7598-406a-8cbf-504d4a3bac15" providerId="ADAL" clId="{65104DF2-1B45-4C36-9E2A-F89658839DCF}" dt="2024-01-15T17:57:41.817" v="26"/>
          <ac:spMkLst>
            <pc:docMk/>
            <pc:sldMk cId="1317362939" sldId="793"/>
            <ac:spMk id="2" creationId="{803650A6-D090-4F49-89FC-6E7ECF8BED37}"/>
          </ac:spMkLst>
        </pc:spChg>
        <pc:spChg chg="mod">
          <ac:chgData name="Palit, Tapti" userId="dec6fbcd-7598-406a-8cbf-504d4a3bac15" providerId="ADAL" clId="{65104DF2-1B45-4C36-9E2A-F89658839DCF}" dt="2024-01-15T17:57:41.817" v="26"/>
          <ac:spMkLst>
            <pc:docMk/>
            <pc:sldMk cId="1317362939" sldId="793"/>
            <ac:spMk id="3" creationId="{9DF37E32-E849-43FD-AE75-95E334786AB7}"/>
          </ac:spMkLst>
        </pc:spChg>
        <pc:spChg chg="mod">
          <ac:chgData name="Palit, Tapti" userId="dec6fbcd-7598-406a-8cbf-504d4a3bac15" providerId="ADAL" clId="{65104DF2-1B45-4C36-9E2A-F89658839DCF}" dt="2024-01-15T17:57:41.817" v="26"/>
          <ac:spMkLst>
            <pc:docMk/>
            <pc:sldMk cId="1317362939" sldId="793"/>
            <ac:spMk id="4" creationId="{3CFC0458-353F-49C6-A1F4-5BF22C6A25F4}"/>
          </ac:spMkLst>
        </pc:spChg>
      </pc:sldChg>
      <pc:sldChg chg="modSp">
        <pc:chgData name="Palit, Tapti" userId="dec6fbcd-7598-406a-8cbf-504d4a3bac15" providerId="ADAL" clId="{65104DF2-1B45-4C36-9E2A-F89658839DCF}" dt="2024-01-15T17:57:41.817" v="26"/>
        <pc:sldMkLst>
          <pc:docMk/>
          <pc:sldMk cId="2052124241" sldId="794"/>
        </pc:sldMkLst>
        <pc:spChg chg="mod">
          <ac:chgData name="Palit, Tapti" userId="dec6fbcd-7598-406a-8cbf-504d4a3bac15" providerId="ADAL" clId="{65104DF2-1B45-4C36-9E2A-F89658839DCF}" dt="2024-01-15T17:57:41.817" v="26"/>
          <ac:spMkLst>
            <pc:docMk/>
            <pc:sldMk cId="2052124241" sldId="794"/>
            <ac:spMk id="2" creationId="{803650A6-D090-4F49-89FC-6E7ECF8BED37}"/>
          </ac:spMkLst>
        </pc:spChg>
        <pc:spChg chg="mod">
          <ac:chgData name="Palit, Tapti" userId="dec6fbcd-7598-406a-8cbf-504d4a3bac15" providerId="ADAL" clId="{65104DF2-1B45-4C36-9E2A-F89658839DCF}" dt="2024-01-15T17:57:41.817" v="26"/>
          <ac:spMkLst>
            <pc:docMk/>
            <pc:sldMk cId="2052124241" sldId="794"/>
            <ac:spMk id="3" creationId="{9DF37E32-E849-43FD-AE75-95E334786AB7}"/>
          </ac:spMkLst>
        </pc:spChg>
        <pc:spChg chg="mod">
          <ac:chgData name="Palit, Tapti" userId="dec6fbcd-7598-406a-8cbf-504d4a3bac15" providerId="ADAL" clId="{65104DF2-1B45-4C36-9E2A-F89658839DCF}" dt="2024-01-15T17:57:41.817" v="26"/>
          <ac:spMkLst>
            <pc:docMk/>
            <pc:sldMk cId="2052124241" sldId="794"/>
            <ac:spMk id="4" creationId="{3CFC0458-353F-49C6-A1F4-5BF22C6A25F4}"/>
          </ac:spMkLst>
        </pc:spChg>
      </pc:sldChg>
      <pc:sldChg chg="modSp">
        <pc:chgData name="Palit, Tapti" userId="dec6fbcd-7598-406a-8cbf-504d4a3bac15" providerId="ADAL" clId="{65104DF2-1B45-4C36-9E2A-F89658839DCF}" dt="2024-01-15T17:57:41.817" v="26"/>
        <pc:sldMkLst>
          <pc:docMk/>
          <pc:sldMk cId="3615461960" sldId="795"/>
        </pc:sldMkLst>
        <pc:spChg chg="mod">
          <ac:chgData name="Palit, Tapti" userId="dec6fbcd-7598-406a-8cbf-504d4a3bac15" providerId="ADAL" clId="{65104DF2-1B45-4C36-9E2A-F89658839DCF}" dt="2024-01-15T17:57:41.817" v="26"/>
          <ac:spMkLst>
            <pc:docMk/>
            <pc:sldMk cId="3615461960" sldId="795"/>
            <ac:spMk id="2" creationId="{803650A6-D090-4F49-89FC-6E7ECF8BED37}"/>
          </ac:spMkLst>
        </pc:spChg>
        <pc:spChg chg="mod">
          <ac:chgData name="Palit, Tapti" userId="dec6fbcd-7598-406a-8cbf-504d4a3bac15" providerId="ADAL" clId="{65104DF2-1B45-4C36-9E2A-F89658839DCF}" dt="2024-01-15T17:57:41.817" v="26"/>
          <ac:spMkLst>
            <pc:docMk/>
            <pc:sldMk cId="3615461960" sldId="795"/>
            <ac:spMk id="3" creationId="{9DF37E32-E849-43FD-AE75-95E334786AB7}"/>
          </ac:spMkLst>
        </pc:spChg>
        <pc:spChg chg="mod">
          <ac:chgData name="Palit, Tapti" userId="dec6fbcd-7598-406a-8cbf-504d4a3bac15" providerId="ADAL" clId="{65104DF2-1B45-4C36-9E2A-F89658839DCF}" dt="2024-01-15T17:57:41.817" v="26"/>
          <ac:spMkLst>
            <pc:docMk/>
            <pc:sldMk cId="3615461960" sldId="795"/>
            <ac:spMk id="4" creationId="{3CFC0458-353F-49C6-A1F4-5BF22C6A25F4}"/>
          </ac:spMkLst>
        </pc:spChg>
      </pc:sldChg>
      <pc:sldChg chg="addSp modSp mod chgLayout">
        <pc:chgData name="Palit, Tapti" userId="dec6fbcd-7598-406a-8cbf-504d4a3bac15" providerId="ADAL" clId="{65104DF2-1B45-4C36-9E2A-F89658839DCF}" dt="2024-01-15T18:02:53.069" v="52" actId="700"/>
        <pc:sldMkLst>
          <pc:docMk/>
          <pc:sldMk cId="1995810849" sldId="796"/>
        </pc:sldMkLst>
        <pc:spChg chg="mod ord">
          <ac:chgData name="Palit, Tapti" userId="dec6fbcd-7598-406a-8cbf-504d4a3bac15" providerId="ADAL" clId="{65104DF2-1B45-4C36-9E2A-F89658839DCF}" dt="2024-01-15T18:02:53.069" v="52" actId="700"/>
          <ac:spMkLst>
            <pc:docMk/>
            <pc:sldMk cId="1995810849" sldId="796"/>
            <ac:spMk id="2" creationId="{2E03E387-85FC-1C57-1069-3BDE2A1725A9}"/>
          </ac:spMkLst>
        </pc:spChg>
        <pc:spChg chg="add mod ord">
          <ac:chgData name="Palit, Tapti" userId="dec6fbcd-7598-406a-8cbf-504d4a3bac15" providerId="ADAL" clId="{65104DF2-1B45-4C36-9E2A-F89658839DCF}" dt="2024-01-15T18:02:53.069" v="52" actId="700"/>
          <ac:spMkLst>
            <pc:docMk/>
            <pc:sldMk cId="1995810849" sldId="796"/>
            <ac:spMk id="3" creationId="{2A49C22D-09D1-7881-65D8-B596239F0129}"/>
          </ac:spMkLst>
        </pc:spChg>
        <pc:spChg chg="mod ord">
          <ac:chgData name="Palit, Tapti" userId="dec6fbcd-7598-406a-8cbf-504d4a3bac15" providerId="ADAL" clId="{65104DF2-1B45-4C36-9E2A-F89658839DCF}" dt="2024-01-15T18:02:53.069" v="52" actId="700"/>
          <ac:spMkLst>
            <pc:docMk/>
            <pc:sldMk cId="1995810849" sldId="796"/>
            <ac:spMk id="4" creationId="{210075F3-86EF-D9A2-96FD-472D7AB0B687}"/>
          </ac:spMkLst>
        </pc:spChg>
      </pc:sldChg>
      <pc:sldChg chg="modSp">
        <pc:chgData name="Palit, Tapti" userId="dec6fbcd-7598-406a-8cbf-504d4a3bac15" providerId="ADAL" clId="{65104DF2-1B45-4C36-9E2A-F89658839DCF}" dt="2024-01-15T17:57:41.817" v="26"/>
        <pc:sldMkLst>
          <pc:docMk/>
          <pc:sldMk cId="1485322317" sldId="797"/>
        </pc:sldMkLst>
        <pc:spChg chg="mod">
          <ac:chgData name="Palit, Tapti" userId="dec6fbcd-7598-406a-8cbf-504d4a3bac15" providerId="ADAL" clId="{65104DF2-1B45-4C36-9E2A-F89658839DCF}" dt="2024-01-15T17:57:41.817" v="26"/>
          <ac:spMkLst>
            <pc:docMk/>
            <pc:sldMk cId="1485322317" sldId="797"/>
            <ac:spMk id="2" creationId="{019DE008-EBB0-079A-3BD4-52F072D452E0}"/>
          </ac:spMkLst>
        </pc:spChg>
        <pc:spChg chg="mod">
          <ac:chgData name="Palit, Tapti" userId="dec6fbcd-7598-406a-8cbf-504d4a3bac15" providerId="ADAL" clId="{65104DF2-1B45-4C36-9E2A-F89658839DCF}" dt="2024-01-15T17:57:41.817" v="26"/>
          <ac:spMkLst>
            <pc:docMk/>
            <pc:sldMk cId="1485322317" sldId="797"/>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2243183271" sldId="798"/>
        </pc:sldMkLst>
        <pc:spChg chg="mod ord">
          <ac:chgData name="Palit, Tapti" userId="dec6fbcd-7598-406a-8cbf-504d4a3bac15" providerId="ADAL" clId="{65104DF2-1B45-4C36-9E2A-F89658839DCF}" dt="2024-01-15T18:02:53.069" v="52" actId="700"/>
          <ac:spMkLst>
            <pc:docMk/>
            <pc:sldMk cId="2243183271" sldId="798"/>
            <ac:spMk id="2" creationId="{019DE008-EBB0-079A-3BD4-52F072D452E0}"/>
          </ac:spMkLst>
        </pc:spChg>
        <pc:spChg chg="add mod ord">
          <ac:chgData name="Palit, Tapti" userId="dec6fbcd-7598-406a-8cbf-504d4a3bac15" providerId="ADAL" clId="{65104DF2-1B45-4C36-9E2A-F89658839DCF}" dt="2024-01-15T18:02:53.069" v="52" actId="700"/>
          <ac:spMkLst>
            <pc:docMk/>
            <pc:sldMk cId="2243183271" sldId="798"/>
            <ac:spMk id="3" creationId="{8984576D-BB24-53E8-B198-E2A7C4F7E0A7}"/>
          </ac:spMkLst>
        </pc:spChg>
        <pc:spChg chg="mod ord">
          <ac:chgData name="Palit, Tapti" userId="dec6fbcd-7598-406a-8cbf-504d4a3bac15" providerId="ADAL" clId="{65104DF2-1B45-4C36-9E2A-F89658839DCF}" dt="2024-01-15T18:02:53.069" v="52" actId="700"/>
          <ac:spMkLst>
            <pc:docMk/>
            <pc:sldMk cId="2243183271" sldId="798"/>
            <ac:spMk id="4" creationId="{CEDBD7CD-9EFB-B029-941A-DF92AA6157EC}"/>
          </ac:spMkLst>
        </pc:spChg>
      </pc:sldChg>
      <pc:sldChg chg="addSp modSp mod modCm chgLayout modNotesTx">
        <pc:chgData name="Palit, Tapti" userId="dec6fbcd-7598-406a-8cbf-504d4a3bac15" providerId="ADAL" clId="{65104DF2-1B45-4C36-9E2A-F89658839DCF}" dt="2024-01-24T19:06:15.432" v="17881" actId="20577"/>
        <pc:sldMkLst>
          <pc:docMk/>
          <pc:sldMk cId="1834629704" sldId="801"/>
        </pc:sldMkLst>
        <pc:spChg chg="mod ord">
          <ac:chgData name="Palit, Tapti" userId="dec6fbcd-7598-406a-8cbf-504d4a3bac15" providerId="ADAL" clId="{65104DF2-1B45-4C36-9E2A-F89658839DCF}" dt="2024-01-15T18:02:53.069" v="52" actId="700"/>
          <ac:spMkLst>
            <pc:docMk/>
            <pc:sldMk cId="1834629704" sldId="801"/>
            <ac:spMk id="2" creationId="{40DFA5DC-A829-B052-17BC-8F0762F4FE5A}"/>
          </ac:spMkLst>
        </pc:spChg>
        <pc:spChg chg="add mod ord">
          <ac:chgData name="Palit, Tapti" userId="dec6fbcd-7598-406a-8cbf-504d4a3bac15" providerId="ADAL" clId="{65104DF2-1B45-4C36-9E2A-F89658839DCF}" dt="2024-01-15T18:02:53.069" v="52" actId="700"/>
          <ac:spMkLst>
            <pc:docMk/>
            <pc:sldMk cId="1834629704" sldId="801"/>
            <ac:spMk id="3" creationId="{78659146-E98C-07B2-BA46-6ADC0E045CF7}"/>
          </ac:spMkLst>
        </pc:spChg>
        <pc:spChg chg="mod ord">
          <ac:chgData name="Palit, Tapti" userId="dec6fbcd-7598-406a-8cbf-504d4a3bac15" providerId="ADAL" clId="{65104DF2-1B45-4C36-9E2A-F89658839DCF}" dt="2024-01-15T18:02:53.069" v="52" actId="700"/>
          <ac:spMkLst>
            <pc:docMk/>
            <pc:sldMk cId="1834629704" sldId="801"/>
            <ac:spMk id="4" creationId="{6F8F59D9-18A7-C198-82D9-1D80BF9279D4}"/>
          </ac:spMkLst>
        </pc:spChg>
        <pc:spChg chg="mod">
          <ac:chgData name="Palit, Tapti" userId="dec6fbcd-7598-406a-8cbf-504d4a3bac15" providerId="ADAL" clId="{65104DF2-1B45-4C36-9E2A-F89658839DCF}" dt="2024-01-24T17:18:02.839" v="8731" actId="14100"/>
          <ac:spMkLst>
            <pc:docMk/>
            <pc:sldMk cId="1834629704" sldId="801"/>
            <ac:spMk id="6" creationId="{735C9574-0EA7-E314-C35D-BFF3AF23E485}"/>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65104DF2-1B45-4C36-9E2A-F89658839DCF}" dt="2024-01-24T19:04:45.109" v="17631"/>
              <pc2:cmMkLst xmlns:pc2="http://schemas.microsoft.com/office/powerpoint/2019/9/main/command">
                <pc:docMk/>
                <pc:sldMk cId="1834629704" sldId="801"/>
                <pc2:cmMk id="{F758F06B-B498-4630-9EA1-03093B69330A}"/>
              </pc2:cmMkLst>
            </pc226:cmChg>
          </p:ext>
        </pc:extLst>
      </pc:sldChg>
      <pc:sldChg chg="modSp mod chgLayout">
        <pc:chgData name="Palit, Tapti" userId="dec6fbcd-7598-406a-8cbf-504d4a3bac15" providerId="ADAL" clId="{65104DF2-1B45-4C36-9E2A-F89658839DCF}" dt="2024-01-15T18:02:53.069" v="52" actId="700"/>
        <pc:sldMkLst>
          <pc:docMk/>
          <pc:sldMk cId="1897251263" sldId="803"/>
        </pc:sldMkLst>
        <pc:spChg chg="mod ord">
          <ac:chgData name="Palit, Tapti" userId="dec6fbcd-7598-406a-8cbf-504d4a3bac15" providerId="ADAL" clId="{65104DF2-1B45-4C36-9E2A-F89658839DCF}" dt="2024-01-15T18:02:53.069" v="52" actId="700"/>
          <ac:spMkLst>
            <pc:docMk/>
            <pc:sldMk cId="1897251263" sldId="803"/>
            <ac:spMk id="2" creationId="{80ACFC51-CA2B-1477-DFCF-8A384F61F51C}"/>
          </ac:spMkLst>
        </pc:spChg>
        <pc:spChg chg="mod ord">
          <ac:chgData name="Palit, Tapti" userId="dec6fbcd-7598-406a-8cbf-504d4a3bac15" providerId="ADAL" clId="{65104DF2-1B45-4C36-9E2A-F89658839DCF}" dt="2024-01-15T18:02:53.069" v="52" actId="700"/>
          <ac:spMkLst>
            <pc:docMk/>
            <pc:sldMk cId="1897251263" sldId="803"/>
            <ac:spMk id="3" creationId="{8D1C862C-042B-A7A5-8E88-1EBEA7AF6498}"/>
          </ac:spMkLst>
        </pc:spChg>
        <pc:spChg chg="mod ord">
          <ac:chgData name="Palit, Tapti" userId="dec6fbcd-7598-406a-8cbf-504d4a3bac15" providerId="ADAL" clId="{65104DF2-1B45-4C36-9E2A-F89658839DCF}" dt="2024-01-15T18:02:53.069" v="52" actId="700"/>
          <ac:spMkLst>
            <pc:docMk/>
            <pc:sldMk cId="1897251263" sldId="803"/>
            <ac:spMk id="4" creationId="{82D601BB-FEA5-65C1-40EB-B181A1A5BE9A}"/>
          </ac:spMkLst>
        </pc:spChg>
      </pc:sldChg>
      <pc:sldChg chg="modSp new mod addCm">
        <pc:chgData name="Palit, Tapti" userId="dec6fbcd-7598-406a-8cbf-504d4a3bac15" providerId="ADAL" clId="{65104DF2-1B45-4C36-9E2A-F89658839DCF}" dt="2024-01-15T20:20:28.808" v="1049"/>
        <pc:sldMkLst>
          <pc:docMk/>
          <pc:sldMk cId="3046091993" sldId="804"/>
        </pc:sldMkLst>
        <pc:spChg chg="mod">
          <ac:chgData name="Palit, Tapti" userId="dec6fbcd-7598-406a-8cbf-504d4a3bac15" providerId="ADAL" clId="{65104DF2-1B45-4C36-9E2A-F89658839DCF}" dt="2024-01-15T18:19:42.854" v="152" actId="20577"/>
          <ac:spMkLst>
            <pc:docMk/>
            <pc:sldMk cId="3046091993" sldId="804"/>
            <ac:spMk id="2" creationId="{893F1925-3217-9B8B-4AA0-5E2C44D00568}"/>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20:28.808" v="1049"/>
              <pc2:cmMkLst xmlns:pc2="http://schemas.microsoft.com/office/powerpoint/2019/9/main/command">
                <pc:docMk/>
                <pc:sldMk cId="3046091993" sldId="804"/>
                <pc2:cmMk id="{A8B9F607-927E-46C3-B150-D8ABB2E91E5A}"/>
              </pc2:cmMkLst>
            </pc226:cmChg>
          </p:ext>
        </pc:extLst>
      </pc:sldChg>
      <pc:sldChg chg="modSp add del mod">
        <pc:chgData name="Palit, Tapti" userId="dec6fbcd-7598-406a-8cbf-504d4a3bac15" providerId="ADAL" clId="{65104DF2-1B45-4C36-9E2A-F89658839DCF}" dt="2024-01-15T20:23:27.628" v="1065" actId="47"/>
        <pc:sldMkLst>
          <pc:docMk/>
          <pc:sldMk cId="2342423746" sldId="805"/>
        </pc:sldMkLst>
        <pc:spChg chg="mod">
          <ac:chgData name="Palit, Tapti" userId="dec6fbcd-7598-406a-8cbf-504d4a3bac15" providerId="ADAL" clId="{65104DF2-1B45-4C36-9E2A-F89658839DCF}" dt="2024-01-15T19:20:39.670" v="567"/>
          <ac:spMkLst>
            <pc:docMk/>
            <pc:sldMk cId="2342423746" sldId="805"/>
            <ac:spMk id="3" creationId="{E72186F9-FE3D-CA26-20F7-94C0AD1DBE3D}"/>
          </ac:spMkLst>
        </pc:spChg>
      </pc:sldChg>
      <pc:sldChg chg="add del">
        <pc:chgData name="Palit, Tapti" userId="dec6fbcd-7598-406a-8cbf-504d4a3bac15" providerId="ADAL" clId="{65104DF2-1B45-4C36-9E2A-F89658839DCF}" dt="2024-01-15T18:36:02.956" v="339" actId="2890"/>
        <pc:sldMkLst>
          <pc:docMk/>
          <pc:sldMk cId="3114780072" sldId="805"/>
        </pc:sldMkLst>
      </pc:sldChg>
      <pc:sldChg chg="modSp new mod">
        <pc:chgData name="Palit, Tapti" userId="dec6fbcd-7598-406a-8cbf-504d4a3bac15" providerId="ADAL" clId="{65104DF2-1B45-4C36-9E2A-F89658839DCF}" dt="2024-01-15T20:16:03.127" v="998" actId="20577"/>
        <pc:sldMkLst>
          <pc:docMk/>
          <pc:sldMk cId="381301021" sldId="806"/>
        </pc:sldMkLst>
        <pc:spChg chg="mod">
          <ac:chgData name="Palit, Tapti" userId="dec6fbcd-7598-406a-8cbf-504d4a3bac15" providerId="ADAL" clId="{65104DF2-1B45-4C36-9E2A-F89658839DCF}" dt="2024-01-15T20:16:03.127" v="998" actId="20577"/>
          <ac:spMkLst>
            <pc:docMk/>
            <pc:sldMk cId="381301021" sldId="806"/>
            <ac:spMk id="3" creationId="{3166012F-B34C-CB3F-71B0-304679E32D50}"/>
          </ac:spMkLst>
        </pc:spChg>
      </pc:sldChg>
      <pc:sldChg chg="add del replId">
        <pc:chgData name="Palit, Tapti" userId="dec6fbcd-7598-406a-8cbf-504d4a3bac15" providerId="ADAL" clId="{65104DF2-1B45-4C36-9E2A-F89658839DCF}" dt="2024-01-15T18:36:02.956" v="339" actId="2890"/>
        <pc:sldMkLst>
          <pc:docMk/>
          <pc:sldMk cId="2604878197" sldId="806"/>
        </pc:sldMkLst>
      </pc:sldChg>
      <pc:sldChg chg="add del">
        <pc:chgData name="Palit, Tapti" userId="dec6fbcd-7598-406a-8cbf-504d4a3bac15" providerId="ADAL" clId="{65104DF2-1B45-4C36-9E2A-F89658839DCF}" dt="2024-01-15T21:16:39.779" v="1093" actId="47"/>
        <pc:sldMkLst>
          <pc:docMk/>
          <pc:sldMk cId="782693998" sldId="807"/>
        </pc:sldMkLst>
      </pc:sldChg>
      <pc:sldChg chg="addSp delSp modSp new del mod">
        <pc:chgData name="Palit, Tapti" userId="dec6fbcd-7598-406a-8cbf-504d4a3bac15" providerId="ADAL" clId="{65104DF2-1B45-4C36-9E2A-F89658839DCF}" dt="2024-01-15T21:28:18.810" v="1119" actId="2696"/>
        <pc:sldMkLst>
          <pc:docMk/>
          <pc:sldMk cId="3129121082" sldId="807"/>
        </pc:sldMkLst>
        <pc:spChg chg="del">
          <ac:chgData name="Palit, Tapti" userId="dec6fbcd-7598-406a-8cbf-504d4a3bac15" providerId="ADAL" clId="{65104DF2-1B45-4C36-9E2A-F89658839DCF}" dt="2024-01-15T21:17:19.440" v="1101"/>
          <ac:spMkLst>
            <pc:docMk/>
            <pc:sldMk cId="3129121082" sldId="807"/>
            <ac:spMk id="2" creationId="{7D68063D-C3E9-D19E-6132-077435D3FB89}"/>
          </ac:spMkLst>
        </pc:spChg>
        <pc:spChg chg="add">
          <ac:chgData name="Palit, Tapti" userId="dec6fbcd-7598-406a-8cbf-504d4a3bac15" providerId="ADAL" clId="{65104DF2-1B45-4C36-9E2A-F89658839DCF}" dt="2024-01-15T21:16:43.240" v="1095"/>
          <ac:spMkLst>
            <pc:docMk/>
            <pc:sldMk cId="3129121082" sldId="807"/>
            <ac:spMk id="6" creationId="{51CB0897-6513-201F-CB1C-32A69D1726AF}"/>
          </ac:spMkLst>
        </pc:spChg>
        <pc:spChg chg="add mod">
          <ac:chgData name="Palit, Tapti" userId="dec6fbcd-7598-406a-8cbf-504d4a3bac15" providerId="ADAL" clId="{65104DF2-1B45-4C36-9E2A-F89658839DCF}" dt="2024-01-15T21:16:57.507" v="1100" actId="14100"/>
          <ac:spMkLst>
            <pc:docMk/>
            <pc:sldMk cId="3129121082" sldId="807"/>
            <ac:spMk id="7" creationId="{AC1B7390-F129-1F10-C315-6EFBDE2F6119}"/>
          </ac:spMkLst>
        </pc:spChg>
        <pc:spChg chg="add del">
          <ac:chgData name="Palit, Tapti" userId="dec6fbcd-7598-406a-8cbf-504d4a3bac15" providerId="ADAL" clId="{65104DF2-1B45-4C36-9E2A-F89658839DCF}" dt="2024-01-15T21:19:42.016" v="1108" actId="478"/>
          <ac:spMkLst>
            <pc:docMk/>
            <pc:sldMk cId="3129121082" sldId="807"/>
            <ac:spMk id="10" creationId="{BCA0B5E4-E4F6-B1AB-137C-D2E74F49BD59}"/>
          </ac:spMkLst>
        </pc:spChg>
        <pc:spChg chg="add mod">
          <ac:chgData name="Palit, Tapti" userId="dec6fbcd-7598-406a-8cbf-504d4a3bac15" providerId="ADAL" clId="{65104DF2-1B45-4C36-9E2A-F89658839DCF}" dt="2024-01-15T21:28:10.870" v="1118" actId="478"/>
          <ac:spMkLst>
            <pc:docMk/>
            <pc:sldMk cId="3129121082" sldId="807"/>
            <ac:spMk id="14" creationId="{BB159FF8-08FF-479B-73F1-EEEC6410AFAD}"/>
          </ac:spMkLst>
        </pc:spChg>
        <pc:picChg chg="add del mod">
          <ac:chgData name="Palit, Tapti" userId="dec6fbcd-7598-406a-8cbf-504d4a3bac15" providerId="ADAL" clId="{65104DF2-1B45-4C36-9E2A-F89658839DCF}" dt="2024-01-15T21:28:10.870" v="1118" actId="478"/>
          <ac:picMkLst>
            <pc:docMk/>
            <pc:sldMk cId="3129121082" sldId="807"/>
            <ac:picMk id="9" creationId="{71DD31E0-E649-2F5B-E12A-C1DF775EC5EE}"/>
          </ac:picMkLst>
        </pc:picChg>
        <pc:picChg chg="add mod">
          <ac:chgData name="Palit, Tapti" userId="dec6fbcd-7598-406a-8cbf-504d4a3bac15" providerId="ADAL" clId="{65104DF2-1B45-4C36-9E2A-F89658839DCF}" dt="2024-01-15T21:20:45.313" v="1115" actId="1076"/>
          <ac:picMkLst>
            <pc:docMk/>
            <pc:sldMk cId="3129121082" sldId="807"/>
            <ac:picMk id="12" creationId="{E86083E0-2DBF-9FF8-3762-071CFB9900A7}"/>
          </ac:picMkLst>
        </pc:picChg>
      </pc:sldChg>
      <pc:sldChg chg="addSp delSp modSp new mod ord delAnim modAnim">
        <pc:chgData name="Palit, Tapti" userId="dec6fbcd-7598-406a-8cbf-504d4a3bac15" providerId="ADAL" clId="{65104DF2-1B45-4C36-9E2A-F89658839DCF}" dt="2024-01-15T23:17:35.495" v="1424" actId="1076"/>
        <pc:sldMkLst>
          <pc:docMk/>
          <pc:sldMk cId="3211954135" sldId="807"/>
        </pc:sldMkLst>
        <pc:spChg chg="del">
          <ac:chgData name="Palit, Tapti" userId="dec6fbcd-7598-406a-8cbf-504d4a3bac15" providerId="ADAL" clId="{65104DF2-1B45-4C36-9E2A-F89658839DCF}" dt="2024-01-15T21:28:24.658" v="1122" actId="478"/>
          <ac:spMkLst>
            <pc:docMk/>
            <pc:sldMk cId="3211954135" sldId="807"/>
            <ac:spMk id="2" creationId="{C791CF6D-4E4B-80BB-F9B9-3038D42F5095}"/>
          </ac:spMkLst>
        </pc:spChg>
        <pc:spChg chg="mod">
          <ac:chgData name="Palit, Tapti" userId="dec6fbcd-7598-406a-8cbf-504d4a3bac15" providerId="ADAL" clId="{65104DF2-1B45-4C36-9E2A-F89658839DCF}" dt="2024-01-15T21:50:25.975" v="1279" actId="20577"/>
          <ac:spMkLst>
            <pc:docMk/>
            <pc:sldMk cId="3211954135" sldId="807"/>
            <ac:spMk id="3" creationId="{A22A8A20-BA3C-FD6F-2BA9-FEAE105E094E}"/>
          </ac:spMkLst>
        </pc:spChg>
        <pc:spChg chg="del mod">
          <ac:chgData name="Palit, Tapti" userId="dec6fbcd-7598-406a-8cbf-504d4a3bac15" providerId="ADAL" clId="{65104DF2-1B45-4C36-9E2A-F89658839DCF}" dt="2024-01-15T21:54:33.468" v="1328" actId="478"/>
          <ac:spMkLst>
            <pc:docMk/>
            <pc:sldMk cId="3211954135" sldId="807"/>
            <ac:spMk id="5" creationId="{D621A56E-E01A-A9A3-28C7-CA6E06DBA4AB}"/>
          </ac:spMkLst>
        </pc:spChg>
        <pc:spChg chg="add mod">
          <ac:chgData name="Palit, Tapti" userId="dec6fbcd-7598-406a-8cbf-504d4a3bac15" providerId="ADAL" clId="{65104DF2-1B45-4C36-9E2A-F89658839DCF}" dt="2024-01-15T21:45:05.893" v="1156" actId="164"/>
          <ac:spMkLst>
            <pc:docMk/>
            <pc:sldMk cId="3211954135" sldId="807"/>
            <ac:spMk id="8" creationId="{7A7F74C6-6D63-F755-4E5C-DB73015D1210}"/>
          </ac:spMkLst>
        </pc:spChg>
        <pc:spChg chg="add mod">
          <ac:chgData name="Palit, Tapti" userId="dec6fbcd-7598-406a-8cbf-504d4a3bac15" providerId="ADAL" clId="{65104DF2-1B45-4C36-9E2A-F89658839DCF}" dt="2024-01-15T21:54:10.154" v="1324" actId="164"/>
          <ac:spMkLst>
            <pc:docMk/>
            <pc:sldMk cId="3211954135" sldId="807"/>
            <ac:spMk id="16" creationId="{2AEB0AD9-2B51-C816-7A85-2F8CFC66DD2F}"/>
          </ac:spMkLst>
        </pc:spChg>
        <pc:spChg chg="add mod">
          <ac:chgData name="Palit, Tapti" userId="dec6fbcd-7598-406a-8cbf-504d4a3bac15" providerId="ADAL" clId="{65104DF2-1B45-4C36-9E2A-F89658839DCF}" dt="2024-01-15T21:57:33.191" v="1414" actId="1076"/>
          <ac:spMkLst>
            <pc:docMk/>
            <pc:sldMk cId="3211954135" sldId="807"/>
            <ac:spMk id="19" creationId="{141111AC-66C7-3C7F-7E97-4202926B9333}"/>
          </ac:spMkLst>
        </pc:spChg>
        <pc:spChg chg="add mod">
          <ac:chgData name="Palit, Tapti" userId="dec6fbcd-7598-406a-8cbf-504d4a3bac15" providerId="ADAL" clId="{65104DF2-1B45-4C36-9E2A-F89658839DCF}" dt="2024-01-15T21:57:33.191" v="1414" actId="1076"/>
          <ac:spMkLst>
            <pc:docMk/>
            <pc:sldMk cId="3211954135" sldId="807"/>
            <ac:spMk id="21" creationId="{1AD7E292-12F9-70BA-138E-D4591C5CE1BC}"/>
          </ac:spMkLst>
        </pc:spChg>
        <pc:spChg chg="add mod">
          <ac:chgData name="Palit, Tapti" userId="dec6fbcd-7598-406a-8cbf-504d4a3bac15" providerId="ADAL" clId="{65104DF2-1B45-4C36-9E2A-F89658839DCF}" dt="2024-01-15T21:57:33.191" v="1414" actId="1076"/>
          <ac:spMkLst>
            <pc:docMk/>
            <pc:sldMk cId="3211954135" sldId="807"/>
            <ac:spMk id="23" creationId="{6B4AD100-3094-3340-5320-DBEEFB200606}"/>
          </ac:spMkLst>
        </pc:spChg>
        <pc:spChg chg="add mod">
          <ac:chgData name="Palit, Tapti" userId="dec6fbcd-7598-406a-8cbf-504d4a3bac15" providerId="ADAL" clId="{65104DF2-1B45-4C36-9E2A-F89658839DCF}" dt="2024-01-15T21:53:03.596" v="1316"/>
          <ac:spMkLst>
            <pc:docMk/>
            <pc:sldMk cId="3211954135" sldId="807"/>
            <ac:spMk id="33" creationId="{38BD764A-80FE-5DFB-B9F6-95F90B01830C}"/>
          </ac:spMkLst>
        </pc:spChg>
        <pc:spChg chg="add mod">
          <ac:chgData name="Palit, Tapti" userId="dec6fbcd-7598-406a-8cbf-504d4a3bac15" providerId="ADAL" clId="{65104DF2-1B45-4C36-9E2A-F89658839DCF}" dt="2024-01-15T21:57:33.191" v="1414" actId="1076"/>
          <ac:spMkLst>
            <pc:docMk/>
            <pc:sldMk cId="3211954135" sldId="807"/>
            <ac:spMk id="33" creationId="{ECB87601-A94D-31F5-8525-424AA435578D}"/>
          </ac:spMkLst>
        </pc:spChg>
        <pc:spChg chg="add mod">
          <ac:chgData name="Palit, Tapti" userId="dec6fbcd-7598-406a-8cbf-504d4a3bac15" providerId="ADAL" clId="{65104DF2-1B45-4C36-9E2A-F89658839DCF}" dt="2024-01-15T21:54:36.788" v="1330" actId="20577"/>
          <ac:spMkLst>
            <pc:docMk/>
            <pc:sldMk cId="3211954135" sldId="807"/>
            <ac:spMk id="37" creationId="{DF359660-B139-24B0-40D3-63C8D7B27ECE}"/>
          </ac:spMkLst>
        </pc:spChg>
        <pc:spChg chg="add mod">
          <ac:chgData name="Palit, Tapti" userId="dec6fbcd-7598-406a-8cbf-504d4a3bac15" providerId="ADAL" clId="{65104DF2-1B45-4C36-9E2A-F89658839DCF}" dt="2024-01-15T21:57:33.191" v="1414" actId="1076"/>
          <ac:spMkLst>
            <pc:docMk/>
            <pc:sldMk cId="3211954135" sldId="807"/>
            <ac:spMk id="41" creationId="{2A25E4C0-1D80-FF90-A744-1847F33454DD}"/>
          </ac:spMkLst>
        </pc:spChg>
        <pc:spChg chg="add del mod">
          <ac:chgData name="Palit, Tapti" userId="dec6fbcd-7598-406a-8cbf-504d4a3bac15" providerId="ADAL" clId="{65104DF2-1B45-4C36-9E2A-F89658839DCF}" dt="2024-01-15T21:58:15.735" v="1422" actId="478"/>
          <ac:spMkLst>
            <pc:docMk/>
            <pc:sldMk cId="3211954135" sldId="807"/>
            <ac:spMk id="51" creationId="{D58DA96D-69B5-61C1-7591-B35F3443D123}"/>
          </ac:spMkLst>
        </pc:spChg>
        <pc:spChg chg="add mod">
          <ac:chgData name="Palit, Tapti" userId="dec6fbcd-7598-406a-8cbf-504d4a3bac15" providerId="ADAL" clId="{65104DF2-1B45-4C36-9E2A-F89658839DCF}" dt="2024-01-15T23:17:27.392" v="1423" actId="1076"/>
          <ac:spMkLst>
            <pc:docMk/>
            <pc:sldMk cId="3211954135" sldId="807"/>
            <ac:spMk id="52" creationId="{B814EDF3-5581-A3BA-092C-34B899022121}"/>
          </ac:spMkLst>
        </pc:spChg>
        <pc:spChg chg="add mod">
          <ac:chgData name="Palit, Tapti" userId="dec6fbcd-7598-406a-8cbf-504d4a3bac15" providerId="ADAL" clId="{65104DF2-1B45-4C36-9E2A-F89658839DCF}" dt="2024-01-15T23:17:35.495" v="1424" actId="1076"/>
          <ac:spMkLst>
            <pc:docMk/>
            <pc:sldMk cId="3211954135" sldId="807"/>
            <ac:spMk id="53" creationId="{01BF476B-5986-AD9F-9F44-62EC6CE78559}"/>
          </ac:spMkLst>
        </pc:spChg>
        <pc:grpChg chg="add mod">
          <ac:chgData name="Palit, Tapti" userId="dec6fbcd-7598-406a-8cbf-504d4a3bac15" providerId="ADAL" clId="{65104DF2-1B45-4C36-9E2A-F89658839DCF}" dt="2024-01-15T21:56:01.586" v="1364" actId="1076"/>
          <ac:grpSpMkLst>
            <pc:docMk/>
            <pc:sldMk cId="3211954135" sldId="807"/>
            <ac:grpSpMk id="10" creationId="{DC3B3740-6EBD-17F2-D84B-F9D734BB7DC4}"/>
          </ac:grpSpMkLst>
        </pc:grpChg>
        <pc:grpChg chg="add del mod">
          <ac:chgData name="Palit, Tapti" userId="dec6fbcd-7598-406a-8cbf-504d4a3bac15" providerId="ADAL" clId="{65104DF2-1B45-4C36-9E2A-F89658839DCF}" dt="2024-01-15T21:49:19.636" v="1242" actId="478"/>
          <ac:grpSpMkLst>
            <pc:docMk/>
            <pc:sldMk cId="3211954135" sldId="807"/>
            <ac:grpSpMk id="15" creationId="{4602F1BF-F21A-F1B2-9AFF-D5C6575D6339}"/>
          </ac:grpSpMkLst>
        </pc:grpChg>
        <pc:grpChg chg="add mod">
          <ac:chgData name="Palit, Tapti" userId="dec6fbcd-7598-406a-8cbf-504d4a3bac15" providerId="ADAL" clId="{65104DF2-1B45-4C36-9E2A-F89658839DCF}" dt="2024-01-15T21:55:30.053" v="1341" actId="1038"/>
          <ac:grpSpMkLst>
            <pc:docMk/>
            <pc:sldMk cId="3211954135" sldId="807"/>
            <ac:grpSpMk id="17" creationId="{04068B56-3E37-EE9E-1064-270D7FB1B786}"/>
          </ac:grpSpMkLst>
        </pc:grpChg>
        <pc:grpChg chg="add mod">
          <ac:chgData name="Palit, Tapti" userId="dec6fbcd-7598-406a-8cbf-504d4a3bac15" providerId="ADAL" clId="{65104DF2-1B45-4C36-9E2A-F89658839DCF}" dt="2024-01-15T21:57:33.191" v="1414" actId="1076"/>
          <ac:grpSpMkLst>
            <pc:docMk/>
            <pc:sldMk cId="3211954135" sldId="807"/>
            <ac:grpSpMk id="20" creationId="{EACA76C0-B4BE-EC44-CC48-B3B3EB4E7E00}"/>
          </ac:grpSpMkLst>
        </pc:grpChg>
        <pc:grpChg chg="add mod">
          <ac:chgData name="Palit, Tapti" userId="dec6fbcd-7598-406a-8cbf-504d4a3bac15" providerId="ADAL" clId="{65104DF2-1B45-4C36-9E2A-F89658839DCF}" dt="2024-01-15T21:57:33.191" v="1414" actId="1076"/>
          <ac:grpSpMkLst>
            <pc:docMk/>
            <pc:sldMk cId="3211954135" sldId="807"/>
            <ac:grpSpMk id="39" creationId="{DC5F079B-F4E0-5687-FC0A-0C7AB4E780FD}"/>
          </ac:grpSpMkLst>
        </pc:grpChg>
        <pc:picChg chg="add mod">
          <ac:chgData name="Palit, Tapti" userId="dec6fbcd-7598-406a-8cbf-504d4a3bac15" providerId="ADAL" clId="{65104DF2-1B45-4C36-9E2A-F89658839DCF}" dt="2024-01-15T21:56:03.991" v="1369" actId="1036"/>
          <ac:picMkLst>
            <pc:docMk/>
            <pc:sldMk cId="3211954135" sldId="807"/>
            <ac:picMk id="2" creationId="{7B2EBE0E-577F-559E-19A1-66CC17F4A921}"/>
          </ac:picMkLst>
        </pc:picChg>
        <pc:picChg chg="add mod">
          <ac:chgData name="Palit, Tapti" userId="dec6fbcd-7598-406a-8cbf-504d4a3bac15" providerId="ADAL" clId="{65104DF2-1B45-4C36-9E2A-F89658839DCF}" dt="2024-01-15T21:43:37.399" v="1149" actId="1076"/>
          <ac:picMkLst>
            <pc:docMk/>
            <pc:sldMk cId="3211954135" sldId="807"/>
            <ac:picMk id="9" creationId="{123A2471-3C2A-5250-5326-CBC7C0635000}"/>
          </ac:picMkLst>
        </pc:picChg>
        <pc:picChg chg="mod">
          <ac:chgData name="Palit, Tapti" userId="dec6fbcd-7598-406a-8cbf-504d4a3bac15" providerId="ADAL" clId="{65104DF2-1B45-4C36-9E2A-F89658839DCF}" dt="2024-01-15T21:46:18.296" v="1172" actId="1035"/>
          <ac:picMkLst>
            <pc:docMk/>
            <pc:sldMk cId="3211954135" sldId="807"/>
            <ac:picMk id="16" creationId="{8B250D7D-49C2-01DE-05A2-06C7C551A92C}"/>
          </ac:picMkLst>
        </pc:picChg>
        <pc:picChg chg="mod">
          <ac:chgData name="Palit, Tapti" userId="dec6fbcd-7598-406a-8cbf-504d4a3bac15" providerId="ADAL" clId="{65104DF2-1B45-4C36-9E2A-F89658839DCF}" dt="2024-01-15T21:46:21.182" v="1174" actId="1036"/>
          <ac:picMkLst>
            <pc:docMk/>
            <pc:sldMk cId="3211954135" sldId="807"/>
            <ac:picMk id="17" creationId="{F07C10E8-5CBD-D3C6-C87F-5D084A38046A}"/>
          </ac:picMkLst>
        </pc:picChg>
        <pc:picChg chg="mod">
          <ac:chgData name="Palit, Tapti" userId="dec6fbcd-7598-406a-8cbf-504d4a3bac15" providerId="ADAL" clId="{65104DF2-1B45-4C36-9E2A-F89658839DCF}" dt="2024-01-15T21:46:25.083" v="1176" actId="1035"/>
          <ac:picMkLst>
            <pc:docMk/>
            <pc:sldMk cId="3211954135" sldId="807"/>
            <ac:picMk id="18" creationId="{8EF701F3-470D-9A9B-AC9B-A46FDFC993A5}"/>
          </ac:picMkLst>
        </pc:picChg>
        <pc:picChg chg="add mod">
          <ac:chgData name="Palit, Tapti" userId="dec6fbcd-7598-406a-8cbf-504d4a3bac15" providerId="ADAL" clId="{65104DF2-1B45-4C36-9E2A-F89658839DCF}" dt="2024-01-15T21:54:10.154" v="1324" actId="164"/>
          <ac:picMkLst>
            <pc:docMk/>
            <pc:sldMk cId="3211954135" sldId="807"/>
            <ac:picMk id="18" creationId="{BBD9D820-7350-CBAE-D10C-C4A2374EA549}"/>
          </ac:picMkLst>
        </pc:picChg>
        <pc:picChg chg="mod">
          <ac:chgData name="Palit, Tapti" userId="dec6fbcd-7598-406a-8cbf-504d4a3bac15" providerId="ADAL" clId="{65104DF2-1B45-4C36-9E2A-F89658839DCF}" dt="2024-01-15T21:47:48.822" v="1238" actId="1036"/>
          <ac:picMkLst>
            <pc:docMk/>
            <pc:sldMk cId="3211954135" sldId="807"/>
            <ac:picMk id="19" creationId="{15FB8417-60AB-78DF-183F-6B7B5F3C750C}"/>
          </ac:picMkLst>
        </pc:picChg>
        <pc:picChg chg="add mod">
          <ac:chgData name="Palit, Tapti" userId="dec6fbcd-7598-406a-8cbf-504d4a3bac15" providerId="ADAL" clId="{65104DF2-1B45-4C36-9E2A-F89658839DCF}" dt="2024-01-15T21:57:33.191" v="1414" actId="1076"/>
          <ac:picMkLst>
            <pc:docMk/>
            <pc:sldMk cId="3211954135" sldId="807"/>
            <ac:picMk id="22" creationId="{353022AE-1A4D-3B81-DFAD-F947866E936B}"/>
          </ac:picMkLst>
        </pc:picChg>
        <pc:picChg chg="add mod">
          <ac:chgData name="Palit, Tapti" userId="dec6fbcd-7598-406a-8cbf-504d4a3bac15" providerId="ADAL" clId="{65104DF2-1B45-4C36-9E2A-F89658839DCF}" dt="2024-01-15T21:57:33.191" v="1414" actId="1076"/>
          <ac:picMkLst>
            <pc:docMk/>
            <pc:sldMk cId="3211954135" sldId="807"/>
            <ac:picMk id="24" creationId="{050C29C4-D109-F410-B500-68D045F20588}"/>
          </ac:picMkLst>
        </pc:picChg>
        <pc:picChg chg="add mod">
          <ac:chgData name="Palit, Tapti" userId="dec6fbcd-7598-406a-8cbf-504d4a3bac15" providerId="ADAL" clId="{65104DF2-1B45-4C36-9E2A-F89658839DCF}" dt="2024-01-15T21:57:33.191" v="1414" actId="1076"/>
          <ac:picMkLst>
            <pc:docMk/>
            <pc:sldMk cId="3211954135" sldId="807"/>
            <ac:picMk id="36" creationId="{4816B57E-6E77-F0C5-CE3B-CD9FC1C485F2}"/>
          </ac:picMkLst>
        </pc:picChg>
        <pc:picChg chg="add mod">
          <ac:chgData name="Palit, Tapti" userId="dec6fbcd-7598-406a-8cbf-504d4a3bac15" providerId="ADAL" clId="{65104DF2-1B45-4C36-9E2A-F89658839DCF}" dt="2024-01-15T21:57:33.191" v="1414" actId="1076"/>
          <ac:picMkLst>
            <pc:docMk/>
            <pc:sldMk cId="3211954135" sldId="807"/>
            <ac:picMk id="40" creationId="{E98B65B2-D51D-6824-AC63-041739BDC33C}"/>
          </ac:picMkLst>
        </pc:picChg>
        <pc:picChg chg="add del mod">
          <ac:chgData name="Palit, Tapti" userId="dec6fbcd-7598-406a-8cbf-504d4a3bac15" providerId="ADAL" clId="{65104DF2-1B45-4C36-9E2A-F89658839DCF}" dt="2024-01-15T21:33:41.696" v="1131" actId="478"/>
          <ac:picMkLst>
            <pc:docMk/>
            <pc:sldMk cId="3211954135" sldId="807"/>
            <ac:picMk id="3074" creationId="{25716F0D-B9C9-8F45-D3FD-35B33F98624D}"/>
          </ac:picMkLst>
        </pc:picChg>
        <pc:cxnChg chg="mod">
          <ac:chgData name="Palit, Tapti" userId="dec6fbcd-7598-406a-8cbf-504d4a3bac15" providerId="ADAL" clId="{65104DF2-1B45-4C36-9E2A-F89658839DCF}" dt="2024-01-15T21:46:01.508" v="1167"/>
          <ac:cxnSpMkLst>
            <pc:docMk/>
            <pc:sldMk cId="3211954135" sldId="807"/>
            <ac:cxnSpMk id="20" creationId="{BDA7CBD9-5B0D-1835-CCE4-8DD353DA70FC}"/>
          </ac:cxnSpMkLst>
        </pc:cxnChg>
        <pc:cxnChg chg="mod">
          <ac:chgData name="Palit, Tapti" userId="dec6fbcd-7598-406a-8cbf-504d4a3bac15" providerId="ADAL" clId="{65104DF2-1B45-4C36-9E2A-F89658839DCF}" dt="2024-01-15T21:46:01.508" v="1167"/>
          <ac:cxnSpMkLst>
            <pc:docMk/>
            <pc:sldMk cId="3211954135" sldId="807"/>
            <ac:cxnSpMk id="21" creationId="{A64EFA73-7D67-7907-3DD0-16639C39EEF0}"/>
          </ac:cxnSpMkLst>
        </pc:cxnChg>
        <pc:cxnChg chg="mod">
          <ac:chgData name="Palit, Tapti" userId="dec6fbcd-7598-406a-8cbf-504d4a3bac15" providerId="ADAL" clId="{65104DF2-1B45-4C36-9E2A-F89658839DCF}" dt="2024-01-15T21:46:49.011" v="1226" actId="1035"/>
          <ac:cxnSpMkLst>
            <pc:docMk/>
            <pc:sldMk cId="3211954135" sldId="807"/>
            <ac:cxnSpMk id="22" creationId="{B8693ABE-97BA-F46B-53D3-792FCBC6230E}"/>
          </ac:cxnSpMkLst>
        </pc:cxnChg>
        <pc:cxnChg chg="mod">
          <ac:chgData name="Palit, Tapti" userId="dec6fbcd-7598-406a-8cbf-504d4a3bac15" providerId="ADAL" clId="{65104DF2-1B45-4C36-9E2A-F89658839DCF}" dt="2024-01-15T21:47:24.103" v="1235" actId="692"/>
          <ac:cxnSpMkLst>
            <pc:docMk/>
            <pc:sldMk cId="3211954135" sldId="807"/>
            <ac:cxnSpMk id="23" creationId="{6D77414A-76A2-9195-1347-8762046DA8B7}"/>
          </ac:cxnSpMkLst>
        </pc:cxnChg>
        <pc:cxnChg chg="mod">
          <ac:chgData name="Palit, Tapti" userId="dec6fbcd-7598-406a-8cbf-504d4a3bac15" providerId="ADAL" clId="{65104DF2-1B45-4C36-9E2A-F89658839DCF}" dt="2024-01-15T21:47:54.789" v="1239" actId="1036"/>
          <ac:cxnSpMkLst>
            <pc:docMk/>
            <pc:sldMk cId="3211954135" sldId="807"/>
            <ac:cxnSpMk id="24" creationId="{2F8AB301-C97E-EDAE-CB54-03CEFBF7E198}"/>
          </ac:cxnSpMkLst>
        </pc:cxnChg>
        <pc:cxnChg chg="add mod">
          <ac:chgData name="Palit, Tapti" userId="dec6fbcd-7598-406a-8cbf-504d4a3bac15" providerId="ADAL" clId="{65104DF2-1B45-4C36-9E2A-F89658839DCF}" dt="2024-01-15T21:57:07.864" v="1410" actId="14861"/>
          <ac:cxnSpMkLst>
            <pc:docMk/>
            <pc:sldMk cId="3211954135" sldId="807"/>
            <ac:cxnSpMk id="38" creationId="{C5D73883-6E04-10EE-F910-F49FA2AA4106}"/>
          </ac:cxnSpMkLst>
        </pc:cxnChg>
        <pc:cxnChg chg="add mod">
          <ac:chgData name="Palit, Tapti" userId="dec6fbcd-7598-406a-8cbf-504d4a3bac15" providerId="ADAL" clId="{65104DF2-1B45-4C36-9E2A-F89658839DCF}" dt="2024-01-15T21:55:48.945" v="1359"/>
          <ac:cxnSpMkLst>
            <pc:docMk/>
            <pc:sldMk cId="3211954135" sldId="807"/>
            <ac:cxnSpMk id="41" creationId="{627BBDB7-4787-6CF9-33AC-8646A2B2CF01}"/>
          </ac:cxnSpMkLst>
        </pc:cxnChg>
        <pc:cxnChg chg="add mod">
          <ac:chgData name="Palit, Tapti" userId="dec6fbcd-7598-406a-8cbf-504d4a3bac15" providerId="ADAL" clId="{65104DF2-1B45-4C36-9E2A-F89658839DCF}" dt="2024-01-15T21:57:07.864" v="1410" actId="14861"/>
          <ac:cxnSpMkLst>
            <pc:docMk/>
            <pc:sldMk cId="3211954135" sldId="807"/>
            <ac:cxnSpMk id="42" creationId="{D1AB07C2-1688-9BA9-7317-3B523ED12376}"/>
          </ac:cxnSpMkLst>
        </pc:cxnChg>
        <pc:cxnChg chg="add mod">
          <ac:chgData name="Palit, Tapti" userId="dec6fbcd-7598-406a-8cbf-504d4a3bac15" providerId="ADAL" clId="{65104DF2-1B45-4C36-9E2A-F89658839DCF}" dt="2024-01-15T21:57:48.090" v="1417" actId="14100"/>
          <ac:cxnSpMkLst>
            <pc:docMk/>
            <pc:sldMk cId="3211954135" sldId="807"/>
            <ac:cxnSpMk id="48" creationId="{AFAADC5D-5E59-A394-DBED-D07F0B96F89F}"/>
          </ac:cxnSpMkLst>
        </pc:cxnChg>
      </pc:sldChg>
      <pc:sldChg chg="modSp mod modNotesTx">
        <pc:chgData name="Palit, Tapti" userId="dec6fbcd-7598-406a-8cbf-504d4a3bac15" providerId="ADAL" clId="{65104DF2-1B45-4C36-9E2A-F89658839DCF}" dt="2024-01-25T17:43:57.335" v="21799" actId="20577"/>
        <pc:sldMkLst>
          <pc:docMk/>
          <pc:sldMk cId="860376470" sldId="808"/>
        </pc:sldMkLst>
        <pc:spChg chg="mod">
          <ac:chgData name="Palit, Tapti" userId="dec6fbcd-7598-406a-8cbf-504d4a3bac15" providerId="ADAL" clId="{65104DF2-1B45-4C36-9E2A-F89658839DCF}" dt="2024-01-25T17:43:57.335" v="21799" actId="20577"/>
          <ac:spMkLst>
            <pc:docMk/>
            <pc:sldMk cId="860376470" sldId="808"/>
            <ac:spMk id="3" creationId="{A22A8A20-BA3C-FD6F-2BA9-FEAE105E094E}"/>
          </ac:spMkLst>
        </pc:spChg>
      </pc:sldChg>
      <pc:sldChg chg="modSp del modAnim">
        <pc:chgData name="Palit, Tapti" userId="dec6fbcd-7598-406a-8cbf-504d4a3bac15" providerId="ADAL" clId="{65104DF2-1B45-4C36-9E2A-F89658839DCF}" dt="2024-01-25T15:46:47.911" v="18895" actId="47"/>
        <pc:sldMkLst>
          <pc:docMk/>
          <pc:sldMk cId="313389186" sldId="811"/>
        </pc:sldMkLst>
        <pc:spChg chg="mod">
          <ac:chgData name="Palit, Tapti" userId="dec6fbcd-7598-406a-8cbf-504d4a3bac15" providerId="ADAL" clId="{65104DF2-1B45-4C36-9E2A-F89658839DCF}" dt="2024-01-24T17:57:19.425" v="9758" actId="20577"/>
          <ac:spMkLst>
            <pc:docMk/>
            <pc:sldMk cId="313389186" sldId="811"/>
            <ac:spMk id="10" creationId="{3F3BBC86-B477-9ACF-23EF-1180913B7C35}"/>
          </ac:spMkLst>
        </pc:spChg>
      </pc:sldChg>
      <pc:sldChg chg="add mod modShow">
        <pc:chgData name="Palit, Tapti" userId="dec6fbcd-7598-406a-8cbf-504d4a3bac15" providerId="ADAL" clId="{65104DF2-1B45-4C36-9E2A-F89658839DCF}" dt="2024-01-25T18:14:34.781" v="22589" actId="729"/>
        <pc:sldMkLst>
          <pc:docMk/>
          <pc:sldMk cId="875307279" sldId="830"/>
        </pc:sldMkLst>
      </pc:sldChg>
      <pc:sldChg chg="add del">
        <pc:chgData name="Palit, Tapti" userId="dec6fbcd-7598-406a-8cbf-504d4a3bac15" providerId="ADAL" clId="{65104DF2-1B45-4C36-9E2A-F89658839DCF}" dt="2024-01-25T18:14:25.477" v="22587" actId="2696"/>
        <pc:sldMkLst>
          <pc:docMk/>
          <pc:sldMk cId="2679725324" sldId="830"/>
        </pc:sldMkLst>
      </pc:sldChg>
      <pc:sldChg chg="modNotesTx">
        <pc:chgData name="Palit, Tapti" userId="dec6fbcd-7598-406a-8cbf-504d4a3bac15" providerId="ADAL" clId="{65104DF2-1B45-4C36-9E2A-F89658839DCF}" dt="2024-01-25T15:44:59.510" v="18894" actId="20577"/>
        <pc:sldMkLst>
          <pc:docMk/>
          <pc:sldMk cId="3814629529" sldId="840"/>
        </pc:sldMkLst>
      </pc:sldChg>
      <pc:sldChg chg="add mod modShow">
        <pc:chgData name="Palit, Tapti" userId="dec6fbcd-7598-406a-8cbf-504d4a3bac15" providerId="ADAL" clId="{65104DF2-1B45-4C36-9E2A-F89658839DCF}" dt="2024-01-25T17:39:09.095" v="21680" actId="729"/>
        <pc:sldMkLst>
          <pc:docMk/>
          <pc:sldMk cId="1781124350" sldId="850"/>
        </pc:sldMkLst>
      </pc:sldChg>
      <pc:sldChg chg="del">
        <pc:chgData name="Palit, Tapti" userId="dec6fbcd-7598-406a-8cbf-504d4a3bac15" providerId="ADAL" clId="{65104DF2-1B45-4C36-9E2A-F89658839DCF}" dt="2024-01-25T17:39:03.179" v="21678" actId="2696"/>
        <pc:sldMkLst>
          <pc:docMk/>
          <pc:sldMk cId="1798398953" sldId="850"/>
        </pc:sldMkLst>
      </pc:sldChg>
      <pc:sldChg chg="addSp modSp mod modAnim modNotesTx">
        <pc:chgData name="Palit, Tapti" userId="dec6fbcd-7598-406a-8cbf-504d4a3bac15" providerId="ADAL" clId="{65104DF2-1B45-4C36-9E2A-F89658839DCF}" dt="2024-01-25T15:51:47.881" v="19072" actId="20577"/>
        <pc:sldMkLst>
          <pc:docMk/>
          <pc:sldMk cId="2532380705" sldId="856"/>
        </pc:sldMkLst>
        <pc:spChg chg="mod">
          <ac:chgData name="Palit, Tapti" userId="dec6fbcd-7598-406a-8cbf-504d4a3bac15" providerId="ADAL" clId="{65104DF2-1B45-4C36-9E2A-F89658839DCF}" dt="2024-01-24T18:00:05.335" v="10015" actId="20577"/>
          <ac:spMkLst>
            <pc:docMk/>
            <pc:sldMk cId="2532380705" sldId="856"/>
            <ac:spMk id="11" creationId="{9597BA74-48BD-03E7-B370-3F308358DF8F}"/>
          </ac:spMkLst>
        </pc:spChg>
        <pc:spChg chg="mod">
          <ac:chgData name="Palit, Tapti" userId="dec6fbcd-7598-406a-8cbf-504d4a3bac15" providerId="ADAL" clId="{65104DF2-1B45-4C36-9E2A-F89658839DCF}" dt="2024-01-24T17:11:50.615" v="7994" actId="207"/>
          <ac:spMkLst>
            <pc:docMk/>
            <pc:sldMk cId="2532380705" sldId="856"/>
            <ac:spMk id="13" creationId="{29039F13-1E69-E3E1-10A9-B42EBE1BFC3C}"/>
          </ac:spMkLst>
        </pc:spChg>
        <pc:spChg chg="mod">
          <ac:chgData name="Palit, Tapti" userId="dec6fbcd-7598-406a-8cbf-504d4a3bac15" providerId="ADAL" clId="{65104DF2-1B45-4C36-9E2A-F89658839DCF}" dt="2024-01-24T17:11:53.100" v="7995" actId="207"/>
          <ac:spMkLst>
            <pc:docMk/>
            <pc:sldMk cId="2532380705" sldId="856"/>
            <ac:spMk id="14" creationId="{AFD8956A-AAF7-7977-0983-85920EF04007}"/>
          </ac:spMkLst>
        </pc:spChg>
        <pc:spChg chg="mod">
          <ac:chgData name="Palit, Tapti" userId="dec6fbcd-7598-406a-8cbf-504d4a3bac15" providerId="ADAL" clId="{65104DF2-1B45-4C36-9E2A-F89658839DCF}" dt="2024-01-25T15:51:47.881" v="19072" actId="20577"/>
          <ac:spMkLst>
            <pc:docMk/>
            <pc:sldMk cId="2532380705" sldId="856"/>
            <ac:spMk id="15" creationId="{BD24C1F8-9CF9-C8AD-91A2-C65080B1EB3A}"/>
          </ac:spMkLst>
        </pc:spChg>
        <pc:grpChg chg="add mod">
          <ac:chgData name="Palit, Tapti" userId="dec6fbcd-7598-406a-8cbf-504d4a3bac15" providerId="ADAL" clId="{65104DF2-1B45-4C36-9E2A-F89658839DCF}" dt="2024-01-24T17:11:22.160" v="7979" actId="164"/>
          <ac:grpSpMkLst>
            <pc:docMk/>
            <pc:sldMk cId="2532380705" sldId="856"/>
            <ac:grpSpMk id="2" creationId="{B4A76A67-21E9-18A8-BB40-0695243B811C}"/>
          </ac:grpSpMkLst>
        </pc:grpChg>
      </pc:sldChg>
      <pc:sldChg chg="modNotesTx">
        <pc:chgData name="Palit, Tapti" userId="dec6fbcd-7598-406a-8cbf-504d4a3bac15" providerId="ADAL" clId="{65104DF2-1B45-4C36-9E2A-F89658839DCF}" dt="2024-01-24T18:00:37.560" v="10081" actId="20577"/>
        <pc:sldMkLst>
          <pc:docMk/>
          <pc:sldMk cId="1935471849" sldId="857"/>
        </pc:sldMkLst>
      </pc:sldChg>
      <pc:sldChg chg="modNotesTx">
        <pc:chgData name="Palit, Tapti" userId="dec6fbcd-7598-406a-8cbf-504d4a3bac15" providerId="ADAL" clId="{65104DF2-1B45-4C36-9E2A-F89658839DCF}" dt="2024-01-24T17:19:25.660" v="8839" actId="20577"/>
        <pc:sldMkLst>
          <pc:docMk/>
          <pc:sldMk cId="2721316561" sldId="861"/>
        </pc:sldMkLst>
      </pc:sldChg>
      <pc:sldChg chg="del">
        <pc:chgData name="Palit, Tapti" userId="dec6fbcd-7598-406a-8cbf-504d4a3bac15" providerId="ADAL" clId="{65104DF2-1B45-4C36-9E2A-F89658839DCF}" dt="2024-01-24T16:08:15.568" v="3417" actId="47"/>
        <pc:sldMkLst>
          <pc:docMk/>
          <pc:sldMk cId="3018700805" sldId="866"/>
        </pc:sldMkLst>
      </pc:sldChg>
      <pc:sldChg chg="del modNotesTx">
        <pc:chgData name="Palit, Tapti" userId="dec6fbcd-7598-406a-8cbf-504d4a3bac15" providerId="ADAL" clId="{65104DF2-1B45-4C36-9E2A-F89658839DCF}" dt="2024-01-25T17:19:57.673" v="20754" actId="2696"/>
        <pc:sldMkLst>
          <pc:docMk/>
          <pc:sldMk cId="1317513108" sldId="869"/>
        </pc:sldMkLst>
      </pc:sldChg>
      <pc:sldChg chg="add">
        <pc:chgData name="Palit, Tapti" userId="dec6fbcd-7598-406a-8cbf-504d4a3bac15" providerId="ADAL" clId="{65104DF2-1B45-4C36-9E2A-F89658839DCF}" dt="2024-01-25T17:20:11.985" v="20755"/>
        <pc:sldMkLst>
          <pc:docMk/>
          <pc:sldMk cId="3481442751" sldId="869"/>
        </pc:sldMkLst>
      </pc:sldChg>
      <pc:sldChg chg="addSp delSp modSp mod modClrScheme modCm chgLayout">
        <pc:chgData name="Palit, Tapti" userId="dec6fbcd-7598-406a-8cbf-504d4a3bac15" providerId="ADAL" clId="{65104DF2-1B45-4C36-9E2A-F89658839DCF}" dt="2024-01-15T20:19:23.714" v="1022" actId="20577"/>
        <pc:sldMkLst>
          <pc:docMk/>
          <pc:sldMk cId="1699665765" sldId="870"/>
        </pc:sldMkLst>
        <pc:spChg chg="mod ord">
          <ac:chgData name="Palit, Tapti" userId="dec6fbcd-7598-406a-8cbf-504d4a3bac15" providerId="ADAL" clId="{65104DF2-1B45-4C36-9E2A-F89658839DCF}" dt="2024-01-15T19:15:53.377" v="524" actId="6264"/>
          <ac:spMkLst>
            <pc:docMk/>
            <pc:sldMk cId="1699665765" sldId="870"/>
            <ac:spMk id="2" creationId="{164331AB-0F87-2A94-5B10-AF3850EA3C13}"/>
          </ac:spMkLst>
        </pc:spChg>
        <pc:spChg chg="mod">
          <ac:chgData name="Palit, Tapti" userId="dec6fbcd-7598-406a-8cbf-504d4a3bac15" providerId="ADAL" clId="{65104DF2-1B45-4C36-9E2A-F89658839DCF}" dt="2024-01-15T19:12:06.121" v="477" actId="1076"/>
          <ac:spMkLst>
            <pc:docMk/>
            <pc:sldMk cId="1699665765" sldId="870"/>
            <ac:spMk id="3" creationId="{B57250D7-DEE4-A696-93E8-803A82B54AA7}"/>
          </ac:spMkLst>
        </pc:spChg>
        <pc:spChg chg="mod ord">
          <ac:chgData name="Palit, Tapti" userId="dec6fbcd-7598-406a-8cbf-504d4a3bac15" providerId="ADAL" clId="{65104DF2-1B45-4C36-9E2A-F89658839DCF}" dt="2024-01-15T19:15:53.377" v="524" actId="6264"/>
          <ac:spMkLst>
            <pc:docMk/>
            <pc:sldMk cId="1699665765" sldId="870"/>
            <ac:spMk id="4" creationId="{1F3BEE15-F4A0-1FEA-1E93-3B660B9F2971}"/>
          </ac:spMkLst>
        </pc:spChg>
        <pc:spChg chg="mod">
          <ac:chgData name="Palit, Tapti" userId="dec6fbcd-7598-406a-8cbf-504d4a3bac15" providerId="ADAL" clId="{65104DF2-1B45-4C36-9E2A-F89658839DCF}" dt="2024-01-15T19:12:06.121" v="477" actId="1076"/>
          <ac:spMkLst>
            <pc:docMk/>
            <pc:sldMk cId="1699665765" sldId="870"/>
            <ac:spMk id="5" creationId="{68386F80-36FF-7696-B67B-687A28CE50A1}"/>
          </ac:spMkLst>
        </pc:spChg>
        <pc:spChg chg="add mod ord">
          <ac:chgData name="Palit, Tapti" userId="dec6fbcd-7598-406a-8cbf-504d4a3bac15" providerId="ADAL" clId="{65104DF2-1B45-4C36-9E2A-F89658839DCF}" dt="2024-01-15T20:19:23.714" v="1022" actId="20577"/>
          <ac:spMkLst>
            <pc:docMk/>
            <pc:sldMk cId="1699665765" sldId="870"/>
            <ac:spMk id="6" creationId="{997D2B1B-9AEF-3320-B6CA-19601F474B60}"/>
          </ac:spMkLst>
        </pc:spChg>
        <pc:spChg chg="mod">
          <ac:chgData name="Palit, Tapti" userId="dec6fbcd-7598-406a-8cbf-504d4a3bac15" providerId="ADAL" clId="{65104DF2-1B45-4C36-9E2A-F89658839DCF}" dt="2024-01-15T19:12:06.121" v="477" actId="1076"/>
          <ac:spMkLst>
            <pc:docMk/>
            <pc:sldMk cId="1699665765" sldId="870"/>
            <ac:spMk id="7" creationId="{A81D8A86-5728-C67F-0278-3A592D4B8FB9}"/>
          </ac:spMkLst>
        </pc:spChg>
        <pc:spChg chg="add del mod">
          <ac:chgData name="Palit, Tapti" userId="dec6fbcd-7598-406a-8cbf-504d4a3bac15" providerId="ADAL" clId="{65104DF2-1B45-4C36-9E2A-F89658839DCF}" dt="2024-01-15T19:11:53.015" v="476" actId="6264"/>
          <ac:spMkLst>
            <pc:docMk/>
            <pc:sldMk cId="1699665765" sldId="870"/>
            <ac:spMk id="8" creationId="{BF2F8442-C0F6-91BF-4CCE-B36A06CA6474}"/>
          </ac:spMkLst>
        </pc:spChg>
        <pc:spChg chg="add del mod">
          <ac:chgData name="Palit, Tapti" userId="dec6fbcd-7598-406a-8cbf-504d4a3bac15" providerId="ADAL" clId="{65104DF2-1B45-4C36-9E2A-F89658839DCF}" dt="2024-01-15T19:11:53.015" v="476" actId="6264"/>
          <ac:spMkLst>
            <pc:docMk/>
            <pc:sldMk cId="1699665765" sldId="870"/>
            <ac:spMk id="9" creationId="{FBC74576-61EE-4427-A681-66DFBE424972}"/>
          </ac:spMkLst>
        </pc:spChg>
        <pc:spChg chg="add del mod">
          <ac:chgData name="Palit, Tapti" userId="dec6fbcd-7598-406a-8cbf-504d4a3bac15" providerId="ADAL" clId="{65104DF2-1B45-4C36-9E2A-F89658839DCF}" dt="2024-01-15T19:11:53.015" v="476" actId="6264"/>
          <ac:spMkLst>
            <pc:docMk/>
            <pc:sldMk cId="1699665765" sldId="870"/>
            <ac:spMk id="10" creationId="{031AA059-ED3F-6DD8-8778-CDDBF51A4EAD}"/>
          </ac:spMkLst>
        </pc:spChg>
        <pc:spChg chg="add del mod">
          <ac:chgData name="Palit, Tapti" userId="dec6fbcd-7598-406a-8cbf-504d4a3bac15" providerId="ADAL" clId="{65104DF2-1B45-4C36-9E2A-F89658839DCF}" dt="2024-01-15T19:11:53.015" v="476" actId="6264"/>
          <ac:spMkLst>
            <pc:docMk/>
            <pc:sldMk cId="1699665765" sldId="870"/>
            <ac:spMk id="11" creationId="{62ED4CFF-B03E-C825-9B96-07D498A54E82}"/>
          </ac:spMkLst>
        </pc:spChg>
        <pc:spChg chg="add del mod">
          <ac:chgData name="Palit, Tapti" userId="dec6fbcd-7598-406a-8cbf-504d4a3bac15" providerId="ADAL" clId="{65104DF2-1B45-4C36-9E2A-F89658839DCF}" dt="2024-01-15T19:15:53.377" v="524" actId="6264"/>
          <ac:spMkLst>
            <pc:docMk/>
            <pc:sldMk cId="1699665765" sldId="870"/>
            <ac:spMk id="12" creationId="{E51AF6CB-1C9D-EFA8-1DC4-90AE8324F3FA}"/>
          </ac:spMkLst>
        </pc:spChg>
        <pc:spChg chg="add del mod">
          <ac:chgData name="Palit, Tapti" userId="dec6fbcd-7598-406a-8cbf-504d4a3bac15" providerId="ADAL" clId="{65104DF2-1B45-4C36-9E2A-F89658839DCF}" dt="2024-01-15T19:15:53.377" v="524" actId="6264"/>
          <ac:spMkLst>
            <pc:docMk/>
            <pc:sldMk cId="1699665765" sldId="870"/>
            <ac:spMk id="13" creationId="{821EF0AC-8739-E248-99D2-AF54CFA28192}"/>
          </ac:spMkLst>
        </pc:spChg>
        <pc:spChg chg="add del mod">
          <ac:chgData name="Palit, Tapti" userId="dec6fbcd-7598-406a-8cbf-504d4a3bac15" providerId="ADAL" clId="{65104DF2-1B45-4C36-9E2A-F89658839DCF}" dt="2024-01-15T19:15:53.377" v="524" actId="6264"/>
          <ac:spMkLst>
            <pc:docMk/>
            <pc:sldMk cId="1699665765" sldId="870"/>
            <ac:spMk id="14" creationId="{F3199300-CA2E-57DE-4C24-8D3427BCD0CF}"/>
          </ac:spMkLst>
        </pc:spChg>
        <pc:spChg chg="add del mod">
          <ac:chgData name="Palit, Tapti" userId="dec6fbcd-7598-406a-8cbf-504d4a3bac15" providerId="ADAL" clId="{65104DF2-1B45-4C36-9E2A-F89658839DCF}" dt="2024-01-15T19:15:53.377" v="524" actId="6264"/>
          <ac:spMkLst>
            <pc:docMk/>
            <pc:sldMk cId="1699665765" sldId="870"/>
            <ac:spMk id="15" creationId="{384EEC0E-CD9B-D7FB-89F4-100ED03724F7}"/>
          </ac:spMkLst>
        </pc:spChg>
        <pc:spChg chg="del mod">
          <ac:chgData name="Palit, Tapti" userId="dec6fbcd-7598-406a-8cbf-504d4a3bac15" providerId="ADAL" clId="{65104DF2-1B45-4C36-9E2A-F89658839DCF}" dt="2024-01-15T19:11:27.009" v="474"/>
          <ac:spMkLst>
            <pc:docMk/>
            <pc:sldMk cId="1699665765" sldId="870"/>
            <ac:spMk id="32" creationId="{CE5645A5-88BA-920D-64CE-86A11E3CAA5D}"/>
          </ac:spMkLst>
        </pc:spChg>
        <pc:spChg chg="mod">
          <ac:chgData name="Palit, Tapti" userId="dec6fbcd-7598-406a-8cbf-504d4a3bac15" providerId="ADAL" clId="{65104DF2-1B45-4C36-9E2A-F89658839DCF}" dt="2024-01-15T19:12:06.121" v="477" actId="1076"/>
          <ac:spMkLst>
            <pc:docMk/>
            <pc:sldMk cId="1699665765" sldId="870"/>
            <ac:spMk id="34" creationId="{B7F2D972-8F06-5B99-F899-249FFAEBFFEF}"/>
          </ac:spMkLst>
        </pc:spChg>
        <pc:spChg chg="mod ord">
          <ac:chgData name="Palit, Tapti" userId="dec6fbcd-7598-406a-8cbf-504d4a3bac15" providerId="ADAL" clId="{65104DF2-1B45-4C36-9E2A-F89658839DCF}" dt="2024-01-15T19:44:57.030" v="799" actId="5793"/>
          <ac:spMkLst>
            <pc:docMk/>
            <pc:sldMk cId="1699665765" sldId="870"/>
            <ac:spMk id="40" creationId="{36D80653-0A5B-A378-33D8-3C4434B09FC8}"/>
          </ac:spMkLst>
        </pc:spChg>
        <pc:cxnChg chg="mod">
          <ac:chgData name="Palit, Tapti" userId="dec6fbcd-7598-406a-8cbf-504d4a3bac15" providerId="ADAL" clId="{65104DF2-1B45-4C36-9E2A-F89658839DCF}" dt="2024-01-15T19:12:06.121" v="477" actId="1076"/>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16:40.818" v="1000"/>
              <pc2:cmMkLst xmlns:pc2="http://schemas.microsoft.com/office/powerpoint/2019/9/main/command">
                <pc:docMk/>
                <pc:sldMk cId="1699665765" sldId="870"/>
                <pc2:cmMk id="{A38E67AF-9CD1-441D-BE08-D0FAABB542E8}"/>
              </pc2:cmMkLst>
              <pc226:cmRplyChg chg="add del">
                <pc226:chgData name="Palit, Tapti" userId="dec6fbcd-7598-406a-8cbf-504d4a3bac15" providerId="ADAL" clId="{65104DF2-1B45-4C36-9E2A-F89658839DCF}" dt="2024-01-15T20:16:40.818" v="1000"/>
                <pc2:cmRplyMkLst xmlns:pc2="http://schemas.microsoft.com/office/powerpoint/2019/9/main/command">
                  <pc:docMk/>
                  <pc:sldMk cId="1699665765" sldId="870"/>
                  <pc2:cmMk id="{A38E67AF-9CD1-441D-BE08-D0FAABB542E8}"/>
                  <pc2:cmRplyMk id="{AE8B3331-808D-4BD9-B3E8-2F6D21332572}"/>
                </pc2:cmRplyMkLst>
              </pc226:cmRplyChg>
              <pc226:cmRplyChg chg="add">
                <pc226:chgData name="Palit, Tapti" userId="dec6fbcd-7598-406a-8cbf-504d4a3bac15" providerId="ADAL" clId="{65104DF2-1B45-4C36-9E2A-F89658839DCF}" dt="2024-01-15T20:04:37.821" v="817"/>
                <pc2:cmRplyMkLst xmlns:pc2="http://schemas.microsoft.com/office/powerpoint/2019/9/main/command">
                  <pc:docMk/>
                  <pc:sldMk cId="1699665765" sldId="870"/>
                  <pc2:cmMk id="{A38E67AF-9CD1-441D-BE08-D0FAABB542E8}"/>
                  <pc2:cmRplyMk id="{41B55239-A2F9-41FC-B004-CE064E8587D5}"/>
                </pc2:cmRplyMkLst>
              </pc226:cmRplyChg>
            </pc226:cmChg>
          </p:ext>
        </pc:extLst>
      </pc:sldChg>
      <pc:sldChg chg="modNotesTx">
        <pc:chgData name="Palit, Tapti" userId="dec6fbcd-7598-406a-8cbf-504d4a3bac15" providerId="ADAL" clId="{65104DF2-1B45-4C36-9E2A-F89658839DCF}" dt="2024-01-24T18:02:43.265" v="10142" actId="20577"/>
        <pc:sldMkLst>
          <pc:docMk/>
          <pc:sldMk cId="3088680036" sldId="870"/>
        </pc:sldMkLst>
      </pc:sldChg>
      <pc:sldChg chg="modSp mod modAnim modNotesTx">
        <pc:chgData name="Palit, Tapti" userId="dec6fbcd-7598-406a-8cbf-504d4a3bac15" providerId="ADAL" clId="{65104DF2-1B45-4C36-9E2A-F89658839DCF}" dt="2024-01-24T18:15:18.712" v="11488"/>
        <pc:sldMkLst>
          <pc:docMk/>
          <pc:sldMk cId="2196532392" sldId="871"/>
        </pc:sldMkLst>
        <pc:spChg chg="mod">
          <ac:chgData name="Palit, Tapti" userId="dec6fbcd-7598-406a-8cbf-504d4a3bac15" providerId="ADAL" clId="{65104DF2-1B45-4C36-9E2A-F89658839DCF}" dt="2024-01-24T17:04:13.481" v="7803" actId="692"/>
          <ac:spMkLst>
            <pc:docMk/>
            <pc:sldMk cId="2196532392" sldId="871"/>
            <ac:spMk id="8" creationId="{84480599-EEBD-045D-5572-6C9D777FCDD4}"/>
          </ac:spMkLst>
        </pc:spChg>
        <pc:spChg chg="mod">
          <ac:chgData name="Palit, Tapti" userId="dec6fbcd-7598-406a-8cbf-504d4a3bac15" providerId="ADAL" clId="{65104DF2-1B45-4C36-9E2A-F89658839DCF}" dt="2024-01-24T17:04:13.481" v="7803" actId="692"/>
          <ac:spMkLst>
            <pc:docMk/>
            <pc:sldMk cId="2196532392" sldId="871"/>
            <ac:spMk id="9" creationId="{10C09A93-3E9A-7246-C5F2-9ABA5AC5E523}"/>
          </ac:spMkLst>
        </pc:spChg>
        <pc:spChg chg="mod">
          <ac:chgData name="Palit, Tapti" userId="dec6fbcd-7598-406a-8cbf-504d4a3bac15" providerId="ADAL" clId="{65104DF2-1B45-4C36-9E2A-F89658839DCF}" dt="2024-01-24T17:04:13.481" v="7803" actId="692"/>
          <ac:spMkLst>
            <pc:docMk/>
            <pc:sldMk cId="2196532392" sldId="871"/>
            <ac:spMk id="13" creationId="{1FE80DE5-E44B-1F1A-C361-3CC162790730}"/>
          </ac:spMkLst>
        </pc:spChg>
        <pc:spChg chg="mod">
          <ac:chgData name="Palit, Tapti" userId="dec6fbcd-7598-406a-8cbf-504d4a3bac15" providerId="ADAL" clId="{65104DF2-1B45-4C36-9E2A-F89658839DCF}" dt="2024-01-24T17:04:13.481" v="7803" actId="692"/>
          <ac:spMkLst>
            <pc:docMk/>
            <pc:sldMk cId="2196532392" sldId="871"/>
            <ac:spMk id="324" creationId="{8E45D870-2CA7-0E76-EA99-50E48B4EFEE4}"/>
          </ac:spMkLst>
        </pc:spChg>
        <pc:spChg chg="mod">
          <ac:chgData name="Palit, Tapti" userId="dec6fbcd-7598-406a-8cbf-504d4a3bac15" providerId="ADAL" clId="{65104DF2-1B45-4C36-9E2A-F89658839DCF}" dt="2024-01-24T17:04:13.481" v="7803" actId="692"/>
          <ac:spMkLst>
            <pc:docMk/>
            <pc:sldMk cId="2196532392" sldId="871"/>
            <ac:spMk id="326" creationId="{5A485784-3A1F-D70F-E030-85D850EF92D0}"/>
          </ac:spMkLst>
        </pc:spChg>
        <pc:spChg chg="mod">
          <ac:chgData name="Palit, Tapti" userId="dec6fbcd-7598-406a-8cbf-504d4a3bac15" providerId="ADAL" clId="{65104DF2-1B45-4C36-9E2A-F89658839DCF}" dt="2024-01-24T17:04:13.481" v="7803" actId="692"/>
          <ac:spMkLst>
            <pc:docMk/>
            <pc:sldMk cId="2196532392" sldId="871"/>
            <ac:spMk id="328" creationId="{CCC37840-0D7D-90CB-6573-ACE6C57C82B3}"/>
          </ac:spMkLst>
        </pc:spChg>
        <pc:spChg chg="mod">
          <ac:chgData name="Palit, Tapti" userId="dec6fbcd-7598-406a-8cbf-504d4a3bac15" providerId="ADAL" clId="{65104DF2-1B45-4C36-9E2A-F89658839DCF}" dt="2024-01-24T17:04:13.481" v="7803" actId="692"/>
          <ac:spMkLst>
            <pc:docMk/>
            <pc:sldMk cId="2196532392" sldId="871"/>
            <ac:spMk id="329" creationId="{54428C34-3209-7770-1159-5E0481671FE7}"/>
          </ac:spMkLst>
        </pc:spChg>
        <pc:spChg chg="mod">
          <ac:chgData name="Palit, Tapti" userId="dec6fbcd-7598-406a-8cbf-504d4a3bac15" providerId="ADAL" clId="{65104DF2-1B45-4C36-9E2A-F89658839DCF}" dt="2024-01-24T17:04:13.481" v="7803" actId="692"/>
          <ac:spMkLst>
            <pc:docMk/>
            <pc:sldMk cId="2196532392" sldId="871"/>
            <ac:spMk id="330" creationId="{1A062BDA-13B0-A09B-C1D5-2959AE2C29A0}"/>
          </ac:spMkLst>
        </pc:spChg>
        <pc:spChg chg="mod">
          <ac:chgData name="Palit, Tapti" userId="dec6fbcd-7598-406a-8cbf-504d4a3bac15" providerId="ADAL" clId="{65104DF2-1B45-4C36-9E2A-F89658839DCF}" dt="2024-01-24T17:04:13.481" v="7803" actId="692"/>
          <ac:spMkLst>
            <pc:docMk/>
            <pc:sldMk cId="2196532392" sldId="871"/>
            <ac:spMk id="331" creationId="{C6CE383C-0085-B4CB-0AC9-82C5ACB2BAB2}"/>
          </ac:spMkLst>
        </pc:spChg>
        <pc:spChg chg="mod">
          <ac:chgData name="Palit, Tapti" userId="dec6fbcd-7598-406a-8cbf-504d4a3bac15" providerId="ADAL" clId="{65104DF2-1B45-4C36-9E2A-F89658839DCF}" dt="2024-01-24T17:04:13.481" v="7803" actId="692"/>
          <ac:spMkLst>
            <pc:docMk/>
            <pc:sldMk cId="2196532392" sldId="871"/>
            <ac:spMk id="332" creationId="{E28F8191-AC18-0251-57E4-912513A16D9C}"/>
          </ac:spMkLst>
        </pc:spChg>
      </pc:sldChg>
      <pc:sldChg chg="addSp delSp modSp mod modClrScheme delAnim modCm chgLayout">
        <pc:chgData name="Palit, Tapti" userId="dec6fbcd-7598-406a-8cbf-504d4a3bac15" providerId="ADAL" clId="{65104DF2-1B45-4C36-9E2A-F89658839DCF}" dt="2024-01-15T20:20:05.950" v="1048"/>
        <pc:sldMkLst>
          <pc:docMk/>
          <pc:sldMk cId="2344574295" sldId="871"/>
        </pc:sldMkLst>
        <pc:spChg chg="mod ord">
          <ac:chgData name="Palit, Tapti" userId="dec6fbcd-7598-406a-8cbf-504d4a3bac15" providerId="ADAL" clId="{65104DF2-1B45-4C36-9E2A-F89658839DCF}" dt="2024-01-15T19:15:19.129" v="508" actId="6264"/>
          <ac:spMkLst>
            <pc:docMk/>
            <pc:sldMk cId="2344574295" sldId="871"/>
            <ac:spMk id="2" creationId="{1270CB34-283C-312C-1268-F346DA3C3FD4}"/>
          </ac:spMkLst>
        </pc:spChg>
        <pc:spChg chg="add del mod ord">
          <ac:chgData name="Palit, Tapti" userId="dec6fbcd-7598-406a-8cbf-504d4a3bac15" providerId="ADAL" clId="{65104DF2-1B45-4C36-9E2A-F89658839DCF}" dt="2024-01-15T19:45:02.900" v="801" actId="5793"/>
          <ac:spMkLst>
            <pc:docMk/>
            <pc:sldMk cId="2344574295" sldId="871"/>
            <ac:spMk id="3" creationId="{61A11287-50C5-EE15-BCAE-7C2C74A30506}"/>
          </ac:spMkLst>
        </pc:spChg>
        <pc:spChg chg="mod ord">
          <ac:chgData name="Palit, Tapti" userId="dec6fbcd-7598-406a-8cbf-504d4a3bac15" providerId="ADAL" clId="{65104DF2-1B45-4C36-9E2A-F89658839DCF}" dt="2024-01-15T19:15:19.129" v="508" actId="6264"/>
          <ac:spMkLst>
            <pc:docMk/>
            <pc:sldMk cId="2344574295" sldId="871"/>
            <ac:spMk id="4" creationId="{B10DDEA6-46DD-7CD1-42EB-F2724E96300A}"/>
          </ac:spMkLst>
        </pc:spChg>
        <pc:spChg chg="del mod">
          <ac:chgData name="Palit, Tapti" userId="dec6fbcd-7598-406a-8cbf-504d4a3bac15" providerId="ADAL" clId="{65104DF2-1B45-4C36-9E2A-F89658839DCF}" dt="2024-01-15T19:12:23.276" v="482" actId="478"/>
          <ac:spMkLst>
            <pc:docMk/>
            <pc:sldMk cId="2344574295" sldId="871"/>
            <ac:spMk id="5" creationId="{11B7E19C-BD72-E756-C643-1284FD9786F5}"/>
          </ac:spMkLst>
        </pc:spChg>
        <pc:spChg chg="mod">
          <ac:chgData name="Palit, Tapti" userId="dec6fbcd-7598-406a-8cbf-504d4a3bac15" providerId="ADAL" clId="{65104DF2-1B45-4C36-9E2A-F89658839DCF}" dt="2024-01-15T19:15:40.603" v="509" actId="1076"/>
          <ac:spMkLst>
            <pc:docMk/>
            <pc:sldMk cId="2344574295" sldId="871"/>
            <ac:spMk id="6" creationId="{0922865B-ECA6-927F-611A-2FED166653EB}"/>
          </ac:spMkLst>
        </pc:spChg>
        <pc:spChg chg="mod">
          <ac:chgData name="Palit, Tapti" userId="dec6fbcd-7598-406a-8cbf-504d4a3bac15" providerId="ADAL" clId="{65104DF2-1B45-4C36-9E2A-F89658839DCF}" dt="2024-01-15T19:15:40.603" v="509" actId="1076"/>
          <ac:spMkLst>
            <pc:docMk/>
            <pc:sldMk cId="2344574295" sldId="871"/>
            <ac:spMk id="9" creationId="{52EA6E7B-E3E7-E8C1-7273-F9AB8FC62D0D}"/>
          </ac:spMkLst>
        </pc:spChg>
        <pc:spChg chg="mod">
          <ac:chgData name="Palit, Tapti" userId="dec6fbcd-7598-406a-8cbf-504d4a3bac15" providerId="ADAL" clId="{65104DF2-1B45-4C36-9E2A-F89658839DCF}" dt="2024-01-15T19:15:40.603" v="509" actId="1076"/>
          <ac:spMkLst>
            <pc:docMk/>
            <pc:sldMk cId="2344574295" sldId="871"/>
            <ac:spMk id="11" creationId="{8F857DF8-0830-A699-1F09-1369314104FB}"/>
          </ac:spMkLst>
        </pc:spChg>
        <pc:spChg chg="mod">
          <ac:chgData name="Palit, Tapti" userId="dec6fbcd-7598-406a-8cbf-504d4a3bac15" providerId="ADAL" clId="{65104DF2-1B45-4C36-9E2A-F89658839DCF}" dt="2024-01-15T19:15:47.273" v="523" actId="1035"/>
          <ac:spMkLst>
            <pc:docMk/>
            <pc:sldMk cId="2344574295" sldId="871"/>
            <ac:spMk id="12" creationId="{33D4592E-6A33-46B1-759F-3AE51A1F9A36}"/>
          </ac:spMkLst>
        </pc:spChg>
        <pc:spChg chg="add del mod">
          <ac:chgData name="Palit, Tapti" userId="dec6fbcd-7598-406a-8cbf-504d4a3bac15" providerId="ADAL" clId="{65104DF2-1B45-4C36-9E2A-F89658839DCF}" dt="2024-01-15T19:12:10.707" v="478" actId="6264"/>
          <ac:spMkLst>
            <pc:docMk/>
            <pc:sldMk cId="2344574295" sldId="871"/>
            <ac:spMk id="14" creationId="{2D2A9875-E0D2-F970-54F6-F16FC5226078}"/>
          </ac:spMkLst>
        </pc:spChg>
        <pc:spChg chg="add del mod">
          <ac:chgData name="Palit, Tapti" userId="dec6fbcd-7598-406a-8cbf-504d4a3bac15" providerId="ADAL" clId="{65104DF2-1B45-4C36-9E2A-F89658839DCF}" dt="2024-01-15T18:21:42.627" v="161" actId="478"/>
          <ac:spMkLst>
            <pc:docMk/>
            <pc:sldMk cId="2344574295" sldId="871"/>
            <ac:spMk id="16" creationId="{1EB0D45E-3FB6-BFC5-58D2-1E7FBC89C052}"/>
          </ac:spMkLst>
        </pc:spChg>
        <pc:spChg chg="add del mod">
          <ac:chgData name="Palit, Tapti" userId="dec6fbcd-7598-406a-8cbf-504d4a3bac15" providerId="ADAL" clId="{65104DF2-1B45-4C36-9E2A-F89658839DCF}" dt="2024-01-15T19:12:10.707" v="478" actId="6264"/>
          <ac:spMkLst>
            <pc:docMk/>
            <pc:sldMk cId="2344574295" sldId="871"/>
            <ac:spMk id="16" creationId="{53D2AD2E-5430-0F7B-9565-F1DE51B76DD0}"/>
          </ac:spMkLst>
        </pc:spChg>
        <pc:spChg chg="add del mod">
          <ac:chgData name="Palit, Tapti" userId="dec6fbcd-7598-406a-8cbf-504d4a3bac15" providerId="ADAL" clId="{65104DF2-1B45-4C36-9E2A-F89658839DCF}" dt="2024-01-15T19:12:10.707" v="478" actId="6264"/>
          <ac:spMkLst>
            <pc:docMk/>
            <pc:sldMk cId="2344574295" sldId="871"/>
            <ac:spMk id="17" creationId="{61E704D3-B42D-77BB-EB6B-F7BCF75EF303}"/>
          </ac:spMkLst>
        </pc:spChg>
        <pc:spChg chg="add mod ord">
          <ac:chgData name="Palit, Tapti" userId="dec6fbcd-7598-406a-8cbf-504d4a3bac15" providerId="ADAL" clId="{65104DF2-1B45-4C36-9E2A-F89658839DCF}" dt="2024-01-15T20:19:34.363" v="1047" actId="20577"/>
          <ac:spMkLst>
            <pc:docMk/>
            <pc:sldMk cId="2344574295" sldId="871"/>
            <ac:spMk id="18" creationId="{CCCBC972-B23B-AC80-C2F2-8CC972D98B50}"/>
          </ac:spMkLst>
        </pc:spChg>
        <pc:spChg chg="mod">
          <ac:chgData name="Palit, Tapti" userId="dec6fbcd-7598-406a-8cbf-504d4a3bac15" providerId="ADAL" clId="{65104DF2-1B45-4C36-9E2A-F89658839DCF}" dt="2024-01-15T19:15:47.273" v="523" actId="1035"/>
          <ac:spMkLst>
            <pc:docMk/>
            <pc:sldMk cId="2344574295" sldId="871"/>
            <ac:spMk id="19" creationId="{11F3A58B-0A0F-3813-8194-E2D2AD55E2B4}"/>
          </ac:spMkLst>
        </pc:spChg>
        <pc:spChg chg="add del mod">
          <ac:chgData name="Palit, Tapti" userId="dec6fbcd-7598-406a-8cbf-504d4a3bac15" providerId="ADAL" clId="{65104DF2-1B45-4C36-9E2A-F89658839DCF}" dt="2024-01-15T19:13:11.257" v="491" actId="6264"/>
          <ac:spMkLst>
            <pc:docMk/>
            <pc:sldMk cId="2344574295" sldId="871"/>
            <ac:spMk id="20" creationId="{B61D25B2-E2D9-5C5E-A7C3-0ACFA58CFA2A}"/>
          </ac:spMkLst>
        </pc:spChg>
        <pc:spChg chg="add del mod">
          <ac:chgData name="Palit, Tapti" userId="dec6fbcd-7598-406a-8cbf-504d4a3bac15" providerId="ADAL" clId="{65104DF2-1B45-4C36-9E2A-F89658839DCF}" dt="2024-01-15T19:13:11.257" v="491" actId="6264"/>
          <ac:spMkLst>
            <pc:docMk/>
            <pc:sldMk cId="2344574295" sldId="871"/>
            <ac:spMk id="21" creationId="{1DC26CF3-8AB5-BB1C-F882-998DC08D5F37}"/>
          </ac:spMkLst>
        </pc:spChg>
        <pc:spChg chg="add del mod">
          <ac:chgData name="Palit, Tapti" userId="dec6fbcd-7598-406a-8cbf-504d4a3bac15" providerId="ADAL" clId="{65104DF2-1B45-4C36-9E2A-F89658839DCF}" dt="2024-01-15T19:13:11.257" v="491" actId="6264"/>
          <ac:spMkLst>
            <pc:docMk/>
            <pc:sldMk cId="2344574295" sldId="871"/>
            <ac:spMk id="22" creationId="{54AB5DC7-8314-EEF9-765B-15D18F26F845}"/>
          </ac:spMkLst>
        </pc:spChg>
        <pc:spChg chg="add del mod">
          <ac:chgData name="Palit, Tapti" userId="dec6fbcd-7598-406a-8cbf-504d4a3bac15" providerId="ADAL" clId="{65104DF2-1B45-4C36-9E2A-F89658839DCF}" dt="2024-01-15T19:13:11.257" v="491" actId="6264"/>
          <ac:spMkLst>
            <pc:docMk/>
            <pc:sldMk cId="2344574295" sldId="871"/>
            <ac:spMk id="23" creationId="{573F1950-C252-700B-2C6E-64A5E4E927EE}"/>
          </ac:spMkLst>
        </pc:spChg>
        <pc:spChg chg="add del mod">
          <ac:chgData name="Palit, Tapti" userId="dec6fbcd-7598-406a-8cbf-504d4a3bac15" providerId="ADAL" clId="{65104DF2-1B45-4C36-9E2A-F89658839DCF}" dt="2024-01-15T19:15:19.129" v="508" actId="6264"/>
          <ac:spMkLst>
            <pc:docMk/>
            <pc:sldMk cId="2344574295" sldId="871"/>
            <ac:spMk id="24" creationId="{9DB03AA0-DC73-1045-5E56-07A7C9C7D8E4}"/>
          </ac:spMkLst>
        </pc:spChg>
        <pc:spChg chg="add del mod">
          <ac:chgData name="Palit, Tapti" userId="dec6fbcd-7598-406a-8cbf-504d4a3bac15" providerId="ADAL" clId="{65104DF2-1B45-4C36-9E2A-F89658839DCF}" dt="2024-01-15T19:15:19.129" v="508" actId="6264"/>
          <ac:spMkLst>
            <pc:docMk/>
            <pc:sldMk cId="2344574295" sldId="871"/>
            <ac:spMk id="25" creationId="{FC67076F-C478-FBE8-467B-A7AD775B8E1E}"/>
          </ac:spMkLst>
        </pc:spChg>
        <pc:spChg chg="add del mod">
          <ac:chgData name="Palit, Tapti" userId="dec6fbcd-7598-406a-8cbf-504d4a3bac15" providerId="ADAL" clId="{65104DF2-1B45-4C36-9E2A-F89658839DCF}" dt="2024-01-15T19:15:19.129" v="508" actId="6264"/>
          <ac:spMkLst>
            <pc:docMk/>
            <pc:sldMk cId="2344574295" sldId="871"/>
            <ac:spMk id="26" creationId="{0A319409-DCE1-37C9-3A1F-F8F9D8F901C4}"/>
          </ac:spMkLst>
        </pc:spChg>
        <pc:spChg chg="add del mod">
          <ac:chgData name="Palit, Tapti" userId="dec6fbcd-7598-406a-8cbf-504d4a3bac15" providerId="ADAL" clId="{65104DF2-1B45-4C36-9E2A-F89658839DCF}" dt="2024-01-15T19:15:19.129" v="508" actId="6264"/>
          <ac:spMkLst>
            <pc:docMk/>
            <pc:sldMk cId="2344574295" sldId="871"/>
            <ac:spMk id="27" creationId="{C7CDEE50-B67D-C895-C136-16FDE0ADFEAA}"/>
          </ac:spMkLst>
        </pc:spChg>
        <pc:grpChg chg="mod">
          <ac:chgData name="Palit, Tapti" userId="dec6fbcd-7598-406a-8cbf-504d4a3bac15" providerId="ADAL" clId="{65104DF2-1B45-4C36-9E2A-F89658839DCF}" dt="2024-01-15T19:15:40.603" v="509" actId="1076"/>
          <ac:grpSpMkLst>
            <pc:docMk/>
            <pc:sldMk cId="2344574295" sldId="871"/>
            <ac:grpSpMk id="7" creationId="{6E3AFACA-CC71-7C3D-2B1A-EB7D87E08B47}"/>
          </ac:grpSpMkLst>
        </pc:grpChg>
        <pc:grpChg chg="mod">
          <ac:chgData name="Palit, Tapti" userId="dec6fbcd-7598-406a-8cbf-504d4a3bac15" providerId="ADAL" clId="{65104DF2-1B45-4C36-9E2A-F89658839DCF}" dt="2024-01-15T19:15:40.603" v="509" actId="1076"/>
          <ac:grpSpMkLst>
            <pc:docMk/>
            <pc:sldMk cId="2344574295" sldId="871"/>
            <ac:grpSpMk id="8" creationId="{710DBF5A-2E65-52C0-2BD6-68A1F91D42A5}"/>
          </ac:grpSpMkLst>
        </pc:grpChg>
        <pc:grpChg chg="mod">
          <ac:chgData name="Palit, Tapti" userId="dec6fbcd-7598-406a-8cbf-504d4a3bac15" providerId="ADAL" clId="{65104DF2-1B45-4C36-9E2A-F89658839DCF}" dt="2024-01-15T19:15:40.603" v="509" actId="1076"/>
          <ac:grpSpMkLst>
            <pc:docMk/>
            <pc:sldMk cId="2344574295" sldId="871"/>
            <ac:grpSpMk id="10" creationId="{BB9BC35F-64B7-0A5A-241A-FCA43DC11F3F}"/>
          </ac:grpSpMkLst>
        </pc:grpChg>
        <pc:grpChg chg="mod">
          <ac:chgData name="Palit, Tapti" userId="dec6fbcd-7598-406a-8cbf-504d4a3bac15" providerId="ADAL" clId="{65104DF2-1B45-4C36-9E2A-F89658839DCF}" dt="2024-01-15T19:15:40.603" v="509" actId="1076"/>
          <ac:grpSpMkLst>
            <pc:docMk/>
            <pc:sldMk cId="2344574295" sldId="871"/>
            <ac:grpSpMk id="13" creationId="{E54BDD6D-FC20-B801-6D73-D0E5943003C7}"/>
          </ac:grpSpMkLst>
        </pc:grpChg>
        <pc:picChg chg="mod">
          <ac:chgData name="Palit, Tapti" userId="dec6fbcd-7598-406a-8cbf-504d4a3bac15" providerId="ADAL" clId="{65104DF2-1B45-4C36-9E2A-F89658839DCF}" dt="2024-01-15T19:15:40.603" v="509" actId="1076"/>
          <ac:picMkLst>
            <pc:docMk/>
            <pc:sldMk cId="2344574295" sldId="871"/>
            <ac:picMk id="1026" creationId="{06DDF91D-6508-89B3-3D6F-CD5F213AE6DE}"/>
          </ac:picMkLst>
        </pc:picChg>
        <pc:picChg chg="mod">
          <ac:chgData name="Palit, Tapti" userId="dec6fbcd-7598-406a-8cbf-504d4a3bac15" providerId="ADAL" clId="{65104DF2-1B45-4C36-9E2A-F89658839DCF}" dt="2024-01-15T19:15:40.603" v="509" actId="1076"/>
          <ac:picMkLst>
            <pc:docMk/>
            <pc:sldMk cId="2344574295" sldId="871"/>
            <ac:picMk id="1028" creationId="{A32A90A0-5B89-7B2C-D0BF-4A9D71EB9F22}"/>
          </ac:picMkLst>
        </pc:picChg>
        <pc:picChg chg="mod">
          <ac:chgData name="Palit, Tapti" userId="dec6fbcd-7598-406a-8cbf-504d4a3bac15" providerId="ADAL" clId="{65104DF2-1B45-4C36-9E2A-F89658839DCF}" dt="2024-01-15T19:15:40.603" v="509" actId="1076"/>
          <ac:picMkLst>
            <pc:docMk/>
            <pc:sldMk cId="2344574295" sldId="871"/>
            <ac:picMk id="1034" creationId="{25262F0E-237E-D333-C39E-F0DBA8A8595B}"/>
          </ac:picMkLst>
        </pc:picChg>
        <pc:picChg chg="mod">
          <ac:chgData name="Palit, Tapti" userId="dec6fbcd-7598-406a-8cbf-504d4a3bac15" providerId="ADAL" clId="{65104DF2-1B45-4C36-9E2A-F89658839DCF}" dt="2024-01-15T19:15:40.603" v="509" actId="1076"/>
          <ac:picMkLst>
            <pc:docMk/>
            <pc:sldMk cId="2344574295" sldId="871"/>
            <ac:picMk id="1036" creationId="{715EDE28-7A14-6EF1-73B5-5FB47A7D3488}"/>
          </ac:picMkLst>
        </pc:picChg>
        <pc:cxnChg chg="mod">
          <ac:chgData name="Palit, Tapti" userId="dec6fbcd-7598-406a-8cbf-504d4a3bac15" providerId="ADAL" clId="{65104DF2-1B45-4C36-9E2A-F89658839DCF}" dt="2024-01-15T19:15:47.273" v="523" actId="1035"/>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20:05.950" v="1048"/>
              <pc2:cmMkLst xmlns:pc2="http://schemas.microsoft.com/office/powerpoint/2019/9/main/command">
                <pc:docMk/>
                <pc:sldMk cId="2344574295" sldId="871"/>
                <pc2:cmMk id="{0BC5FF2B-B398-4AB2-B9EB-CC96E52BAE5B}"/>
              </pc2:cmMkLst>
              <pc226:cmRplyChg chg="add">
                <pc226:chgData name="Palit, Tapti" userId="dec6fbcd-7598-406a-8cbf-504d4a3bac15" providerId="ADAL" clId="{65104DF2-1B45-4C36-9E2A-F89658839DCF}" dt="2024-01-15T20:20:05.950" v="1048"/>
                <pc2:cmRplyMkLst xmlns:pc2="http://schemas.microsoft.com/office/powerpoint/2019/9/main/command">
                  <pc:docMk/>
                  <pc:sldMk cId="2344574295" sldId="871"/>
                  <pc2:cmMk id="{0BC5FF2B-B398-4AB2-B9EB-CC96E52BAE5B}"/>
                  <pc2:cmRplyMk id="{20A789A6-D86C-4BFB-AFE8-1E84C906E3F0}"/>
                </pc2:cmRplyMkLst>
              </pc226:cmRplyChg>
              <pc226:cmRplyChg chg="add">
                <pc226:chgData name="Palit, Tapti" userId="dec6fbcd-7598-406a-8cbf-504d4a3bac15" providerId="ADAL" clId="{65104DF2-1B45-4C36-9E2A-F89658839DCF}" dt="2024-01-15T20:06:05.780" v="818"/>
                <pc2:cmRplyMkLst xmlns:pc2="http://schemas.microsoft.com/office/powerpoint/2019/9/main/command">
                  <pc:docMk/>
                  <pc:sldMk cId="2344574295" sldId="871"/>
                  <pc2:cmMk id="{0BC5FF2B-B398-4AB2-B9EB-CC96E52BAE5B}"/>
                  <pc2:cmRplyMk id="{537CDEC7-1929-49E3-B441-F192D74A7412}"/>
                </pc2:cmRplyMkLst>
              </pc226:cmRplyChg>
              <pc226:cmRplyChg chg="add">
                <pc226:chgData name="Palit, Tapti" userId="dec6fbcd-7598-406a-8cbf-504d4a3bac15" providerId="ADAL" clId="{65104DF2-1B45-4C36-9E2A-F89658839DCF}" dt="2024-01-15T20:17:47.061" v="1001"/>
                <pc2:cmRplyMkLst xmlns:pc2="http://schemas.microsoft.com/office/powerpoint/2019/9/main/command">
                  <pc:docMk/>
                  <pc:sldMk cId="2344574295" sldId="871"/>
                  <pc2:cmMk id="{0BC5FF2B-B398-4AB2-B9EB-CC96E52BAE5B}"/>
                  <pc2:cmRplyMk id="{829868D4-5EBF-4AD5-BE5A-553DDFBA4940}"/>
                </pc2:cmRplyMkLst>
              </pc226:cmRplyChg>
            </pc226:cmChg>
          </p:ext>
        </pc:extLst>
      </pc:sldChg>
      <pc:sldChg chg="addSp delSp modSp mod modClrScheme delAnim chgLayout">
        <pc:chgData name="Palit, Tapti" userId="dec6fbcd-7598-406a-8cbf-504d4a3bac15" providerId="ADAL" clId="{65104DF2-1B45-4C36-9E2A-F89658839DCF}" dt="2024-01-15T20:08:31.452" v="853" actId="20577"/>
        <pc:sldMkLst>
          <pc:docMk/>
          <pc:sldMk cId="4242902094" sldId="872"/>
        </pc:sldMkLst>
        <pc:spChg chg="mod ord">
          <ac:chgData name="Palit, Tapti" userId="dec6fbcd-7598-406a-8cbf-504d4a3bac15" providerId="ADAL" clId="{65104DF2-1B45-4C36-9E2A-F89658839DCF}" dt="2024-01-15T19:14:22.999" v="503" actId="700"/>
          <ac:spMkLst>
            <pc:docMk/>
            <pc:sldMk cId="4242902094" sldId="872"/>
            <ac:spMk id="2" creationId="{F8B8D02F-DFDB-4EB1-8C2E-1677EEE15BF7}"/>
          </ac:spMkLst>
        </pc:spChg>
        <pc:spChg chg="mod ord">
          <ac:chgData name="Palit, Tapti" userId="dec6fbcd-7598-406a-8cbf-504d4a3bac15" providerId="ADAL" clId="{65104DF2-1B45-4C36-9E2A-F89658839DCF}" dt="2024-01-15T19:14:22.999" v="503" actId="700"/>
          <ac:spMkLst>
            <pc:docMk/>
            <pc:sldMk cId="4242902094" sldId="872"/>
            <ac:spMk id="4" creationId="{6B1F8454-81B1-434A-AEB0-0FF8F15F1F73}"/>
          </ac:spMkLst>
        </pc:spChg>
        <pc:spChg chg="add del mod ord">
          <ac:chgData name="Palit, Tapti" userId="dec6fbcd-7598-406a-8cbf-504d4a3bac15" providerId="ADAL" clId="{65104DF2-1B45-4C36-9E2A-F89658839DCF}" dt="2024-01-15T19:14:22.999" v="503" actId="700"/>
          <ac:spMkLst>
            <pc:docMk/>
            <pc:sldMk cId="4242902094" sldId="872"/>
            <ac:spMk id="7" creationId="{8EE78ED6-DB82-7E82-F30A-2271138025F2}"/>
          </ac:spMkLst>
        </pc:spChg>
        <pc:spChg chg="add mod ord">
          <ac:chgData name="Palit, Tapti" userId="dec6fbcd-7598-406a-8cbf-504d4a3bac15" providerId="ADAL" clId="{65104DF2-1B45-4C36-9E2A-F89658839DCF}" dt="2024-01-15T19:14:22.999" v="503" actId="700"/>
          <ac:spMkLst>
            <pc:docMk/>
            <pc:sldMk cId="4242902094" sldId="872"/>
            <ac:spMk id="9" creationId="{9C1A6A6B-B42A-D598-D269-64523D856762}"/>
          </ac:spMkLst>
        </pc:spChg>
        <pc:spChg chg="add mod ord">
          <ac:chgData name="Palit, Tapti" userId="dec6fbcd-7598-406a-8cbf-504d4a3bac15" providerId="ADAL" clId="{65104DF2-1B45-4C36-9E2A-F89658839DCF}" dt="2024-01-15T20:08:31.452" v="853" actId="20577"/>
          <ac:spMkLst>
            <pc:docMk/>
            <pc:sldMk cId="4242902094" sldId="872"/>
            <ac:spMk id="13" creationId="{9D35731B-9E87-9F85-EA98-0D3DB41CF05E}"/>
          </ac:spMkLst>
        </pc:spChg>
        <pc:spChg chg="del mod">
          <ac:chgData name="Palit, Tapti" userId="dec6fbcd-7598-406a-8cbf-504d4a3bac15" providerId="ADAL" clId="{65104DF2-1B45-4C36-9E2A-F89658839DCF}" dt="2024-01-15T19:14:19.659" v="502" actId="478"/>
          <ac:spMkLst>
            <pc:docMk/>
            <pc:sldMk cId="4242902094" sldId="872"/>
            <ac:spMk id="19" creationId="{C1D818D2-94DD-4E73-A539-B454D47E52F0}"/>
          </ac:spMkLst>
        </pc:spChg>
      </pc:sldChg>
      <pc:sldChg chg="addSp delSp modSp mod modClrScheme delAnim chgLayout">
        <pc:chgData name="Palit, Tapti" userId="dec6fbcd-7598-406a-8cbf-504d4a3bac15" providerId="ADAL" clId="{65104DF2-1B45-4C36-9E2A-F89658839DCF}" dt="2024-01-15T19:16:49.720" v="534" actId="20577"/>
        <pc:sldMkLst>
          <pc:docMk/>
          <pc:sldMk cId="713957104" sldId="873"/>
        </pc:sldMkLst>
        <pc:spChg chg="mod ord">
          <ac:chgData name="Palit, Tapti" userId="dec6fbcd-7598-406a-8cbf-504d4a3bac15" providerId="ADAL" clId="{65104DF2-1B45-4C36-9E2A-F89658839DCF}" dt="2024-01-15T19:16:40.435" v="530" actId="700"/>
          <ac:spMkLst>
            <pc:docMk/>
            <pc:sldMk cId="713957104" sldId="873"/>
            <ac:spMk id="2" creationId="{A7B9CA2E-A6F3-4003-A1CE-CEE7FFF1A159}"/>
          </ac:spMkLst>
        </pc:spChg>
        <pc:spChg chg="mod ord">
          <ac:chgData name="Palit, Tapti" userId="dec6fbcd-7598-406a-8cbf-504d4a3bac15" providerId="ADAL" clId="{65104DF2-1B45-4C36-9E2A-F89658839DCF}" dt="2024-01-15T19:16:40.435" v="530" actId="700"/>
          <ac:spMkLst>
            <pc:docMk/>
            <pc:sldMk cId="713957104" sldId="873"/>
            <ac:spMk id="4" creationId="{7AE675F1-274A-4707-95E2-FB6DADA59BA1}"/>
          </ac:spMkLst>
        </pc:spChg>
        <pc:spChg chg="add del mod ord">
          <ac:chgData name="Palit, Tapti" userId="dec6fbcd-7598-406a-8cbf-504d4a3bac15" providerId="ADAL" clId="{65104DF2-1B45-4C36-9E2A-F89658839DCF}" dt="2024-01-15T19:16:40.435" v="530" actId="700"/>
          <ac:spMkLst>
            <pc:docMk/>
            <pc:sldMk cId="713957104" sldId="873"/>
            <ac:spMk id="6" creationId="{99C3B73D-93DF-1CBB-9664-1EBC41420082}"/>
          </ac:spMkLst>
        </pc:spChg>
        <pc:spChg chg="add mod ord">
          <ac:chgData name="Palit, Tapti" userId="dec6fbcd-7598-406a-8cbf-504d4a3bac15" providerId="ADAL" clId="{65104DF2-1B45-4C36-9E2A-F89658839DCF}" dt="2024-01-15T19:16:40.435" v="530" actId="700"/>
          <ac:spMkLst>
            <pc:docMk/>
            <pc:sldMk cId="713957104" sldId="873"/>
            <ac:spMk id="8" creationId="{7681A90F-BC79-505D-727F-D447B7AE84F1}"/>
          </ac:spMkLst>
        </pc:spChg>
        <pc:spChg chg="add mod ord">
          <ac:chgData name="Palit, Tapti" userId="dec6fbcd-7598-406a-8cbf-504d4a3bac15" providerId="ADAL" clId="{65104DF2-1B45-4C36-9E2A-F89658839DCF}" dt="2024-01-15T19:16:49.720" v="534" actId="20577"/>
          <ac:spMkLst>
            <pc:docMk/>
            <pc:sldMk cId="713957104" sldId="873"/>
            <ac:spMk id="9" creationId="{231D21DB-4A47-1E14-2F94-43FD7E3AF0E2}"/>
          </ac:spMkLst>
        </pc:spChg>
        <pc:spChg chg="del mod">
          <ac:chgData name="Palit, Tapti" userId="dec6fbcd-7598-406a-8cbf-504d4a3bac15" providerId="ADAL" clId="{65104DF2-1B45-4C36-9E2A-F89658839DCF}" dt="2024-01-15T19:16:44.860" v="532" actId="478"/>
          <ac:spMkLst>
            <pc:docMk/>
            <pc:sldMk cId="713957104" sldId="873"/>
            <ac:spMk id="23" creationId="{155F6B2D-4AF0-47AB-8A37-791D3A0EFA23}"/>
          </ac:spMkLst>
        </pc:spChg>
      </pc:sldChg>
      <pc:sldChg chg="addSp delSp modSp mod modClrScheme addAnim delAnim modAnim chgLayout">
        <pc:chgData name="Palit, Tapti" userId="dec6fbcd-7598-406a-8cbf-504d4a3bac15" providerId="ADAL" clId="{65104DF2-1B45-4C36-9E2A-F89658839DCF}" dt="2024-01-15T20:23:25.849" v="1064"/>
        <pc:sldMkLst>
          <pc:docMk/>
          <pc:sldMk cId="3578406948" sldId="874"/>
        </pc:sldMkLst>
        <pc:spChg chg="mod ord">
          <ac:chgData name="Palit, Tapti" userId="dec6fbcd-7598-406a-8cbf-504d4a3bac15" providerId="ADAL" clId="{65104DF2-1B45-4C36-9E2A-F89658839DCF}" dt="2024-01-15T19:19:09.993" v="551" actId="700"/>
          <ac:spMkLst>
            <pc:docMk/>
            <pc:sldMk cId="3578406948" sldId="874"/>
            <ac:spMk id="2" creationId="{76C2218A-F1A9-4EE7-8F23-4A77F2ACC91D}"/>
          </ac:spMkLst>
        </pc:spChg>
        <pc:spChg chg="add mod ord">
          <ac:chgData name="Palit, Tapti" userId="dec6fbcd-7598-406a-8cbf-504d4a3bac15" providerId="ADAL" clId="{65104DF2-1B45-4C36-9E2A-F89658839DCF}" dt="2024-01-15T19:19:56.743" v="563" actId="20577"/>
          <ac:spMkLst>
            <pc:docMk/>
            <pc:sldMk cId="3578406948" sldId="874"/>
            <ac:spMk id="3" creationId="{E72186F9-FE3D-CA26-20F7-94C0AD1DBE3D}"/>
          </ac:spMkLst>
        </pc:spChg>
        <pc:spChg chg="mod ord">
          <ac:chgData name="Palit, Tapti" userId="dec6fbcd-7598-406a-8cbf-504d4a3bac15" providerId="ADAL" clId="{65104DF2-1B45-4C36-9E2A-F89658839DCF}" dt="2024-01-15T19:19:09.993" v="551" actId="700"/>
          <ac:spMkLst>
            <pc:docMk/>
            <pc:sldMk cId="3578406948" sldId="874"/>
            <ac:spMk id="4" creationId="{406BE7A0-93CE-40E8-B125-992C65ADE4C9}"/>
          </ac:spMkLst>
        </pc:spChg>
        <pc:spChg chg="add mod">
          <ac:chgData name="Palit, Tapti" userId="dec6fbcd-7598-406a-8cbf-504d4a3bac15" providerId="ADAL" clId="{65104DF2-1B45-4C36-9E2A-F89658839DCF}" dt="2024-01-15T20:23:12.516" v="1062" actId="1076"/>
          <ac:spMkLst>
            <pc:docMk/>
            <pc:sldMk cId="3578406948" sldId="874"/>
            <ac:spMk id="6" creationId="{81AE66CA-DDB8-1505-13E0-5056202A9DC5}"/>
          </ac:spMkLst>
        </pc:spChg>
        <pc:spChg chg="mod">
          <ac:chgData name="Palit, Tapti" userId="dec6fbcd-7598-406a-8cbf-504d4a3bac15" providerId="ADAL" clId="{65104DF2-1B45-4C36-9E2A-F89658839DCF}" dt="2024-01-15T19:19:17.286" v="552" actId="1076"/>
          <ac:spMkLst>
            <pc:docMk/>
            <pc:sldMk cId="3578406948" sldId="874"/>
            <ac:spMk id="7" creationId="{EE969EE1-BB5F-49CA-8294-CF99F01CA2E7}"/>
          </ac:spMkLst>
        </pc:spChg>
        <pc:spChg chg="mod">
          <ac:chgData name="Palit, Tapti" userId="dec6fbcd-7598-406a-8cbf-504d4a3bac15" providerId="ADAL" clId="{65104DF2-1B45-4C36-9E2A-F89658839DCF}" dt="2024-01-15T19:19:19.293" v="553" actId="1076"/>
          <ac:spMkLst>
            <pc:docMk/>
            <pc:sldMk cId="3578406948" sldId="874"/>
            <ac:spMk id="8" creationId="{1DF7F80A-1399-420B-A50F-9A050408E987}"/>
          </ac:spMkLst>
        </pc:spChg>
        <pc:spChg chg="mod">
          <ac:chgData name="Palit, Tapti" userId="dec6fbcd-7598-406a-8cbf-504d4a3bac15" providerId="ADAL" clId="{65104DF2-1B45-4C36-9E2A-F89658839DCF}" dt="2024-01-15T19:19:26.481" v="555" actId="1076"/>
          <ac:spMkLst>
            <pc:docMk/>
            <pc:sldMk cId="3578406948" sldId="874"/>
            <ac:spMk id="9" creationId="{27DE1AE7-FA32-484D-9B6A-A02D9B37555A}"/>
          </ac:spMkLst>
        </pc:spChg>
        <pc:spChg chg="mod">
          <ac:chgData name="Palit, Tapti" userId="dec6fbcd-7598-406a-8cbf-504d4a3bac15" providerId="ADAL" clId="{65104DF2-1B45-4C36-9E2A-F89658839DCF}" dt="2024-01-15T19:19:30.382" v="556" actId="1076"/>
          <ac:spMkLst>
            <pc:docMk/>
            <pc:sldMk cId="3578406948" sldId="874"/>
            <ac:spMk id="10" creationId="{F55DBEC7-16D0-46B6-882B-33E915FE2BAC}"/>
          </ac:spMkLst>
        </pc:spChg>
        <pc:spChg chg="mod">
          <ac:chgData name="Palit, Tapti" userId="dec6fbcd-7598-406a-8cbf-504d4a3bac15" providerId="ADAL" clId="{65104DF2-1B45-4C36-9E2A-F89658839DCF}" dt="2024-01-15T19:19:34.286" v="557" actId="1076"/>
          <ac:spMkLst>
            <pc:docMk/>
            <pc:sldMk cId="3578406948" sldId="874"/>
            <ac:spMk id="11" creationId="{F4AB52F8-3ECC-4F76-A314-64518EEE3C2D}"/>
          </ac:spMkLst>
        </pc:spChg>
        <pc:spChg chg="mod">
          <ac:chgData name="Palit, Tapti" userId="dec6fbcd-7598-406a-8cbf-504d4a3bac15" providerId="ADAL" clId="{65104DF2-1B45-4C36-9E2A-F89658839DCF}" dt="2024-01-15T19:19:53.640" v="561" actId="21"/>
          <ac:spMkLst>
            <pc:docMk/>
            <pc:sldMk cId="3578406948" sldId="874"/>
            <ac:spMk id="12" creationId="{29E8CEBE-9429-48F0-B5A6-A7A0AE385D91}"/>
          </ac:spMkLst>
        </pc:spChg>
        <pc:spChg chg="del mod">
          <ac:chgData name="Palit, Tapti" userId="dec6fbcd-7598-406a-8cbf-504d4a3bac15" providerId="ADAL" clId="{65104DF2-1B45-4C36-9E2A-F89658839DCF}" dt="2024-01-15T19:20:11.380" v="565" actId="478"/>
          <ac:spMkLst>
            <pc:docMk/>
            <pc:sldMk cId="3578406948" sldId="874"/>
            <ac:spMk id="13" creationId="{67B4B9E0-5809-4F08-B49D-7EEA5D02217F}"/>
          </ac:spMkLst>
        </pc:spChg>
        <pc:graphicFrameChg chg="mod ord">
          <ac:chgData name="Palit, Tapti" userId="dec6fbcd-7598-406a-8cbf-504d4a3bac15" providerId="ADAL" clId="{65104DF2-1B45-4C36-9E2A-F89658839DCF}" dt="2024-01-15T19:19:09.993" v="551" actId="700"/>
          <ac:graphicFrameMkLst>
            <pc:docMk/>
            <pc:sldMk cId="3578406948" sldId="874"/>
            <ac:graphicFrameMk id="5" creationId="{2D915EF0-C181-4958-87BE-EEB35EBC0714}"/>
          </ac:graphicFrameMkLst>
        </pc:graphicFrameChg>
      </pc:sldChg>
      <pc:sldChg chg="modSp mod">
        <pc:chgData name="Palit, Tapti" userId="dec6fbcd-7598-406a-8cbf-504d4a3bac15" providerId="ADAL" clId="{65104DF2-1B45-4C36-9E2A-F89658839DCF}" dt="2024-01-24T17:46:13.570" v="8896" actId="692"/>
        <pc:sldMkLst>
          <pc:docMk/>
          <pc:sldMk cId="3318823025" sldId="876"/>
        </pc:sldMkLst>
        <pc:spChg chg="mod">
          <ac:chgData name="Palit, Tapti" userId="dec6fbcd-7598-406a-8cbf-504d4a3bac15" providerId="ADAL" clId="{65104DF2-1B45-4C36-9E2A-F89658839DCF}" dt="2024-01-24T17:46:13.570" v="8896" actId="692"/>
          <ac:spMkLst>
            <pc:docMk/>
            <pc:sldMk cId="3318823025" sldId="876"/>
            <ac:spMk id="2" creationId="{0B3EF019-A691-8AEC-2488-AF5D6867D5E0}"/>
          </ac:spMkLst>
        </pc:spChg>
        <pc:spChg chg="mod">
          <ac:chgData name="Palit, Tapti" userId="dec6fbcd-7598-406a-8cbf-504d4a3bac15" providerId="ADAL" clId="{65104DF2-1B45-4C36-9E2A-F89658839DCF}" dt="2024-01-24T17:46:13.570" v="8896" actId="692"/>
          <ac:spMkLst>
            <pc:docMk/>
            <pc:sldMk cId="3318823025" sldId="876"/>
            <ac:spMk id="5" creationId="{5F7FA714-6974-907B-5A8E-AE6E48BE8E03}"/>
          </ac:spMkLst>
        </pc:spChg>
        <pc:spChg chg="mod">
          <ac:chgData name="Palit, Tapti" userId="dec6fbcd-7598-406a-8cbf-504d4a3bac15" providerId="ADAL" clId="{65104DF2-1B45-4C36-9E2A-F89658839DCF}" dt="2024-01-24T17:46:13.570" v="8896" actId="692"/>
          <ac:spMkLst>
            <pc:docMk/>
            <pc:sldMk cId="3318823025" sldId="876"/>
            <ac:spMk id="10" creationId="{179E423C-29A9-4EFE-31DF-FDE0901D4251}"/>
          </ac:spMkLst>
        </pc:spChg>
        <pc:spChg chg="mod">
          <ac:chgData name="Palit, Tapti" userId="dec6fbcd-7598-406a-8cbf-504d4a3bac15" providerId="ADAL" clId="{65104DF2-1B45-4C36-9E2A-F89658839DCF}" dt="2024-01-24T17:46:13.570" v="8896" actId="692"/>
          <ac:spMkLst>
            <pc:docMk/>
            <pc:sldMk cId="3318823025" sldId="876"/>
            <ac:spMk id="36" creationId="{04E25AA4-9E2C-BD11-0AB8-86C10CCD6526}"/>
          </ac:spMkLst>
        </pc:spChg>
      </pc:sldChg>
      <pc:sldChg chg="modSp mod">
        <pc:chgData name="Palit, Tapti" userId="dec6fbcd-7598-406a-8cbf-504d4a3bac15" providerId="ADAL" clId="{65104DF2-1B45-4C36-9E2A-F89658839DCF}" dt="2024-01-24T17:46:40.653" v="8900" actId="108"/>
        <pc:sldMkLst>
          <pc:docMk/>
          <pc:sldMk cId="199416346" sldId="877"/>
        </pc:sldMkLst>
        <pc:spChg chg="mod">
          <ac:chgData name="Palit, Tapti" userId="dec6fbcd-7598-406a-8cbf-504d4a3bac15" providerId="ADAL" clId="{65104DF2-1B45-4C36-9E2A-F89658839DCF}" dt="2024-01-24T17:46:24.037" v="8898" actId="108"/>
          <ac:spMkLst>
            <pc:docMk/>
            <pc:sldMk cId="199416346" sldId="877"/>
            <ac:spMk id="2" creationId="{0B3EF019-A691-8AEC-2488-AF5D6867D5E0}"/>
          </ac:spMkLst>
        </pc:spChg>
        <pc:spChg chg="mod">
          <ac:chgData name="Palit, Tapti" userId="dec6fbcd-7598-406a-8cbf-504d4a3bac15" providerId="ADAL" clId="{65104DF2-1B45-4C36-9E2A-F89658839DCF}" dt="2024-01-24T17:46:24.037" v="8898" actId="108"/>
          <ac:spMkLst>
            <pc:docMk/>
            <pc:sldMk cId="199416346" sldId="877"/>
            <ac:spMk id="5" creationId="{5F7FA714-6974-907B-5A8E-AE6E48BE8E03}"/>
          </ac:spMkLst>
        </pc:spChg>
        <pc:spChg chg="mod">
          <ac:chgData name="Palit, Tapti" userId="dec6fbcd-7598-406a-8cbf-504d4a3bac15" providerId="ADAL" clId="{65104DF2-1B45-4C36-9E2A-F89658839DCF}" dt="2024-01-24T17:46:38.724" v="8899" actId="108"/>
          <ac:spMkLst>
            <pc:docMk/>
            <pc:sldMk cId="199416346" sldId="877"/>
            <ac:spMk id="10" creationId="{179E423C-29A9-4EFE-31DF-FDE0901D4251}"/>
          </ac:spMkLst>
        </pc:spChg>
        <pc:spChg chg="mod">
          <ac:chgData name="Palit, Tapti" userId="dec6fbcd-7598-406a-8cbf-504d4a3bac15" providerId="ADAL" clId="{65104DF2-1B45-4C36-9E2A-F89658839DCF}" dt="2024-01-24T17:46:40.653" v="8900" actId="108"/>
          <ac:spMkLst>
            <pc:docMk/>
            <pc:sldMk cId="199416346" sldId="877"/>
            <ac:spMk id="36" creationId="{04E25AA4-9E2C-BD11-0AB8-86C10CCD6526}"/>
          </ac:spMkLst>
        </pc:spChg>
      </pc:sldChg>
      <pc:sldChg chg="addSp modSp mod modAnim modNotesTx">
        <pc:chgData name="Palit, Tapti" userId="dec6fbcd-7598-406a-8cbf-504d4a3bac15" providerId="ADAL" clId="{65104DF2-1B45-4C36-9E2A-F89658839DCF}" dt="2024-01-24T17:20:11.583" v="8875" actId="14100"/>
        <pc:sldMkLst>
          <pc:docMk/>
          <pc:sldMk cId="3116049212" sldId="878"/>
        </pc:sldMkLst>
        <pc:spChg chg="add mod">
          <ac:chgData name="Palit, Tapti" userId="dec6fbcd-7598-406a-8cbf-504d4a3bac15" providerId="ADAL" clId="{65104DF2-1B45-4C36-9E2A-F89658839DCF}" dt="2024-01-24T17:20:11.583" v="8875" actId="14100"/>
          <ac:spMkLst>
            <pc:docMk/>
            <pc:sldMk cId="3116049212" sldId="878"/>
            <ac:spMk id="12" creationId="{D817A38E-27FE-C71B-EC2E-55EEF34D04AF}"/>
          </ac:spMkLst>
        </pc:spChg>
      </pc:sldChg>
      <pc:sldChg chg="modSp mod addCm modCm chgLayout">
        <pc:chgData name="Palit, Tapti" userId="dec6fbcd-7598-406a-8cbf-504d4a3bac15" providerId="ADAL" clId="{65104DF2-1B45-4C36-9E2A-F89658839DCF}" dt="2024-01-15T20:54:39.386" v="1091"/>
        <pc:sldMkLst>
          <pc:docMk/>
          <pc:sldMk cId="4106136446" sldId="878"/>
        </pc:sldMkLst>
        <pc:spChg chg="mod ord">
          <ac:chgData name="Palit, Tapti" userId="dec6fbcd-7598-406a-8cbf-504d4a3bac15" providerId="ADAL" clId="{65104DF2-1B45-4C36-9E2A-F89658839DCF}" dt="2024-01-15T18:02:53.069" v="52" actId="700"/>
          <ac:spMkLst>
            <pc:docMk/>
            <pc:sldMk cId="4106136446" sldId="878"/>
            <ac:spMk id="2" creationId="{43307816-7BFB-322B-7DF4-0CFEEE31BD9E}"/>
          </ac:spMkLst>
        </pc:spChg>
        <pc:spChg chg="mod ord">
          <ac:chgData name="Palit, Tapti" userId="dec6fbcd-7598-406a-8cbf-504d4a3bac15" providerId="ADAL" clId="{65104DF2-1B45-4C36-9E2A-F89658839DCF}" dt="2024-01-15T18:02:53.069" v="52" actId="700"/>
          <ac:spMkLst>
            <pc:docMk/>
            <pc:sldMk cId="4106136446" sldId="878"/>
            <ac:spMk id="4" creationId="{6227F2ED-404E-7843-3C5A-1A723AFD086C}"/>
          </ac:spMkLst>
        </pc:spChg>
        <pc:spChg chg="mod">
          <ac:chgData name="Palit, Tapti" userId="dec6fbcd-7598-406a-8cbf-504d4a3bac15" providerId="ADAL" clId="{65104DF2-1B45-4C36-9E2A-F89658839DCF}" dt="2024-01-15T19:39:09.321" v="729" actId="1076"/>
          <ac:spMkLst>
            <pc:docMk/>
            <pc:sldMk cId="4106136446" sldId="878"/>
            <ac:spMk id="7" creationId="{B3118DC6-8D31-BB2B-F7E7-8F14A04E4759}"/>
          </ac:spMkLst>
        </pc:spChg>
        <pc:spChg chg="mod">
          <ac:chgData name="Palit, Tapti" userId="dec6fbcd-7598-406a-8cbf-504d4a3bac15" providerId="ADAL" clId="{65104DF2-1B45-4C36-9E2A-F89658839DCF}" dt="2024-01-15T19:39:09.321" v="729" actId="1076"/>
          <ac:spMkLst>
            <pc:docMk/>
            <pc:sldMk cId="4106136446" sldId="878"/>
            <ac:spMk id="8" creationId="{2C4D375D-3E29-0DB5-68EF-64CCE376569C}"/>
          </ac:spMkLst>
        </pc:spChg>
        <pc:spChg chg="mod">
          <ac:chgData name="Palit, Tapti" userId="dec6fbcd-7598-406a-8cbf-504d4a3bac15" providerId="ADAL" clId="{65104DF2-1B45-4C36-9E2A-F89658839DCF}" dt="2024-01-15T19:39:23.977" v="730" actId="1076"/>
          <ac:spMkLst>
            <pc:docMk/>
            <pc:sldMk cId="4106136446" sldId="878"/>
            <ac:spMk id="9" creationId="{BFA6F52C-0219-E685-DB28-87A1A69F4C30}"/>
          </ac:spMkLst>
        </pc:spChg>
        <pc:spChg chg="mod">
          <ac:chgData name="Palit, Tapti" userId="dec6fbcd-7598-406a-8cbf-504d4a3bac15" providerId="ADAL" clId="{65104DF2-1B45-4C36-9E2A-F89658839DCF}" dt="2024-01-15T19:39:23.977" v="730" actId="1076"/>
          <ac:spMkLst>
            <pc:docMk/>
            <pc:sldMk cId="4106136446" sldId="878"/>
            <ac:spMk id="10" creationId="{F33C5856-D54D-7847-C899-B8C45FC2C80E}"/>
          </ac:spMkLst>
        </pc:spChg>
        <pc:spChg chg="mod">
          <ac:chgData name="Palit, Tapti" userId="dec6fbcd-7598-406a-8cbf-504d4a3bac15" providerId="ADAL" clId="{65104DF2-1B45-4C36-9E2A-F89658839DCF}" dt="2024-01-15T19:39:35.526" v="731" actId="1076"/>
          <ac:spMkLst>
            <pc:docMk/>
            <pc:sldMk cId="4106136446" sldId="878"/>
            <ac:spMk id="11" creationId="{7325C5C9-25DA-D42D-4776-3A8282C386CD}"/>
          </ac:spMkLst>
        </pc:spChg>
        <pc:spChg chg="mod">
          <ac:chgData name="Palit, Tapti" userId="dec6fbcd-7598-406a-8cbf-504d4a3bac15" providerId="ADAL" clId="{65104DF2-1B45-4C36-9E2A-F89658839DCF}" dt="2024-01-15T19:39:35.526" v="731" actId="1076"/>
          <ac:spMkLst>
            <pc:docMk/>
            <pc:sldMk cId="4106136446" sldId="878"/>
            <ac:spMk id="12" creationId="{872B8558-E42F-8D8C-7E34-39D57AED5BEC}"/>
          </ac:spMkLst>
        </pc:spChg>
        <pc:spChg chg="mod">
          <ac:chgData name="Palit, Tapti" userId="dec6fbcd-7598-406a-8cbf-504d4a3bac15" providerId="ADAL" clId="{65104DF2-1B45-4C36-9E2A-F89658839DCF}" dt="2024-01-15T19:40:02.558" v="734" actId="692"/>
          <ac:spMkLst>
            <pc:docMk/>
            <pc:sldMk cId="4106136446" sldId="878"/>
            <ac:spMk id="14" creationId="{6F866D0F-1452-D02C-7949-C95EC7C93DD5}"/>
          </ac:spMkLst>
        </pc:spChg>
        <pc:spChg chg="mod">
          <ac:chgData name="Palit, Tapti" userId="dec6fbcd-7598-406a-8cbf-504d4a3bac15" providerId="ADAL" clId="{65104DF2-1B45-4C36-9E2A-F89658839DCF}" dt="2024-01-15T19:40:05.996" v="735" actId="692"/>
          <ac:spMkLst>
            <pc:docMk/>
            <pc:sldMk cId="4106136446" sldId="878"/>
            <ac:spMk id="15" creationId="{333811DD-A797-786E-8BA4-B695AF563655}"/>
          </ac:spMkLst>
        </pc:spChg>
        <pc:spChg chg="mod">
          <ac:chgData name="Palit, Tapti" userId="dec6fbcd-7598-406a-8cbf-504d4a3bac15" providerId="ADAL" clId="{65104DF2-1B45-4C36-9E2A-F89658839DCF}" dt="2024-01-15T19:39:09.321" v="729" actId="1076"/>
          <ac:spMkLst>
            <pc:docMk/>
            <pc:sldMk cId="4106136446" sldId="878"/>
            <ac:spMk id="18" creationId="{8D802BA6-0B8A-B10B-54E5-9FF6FB5E4BD3}"/>
          </ac:spMkLst>
        </pc:spChg>
        <pc:spChg chg="mod">
          <ac:chgData name="Palit, Tapti" userId="dec6fbcd-7598-406a-8cbf-504d4a3bac15" providerId="ADAL" clId="{65104DF2-1B45-4C36-9E2A-F89658839DCF}" dt="2024-01-15T19:39:23.977" v="730" actId="1076"/>
          <ac:spMkLst>
            <pc:docMk/>
            <pc:sldMk cId="4106136446" sldId="878"/>
            <ac:spMk id="19" creationId="{13899F3A-FF26-D649-6588-9ABAB627E77C}"/>
          </ac:spMkLst>
        </pc:spChg>
        <pc:spChg chg="mod">
          <ac:chgData name="Palit, Tapti" userId="dec6fbcd-7598-406a-8cbf-504d4a3bac15" providerId="ADAL" clId="{65104DF2-1B45-4C36-9E2A-F89658839DCF}" dt="2024-01-15T19:39:35.526" v="731" actId="1076"/>
          <ac:spMkLst>
            <pc:docMk/>
            <pc:sldMk cId="4106136446" sldId="878"/>
            <ac:spMk id="20" creationId="{821A3CD9-3827-7FA8-6537-12D73768D3A2}"/>
          </ac:spMkLst>
        </pc:spChg>
        <pc:graphicFrameChg chg="mod ord modGraphic">
          <ac:chgData name="Palit, Tapti" userId="dec6fbcd-7598-406a-8cbf-504d4a3bac15" providerId="ADAL" clId="{65104DF2-1B45-4C36-9E2A-F89658839DCF}" dt="2024-01-15T20:24:49.773" v="1066" actId="2711"/>
          <ac:graphicFrameMkLst>
            <pc:docMk/>
            <pc:sldMk cId="4106136446" sldId="878"/>
            <ac:graphicFrameMk id="5" creationId="{3A575547-83BE-2DB9-68F9-3B02678257AA}"/>
          </ac:graphicFrameMkLst>
        </pc:graphicFrame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15T20:54:39.386" v="1091"/>
              <pc2:cmMkLst xmlns:pc2="http://schemas.microsoft.com/office/powerpoint/2019/9/main/command">
                <pc:docMk/>
                <pc:sldMk cId="4106136446" sldId="878"/>
                <pc2:cmMk id="{0CA250D8-A294-4CFF-8566-E90610714B37}"/>
              </pc2:cmMkLst>
              <pc226:cmRplyChg chg="add mod">
                <pc226:chgData name="Palit, Tapti" userId="dec6fbcd-7598-406a-8cbf-504d4a3bac15" providerId="ADAL" clId="{65104DF2-1B45-4C36-9E2A-F89658839DCF}" dt="2024-01-15T20:54:39.386" v="1091"/>
                <pc2:cmRplyMkLst xmlns:pc2="http://schemas.microsoft.com/office/powerpoint/2019/9/main/command">
                  <pc:docMk/>
                  <pc:sldMk cId="4106136446" sldId="878"/>
                  <pc2:cmMk id="{0CA250D8-A294-4CFF-8566-E90610714B37}"/>
                  <pc2:cmRplyMk id="{C5B61E68-65E8-4315-904F-CEC4964E1FC9}"/>
                </pc2:cmRplyMkLst>
              </pc226:cmRplyChg>
            </pc226:cmChg>
          </p:ext>
        </pc:extLst>
      </pc:sldChg>
      <pc:sldChg chg="modSp mod">
        <pc:chgData name="Palit, Tapti" userId="dec6fbcd-7598-406a-8cbf-504d4a3bac15" providerId="ADAL" clId="{65104DF2-1B45-4C36-9E2A-F89658839DCF}" dt="2024-01-24T17:20:36.476" v="8878" actId="14100"/>
        <pc:sldMkLst>
          <pc:docMk/>
          <pc:sldMk cId="1808779352" sldId="879"/>
        </pc:sldMkLst>
        <pc:spChg chg="mod">
          <ac:chgData name="Palit, Tapti" userId="dec6fbcd-7598-406a-8cbf-504d4a3bac15" providerId="ADAL" clId="{65104DF2-1B45-4C36-9E2A-F89658839DCF}" dt="2024-01-24T17:20:36.476" v="8878" actId="14100"/>
          <ac:spMkLst>
            <pc:docMk/>
            <pc:sldMk cId="1808779352" sldId="879"/>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3116451716" sldId="879"/>
        </pc:sldMkLst>
        <pc:spChg chg="mod ord">
          <ac:chgData name="Palit, Tapti" userId="dec6fbcd-7598-406a-8cbf-504d4a3bac15" providerId="ADAL" clId="{65104DF2-1B45-4C36-9E2A-F89658839DCF}" dt="2024-01-15T18:02:53.069" v="52" actId="700"/>
          <ac:spMkLst>
            <pc:docMk/>
            <pc:sldMk cId="3116451716" sldId="879"/>
            <ac:spMk id="2" creationId="{1E66A126-7EC2-4AF7-BDAC-279CE10164EC}"/>
          </ac:spMkLst>
        </pc:spChg>
        <pc:spChg chg="add mod ord">
          <ac:chgData name="Palit, Tapti" userId="dec6fbcd-7598-406a-8cbf-504d4a3bac15" providerId="ADAL" clId="{65104DF2-1B45-4C36-9E2A-F89658839DCF}" dt="2024-01-15T18:02:53.069" v="52" actId="700"/>
          <ac:spMkLst>
            <pc:docMk/>
            <pc:sldMk cId="3116451716" sldId="879"/>
            <ac:spMk id="3" creationId="{AEAB820E-FEF5-B388-740A-18E7851690C9}"/>
          </ac:spMkLst>
        </pc:spChg>
        <pc:spChg chg="mod ord">
          <ac:chgData name="Palit, Tapti" userId="dec6fbcd-7598-406a-8cbf-504d4a3bac15" providerId="ADAL" clId="{65104DF2-1B45-4C36-9E2A-F89658839DCF}" dt="2024-01-15T18:02:53.069" v="52" actId="700"/>
          <ac:spMkLst>
            <pc:docMk/>
            <pc:sldMk cId="3116451716" sldId="879"/>
            <ac:spMk id="4" creationId="{8010EC48-2D64-4513-8B58-BFD0F3CEBE18}"/>
          </ac:spMkLst>
        </pc:spChg>
      </pc:sldChg>
      <pc:sldChg chg="addSp delSp modSp mod modClrScheme addAnim delAnim chgLayout">
        <pc:chgData name="Palit, Tapti" userId="dec6fbcd-7598-406a-8cbf-504d4a3bac15" providerId="ADAL" clId="{65104DF2-1B45-4C36-9E2A-F89658839DCF}" dt="2024-01-15T19:41:57.364" v="761" actId="20577"/>
        <pc:sldMkLst>
          <pc:docMk/>
          <pc:sldMk cId="387342752" sldId="880"/>
        </pc:sldMkLst>
        <pc:spChg chg="mod ord">
          <ac:chgData name="Palit, Tapti" userId="dec6fbcd-7598-406a-8cbf-504d4a3bac15" providerId="ADAL" clId="{65104DF2-1B45-4C36-9E2A-F89658839DCF}" dt="2024-01-15T19:41:36.680" v="746" actId="700"/>
          <ac:spMkLst>
            <pc:docMk/>
            <pc:sldMk cId="387342752" sldId="880"/>
            <ac:spMk id="2" creationId="{AB28845A-0EFC-412A-884A-D4194C16F2EE}"/>
          </ac:spMkLst>
        </pc:spChg>
        <pc:spChg chg="mod ord">
          <ac:chgData name="Palit, Tapti" userId="dec6fbcd-7598-406a-8cbf-504d4a3bac15" providerId="ADAL" clId="{65104DF2-1B45-4C36-9E2A-F89658839DCF}" dt="2024-01-15T19:41:36.680" v="746" actId="700"/>
          <ac:spMkLst>
            <pc:docMk/>
            <pc:sldMk cId="387342752" sldId="880"/>
            <ac:spMk id="4" creationId="{7126102E-3F88-4CF0-9BDE-D372B773C9EF}"/>
          </ac:spMkLst>
        </pc:spChg>
        <pc:spChg chg="mod ord">
          <ac:chgData name="Palit, Tapti" userId="dec6fbcd-7598-406a-8cbf-504d4a3bac15" providerId="ADAL" clId="{65104DF2-1B45-4C36-9E2A-F89658839DCF}" dt="2024-01-15T19:41:36.680" v="746" actId="700"/>
          <ac:spMkLst>
            <pc:docMk/>
            <pc:sldMk cId="387342752" sldId="880"/>
            <ac:spMk id="5" creationId="{19E9A9E3-58EB-496A-B94A-C1DE0DDAE6CF}"/>
          </ac:spMkLst>
        </pc:spChg>
        <pc:spChg chg="add del mod ord">
          <ac:chgData name="Palit, Tapti" userId="dec6fbcd-7598-406a-8cbf-504d4a3bac15" providerId="ADAL" clId="{65104DF2-1B45-4C36-9E2A-F89658839DCF}" dt="2024-01-15T19:41:36.680" v="746" actId="700"/>
          <ac:spMkLst>
            <pc:docMk/>
            <pc:sldMk cId="387342752" sldId="880"/>
            <ac:spMk id="6" creationId="{75A9C303-4EA3-CEB5-ABEC-B3BDE28561BF}"/>
          </ac:spMkLst>
        </pc:spChg>
        <pc:spChg chg="add mod ord">
          <ac:chgData name="Palit, Tapti" userId="dec6fbcd-7598-406a-8cbf-504d4a3bac15" providerId="ADAL" clId="{65104DF2-1B45-4C36-9E2A-F89658839DCF}" dt="2024-01-15T19:41:57.364" v="761" actId="20577"/>
          <ac:spMkLst>
            <pc:docMk/>
            <pc:sldMk cId="387342752" sldId="880"/>
            <ac:spMk id="7" creationId="{6CDD11AF-0E3F-1851-3597-83982F41D87B}"/>
          </ac:spMkLst>
        </pc:spChg>
        <pc:spChg chg="add del mod">
          <ac:chgData name="Palit, Tapti" userId="dec6fbcd-7598-406a-8cbf-504d4a3bac15" providerId="ADAL" clId="{65104DF2-1B45-4C36-9E2A-F89658839DCF}" dt="2024-01-15T19:41:53.020" v="759" actId="478"/>
          <ac:spMkLst>
            <pc:docMk/>
            <pc:sldMk cId="387342752" sldId="880"/>
            <ac:spMk id="12" creationId="{3E4FC04D-D29F-4E49-AE13-2609DAF6C64D}"/>
          </ac:spMkLst>
        </pc:spChg>
      </pc:sldChg>
      <pc:sldChg chg="modSp mod">
        <pc:chgData name="Palit, Tapti" userId="dec6fbcd-7598-406a-8cbf-504d4a3bac15" providerId="ADAL" clId="{65104DF2-1B45-4C36-9E2A-F89658839DCF}" dt="2024-01-24T17:46:59.060" v="8904" actId="108"/>
        <pc:sldMkLst>
          <pc:docMk/>
          <pc:sldMk cId="1404472563" sldId="880"/>
        </pc:sldMkLst>
        <pc:spChg chg="mod">
          <ac:chgData name="Palit, Tapti" userId="dec6fbcd-7598-406a-8cbf-504d4a3bac15" providerId="ADAL" clId="{65104DF2-1B45-4C36-9E2A-F89658839DCF}" dt="2024-01-24T17:46:53.700" v="8901" actId="108"/>
          <ac:spMkLst>
            <pc:docMk/>
            <pc:sldMk cId="1404472563" sldId="880"/>
            <ac:spMk id="2" creationId="{0B3EF019-A691-8AEC-2488-AF5D6867D5E0}"/>
          </ac:spMkLst>
        </pc:spChg>
        <pc:spChg chg="mod">
          <ac:chgData name="Palit, Tapti" userId="dec6fbcd-7598-406a-8cbf-504d4a3bac15" providerId="ADAL" clId="{65104DF2-1B45-4C36-9E2A-F89658839DCF}" dt="2024-01-24T17:46:55.482" v="8902" actId="108"/>
          <ac:spMkLst>
            <pc:docMk/>
            <pc:sldMk cId="1404472563" sldId="880"/>
            <ac:spMk id="5" creationId="{5F7FA714-6974-907B-5A8E-AE6E48BE8E03}"/>
          </ac:spMkLst>
        </pc:spChg>
        <pc:spChg chg="mod">
          <ac:chgData name="Palit, Tapti" userId="dec6fbcd-7598-406a-8cbf-504d4a3bac15" providerId="ADAL" clId="{65104DF2-1B45-4C36-9E2A-F89658839DCF}" dt="2024-01-24T17:46:57.114" v="8903" actId="108"/>
          <ac:spMkLst>
            <pc:docMk/>
            <pc:sldMk cId="1404472563" sldId="880"/>
            <ac:spMk id="10" creationId="{179E423C-29A9-4EFE-31DF-FDE0901D4251}"/>
          </ac:spMkLst>
        </pc:spChg>
        <pc:spChg chg="mod">
          <ac:chgData name="Palit, Tapti" userId="dec6fbcd-7598-406a-8cbf-504d4a3bac15" providerId="ADAL" clId="{65104DF2-1B45-4C36-9E2A-F89658839DCF}" dt="2024-01-24T17:46:59.060" v="8904" actId="108"/>
          <ac:spMkLst>
            <pc:docMk/>
            <pc:sldMk cId="1404472563" sldId="880"/>
            <ac:spMk id="36" creationId="{04E25AA4-9E2C-BD11-0AB8-86C10CCD6526}"/>
          </ac:spMkLst>
        </pc:spChg>
      </pc:sldChg>
      <pc:sldChg chg="modSp mod chgLayout">
        <pc:chgData name="Palit, Tapti" userId="dec6fbcd-7598-406a-8cbf-504d4a3bac15" providerId="ADAL" clId="{65104DF2-1B45-4C36-9E2A-F89658839DCF}" dt="2024-01-15T18:02:53.069" v="52" actId="700"/>
        <pc:sldMkLst>
          <pc:docMk/>
          <pc:sldMk cId="3910175739" sldId="881"/>
        </pc:sldMkLst>
        <pc:spChg chg="mod ord">
          <ac:chgData name="Palit, Tapti" userId="dec6fbcd-7598-406a-8cbf-504d4a3bac15" providerId="ADAL" clId="{65104DF2-1B45-4C36-9E2A-F89658839DCF}" dt="2024-01-15T18:02:53.069" v="52" actId="700"/>
          <ac:spMkLst>
            <pc:docMk/>
            <pc:sldMk cId="3910175739" sldId="881"/>
            <ac:spMk id="2" creationId="{80ACFC51-CA2B-1477-DFCF-8A384F61F51C}"/>
          </ac:spMkLst>
        </pc:spChg>
        <pc:spChg chg="mod ord">
          <ac:chgData name="Palit, Tapti" userId="dec6fbcd-7598-406a-8cbf-504d4a3bac15" providerId="ADAL" clId="{65104DF2-1B45-4C36-9E2A-F89658839DCF}" dt="2024-01-15T18:02:53.069" v="52" actId="700"/>
          <ac:spMkLst>
            <pc:docMk/>
            <pc:sldMk cId="3910175739" sldId="881"/>
            <ac:spMk id="3" creationId="{8D1C862C-042B-A7A5-8E88-1EBEA7AF6498}"/>
          </ac:spMkLst>
        </pc:spChg>
        <pc:spChg chg="mod ord">
          <ac:chgData name="Palit, Tapti" userId="dec6fbcd-7598-406a-8cbf-504d4a3bac15" providerId="ADAL" clId="{65104DF2-1B45-4C36-9E2A-F89658839DCF}" dt="2024-01-15T18:02:53.069" v="52" actId="700"/>
          <ac:spMkLst>
            <pc:docMk/>
            <pc:sldMk cId="3910175739" sldId="881"/>
            <ac:spMk id="4" creationId="{82D601BB-FEA5-65C1-40EB-B181A1A5BE9A}"/>
          </ac:spMkLst>
        </pc:spChg>
      </pc:sldChg>
      <pc:sldChg chg="modSp mod">
        <pc:chgData name="Palit, Tapti" userId="dec6fbcd-7598-406a-8cbf-504d4a3bac15" providerId="ADAL" clId="{65104DF2-1B45-4C36-9E2A-F89658839DCF}" dt="2024-01-24T17:21:02.496" v="8883" actId="14100"/>
        <pc:sldMkLst>
          <pc:docMk/>
          <pc:sldMk cId="4210693655" sldId="881"/>
        </pc:sldMkLst>
        <pc:spChg chg="mod">
          <ac:chgData name="Palit, Tapti" userId="dec6fbcd-7598-406a-8cbf-504d4a3bac15" providerId="ADAL" clId="{65104DF2-1B45-4C36-9E2A-F89658839DCF}" dt="2024-01-24T17:21:02.496" v="8883" actId="14100"/>
          <ac:spMkLst>
            <pc:docMk/>
            <pc:sldMk cId="4210693655" sldId="881"/>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2649866034" sldId="882"/>
        </pc:sldMkLst>
        <pc:spChg chg="mod ord">
          <ac:chgData name="Palit, Tapti" userId="dec6fbcd-7598-406a-8cbf-504d4a3bac15" providerId="ADAL" clId="{65104DF2-1B45-4C36-9E2A-F89658839DCF}" dt="2024-01-15T18:02:53.069" v="52" actId="700"/>
          <ac:spMkLst>
            <pc:docMk/>
            <pc:sldMk cId="2649866034" sldId="882"/>
            <ac:spMk id="2" creationId="{7ED4E59B-8510-1BDB-2406-4637F92CEC7C}"/>
          </ac:spMkLst>
        </pc:spChg>
        <pc:spChg chg="add mod ord">
          <ac:chgData name="Palit, Tapti" userId="dec6fbcd-7598-406a-8cbf-504d4a3bac15" providerId="ADAL" clId="{65104DF2-1B45-4C36-9E2A-F89658839DCF}" dt="2024-01-15T18:02:53.069" v="52" actId="700"/>
          <ac:spMkLst>
            <pc:docMk/>
            <pc:sldMk cId="2649866034" sldId="882"/>
            <ac:spMk id="3" creationId="{79710D76-0279-2D2E-92B1-4843352BCD0F}"/>
          </ac:spMkLst>
        </pc:spChg>
        <pc:spChg chg="mod ord">
          <ac:chgData name="Palit, Tapti" userId="dec6fbcd-7598-406a-8cbf-504d4a3bac15" providerId="ADAL" clId="{65104DF2-1B45-4C36-9E2A-F89658839DCF}" dt="2024-01-15T18:02:53.069" v="52" actId="700"/>
          <ac:spMkLst>
            <pc:docMk/>
            <pc:sldMk cId="2649866034" sldId="882"/>
            <ac:spMk id="4" creationId="{113AF6C6-7D64-6939-13E8-8FC17B278B75}"/>
          </ac:spMkLst>
        </pc:spChg>
      </pc:sldChg>
      <pc:sldChg chg="addSp delSp modSp mod modClrScheme chgLayout modNotesTx">
        <pc:chgData name="Palit, Tapti" userId="dec6fbcd-7598-406a-8cbf-504d4a3bac15" providerId="ADAL" clId="{65104DF2-1B45-4C36-9E2A-F89658839DCF}" dt="2024-01-24T19:08:13.759" v="17969" actId="114"/>
        <pc:sldMkLst>
          <pc:docMk/>
          <pc:sldMk cId="3144217460" sldId="882"/>
        </pc:sldMkLst>
        <pc:spChg chg="del mod">
          <ac:chgData name="Palit, Tapti" userId="dec6fbcd-7598-406a-8cbf-504d4a3bac15" providerId="ADAL" clId="{65104DF2-1B45-4C36-9E2A-F89658839DCF}" dt="2024-01-24T16:21:50.173" v="4577" actId="478"/>
          <ac:spMkLst>
            <pc:docMk/>
            <pc:sldMk cId="3144217460" sldId="882"/>
            <ac:spMk id="2" creationId="{EB3D43F0-3496-839F-C407-31618EF096DC}"/>
          </ac:spMkLst>
        </pc:spChg>
        <pc:spChg chg="mod ord">
          <ac:chgData name="Palit, Tapti" userId="dec6fbcd-7598-406a-8cbf-504d4a3bac15" providerId="ADAL" clId="{65104DF2-1B45-4C36-9E2A-F89658839DCF}" dt="2024-01-24T19:07:32.694" v="17886" actId="700"/>
          <ac:spMkLst>
            <pc:docMk/>
            <pc:sldMk cId="3144217460" sldId="882"/>
            <ac:spMk id="3" creationId="{BF49F439-5735-4275-A014-1A5D2B7B534F}"/>
          </ac:spMkLst>
        </pc:spChg>
        <pc:spChg chg="mod ord">
          <ac:chgData name="Palit, Tapti" userId="dec6fbcd-7598-406a-8cbf-504d4a3bac15" providerId="ADAL" clId="{65104DF2-1B45-4C36-9E2A-F89658839DCF}" dt="2024-01-24T19:07:32.694" v="17886" actId="700"/>
          <ac:spMkLst>
            <pc:docMk/>
            <pc:sldMk cId="3144217460" sldId="882"/>
            <ac:spMk id="4" creationId="{BB9070CC-B07D-2111-6090-B13C748C7B68}"/>
          </ac:spMkLst>
        </pc:spChg>
        <pc:spChg chg="add mod ord">
          <ac:chgData name="Palit, Tapti" userId="dec6fbcd-7598-406a-8cbf-504d4a3bac15" providerId="ADAL" clId="{65104DF2-1B45-4C36-9E2A-F89658839DCF}" dt="2024-01-24T19:07:32.694" v="17886" actId="700"/>
          <ac:spMkLst>
            <pc:docMk/>
            <pc:sldMk cId="3144217460" sldId="882"/>
            <ac:spMk id="5" creationId="{2724ED97-B4C1-FEF7-F286-F160D64AA3D2}"/>
          </ac:spMkLst>
        </pc:spChg>
        <pc:spChg chg="add mod ord">
          <ac:chgData name="Palit, Tapti" userId="dec6fbcd-7598-406a-8cbf-504d4a3bac15" providerId="ADAL" clId="{65104DF2-1B45-4C36-9E2A-F89658839DCF}" dt="2024-01-24T19:08:13.759" v="17969" actId="114"/>
          <ac:spMkLst>
            <pc:docMk/>
            <pc:sldMk cId="3144217460" sldId="882"/>
            <ac:spMk id="15" creationId="{5021B603-CC3B-4573-2960-4D84C104A240}"/>
          </ac:spMkLst>
        </pc:spChg>
      </pc:sldChg>
      <pc:sldChg chg="delSp modSp mod">
        <pc:chgData name="Palit, Tapti" userId="dec6fbcd-7598-406a-8cbf-504d4a3bac15" providerId="ADAL" clId="{65104DF2-1B45-4C36-9E2A-F89658839DCF}" dt="2024-01-24T16:24:16.910" v="4844" actId="20577"/>
        <pc:sldMkLst>
          <pc:docMk/>
          <pc:sldMk cId="2557977293" sldId="884"/>
        </pc:sldMkLst>
        <pc:spChg chg="del mod">
          <ac:chgData name="Palit, Tapti" userId="dec6fbcd-7598-406a-8cbf-504d4a3bac15" providerId="ADAL" clId="{65104DF2-1B45-4C36-9E2A-F89658839DCF}" dt="2024-01-24T16:21:45.560" v="4576" actId="478"/>
          <ac:spMkLst>
            <pc:docMk/>
            <pc:sldMk cId="2557977293" sldId="884"/>
            <ac:spMk id="2" creationId="{1D4BD2C2-022F-E126-F346-97C4E5539620}"/>
          </ac:spMkLst>
        </pc:spChg>
        <pc:spChg chg="mod">
          <ac:chgData name="Palit, Tapti" userId="dec6fbcd-7598-406a-8cbf-504d4a3bac15" providerId="ADAL" clId="{65104DF2-1B45-4C36-9E2A-F89658839DCF}" dt="2024-01-24T16:24:16.910" v="4844" actId="20577"/>
          <ac:spMkLst>
            <pc:docMk/>
            <pc:sldMk cId="2557977293" sldId="884"/>
            <ac:spMk id="3" creationId="{B4502F78-63A3-518D-B3D5-1835E60DA933}"/>
          </ac:spMkLst>
        </pc:spChg>
      </pc:sldChg>
      <pc:sldChg chg="modNotesTx">
        <pc:chgData name="Palit, Tapti" userId="dec6fbcd-7598-406a-8cbf-504d4a3bac15" providerId="ADAL" clId="{65104DF2-1B45-4C36-9E2A-F89658839DCF}" dt="2024-01-24T19:08:43.849" v="17996" actId="20577"/>
        <pc:sldMkLst>
          <pc:docMk/>
          <pc:sldMk cId="71857253" sldId="885"/>
        </pc:sldMkLst>
      </pc:sldChg>
      <pc:sldChg chg="modSp del mod">
        <pc:chgData name="Palit, Tapti" userId="dec6fbcd-7598-406a-8cbf-504d4a3bac15" providerId="ADAL" clId="{65104DF2-1B45-4C36-9E2A-F89658839DCF}" dt="2024-01-25T18:20:21.629" v="22803" actId="47"/>
        <pc:sldMkLst>
          <pc:docMk/>
          <pc:sldMk cId="2263543615" sldId="886"/>
        </pc:sldMkLst>
        <pc:spChg chg="mod">
          <ac:chgData name="Palit, Tapti" userId="dec6fbcd-7598-406a-8cbf-504d4a3bac15" providerId="ADAL" clId="{65104DF2-1B45-4C36-9E2A-F89658839DCF}" dt="2024-01-25T15:42:08.396" v="18770" actId="20577"/>
          <ac:spMkLst>
            <pc:docMk/>
            <pc:sldMk cId="2263543615" sldId="886"/>
            <ac:spMk id="6" creationId="{B737CC94-863F-591E-BDD7-067D8999CB94}"/>
          </ac:spMkLst>
        </pc:spChg>
        <pc:spChg chg="mod">
          <ac:chgData name="Palit, Tapti" userId="dec6fbcd-7598-406a-8cbf-504d4a3bac15" providerId="ADAL" clId="{65104DF2-1B45-4C36-9E2A-F89658839DCF}" dt="2024-01-25T17:42:02.899" v="21781" actId="20577"/>
          <ac:spMkLst>
            <pc:docMk/>
            <pc:sldMk cId="2263543615" sldId="886"/>
            <ac:spMk id="9" creationId="{05E5E1A5-9203-86D7-D2D2-6F8449423FB7}"/>
          </ac:spMkLst>
        </pc:spChg>
      </pc:sldChg>
      <pc:sldChg chg="modNotesTx">
        <pc:chgData name="Palit, Tapti" userId="dec6fbcd-7598-406a-8cbf-504d4a3bac15" providerId="ADAL" clId="{65104DF2-1B45-4C36-9E2A-F89658839DCF}" dt="2024-01-24T16:27:12.482" v="5130" actId="20577"/>
        <pc:sldMkLst>
          <pc:docMk/>
          <pc:sldMk cId="3127620984" sldId="886"/>
        </pc:sldMkLst>
      </pc:sldChg>
      <pc:sldChg chg="add mod modShow">
        <pc:chgData name="Palit, Tapti" userId="dec6fbcd-7598-406a-8cbf-504d4a3bac15" providerId="ADAL" clId="{65104DF2-1B45-4C36-9E2A-F89658839DCF}" dt="2024-01-25T18:14:34.781" v="22589" actId="729"/>
        <pc:sldMkLst>
          <pc:docMk/>
          <pc:sldMk cId="1680944788" sldId="887"/>
        </pc:sldMkLst>
      </pc:sldChg>
      <pc:sldChg chg="addSp delSp modSp add del mod modClrScheme delAnim modAnim chgLayout modNotesTx">
        <pc:chgData name="Palit, Tapti" userId="dec6fbcd-7598-406a-8cbf-504d4a3bac15" providerId="ADAL" clId="{65104DF2-1B45-4C36-9E2A-F89658839DCF}" dt="2024-01-25T18:14:25.477" v="22587" actId="2696"/>
        <pc:sldMkLst>
          <pc:docMk/>
          <pc:sldMk cId="3976567652" sldId="887"/>
        </pc:sldMkLst>
        <pc:spChg chg="mod ord">
          <ac:chgData name="Palit, Tapti" userId="dec6fbcd-7598-406a-8cbf-504d4a3bac15" providerId="ADAL" clId="{65104DF2-1B45-4C36-9E2A-F89658839DCF}" dt="2024-01-24T17:08:33.450" v="7935" actId="700"/>
          <ac:spMkLst>
            <pc:docMk/>
            <pc:sldMk cId="3976567652" sldId="887"/>
            <ac:spMk id="3" creationId="{C2AC3463-E898-8385-593F-593DA4125E40}"/>
          </ac:spMkLst>
        </pc:spChg>
        <pc:spChg chg="mod ord">
          <ac:chgData name="Palit, Tapti" userId="dec6fbcd-7598-406a-8cbf-504d4a3bac15" providerId="ADAL" clId="{65104DF2-1B45-4C36-9E2A-F89658839DCF}" dt="2024-01-24T17:08:33.450" v="7935" actId="700"/>
          <ac:spMkLst>
            <pc:docMk/>
            <pc:sldMk cId="3976567652" sldId="887"/>
            <ac:spMk id="4" creationId="{7309343E-9268-AC9B-BD89-8BFF30271D67}"/>
          </ac:spMkLst>
        </pc:spChg>
        <pc:spChg chg="mod">
          <ac:chgData name="Palit, Tapti" userId="dec6fbcd-7598-406a-8cbf-504d4a3bac15" providerId="ADAL" clId="{65104DF2-1B45-4C36-9E2A-F89658839DCF}" dt="2024-01-24T16:51:15.306" v="6974" actId="20577"/>
          <ac:spMkLst>
            <pc:docMk/>
            <pc:sldMk cId="3976567652" sldId="887"/>
            <ac:spMk id="10" creationId="{EEA573DB-F656-4DB1-2FEF-7880B86E2669}"/>
          </ac:spMkLst>
        </pc:spChg>
        <pc:spChg chg="del">
          <ac:chgData name="Palit, Tapti" userId="dec6fbcd-7598-406a-8cbf-504d4a3bac15" providerId="ADAL" clId="{65104DF2-1B45-4C36-9E2A-F89658839DCF}" dt="2024-01-24T16:51:02.546" v="6968" actId="478"/>
          <ac:spMkLst>
            <pc:docMk/>
            <pc:sldMk cId="3976567652" sldId="887"/>
            <ac:spMk id="11" creationId="{E5E969E0-3A17-659B-64C3-EB6001F90104}"/>
          </ac:spMkLst>
        </pc:spChg>
        <pc:spChg chg="del">
          <ac:chgData name="Palit, Tapti" userId="dec6fbcd-7598-406a-8cbf-504d4a3bac15" providerId="ADAL" clId="{65104DF2-1B45-4C36-9E2A-F89658839DCF}" dt="2024-01-24T16:51:02.546" v="6968" actId="478"/>
          <ac:spMkLst>
            <pc:docMk/>
            <pc:sldMk cId="3976567652" sldId="887"/>
            <ac:spMk id="12" creationId="{18B490F0-B8D0-84DB-04DD-EC2F0F476633}"/>
          </ac:spMkLst>
        </pc:spChg>
        <pc:spChg chg="del">
          <ac:chgData name="Palit, Tapti" userId="dec6fbcd-7598-406a-8cbf-504d4a3bac15" providerId="ADAL" clId="{65104DF2-1B45-4C36-9E2A-F89658839DCF}" dt="2024-01-24T16:51:02.546" v="6968" actId="478"/>
          <ac:spMkLst>
            <pc:docMk/>
            <pc:sldMk cId="3976567652" sldId="887"/>
            <ac:spMk id="13" creationId="{7DD5DAE3-481F-6475-1AE1-CE1A5178F441}"/>
          </ac:spMkLst>
        </pc:spChg>
        <pc:spChg chg="add mod">
          <ac:chgData name="Palit, Tapti" userId="dec6fbcd-7598-406a-8cbf-504d4a3bac15" providerId="ADAL" clId="{65104DF2-1B45-4C36-9E2A-F89658839DCF}" dt="2024-01-24T16:56:06.878" v="7210" actId="164"/>
          <ac:spMkLst>
            <pc:docMk/>
            <pc:sldMk cId="3976567652" sldId="887"/>
            <ac:spMk id="15" creationId="{D63A3C53-0327-9293-9C59-58C8058E0976}"/>
          </ac:spMkLst>
        </pc:spChg>
        <pc:spChg chg="add mod">
          <ac:chgData name="Palit, Tapti" userId="dec6fbcd-7598-406a-8cbf-504d4a3bac15" providerId="ADAL" clId="{65104DF2-1B45-4C36-9E2A-F89658839DCF}" dt="2024-01-24T16:56:06.878" v="7210" actId="164"/>
          <ac:spMkLst>
            <pc:docMk/>
            <pc:sldMk cId="3976567652" sldId="887"/>
            <ac:spMk id="18" creationId="{2F1A6429-E65E-61AA-EC4B-8FC1D3A52193}"/>
          </ac:spMkLst>
        </pc:spChg>
        <pc:spChg chg="del">
          <ac:chgData name="Palit, Tapti" userId="dec6fbcd-7598-406a-8cbf-504d4a3bac15" providerId="ADAL" clId="{65104DF2-1B45-4C36-9E2A-F89658839DCF}" dt="2024-01-24T16:51:08.291" v="6970" actId="478"/>
          <ac:spMkLst>
            <pc:docMk/>
            <pc:sldMk cId="3976567652" sldId="887"/>
            <ac:spMk id="20" creationId="{67DB1604-5770-BF45-6E88-ABB286747E63}"/>
          </ac:spMkLst>
        </pc:spChg>
        <pc:spChg chg="del">
          <ac:chgData name="Palit, Tapti" userId="dec6fbcd-7598-406a-8cbf-504d4a3bac15" providerId="ADAL" clId="{65104DF2-1B45-4C36-9E2A-F89658839DCF}" dt="2024-01-24T16:51:10.472" v="6971" actId="478"/>
          <ac:spMkLst>
            <pc:docMk/>
            <pc:sldMk cId="3976567652" sldId="887"/>
            <ac:spMk id="21" creationId="{C803BF47-1D0F-9C45-2B64-D2DD49D48835}"/>
          </ac:spMkLst>
        </pc:spChg>
        <pc:spChg chg="del">
          <ac:chgData name="Palit, Tapti" userId="dec6fbcd-7598-406a-8cbf-504d4a3bac15" providerId="ADAL" clId="{65104DF2-1B45-4C36-9E2A-F89658839DCF}" dt="2024-01-24T16:51:02.546" v="6968" actId="478"/>
          <ac:spMkLst>
            <pc:docMk/>
            <pc:sldMk cId="3976567652" sldId="887"/>
            <ac:spMk id="22" creationId="{A21DFF9E-CFF9-CF82-A9AC-63CC53F753AB}"/>
          </ac:spMkLst>
        </pc:spChg>
        <pc:spChg chg="del">
          <ac:chgData name="Palit, Tapti" userId="dec6fbcd-7598-406a-8cbf-504d4a3bac15" providerId="ADAL" clId="{65104DF2-1B45-4C36-9E2A-F89658839DCF}" dt="2024-01-24T16:51:08.291" v="6970" actId="478"/>
          <ac:spMkLst>
            <pc:docMk/>
            <pc:sldMk cId="3976567652" sldId="887"/>
            <ac:spMk id="23" creationId="{62D4A6D7-C435-AD42-8BE1-9EAB73CCA6ED}"/>
          </ac:spMkLst>
        </pc:spChg>
        <pc:spChg chg="add mod">
          <ac:chgData name="Palit, Tapti" userId="dec6fbcd-7598-406a-8cbf-504d4a3bac15" providerId="ADAL" clId="{65104DF2-1B45-4C36-9E2A-F89658839DCF}" dt="2024-01-24T16:59:36.750" v="7631" actId="1076"/>
          <ac:spMkLst>
            <pc:docMk/>
            <pc:sldMk cId="3976567652" sldId="887"/>
            <ac:spMk id="24" creationId="{7883669F-6042-66F8-9051-62C8F06473DE}"/>
          </ac:spMkLst>
        </pc:spChg>
        <pc:spChg chg="add mod">
          <ac:chgData name="Palit, Tapti" userId="dec6fbcd-7598-406a-8cbf-504d4a3bac15" providerId="ADAL" clId="{65104DF2-1B45-4C36-9E2A-F89658839DCF}" dt="2024-01-24T17:00:08.437" v="7645" actId="1076"/>
          <ac:spMkLst>
            <pc:docMk/>
            <pc:sldMk cId="3976567652" sldId="887"/>
            <ac:spMk id="28" creationId="{E2C8C09F-A457-5E84-0292-CBB73474F96A}"/>
          </ac:spMkLst>
        </pc:spChg>
        <pc:spChg chg="add mod">
          <ac:chgData name="Palit, Tapti" userId="dec6fbcd-7598-406a-8cbf-504d4a3bac15" providerId="ADAL" clId="{65104DF2-1B45-4C36-9E2A-F89658839DCF}" dt="2024-01-24T17:57:30.192" v="9778" actId="20577"/>
          <ac:spMkLst>
            <pc:docMk/>
            <pc:sldMk cId="3976567652" sldId="887"/>
            <ac:spMk id="29" creationId="{EF3D68C7-703A-C586-D52A-D25955DBFDCA}"/>
          </ac:spMkLst>
        </pc:spChg>
        <pc:spChg chg="add mod">
          <ac:chgData name="Palit, Tapti" userId="dec6fbcd-7598-406a-8cbf-504d4a3bac15" providerId="ADAL" clId="{65104DF2-1B45-4C36-9E2A-F89658839DCF}" dt="2024-01-24T17:57:35.687" v="9797" actId="20577"/>
          <ac:spMkLst>
            <pc:docMk/>
            <pc:sldMk cId="3976567652" sldId="887"/>
            <ac:spMk id="30" creationId="{F35980AB-E1C1-CF21-8901-C2B1BE4C3E5E}"/>
          </ac:spMkLst>
        </pc:spChg>
        <pc:spChg chg="add mod">
          <ac:chgData name="Palit, Tapti" userId="dec6fbcd-7598-406a-8cbf-504d4a3bac15" providerId="ADAL" clId="{65104DF2-1B45-4C36-9E2A-F89658839DCF}" dt="2024-01-24T17:08:27.470" v="7932"/>
          <ac:spMkLst>
            <pc:docMk/>
            <pc:sldMk cId="3976567652" sldId="887"/>
            <ac:spMk id="31" creationId="{8080D6CE-39FE-1124-6D97-713155E9F35E}"/>
          </ac:spMkLst>
        </pc:spChg>
        <pc:spChg chg="add del mod">
          <ac:chgData name="Palit, Tapti" userId="dec6fbcd-7598-406a-8cbf-504d4a3bac15" providerId="ADAL" clId="{65104DF2-1B45-4C36-9E2A-F89658839DCF}" dt="2024-01-24T17:08:39.208" v="7937" actId="478"/>
          <ac:spMkLst>
            <pc:docMk/>
            <pc:sldMk cId="3976567652" sldId="887"/>
            <ac:spMk id="32" creationId="{FB34ACD7-2B5E-4361-95FF-6515085D47FA}"/>
          </ac:spMkLst>
        </pc:spChg>
        <pc:spChg chg="add mod ord">
          <ac:chgData name="Palit, Tapti" userId="dec6fbcd-7598-406a-8cbf-504d4a3bac15" providerId="ADAL" clId="{65104DF2-1B45-4C36-9E2A-F89658839DCF}" dt="2024-01-24T17:08:33.450" v="7935" actId="700"/>
          <ac:spMkLst>
            <pc:docMk/>
            <pc:sldMk cId="3976567652" sldId="887"/>
            <ac:spMk id="33" creationId="{0FF329FA-AD80-3EF8-2E40-78DBA07B6413}"/>
          </ac:spMkLst>
        </pc:spChg>
        <pc:spChg chg="add mod ord">
          <ac:chgData name="Palit, Tapti" userId="dec6fbcd-7598-406a-8cbf-504d4a3bac15" providerId="ADAL" clId="{65104DF2-1B45-4C36-9E2A-F89658839DCF}" dt="2024-01-24T17:08:43.099" v="7939" actId="20577"/>
          <ac:spMkLst>
            <pc:docMk/>
            <pc:sldMk cId="3976567652" sldId="887"/>
            <ac:spMk id="34" creationId="{337688A2-C1F0-0967-CEF4-B0179A62746A}"/>
          </ac:spMkLst>
        </pc:spChg>
        <pc:grpChg chg="add mod">
          <ac:chgData name="Palit, Tapti" userId="dec6fbcd-7598-406a-8cbf-504d4a3bac15" providerId="ADAL" clId="{65104DF2-1B45-4C36-9E2A-F89658839DCF}" dt="2024-01-24T16:56:06.878" v="7210" actId="164"/>
          <ac:grpSpMkLst>
            <pc:docMk/>
            <pc:sldMk cId="3976567652" sldId="887"/>
            <ac:grpSpMk id="19" creationId="{99C10DDE-C4D3-B2D7-873D-5089259C72ED}"/>
          </ac:grpSpMkLst>
        </pc:grpChg>
        <pc:graphicFrameChg chg="del">
          <ac:chgData name="Palit, Tapti" userId="dec6fbcd-7598-406a-8cbf-504d4a3bac15" providerId="ADAL" clId="{65104DF2-1B45-4C36-9E2A-F89658839DCF}" dt="2024-01-24T16:51:05.922" v="6969" actId="478"/>
          <ac:graphicFrameMkLst>
            <pc:docMk/>
            <pc:sldMk cId="3976567652" sldId="887"/>
            <ac:graphicFrameMk id="14" creationId="{47782D33-9D3B-4C31-1D10-C9D686012854}"/>
          </ac:graphicFrameMkLst>
        </pc:graphicFrameChg>
        <pc:cxnChg chg="add mod">
          <ac:chgData name="Palit, Tapti" userId="dec6fbcd-7598-406a-8cbf-504d4a3bac15" providerId="ADAL" clId="{65104DF2-1B45-4C36-9E2A-F89658839DCF}" dt="2024-01-24T16:56:06.878" v="7210" actId="164"/>
          <ac:cxnSpMkLst>
            <pc:docMk/>
            <pc:sldMk cId="3976567652" sldId="887"/>
            <ac:cxnSpMk id="5" creationId="{F7C5B6FB-31F6-4901-2EE7-2C31CFD6634F}"/>
          </ac:cxnSpMkLst>
        </pc:cxnChg>
        <pc:cxnChg chg="add mod">
          <ac:chgData name="Palit, Tapti" userId="dec6fbcd-7598-406a-8cbf-504d4a3bac15" providerId="ADAL" clId="{65104DF2-1B45-4C36-9E2A-F89658839DCF}" dt="2024-01-24T16:56:06.878" v="7210" actId="164"/>
          <ac:cxnSpMkLst>
            <pc:docMk/>
            <pc:sldMk cId="3976567652" sldId="887"/>
            <ac:cxnSpMk id="8" creationId="{0BEB1967-8B80-F624-1355-CBA08B87C993}"/>
          </ac:cxnSpMkLst>
        </pc:cxnChg>
        <pc:cxnChg chg="del mod">
          <ac:chgData name="Palit, Tapti" userId="dec6fbcd-7598-406a-8cbf-504d4a3bac15" providerId="ADAL" clId="{65104DF2-1B45-4C36-9E2A-F89658839DCF}" dt="2024-01-24T16:51:02.546" v="6968" actId="478"/>
          <ac:cxnSpMkLst>
            <pc:docMk/>
            <pc:sldMk cId="3976567652" sldId="887"/>
            <ac:cxnSpMk id="16" creationId="{BAFAA1AF-F0A5-DCB5-D35C-BDB01BD8D844}"/>
          </ac:cxnSpMkLst>
        </pc:cxnChg>
        <pc:cxnChg chg="del mod">
          <ac:chgData name="Palit, Tapti" userId="dec6fbcd-7598-406a-8cbf-504d4a3bac15" providerId="ADAL" clId="{65104DF2-1B45-4C36-9E2A-F89658839DCF}" dt="2024-01-24T16:51:02.546" v="6968" actId="478"/>
          <ac:cxnSpMkLst>
            <pc:docMk/>
            <pc:sldMk cId="3976567652" sldId="887"/>
            <ac:cxnSpMk id="17" creationId="{F5A9ADBF-BCC8-3622-88B5-E8D0755ECFC9}"/>
          </ac:cxnSpMkLst>
        </pc:cxnChg>
        <pc:cxnChg chg="add mod">
          <ac:chgData name="Palit, Tapti" userId="dec6fbcd-7598-406a-8cbf-504d4a3bac15" providerId="ADAL" clId="{65104DF2-1B45-4C36-9E2A-F89658839DCF}" dt="2024-01-24T16:59:36.750" v="7631" actId="1076"/>
          <ac:cxnSpMkLst>
            <pc:docMk/>
            <pc:sldMk cId="3976567652" sldId="887"/>
            <ac:cxnSpMk id="25" creationId="{8A4C34E4-54AE-509A-9399-E1FB9D5774DB}"/>
          </ac:cxnSpMkLst>
        </pc:cxnChg>
      </pc:sldChg>
      <pc:sldChg chg="modSp add del mod addCm delCm modCm modNotesTx">
        <pc:chgData name="Palit, Tapti" userId="dec6fbcd-7598-406a-8cbf-504d4a3bac15" providerId="ADAL" clId="{65104DF2-1B45-4C36-9E2A-F89658839DCF}" dt="2024-01-26T00:16:32.075" v="22917"/>
        <pc:sldMkLst>
          <pc:docMk/>
          <pc:sldMk cId="4097136951" sldId="888"/>
        </pc:sldMkLst>
        <pc:spChg chg="mod">
          <ac:chgData name="Palit, Tapti" userId="dec6fbcd-7598-406a-8cbf-504d4a3bac15" providerId="ADAL" clId="{65104DF2-1B45-4C36-9E2A-F89658839DCF}" dt="2024-01-24T18:46:04.158" v="15206" actId="20577"/>
          <ac:spMkLst>
            <pc:docMk/>
            <pc:sldMk cId="4097136951" sldId="888"/>
            <ac:spMk id="3" creationId="{8236E983-A1AB-BAEC-070D-E86B081F7A76}"/>
          </ac:spMkLst>
        </pc:spChg>
        <pc:spChg chg="mod">
          <ac:chgData name="Palit, Tapti" userId="dec6fbcd-7598-406a-8cbf-504d4a3bac15" providerId="ADAL" clId="{65104DF2-1B45-4C36-9E2A-F89658839DCF}" dt="2024-01-25T18:14:18.541" v="22586"/>
          <ac:spMkLst>
            <pc:docMk/>
            <pc:sldMk cId="4097136951" sldId="888"/>
            <ac:spMk id="7" creationId="{05B2C013-A15C-AAB6-5070-049E85709C45}"/>
          </ac:spMkLst>
        </pc:spChg>
        <pc:spChg chg="mod">
          <ac:chgData name="Palit, Tapti" userId="dec6fbcd-7598-406a-8cbf-504d4a3bac15" providerId="ADAL" clId="{65104DF2-1B45-4C36-9E2A-F89658839DCF}" dt="2024-01-24T16:47:33.249" v="6868" actId="20577"/>
          <ac:spMkLst>
            <pc:docMk/>
            <pc:sldMk cId="4097136951" sldId="888"/>
            <ac:spMk id="12" creationId="{498AE73A-CEAA-1376-AD9C-8110A90B14BF}"/>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26T00:16:32.075" v="22917"/>
              <pc2:cmMkLst xmlns:pc2="http://schemas.microsoft.com/office/powerpoint/2019/9/main/command">
                <pc:docMk/>
                <pc:sldMk cId="4097136951" sldId="888"/>
                <pc2:cmMk id="{A978FD06-FD90-46F6-B847-06EF784134CC}"/>
              </pc2:cmMkLst>
            </pc226:cmChg>
            <pc226:cmChg xmlns:pc226="http://schemas.microsoft.com/office/powerpoint/2022/06/main/command" chg="del">
              <pc226:chgData name="Palit, Tapti" userId="dec6fbcd-7598-406a-8cbf-504d4a3bac15" providerId="ADAL" clId="{65104DF2-1B45-4C36-9E2A-F89658839DCF}" dt="2024-01-26T00:16:04.678" v="22915"/>
              <pc2:cmMkLst xmlns:pc2="http://schemas.microsoft.com/office/powerpoint/2019/9/main/command">
                <pc:docMk/>
                <pc:sldMk cId="4097136951" sldId="888"/>
                <pc2:cmMk id="{2F6B944E-8A4D-41C4-B829-D7CCA2F91A36}"/>
              </pc2:cmMkLst>
            </pc226:cmChg>
          </p:ext>
        </pc:extLst>
      </pc:sldChg>
      <pc:sldChg chg="del">
        <pc:chgData name="Palit, Tapti" userId="dec6fbcd-7598-406a-8cbf-504d4a3bac15" providerId="ADAL" clId="{65104DF2-1B45-4C36-9E2A-F89658839DCF}" dt="2024-01-24T16:50:28.933" v="6965" actId="47"/>
        <pc:sldMkLst>
          <pc:docMk/>
          <pc:sldMk cId="1537709732" sldId="889"/>
        </pc:sldMkLst>
      </pc:sldChg>
      <pc:sldChg chg="del">
        <pc:chgData name="Palit, Tapti" userId="dec6fbcd-7598-406a-8cbf-504d4a3bac15" providerId="ADAL" clId="{65104DF2-1B45-4C36-9E2A-F89658839DCF}" dt="2024-01-24T16:50:28.933" v="6965" actId="47"/>
        <pc:sldMkLst>
          <pc:docMk/>
          <pc:sldMk cId="491903529" sldId="890"/>
        </pc:sldMkLst>
      </pc:sldChg>
      <pc:sldChg chg="del">
        <pc:chgData name="Palit, Tapti" userId="dec6fbcd-7598-406a-8cbf-504d4a3bac15" providerId="ADAL" clId="{65104DF2-1B45-4C36-9E2A-F89658839DCF}" dt="2024-01-24T16:50:28.933" v="6965" actId="47"/>
        <pc:sldMkLst>
          <pc:docMk/>
          <pc:sldMk cId="809891943" sldId="891"/>
        </pc:sldMkLst>
      </pc:sldChg>
      <pc:sldChg chg="del">
        <pc:chgData name="Palit, Tapti" userId="dec6fbcd-7598-406a-8cbf-504d4a3bac15" providerId="ADAL" clId="{65104DF2-1B45-4C36-9E2A-F89658839DCF}" dt="2024-01-24T16:50:28.933" v="6965" actId="47"/>
        <pc:sldMkLst>
          <pc:docMk/>
          <pc:sldMk cId="2693632428" sldId="892"/>
        </pc:sldMkLst>
      </pc:sldChg>
      <pc:sldChg chg="addSp delSp modSp mod delAnim modNotesTx">
        <pc:chgData name="Palit, Tapti" userId="dec6fbcd-7598-406a-8cbf-504d4a3bac15" providerId="ADAL" clId="{65104DF2-1B45-4C36-9E2A-F89658839DCF}" dt="2024-01-24T17:56:54.908" v="9746" actId="1076"/>
        <pc:sldMkLst>
          <pc:docMk/>
          <pc:sldMk cId="3356010725" sldId="893"/>
        </pc:sldMkLst>
        <pc:spChg chg="mod">
          <ac:chgData name="Palit, Tapti" userId="dec6fbcd-7598-406a-8cbf-504d4a3bac15" providerId="ADAL" clId="{65104DF2-1B45-4C36-9E2A-F89658839DCF}" dt="2024-01-24T17:53:35.412" v="9619" actId="1076"/>
          <ac:spMkLst>
            <pc:docMk/>
            <pc:sldMk cId="3356010725" sldId="893"/>
            <ac:spMk id="2" creationId="{78ADB5FF-CFA4-7564-97E6-5A49C2EBB235}"/>
          </ac:spMkLst>
        </pc:spChg>
        <pc:spChg chg="mod">
          <ac:chgData name="Palit, Tapti" userId="dec6fbcd-7598-406a-8cbf-504d4a3bac15" providerId="ADAL" clId="{65104DF2-1B45-4C36-9E2A-F89658839DCF}" dt="2024-01-24T17:50:49.191" v="9204" actId="20577"/>
          <ac:spMkLst>
            <pc:docMk/>
            <pc:sldMk cId="3356010725" sldId="893"/>
            <ac:spMk id="3" creationId="{5FE2BFFF-7C0B-8516-60E0-B77A6D70F108}"/>
          </ac:spMkLst>
        </pc:spChg>
        <pc:spChg chg="del">
          <ac:chgData name="Palit, Tapti" userId="dec6fbcd-7598-406a-8cbf-504d4a3bac15" providerId="ADAL" clId="{65104DF2-1B45-4C36-9E2A-F89658839DCF}" dt="2024-01-24T17:53:40.576" v="9620" actId="478"/>
          <ac:spMkLst>
            <pc:docMk/>
            <pc:sldMk cId="3356010725" sldId="893"/>
            <ac:spMk id="6" creationId="{4419A68E-2AD6-8E5B-47D1-A9B8CD834906}"/>
          </ac:spMkLst>
        </pc:spChg>
        <pc:spChg chg="del">
          <ac:chgData name="Palit, Tapti" userId="dec6fbcd-7598-406a-8cbf-504d4a3bac15" providerId="ADAL" clId="{65104DF2-1B45-4C36-9E2A-F89658839DCF}" dt="2024-01-24T17:53:40.576" v="9620" actId="478"/>
          <ac:spMkLst>
            <pc:docMk/>
            <pc:sldMk cId="3356010725" sldId="893"/>
            <ac:spMk id="7" creationId="{A196A5EA-CF60-FC0A-0B81-B69B06138ABF}"/>
          </ac:spMkLst>
        </pc:spChg>
        <pc:spChg chg="del">
          <ac:chgData name="Palit, Tapti" userId="dec6fbcd-7598-406a-8cbf-504d4a3bac15" providerId="ADAL" clId="{65104DF2-1B45-4C36-9E2A-F89658839DCF}" dt="2024-01-24T17:53:40.576" v="9620" actId="478"/>
          <ac:spMkLst>
            <pc:docMk/>
            <pc:sldMk cId="3356010725" sldId="893"/>
            <ac:spMk id="8" creationId="{3938D7B5-F57A-096C-ECE0-A5E1B9FAA446}"/>
          </ac:spMkLst>
        </pc:spChg>
        <pc:spChg chg="del">
          <ac:chgData name="Palit, Tapti" userId="dec6fbcd-7598-406a-8cbf-504d4a3bac15" providerId="ADAL" clId="{65104DF2-1B45-4C36-9E2A-F89658839DCF}" dt="2024-01-24T17:53:40.576" v="9620" actId="478"/>
          <ac:spMkLst>
            <pc:docMk/>
            <pc:sldMk cId="3356010725" sldId="893"/>
            <ac:spMk id="9" creationId="{733BFF08-0FF8-B61B-88F5-45B4DBC85C91}"/>
          </ac:spMkLst>
        </pc:spChg>
        <pc:spChg chg="del">
          <ac:chgData name="Palit, Tapti" userId="dec6fbcd-7598-406a-8cbf-504d4a3bac15" providerId="ADAL" clId="{65104DF2-1B45-4C36-9E2A-F89658839DCF}" dt="2024-01-24T17:53:40.576" v="9620" actId="478"/>
          <ac:spMkLst>
            <pc:docMk/>
            <pc:sldMk cId="3356010725" sldId="893"/>
            <ac:spMk id="10" creationId="{0BAEBBC9-32D5-CB07-3DAE-43C5D6E8F4DD}"/>
          </ac:spMkLst>
        </pc:spChg>
        <pc:spChg chg="del">
          <ac:chgData name="Palit, Tapti" userId="dec6fbcd-7598-406a-8cbf-504d4a3bac15" providerId="ADAL" clId="{65104DF2-1B45-4C36-9E2A-F89658839DCF}" dt="2024-01-24T17:53:40.576" v="9620" actId="478"/>
          <ac:spMkLst>
            <pc:docMk/>
            <pc:sldMk cId="3356010725" sldId="893"/>
            <ac:spMk id="11" creationId="{A96009CE-EC1A-5847-5D69-604392CC0421}"/>
          </ac:spMkLst>
        </pc:spChg>
        <pc:spChg chg="del">
          <ac:chgData name="Palit, Tapti" userId="dec6fbcd-7598-406a-8cbf-504d4a3bac15" providerId="ADAL" clId="{65104DF2-1B45-4C36-9E2A-F89658839DCF}" dt="2024-01-24T17:53:40.576" v="9620" actId="478"/>
          <ac:spMkLst>
            <pc:docMk/>
            <pc:sldMk cId="3356010725" sldId="893"/>
            <ac:spMk id="12" creationId="{8972A315-A179-F955-E9B5-4D88018F6679}"/>
          </ac:spMkLst>
        </pc:spChg>
        <pc:spChg chg="del">
          <ac:chgData name="Palit, Tapti" userId="dec6fbcd-7598-406a-8cbf-504d4a3bac15" providerId="ADAL" clId="{65104DF2-1B45-4C36-9E2A-F89658839DCF}" dt="2024-01-24T17:53:40.576" v="9620" actId="478"/>
          <ac:spMkLst>
            <pc:docMk/>
            <pc:sldMk cId="3356010725" sldId="893"/>
            <ac:spMk id="13" creationId="{C25C473C-38E3-1E2F-26BE-C407684C6240}"/>
          </ac:spMkLst>
        </pc:spChg>
        <pc:spChg chg="del">
          <ac:chgData name="Palit, Tapti" userId="dec6fbcd-7598-406a-8cbf-504d4a3bac15" providerId="ADAL" clId="{65104DF2-1B45-4C36-9E2A-F89658839DCF}" dt="2024-01-24T17:53:40.576" v="9620" actId="478"/>
          <ac:spMkLst>
            <pc:docMk/>
            <pc:sldMk cId="3356010725" sldId="893"/>
            <ac:spMk id="37" creationId="{C5BF83D3-5627-A8A0-0FD6-1FCFC87F5F92}"/>
          </ac:spMkLst>
        </pc:spChg>
        <pc:spChg chg="del">
          <ac:chgData name="Palit, Tapti" userId="dec6fbcd-7598-406a-8cbf-504d4a3bac15" providerId="ADAL" clId="{65104DF2-1B45-4C36-9E2A-F89658839DCF}" dt="2024-01-24T17:53:40.576" v="9620" actId="478"/>
          <ac:spMkLst>
            <pc:docMk/>
            <pc:sldMk cId="3356010725" sldId="893"/>
            <ac:spMk id="38" creationId="{B081AC17-5BE7-7EB5-5832-020C31E0F728}"/>
          </ac:spMkLst>
        </pc:spChg>
        <pc:spChg chg="del">
          <ac:chgData name="Palit, Tapti" userId="dec6fbcd-7598-406a-8cbf-504d4a3bac15" providerId="ADAL" clId="{65104DF2-1B45-4C36-9E2A-F89658839DCF}" dt="2024-01-24T17:53:40.576" v="9620" actId="478"/>
          <ac:spMkLst>
            <pc:docMk/>
            <pc:sldMk cId="3356010725" sldId="893"/>
            <ac:spMk id="42" creationId="{8E53E54D-1229-D392-3261-73886DC90D1B}"/>
          </ac:spMkLst>
        </pc:spChg>
        <pc:spChg chg="del">
          <ac:chgData name="Palit, Tapti" userId="dec6fbcd-7598-406a-8cbf-504d4a3bac15" providerId="ADAL" clId="{65104DF2-1B45-4C36-9E2A-F89658839DCF}" dt="2024-01-24T17:53:40.576" v="9620" actId="478"/>
          <ac:spMkLst>
            <pc:docMk/>
            <pc:sldMk cId="3356010725" sldId="893"/>
            <ac:spMk id="43" creationId="{2466F079-067A-2107-28AD-A38BB4C0E50D}"/>
          </ac:spMkLst>
        </pc:spChg>
        <pc:graphicFrameChg chg="add mod modGraphic">
          <ac:chgData name="Palit, Tapti" userId="dec6fbcd-7598-406a-8cbf-504d4a3bac15" providerId="ADAL" clId="{65104DF2-1B45-4C36-9E2A-F89658839DCF}" dt="2024-01-24T17:56:54.908" v="9746" actId="1076"/>
          <ac:graphicFrameMkLst>
            <pc:docMk/>
            <pc:sldMk cId="3356010725" sldId="893"/>
            <ac:graphicFrameMk id="5" creationId="{7ECF2037-10E9-1EF5-9A3F-06EFBCAC89DA}"/>
          </ac:graphicFrameMkLst>
        </pc:graphicFrameChg>
        <pc:graphicFrameChg chg="del">
          <ac:chgData name="Palit, Tapti" userId="dec6fbcd-7598-406a-8cbf-504d4a3bac15" providerId="ADAL" clId="{65104DF2-1B45-4C36-9E2A-F89658839DCF}" dt="2024-01-24T17:53:40.576" v="9620" actId="478"/>
          <ac:graphicFrameMkLst>
            <pc:docMk/>
            <pc:sldMk cId="3356010725" sldId="893"/>
            <ac:graphicFrameMk id="41" creationId="{329C10E1-9B28-397E-2437-9A93E825EEED}"/>
          </ac:graphicFrameMkLst>
        </pc:graphicFrameChg>
        <pc:cxnChg chg="del mod">
          <ac:chgData name="Palit, Tapti" userId="dec6fbcd-7598-406a-8cbf-504d4a3bac15" providerId="ADAL" clId="{65104DF2-1B45-4C36-9E2A-F89658839DCF}" dt="2024-01-24T17:53:40.576" v="9620" actId="478"/>
          <ac:cxnSpMkLst>
            <pc:docMk/>
            <pc:sldMk cId="3356010725" sldId="893"/>
            <ac:cxnSpMk id="15" creationId="{04D2C7C3-CCA4-33CD-A88D-5C7AA8DEC47B}"/>
          </ac:cxnSpMkLst>
        </pc:cxnChg>
        <pc:cxnChg chg="del mod">
          <ac:chgData name="Palit, Tapti" userId="dec6fbcd-7598-406a-8cbf-504d4a3bac15" providerId="ADAL" clId="{65104DF2-1B45-4C36-9E2A-F89658839DCF}" dt="2024-01-24T17:53:40.576" v="9620" actId="478"/>
          <ac:cxnSpMkLst>
            <pc:docMk/>
            <pc:sldMk cId="3356010725" sldId="893"/>
            <ac:cxnSpMk id="16" creationId="{47CE0419-3B53-C4DC-F2AC-E7617695D07A}"/>
          </ac:cxnSpMkLst>
        </pc:cxnChg>
        <pc:cxnChg chg="del mod">
          <ac:chgData name="Palit, Tapti" userId="dec6fbcd-7598-406a-8cbf-504d4a3bac15" providerId="ADAL" clId="{65104DF2-1B45-4C36-9E2A-F89658839DCF}" dt="2024-01-24T17:53:40.576" v="9620" actId="478"/>
          <ac:cxnSpMkLst>
            <pc:docMk/>
            <pc:sldMk cId="3356010725" sldId="893"/>
            <ac:cxnSpMk id="19" creationId="{793EDDD2-B890-ACF0-F1FC-461BAEFC460D}"/>
          </ac:cxnSpMkLst>
        </pc:cxnChg>
        <pc:cxnChg chg="del mod">
          <ac:chgData name="Palit, Tapti" userId="dec6fbcd-7598-406a-8cbf-504d4a3bac15" providerId="ADAL" clId="{65104DF2-1B45-4C36-9E2A-F89658839DCF}" dt="2024-01-24T17:53:40.576" v="9620" actId="478"/>
          <ac:cxnSpMkLst>
            <pc:docMk/>
            <pc:sldMk cId="3356010725" sldId="893"/>
            <ac:cxnSpMk id="22" creationId="{CA8F21FB-E8CC-6374-0CC4-1841D5AE80BE}"/>
          </ac:cxnSpMkLst>
        </pc:cxnChg>
        <pc:cxnChg chg="del mod">
          <ac:chgData name="Palit, Tapti" userId="dec6fbcd-7598-406a-8cbf-504d4a3bac15" providerId="ADAL" clId="{65104DF2-1B45-4C36-9E2A-F89658839DCF}" dt="2024-01-24T17:53:40.576" v="9620" actId="478"/>
          <ac:cxnSpMkLst>
            <pc:docMk/>
            <pc:sldMk cId="3356010725" sldId="893"/>
            <ac:cxnSpMk id="25" creationId="{2085C473-5C1F-90ED-F8E0-5387BA3AAAA8}"/>
          </ac:cxnSpMkLst>
        </pc:cxnChg>
        <pc:cxnChg chg="del mod">
          <ac:chgData name="Palit, Tapti" userId="dec6fbcd-7598-406a-8cbf-504d4a3bac15" providerId="ADAL" clId="{65104DF2-1B45-4C36-9E2A-F89658839DCF}" dt="2024-01-24T17:53:40.576" v="9620" actId="478"/>
          <ac:cxnSpMkLst>
            <pc:docMk/>
            <pc:sldMk cId="3356010725" sldId="893"/>
            <ac:cxnSpMk id="28" creationId="{5FA85DDD-B162-7047-D5FB-1E648EEE98E1}"/>
          </ac:cxnSpMkLst>
        </pc:cxnChg>
        <pc:cxnChg chg="del mod">
          <ac:chgData name="Palit, Tapti" userId="dec6fbcd-7598-406a-8cbf-504d4a3bac15" providerId="ADAL" clId="{65104DF2-1B45-4C36-9E2A-F89658839DCF}" dt="2024-01-24T17:53:40.576" v="9620" actId="478"/>
          <ac:cxnSpMkLst>
            <pc:docMk/>
            <pc:sldMk cId="3356010725" sldId="893"/>
            <ac:cxnSpMk id="33" creationId="{1923E23B-4A0C-F3A0-81F7-59CE0D5922EB}"/>
          </ac:cxnSpMkLst>
        </pc:cxnChg>
      </pc:sldChg>
      <pc:sldChg chg="del">
        <pc:chgData name="Palit, Tapti" userId="dec6fbcd-7598-406a-8cbf-504d4a3bac15" providerId="ADAL" clId="{65104DF2-1B45-4C36-9E2A-F89658839DCF}" dt="2024-01-24T17:10:29.144" v="7963" actId="2696"/>
        <pc:sldMkLst>
          <pc:docMk/>
          <pc:sldMk cId="446520717" sldId="894"/>
        </pc:sldMkLst>
      </pc:sldChg>
      <pc:sldChg chg="add mod modShow">
        <pc:chgData name="Palit, Tapti" userId="dec6fbcd-7598-406a-8cbf-504d4a3bac15" providerId="ADAL" clId="{65104DF2-1B45-4C36-9E2A-F89658839DCF}" dt="2024-01-24T17:10:35.640" v="7965" actId="729"/>
        <pc:sldMkLst>
          <pc:docMk/>
          <pc:sldMk cId="673836833" sldId="894"/>
        </pc:sldMkLst>
      </pc:sldChg>
      <pc:sldChg chg="modSp mod modNotesTx">
        <pc:chgData name="Palit, Tapti" userId="dec6fbcd-7598-406a-8cbf-504d4a3bac15" providerId="ADAL" clId="{65104DF2-1B45-4C36-9E2A-F89658839DCF}" dt="2024-01-24T18:47:39.628" v="15461" actId="20577"/>
        <pc:sldMkLst>
          <pc:docMk/>
          <pc:sldMk cId="12876535" sldId="895"/>
        </pc:sldMkLst>
        <pc:graphicFrameChg chg="mod modGraphic">
          <ac:chgData name="Palit, Tapti" userId="dec6fbcd-7598-406a-8cbf-504d4a3bac15" providerId="ADAL" clId="{65104DF2-1B45-4C36-9E2A-F89658839DCF}" dt="2024-01-24T18:46:27.836" v="15208" actId="1076"/>
          <ac:graphicFrameMkLst>
            <pc:docMk/>
            <pc:sldMk cId="12876535" sldId="895"/>
            <ac:graphicFrameMk id="5" creationId="{3A575547-83BE-2DB9-68F9-3B02678257AA}"/>
          </ac:graphicFrameMkLst>
        </pc:graphicFrameChg>
      </pc:sldChg>
      <pc:sldChg chg="del">
        <pc:chgData name="Palit, Tapti" userId="dec6fbcd-7598-406a-8cbf-504d4a3bac15" providerId="ADAL" clId="{65104DF2-1B45-4C36-9E2A-F89658839DCF}" dt="2024-01-24T17:10:29.144" v="7963" actId="2696"/>
        <pc:sldMkLst>
          <pc:docMk/>
          <pc:sldMk cId="942153341" sldId="899"/>
        </pc:sldMkLst>
      </pc:sldChg>
      <pc:sldChg chg="add mod modShow">
        <pc:chgData name="Palit, Tapti" userId="dec6fbcd-7598-406a-8cbf-504d4a3bac15" providerId="ADAL" clId="{65104DF2-1B45-4C36-9E2A-F89658839DCF}" dt="2024-01-24T17:10:35.640" v="7965" actId="729"/>
        <pc:sldMkLst>
          <pc:docMk/>
          <pc:sldMk cId="1038896666" sldId="899"/>
        </pc:sldMkLst>
      </pc:sldChg>
      <pc:sldChg chg="delSp modSp mod modNotesTx">
        <pc:chgData name="Palit, Tapti" userId="dec6fbcd-7598-406a-8cbf-504d4a3bac15" providerId="ADAL" clId="{65104DF2-1B45-4C36-9E2A-F89658839DCF}" dt="2024-01-24T18:19:22.038" v="11898" actId="20577"/>
        <pc:sldMkLst>
          <pc:docMk/>
          <pc:sldMk cId="2357037310" sldId="901"/>
        </pc:sldMkLst>
        <pc:spChg chg="mod">
          <ac:chgData name="Palit, Tapti" userId="dec6fbcd-7598-406a-8cbf-504d4a3bac15" providerId="ADAL" clId="{65104DF2-1B45-4C36-9E2A-F89658839DCF}" dt="2024-01-24T18:18:49.493" v="11830" actId="20577"/>
          <ac:spMkLst>
            <pc:docMk/>
            <pc:sldMk cId="2357037310" sldId="901"/>
            <ac:spMk id="5" creationId="{A5C03726-C797-7BB6-252B-7E78B26463A4}"/>
          </ac:spMkLst>
        </pc:spChg>
        <pc:spChg chg="del">
          <ac:chgData name="Palit, Tapti" userId="dec6fbcd-7598-406a-8cbf-504d4a3bac15" providerId="ADAL" clId="{65104DF2-1B45-4C36-9E2A-F89658839DCF}" dt="2024-01-24T18:18:54.107" v="11831" actId="478"/>
          <ac:spMkLst>
            <pc:docMk/>
            <pc:sldMk cId="2357037310" sldId="901"/>
            <ac:spMk id="21" creationId="{189AB983-49A8-77BE-6162-D33A6158414B}"/>
          </ac:spMkLst>
        </pc:spChg>
        <pc:spChg chg="mod">
          <ac:chgData name="Palit, Tapti" userId="dec6fbcd-7598-406a-8cbf-504d4a3bac15" providerId="ADAL" clId="{65104DF2-1B45-4C36-9E2A-F89658839DCF}" dt="2024-01-24T18:18:57.716" v="11832" actId="20577"/>
          <ac:spMkLst>
            <pc:docMk/>
            <pc:sldMk cId="2357037310" sldId="901"/>
            <ac:spMk id="22" creationId="{FE02C250-4CDB-4D0D-AB89-C5865608681F}"/>
          </ac:spMkLst>
        </pc:spChg>
      </pc:sldChg>
      <pc:sldChg chg="del">
        <pc:chgData name="Palit, Tapti" userId="dec6fbcd-7598-406a-8cbf-504d4a3bac15" providerId="ADAL" clId="{65104DF2-1B45-4C36-9E2A-F89658839DCF}" dt="2024-01-24T15:56:32.501" v="3158" actId="47"/>
        <pc:sldMkLst>
          <pc:docMk/>
          <pc:sldMk cId="3857679886" sldId="904"/>
        </pc:sldMkLst>
      </pc:sldChg>
      <pc:sldChg chg="modNotesTx">
        <pc:chgData name="Palit, Tapti" userId="dec6fbcd-7598-406a-8cbf-504d4a3bac15" providerId="ADAL" clId="{65104DF2-1B45-4C36-9E2A-F89658839DCF}" dt="2024-01-24T18:25:59.762" v="12965" actId="20577"/>
        <pc:sldMkLst>
          <pc:docMk/>
          <pc:sldMk cId="1077630109" sldId="906"/>
        </pc:sldMkLst>
      </pc:sldChg>
      <pc:sldChg chg="modSp del mod">
        <pc:chgData name="Palit, Tapti" userId="dec6fbcd-7598-406a-8cbf-504d4a3bac15" providerId="ADAL" clId="{65104DF2-1B45-4C36-9E2A-F89658839DCF}" dt="2024-01-24T17:11:06.591" v="7978" actId="47"/>
        <pc:sldMkLst>
          <pc:docMk/>
          <pc:sldMk cId="4262168973" sldId="907"/>
        </pc:sldMkLst>
        <pc:spChg chg="mod">
          <ac:chgData name="Palit, Tapti" userId="dec6fbcd-7598-406a-8cbf-504d4a3bac15" providerId="ADAL" clId="{65104DF2-1B45-4C36-9E2A-F89658839DCF}" dt="2024-01-24T17:11:00.705" v="7977" actId="20577"/>
          <ac:spMkLst>
            <pc:docMk/>
            <pc:sldMk cId="4262168973" sldId="907"/>
            <ac:spMk id="3" creationId="{52000219-C771-E29D-E126-40B5BF54EC25}"/>
          </ac:spMkLst>
        </pc:spChg>
      </pc:sldChg>
      <pc:sldChg chg="modSp mod modNotesTx">
        <pc:chgData name="Palit, Tapti" userId="dec6fbcd-7598-406a-8cbf-504d4a3bac15" providerId="ADAL" clId="{65104DF2-1B45-4C36-9E2A-F89658839DCF}" dt="2024-01-24T18:27:14.591" v="13197" actId="20577"/>
        <pc:sldMkLst>
          <pc:docMk/>
          <pc:sldMk cId="451653202" sldId="908"/>
        </pc:sldMkLst>
        <pc:spChg chg="mod">
          <ac:chgData name="Palit, Tapti" userId="dec6fbcd-7598-406a-8cbf-504d4a3bac15" providerId="ADAL" clId="{65104DF2-1B45-4C36-9E2A-F89658839DCF}" dt="2024-01-24T18:23:42.996" v="12544" actId="20577"/>
          <ac:spMkLst>
            <pc:docMk/>
            <pc:sldMk cId="451653202" sldId="908"/>
            <ac:spMk id="3" creationId="{2712F33D-AE7B-D89A-8E52-A0CDF202C0DB}"/>
          </ac:spMkLst>
        </pc:spChg>
      </pc:sldChg>
      <pc:sldChg chg="addSp modSp mod modAnim modNotesTx">
        <pc:chgData name="Palit, Tapti" userId="dec6fbcd-7598-406a-8cbf-504d4a3bac15" providerId="ADAL" clId="{65104DF2-1B45-4C36-9E2A-F89658839DCF}" dt="2024-01-24T18:30:40.185" v="13593" actId="20577"/>
        <pc:sldMkLst>
          <pc:docMk/>
          <pc:sldMk cId="3860485384" sldId="909"/>
        </pc:sldMkLst>
        <pc:spChg chg="add mod">
          <ac:chgData name="Palit, Tapti" userId="dec6fbcd-7598-406a-8cbf-504d4a3bac15" providerId="ADAL" clId="{65104DF2-1B45-4C36-9E2A-F89658839DCF}" dt="2024-01-24T18:28:53.470" v="13268" actId="14100"/>
          <ac:spMkLst>
            <pc:docMk/>
            <pc:sldMk cId="3860485384" sldId="909"/>
            <ac:spMk id="6" creationId="{A842B7AF-EF49-17AD-11A4-FA536C5CB09E}"/>
          </ac:spMkLst>
        </pc:spChg>
        <pc:spChg chg="mod">
          <ac:chgData name="Palit, Tapti" userId="dec6fbcd-7598-406a-8cbf-504d4a3bac15" providerId="ADAL" clId="{65104DF2-1B45-4C36-9E2A-F89658839DCF}" dt="2024-01-24T18:27:42.922" v="13216" actId="20577"/>
          <ac:spMkLst>
            <pc:docMk/>
            <pc:sldMk cId="3860485384" sldId="909"/>
            <ac:spMk id="15" creationId="{30E9CCF6-C0BA-B0F9-FD48-0BF4C0791D20}"/>
          </ac:spMkLst>
        </pc:spChg>
      </pc:sldChg>
      <pc:sldChg chg="modNotesTx">
        <pc:chgData name="Palit, Tapti" userId="dec6fbcd-7598-406a-8cbf-504d4a3bac15" providerId="ADAL" clId="{65104DF2-1B45-4C36-9E2A-F89658839DCF}" dt="2024-01-24T18:36:19.808" v="14149" actId="20577"/>
        <pc:sldMkLst>
          <pc:docMk/>
          <pc:sldMk cId="3430816932" sldId="910"/>
        </pc:sldMkLst>
      </pc:sldChg>
      <pc:sldChg chg="addSp modSp mod modAnim modNotesTx">
        <pc:chgData name="Palit, Tapti" userId="dec6fbcd-7598-406a-8cbf-504d4a3bac15" providerId="ADAL" clId="{65104DF2-1B45-4C36-9E2A-F89658839DCF}" dt="2024-01-24T18:35:54.748" v="14069" actId="2085"/>
        <pc:sldMkLst>
          <pc:docMk/>
          <pc:sldMk cId="2719217279" sldId="913"/>
        </pc:sldMkLst>
        <pc:spChg chg="add mod">
          <ac:chgData name="Palit, Tapti" userId="dec6fbcd-7598-406a-8cbf-504d4a3bac15" providerId="ADAL" clId="{65104DF2-1B45-4C36-9E2A-F89658839DCF}" dt="2024-01-24T18:35:54.748" v="14069" actId="2085"/>
          <ac:spMkLst>
            <pc:docMk/>
            <pc:sldMk cId="2719217279" sldId="913"/>
            <ac:spMk id="2" creationId="{729B1E30-D68E-34A4-3A43-C225207AC53C}"/>
          </ac:spMkLst>
        </pc:spChg>
      </pc:sldChg>
      <pc:sldChg chg="modSp mod modNotesTx">
        <pc:chgData name="Palit, Tapti" userId="dec6fbcd-7598-406a-8cbf-504d4a3bac15" providerId="ADAL" clId="{65104DF2-1B45-4C36-9E2A-F89658839DCF}" dt="2024-01-24T18:52:10.635" v="16232" actId="1076"/>
        <pc:sldMkLst>
          <pc:docMk/>
          <pc:sldMk cId="1131942099" sldId="914"/>
        </pc:sldMkLst>
        <pc:spChg chg="mod">
          <ac:chgData name="Palit, Tapti" userId="dec6fbcd-7598-406a-8cbf-504d4a3bac15" providerId="ADAL" clId="{65104DF2-1B45-4C36-9E2A-F89658839DCF}" dt="2024-01-24T18:52:10.635" v="16232" actId="1076"/>
          <ac:spMkLst>
            <pc:docMk/>
            <pc:sldMk cId="1131942099" sldId="914"/>
            <ac:spMk id="110" creationId="{EF5D5E1C-9B52-7EBA-1E50-09DB1C890D0C}"/>
          </ac:spMkLst>
        </pc:spChg>
      </pc:sldChg>
      <pc:sldChg chg="addSp delSp modSp mod modAnim modNotesTx">
        <pc:chgData name="Palit, Tapti" userId="dec6fbcd-7598-406a-8cbf-504d4a3bac15" providerId="ADAL" clId="{65104DF2-1B45-4C36-9E2A-F89658839DCF}" dt="2024-01-24T18:44:39.781" v="15145" actId="20577"/>
        <pc:sldMkLst>
          <pc:docMk/>
          <pc:sldMk cId="3886833233" sldId="916"/>
        </pc:sldMkLst>
        <pc:spChg chg="add mod">
          <ac:chgData name="Palit, Tapti" userId="dec6fbcd-7598-406a-8cbf-504d4a3bac15" providerId="ADAL" clId="{65104DF2-1B45-4C36-9E2A-F89658839DCF}" dt="2024-01-24T18:38:40.604" v="14480" actId="1076"/>
          <ac:spMkLst>
            <pc:docMk/>
            <pc:sldMk cId="3886833233" sldId="916"/>
            <ac:spMk id="22" creationId="{B72A26F2-5FDF-C226-F768-B4EC700314CA}"/>
          </ac:spMkLst>
        </pc:spChg>
        <pc:spChg chg="add mod ord">
          <ac:chgData name="Palit, Tapti" userId="dec6fbcd-7598-406a-8cbf-504d4a3bac15" providerId="ADAL" clId="{65104DF2-1B45-4C36-9E2A-F89658839DCF}" dt="2024-01-24T18:39:05.021" v="14502" actId="167"/>
          <ac:spMkLst>
            <pc:docMk/>
            <pc:sldMk cId="3886833233" sldId="916"/>
            <ac:spMk id="23" creationId="{292E5273-C993-00B5-9A48-26018CEF181F}"/>
          </ac:spMkLst>
        </pc:spChg>
        <pc:spChg chg="add del mod">
          <ac:chgData name="Palit, Tapti" userId="dec6fbcd-7598-406a-8cbf-504d4a3bac15" providerId="ADAL" clId="{65104DF2-1B45-4C36-9E2A-F89658839DCF}" dt="2024-01-24T18:39:59.813" v="14514" actId="478"/>
          <ac:spMkLst>
            <pc:docMk/>
            <pc:sldMk cId="3886833233" sldId="916"/>
            <ac:spMk id="25" creationId="{510B257E-7E57-3D3D-038B-F67FA5AEF661}"/>
          </ac:spMkLst>
        </pc:spChg>
        <pc:spChg chg="add mod">
          <ac:chgData name="Palit, Tapti" userId="dec6fbcd-7598-406a-8cbf-504d4a3bac15" providerId="ADAL" clId="{65104DF2-1B45-4C36-9E2A-F89658839DCF}" dt="2024-01-24T18:41:54.592" v="14619"/>
          <ac:spMkLst>
            <pc:docMk/>
            <pc:sldMk cId="3886833233" sldId="916"/>
            <ac:spMk id="26" creationId="{2D602F7F-6553-9903-5617-17401119F19E}"/>
          </ac:spMkLst>
        </pc:spChg>
      </pc:sldChg>
      <pc:sldChg chg="addSp delSp modSp mod delAnim modAnim modNotesTx">
        <pc:chgData name="Palit, Tapti" userId="dec6fbcd-7598-406a-8cbf-504d4a3bac15" providerId="ADAL" clId="{65104DF2-1B45-4C36-9E2A-F89658839DCF}" dt="2024-01-24T18:52:28.584" v="16249" actId="20577"/>
        <pc:sldMkLst>
          <pc:docMk/>
          <pc:sldMk cId="1274437247" sldId="917"/>
        </pc:sldMkLst>
        <pc:spChg chg="add mod">
          <ac:chgData name="Palit, Tapti" userId="dec6fbcd-7598-406a-8cbf-504d4a3bac15" providerId="ADAL" clId="{65104DF2-1B45-4C36-9E2A-F89658839DCF}" dt="2024-01-24T15:37:14.523" v="1908" actId="1076"/>
          <ac:spMkLst>
            <pc:docMk/>
            <pc:sldMk cId="1274437247" sldId="917"/>
            <ac:spMk id="5" creationId="{FDE74708-756F-D060-657E-36B33F0BB928}"/>
          </ac:spMkLst>
        </pc:spChg>
        <pc:spChg chg="del">
          <ac:chgData name="Palit, Tapti" userId="dec6fbcd-7598-406a-8cbf-504d4a3bac15" providerId="ADAL" clId="{65104DF2-1B45-4C36-9E2A-F89658839DCF}" dt="2024-01-24T15:05:26.878" v="1427" actId="478"/>
          <ac:spMkLst>
            <pc:docMk/>
            <pc:sldMk cId="1274437247" sldId="917"/>
            <ac:spMk id="9" creationId="{57F87D2A-546F-2880-6A96-1D4321B6863E}"/>
          </ac:spMkLst>
        </pc:spChg>
        <pc:spChg chg="del">
          <ac:chgData name="Palit, Tapti" userId="dec6fbcd-7598-406a-8cbf-504d4a3bac15" providerId="ADAL" clId="{65104DF2-1B45-4C36-9E2A-F89658839DCF}" dt="2024-01-24T15:05:26.878" v="1427" actId="478"/>
          <ac:spMkLst>
            <pc:docMk/>
            <pc:sldMk cId="1274437247" sldId="917"/>
            <ac:spMk id="10" creationId="{6DB448B8-6798-6DF2-5527-EEDD517D443A}"/>
          </ac:spMkLst>
        </pc:spChg>
        <pc:spChg chg="del">
          <ac:chgData name="Palit, Tapti" userId="dec6fbcd-7598-406a-8cbf-504d4a3bac15" providerId="ADAL" clId="{65104DF2-1B45-4C36-9E2A-F89658839DCF}" dt="2024-01-24T15:05:26.878" v="1427" actId="478"/>
          <ac:spMkLst>
            <pc:docMk/>
            <pc:sldMk cId="1274437247" sldId="917"/>
            <ac:spMk id="11" creationId="{EE440600-277D-9272-9D0E-5FE385E9C616}"/>
          </ac:spMkLst>
        </pc:spChg>
        <pc:spChg chg="add mod">
          <ac:chgData name="Palit, Tapti" userId="dec6fbcd-7598-406a-8cbf-504d4a3bac15" providerId="ADAL" clId="{65104DF2-1B45-4C36-9E2A-F89658839DCF}" dt="2024-01-24T15:39:53.941" v="1924" actId="1076"/>
          <ac:spMkLst>
            <pc:docMk/>
            <pc:sldMk cId="1274437247" sldId="917"/>
            <ac:spMk id="12" creationId="{F17AE0ED-3F7A-179B-EE2E-C50CE8CACDAA}"/>
          </ac:spMkLst>
        </pc:spChg>
        <pc:spChg chg="add del mod">
          <ac:chgData name="Palit, Tapti" userId="dec6fbcd-7598-406a-8cbf-504d4a3bac15" providerId="ADAL" clId="{65104DF2-1B45-4C36-9E2A-F89658839DCF}" dt="2024-01-24T15:31:44.592" v="1824" actId="478"/>
          <ac:spMkLst>
            <pc:docMk/>
            <pc:sldMk cId="1274437247" sldId="917"/>
            <ac:spMk id="16" creationId="{5B2623C1-F619-F952-3948-367496E73DD9}"/>
          </ac:spMkLst>
        </pc:spChg>
        <pc:spChg chg="add del mod">
          <ac:chgData name="Palit, Tapti" userId="dec6fbcd-7598-406a-8cbf-504d4a3bac15" providerId="ADAL" clId="{65104DF2-1B45-4C36-9E2A-F89658839DCF}" dt="2024-01-24T15:14:40.659" v="1480" actId="478"/>
          <ac:spMkLst>
            <pc:docMk/>
            <pc:sldMk cId="1274437247" sldId="917"/>
            <ac:spMk id="19" creationId="{0E2E501C-A8ED-498E-D9CB-D14A87924B60}"/>
          </ac:spMkLst>
        </pc:spChg>
        <pc:spChg chg="del">
          <ac:chgData name="Palit, Tapti" userId="dec6fbcd-7598-406a-8cbf-504d4a3bac15" providerId="ADAL" clId="{65104DF2-1B45-4C36-9E2A-F89658839DCF}" dt="2024-01-24T15:05:26.878" v="1427" actId="478"/>
          <ac:spMkLst>
            <pc:docMk/>
            <pc:sldMk cId="1274437247" sldId="917"/>
            <ac:spMk id="20" creationId="{17DACAE4-3CA9-8ACB-8014-A9F4CB61E6C1}"/>
          </ac:spMkLst>
        </pc:spChg>
        <pc:spChg chg="add del">
          <ac:chgData name="Palit, Tapti" userId="dec6fbcd-7598-406a-8cbf-504d4a3bac15" providerId="ADAL" clId="{65104DF2-1B45-4C36-9E2A-F89658839DCF}" dt="2024-01-24T15:14:13.772" v="1474" actId="478"/>
          <ac:spMkLst>
            <pc:docMk/>
            <pc:sldMk cId="1274437247" sldId="917"/>
            <ac:spMk id="22" creationId="{8AE084CD-C6A1-757C-99B4-0EB28FDE8AC6}"/>
          </ac:spMkLst>
        </pc:spChg>
        <pc:spChg chg="add mod">
          <ac:chgData name="Palit, Tapti" userId="dec6fbcd-7598-406a-8cbf-504d4a3bac15" providerId="ADAL" clId="{65104DF2-1B45-4C36-9E2A-F89658839DCF}" dt="2024-01-24T15:36:26.469" v="1897" actId="14100"/>
          <ac:spMkLst>
            <pc:docMk/>
            <pc:sldMk cId="1274437247" sldId="917"/>
            <ac:spMk id="23" creationId="{903E181D-CE87-0475-AF58-3370D12697C9}"/>
          </ac:spMkLst>
        </pc:spChg>
        <pc:spChg chg="del">
          <ac:chgData name="Palit, Tapti" userId="dec6fbcd-7598-406a-8cbf-504d4a3bac15" providerId="ADAL" clId="{65104DF2-1B45-4C36-9E2A-F89658839DCF}" dt="2024-01-24T15:05:26.878" v="1427" actId="478"/>
          <ac:spMkLst>
            <pc:docMk/>
            <pc:sldMk cId="1274437247" sldId="917"/>
            <ac:spMk id="24" creationId="{3F385FC7-C98B-583E-FE19-DEB236D93D16}"/>
          </ac:spMkLst>
        </pc:spChg>
        <pc:spChg chg="add mod">
          <ac:chgData name="Palit, Tapti" userId="dec6fbcd-7598-406a-8cbf-504d4a3bac15" providerId="ADAL" clId="{65104DF2-1B45-4C36-9E2A-F89658839DCF}" dt="2024-01-24T15:34:54.232" v="1869" actId="164"/>
          <ac:spMkLst>
            <pc:docMk/>
            <pc:sldMk cId="1274437247" sldId="917"/>
            <ac:spMk id="25" creationId="{2B419BE3-C1F4-0945-E403-B3ACA3D9B871}"/>
          </ac:spMkLst>
        </pc:spChg>
        <pc:spChg chg="del">
          <ac:chgData name="Palit, Tapti" userId="dec6fbcd-7598-406a-8cbf-504d4a3bac15" providerId="ADAL" clId="{65104DF2-1B45-4C36-9E2A-F89658839DCF}" dt="2024-01-24T15:05:29.685" v="1428" actId="478"/>
          <ac:spMkLst>
            <pc:docMk/>
            <pc:sldMk cId="1274437247" sldId="917"/>
            <ac:spMk id="27" creationId="{157E8B8B-3CCB-7FB7-1C1B-44F7238D84E0}"/>
          </ac:spMkLst>
        </pc:spChg>
        <pc:spChg chg="add del mod">
          <ac:chgData name="Palit, Tapti" userId="dec6fbcd-7598-406a-8cbf-504d4a3bac15" providerId="ADAL" clId="{65104DF2-1B45-4C36-9E2A-F89658839DCF}" dt="2024-01-24T15:16:05.531" v="1501" actId="478"/>
          <ac:spMkLst>
            <pc:docMk/>
            <pc:sldMk cId="1274437247" sldId="917"/>
            <ac:spMk id="30" creationId="{B917548A-B306-1DC4-877F-F10DF6C77C30}"/>
          </ac:spMkLst>
        </pc:spChg>
        <pc:spChg chg="del">
          <ac:chgData name="Palit, Tapti" userId="dec6fbcd-7598-406a-8cbf-504d4a3bac15" providerId="ADAL" clId="{65104DF2-1B45-4C36-9E2A-F89658839DCF}" dt="2024-01-24T15:05:26.878" v="1427" actId="478"/>
          <ac:spMkLst>
            <pc:docMk/>
            <pc:sldMk cId="1274437247" sldId="917"/>
            <ac:spMk id="31" creationId="{5D4B3437-8F6D-5595-36C8-182FCBDAF65C}"/>
          </ac:spMkLst>
        </pc:spChg>
        <pc:spChg chg="add mod">
          <ac:chgData name="Palit, Tapti" userId="dec6fbcd-7598-406a-8cbf-504d4a3bac15" providerId="ADAL" clId="{65104DF2-1B45-4C36-9E2A-F89658839DCF}" dt="2024-01-24T15:23:59.036" v="1707" actId="207"/>
          <ac:spMkLst>
            <pc:docMk/>
            <pc:sldMk cId="1274437247" sldId="917"/>
            <ac:spMk id="32" creationId="{33DA182F-A9EB-59AD-EF5D-8063DC9CD300}"/>
          </ac:spMkLst>
        </pc:spChg>
        <pc:spChg chg="add del mod">
          <ac:chgData name="Palit, Tapti" userId="dec6fbcd-7598-406a-8cbf-504d4a3bac15" providerId="ADAL" clId="{65104DF2-1B45-4C36-9E2A-F89658839DCF}" dt="2024-01-24T15:25:03.462" v="1719" actId="478"/>
          <ac:spMkLst>
            <pc:docMk/>
            <pc:sldMk cId="1274437247" sldId="917"/>
            <ac:spMk id="33" creationId="{9F73FE51-1915-FF90-7945-EE2977AE95EC}"/>
          </ac:spMkLst>
        </pc:spChg>
        <pc:spChg chg="add del mod">
          <ac:chgData name="Palit, Tapti" userId="dec6fbcd-7598-406a-8cbf-504d4a3bac15" providerId="ADAL" clId="{65104DF2-1B45-4C36-9E2A-F89658839DCF}" dt="2024-01-24T15:24:59.460" v="1717" actId="478"/>
          <ac:spMkLst>
            <pc:docMk/>
            <pc:sldMk cId="1274437247" sldId="917"/>
            <ac:spMk id="34" creationId="{83CDE101-2268-2865-5812-E236B7D4CE9F}"/>
          </ac:spMkLst>
        </pc:spChg>
        <pc:spChg chg="add mod">
          <ac:chgData name="Palit, Tapti" userId="dec6fbcd-7598-406a-8cbf-504d4a3bac15" providerId="ADAL" clId="{65104DF2-1B45-4C36-9E2A-F89658839DCF}" dt="2024-01-24T15:35:08.482" v="1871" actId="14100"/>
          <ac:spMkLst>
            <pc:docMk/>
            <pc:sldMk cId="1274437247" sldId="917"/>
            <ac:spMk id="36" creationId="{C0A09C03-C9B9-2A04-1A95-1877C29D1884}"/>
          </ac:spMkLst>
        </pc:spChg>
        <pc:spChg chg="add mod">
          <ac:chgData name="Palit, Tapti" userId="dec6fbcd-7598-406a-8cbf-504d4a3bac15" providerId="ADAL" clId="{65104DF2-1B45-4C36-9E2A-F89658839DCF}" dt="2024-01-24T15:36:53.009" v="1903" actId="14100"/>
          <ac:spMkLst>
            <pc:docMk/>
            <pc:sldMk cId="1274437247" sldId="917"/>
            <ac:spMk id="37" creationId="{487EF13F-C6B3-B50A-0AD1-9938D7D66080}"/>
          </ac:spMkLst>
        </pc:spChg>
        <pc:spChg chg="add mod">
          <ac:chgData name="Palit, Tapti" userId="dec6fbcd-7598-406a-8cbf-504d4a3bac15" providerId="ADAL" clId="{65104DF2-1B45-4C36-9E2A-F89658839DCF}" dt="2024-01-24T15:36:21.181" v="1896" actId="14100"/>
          <ac:spMkLst>
            <pc:docMk/>
            <pc:sldMk cId="1274437247" sldId="917"/>
            <ac:spMk id="41" creationId="{9C504929-2B43-74B7-52FE-FCCC24314EEB}"/>
          </ac:spMkLst>
        </pc:spChg>
        <pc:spChg chg="add mod">
          <ac:chgData name="Palit, Tapti" userId="dec6fbcd-7598-406a-8cbf-504d4a3bac15" providerId="ADAL" clId="{65104DF2-1B45-4C36-9E2A-F89658839DCF}" dt="2024-01-24T15:34:57.748" v="1870" actId="164"/>
          <ac:spMkLst>
            <pc:docMk/>
            <pc:sldMk cId="1274437247" sldId="917"/>
            <ac:spMk id="42" creationId="{6C5174AB-9FD4-C4C2-D6FB-E25A24835858}"/>
          </ac:spMkLst>
        </pc:spChg>
        <pc:spChg chg="add mod">
          <ac:chgData name="Palit, Tapti" userId="dec6fbcd-7598-406a-8cbf-504d4a3bac15" providerId="ADAL" clId="{65104DF2-1B45-4C36-9E2A-F89658839DCF}" dt="2024-01-24T15:34:57.748" v="1870" actId="164"/>
          <ac:spMkLst>
            <pc:docMk/>
            <pc:sldMk cId="1274437247" sldId="917"/>
            <ac:spMk id="45" creationId="{87D3B83E-BA1E-99EC-D46A-FC2A00B10221}"/>
          </ac:spMkLst>
        </pc:spChg>
        <pc:spChg chg="add mod">
          <ac:chgData name="Palit, Tapti" userId="dec6fbcd-7598-406a-8cbf-504d4a3bac15" providerId="ADAL" clId="{65104DF2-1B45-4C36-9E2A-F89658839DCF}" dt="2024-01-24T15:35:38.599" v="1877" actId="1076"/>
          <ac:spMkLst>
            <pc:docMk/>
            <pc:sldMk cId="1274437247" sldId="917"/>
            <ac:spMk id="49" creationId="{3A5E73FB-9542-24F5-3EC4-4C28FD98C485}"/>
          </ac:spMkLst>
        </pc:spChg>
        <pc:spChg chg="add mod">
          <ac:chgData name="Palit, Tapti" userId="dec6fbcd-7598-406a-8cbf-504d4a3bac15" providerId="ADAL" clId="{65104DF2-1B45-4C36-9E2A-F89658839DCF}" dt="2024-01-24T15:35:48.061" v="1887" actId="20577"/>
          <ac:spMkLst>
            <pc:docMk/>
            <pc:sldMk cId="1274437247" sldId="917"/>
            <ac:spMk id="50" creationId="{36803E15-13DB-0AFC-496E-FB712E75CC3B}"/>
          </ac:spMkLst>
        </pc:spChg>
        <pc:spChg chg="add mod">
          <ac:chgData name="Palit, Tapti" userId="dec6fbcd-7598-406a-8cbf-504d4a3bac15" providerId="ADAL" clId="{65104DF2-1B45-4C36-9E2A-F89658839DCF}" dt="2024-01-24T16:09:51.831" v="3572" actId="14100"/>
          <ac:spMkLst>
            <pc:docMk/>
            <pc:sldMk cId="1274437247" sldId="917"/>
            <ac:spMk id="51" creationId="{2724B03C-93C8-C1BC-E476-39E226FE3A4F}"/>
          </ac:spMkLst>
        </pc:spChg>
        <pc:spChg chg="mod">
          <ac:chgData name="Palit, Tapti" userId="dec6fbcd-7598-406a-8cbf-504d4a3bac15" providerId="ADAL" clId="{65104DF2-1B45-4C36-9E2A-F89658839DCF}" dt="2024-01-24T15:43:33.102" v="2117"/>
          <ac:spMkLst>
            <pc:docMk/>
            <pc:sldMk cId="1274437247" sldId="917"/>
            <ac:spMk id="53" creationId="{C2572E08-97AF-24FF-2D9E-0EDDFE1671A0}"/>
          </ac:spMkLst>
        </pc:spChg>
        <pc:spChg chg="mod">
          <ac:chgData name="Palit, Tapti" userId="dec6fbcd-7598-406a-8cbf-504d4a3bac15" providerId="ADAL" clId="{65104DF2-1B45-4C36-9E2A-F89658839DCF}" dt="2024-01-24T15:43:33.102" v="2117"/>
          <ac:spMkLst>
            <pc:docMk/>
            <pc:sldMk cId="1274437247" sldId="917"/>
            <ac:spMk id="54" creationId="{EDA5B5DE-4675-8D26-0C64-707A5B7ED831}"/>
          </ac:spMkLst>
        </pc:spChg>
        <pc:spChg chg="add mod">
          <ac:chgData name="Palit, Tapti" userId="dec6fbcd-7598-406a-8cbf-504d4a3bac15" providerId="ADAL" clId="{65104DF2-1B45-4C36-9E2A-F89658839DCF}" dt="2024-01-24T15:44:06.456" v="2127" actId="207"/>
          <ac:spMkLst>
            <pc:docMk/>
            <pc:sldMk cId="1274437247" sldId="917"/>
            <ac:spMk id="55" creationId="{1CAA1C46-3800-0BFB-E17F-9DC92B0B9B3E}"/>
          </ac:spMkLst>
        </pc:spChg>
        <pc:grpChg chg="add mod">
          <ac:chgData name="Palit, Tapti" userId="dec6fbcd-7598-406a-8cbf-504d4a3bac15" providerId="ADAL" clId="{65104DF2-1B45-4C36-9E2A-F89658839DCF}" dt="2024-01-24T15:36:50.733" v="1902" actId="1076"/>
          <ac:grpSpMkLst>
            <pc:docMk/>
            <pc:sldMk cId="1274437247" sldId="917"/>
            <ac:grpSpMk id="43" creationId="{73A0A260-AFFC-E9E8-6757-9E92D03885A6}"/>
          </ac:grpSpMkLst>
        </pc:grpChg>
        <pc:grpChg chg="add mod">
          <ac:chgData name="Palit, Tapti" userId="dec6fbcd-7598-406a-8cbf-504d4a3bac15" providerId="ADAL" clId="{65104DF2-1B45-4C36-9E2A-F89658839DCF}" dt="2024-01-24T15:36:47.008" v="1901" actId="1076"/>
          <ac:grpSpMkLst>
            <pc:docMk/>
            <pc:sldMk cId="1274437247" sldId="917"/>
            <ac:grpSpMk id="44" creationId="{37A9B6F1-DDA4-4A8D-3326-E1E22172569F}"/>
          </ac:grpSpMkLst>
        </pc:grpChg>
        <pc:grpChg chg="add mod">
          <ac:chgData name="Palit, Tapti" userId="dec6fbcd-7598-406a-8cbf-504d4a3bac15" providerId="ADAL" clId="{65104DF2-1B45-4C36-9E2A-F89658839DCF}" dt="2024-01-24T15:34:51.581" v="1868" actId="164"/>
          <ac:grpSpMkLst>
            <pc:docMk/>
            <pc:sldMk cId="1274437247" sldId="917"/>
            <ac:grpSpMk id="46" creationId="{59E756BC-999C-AD49-6928-663313F56D18}"/>
          </ac:grpSpMkLst>
        </pc:grpChg>
        <pc:grpChg chg="add mod">
          <ac:chgData name="Palit, Tapti" userId="dec6fbcd-7598-406a-8cbf-504d4a3bac15" providerId="ADAL" clId="{65104DF2-1B45-4C36-9E2A-F89658839DCF}" dt="2024-01-24T15:34:54.232" v="1869" actId="164"/>
          <ac:grpSpMkLst>
            <pc:docMk/>
            <pc:sldMk cId="1274437247" sldId="917"/>
            <ac:grpSpMk id="47" creationId="{05CAB8F3-1007-F5F5-81B6-B507D08FF88D}"/>
          </ac:grpSpMkLst>
        </pc:grpChg>
        <pc:grpChg chg="add mod">
          <ac:chgData name="Palit, Tapti" userId="dec6fbcd-7598-406a-8cbf-504d4a3bac15" providerId="ADAL" clId="{65104DF2-1B45-4C36-9E2A-F89658839DCF}" dt="2024-01-24T15:36:42.414" v="1900" actId="1076"/>
          <ac:grpSpMkLst>
            <pc:docMk/>
            <pc:sldMk cId="1274437247" sldId="917"/>
            <ac:grpSpMk id="48" creationId="{34FE4B73-7E89-7AAB-4B67-0BABC9C54A47}"/>
          </ac:grpSpMkLst>
        </pc:grpChg>
        <pc:grpChg chg="add mod">
          <ac:chgData name="Palit, Tapti" userId="dec6fbcd-7598-406a-8cbf-504d4a3bac15" providerId="ADAL" clId="{65104DF2-1B45-4C36-9E2A-F89658839DCF}" dt="2024-01-24T15:43:33.102" v="2117"/>
          <ac:grpSpMkLst>
            <pc:docMk/>
            <pc:sldMk cId="1274437247" sldId="917"/>
            <ac:grpSpMk id="52" creationId="{CEA6C4D6-11DE-55F1-3E0E-65DC82BB86E6}"/>
          </ac:grpSpMkLst>
        </pc:grpChg>
        <pc:picChg chg="add mod">
          <ac:chgData name="Palit, Tapti" userId="dec6fbcd-7598-406a-8cbf-504d4a3bac15" providerId="ADAL" clId="{65104DF2-1B45-4C36-9E2A-F89658839DCF}" dt="2024-01-24T15:37:00.024" v="1905" actId="1076"/>
          <ac:picMkLst>
            <pc:docMk/>
            <pc:sldMk cId="1274437247" sldId="917"/>
            <ac:picMk id="2" creationId="{3D02449C-5E51-EDED-0B9A-C7F9BC7B670A}"/>
          </ac:picMkLst>
        </pc:picChg>
        <pc:picChg chg="add mod">
          <ac:chgData name="Palit, Tapti" userId="dec6fbcd-7598-406a-8cbf-504d4a3bac15" providerId="ADAL" clId="{65104DF2-1B45-4C36-9E2A-F89658839DCF}" dt="2024-01-24T15:36:56.164" v="1904" actId="1076"/>
          <ac:picMkLst>
            <pc:docMk/>
            <pc:sldMk cId="1274437247" sldId="917"/>
            <ac:picMk id="15" creationId="{46D5EC98-5690-5ABE-55C6-00241980E257}"/>
          </ac:picMkLst>
        </pc:picChg>
        <pc:picChg chg="add del mod">
          <ac:chgData name="Palit, Tapti" userId="dec6fbcd-7598-406a-8cbf-504d4a3bac15" providerId="ADAL" clId="{65104DF2-1B45-4C36-9E2A-F89658839DCF}" dt="2024-01-24T15:31:56.785" v="1826" actId="478"/>
          <ac:picMkLst>
            <pc:docMk/>
            <pc:sldMk cId="1274437247" sldId="917"/>
            <ac:picMk id="17" creationId="{8EBF00B1-10EA-D7CA-EA8A-8E0A03236DA9}"/>
          </ac:picMkLst>
        </pc:picChg>
        <pc:picChg chg="add del mod">
          <ac:chgData name="Palit, Tapti" userId="dec6fbcd-7598-406a-8cbf-504d4a3bac15" providerId="ADAL" clId="{65104DF2-1B45-4C36-9E2A-F89658839DCF}" dt="2024-01-24T15:25:01.515" v="1718" actId="478"/>
          <ac:picMkLst>
            <pc:docMk/>
            <pc:sldMk cId="1274437247" sldId="917"/>
            <ac:picMk id="35" creationId="{945230AF-3FDD-B47D-9642-7291E7FA41D3}"/>
          </ac:picMkLst>
        </pc:picChg>
        <pc:picChg chg="add mod">
          <ac:chgData name="Palit, Tapti" userId="dec6fbcd-7598-406a-8cbf-504d4a3bac15" providerId="ADAL" clId="{65104DF2-1B45-4C36-9E2A-F89658839DCF}" dt="2024-01-24T15:32:04.004" v="1828"/>
          <ac:picMkLst>
            <pc:docMk/>
            <pc:sldMk cId="1274437247" sldId="917"/>
            <ac:picMk id="38" creationId="{E8DF6AE2-E727-98EA-1A75-18B737AB5462}"/>
          </ac:picMkLst>
        </pc:picChg>
        <pc:picChg chg="add mod">
          <ac:chgData name="Palit, Tapti" userId="dec6fbcd-7598-406a-8cbf-504d4a3bac15" providerId="ADAL" clId="{65104DF2-1B45-4C36-9E2A-F89658839DCF}" dt="2024-01-24T15:36:30.472" v="1898" actId="1076"/>
          <ac:picMkLst>
            <pc:docMk/>
            <pc:sldMk cId="1274437247" sldId="917"/>
            <ac:picMk id="39" creationId="{7EEE7088-25D7-C034-0AC4-8C25119FFC6F}"/>
          </ac:picMkLst>
        </pc:picChg>
        <pc:picChg chg="add mod">
          <ac:chgData name="Palit, Tapti" userId="dec6fbcd-7598-406a-8cbf-504d4a3bac15" providerId="ADAL" clId="{65104DF2-1B45-4C36-9E2A-F89658839DCF}" dt="2024-01-24T15:36:32.680" v="1899" actId="1076"/>
          <ac:picMkLst>
            <pc:docMk/>
            <pc:sldMk cId="1274437247" sldId="917"/>
            <ac:picMk id="40" creationId="{2E1835A6-29E7-F343-CBC1-C3588124B515}"/>
          </ac:picMkLst>
        </pc:picChg>
        <pc:cxnChg chg="add mod">
          <ac:chgData name="Palit, Tapti" userId="dec6fbcd-7598-406a-8cbf-504d4a3bac15" providerId="ADAL" clId="{65104DF2-1B45-4C36-9E2A-F89658839DCF}" dt="2024-01-24T15:36:09.926" v="1892" actId="1076"/>
          <ac:cxnSpMkLst>
            <pc:docMk/>
            <pc:sldMk cId="1274437247" sldId="917"/>
            <ac:cxnSpMk id="7" creationId="{4C21CE49-5691-8C2F-05FD-D5EB893DFA56}"/>
          </ac:cxnSpMkLst>
        </pc:cxnChg>
        <pc:cxnChg chg="add mod">
          <ac:chgData name="Palit, Tapti" userId="dec6fbcd-7598-406a-8cbf-504d4a3bac15" providerId="ADAL" clId="{65104DF2-1B45-4C36-9E2A-F89658839DCF}" dt="2024-01-24T15:12:03.994" v="1441" actId="1076"/>
          <ac:cxnSpMkLst>
            <pc:docMk/>
            <pc:sldMk cId="1274437247" sldId="917"/>
            <ac:cxnSpMk id="8" creationId="{2561838C-6866-AE68-A75B-A8DBF1EACA00}"/>
          </ac:cxnSpMkLst>
        </pc:cxnChg>
        <pc:cxnChg chg="del mod">
          <ac:chgData name="Palit, Tapti" userId="dec6fbcd-7598-406a-8cbf-504d4a3bac15" providerId="ADAL" clId="{65104DF2-1B45-4C36-9E2A-F89658839DCF}" dt="2024-01-24T15:05:26.878" v="1427" actId="478"/>
          <ac:cxnSpMkLst>
            <pc:docMk/>
            <pc:sldMk cId="1274437247" sldId="917"/>
            <ac:cxnSpMk id="13" creationId="{B391B93D-EED4-81CB-4F22-3704FD361611}"/>
          </ac:cxnSpMkLst>
        </pc:cxnChg>
        <pc:cxnChg chg="del mod">
          <ac:chgData name="Palit, Tapti" userId="dec6fbcd-7598-406a-8cbf-504d4a3bac15" providerId="ADAL" clId="{65104DF2-1B45-4C36-9E2A-F89658839DCF}" dt="2024-01-24T15:05:26.878" v="1427" actId="478"/>
          <ac:cxnSpMkLst>
            <pc:docMk/>
            <pc:sldMk cId="1274437247" sldId="917"/>
            <ac:cxnSpMk id="14" creationId="{5FCEB01A-0A6F-89D3-00B7-9C63BFA10923}"/>
          </ac:cxnSpMkLst>
        </pc:cxnChg>
        <pc:cxnChg chg="del mod">
          <ac:chgData name="Palit, Tapti" userId="dec6fbcd-7598-406a-8cbf-504d4a3bac15" providerId="ADAL" clId="{65104DF2-1B45-4C36-9E2A-F89658839DCF}" dt="2024-01-24T15:05:26.878" v="1427" actId="478"/>
          <ac:cxnSpMkLst>
            <pc:docMk/>
            <pc:sldMk cId="1274437247" sldId="917"/>
            <ac:cxnSpMk id="18" creationId="{E094F057-DC70-E2A5-BF25-3C6C811B39F0}"/>
          </ac:cxnSpMkLst>
        </pc:cxnChg>
        <pc:cxnChg chg="del mod">
          <ac:chgData name="Palit, Tapti" userId="dec6fbcd-7598-406a-8cbf-504d4a3bac15" providerId="ADAL" clId="{65104DF2-1B45-4C36-9E2A-F89658839DCF}" dt="2024-01-24T15:05:26.878" v="1427" actId="478"/>
          <ac:cxnSpMkLst>
            <pc:docMk/>
            <pc:sldMk cId="1274437247" sldId="917"/>
            <ac:cxnSpMk id="21" creationId="{3BFBFC2E-B425-5F96-6D7A-1D26C60647C8}"/>
          </ac:cxnSpMkLst>
        </pc:cxnChg>
        <pc:cxnChg chg="del mod">
          <ac:chgData name="Palit, Tapti" userId="dec6fbcd-7598-406a-8cbf-504d4a3bac15" providerId="ADAL" clId="{65104DF2-1B45-4C36-9E2A-F89658839DCF}" dt="2024-01-24T15:05:33.248" v="1429" actId="478"/>
          <ac:cxnSpMkLst>
            <pc:docMk/>
            <pc:sldMk cId="1274437247" sldId="917"/>
            <ac:cxnSpMk id="28" creationId="{C470D0B3-9E05-3CEE-BB91-7DCCB6469D9A}"/>
          </ac:cxnSpMkLst>
        </pc:cxnChg>
        <pc:cxnChg chg="add del">
          <ac:chgData name="Palit, Tapti" userId="dec6fbcd-7598-406a-8cbf-504d4a3bac15" providerId="ADAL" clId="{65104DF2-1B45-4C36-9E2A-F89658839DCF}" dt="2024-01-24T15:15:20.785" v="1497" actId="11529"/>
          <ac:cxnSpMkLst>
            <pc:docMk/>
            <pc:sldMk cId="1274437247" sldId="917"/>
            <ac:cxnSpMk id="29" creationId="{F0A30FB7-9187-73FA-17BE-16EF39167382}"/>
          </ac:cxnSpMkLst>
        </pc:cxnChg>
      </pc:sldChg>
      <pc:sldChg chg="addSp delSp modSp mod modAnim modNotesTx">
        <pc:chgData name="Palit, Tapti" userId="dec6fbcd-7598-406a-8cbf-504d4a3bac15" providerId="ADAL" clId="{65104DF2-1B45-4C36-9E2A-F89658839DCF}" dt="2024-01-24T19:00:52.725" v="17129" actId="14100"/>
        <pc:sldMkLst>
          <pc:docMk/>
          <pc:sldMk cId="1377784771" sldId="918"/>
        </pc:sldMkLst>
        <pc:spChg chg="mod">
          <ac:chgData name="Palit, Tapti" userId="dec6fbcd-7598-406a-8cbf-504d4a3bac15" providerId="ADAL" clId="{65104DF2-1B45-4C36-9E2A-F89658839DCF}" dt="2024-01-24T19:00:48.818" v="17128"/>
          <ac:spMkLst>
            <pc:docMk/>
            <pc:sldMk cId="1377784771" sldId="918"/>
            <ac:spMk id="5" creationId="{251B41E7-6079-0ED7-2A0C-70CB03E92A8F}"/>
          </ac:spMkLst>
        </pc:spChg>
        <pc:spChg chg="mod">
          <ac:chgData name="Palit, Tapti" userId="dec6fbcd-7598-406a-8cbf-504d4a3bac15" providerId="ADAL" clId="{65104DF2-1B45-4C36-9E2A-F89658839DCF}" dt="2024-01-24T15:59:53.233" v="3245" actId="6549"/>
          <ac:spMkLst>
            <pc:docMk/>
            <pc:sldMk cId="1377784771" sldId="918"/>
            <ac:spMk id="6" creationId="{137639E6-AFBF-D524-90F3-31D2A7938282}"/>
          </ac:spMkLst>
        </pc:spChg>
        <pc:spChg chg="add mod">
          <ac:chgData name="Palit, Tapti" userId="dec6fbcd-7598-406a-8cbf-504d4a3bac15" providerId="ADAL" clId="{65104DF2-1B45-4C36-9E2A-F89658839DCF}" dt="2024-01-24T18:54:46.188" v="16352" actId="1076"/>
          <ac:spMkLst>
            <pc:docMk/>
            <pc:sldMk cId="1377784771" sldId="918"/>
            <ac:spMk id="7" creationId="{9B2D82BA-8577-6CFD-7AD1-549D574BDAE3}"/>
          </ac:spMkLst>
        </pc:spChg>
        <pc:spChg chg="add del mod">
          <ac:chgData name="Palit, Tapti" userId="dec6fbcd-7598-406a-8cbf-504d4a3bac15" providerId="ADAL" clId="{65104DF2-1B45-4C36-9E2A-F89658839DCF}" dt="2024-01-24T16:02:23.346" v="3273" actId="478"/>
          <ac:spMkLst>
            <pc:docMk/>
            <pc:sldMk cId="1377784771" sldId="918"/>
            <ac:spMk id="9" creationId="{A905B134-FB58-7D40-56E2-3A364974D0BE}"/>
          </ac:spMkLst>
        </pc:spChg>
        <pc:spChg chg="add mod">
          <ac:chgData name="Palit, Tapti" userId="dec6fbcd-7598-406a-8cbf-504d4a3bac15" providerId="ADAL" clId="{65104DF2-1B45-4C36-9E2A-F89658839DCF}" dt="2024-01-24T16:02:23.786" v="3274"/>
          <ac:spMkLst>
            <pc:docMk/>
            <pc:sldMk cId="1377784771" sldId="918"/>
            <ac:spMk id="11" creationId="{284A0F24-B189-08C2-CADF-6B5B0D8F1B4C}"/>
          </ac:spMkLst>
        </pc:spChg>
        <pc:cxnChg chg="mod">
          <ac:chgData name="Palit, Tapti" userId="dec6fbcd-7598-406a-8cbf-504d4a3bac15" providerId="ADAL" clId="{65104DF2-1B45-4C36-9E2A-F89658839DCF}" dt="2024-01-24T19:00:52.725" v="17129" actId="14100"/>
          <ac:cxnSpMkLst>
            <pc:docMk/>
            <pc:sldMk cId="1377784771" sldId="918"/>
            <ac:cxnSpMk id="8" creationId="{20C8A393-9FD5-4BB6-2793-B7E784E074C3}"/>
          </ac:cxnSpMkLst>
        </pc:cxnChg>
        <pc:cxnChg chg="mod">
          <ac:chgData name="Palit, Tapti" userId="dec6fbcd-7598-406a-8cbf-504d4a3bac15" providerId="ADAL" clId="{65104DF2-1B45-4C36-9E2A-F89658839DCF}" dt="2024-01-24T16:03:45.999" v="3334" actId="692"/>
          <ac:cxnSpMkLst>
            <pc:docMk/>
            <pc:sldMk cId="1377784771" sldId="918"/>
            <ac:cxnSpMk id="10" creationId="{EB25A9B4-0AAC-3482-0118-BD616CFF1213}"/>
          </ac:cxnSpMkLst>
        </pc:cxnChg>
        <pc:cxnChg chg="mod">
          <ac:chgData name="Palit, Tapti" userId="dec6fbcd-7598-406a-8cbf-504d4a3bac15" providerId="ADAL" clId="{65104DF2-1B45-4C36-9E2A-F89658839DCF}" dt="2024-01-24T16:00:48.056" v="3258" actId="692"/>
          <ac:cxnSpMkLst>
            <pc:docMk/>
            <pc:sldMk cId="1377784771" sldId="918"/>
            <ac:cxnSpMk id="17" creationId="{4743F100-14CD-C71A-0CF5-CDE9E65A0ABA}"/>
          </ac:cxnSpMkLst>
        </pc:cxnChg>
      </pc:sldChg>
      <pc:sldChg chg="addSp delSp modSp mod modNotesTx">
        <pc:chgData name="Palit, Tapti" userId="dec6fbcd-7598-406a-8cbf-504d4a3bac15" providerId="ADAL" clId="{65104DF2-1B45-4C36-9E2A-F89658839DCF}" dt="2024-01-24T19:22:34.014" v="18739" actId="255"/>
        <pc:sldMkLst>
          <pc:docMk/>
          <pc:sldMk cId="361816288" sldId="919"/>
        </pc:sldMkLst>
        <pc:spChg chg="del">
          <ac:chgData name="Palit, Tapti" userId="dec6fbcd-7598-406a-8cbf-504d4a3bac15" providerId="ADAL" clId="{65104DF2-1B45-4C36-9E2A-F89658839DCF}" dt="2024-01-24T19:18:42.540" v="18206" actId="478"/>
          <ac:spMkLst>
            <pc:docMk/>
            <pc:sldMk cId="361816288" sldId="919"/>
            <ac:spMk id="2" creationId="{1D16CBD2-240A-CC44-A6F6-6E9A64E8A0B6}"/>
          </ac:spMkLst>
        </pc:spChg>
        <pc:spChg chg="mod">
          <ac:chgData name="Palit, Tapti" userId="dec6fbcd-7598-406a-8cbf-504d4a3bac15" providerId="ADAL" clId="{65104DF2-1B45-4C36-9E2A-F89658839DCF}" dt="2024-01-24T17:06:11.198" v="7928" actId="20577"/>
          <ac:spMkLst>
            <pc:docMk/>
            <pc:sldMk cId="361816288" sldId="919"/>
            <ac:spMk id="3" creationId="{C1A7F671-66F4-B709-0294-0E81640BD5AA}"/>
          </ac:spMkLst>
        </pc:spChg>
        <pc:spChg chg="add del mod">
          <ac:chgData name="Palit, Tapti" userId="dec6fbcd-7598-406a-8cbf-504d4a3bac15" providerId="ADAL" clId="{65104DF2-1B45-4C36-9E2A-F89658839DCF}" dt="2024-01-24T19:19:01.860" v="18209" actId="478"/>
          <ac:spMkLst>
            <pc:docMk/>
            <pc:sldMk cId="361816288" sldId="919"/>
            <ac:spMk id="7" creationId="{C362019A-709F-B72D-DAD4-5280A2CBA547}"/>
          </ac:spMkLst>
        </pc:spChg>
        <pc:graphicFrameChg chg="add del mod">
          <ac:chgData name="Palit, Tapti" userId="dec6fbcd-7598-406a-8cbf-504d4a3bac15" providerId="ADAL" clId="{65104DF2-1B45-4C36-9E2A-F89658839DCF}" dt="2024-01-24T19:18:40.123" v="18205" actId="478"/>
          <ac:graphicFrameMkLst>
            <pc:docMk/>
            <pc:sldMk cId="361816288" sldId="919"/>
            <ac:graphicFrameMk id="5" creationId="{C883943B-C1ED-5940-CC00-6AAA84BC6E32}"/>
          </ac:graphicFrameMkLst>
        </pc:graphicFrameChg>
        <pc:graphicFrameChg chg="add mod modGraphic">
          <ac:chgData name="Palit, Tapti" userId="dec6fbcd-7598-406a-8cbf-504d4a3bac15" providerId="ADAL" clId="{65104DF2-1B45-4C36-9E2A-F89658839DCF}" dt="2024-01-24T19:22:34.014" v="18739" actId="255"/>
          <ac:graphicFrameMkLst>
            <pc:docMk/>
            <pc:sldMk cId="361816288" sldId="919"/>
            <ac:graphicFrameMk id="6" creationId="{47C49A32-2BF0-7D73-922D-6BD8D0FBF047}"/>
          </ac:graphicFrameMkLst>
        </pc:graphicFrameChg>
      </pc:sldChg>
      <pc:sldChg chg="modSp mod modNotesTx">
        <pc:chgData name="Palit, Tapti" userId="dec6fbcd-7598-406a-8cbf-504d4a3bac15" providerId="ADAL" clId="{65104DF2-1B45-4C36-9E2A-F89658839DCF}" dt="2024-01-24T19:12:23.888" v="18203" actId="20577"/>
        <pc:sldMkLst>
          <pc:docMk/>
          <pc:sldMk cId="3870454438" sldId="921"/>
        </pc:sldMkLst>
        <pc:spChg chg="mod">
          <ac:chgData name="Palit, Tapti" userId="dec6fbcd-7598-406a-8cbf-504d4a3bac15" providerId="ADAL" clId="{65104DF2-1B45-4C36-9E2A-F89658839DCF}" dt="2024-01-24T19:12:23.888" v="18203" actId="20577"/>
          <ac:spMkLst>
            <pc:docMk/>
            <pc:sldMk cId="3870454438" sldId="921"/>
            <ac:spMk id="5" creationId="{D70AD0AC-6796-42FB-01B4-AC6753FBDA98}"/>
          </ac:spMkLst>
        </pc:spChg>
      </pc:sldChg>
      <pc:sldChg chg="ord">
        <pc:chgData name="Palit, Tapti" userId="dec6fbcd-7598-406a-8cbf-504d4a3bac15" providerId="ADAL" clId="{65104DF2-1B45-4C36-9E2A-F89658839DCF}" dt="2024-01-25T18:23:19.825" v="22912"/>
        <pc:sldMkLst>
          <pc:docMk/>
          <pc:sldMk cId="2631865131" sldId="922"/>
        </pc:sldMkLst>
      </pc:sldChg>
      <pc:sldChg chg="del">
        <pc:chgData name="Palit, Tapti" userId="dec6fbcd-7598-406a-8cbf-504d4a3bac15" providerId="ADAL" clId="{65104DF2-1B45-4C36-9E2A-F89658839DCF}" dt="2024-01-24T17:05:54.279" v="7906" actId="47"/>
        <pc:sldMkLst>
          <pc:docMk/>
          <pc:sldMk cId="2320602695" sldId="923"/>
        </pc:sldMkLst>
      </pc:sldChg>
      <pc:sldChg chg="add del">
        <pc:chgData name="Palit, Tapti" userId="dec6fbcd-7598-406a-8cbf-504d4a3bac15" providerId="ADAL" clId="{65104DF2-1B45-4C36-9E2A-F89658839DCF}" dt="2024-01-24T15:45:07.089" v="2134" actId="2696"/>
        <pc:sldMkLst>
          <pc:docMk/>
          <pc:sldMk cId="930391625" sldId="924"/>
        </pc:sldMkLst>
      </pc:sldChg>
      <pc:sldChg chg="add mod modShow">
        <pc:chgData name="Palit, Tapti" userId="dec6fbcd-7598-406a-8cbf-504d4a3bac15" providerId="ADAL" clId="{65104DF2-1B45-4C36-9E2A-F89658839DCF}" dt="2024-01-24T15:45:12.411" v="2136" actId="729"/>
        <pc:sldMkLst>
          <pc:docMk/>
          <pc:sldMk cId="4008811220" sldId="924"/>
        </pc:sldMkLst>
      </pc:sldChg>
      <pc:sldChg chg="addSp modSp add mod modNotesTx">
        <pc:chgData name="Palit, Tapti" userId="dec6fbcd-7598-406a-8cbf-504d4a3bac15" providerId="ADAL" clId="{65104DF2-1B45-4C36-9E2A-F89658839DCF}" dt="2024-01-24T19:04:12.480" v="17577" actId="20577"/>
        <pc:sldMkLst>
          <pc:docMk/>
          <pc:sldMk cId="2504179833" sldId="925"/>
        </pc:sldMkLst>
        <pc:spChg chg="add mod">
          <ac:chgData name="Palit, Tapti" userId="dec6fbcd-7598-406a-8cbf-504d4a3bac15" providerId="ADAL" clId="{65104DF2-1B45-4C36-9E2A-F89658839DCF}" dt="2024-01-24T16:08:55.726" v="3485" actId="692"/>
          <ac:spMkLst>
            <pc:docMk/>
            <pc:sldMk cId="2504179833" sldId="925"/>
            <ac:spMk id="2" creationId="{5A0B1C62-8861-5BA5-BED7-C5B3467FBCA6}"/>
          </ac:spMkLst>
        </pc:spChg>
      </pc:sldChg>
      <pc:sldChg chg="addSp delSp modSp new mod modClrScheme chgLayout modNotesTx">
        <pc:chgData name="Palit, Tapti" userId="dec6fbcd-7598-406a-8cbf-504d4a3bac15" providerId="ADAL" clId="{65104DF2-1B45-4C36-9E2A-F89658839DCF}" dt="2024-01-24T18:37:46.886" v="14478" actId="20577"/>
        <pc:sldMkLst>
          <pc:docMk/>
          <pc:sldMk cId="2747043516" sldId="926"/>
        </pc:sldMkLst>
        <pc:spChg chg="del">
          <ac:chgData name="Palit, Tapti" userId="dec6fbcd-7598-406a-8cbf-504d4a3bac15" providerId="ADAL" clId="{65104DF2-1B45-4C36-9E2A-F89658839DCF}" dt="2024-01-24T15:42:35.442" v="1982" actId="700"/>
          <ac:spMkLst>
            <pc:docMk/>
            <pc:sldMk cId="2747043516" sldId="926"/>
            <ac:spMk id="2" creationId="{E2AD7FD9-465E-9B62-F6DA-2F8C6ECC2C37}"/>
          </ac:spMkLst>
        </pc:spChg>
        <pc:spChg chg="del mod ord">
          <ac:chgData name="Palit, Tapti" userId="dec6fbcd-7598-406a-8cbf-504d4a3bac15" providerId="ADAL" clId="{65104DF2-1B45-4C36-9E2A-F89658839DCF}" dt="2024-01-24T15:42:35.442" v="1982" actId="700"/>
          <ac:spMkLst>
            <pc:docMk/>
            <pc:sldMk cId="2747043516" sldId="926"/>
            <ac:spMk id="3" creationId="{A1065E7E-1713-00DF-125A-196892E103B9}"/>
          </ac:spMkLst>
        </pc:spChg>
        <pc:spChg chg="mod ord">
          <ac:chgData name="Palit, Tapti" userId="dec6fbcd-7598-406a-8cbf-504d4a3bac15" providerId="ADAL" clId="{65104DF2-1B45-4C36-9E2A-F89658839DCF}" dt="2024-01-24T15:42:35.442" v="1982" actId="700"/>
          <ac:spMkLst>
            <pc:docMk/>
            <pc:sldMk cId="2747043516" sldId="926"/>
            <ac:spMk id="4" creationId="{8EE421B8-D1EA-9FE6-8E74-19FD405BE618}"/>
          </ac:spMkLst>
        </pc:spChg>
        <pc:spChg chg="add mod ord">
          <ac:chgData name="Palit, Tapti" userId="dec6fbcd-7598-406a-8cbf-504d4a3bac15" providerId="ADAL" clId="{65104DF2-1B45-4C36-9E2A-F89658839DCF}" dt="2024-01-24T18:36:37.965" v="14186" actId="20577"/>
          <ac:spMkLst>
            <pc:docMk/>
            <pc:sldMk cId="2747043516" sldId="926"/>
            <ac:spMk id="5" creationId="{2C206C57-C3DA-F3FD-C1FE-6778D5A51D69}"/>
          </ac:spMkLst>
        </pc:spChg>
      </pc:sldChg>
      <pc:sldChg chg="addSp modSp add del mod">
        <pc:chgData name="Palit, Tapti" userId="dec6fbcd-7598-406a-8cbf-504d4a3bac15" providerId="ADAL" clId="{65104DF2-1B45-4C36-9E2A-F89658839DCF}" dt="2024-01-24T15:42:26.956" v="1980" actId="47"/>
        <pc:sldMkLst>
          <pc:docMk/>
          <pc:sldMk cId="2937366999" sldId="926"/>
        </pc:sldMkLst>
        <pc:spChg chg="add mod">
          <ac:chgData name="Palit, Tapti" userId="dec6fbcd-7598-406a-8cbf-504d4a3bac15" providerId="ADAL" clId="{65104DF2-1B45-4C36-9E2A-F89658839DCF}" dt="2024-01-24T15:42:13.814" v="1979" actId="14100"/>
          <ac:spMkLst>
            <pc:docMk/>
            <pc:sldMk cId="2937366999" sldId="926"/>
            <ac:spMk id="7" creationId="{6C47A195-464C-1648-C6BF-B8EDD1464F03}"/>
          </ac:spMkLst>
        </pc:spChg>
      </pc:sldChg>
      <pc:sldChg chg="addSp delSp modSp add mod delAnim modAnim modNotesTx">
        <pc:chgData name="Palit, Tapti" userId="dec6fbcd-7598-406a-8cbf-504d4a3bac15" providerId="ADAL" clId="{65104DF2-1B45-4C36-9E2A-F89658839DCF}" dt="2024-01-24T19:03:09.628" v="17350"/>
        <pc:sldMkLst>
          <pc:docMk/>
          <pc:sldMk cId="3655101576" sldId="927"/>
        </pc:sldMkLst>
        <pc:spChg chg="add mod">
          <ac:chgData name="Palit, Tapti" userId="dec6fbcd-7598-406a-8cbf-504d4a3bac15" providerId="ADAL" clId="{65104DF2-1B45-4C36-9E2A-F89658839DCF}" dt="2024-01-24T16:02:15.060" v="3271" actId="1076"/>
          <ac:spMkLst>
            <pc:docMk/>
            <pc:sldMk cId="3655101576" sldId="927"/>
            <ac:spMk id="2" creationId="{2AF7FFE4-790B-76F0-ABDB-D8D80399665E}"/>
          </ac:spMkLst>
        </pc:spChg>
        <pc:spChg chg="mod">
          <ac:chgData name="Palit, Tapti" userId="dec6fbcd-7598-406a-8cbf-504d4a3bac15" providerId="ADAL" clId="{65104DF2-1B45-4C36-9E2A-F89658839DCF}" dt="2024-01-24T19:01:41.701" v="17261" actId="20577"/>
          <ac:spMkLst>
            <pc:docMk/>
            <pc:sldMk cId="3655101576" sldId="927"/>
            <ac:spMk id="5" creationId="{251B41E7-6079-0ED7-2A0C-70CB03E92A8F}"/>
          </ac:spMkLst>
        </pc:spChg>
        <pc:spChg chg="mod">
          <ac:chgData name="Palit, Tapti" userId="dec6fbcd-7598-406a-8cbf-504d4a3bac15" providerId="ADAL" clId="{65104DF2-1B45-4C36-9E2A-F89658839DCF}" dt="2024-01-24T15:59:44.789" v="3244" actId="20577"/>
          <ac:spMkLst>
            <pc:docMk/>
            <pc:sldMk cId="3655101576" sldId="927"/>
            <ac:spMk id="6" creationId="{137639E6-AFBF-D524-90F3-31D2A7938282}"/>
          </ac:spMkLst>
        </pc:spChg>
        <pc:spChg chg="add del mod">
          <ac:chgData name="Palit, Tapti" userId="dec6fbcd-7598-406a-8cbf-504d4a3bac15" providerId="ADAL" clId="{65104DF2-1B45-4C36-9E2A-F89658839DCF}" dt="2024-01-24T19:01:00.007" v="17130" actId="478"/>
          <ac:spMkLst>
            <pc:docMk/>
            <pc:sldMk cId="3655101576" sldId="927"/>
            <ac:spMk id="7" creationId="{C44C3269-5564-41D1-8A17-255492192B3E}"/>
          </ac:spMkLst>
        </pc:spChg>
        <pc:spChg chg="add mod">
          <ac:chgData name="Palit, Tapti" userId="dec6fbcd-7598-406a-8cbf-504d4a3bac15" providerId="ADAL" clId="{65104DF2-1B45-4C36-9E2A-F89658839DCF}" dt="2024-01-24T16:03:26.284" v="3326" actId="20577"/>
          <ac:spMkLst>
            <pc:docMk/>
            <pc:sldMk cId="3655101576" sldId="927"/>
            <ac:spMk id="16" creationId="{47744A67-0D50-00A9-5108-69C0D0467ECA}"/>
          </ac:spMkLst>
        </pc:spChg>
        <pc:spChg chg="add mod">
          <ac:chgData name="Palit, Tapti" userId="dec6fbcd-7598-406a-8cbf-504d4a3bac15" providerId="ADAL" clId="{65104DF2-1B45-4C36-9E2A-F89658839DCF}" dt="2024-01-24T16:04:43.001" v="3354" actId="1076"/>
          <ac:spMkLst>
            <pc:docMk/>
            <pc:sldMk cId="3655101576" sldId="927"/>
            <ac:spMk id="24" creationId="{BF773871-F624-E8C7-AC14-2CDC29709A5C}"/>
          </ac:spMkLst>
        </pc:spChg>
        <pc:spChg chg="add del mod">
          <ac:chgData name="Palit, Tapti" userId="dec6fbcd-7598-406a-8cbf-504d4a3bac15" providerId="ADAL" clId="{65104DF2-1B45-4C36-9E2A-F89658839DCF}" dt="2024-01-24T18:55:51.791" v="16421" actId="478"/>
          <ac:spMkLst>
            <pc:docMk/>
            <pc:sldMk cId="3655101576" sldId="927"/>
            <ac:spMk id="25" creationId="{282AE363-E458-AAEB-4A9D-B461756E0F39}"/>
          </ac:spMkLst>
        </pc:spChg>
        <pc:spChg chg="add mod">
          <ac:chgData name="Palit, Tapti" userId="dec6fbcd-7598-406a-8cbf-504d4a3bac15" providerId="ADAL" clId="{65104DF2-1B45-4C36-9E2A-F89658839DCF}" dt="2024-01-24T19:02:24.322" v="17349"/>
          <ac:spMkLst>
            <pc:docMk/>
            <pc:sldMk cId="3655101576" sldId="927"/>
            <ac:spMk id="26" creationId="{F8644835-C04A-9D1C-39E2-F66611CDFF6C}"/>
          </ac:spMkLst>
        </pc:spChg>
        <pc:cxnChg chg="del mod">
          <ac:chgData name="Palit, Tapti" userId="dec6fbcd-7598-406a-8cbf-504d4a3bac15" providerId="ADAL" clId="{65104DF2-1B45-4C36-9E2A-F89658839DCF}" dt="2024-01-24T19:01:00.007" v="17130" actId="478"/>
          <ac:cxnSpMkLst>
            <pc:docMk/>
            <pc:sldMk cId="3655101576" sldId="927"/>
            <ac:cxnSpMk id="8" creationId="{20C8A393-9FD5-4BB6-2793-B7E784E074C3}"/>
          </ac:cxnSpMkLst>
        </pc:cxnChg>
        <pc:cxnChg chg="add mod">
          <ac:chgData name="Palit, Tapti" userId="dec6fbcd-7598-406a-8cbf-504d4a3bac15" providerId="ADAL" clId="{65104DF2-1B45-4C36-9E2A-F89658839DCF}" dt="2024-01-24T16:02:17.870" v="3272" actId="14100"/>
          <ac:cxnSpMkLst>
            <pc:docMk/>
            <pc:sldMk cId="3655101576" sldId="927"/>
            <ac:cxnSpMk id="9" creationId="{2AAE2C92-63EC-AA50-3019-4DC76382F8E0}"/>
          </ac:cxnSpMkLst>
        </pc:cxnChg>
        <pc:cxnChg chg="mod">
          <ac:chgData name="Palit, Tapti" userId="dec6fbcd-7598-406a-8cbf-504d4a3bac15" providerId="ADAL" clId="{65104DF2-1B45-4C36-9E2A-F89658839DCF}" dt="2024-01-24T16:04:03.529" v="3348" actId="692"/>
          <ac:cxnSpMkLst>
            <pc:docMk/>
            <pc:sldMk cId="3655101576" sldId="927"/>
            <ac:cxnSpMk id="10" creationId="{EB25A9B4-0AAC-3482-0118-BD616CFF1213}"/>
          </ac:cxnSpMkLst>
        </pc:cxnChg>
        <pc:cxnChg chg="add del mod">
          <ac:chgData name="Palit, Tapti" userId="dec6fbcd-7598-406a-8cbf-504d4a3bac15" providerId="ADAL" clId="{65104DF2-1B45-4C36-9E2A-F89658839DCF}" dt="2024-01-24T16:04:24.794" v="3352" actId="478"/>
          <ac:cxnSpMkLst>
            <pc:docMk/>
            <pc:sldMk cId="3655101576" sldId="927"/>
            <ac:cxnSpMk id="18" creationId="{D9FE4E9A-5BA7-E3C8-B224-672A4F6461FF}"/>
          </ac:cxnSpMkLst>
        </pc:cxnChg>
      </pc:sldChg>
      <pc:sldChg chg="addSp delSp modSp add mod modAnim modNotesTx">
        <pc:chgData name="Palit, Tapti" userId="dec6fbcd-7598-406a-8cbf-504d4a3bac15" providerId="ADAL" clId="{65104DF2-1B45-4C36-9E2A-F89658839DCF}" dt="2024-01-24T19:03:55.845" v="17531" actId="20577"/>
        <pc:sldMkLst>
          <pc:docMk/>
          <pc:sldMk cId="2796756906" sldId="928"/>
        </pc:sldMkLst>
        <pc:spChg chg="add del mod">
          <ac:chgData name="Palit, Tapti" userId="dec6fbcd-7598-406a-8cbf-504d4a3bac15" providerId="ADAL" clId="{65104DF2-1B45-4C36-9E2A-F89658839DCF}" dt="2024-01-24T19:03:19.389" v="17351" actId="478"/>
          <ac:spMkLst>
            <pc:docMk/>
            <pc:sldMk cId="2796756906" sldId="928"/>
            <ac:spMk id="12" creationId="{BC441366-5AC4-4DAF-B689-1CB13221B3D5}"/>
          </ac:spMkLst>
        </pc:spChg>
        <pc:cxnChg chg="mod">
          <ac:chgData name="Palit, Tapti" userId="dec6fbcd-7598-406a-8cbf-504d4a3bac15" providerId="ADAL" clId="{65104DF2-1B45-4C36-9E2A-F89658839DCF}" dt="2024-01-24T16:05:54.271" v="3389" actId="14100"/>
          <ac:cxnSpMkLst>
            <pc:docMk/>
            <pc:sldMk cId="2796756906" sldId="928"/>
            <ac:cxnSpMk id="9" creationId="{2AAE2C92-63EC-AA50-3019-4DC76382F8E0}"/>
          </ac:cxnSpMkLst>
        </pc:cxnChg>
        <pc:cxnChg chg="mod">
          <ac:chgData name="Palit, Tapti" userId="dec6fbcd-7598-406a-8cbf-504d4a3bac15" providerId="ADAL" clId="{65104DF2-1B45-4C36-9E2A-F89658839DCF}" dt="2024-01-24T16:05:21.594" v="3373" actId="692"/>
          <ac:cxnSpMkLst>
            <pc:docMk/>
            <pc:sldMk cId="2796756906" sldId="928"/>
            <ac:cxnSpMk id="10" creationId="{EB25A9B4-0AAC-3482-0118-BD616CFF1213}"/>
          </ac:cxnSpMkLst>
        </pc:cxnChg>
        <pc:cxnChg chg="mod">
          <ac:chgData name="Palit, Tapti" userId="dec6fbcd-7598-406a-8cbf-504d4a3bac15" providerId="ADAL" clId="{65104DF2-1B45-4C36-9E2A-F89658839DCF}" dt="2024-01-24T16:05:31.011" v="3388" actId="692"/>
          <ac:cxnSpMkLst>
            <pc:docMk/>
            <pc:sldMk cId="2796756906" sldId="928"/>
            <ac:cxnSpMk id="17" creationId="{4743F100-14CD-C71A-0CF5-CDE9E65A0ABA}"/>
          </ac:cxnSpMkLst>
        </pc:cxnChg>
      </pc:sldChg>
      <pc:sldChg chg="delSp modSp new mod modClrScheme chgLayout">
        <pc:chgData name="Palit, Tapti" userId="dec6fbcd-7598-406a-8cbf-504d4a3bac15" providerId="ADAL" clId="{65104DF2-1B45-4C36-9E2A-F89658839DCF}" dt="2024-01-25T18:22:14.992" v="22892" actId="20577"/>
        <pc:sldMkLst>
          <pc:docMk/>
          <pc:sldMk cId="3451207649" sldId="929"/>
        </pc:sldMkLst>
        <pc:spChg chg="mod ord">
          <ac:chgData name="Palit, Tapti" userId="dec6fbcd-7598-406a-8cbf-504d4a3bac15" providerId="ADAL" clId="{65104DF2-1B45-4C36-9E2A-F89658839DCF}" dt="2024-01-25T18:22:14.992" v="22892" actId="20577"/>
          <ac:spMkLst>
            <pc:docMk/>
            <pc:sldMk cId="3451207649" sldId="929"/>
            <ac:spMk id="2" creationId="{72255B09-C652-86B4-3A5C-C987FF2F36D4}"/>
          </ac:spMkLst>
        </pc:spChg>
        <pc:spChg chg="mod ord">
          <ac:chgData name="Palit, Tapti" userId="dec6fbcd-7598-406a-8cbf-504d4a3bac15" providerId="ADAL" clId="{65104DF2-1B45-4C36-9E2A-F89658839DCF}" dt="2024-01-24T17:18:23.086" v="8735" actId="700"/>
          <ac:spMkLst>
            <pc:docMk/>
            <pc:sldMk cId="3451207649" sldId="929"/>
            <ac:spMk id="3" creationId="{323C4707-8358-58C6-2162-E4F42AA7F78D}"/>
          </ac:spMkLst>
        </pc:spChg>
        <pc:spChg chg="mod ord">
          <ac:chgData name="Palit, Tapti" userId="dec6fbcd-7598-406a-8cbf-504d4a3bac15" providerId="ADAL" clId="{65104DF2-1B45-4C36-9E2A-F89658839DCF}" dt="2024-01-24T17:18:23.086" v="8735" actId="700"/>
          <ac:spMkLst>
            <pc:docMk/>
            <pc:sldMk cId="3451207649" sldId="929"/>
            <ac:spMk id="4" creationId="{C1583B93-49CE-B036-ACEE-6DBFC8368B24}"/>
          </ac:spMkLst>
        </pc:spChg>
        <pc:spChg chg="del">
          <ac:chgData name="Palit, Tapti" userId="dec6fbcd-7598-406a-8cbf-504d4a3bac15" providerId="ADAL" clId="{65104DF2-1B45-4C36-9E2A-F89658839DCF}" dt="2024-01-24T17:18:23.086" v="8735" actId="700"/>
          <ac:spMkLst>
            <pc:docMk/>
            <pc:sldMk cId="3451207649" sldId="929"/>
            <ac:spMk id="5" creationId="{9D6343CB-619A-DFD6-6097-B81C7F153481}"/>
          </ac:spMkLst>
        </pc:spChg>
      </pc:sldChg>
      <pc:sldChg chg="addSp delSp modSp new del mod modClrScheme chgLayout modNotesTx">
        <pc:chgData name="Palit, Tapti" userId="dec6fbcd-7598-406a-8cbf-504d4a3bac15" providerId="ADAL" clId="{65104DF2-1B45-4C36-9E2A-F89658839DCF}" dt="2024-01-24T16:24:01.138" v="4800" actId="47"/>
        <pc:sldMkLst>
          <pc:docMk/>
          <pc:sldMk cId="1279157815" sldId="930"/>
        </pc:sldMkLst>
        <pc:spChg chg="del mod ord">
          <ac:chgData name="Palit, Tapti" userId="dec6fbcd-7598-406a-8cbf-504d4a3bac15" providerId="ADAL" clId="{65104DF2-1B45-4C36-9E2A-F89658839DCF}" dt="2024-01-24T16:21:28.517" v="4570" actId="700"/>
          <ac:spMkLst>
            <pc:docMk/>
            <pc:sldMk cId="1279157815" sldId="930"/>
            <ac:spMk id="2" creationId="{0D176E99-61C9-CF6E-B37A-F54CF053577B}"/>
          </ac:spMkLst>
        </pc:spChg>
        <pc:spChg chg="mod ord">
          <ac:chgData name="Palit, Tapti" userId="dec6fbcd-7598-406a-8cbf-504d4a3bac15" providerId="ADAL" clId="{65104DF2-1B45-4C36-9E2A-F89658839DCF}" dt="2024-01-24T16:21:28.517" v="4570" actId="700"/>
          <ac:spMkLst>
            <pc:docMk/>
            <pc:sldMk cId="1279157815" sldId="930"/>
            <ac:spMk id="3" creationId="{7E07E03C-5A90-6217-5E89-EEF0E50DBAB3}"/>
          </ac:spMkLst>
        </pc:spChg>
        <pc:spChg chg="add mod ord">
          <ac:chgData name="Palit, Tapti" userId="dec6fbcd-7598-406a-8cbf-504d4a3bac15" providerId="ADAL" clId="{65104DF2-1B45-4C36-9E2A-F89658839DCF}" dt="2024-01-24T16:21:58.994" v="4604" actId="20577"/>
          <ac:spMkLst>
            <pc:docMk/>
            <pc:sldMk cId="1279157815" sldId="930"/>
            <ac:spMk id="4" creationId="{AC6933CC-A219-BFA0-B9DE-00AD8932B959}"/>
          </ac:spMkLst>
        </pc:spChg>
        <pc:spChg chg="add mod ord">
          <ac:chgData name="Palit, Tapti" userId="dec6fbcd-7598-406a-8cbf-504d4a3bac15" providerId="ADAL" clId="{65104DF2-1B45-4C36-9E2A-F89658839DCF}" dt="2024-01-24T16:23:13.271" v="4731" actId="113"/>
          <ac:spMkLst>
            <pc:docMk/>
            <pc:sldMk cId="1279157815" sldId="930"/>
            <ac:spMk id="5" creationId="{34B794E7-4084-ED2E-54F4-E2138D5AD683}"/>
          </ac:spMkLst>
        </pc:spChg>
      </pc:sldChg>
      <pc:sldChg chg="add mod modShow">
        <pc:chgData name="Palit, Tapti" userId="dec6fbcd-7598-406a-8cbf-504d4a3bac15" providerId="ADAL" clId="{65104DF2-1B45-4C36-9E2A-F89658839DCF}" dt="2024-01-24T16:48:26.013" v="6964" actId="729"/>
        <pc:sldMkLst>
          <pc:docMk/>
          <pc:sldMk cId="3932546374" sldId="930"/>
        </pc:sldMkLst>
      </pc:sldChg>
      <pc:sldChg chg="add mod modShow">
        <pc:chgData name="Palit, Tapti" userId="dec6fbcd-7598-406a-8cbf-504d4a3bac15" providerId="ADAL" clId="{65104DF2-1B45-4C36-9E2A-F89658839DCF}" dt="2024-01-24T16:48:26.013" v="6964" actId="729"/>
        <pc:sldMkLst>
          <pc:docMk/>
          <pc:sldMk cId="4149935990" sldId="931"/>
        </pc:sldMkLst>
      </pc:sldChg>
      <pc:sldChg chg="add mod modShow">
        <pc:chgData name="Palit, Tapti" userId="dec6fbcd-7598-406a-8cbf-504d4a3bac15" providerId="ADAL" clId="{65104DF2-1B45-4C36-9E2A-F89658839DCF}" dt="2024-01-24T16:48:26.013" v="6964" actId="729"/>
        <pc:sldMkLst>
          <pc:docMk/>
          <pc:sldMk cId="242395351" sldId="932"/>
        </pc:sldMkLst>
      </pc:sldChg>
      <pc:sldChg chg="add mod modShow">
        <pc:chgData name="Palit, Tapti" userId="dec6fbcd-7598-406a-8cbf-504d4a3bac15" providerId="ADAL" clId="{65104DF2-1B45-4C36-9E2A-F89658839DCF}" dt="2024-01-24T16:48:26.013" v="6964" actId="729"/>
        <pc:sldMkLst>
          <pc:docMk/>
          <pc:sldMk cId="1139379618" sldId="933"/>
        </pc:sldMkLst>
      </pc:sldChg>
      <pc:sldChg chg="add mod modShow">
        <pc:chgData name="Palit, Tapti" userId="dec6fbcd-7598-406a-8cbf-504d4a3bac15" providerId="ADAL" clId="{65104DF2-1B45-4C36-9E2A-F89658839DCF}" dt="2024-01-24T16:48:26.013" v="6964" actId="729"/>
        <pc:sldMkLst>
          <pc:docMk/>
          <pc:sldMk cId="2636027419" sldId="934"/>
        </pc:sldMkLst>
      </pc:sldChg>
      <pc:sldChg chg="add mod modShow">
        <pc:chgData name="Palit, Tapti" userId="dec6fbcd-7598-406a-8cbf-504d4a3bac15" providerId="ADAL" clId="{65104DF2-1B45-4C36-9E2A-F89658839DCF}" dt="2024-01-24T16:48:26.013" v="6964" actId="729"/>
        <pc:sldMkLst>
          <pc:docMk/>
          <pc:sldMk cId="2455690404" sldId="935"/>
        </pc:sldMkLst>
      </pc:sldChg>
      <pc:sldChg chg="add mod modShow">
        <pc:chgData name="Palit, Tapti" userId="dec6fbcd-7598-406a-8cbf-504d4a3bac15" providerId="ADAL" clId="{65104DF2-1B45-4C36-9E2A-F89658839DCF}" dt="2024-01-24T16:48:26.013" v="6964" actId="729"/>
        <pc:sldMkLst>
          <pc:docMk/>
          <pc:sldMk cId="3562435918" sldId="936"/>
        </pc:sldMkLst>
      </pc:sldChg>
      <pc:sldChg chg="add mod modShow">
        <pc:chgData name="Palit, Tapti" userId="dec6fbcd-7598-406a-8cbf-504d4a3bac15" providerId="ADAL" clId="{65104DF2-1B45-4C36-9E2A-F89658839DCF}" dt="2024-01-24T16:48:26.013" v="6964" actId="729"/>
        <pc:sldMkLst>
          <pc:docMk/>
          <pc:sldMk cId="447750180" sldId="937"/>
        </pc:sldMkLst>
      </pc:sldChg>
      <pc:sldChg chg="add del">
        <pc:chgData name="Palit, Tapti" userId="dec6fbcd-7598-406a-8cbf-504d4a3bac15" providerId="ADAL" clId="{65104DF2-1B45-4C36-9E2A-F89658839DCF}" dt="2024-01-24T17:10:29.144" v="7963" actId="2696"/>
        <pc:sldMkLst>
          <pc:docMk/>
          <pc:sldMk cId="2038953824" sldId="938"/>
        </pc:sldMkLst>
      </pc:sldChg>
      <pc:sldChg chg="add mod modShow">
        <pc:chgData name="Palit, Tapti" userId="dec6fbcd-7598-406a-8cbf-504d4a3bac15" providerId="ADAL" clId="{65104DF2-1B45-4C36-9E2A-F89658839DCF}" dt="2024-01-24T17:10:35.640" v="7965" actId="729"/>
        <pc:sldMkLst>
          <pc:docMk/>
          <pc:sldMk cId="3066965801" sldId="938"/>
        </pc:sldMkLst>
      </pc:sldChg>
      <pc:sldChg chg="delSp modSp add mod delAnim modNotesTx">
        <pc:chgData name="Palit, Tapti" userId="dec6fbcd-7598-406a-8cbf-504d4a3bac15" providerId="ADAL" clId="{65104DF2-1B45-4C36-9E2A-F89658839DCF}" dt="2024-01-24T18:23:01.255" v="12443" actId="20577"/>
        <pc:sldMkLst>
          <pc:docMk/>
          <pc:sldMk cId="1043800535" sldId="939"/>
        </pc:sldMkLst>
        <pc:spChg chg="ord">
          <ac:chgData name="Palit, Tapti" userId="dec6fbcd-7598-406a-8cbf-504d4a3bac15" providerId="ADAL" clId="{65104DF2-1B45-4C36-9E2A-F89658839DCF}" dt="2024-01-24T18:21:37.543" v="12298" actId="167"/>
          <ac:spMkLst>
            <pc:docMk/>
            <pc:sldMk cId="1043800535" sldId="939"/>
            <ac:spMk id="2" creationId="{700288A5-0850-1218-F348-E30C3B4E8E23}"/>
          </ac:spMkLst>
        </pc:spChg>
        <pc:spChg chg="mod">
          <ac:chgData name="Palit, Tapti" userId="dec6fbcd-7598-406a-8cbf-504d4a3bac15" providerId="ADAL" clId="{65104DF2-1B45-4C36-9E2A-F89658839DCF}" dt="2024-01-24T18:22:29.183" v="12323" actId="20577"/>
          <ac:spMkLst>
            <pc:docMk/>
            <pc:sldMk cId="1043800535" sldId="939"/>
            <ac:spMk id="3" creationId="{15DC95A4-D943-A26C-55CB-383A3E6F3BD5}"/>
          </ac:spMkLst>
        </pc:spChg>
        <pc:cxnChg chg="del mod">
          <ac:chgData name="Palit, Tapti" userId="dec6fbcd-7598-406a-8cbf-504d4a3bac15" providerId="ADAL" clId="{65104DF2-1B45-4C36-9E2A-F89658839DCF}" dt="2024-01-24T18:21:39.769" v="12299" actId="478"/>
          <ac:cxnSpMkLst>
            <pc:docMk/>
            <pc:sldMk cId="1043800535" sldId="939"/>
            <ac:cxnSpMk id="339" creationId="{0152FD3E-0853-2118-07D4-9342E0D19EB6}"/>
          </ac:cxnSpMkLst>
        </pc:cxnChg>
        <pc:cxnChg chg="del mod">
          <ac:chgData name="Palit, Tapti" userId="dec6fbcd-7598-406a-8cbf-504d4a3bac15" providerId="ADAL" clId="{65104DF2-1B45-4C36-9E2A-F89658839DCF}" dt="2024-01-24T18:21:44.947" v="12300" actId="478"/>
          <ac:cxnSpMkLst>
            <pc:docMk/>
            <pc:sldMk cId="1043800535" sldId="939"/>
            <ac:cxnSpMk id="356" creationId="{7D7A0695-15EC-8841-3632-AD71C5649FE5}"/>
          </ac:cxnSpMkLst>
        </pc:cxnChg>
        <pc:cxnChg chg="del mod">
          <ac:chgData name="Palit, Tapti" userId="dec6fbcd-7598-406a-8cbf-504d4a3bac15" providerId="ADAL" clId="{65104DF2-1B45-4C36-9E2A-F89658839DCF}" dt="2024-01-24T18:21:44.947" v="12300" actId="478"/>
          <ac:cxnSpMkLst>
            <pc:docMk/>
            <pc:sldMk cId="1043800535" sldId="939"/>
            <ac:cxnSpMk id="359" creationId="{129A9EFB-DBB0-9C6B-F109-2A731D17FEA9}"/>
          </ac:cxnSpMkLst>
        </pc:cxnChg>
        <pc:cxnChg chg="del mod">
          <ac:chgData name="Palit, Tapti" userId="dec6fbcd-7598-406a-8cbf-504d4a3bac15" providerId="ADAL" clId="{65104DF2-1B45-4C36-9E2A-F89658839DCF}" dt="2024-01-24T18:21:50.173" v="12302" actId="478"/>
          <ac:cxnSpMkLst>
            <pc:docMk/>
            <pc:sldMk cId="1043800535" sldId="939"/>
            <ac:cxnSpMk id="362" creationId="{2A8DCB66-1AB1-7C0F-FF2E-8823A63BC0A5}"/>
          </ac:cxnSpMkLst>
        </pc:cxnChg>
        <pc:cxnChg chg="del mod">
          <ac:chgData name="Palit, Tapti" userId="dec6fbcd-7598-406a-8cbf-504d4a3bac15" providerId="ADAL" clId="{65104DF2-1B45-4C36-9E2A-F89658839DCF}" dt="2024-01-24T18:21:57.595" v="12305" actId="478"/>
          <ac:cxnSpMkLst>
            <pc:docMk/>
            <pc:sldMk cId="1043800535" sldId="939"/>
            <ac:cxnSpMk id="365" creationId="{CD233F9D-9625-2E4B-2073-70E9239E4EF8}"/>
          </ac:cxnSpMkLst>
        </pc:cxnChg>
        <pc:cxnChg chg="del mod">
          <ac:chgData name="Palit, Tapti" userId="dec6fbcd-7598-406a-8cbf-504d4a3bac15" providerId="ADAL" clId="{65104DF2-1B45-4C36-9E2A-F89658839DCF}" dt="2024-01-24T18:21:44.947" v="12300" actId="478"/>
          <ac:cxnSpMkLst>
            <pc:docMk/>
            <pc:sldMk cId="1043800535" sldId="939"/>
            <ac:cxnSpMk id="369" creationId="{39FF2DA0-EBBE-0DF7-B8F2-9A3F42DDA3C5}"/>
          </ac:cxnSpMkLst>
        </pc:cxnChg>
        <pc:cxnChg chg="del mod">
          <ac:chgData name="Palit, Tapti" userId="dec6fbcd-7598-406a-8cbf-504d4a3bac15" providerId="ADAL" clId="{65104DF2-1B45-4C36-9E2A-F89658839DCF}" dt="2024-01-24T18:21:48.196" v="12301" actId="478"/>
          <ac:cxnSpMkLst>
            <pc:docMk/>
            <pc:sldMk cId="1043800535" sldId="939"/>
            <ac:cxnSpMk id="372" creationId="{E8A7DBD7-1ED8-8E63-AC93-2304460736F9}"/>
          </ac:cxnSpMkLst>
        </pc:cxnChg>
        <pc:cxnChg chg="del mod">
          <ac:chgData name="Palit, Tapti" userId="dec6fbcd-7598-406a-8cbf-504d4a3bac15" providerId="ADAL" clId="{65104DF2-1B45-4C36-9E2A-F89658839DCF}" dt="2024-01-24T18:21:44.947" v="12300" actId="478"/>
          <ac:cxnSpMkLst>
            <pc:docMk/>
            <pc:sldMk cId="1043800535" sldId="939"/>
            <ac:cxnSpMk id="376" creationId="{59238C89-7739-0AC6-AF73-FD57ECADCA38}"/>
          </ac:cxnSpMkLst>
        </pc:cxnChg>
        <pc:cxnChg chg="del mod">
          <ac:chgData name="Palit, Tapti" userId="dec6fbcd-7598-406a-8cbf-504d4a3bac15" providerId="ADAL" clId="{65104DF2-1B45-4C36-9E2A-F89658839DCF}" dt="2024-01-24T18:21:57.595" v="12305" actId="478"/>
          <ac:cxnSpMkLst>
            <pc:docMk/>
            <pc:sldMk cId="1043800535" sldId="939"/>
            <ac:cxnSpMk id="379" creationId="{698EAC26-E655-3017-B3E0-1D104CDAD401}"/>
          </ac:cxnSpMkLst>
        </pc:cxnChg>
        <pc:cxnChg chg="del mod">
          <ac:chgData name="Palit, Tapti" userId="dec6fbcd-7598-406a-8cbf-504d4a3bac15" providerId="ADAL" clId="{65104DF2-1B45-4C36-9E2A-F89658839DCF}" dt="2024-01-24T18:21:54.488" v="12304" actId="478"/>
          <ac:cxnSpMkLst>
            <pc:docMk/>
            <pc:sldMk cId="1043800535" sldId="939"/>
            <ac:cxnSpMk id="382" creationId="{EB50346A-F7EA-C08B-E4DA-D1A1922FB98F}"/>
          </ac:cxnSpMkLst>
        </pc:cxnChg>
        <pc:cxnChg chg="del mod">
          <ac:chgData name="Palit, Tapti" userId="dec6fbcd-7598-406a-8cbf-504d4a3bac15" providerId="ADAL" clId="{65104DF2-1B45-4C36-9E2A-F89658839DCF}" dt="2024-01-24T18:21:52.684" v="12303" actId="478"/>
          <ac:cxnSpMkLst>
            <pc:docMk/>
            <pc:sldMk cId="1043800535" sldId="939"/>
            <ac:cxnSpMk id="385" creationId="{1EFCB220-2EB8-22B9-7CB7-D4E312CF3246}"/>
          </ac:cxnSpMkLst>
        </pc:cxnChg>
      </pc:sldChg>
      <pc:sldChg chg="modSp mod modClrScheme chgLayout">
        <pc:chgData name="Palit, Tapti" userId="dec6fbcd-7598-406a-8cbf-504d4a3bac15" providerId="ADAL" clId="{65104DF2-1B45-4C36-9E2A-F89658839DCF}" dt="2024-01-25T17:54:43.307" v="22018" actId="700"/>
        <pc:sldMkLst>
          <pc:docMk/>
          <pc:sldMk cId="1035773078" sldId="940"/>
        </pc:sldMkLst>
        <pc:spChg chg="mod ord">
          <ac:chgData name="Palit, Tapti" userId="dec6fbcd-7598-406a-8cbf-504d4a3bac15" providerId="ADAL" clId="{65104DF2-1B45-4C36-9E2A-F89658839DCF}" dt="2024-01-25T17:54:43.307" v="22018" actId="700"/>
          <ac:spMkLst>
            <pc:docMk/>
            <pc:sldMk cId="1035773078" sldId="940"/>
            <ac:spMk id="3" creationId="{276F285D-E79C-3957-9EEA-1A08D81DC183}"/>
          </ac:spMkLst>
        </pc:spChg>
        <pc:spChg chg="mod ord">
          <ac:chgData name="Palit, Tapti" userId="dec6fbcd-7598-406a-8cbf-504d4a3bac15" providerId="ADAL" clId="{65104DF2-1B45-4C36-9E2A-F89658839DCF}" dt="2024-01-25T17:54:43.307" v="22018" actId="700"/>
          <ac:spMkLst>
            <pc:docMk/>
            <pc:sldMk cId="1035773078" sldId="940"/>
            <ac:spMk id="4" creationId="{7E15D29D-CCA9-807B-596F-900EE37D094E}"/>
          </ac:spMkLst>
        </pc:spChg>
      </pc:sldChg>
      <pc:sldChg chg="new del ord">
        <pc:chgData name="Palit, Tapti" userId="dec6fbcd-7598-406a-8cbf-504d4a3bac15" providerId="ADAL" clId="{65104DF2-1B45-4C36-9E2A-F89658839DCF}" dt="2024-01-24T19:07:20.818" v="17885" actId="47"/>
        <pc:sldMkLst>
          <pc:docMk/>
          <pc:sldMk cId="1894693758" sldId="940"/>
        </pc:sldMkLst>
      </pc:sldChg>
      <pc:sldChg chg="addSp delSp modSp add del mod modAnim">
        <pc:chgData name="Palit, Tapti" userId="dec6fbcd-7598-406a-8cbf-504d4a3bac15" providerId="ADAL" clId="{65104DF2-1B45-4C36-9E2A-F89658839DCF}" dt="2024-01-24T19:00:04.781" v="17120" actId="2890"/>
        <pc:sldMkLst>
          <pc:docMk/>
          <pc:sldMk cId="2589577633" sldId="940"/>
        </pc:sldMkLst>
        <pc:spChg chg="mod">
          <ac:chgData name="Palit, Tapti" userId="dec6fbcd-7598-406a-8cbf-504d4a3bac15" providerId="ADAL" clId="{65104DF2-1B45-4C36-9E2A-F89658839DCF}" dt="2024-01-24T19:00:02.693" v="17117" actId="14100"/>
          <ac:spMkLst>
            <pc:docMk/>
            <pc:sldMk cId="2589577633" sldId="940"/>
            <ac:spMk id="5" creationId="{251B41E7-6079-0ED7-2A0C-70CB03E92A8F}"/>
          </ac:spMkLst>
        </pc:spChg>
        <pc:spChg chg="add del">
          <ac:chgData name="Palit, Tapti" userId="dec6fbcd-7598-406a-8cbf-504d4a3bac15" providerId="ADAL" clId="{65104DF2-1B45-4C36-9E2A-F89658839DCF}" dt="2024-01-24T19:00:01.720" v="17115" actId="478"/>
          <ac:spMkLst>
            <pc:docMk/>
            <pc:sldMk cId="2589577633" sldId="940"/>
            <ac:spMk id="7" creationId="{9B2D82BA-8577-6CFD-7AD1-549D574BDAE3}"/>
          </ac:spMkLst>
        </pc:spChg>
        <pc:cxnChg chg="add del">
          <ac:chgData name="Palit, Tapti" userId="dec6fbcd-7598-406a-8cbf-504d4a3bac15" providerId="ADAL" clId="{65104DF2-1B45-4C36-9E2A-F89658839DCF}" dt="2024-01-24T19:00:02.269" v="17116" actId="478"/>
          <ac:cxnSpMkLst>
            <pc:docMk/>
            <pc:sldMk cId="2589577633" sldId="940"/>
            <ac:cxnSpMk id="8" creationId="{20C8A393-9FD5-4BB6-2793-B7E784E074C3}"/>
          </ac:cxnSpMkLst>
        </pc:cxnChg>
      </pc:sldChg>
      <pc:sldChg chg="modSp del mod">
        <pc:chgData name="Palit, Tapti" userId="dec6fbcd-7598-406a-8cbf-504d4a3bac15" providerId="ADAL" clId="{65104DF2-1B45-4C36-9E2A-F89658839DCF}" dt="2024-01-25T16:52:57.024" v="19848" actId="47"/>
        <pc:sldMkLst>
          <pc:docMk/>
          <pc:sldMk cId="979678000" sldId="941"/>
        </pc:sldMkLst>
        <pc:spChg chg="mod">
          <ac:chgData name="Palit, Tapti" userId="dec6fbcd-7598-406a-8cbf-504d4a3bac15" providerId="ADAL" clId="{65104DF2-1B45-4C36-9E2A-F89658839DCF}" dt="2024-01-25T16:48:43.443" v="19769" actId="20577"/>
          <ac:spMkLst>
            <pc:docMk/>
            <pc:sldMk cId="979678000" sldId="941"/>
            <ac:spMk id="3" creationId="{49CD06EF-E98B-EE57-9C8F-2100457DB51D}"/>
          </ac:spMkLst>
        </pc:spChg>
        <pc:picChg chg="mod">
          <ac:chgData name="Palit, Tapti" userId="dec6fbcd-7598-406a-8cbf-504d4a3bac15" providerId="ADAL" clId="{65104DF2-1B45-4C36-9E2A-F89658839DCF}" dt="2024-01-25T16:52:45.787" v="19846" actId="1076"/>
          <ac:picMkLst>
            <pc:docMk/>
            <pc:sldMk cId="979678000" sldId="941"/>
            <ac:picMk id="7" creationId="{536E11DA-3237-75B1-C610-F4E982BF69F3}"/>
          </ac:picMkLst>
        </pc:picChg>
        <pc:picChg chg="mod">
          <ac:chgData name="Palit, Tapti" userId="dec6fbcd-7598-406a-8cbf-504d4a3bac15" providerId="ADAL" clId="{65104DF2-1B45-4C36-9E2A-F89658839DCF}" dt="2024-01-25T16:52:43.841" v="19845" actId="1076"/>
          <ac:picMkLst>
            <pc:docMk/>
            <pc:sldMk cId="979678000" sldId="941"/>
            <ac:picMk id="9" creationId="{1A0A1FDA-B7A2-7A4A-ED42-76F9B513878A}"/>
          </ac:picMkLst>
        </pc:picChg>
        <pc:picChg chg="mod">
          <ac:chgData name="Palit, Tapti" userId="dec6fbcd-7598-406a-8cbf-504d4a3bac15" providerId="ADAL" clId="{65104DF2-1B45-4C36-9E2A-F89658839DCF}" dt="2024-01-25T16:52:50.025" v="19847" actId="1076"/>
          <ac:picMkLst>
            <pc:docMk/>
            <pc:sldMk cId="979678000" sldId="941"/>
            <ac:picMk id="11" creationId="{FC12EF14-081A-114B-2680-1EF9F31AE656}"/>
          </ac:picMkLst>
        </pc:picChg>
      </pc:sldChg>
      <pc:sldChg chg="del">
        <pc:chgData name="Palit, Tapti" userId="dec6fbcd-7598-406a-8cbf-504d4a3bac15" providerId="ADAL" clId="{65104DF2-1B45-4C36-9E2A-F89658839DCF}" dt="2024-01-25T16:41:52.874" v="19512" actId="47"/>
        <pc:sldMkLst>
          <pc:docMk/>
          <pc:sldMk cId="134959814" sldId="942"/>
        </pc:sldMkLst>
      </pc:sldChg>
      <pc:sldChg chg="add mod modShow">
        <pc:chgData name="Palit, Tapti" userId="dec6fbcd-7598-406a-8cbf-504d4a3bac15" providerId="ADAL" clId="{65104DF2-1B45-4C36-9E2A-F89658839DCF}" dt="2024-01-25T17:03:26.688" v="20236" actId="729"/>
        <pc:sldMkLst>
          <pc:docMk/>
          <pc:sldMk cId="1164086596" sldId="944"/>
        </pc:sldMkLst>
      </pc:sldChg>
      <pc:sldChg chg="del">
        <pc:chgData name="Palit, Tapti" userId="dec6fbcd-7598-406a-8cbf-504d4a3bac15" providerId="ADAL" clId="{65104DF2-1B45-4C36-9E2A-F89658839DCF}" dt="2024-01-25T17:03:21.573" v="20234" actId="2696"/>
        <pc:sldMkLst>
          <pc:docMk/>
          <pc:sldMk cId="4010005041" sldId="944"/>
        </pc:sldMkLst>
      </pc:sldChg>
      <pc:sldChg chg="del">
        <pc:chgData name="Palit, Tapti" userId="dec6fbcd-7598-406a-8cbf-504d4a3bac15" providerId="ADAL" clId="{65104DF2-1B45-4C36-9E2A-F89658839DCF}" dt="2024-01-25T17:03:21.573" v="20234" actId="2696"/>
        <pc:sldMkLst>
          <pc:docMk/>
          <pc:sldMk cId="1054785523" sldId="945"/>
        </pc:sldMkLst>
      </pc:sldChg>
      <pc:sldChg chg="addSp delSp modSp add mod modClrScheme modShow chgLayout">
        <pc:chgData name="Palit, Tapti" userId="dec6fbcd-7598-406a-8cbf-504d4a3bac15" providerId="ADAL" clId="{65104DF2-1B45-4C36-9E2A-F89658839DCF}" dt="2024-01-25T17:37:17.413" v="21593" actId="700"/>
        <pc:sldMkLst>
          <pc:docMk/>
          <pc:sldMk cId="3433188129" sldId="945"/>
        </pc:sldMkLst>
        <pc:spChg chg="mod ord">
          <ac:chgData name="Palit, Tapti" userId="dec6fbcd-7598-406a-8cbf-504d4a3bac15" providerId="ADAL" clId="{65104DF2-1B45-4C36-9E2A-F89658839DCF}" dt="2024-01-25T17:37:17.413" v="21593" actId="700"/>
          <ac:spMkLst>
            <pc:docMk/>
            <pc:sldMk cId="3433188129" sldId="945"/>
            <ac:spMk id="2" creationId="{FDC508B3-EA90-9347-6D4C-EF7A07AF44DF}"/>
          </ac:spMkLst>
        </pc:spChg>
        <pc:spChg chg="mod ord">
          <ac:chgData name="Palit, Tapti" userId="dec6fbcd-7598-406a-8cbf-504d4a3bac15" providerId="ADAL" clId="{65104DF2-1B45-4C36-9E2A-F89658839DCF}" dt="2024-01-25T17:37:17.413" v="21593" actId="700"/>
          <ac:spMkLst>
            <pc:docMk/>
            <pc:sldMk cId="3433188129" sldId="945"/>
            <ac:spMk id="3" creationId="{2246E50D-C821-CBE0-85B0-00E195167CAF}"/>
          </ac:spMkLst>
        </pc:spChg>
        <pc:spChg chg="mod ord">
          <ac:chgData name="Palit, Tapti" userId="dec6fbcd-7598-406a-8cbf-504d4a3bac15" providerId="ADAL" clId="{65104DF2-1B45-4C36-9E2A-F89658839DCF}" dt="2024-01-25T17:37:17.413" v="21593" actId="700"/>
          <ac:spMkLst>
            <pc:docMk/>
            <pc:sldMk cId="3433188129" sldId="945"/>
            <ac:spMk id="4" creationId="{A321B73A-33D9-AE8B-0339-06063916F56C}"/>
          </ac:spMkLst>
        </pc:spChg>
        <pc:spChg chg="add del mod">
          <ac:chgData name="Palit, Tapti" userId="dec6fbcd-7598-406a-8cbf-504d4a3bac15" providerId="ADAL" clId="{65104DF2-1B45-4C36-9E2A-F89658839DCF}" dt="2024-01-25T17:37:12.565" v="21592" actId="6264"/>
          <ac:spMkLst>
            <pc:docMk/>
            <pc:sldMk cId="3433188129" sldId="945"/>
            <ac:spMk id="5" creationId="{0C97FAAD-5D0B-EDD3-77A3-12F782405E00}"/>
          </ac:spMkLst>
        </pc:spChg>
        <pc:spChg chg="add del mod">
          <ac:chgData name="Palit, Tapti" userId="dec6fbcd-7598-406a-8cbf-504d4a3bac15" providerId="ADAL" clId="{65104DF2-1B45-4C36-9E2A-F89658839DCF}" dt="2024-01-25T17:37:12.565" v="21592" actId="6264"/>
          <ac:spMkLst>
            <pc:docMk/>
            <pc:sldMk cId="3433188129" sldId="945"/>
            <ac:spMk id="7" creationId="{A25F040E-8976-3D0A-7433-2E9D10EFDD8D}"/>
          </ac:spMkLst>
        </pc:spChg>
      </pc:sldChg>
      <pc:sldChg chg="modSp mod ord">
        <pc:chgData name="Palit, Tapti" userId="dec6fbcd-7598-406a-8cbf-504d4a3bac15" providerId="ADAL" clId="{65104DF2-1B45-4C36-9E2A-F89658839DCF}" dt="2024-01-26T00:15:15.091" v="22914" actId="20577"/>
        <pc:sldMkLst>
          <pc:docMk/>
          <pc:sldMk cId="2812914313" sldId="948"/>
        </pc:sldMkLst>
        <pc:spChg chg="mod">
          <ac:chgData name="Palit, Tapti" userId="dec6fbcd-7598-406a-8cbf-504d4a3bac15" providerId="ADAL" clId="{65104DF2-1B45-4C36-9E2A-F89658839DCF}" dt="2024-01-26T00:15:15.091" v="22914" actId="20577"/>
          <ac:spMkLst>
            <pc:docMk/>
            <pc:sldMk cId="2812914313" sldId="948"/>
            <ac:spMk id="3" creationId="{7C06EB84-67F6-F6DA-3A7D-A8D568AE3645}"/>
          </ac:spMkLst>
        </pc:spChg>
      </pc:sldChg>
      <pc:sldChg chg="del">
        <pc:chgData name="Palit, Tapti" userId="dec6fbcd-7598-406a-8cbf-504d4a3bac15" providerId="ADAL" clId="{65104DF2-1B45-4C36-9E2A-F89658839DCF}" dt="2024-01-25T17:05:34.775" v="20367" actId="47"/>
        <pc:sldMkLst>
          <pc:docMk/>
          <pc:sldMk cId="978634710" sldId="949"/>
        </pc:sldMkLst>
      </pc:sldChg>
      <pc:sldChg chg="modNotesTx">
        <pc:chgData name="Palit, Tapti" userId="dec6fbcd-7598-406a-8cbf-504d4a3bac15" providerId="ADAL" clId="{65104DF2-1B45-4C36-9E2A-F89658839DCF}" dt="2024-01-29T19:32:34.867" v="24799" actId="5793"/>
        <pc:sldMkLst>
          <pc:docMk/>
          <pc:sldMk cId="3977587906" sldId="952"/>
        </pc:sldMkLst>
      </pc:sldChg>
      <pc:sldChg chg="addSp modSp mod modClrScheme chgLayout">
        <pc:chgData name="Palit, Tapti" userId="dec6fbcd-7598-406a-8cbf-504d4a3bac15" providerId="ADAL" clId="{65104DF2-1B45-4C36-9E2A-F89658839DCF}" dt="2024-01-25T18:20:17.251" v="22802" actId="20577"/>
        <pc:sldMkLst>
          <pc:docMk/>
          <pc:sldMk cId="2856354667" sldId="953"/>
        </pc:sldMkLst>
        <pc:spChg chg="mod ord">
          <ac:chgData name="Palit, Tapti" userId="dec6fbcd-7598-406a-8cbf-504d4a3bac15" providerId="ADAL" clId="{65104DF2-1B45-4C36-9E2A-F89658839DCF}" dt="2024-01-25T18:20:03.502" v="22741" actId="700"/>
          <ac:spMkLst>
            <pc:docMk/>
            <pc:sldMk cId="2856354667" sldId="953"/>
            <ac:spMk id="2" creationId="{D9A69A7A-F324-44E2-A7BA-87B689E34CB2}"/>
          </ac:spMkLst>
        </pc:spChg>
        <pc:spChg chg="add mod ord">
          <ac:chgData name="Palit, Tapti" userId="dec6fbcd-7598-406a-8cbf-504d4a3bac15" providerId="ADAL" clId="{65104DF2-1B45-4C36-9E2A-F89658839DCF}" dt="2024-01-25T18:20:17.251" v="22802" actId="20577"/>
          <ac:spMkLst>
            <pc:docMk/>
            <pc:sldMk cId="2856354667" sldId="953"/>
            <ac:spMk id="3" creationId="{249D8319-1DD5-AE89-1883-86EAF8C7D271}"/>
          </ac:spMkLst>
        </pc:spChg>
        <pc:spChg chg="mod ord">
          <ac:chgData name="Palit, Tapti" userId="dec6fbcd-7598-406a-8cbf-504d4a3bac15" providerId="ADAL" clId="{65104DF2-1B45-4C36-9E2A-F89658839DCF}" dt="2024-01-25T18:20:03.502" v="22741" actId="700"/>
          <ac:spMkLst>
            <pc:docMk/>
            <pc:sldMk cId="2856354667" sldId="953"/>
            <ac:spMk id="4" creationId="{9ED004C1-E6E4-4280-8C88-31CB6685D77F}"/>
          </ac:spMkLst>
        </pc:spChg>
        <pc:spChg chg="mod ord">
          <ac:chgData name="Palit, Tapti" userId="dec6fbcd-7598-406a-8cbf-504d4a3bac15" providerId="ADAL" clId="{65104DF2-1B45-4C36-9E2A-F89658839DCF}" dt="2024-01-25T18:20:03.502" v="22741" actId="700"/>
          <ac:spMkLst>
            <pc:docMk/>
            <pc:sldMk cId="2856354667" sldId="953"/>
            <ac:spMk id="7" creationId="{F6DAE43A-F91E-1C9B-002B-6DADFDE55F0A}"/>
          </ac:spMkLst>
        </pc:spChg>
      </pc:sldChg>
      <pc:sldChg chg="del">
        <pc:chgData name="Palit, Tapti" userId="dec6fbcd-7598-406a-8cbf-504d4a3bac15" providerId="ADAL" clId="{65104DF2-1B45-4C36-9E2A-F89658839DCF}" dt="2024-01-25T17:41:12.215" v="21705" actId="2696"/>
        <pc:sldMkLst>
          <pc:docMk/>
          <pc:sldMk cId="2246639542" sldId="954"/>
        </pc:sldMkLst>
      </pc:sldChg>
      <pc:sldChg chg="add mod modShow">
        <pc:chgData name="Palit, Tapti" userId="dec6fbcd-7598-406a-8cbf-504d4a3bac15" providerId="ADAL" clId="{65104DF2-1B45-4C36-9E2A-F89658839DCF}" dt="2024-01-25T17:41:17.932" v="21707" actId="729"/>
        <pc:sldMkLst>
          <pc:docMk/>
          <pc:sldMk cId="2921979171" sldId="954"/>
        </pc:sldMkLst>
      </pc:sldChg>
      <pc:sldChg chg="add mod modShow">
        <pc:chgData name="Palit, Tapti" userId="dec6fbcd-7598-406a-8cbf-504d4a3bac15" providerId="ADAL" clId="{65104DF2-1B45-4C36-9E2A-F89658839DCF}" dt="2024-01-25T17:41:17.932" v="21707" actId="729"/>
        <pc:sldMkLst>
          <pc:docMk/>
          <pc:sldMk cId="1450890181" sldId="955"/>
        </pc:sldMkLst>
      </pc:sldChg>
      <pc:sldChg chg="del">
        <pc:chgData name="Palit, Tapti" userId="dec6fbcd-7598-406a-8cbf-504d4a3bac15" providerId="ADAL" clId="{65104DF2-1B45-4C36-9E2A-F89658839DCF}" dt="2024-01-25T17:41:12.215" v="21705" actId="2696"/>
        <pc:sldMkLst>
          <pc:docMk/>
          <pc:sldMk cId="3614479962" sldId="955"/>
        </pc:sldMkLst>
      </pc:sldChg>
      <pc:sldChg chg="del">
        <pc:chgData name="Palit, Tapti" userId="dec6fbcd-7598-406a-8cbf-504d4a3bac15" providerId="ADAL" clId="{65104DF2-1B45-4C36-9E2A-F89658839DCF}" dt="2024-01-25T17:41:12.215" v="21705" actId="2696"/>
        <pc:sldMkLst>
          <pc:docMk/>
          <pc:sldMk cId="1168999811" sldId="957"/>
        </pc:sldMkLst>
      </pc:sldChg>
      <pc:sldChg chg="add mod modShow">
        <pc:chgData name="Palit, Tapti" userId="dec6fbcd-7598-406a-8cbf-504d4a3bac15" providerId="ADAL" clId="{65104DF2-1B45-4C36-9E2A-F89658839DCF}" dt="2024-01-25T17:41:17.932" v="21707" actId="729"/>
        <pc:sldMkLst>
          <pc:docMk/>
          <pc:sldMk cId="2971057994" sldId="957"/>
        </pc:sldMkLst>
      </pc:sldChg>
      <pc:sldChg chg="add del">
        <pc:chgData name="Palit, Tapti" userId="dec6fbcd-7598-406a-8cbf-504d4a3bac15" providerId="ADAL" clId="{65104DF2-1B45-4C36-9E2A-F89658839DCF}" dt="2024-01-25T18:14:25.477" v="22587" actId="2696"/>
        <pc:sldMkLst>
          <pc:docMk/>
          <pc:sldMk cId="19723323" sldId="961"/>
        </pc:sldMkLst>
      </pc:sldChg>
      <pc:sldChg chg="add mod modShow">
        <pc:chgData name="Palit, Tapti" userId="dec6fbcd-7598-406a-8cbf-504d4a3bac15" providerId="ADAL" clId="{65104DF2-1B45-4C36-9E2A-F89658839DCF}" dt="2024-01-25T18:14:34.781" v="22589" actId="729"/>
        <pc:sldMkLst>
          <pc:docMk/>
          <pc:sldMk cId="3503139477" sldId="961"/>
        </pc:sldMkLst>
      </pc:sldChg>
      <pc:sldChg chg="modSp mod modNotesTx">
        <pc:chgData name="Palit, Tapti" userId="dec6fbcd-7598-406a-8cbf-504d4a3bac15" providerId="ADAL" clId="{65104DF2-1B45-4C36-9E2A-F89658839DCF}" dt="2024-01-25T17:51:35.529" v="21996" actId="20577"/>
        <pc:sldMkLst>
          <pc:docMk/>
          <pc:sldMk cId="3056711572" sldId="962"/>
        </pc:sldMkLst>
        <pc:spChg chg="mod">
          <ac:chgData name="Palit, Tapti" userId="dec6fbcd-7598-406a-8cbf-504d4a3bac15" providerId="ADAL" clId="{65104DF2-1B45-4C36-9E2A-F89658839DCF}" dt="2024-01-25T15:51:41.713" v="19064" actId="20577"/>
          <ac:spMkLst>
            <pc:docMk/>
            <pc:sldMk cId="3056711572" sldId="962"/>
            <ac:spMk id="15" creationId="{BD24C1F8-9CF9-C8AD-91A2-C65080B1EB3A}"/>
          </ac:spMkLst>
        </pc:spChg>
      </pc:sldChg>
      <pc:sldChg chg="modSp mod modNotesTx">
        <pc:chgData name="Palit, Tapti" userId="dec6fbcd-7598-406a-8cbf-504d4a3bac15" providerId="ADAL" clId="{65104DF2-1B45-4C36-9E2A-F89658839DCF}" dt="2024-02-06T21:27:21.895" v="27995" actId="20577"/>
        <pc:sldMkLst>
          <pc:docMk/>
          <pc:sldMk cId="2709033885" sldId="963"/>
        </pc:sldMkLst>
        <pc:spChg chg="mod">
          <ac:chgData name="Palit, Tapti" userId="dec6fbcd-7598-406a-8cbf-504d4a3bac15" providerId="ADAL" clId="{65104DF2-1B45-4C36-9E2A-F89658839DCF}" dt="2024-01-25T15:44:36.256" v="18834" actId="20577"/>
          <ac:spMkLst>
            <pc:docMk/>
            <pc:sldMk cId="2709033885" sldId="963"/>
            <ac:spMk id="9" creationId="{F4EB9B6A-BE52-9253-2935-E74C4A62F710}"/>
          </ac:spMkLst>
        </pc:spChg>
      </pc:sldChg>
      <pc:sldChg chg="addSp delSp modSp mod modClrScheme modAnim chgLayout">
        <pc:chgData name="Palit, Tapti" userId="dec6fbcd-7598-406a-8cbf-504d4a3bac15" providerId="ADAL" clId="{65104DF2-1B45-4C36-9E2A-F89658839DCF}" dt="2024-01-25T15:49:27.153" v="19046" actId="1076"/>
        <pc:sldMkLst>
          <pc:docMk/>
          <pc:sldMk cId="1870069782" sldId="964"/>
        </pc:sldMkLst>
        <pc:spChg chg="mod ord">
          <ac:chgData name="Palit, Tapti" userId="dec6fbcd-7598-406a-8cbf-504d4a3bac15" providerId="ADAL" clId="{65104DF2-1B45-4C36-9E2A-F89658839DCF}" dt="2024-01-25T15:49:21.131" v="19045" actId="6264"/>
          <ac:spMkLst>
            <pc:docMk/>
            <pc:sldMk cId="1870069782" sldId="964"/>
            <ac:spMk id="2" creationId="{C3C46814-2A6F-41B6-904E-8EDDD855207C}"/>
          </ac:spMkLst>
        </pc:spChg>
        <pc:spChg chg="mod ord">
          <ac:chgData name="Palit, Tapti" userId="dec6fbcd-7598-406a-8cbf-504d4a3bac15" providerId="ADAL" clId="{65104DF2-1B45-4C36-9E2A-F89658839DCF}" dt="2024-01-25T15:49:21.131" v="19045" actId="6264"/>
          <ac:spMkLst>
            <pc:docMk/>
            <pc:sldMk cId="1870069782" sldId="964"/>
            <ac:spMk id="3" creationId="{A19E8EDF-6681-42C8-AB61-DCACB7B7EEB5}"/>
          </ac:spMkLst>
        </pc:spChg>
        <pc:spChg chg="mod ord">
          <ac:chgData name="Palit, Tapti" userId="dec6fbcd-7598-406a-8cbf-504d4a3bac15" providerId="ADAL" clId="{65104DF2-1B45-4C36-9E2A-F89658839DCF}" dt="2024-01-25T15:49:21.131" v="19045" actId="6264"/>
          <ac:spMkLst>
            <pc:docMk/>
            <pc:sldMk cId="1870069782" sldId="964"/>
            <ac:spMk id="4" creationId="{D74339C7-0629-431F-B768-13974CDF31FB}"/>
          </ac:spMkLst>
        </pc:spChg>
        <pc:spChg chg="add del mod">
          <ac:chgData name="Palit, Tapti" userId="dec6fbcd-7598-406a-8cbf-504d4a3bac15" providerId="ADAL" clId="{65104DF2-1B45-4C36-9E2A-F89658839DCF}" dt="2024-01-25T15:49:21.131" v="19045" actId="6264"/>
          <ac:spMkLst>
            <pc:docMk/>
            <pc:sldMk cId="1870069782" sldId="964"/>
            <ac:spMk id="6" creationId="{37437F52-A300-E8F5-7EE8-2466804FC5CC}"/>
          </ac:spMkLst>
        </pc:spChg>
        <pc:spChg chg="add del mod">
          <ac:chgData name="Palit, Tapti" userId="dec6fbcd-7598-406a-8cbf-504d4a3bac15" providerId="ADAL" clId="{65104DF2-1B45-4C36-9E2A-F89658839DCF}" dt="2024-01-25T15:49:21.131" v="19045" actId="6264"/>
          <ac:spMkLst>
            <pc:docMk/>
            <pc:sldMk cId="1870069782" sldId="964"/>
            <ac:spMk id="7" creationId="{6A944051-0FA9-C857-1DF7-C17FA20C2729}"/>
          </ac:spMkLst>
        </pc:spChg>
        <pc:spChg chg="add del mod">
          <ac:chgData name="Palit, Tapti" userId="dec6fbcd-7598-406a-8cbf-504d4a3bac15" providerId="ADAL" clId="{65104DF2-1B45-4C36-9E2A-F89658839DCF}" dt="2024-01-25T15:49:21.131" v="19045" actId="6264"/>
          <ac:spMkLst>
            <pc:docMk/>
            <pc:sldMk cId="1870069782" sldId="964"/>
            <ac:spMk id="8" creationId="{9DA0F8AE-E9A7-8577-4851-CE0253A37DF5}"/>
          </ac:spMkLst>
        </pc:spChg>
        <pc:spChg chg="mod">
          <ac:chgData name="Palit, Tapti" userId="dec6fbcd-7598-406a-8cbf-504d4a3bac15" providerId="ADAL" clId="{65104DF2-1B45-4C36-9E2A-F89658839DCF}" dt="2024-01-25T15:49:27.153" v="19046" actId="1076"/>
          <ac:spMkLst>
            <pc:docMk/>
            <pc:sldMk cId="1870069782" sldId="964"/>
            <ac:spMk id="27" creationId="{85710342-0343-4CE7-A7D0-2B8A4E300AD1}"/>
          </ac:spMkLst>
        </pc:spChg>
      </pc:sldChg>
      <pc:sldChg chg="delSp modSp del mod modAnim">
        <pc:chgData name="Palit, Tapti" userId="dec6fbcd-7598-406a-8cbf-504d4a3bac15" providerId="ADAL" clId="{65104DF2-1B45-4C36-9E2A-F89658839DCF}" dt="2024-01-25T17:51:54.626" v="21997" actId="2696"/>
        <pc:sldMkLst>
          <pc:docMk/>
          <pc:sldMk cId="1189298131" sldId="968"/>
        </pc:sldMkLst>
        <pc:spChg chg="del">
          <ac:chgData name="Palit, Tapti" userId="dec6fbcd-7598-406a-8cbf-504d4a3bac15" providerId="ADAL" clId="{65104DF2-1B45-4C36-9E2A-F89658839DCF}" dt="2024-01-25T15:53:35.676" v="19123" actId="478"/>
          <ac:spMkLst>
            <pc:docMk/>
            <pc:sldMk cId="1189298131" sldId="968"/>
            <ac:spMk id="7" creationId="{E0B0038F-637D-8542-75CD-A96CBD5F75FC}"/>
          </ac:spMkLst>
        </pc:spChg>
        <pc:spChg chg="del">
          <ac:chgData name="Palit, Tapti" userId="dec6fbcd-7598-406a-8cbf-504d4a3bac15" providerId="ADAL" clId="{65104DF2-1B45-4C36-9E2A-F89658839DCF}" dt="2024-01-25T15:53:35.676" v="19123" actId="478"/>
          <ac:spMkLst>
            <pc:docMk/>
            <pc:sldMk cId="1189298131" sldId="968"/>
            <ac:spMk id="10" creationId="{2FCDE65C-76B5-6A17-E56A-13CB415AE5B2}"/>
          </ac:spMkLst>
        </pc:spChg>
        <pc:spChg chg="del">
          <ac:chgData name="Palit, Tapti" userId="dec6fbcd-7598-406a-8cbf-504d4a3bac15" providerId="ADAL" clId="{65104DF2-1B45-4C36-9E2A-F89658839DCF}" dt="2024-01-25T15:53:35.676" v="19123" actId="478"/>
          <ac:spMkLst>
            <pc:docMk/>
            <pc:sldMk cId="1189298131" sldId="968"/>
            <ac:spMk id="11" creationId="{B7470CE5-0A39-4DDB-0B29-AC5022432637}"/>
          </ac:spMkLst>
        </pc:spChg>
        <pc:cxnChg chg="del mod">
          <ac:chgData name="Palit, Tapti" userId="dec6fbcd-7598-406a-8cbf-504d4a3bac15" providerId="ADAL" clId="{65104DF2-1B45-4C36-9E2A-F89658839DCF}" dt="2024-01-25T15:53:35.676" v="19123" actId="478"/>
          <ac:cxnSpMkLst>
            <pc:docMk/>
            <pc:sldMk cId="1189298131" sldId="968"/>
            <ac:cxnSpMk id="9" creationId="{B2D49B58-8F7C-63D8-6655-266D34AF0C12}"/>
          </ac:cxnSpMkLst>
        </pc:cxnChg>
      </pc:sldChg>
      <pc:sldChg chg="add mod modShow">
        <pc:chgData name="Palit, Tapti" userId="dec6fbcd-7598-406a-8cbf-504d4a3bac15" providerId="ADAL" clId="{65104DF2-1B45-4C36-9E2A-F89658839DCF}" dt="2024-01-25T17:52:01.059" v="21999" actId="729"/>
        <pc:sldMkLst>
          <pc:docMk/>
          <pc:sldMk cId="3514617199" sldId="968"/>
        </pc:sldMkLst>
      </pc:sldChg>
      <pc:sldChg chg="add">
        <pc:chgData name="Palit, Tapti" userId="dec6fbcd-7598-406a-8cbf-504d4a3bac15" providerId="ADAL" clId="{65104DF2-1B45-4C36-9E2A-F89658839DCF}" dt="2024-01-25T17:20:11.985" v="20755"/>
        <pc:sldMkLst>
          <pc:docMk/>
          <pc:sldMk cId="2692885466" sldId="969"/>
        </pc:sldMkLst>
      </pc:sldChg>
      <pc:sldChg chg="del">
        <pc:chgData name="Palit, Tapti" userId="dec6fbcd-7598-406a-8cbf-504d4a3bac15" providerId="ADAL" clId="{65104DF2-1B45-4C36-9E2A-F89658839DCF}" dt="2024-01-25T17:19:57.673" v="20754" actId="2696"/>
        <pc:sldMkLst>
          <pc:docMk/>
          <pc:sldMk cId="2912354554" sldId="969"/>
        </pc:sldMkLst>
      </pc:sldChg>
      <pc:sldChg chg="add mod modShow">
        <pc:chgData name="Palit, Tapti" userId="dec6fbcd-7598-406a-8cbf-504d4a3bac15" providerId="ADAL" clId="{65104DF2-1B45-4C36-9E2A-F89658839DCF}" dt="2024-01-25T17:52:01.059" v="21999" actId="729"/>
        <pc:sldMkLst>
          <pc:docMk/>
          <pc:sldMk cId="2490930105" sldId="970"/>
        </pc:sldMkLst>
      </pc:sldChg>
      <pc:sldChg chg="addSp modSp del mod modClrScheme modAnim chgLayout">
        <pc:chgData name="Palit, Tapti" userId="dec6fbcd-7598-406a-8cbf-504d4a3bac15" providerId="ADAL" clId="{65104DF2-1B45-4C36-9E2A-F89658839DCF}" dt="2024-01-25T17:51:54.626" v="21997" actId="2696"/>
        <pc:sldMkLst>
          <pc:docMk/>
          <pc:sldMk cId="3991709773" sldId="970"/>
        </pc:sldMkLst>
        <pc:spChg chg="mod ord">
          <ac:chgData name="Palit, Tapti" userId="dec6fbcd-7598-406a-8cbf-504d4a3bac15" providerId="ADAL" clId="{65104DF2-1B45-4C36-9E2A-F89658839DCF}" dt="2024-01-25T15:55:31.518" v="19144" actId="700"/>
          <ac:spMkLst>
            <pc:docMk/>
            <pc:sldMk cId="3991709773" sldId="970"/>
            <ac:spMk id="2" creationId="{D7EC638E-4A77-46B8-B32A-298B47F2DEB0}"/>
          </ac:spMkLst>
        </pc:spChg>
        <pc:spChg chg="mod ord">
          <ac:chgData name="Palit, Tapti" userId="dec6fbcd-7598-406a-8cbf-504d4a3bac15" providerId="ADAL" clId="{65104DF2-1B45-4C36-9E2A-F89658839DCF}" dt="2024-01-25T15:55:31.518" v="19144" actId="700"/>
          <ac:spMkLst>
            <pc:docMk/>
            <pc:sldMk cId="3991709773" sldId="970"/>
            <ac:spMk id="3" creationId="{DBF81D88-EE7F-4956-ADB0-DA856615FD00}"/>
          </ac:spMkLst>
        </pc:spChg>
        <pc:spChg chg="mod ord">
          <ac:chgData name="Palit, Tapti" userId="dec6fbcd-7598-406a-8cbf-504d4a3bac15" providerId="ADAL" clId="{65104DF2-1B45-4C36-9E2A-F89658839DCF}" dt="2024-01-25T15:55:31.518" v="19144" actId="700"/>
          <ac:spMkLst>
            <pc:docMk/>
            <pc:sldMk cId="3991709773" sldId="970"/>
            <ac:spMk id="4" creationId="{51C8A26E-666D-4C70-84CF-ED9A6EADF9F2}"/>
          </ac:spMkLst>
        </pc:spChg>
        <pc:spChg chg="add mod">
          <ac:chgData name="Palit, Tapti" userId="dec6fbcd-7598-406a-8cbf-504d4a3bac15" providerId="ADAL" clId="{65104DF2-1B45-4C36-9E2A-F89658839DCF}" dt="2024-01-25T15:55:25.258" v="19143"/>
          <ac:spMkLst>
            <pc:docMk/>
            <pc:sldMk cId="3991709773" sldId="970"/>
            <ac:spMk id="6" creationId="{744C9578-B551-CDC8-52AB-43EA924F6812}"/>
          </ac:spMkLst>
        </pc:spChg>
        <pc:spChg chg="add mod ord">
          <ac:chgData name="Palit, Tapti" userId="dec6fbcd-7598-406a-8cbf-504d4a3bac15" providerId="ADAL" clId="{65104DF2-1B45-4C36-9E2A-F89658839DCF}" dt="2024-01-25T15:55:37.906" v="19146" actId="20577"/>
          <ac:spMkLst>
            <pc:docMk/>
            <pc:sldMk cId="3991709773" sldId="970"/>
            <ac:spMk id="7" creationId="{E898161F-9902-16D9-91EE-E98A783EA38E}"/>
          </ac:spMkLst>
        </pc:spChg>
      </pc:sldChg>
      <pc:sldChg chg="addSp modSp del mod">
        <pc:chgData name="Palit, Tapti" userId="dec6fbcd-7598-406a-8cbf-504d4a3bac15" providerId="ADAL" clId="{65104DF2-1B45-4C36-9E2A-F89658839DCF}" dt="2024-01-25T17:19:57.673" v="20754" actId="2696"/>
        <pc:sldMkLst>
          <pc:docMk/>
          <pc:sldMk cId="45369823" sldId="971"/>
        </pc:sldMkLst>
        <pc:spChg chg="add mod">
          <ac:chgData name="Palit, Tapti" userId="dec6fbcd-7598-406a-8cbf-504d4a3bac15" providerId="ADAL" clId="{65104DF2-1B45-4C36-9E2A-F89658839DCF}" dt="2024-01-25T15:57:42.553" v="19162" actId="692"/>
          <ac:spMkLst>
            <pc:docMk/>
            <pc:sldMk cId="45369823" sldId="971"/>
            <ac:spMk id="7" creationId="{0A390AE2-9CE4-81EB-6315-2DE2F897D709}"/>
          </ac:spMkLst>
        </pc:spChg>
      </pc:sldChg>
      <pc:sldChg chg="add">
        <pc:chgData name="Palit, Tapti" userId="dec6fbcd-7598-406a-8cbf-504d4a3bac15" providerId="ADAL" clId="{65104DF2-1B45-4C36-9E2A-F89658839DCF}" dt="2024-01-25T17:20:11.985" v="20755"/>
        <pc:sldMkLst>
          <pc:docMk/>
          <pc:sldMk cId="2492629946" sldId="971"/>
        </pc:sldMkLst>
      </pc:sldChg>
      <pc:sldChg chg="del">
        <pc:chgData name="Palit, Tapti" userId="dec6fbcd-7598-406a-8cbf-504d4a3bac15" providerId="ADAL" clId="{65104DF2-1B45-4C36-9E2A-F89658839DCF}" dt="2024-01-25T17:19:57.673" v="20754" actId="2696"/>
        <pc:sldMkLst>
          <pc:docMk/>
          <pc:sldMk cId="1565518979" sldId="972"/>
        </pc:sldMkLst>
      </pc:sldChg>
      <pc:sldChg chg="addSp modSp add del mod">
        <pc:chgData name="Palit, Tapti" userId="dec6fbcd-7598-406a-8cbf-504d4a3bac15" providerId="ADAL" clId="{65104DF2-1B45-4C36-9E2A-F89658839DCF}" dt="2024-02-06T17:36:28.896" v="25685" actId="27918"/>
        <pc:sldMkLst>
          <pc:docMk/>
          <pc:sldMk cId="2630279957" sldId="972"/>
        </pc:sldMkLst>
        <pc:spChg chg="add mod">
          <ac:chgData name="Palit, Tapti" userId="dec6fbcd-7598-406a-8cbf-504d4a3bac15" providerId="ADAL" clId="{65104DF2-1B45-4C36-9E2A-F89658839DCF}" dt="2024-01-29T18:33:15.375" v="24360" actId="1076"/>
          <ac:spMkLst>
            <pc:docMk/>
            <pc:sldMk cId="2630279957" sldId="972"/>
            <ac:spMk id="5" creationId="{2357395B-891A-01AB-03DA-8F606276C50F}"/>
          </ac:spMkLst>
        </pc:spChg>
        <pc:spChg chg="mod">
          <ac:chgData name="Palit, Tapti" userId="dec6fbcd-7598-406a-8cbf-504d4a3bac15" providerId="ADAL" clId="{65104DF2-1B45-4C36-9E2A-F89658839DCF}" dt="2024-01-29T19:27:12.977" v="24469" actId="20577"/>
          <ac:spMkLst>
            <pc:docMk/>
            <pc:sldMk cId="2630279957" sldId="972"/>
            <ac:spMk id="6" creationId="{C610557C-4A52-48C2-36D5-72A6998E85D2}"/>
          </ac:spMkLst>
        </pc:spChg>
        <pc:graphicFrameChg chg="mod">
          <ac:chgData name="Palit, Tapti" userId="dec6fbcd-7598-406a-8cbf-504d4a3bac15" providerId="ADAL" clId="{65104DF2-1B45-4C36-9E2A-F89658839DCF}" dt="2024-02-06T17:34:23.105" v="25668" actId="692"/>
          <ac:graphicFrameMkLst>
            <pc:docMk/>
            <pc:sldMk cId="2630279957" sldId="972"/>
            <ac:graphicFrameMk id="13" creationId="{8AD63073-F432-BE5C-FFCC-6F13270A901F}"/>
          </ac:graphicFrameMkLst>
        </pc:graphicFrameChg>
      </pc:sldChg>
      <pc:sldChg chg="add del">
        <pc:chgData name="Palit, Tapti" userId="dec6fbcd-7598-406a-8cbf-504d4a3bac15" providerId="ADAL" clId="{65104DF2-1B45-4C36-9E2A-F89658839DCF}" dt="2024-01-26T17:57:05.745" v="22958"/>
        <pc:sldMkLst>
          <pc:docMk/>
          <pc:sldMk cId="4124795810" sldId="972"/>
        </pc:sldMkLst>
      </pc:sldChg>
      <pc:sldChg chg="del">
        <pc:chgData name="Palit, Tapti" userId="dec6fbcd-7598-406a-8cbf-504d4a3bac15" providerId="ADAL" clId="{65104DF2-1B45-4C36-9E2A-F89658839DCF}" dt="2024-01-25T15:55:44.778" v="19147" actId="47"/>
        <pc:sldMkLst>
          <pc:docMk/>
          <pc:sldMk cId="1869962430" sldId="973"/>
        </pc:sldMkLst>
      </pc:sldChg>
      <pc:sldChg chg="del modAnim">
        <pc:chgData name="Palit, Tapti" userId="dec6fbcd-7598-406a-8cbf-504d4a3bac15" providerId="ADAL" clId="{65104DF2-1B45-4C36-9E2A-F89658839DCF}" dt="2024-01-25T17:19:57.673" v="20754" actId="2696"/>
        <pc:sldMkLst>
          <pc:docMk/>
          <pc:sldMk cId="302348949" sldId="974"/>
        </pc:sldMkLst>
      </pc:sldChg>
      <pc:sldChg chg="addSp delSp modSp add mod chgLayout">
        <pc:chgData name="Palit, Tapti" userId="dec6fbcd-7598-406a-8cbf-504d4a3bac15" providerId="ADAL" clId="{65104DF2-1B45-4C36-9E2A-F89658839DCF}" dt="2024-01-25T17:27:17.114" v="21145" actId="20577"/>
        <pc:sldMkLst>
          <pc:docMk/>
          <pc:sldMk cId="2119273101" sldId="974"/>
        </pc:sldMkLst>
        <pc:spChg chg="mod ord">
          <ac:chgData name="Palit, Tapti" userId="dec6fbcd-7598-406a-8cbf-504d4a3bac15" providerId="ADAL" clId="{65104DF2-1B45-4C36-9E2A-F89658839DCF}" dt="2024-01-25T17:27:03.608" v="21076" actId="6264"/>
          <ac:spMkLst>
            <pc:docMk/>
            <pc:sldMk cId="2119273101" sldId="974"/>
            <ac:spMk id="2" creationId="{40DFA5DC-A829-B052-17BC-8F0762F4FE5A}"/>
          </ac:spMkLst>
        </pc:spChg>
        <pc:spChg chg="add del mod">
          <ac:chgData name="Palit, Tapti" userId="dec6fbcd-7598-406a-8cbf-504d4a3bac15" providerId="ADAL" clId="{65104DF2-1B45-4C36-9E2A-F89658839DCF}" dt="2024-01-25T17:27:03.608" v="21076" actId="6264"/>
          <ac:spMkLst>
            <pc:docMk/>
            <pc:sldMk cId="2119273101" sldId="974"/>
            <ac:spMk id="3" creationId="{A12C6634-147B-454B-036E-75C1944D8203}"/>
          </ac:spMkLst>
        </pc:spChg>
        <pc:spChg chg="mod ord">
          <ac:chgData name="Palit, Tapti" userId="dec6fbcd-7598-406a-8cbf-504d4a3bac15" providerId="ADAL" clId="{65104DF2-1B45-4C36-9E2A-F89658839DCF}" dt="2024-01-25T17:27:03.608" v="21076" actId="6264"/>
          <ac:spMkLst>
            <pc:docMk/>
            <pc:sldMk cId="2119273101" sldId="974"/>
            <ac:spMk id="4" creationId="{6F8F59D9-18A7-C198-82D9-1D80BF9279D4}"/>
          </ac:spMkLst>
        </pc:spChg>
        <pc:spChg chg="add del mod">
          <ac:chgData name="Palit, Tapti" userId="dec6fbcd-7598-406a-8cbf-504d4a3bac15" providerId="ADAL" clId="{65104DF2-1B45-4C36-9E2A-F89658839DCF}" dt="2024-01-25T17:27:03.608" v="21076" actId="6264"/>
          <ac:spMkLst>
            <pc:docMk/>
            <pc:sldMk cId="2119273101" sldId="974"/>
            <ac:spMk id="6" creationId="{8307717E-EE58-9296-293C-C893AEE15879}"/>
          </ac:spMkLst>
        </pc:spChg>
        <pc:spChg chg="add mod ord">
          <ac:chgData name="Palit, Tapti" userId="dec6fbcd-7598-406a-8cbf-504d4a3bac15" providerId="ADAL" clId="{65104DF2-1B45-4C36-9E2A-F89658839DCF}" dt="2024-01-25T17:27:17.114" v="21145" actId="20577"/>
          <ac:spMkLst>
            <pc:docMk/>
            <pc:sldMk cId="2119273101" sldId="974"/>
            <ac:spMk id="7" creationId="{BB113AE1-85FB-8DC6-BD35-D536DD77647B}"/>
          </ac:spMkLst>
        </pc:spChg>
      </pc:sldChg>
      <pc:sldChg chg="addSp delSp modSp mod modAnim modNotesTx">
        <pc:chgData name="Palit, Tapti" userId="dec6fbcd-7598-406a-8cbf-504d4a3bac15" providerId="ADAL" clId="{65104DF2-1B45-4C36-9E2A-F89658839DCF}" dt="2024-01-25T17:49:02.921" v="21911" actId="20577"/>
        <pc:sldMkLst>
          <pc:docMk/>
          <pc:sldMk cId="1066699698" sldId="975"/>
        </pc:sldMkLst>
        <pc:spChg chg="mod">
          <ac:chgData name="Palit, Tapti" userId="dec6fbcd-7598-406a-8cbf-504d4a3bac15" providerId="ADAL" clId="{65104DF2-1B45-4C36-9E2A-F89658839DCF}" dt="2024-01-25T17:48:34.157" v="21884" actId="20577"/>
          <ac:spMkLst>
            <pc:docMk/>
            <pc:sldMk cId="1066699698" sldId="975"/>
            <ac:spMk id="2" creationId="{E34572E4-3E14-4421-B29A-F1D23D9EC4DB}"/>
          </ac:spMkLst>
        </pc:spChg>
        <pc:spChg chg="mod">
          <ac:chgData name="Palit, Tapti" userId="dec6fbcd-7598-406a-8cbf-504d4a3bac15" providerId="ADAL" clId="{65104DF2-1B45-4C36-9E2A-F89658839DCF}" dt="2024-01-25T17:48:41.547" v="21885"/>
          <ac:spMkLst>
            <pc:docMk/>
            <pc:sldMk cId="1066699698" sldId="975"/>
            <ac:spMk id="3" creationId="{FD2707FB-39CD-4B34-8272-9D4AEC503DBF}"/>
          </ac:spMkLst>
        </pc:spChg>
        <pc:spChg chg="add mod">
          <ac:chgData name="Palit, Tapti" userId="dec6fbcd-7598-406a-8cbf-504d4a3bac15" providerId="ADAL" clId="{65104DF2-1B45-4C36-9E2A-F89658839DCF}" dt="2024-01-25T17:47:21.640" v="21867" actId="207"/>
          <ac:spMkLst>
            <pc:docMk/>
            <pc:sldMk cId="1066699698" sldId="975"/>
            <ac:spMk id="5" creationId="{0B72421C-B48E-149E-BDD2-BDFB2C660ABF}"/>
          </ac:spMkLst>
        </pc:spChg>
        <pc:spChg chg="add del mod">
          <ac:chgData name="Palit, Tapti" userId="dec6fbcd-7598-406a-8cbf-504d4a3bac15" providerId="ADAL" clId="{65104DF2-1B45-4C36-9E2A-F89658839DCF}" dt="2024-01-25T17:48:54.383" v="21887" actId="21"/>
          <ac:spMkLst>
            <pc:docMk/>
            <pc:sldMk cId="1066699698" sldId="975"/>
            <ac:spMk id="6" creationId="{E2465E7F-1B40-61F5-3048-911F93C58C51}"/>
          </ac:spMkLst>
        </pc:spChg>
        <pc:spChg chg="del">
          <ac:chgData name="Palit, Tapti" userId="dec6fbcd-7598-406a-8cbf-504d4a3bac15" providerId="ADAL" clId="{65104DF2-1B45-4C36-9E2A-F89658839DCF}" dt="2024-01-25T17:46:57.270" v="21844" actId="478"/>
          <ac:spMkLst>
            <pc:docMk/>
            <pc:sldMk cId="1066699698" sldId="975"/>
            <ac:spMk id="12" creationId="{26477F96-6884-CFE7-91D6-7C1AD81FBBDD}"/>
          </ac:spMkLst>
        </pc:spChg>
        <pc:graphicFrameChg chg="modGraphic">
          <ac:chgData name="Palit, Tapti" userId="dec6fbcd-7598-406a-8cbf-504d4a3bac15" providerId="ADAL" clId="{65104DF2-1B45-4C36-9E2A-F89658839DCF}" dt="2024-01-25T17:48:21.837" v="21876" actId="6549"/>
          <ac:graphicFrameMkLst>
            <pc:docMk/>
            <pc:sldMk cId="1066699698" sldId="975"/>
            <ac:graphicFrameMk id="13" creationId="{85666DB5-D78E-C0E9-3649-93E41B7F7755}"/>
          </ac:graphicFrameMkLst>
        </pc:graphicFrameChg>
      </pc:sldChg>
      <pc:sldChg chg="add mod modShow">
        <pc:chgData name="Palit, Tapti" userId="dec6fbcd-7598-406a-8cbf-504d4a3bac15" providerId="ADAL" clId="{65104DF2-1B45-4C36-9E2A-F89658839DCF}" dt="2024-01-25T17:52:01.059" v="21999" actId="729"/>
        <pc:sldMkLst>
          <pc:docMk/>
          <pc:sldMk cId="510541664" sldId="976"/>
        </pc:sldMkLst>
      </pc:sldChg>
      <pc:sldChg chg="modSp del modAnim">
        <pc:chgData name="Palit, Tapti" userId="dec6fbcd-7598-406a-8cbf-504d4a3bac15" providerId="ADAL" clId="{65104DF2-1B45-4C36-9E2A-F89658839DCF}" dt="2024-01-25T17:51:54.626" v="21997" actId="2696"/>
        <pc:sldMkLst>
          <pc:docMk/>
          <pc:sldMk cId="1956623969" sldId="976"/>
        </pc:sldMkLst>
        <pc:spChg chg="mod">
          <ac:chgData name="Palit, Tapti" userId="dec6fbcd-7598-406a-8cbf-504d4a3bac15" providerId="ADAL" clId="{65104DF2-1B45-4C36-9E2A-F89658839DCF}" dt="2024-01-25T15:54:04.732" v="19141" actId="20577"/>
          <ac:spMkLst>
            <pc:docMk/>
            <pc:sldMk cId="1956623969" sldId="976"/>
            <ac:spMk id="2" creationId="{E470CC57-6C32-7825-9CCD-F4A192D3119F}"/>
          </ac:spMkLst>
        </pc:spChg>
      </pc:sldChg>
      <pc:sldChg chg="add mod modShow">
        <pc:chgData name="Palit, Tapti" userId="dec6fbcd-7598-406a-8cbf-504d4a3bac15" providerId="ADAL" clId="{65104DF2-1B45-4C36-9E2A-F89658839DCF}" dt="2024-01-25T17:52:01.059" v="21999" actId="729"/>
        <pc:sldMkLst>
          <pc:docMk/>
          <pc:sldMk cId="733332210" sldId="977"/>
        </pc:sldMkLst>
      </pc:sldChg>
      <pc:sldChg chg="modSp del mod">
        <pc:chgData name="Palit, Tapti" userId="dec6fbcd-7598-406a-8cbf-504d4a3bac15" providerId="ADAL" clId="{65104DF2-1B45-4C36-9E2A-F89658839DCF}" dt="2024-01-25T17:51:54.626" v="21997" actId="2696"/>
        <pc:sldMkLst>
          <pc:docMk/>
          <pc:sldMk cId="4084256559" sldId="977"/>
        </pc:sldMkLst>
        <pc:spChg chg="mod">
          <ac:chgData name="Palit, Tapti" userId="dec6fbcd-7598-406a-8cbf-504d4a3bac15" providerId="ADAL" clId="{65104DF2-1B45-4C36-9E2A-F89658839DCF}" dt="2024-01-25T15:52:41.015" v="19120" actId="20577"/>
          <ac:spMkLst>
            <pc:docMk/>
            <pc:sldMk cId="4084256559" sldId="977"/>
            <ac:spMk id="3" creationId="{5355D09F-07D4-C48B-61E0-110907923520}"/>
          </ac:spMkLst>
        </pc:spChg>
      </pc:sldChg>
      <pc:sldChg chg="add mod modShow">
        <pc:chgData name="Palit, Tapti" userId="dec6fbcd-7598-406a-8cbf-504d4a3bac15" providerId="ADAL" clId="{65104DF2-1B45-4C36-9E2A-F89658839DCF}" dt="2024-01-25T17:52:01.059" v="21999" actId="729"/>
        <pc:sldMkLst>
          <pc:docMk/>
          <pc:sldMk cId="2574414512" sldId="978"/>
        </pc:sldMkLst>
      </pc:sldChg>
      <pc:sldChg chg="modSp del mod">
        <pc:chgData name="Palit, Tapti" userId="dec6fbcd-7598-406a-8cbf-504d4a3bac15" providerId="ADAL" clId="{65104DF2-1B45-4C36-9E2A-F89658839DCF}" dt="2024-01-25T17:51:54.626" v="21997" actId="2696"/>
        <pc:sldMkLst>
          <pc:docMk/>
          <pc:sldMk cId="3270966025" sldId="978"/>
        </pc:sldMkLst>
        <pc:spChg chg="mod">
          <ac:chgData name="Palit, Tapti" userId="dec6fbcd-7598-406a-8cbf-504d4a3bac15" providerId="ADAL" clId="{65104DF2-1B45-4C36-9E2A-F89658839DCF}" dt="2024-01-25T15:56:14.155" v="19150" actId="20577"/>
          <ac:spMkLst>
            <pc:docMk/>
            <pc:sldMk cId="3270966025" sldId="978"/>
            <ac:spMk id="6" creationId="{A9BDB459-6E9A-B708-AD32-81C9E500B6C8}"/>
          </ac:spMkLst>
        </pc:spChg>
      </pc:sldChg>
      <pc:sldChg chg="addSp modSp del">
        <pc:chgData name="Palit, Tapti" userId="dec6fbcd-7598-406a-8cbf-504d4a3bac15" providerId="ADAL" clId="{65104DF2-1B45-4C36-9E2A-F89658839DCF}" dt="2024-01-25T17:19:57.673" v="20754" actId="2696"/>
        <pc:sldMkLst>
          <pc:docMk/>
          <pc:sldMk cId="224267784" sldId="979"/>
        </pc:sldMkLst>
        <pc:spChg chg="add mod">
          <ac:chgData name="Palit, Tapti" userId="dec6fbcd-7598-406a-8cbf-504d4a3bac15" providerId="ADAL" clId="{65104DF2-1B45-4C36-9E2A-F89658839DCF}" dt="2024-01-25T15:57:47.277" v="19163"/>
          <ac:spMkLst>
            <pc:docMk/>
            <pc:sldMk cId="224267784" sldId="979"/>
            <ac:spMk id="7" creationId="{686F10FC-A93E-DAF0-4E65-1A7362AEE467}"/>
          </ac:spMkLst>
        </pc:spChg>
      </pc:sldChg>
      <pc:sldChg chg="add">
        <pc:chgData name="Palit, Tapti" userId="dec6fbcd-7598-406a-8cbf-504d4a3bac15" providerId="ADAL" clId="{65104DF2-1B45-4C36-9E2A-F89658839DCF}" dt="2024-01-25T17:20:11.985" v="20755"/>
        <pc:sldMkLst>
          <pc:docMk/>
          <pc:sldMk cId="971250150" sldId="979"/>
        </pc:sldMkLst>
      </pc:sldChg>
      <pc:sldChg chg="addSp modSp del">
        <pc:chgData name="Palit, Tapti" userId="dec6fbcd-7598-406a-8cbf-504d4a3bac15" providerId="ADAL" clId="{65104DF2-1B45-4C36-9E2A-F89658839DCF}" dt="2024-01-25T17:19:57.673" v="20754" actId="2696"/>
        <pc:sldMkLst>
          <pc:docMk/>
          <pc:sldMk cId="2034994246" sldId="980"/>
        </pc:sldMkLst>
        <pc:spChg chg="add mod">
          <ac:chgData name="Palit, Tapti" userId="dec6fbcd-7598-406a-8cbf-504d4a3bac15" providerId="ADAL" clId="{65104DF2-1B45-4C36-9E2A-F89658839DCF}" dt="2024-01-25T15:57:49.897" v="19164"/>
          <ac:spMkLst>
            <pc:docMk/>
            <pc:sldMk cId="2034994246" sldId="980"/>
            <ac:spMk id="7" creationId="{73E457EA-E50C-33DE-D39D-8EC96DBAE445}"/>
          </ac:spMkLst>
        </pc:spChg>
      </pc:sldChg>
      <pc:sldChg chg="add">
        <pc:chgData name="Palit, Tapti" userId="dec6fbcd-7598-406a-8cbf-504d4a3bac15" providerId="ADAL" clId="{65104DF2-1B45-4C36-9E2A-F89658839DCF}" dt="2024-01-25T17:20:11.985" v="20755"/>
        <pc:sldMkLst>
          <pc:docMk/>
          <pc:sldMk cId="3981404457" sldId="980"/>
        </pc:sldMkLst>
      </pc:sldChg>
      <pc:sldChg chg="addSp delSp modSp add mod modClrScheme chgLayout">
        <pc:chgData name="Palit, Tapti" userId="dec6fbcd-7598-406a-8cbf-504d4a3bac15" providerId="ADAL" clId="{65104DF2-1B45-4C36-9E2A-F89658839DCF}" dt="2024-01-29T19:28:35.155" v="24566" actId="6549"/>
        <pc:sldMkLst>
          <pc:docMk/>
          <pc:sldMk cId="1391431205" sldId="981"/>
        </pc:sldMkLst>
        <pc:spChg chg="del mod ord">
          <ac:chgData name="Palit, Tapti" userId="dec6fbcd-7598-406a-8cbf-504d4a3bac15" providerId="ADAL" clId="{65104DF2-1B45-4C36-9E2A-F89658839DCF}" dt="2024-01-29T19:28:09.230" v="24471" actId="700"/>
          <ac:spMkLst>
            <pc:docMk/>
            <pc:sldMk cId="1391431205" sldId="981"/>
            <ac:spMk id="2" creationId="{B0D8DC43-0EAB-77CF-C302-345764FC2497}"/>
          </ac:spMkLst>
        </pc:spChg>
        <pc:spChg chg="mod ord">
          <ac:chgData name="Palit, Tapti" userId="dec6fbcd-7598-406a-8cbf-504d4a3bac15" providerId="ADAL" clId="{65104DF2-1B45-4C36-9E2A-F89658839DCF}" dt="2024-01-29T19:28:09.230" v="24471" actId="700"/>
          <ac:spMkLst>
            <pc:docMk/>
            <pc:sldMk cId="1391431205" sldId="981"/>
            <ac:spMk id="3" creationId="{0F8FF57D-D875-4CA5-B98A-04F4C751036F}"/>
          </ac:spMkLst>
        </pc:spChg>
        <pc:spChg chg="mod ord">
          <ac:chgData name="Palit, Tapti" userId="dec6fbcd-7598-406a-8cbf-504d4a3bac15" providerId="ADAL" clId="{65104DF2-1B45-4C36-9E2A-F89658839DCF}" dt="2024-01-29T19:28:09.230" v="24471" actId="700"/>
          <ac:spMkLst>
            <pc:docMk/>
            <pc:sldMk cId="1391431205" sldId="981"/>
            <ac:spMk id="4" creationId="{2DEA5A56-8434-DA40-4D8A-E89B5235768A}"/>
          </ac:spMkLst>
        </pc:spChg>
        <pc:spChg chg="add mod ord">
          <ac:chgData name="Palit, Tapti" userId="dec6fbcd-7598-406a-8cbf-504d4a3bac15" providerId="ADAL" clId="{65104DF2-1B45-4C36-9E2A-F89658839DCF}" dt="2024-01-29T19:28:09.230" v="24471" actId="700"/>
          <ac:spMkLst>
            <pc:docMk/>
            <pc:sldMk cId="1391431205" sldId="981"/>
            <ac:spMk id="9" creationId="{3A94C8FC-1F08-FC24-4120-498490A3C3DF}"/>
          </ac:spMkLst>
        </pc:spChg>
        <pc:spChg chg="add mod ord">
          <ac:chgData name="Palit, Tapti" userId="dec6fbcd-7598-406a-8cbf-504d4a3bac15" providerId="ADAL" clId="{65104DF2-1B45-4C36-9E2A-F89658839DCF}" dt="2024-01-29T19:28:35.155" v="24566" actId="6549"/>
          <ac:spMkLst>
            <pc:docMk/>
            <pc:sldMk cId="1391431205" sldId="981"/>
            <ac:spMk id="10" creationId="{E910716E-A713-ED0A-0626-A2A5A35D1E4E}"/>
          </ac:spMkLst>
        </pc:spChg>
      </pc:sldChg>
      <pc:sldChg chg="addSp modSp del">
        <pc:chgData name="Palit, Tapti" userId="dec6fbcd-7598-406a-8cbf-504d4a3bac15" providerId="ADAL" clId="{65104DF2-1B45-4C36-9E2A-F89658839DCF}" dt="2024-01-25T17:19:57.673" v="20754" actId="2696"/>
        <pc:sldMkLst>
          <pc:docMk/>
          <pc:sldMk cId="1548203207" sldId="981"/>
        </pc:sldMkLst>
        <pc:spChg chg="add mod">
          <ac:chgData name="Palit, Tapti" userId="dec6fbcd-7598-406a-8cbf-504d4a3bac15" providerId="ADAL" clId="{65104DF2-1B45-4C36-9E2A-F89658839DCF}" dt="2024-01-25T15:57:51.780" v="19165"/>
          <ac:spMkLst>
            <pc:docMk/>
            <pc:sldMk cId="1548203207" sldId="981"/>
            <ac:spMk id="7" creationId="{B3C50C28-F351-FAE7-495F-0FE5F911CD8B}"/>
          </ac:spMkLst>
        </pc:spChg>
      </pc:sldChg>
      <pc:sldChg chg="add">
        <pc:chgData name="Palit, Tapti" userId="dec6fbcd-7598-406a-8cbf-504d4a3bac15" providerId="ADAL" clId="{65104DF2-1B45-4C36-9E2A-F89658839DCF}" dt="2024-01-25T17:20:11.985" v="20755"/>
        <pc:sldMkLst>
          <pc:docMk/>
          <pc:sldMk cId="2963118441" sldId="982"/>
        </pc:sldMkLst>
      </pc:sldChg>
      <pc:sldChg chg="del">
        <pc:chgData name="Palit, Tapti" userId="dec6fbcd-7598-406a-8cbf-504d4a3bac15" providerId="ADAL" clId="{65104DF2-1B45-4C36-9E2A-F89658839DCF}" dt="2024-01-25T17:19:57.673" v="20754" actId="2696"/>
        <pc:sldMkLst>
          <pc:docMk/>
          <pc:sldMk cId="4105496273" sldId="982"/>
        </pc:sldMkLst>
      </pc:sldChg>
      <pc:sldChg chg="del">
        <pc:chgData name="Palit, Tapti" userId="dec6fbcd-7598-406a-8cbf-504d4a3bac15" providerId="ADAL" clId="{65104DF2-1B45-4C36-9E2A-F89658839DCF}" dt="2024-01-25T17:19:57.673" v="20754" actId="2696"/>
        <pc:sldMkLst>
          <pc:docMk/>
          <pc:sldMk cId="149348221" sldId="983"/>
        </pc:sldMkLst>
      </pc:sldChg>
      <pc:sldChg chg="add">
        <pc:chgData name="Palit, Tapti" userId="dec6fbcd-7598-406a-8cbf-504d4a3bac15" providerId="ADAL" clId="{65104DF2-1B45-4C36-9E2A-F89658839DCF}" dt="2024-01-25T17:20:11.985" v="20755"/>
        <pc:sldMkLst>
          <pc:docMk/>
          <pc:sldMk cId="3035317317" sldId="983"/>
        </pc:sldMkLst>
      </pc:sldChg>
      <pc:sldChg chg="modSp add mod modAnim">
        <pc:chgData name="Palit, Tapti" userId="dec6fbcd-7598-406a-8cbf-504d4a3bac15" providerId="ADAL" clId="{65104DF2-1B45-4C36-9E2A-F89658839DCF}" dt="2024-02-06T19:41:58.408" v="26645"/>
        <pc:sldMkLst>
          <pc:docMk/>
          <pc:sldMk cId="919054176" sldId="984"/>
        </pc:sldMkLst>
        <pc:spChg chg="mod">
          <ac:chgData name="Palit, Tapti" userId="dec6fbcd-7598-406a-8cbf-504d4a3bac15" providerId="ADAL" clId="{65104DF2-1B45-4C36-9E2A-F89658839DCF}" dt="2024-01-25T17:29:36.246" v="21390" actId="20577"/>
          <ac:spMkLst>
            <pc:docMk/>
            <pc:sldMk cId="919054176" sldId="984"/>
            <ac:spMk id="2" creationId="{2321D292-DDD1-74D7-EE3F-8322A1E8C393}"/>
          </ac:spMkLst>
        </pc:spChg>
      </pc:sldChg>
      <pc:sldChg chg="del modAnim">
        <pc:chgData name="Palit, Tapti" userId="dec6fbcd-7598-406a-8cbf-504d4a3bac15" providerId="ADAL" clId="{65104DF2-1B45-4C36-9E2A-F89658839DCF}" dt="2024-01-25T17:19:57.673" v="20754" actId="2696"/>
        <pc:sldMkLst>
          <pc:docMk/>
          <pc:sldMk cId="1018761409" sldId="984"/>
        </pc:sldMkLst>
      </pc:sldChg>
      <pc:sldChg chg="add">
        <pc:chgData name="Palit, Tapti" userId="dec6fbcd-7598-406a-8cbf-504d4a3bac15" providerId="ADAL" clId="{65104DF2-1B45-4C36-9E2A-F89658839DCF}" dt="2024-01-25T17:20:11.985" v="20755"/>
        <pc:sldMkLst>
          <pc:docMk/>
          <pc:sldMk cId="1217430676" sldId="985"/>
        </pc:sldMkLst>
      </pc:sldChg>
      <pc:sldChg chg="del">
        <pc:chgData name="Palit, Tapti" userId="dec6fbcd-7598-406a-8cbf-504d4a3bac15" providerId="ADAL" clId="{65104DF2-1B45-4C36-9E2A-F89658839DCF}" dt="2024-01-25T17:19:57.673" v="20754" actId="2696"/>
        <pc:sldMkLst>
          <pc:docMk/>
          <pc:sldMk cId="2031134751" sldId="985"/>
        </pc:sldMkLst>
      </pc:sldChg>
      <pc:sldChg chg="addSp modSp add mod">
        <pc:chgData name="Palit, Tapti" userId="dec6fbcd-7598-406a-8cbf-504d4a3bac15" providerId="ADAL" clId="{65104DF2-1B45-4C36-9E2A-F89658839DCF}" dt="2024-01-29T19:28:55.104" v="24569" actId="20577"/>
        <pc:sldMkLst>
          <pc:docMk/>
          <pc:sldMk cId="426118227" sldId="987"/>
        </pc:sldMkLst>
        <pc:spChg chg="mod">
          <ac:chgData name="Palit, Tapti" userId="dec6fbcd-7598-406a-8cbf-504d4a3bac15" providerId="ADAL" clId="{65104DF2-1B45-4C36-9E2A-F89658839DCF}" dt="2024-01-25T17:31:18.239" v="21441" actId="20577"/>
          <ac:spMkLst>
            <pc:docMk/>
            <pc:sldMk cId="426118227" sldId="987"/>
            <ac:spMk id="3" creationId="{0F8FF57D-D875-4CA5-B98A-04F4C751036F}"/>
          </ac:spMkLst>
        </pc:spChg>
        <pc:spChg chg="add mod">
          <ac:chgData name="Palit, Tapti" userId="dec6fbcd-7598-406a-8cbf-504d4a3bac15" providerId="ADAL" clId="{65104DF2-1B45-4C36-9E2A-F89658839DCF}" dt="2024-01-25T17:30:59.253" v="21429" actId="14100"/>
          <ac:spMkLst>
            <pc:docMk/>
            <pc:sldMk cId="426118227" sldId="987"/>
            <ac:spMk id="10" creationId="{A2EC4C5D-A7F6-FF49-180E-C3A6913C0AA9}"/>
          </ac:spMkLst>
        </pc:spChg>
        <pc:spChg chg="mod">
          <ac:chgData name="Palit, Tapti" userId="dec6fbcd-7598-406a-8cbf-504d4a3bac15" providerId="ADAL" clId="{65104DF2-1B45-4C36-9E2A-F89658839DCF}" dt="2024-01-29T19:28:55.104" v="24569" actId="20577"/>
          <ac:spMkLst>
            <pc:docMk/>
            <pc:sldMk cId="426118227" sldId="987"/>
            <ac:spMk id="17" creationId="{8B1ED62E-D8FF-B096-8748-9AD1370866A0}"/>
          </ac:spMkLst>
        </pc:spChg>
      </pc:sldChg>
      <pc:sldChg chg="del">
        <pc:chgData name="Palit, Tapti" userId="dec6fbcd-7598-406a-8cbf-504d4a3bac15" providerId="ADAL" clId="{65104DF2-1B45-4C36-9E2A-F89658839DCF}" dt="2024-01-25T17:19:57.673" v="20754" actId="2696"/>
        <pc:sldMkLst>
          <pc:docMk/>
          <pc:sldMk cId="2228293722" sldId="987"/>
        </pc:sldMkLst>
      </pc:sldChg>
      <pc:sldChg chg="modSp add mod">
        <pc:chgData name="Palit, Tapti" userId="dec6fbcd-7598-406a-8cbf-504d4a3bac15" providerId="ADAL" clId="{65104DF2-1B45-4C36-9E2A-F89658839DCF}" dt="2024-01-25T18:08:02.808" v="22348" actId="20577"/>
        <pc:sldMkLst>
          <pc:docMk/>
          <pc:sldMk cId="2095833198" sldId="988"/>
        </pc:sldMkLst>
        <pc:spChg chg="mod">
          <ac:chgData name="Palit, Tapti" userId="dec6fbcd-7598-406a-8cbf-504d4a3bac15" providerId="ADAL" clId="{65104DF2-1B45-4C36-9E2A-F89658839DCF}" dt="2024-01-25T18:08:02.808" v="22348" actId="20577"/>
          <ac:spMkLst>
            <pc:docMk/>
            <pc:sldMk cId="2095833198" sldId="988"/>
            <ac:spMk id="3" creationId="{0F8FF57D-D875-4CA5-B98A-04F4C751036F}"/>
          </ac:spMkLst>
        </pc:spChg>
      </pc:sldChg>
      <pc:sldChg chg="modSp del mod">
        <pc:chgData name="Palit, Tapti" userId="dec6fbcd-7598-406a-8cbf-504d4a3bac15" providerId="ADAL" clId="{65104DF2-1B45-4C36-9E2A-F89658839DCF}" dt="2024-01-25T17:19:57.673" v="20754" actId="2696"/>
        <pc:sldMkLst>
          <pc:docMk/>
          <pc:sldMk cId="4012976009" sldId="988"/>
        </pc:sldMkLst>
        <pc:spChg chg="mod">
          <ac:chgData name="Palit, Tapti" userId="dec6fbcd-7598-406a-8cbf-504d4a3bac15" providerId="ADAL" clId="{65104DF2-1B45-4C36-9E2A-F89658839DCF}" dt="2024-01-25T15:59:49.589" v="19170"/>
          <ac:spMkLst>
            <pc:docMk/>
            <pc:sldMk cId="4012976009" sldId="988"/>
            <ac:spMk id="2" creationId="{EFA01518-7224-8C11-63F9-B8BA344C6796}"/>
          </ac:spMkLst>
        </pc:spChg>
      </pc:sldChg>
      <pc:sldChg chg="del">
        <pc:chgData name="Palit, Tapti" userId="dec6fbcd-7598-406a-8cbf-504d4a3bac15" providerId="ADAL" clId="{65104DF2-1B45-4C36-9E2A-F89658839DCF}" dt="2024-01-25T17:19:57.673" v="20754" actId="2696"/>
        <pc:sldMkLst>
          <pc:docMk/>
          <pc:sldMk cId="3171677885" sldId="989"/>
        </pc:sldMkLst>
      </pc:sldChg>
      <pc:sldChg chg="delSp modSp add mod modAnim">
        <pc:chgData name="Palit, Tapti" userId="dec6fbcd-7598-406a-8cbf-504d4a3bac15" providerId="ADAL" clId="{65104DF2-1B45-4C36-9E2A-F89658839DCF}" dt="2024-01-29T19:29:53.172" v="24677" actId="14734"/>
        <pc:sldMkLst>
          <pc:docMk/>
          <pc:sldMk cId="3796243577" sldId="989"/>
        </pc:sldMkLst>
        <pc:spChg chg="mod">
          <ac:chgData name="Palit, Tapti" userId="dec6fbcd-7598-406a-8cbf-504d4a3bac15" providerId="ADAL" clId="{65104DF2-1B45-4C36-9E2A-F89658839DCF}" dt="2024-01-25T17:33:31.184" v="21538" actId="20577"/>
          <ac:spMkLst>
            <pc:docMk/>
            <pc:sldMk cId="3796243577" sldId="989"/>
            <ac:spMk id="3" creationId="{718731F3-A54E-5387-C447-464520FADB53}"/>
          </ac:spMkLst>
        </pc:spChg>
        <pc:spChg chg="mod">
          <ac:chgData name="Palit, Tapti" userId="dec6fbcd-7598-406a-8cbf-504d4a3bac15" providerId="ADAL" clId="{65104DF2-1B45-4C36-9E2A-F89658839DCF}" dt="2024-01-25T17:32:07.463" v="21470" actId="5793"/>
          <ac:spMkLst>
            <pc:docMk/>
            <pc:sldMk cId="3796243577" sldId="989"/>
            <ac:spMk id="6" creationId="{CDF54C75-8E57-C212-0645-30E19DBAEFC3}"/>
          </ac:spMkLst>
        </pc:spChg>
        <pc:spChg chg="mod">
          <ac:chgData name="Palit, Tapti" userId="dec6fbcd-7598-406a-8cbf-504d4a3bac15" providerId="ADAL" clId="{65104DF2-1B45-4C36-9E2A-F89658839DCF}" dt="2024-01-25T17:32:29.086" v="21484" actId="20577"/>
          <ac:spMkLst>
            <pc:docMk/>
            <pc:sldMk cId="3796243577" sldId="989"/>
            <ac:spMk id="7" creationId="{DA640AE7-B549-29A9-7F0B-AA1971BB6B1F}"/>
          </ac:spMkLst>
        </pc:spChg>
        <pc:spChg chg="mod">
          <ac:chgData name="Palit, Tapti" userId="dec6fbcd-7598-406a-8cbf-504d4a3bac15" providerId="ADAL" clId="{65104DF2-1B45-4C36-9E2A-F89658839DCF}" dt="2024-01-25T17:32:57.144" v="21500" actId="20577"/>
          <ac:spMkLst>
            <pc:docMk/>
            <pc:sldMk cId="3796243577" sldId="989"/>
            <ac:spMk id="8" creationId="{48252E3F-6361-841E-EF3B-0B03A5C8A99B}"/>
          </ac:spMkLst>
        </pc:spChg>
        <pc:spChg chg="mod">
          <ac:chgData name="Palit, Tapti" userId="dec6fbcd-7598-406a-8cbf-504d4a3bac15" providerId="ADAL" clId="{65104DF2-1B45-4C36-9E2A-F89658839DCF}" dt="2024-01-25T17:33:09.517" v="21501" actId="14100"/>
          <ac:spMkLst>
            <pc:docMk/>
            <pc:sldMk cId="3796243577" sldId="989"/>
            <ac:spMk id="20" creationId="{9E7E184E-A2B1-004A-E691-1B6BE6F37DB6}"/>
          </ac:spMkLst>
        </pc:spChg>
        <pc:spChg chg="mod">
          <ac:chgData name="Palit, Tapti" userId="dec6fbcd-7598-406a-8cbf-504d4a3bac15" providerId="ADAL" clId="{65104DF2-1B45-4C36-9E2A-F89658839DCF}" dt="2024-01-25T17:32:54.523" v="21499" actId="14100"/>
          <ac:spMkLst>
            <pc:docMk/>
            <pc:sldMk cId="3796243577" sldId="989"/>
            <ac:spMk id="21" creationId="{4A804535-7533-725E-0936-FBE2EEF5C075}"/>
          </ac:spMkLst>
        </pc:spChg>
        <pc:spChg chg="del">
          <ac:chgData name="Palit, Tapti" userId="dec6fbcd-7598-406a-8cbf-504d4a3bac15" providerId="ADAL" clId="{65104DF2-1B45-4C36-9E2A-F89658839DCF}" dt="2024-01-25T17:33:46.656" v="21540" actId="478"/>
          <ac:spMkLst>
            <pc:docMk/>
            <pc:sldMk cId="3796243577" sldId="989"/>
            <ac:spMk id="22" creationId="{CEA628D5-F9A4-0571-8F68-B20C4971A648}"/>
          </ac:spMkLst>
        </pc:spChg>
        <pc:spChg chg="del">
          <ac:chgData name="Palit, Tapti" userId="dec6fbcd-7598-406a-8cbf-504d4a3bac15" providerId="ADAL" clId="{65104DF2-1B45-4C36-9E2A-F89658839DCF}" dt="2024-01-25T17:33:46.656" v="21540" actId="478"/>
          <ac:spMkLst>
            <pc:docMk/>
            <pc:sldMk cId="3796243577" sldId="989"/>
            <ac:spMk id="26" creationId="{258C86E8-8F62-EB2C-6B52-95955C75AF4F}"/>
          </ac:spMkLst>
        </pc:spChg>
        <pc:spChg chg="del">
          <ac:chgData name="Palit, Tapti" userId="dec6fbcd-7598-406a-8cbf-504d4a3bac15" providerId="ADAL" clId="{65104DF2-1B45-4C36-9E2A-F89658839DCF}" dt="2024-01-25T17:33:46.656" v="21540" actId="478"/>
          <ac:spMkLst>
            <pc:docMk/>
            <pc:sldMk cId="3796243577" sldId="989"/>
            <ac:spMk id="27" creationId="{ED46B6B2-6ACB-B836-8F9F-37284BACC293}"/>
          </ac:spMkLst>
        </pc:spChg>
        <pc:graphicFrameChg chg="modGraphic">
          <ac:chgData name="Palit, Tapti" userId="dec6fbcd-7598-406a-8cbf-504d4a3bac15" providerId="ADAL" clId="{65104DF2-1B45-4C36-9E2A-F89658839DCF}" dt="2024-01-29T19:29:53.172" v="24677" actId="14734"/>
          <ac:graphicFrameMkLst>
            <pc:docMk/>
            <pc:sldMk cId="3796243577" sldId="989"/>
            <ac:graphicFrameMk id="28" creationId="{7A06F78A-A30D-EA99-2E4E-624D76067CB7}"/>
          </ac:graphicFrameMkLst>
        </pc:graphicFrameChg>
        <pc:picChg chg="del">
          <ac:chgData name="Palit, Tapti" userId="dec6fbcd-7598-406a-8cbf-504d4a3bac15" providerId="ADAL" clId="{65104DF2-1B45-4C36-9E2A-F89658839DCF}" dt="2024-01-25T17:33:46.656" v="21540" actId="478"/>
          <ac:picMkLst>
            <pc:docMk/>
            <pc:sldMk cId="3796243577" sldId="989"/>
            <ac:picMk id="1026" creationId="{92CA06B0-E93C-15F7-5404-D4A03AC9391A}"/>
          </ac:picMkLst>
        </pc:picChg>
        <pc:cxnChg chg="mod">
          <ac:chgData name="Palit, Tapti" userId="dec6fbcd-7598-406a-8cbf-504d4a3bac15" providerId="ADAL" clId="{65104DF2-1B45-4C36-9E2A-F89658839DCF}" dt="2024-01-29T19:29:50.269" v="24676" actId="14100"/>
          <ac:cxnSpMkLst>
            <pc:docMk/>
            <pc:sldMk cId="3796243577" sldId="989"/>
            <ac:cxnSpMk id="12" creationId="{B7D84180-1A4B-8131-B469-70328178D2E9}"/>
          </ac:cxnSpMkLst>
        </pc:cxnChg>
        <pc:cxnChg chg="del">
          <ac:chgData name="Palit, Tapti" userId="dec6fbcd-7598-406a-8cbf-504d4a3bac15" providerId="ADAL" clId="{65104DF2-1B45-4C36-9E2A-F89658839DCF}" dt="2024-01-25T17:33:46.656" v="21540" actId="478"/>
          <ac:cxnSpMkLst>
            <pc:docMk/>
            <pc:sldMk cId="3796243577" sldId="989"/>
            <ac:cxnSpMk id="16" creationId="{EA0C61CC-8CC1-F1D7-06DD-36E27E4B27DA}"/>
          </ac:cxnSpMkLst>
        </pc:cxnChg>
        <pc:cxnChg chg="del">
          <ac:chgData name="Palit, Tapti" userId="dec6fbcd-7598-406a-8cbf-504d4a3bac15" providerId="ADAL" clId="{65104DF2-1B45-4C36-9E2A-F89658839DCF}" dt="2024-01-25T17:33:46.656" v="21540" actId="478"/>
          <ac:cxnSpMkLst>
            <pc:docMk/>
            <pc:sldMk cId="3796243577" sldId="989"/>
            <ac:cxnSpMk id="24" creationId="{054AA8E2-7C35-513F-A322-C4357ADEBE52}"/>
          </ac:cxnSpMkLst>
        </pc:cxnChg>
        <pc:cxnChg chg="del">
          <ac:chgData name="Palit, Tapti" userId="dec6fbcd-7598-406a-8cbf-504d4a3bac15" providerId="ADAL" clId="{65104DF2-1B45-4C36-9E2A-F89658839DCF}" dt="2024-01-25T17:33:46.656" v="21540" actId="478"/>
          <ac:cxnSpMkLst>
            <pc:docMk/>
            <pc:sldMk cId="3796243577" sldId="989"/>
            <ac:cxnSpMk id="28" creationId="{185F974F-3034-714F-C899-34DB07A20BAC}"/>
          </ac:cxnSpMkLst>
        </pc:cxnChg>
      </pc:sldChg>
      <pc:sldChg chg="modSp mod">
        <pc:chgData name="Palit, Tapti" userId="dec6fbcd-7598-406a-8cbf-504d4a3bac15" providerId="ADAL" clId="{65104DF2-1B45-4C36-9E2A-F89658839DCF}" dt="2024-01-25T18:22:46.349" v="22904" actId="20577"/>
        <pc:sldMkLst>
          <pc:docMk/>
          <pc:sldMk cId="2621348231" sldId="990"/>
        </pc:sldMkLst>
        <pc:spChg chg="mod">
          <ac:chgData name="Palit, Tapti" userId="dec6fbcd-7598-406a-8cbf-504d4a3bac15" providerId="ADAL" clId="{65104DF2-1B45-4C36-9E2A-F89658839DCF}" dt="2024-01-25T18:22:46.349" v="22904" actId="20577"/>
          <ac:spMkLst>
            <pc:docMk/>
            <pc:sldMk cId="2621348231" sldId="990"/>
            <ac:spMk id="2" creationId="{3A942EE7-2AD1-FF79-52BD-F7F4FC34B81C}"/>
          </ac:spMkLst>
        </pc:spChg>
      </pc:sldChg>
      <pc:sldChg chg="del">
        <pc:chgData name="Palit, Tapti" userId="dec6fbcd-7598-406a-8cbf-504d4a3bac15" providerId="ADAL" clId="{65104DF2-1B45-4C36-9E2A-F89658839DCF}" dt="2024-01-25T17:19:57.673" v="20754" actId="2696"/>
        <pc:sldMkLst>
          <pc:docMk/>
          <pc:sldMk cId="1082812199" sldId="991"/>
        </pc:sldMkLst>
      </pc:sldChg>
      <pc:sldChg chg="modSp add mod modClrScheme chgLayout modNotesTx">
        <pc:chgData name="Palit, Tapti" userId="dec6fbcd-7598-406a-8cbf-504d4a3bac15" providerId="ADAL" clId="{65104DF2-1B45-4C36-9E2A-F89658839DCF}" dt="2024-02-06T19:19:14.557" v="26592" actId="20577"/>
        <pc:sldMkLst>
          <pc:docMk/>
          <pc:sldMk cId="2992224601" sldId="991"/>
        </pc:sldMkLst>
        <pc:spChg chg="mod ord">
          <ac:chgData name="Palit, Tapti" userId="dec6fbcd-7598-406a-8cbf-504d4a3bac15" providerId="ADAL" clId="{65104DF2-1B45-4C36-9E2A-F89658839DCF}" dt="2024-01-25T18:18:44.500" v="22642" actId="700"/>
          <ac:spMkLst>
            <pc:docMk/>
            <pc:sldMk cId="2992224601" sldId="991"/>
            <ac:spMk id="3" creationId="{1A4EE72C-E366-5492-87E3-08AB9883664A}"/>
          </ac:spMkLst>
        </pc:spChg>
        <pc:spChg chg="mod ord">
          <ac:chgData name="Palit, Tapti" userId="dec6fbcd-7598-406a-8cbf-504d4a3bac15" providerId="ADAL" clId="{65104DF2-1B45-4C36-9E2A-F89658839DCF}" dt="2024-01-25T18:18:44.500" v="22642" actId="700"/>
          <ac:spMkLst>
            <pc:docMk/>
            <pc:sldMk cId="2992224601" sldId="991"/>
            <ac:spMk id="4" creationId="{90DF4F00-397C-77BA-D335-5021132C6F48}"/>
          </ac:spMkLst>
        </pc:spChg>
        <pc:spChg chg="mod ord">
          <ac:chgData name="Palit, Tapti" userId="dec6fbcd-7598-406a-8cbf-504d4a3bac15" providerId="ADAL" clId="{65104DF2-1B45-4C36-9E2A-F89658839DCF}" dt="2024-02-06T19:19:14.557" v="26592" actId="20577"/>
          <ac:spMkLst>
            <pc:docMk/>
            <pc:sldMk cId="2992224601" sldId="991"/>
            <ac:spMk id="8" creationId="{D3712ACC-1499-B07D-686A-61041218F868}"/>
          </ac:spMkLst>
        </pc:spChg>
      </pc:sldChg>
      <pc:sldChg chg="ord">
        <pc:chgData name="Palit, Tapti" userId="dec6fbcd-7598-406a-8cbf-504d4a3bac15" providerId="ADAL" clId="{65104DF2-1B45-4C36-9E2A-F89658839DCF}" dt="2024-01-25T18:22:55.201" v="22906"/>
        <pc:sldMkLst>
          <pc:docMk/>
          <pc:sldMk cId="1882918257" sldId="992"/>
        </pc:sldMkLst>
      </pc:sldChg>
      <pc:sldChg chg="ord">
        <pc:chgData name="Palit, Tapti" userId="dec6fbcd-7598-406a-8cbf-504d4a3bac15" providerId="ADAL" clId="{65104DF2-1B45-4C36-9E2A-F89658839DCF}" dt="2024-01-25T18:22:56.489" v="22908"/>
        <pc:sldMkLst>
          <pc:docMk/>
          <pc:sldMk cId="576898569" sldId="993"/>
        </pc:sldMkLst>
      </pc:sldChg>
      <pc:sldChg chg="del">
        <pc:chgData name="Palit, Tapti" userId="dec6fbcd-7598-406a-8cbf-504d4a3bac15" providerId="ADAL" clId="{65104DF2-1B45-4C36-9E2A-F89658839DCF}" dt="2024-01-25T17:39:59.923" v="21701" actId="47"/>
        <pc:sldMkLst>
          <pc:docMk/>
          <pc:sldMk cId="3223630377" sldId="995"/>
        </pc:sldMkLst>
      </pc:sldChg>
      <pc:sldChg chg="addSp delSp modSp mod">
        <pc:chgData name="Palit, Tapti" userId="dec6fbcd-7598-406a-8cbf-504d4a3bac15" providerId="ADAL" clId="{65104DF2-1B45-4C36-9E2A-F89658839DCF}" dt="2024-01-25T17:49:34.444" v="21937" actId="20577"/>
        <pc:sldMkLst>
          <pc:docMk/>
          <pc:sldMk cId="1326372760" sldId="996"/>
        </pc:sldMkLst>
        <pc:spChg chg="add mod">
          <ac:chgData name="Palit, Tapti" userId="dec6fbcd-7598-406a-8cbf-504d4a3bac15" providerId="ADAL" clId="{65104DF2-1B45-4C36-9E2A-F89658839DCF}" dt="2024-01-25T17:49:34.444" v="21937" actId="20577"/>
          <ac:spMkLst>
            <pc:docMk/>
            <pc:sldMk cId="1326372760" sldId="996"/>
            <ac:spMk id="2" creationId="{D8D9A97E-4E35-5D3E-8975-19B80BB97A0A}"/>
          </ac:spMkLst>
        </pc:spChg>
        <pc:spChg chg="del">
          <ac:chgData name="Palit, Tapti" userId="dec6fbcd-7598-406a-8cbf-504d4a3bac15" providerId="ADAL" clId="{65104DF2-1B45-4C36-9E2A-F89658839DCF}" dt="2024-01-25T17:49:28.779" v="21925"/>
          <ac:spMkLst>
            <pc:docMk/>
            <pc:sldMk cId="1326372760" sldId="996"/>
            <ac:spMk id="5" creationId="{F462C1C4-1615-2EBE-4955-1459AB3573DA}"/>
          </ac:spMkLst>
        </pc:spChg>
      </pc:sldChg>
      <pc:sldChg chg="del">
        <pc:chgData name="Palit, Tapti" userId="dec6fbcd-7598-406a-8cbf-504d4a3bac15" providerId="ADAL" clId="{65104DF2-1B45-4C36-9E2A-F89658839DCF}" dt="2024-01-25T17:51:54.626" v="21997" actId="2696"/>
        <pc:sldMkLst>
          <pc:docMk/>
          <pc:sldMk cId="1357529570" sldId="997"/>
        </pc:sldMkLst>
      </pc:sldChg>
      <pc:sldChg chg="add mod modShow">
        <pc:chgData name="Palit, Tapti" userId="dec6fbcd-7598-406a-8cbf-504d4a3bac15" providerId="ADAL" clId="{65104DF2-1B45-4C36-9E2A-F89658839DCF}" dt="2024-01-25T17:52:01.059" v="21999" actId="729"/>
        <pc:sldMkLst>
          <pc:docMk/>
          <pc:sldMk cId="2734263227" sldId="997"/>
        </pc:sldMkLst>
      </pc:sldChg>
      <pc:sldChg chg="modSp del mod">
        <pc:chgData name="Palit, Tapti" userId="dec6fbcd-7598-406a-8cbf-504d4a3bac15" providerId="ADAL" clId="{65104DF2-1B45-4C36-9E2A-F89658839DCF}" dt="2024-01-25T17:19:57.673" v="20754" actId="2696"/>
        <pc:sldMkLst>
          <pc:docMk/>
          <pc:sldMk cId="539669210" sldId="998"/>
        </pc:sldMkLst>
        <pc:spChg chg="mod">
          <ac:chgData name="Palit, Tapti" userId="dec6fbcd-7598-406a-8cbf-504d4a3bac15" providerId="ADAL" clId="{65104DF2-1B45-4C36-9E2A-F89658839DCF}" dt="2024-01-25T15:59:46.686" v="19168"/>
          <ac:spMkLst>
            <pc:docMk/>
            <pc:sldMk cId="539669210" sldId="998"/>
            <ac:spMk id="2" creationId="{CF8375B6-5DA9-7D43-A1F4-AFE194A52CEA}"/>
          </ac:spMkLst>
        </pc:spChg>
      </pc:sldChg>
      <pc:sldChg chg="addSp modSp add mod modNotesTx">
        <pc:chgData name="Palit, Tapti" userId="dec6fbcd-7598-406a-8cbf-504d4a3bac15" providerId="ADAL" clId="{65104DF2-1B45-4C36-9E2A-F89658839DCF}" dt="2024-01-29T19:29:23.117" v="24674" actId="20577"/>
        <pc:sldMkLst>
          <pc:docMk/>
          <pc:sldMk cId="2470901385" sldId="998"/>
        </pc:sldMkLst>
        <pc:spChg chg="mod">
          <ac:chgData name="Palit, Tapti" userId="dec6fbcd-7598-406a-8cbf-504d4a3bac15" providerId="ADAL" clId="{65104DF2-1B45-4C36-9E2A-F89658839DCF}" dt="2024-01-25T18:07:58.611" v="22337" actId="20577"/>
          <ac:spMkLst>
            <pc:docMk/>
            <pc:sldMk cId="2470901385" sldId="998"/>
            <ac:spMk id="3" creationId="{0F8FF57D-D875-4CA5-B98A-04F4C751036F}"/>
          </ac:spMkLst>
        </pc:spChg>
        <pc:spChg chg="add mod">
          <ac:chgData name="Palit, Tapti" userId="dec6fbcd-7598-406a-8cbf-504d4a3bac15" providerId="ADAL" clId="{65104DF2-1B45-4C36-9E2A-F89658839DCF}" dt="2024-01-25T17:31:05.764" v="21430"/>
          <ac:spMkLst>
            <pc:docMk/>
            <pc:sldMk cId="2470901385" sldId="998"/>
            <ac:spMk id="10" creationId="{EA1AAFB1-11B0-63CC-BB7D-F0AECE8386CA}"/>
          </ac:spMkLst>
        </pc:spChg>
        <pc:spChg chg="mod">
          <ac:chgData name="Palit, Tapti" userId="dec6fbcd-7598-406a-8cbf-504d4a3bac15" providerId="ADAL" clId="{65104DF2-1B45-4C36-9E2A-F89658839DCF}" dt="2024-01-29T19:29:15.240" v="24644" actId="20577"/>
          <ac:spMkLst>
            <pc:docMk/>
            <pc:sldMk cId="2470901385" sldId="998"/>
            <ac:spMk id="17" creationId="{8B1ED62E-D8FF-B096-8748-9AD1370866A0}"/>
          </ac:spMkLst>
        </pc:spChg>
      </pc:sldChg>
      <pc:sldChg chg="modSp del mod">
        <pc:chgData name="Palit, Tapti" userId="dec6fbcd-7598-406a-8cbf-504d4a3bac15" providerId="ADAL" clId="{65104DF2-1B45-4C36-9E2A-F89658839DCF}" dt="2024-01-25T17:03:19.110" v="20233" actId="47"/>
        <pc:sldMkLst>
          <pc:docMk/>
          <pc:sldMk cId="207307264" sldId="999"/>
        </pc:sldMkLst>
        <pc:spChg chg="mod">
          <ac:chgData name="Palit, Tapti" userId="dec6fbcd-7598-406a-8cbf-504d4a3bac15" providerId="ADAL" clId="{65104DF2-1B45-4C36-9E2A-F89658839DCF}" dt="2024-01-25T17:02:15.801" v="20182" actId="20577"/>
          <ac:spMkLst>
            <pc:docMk/>
            <pc:sldMk cId="207307264" sldId="999"/>
            <ac:spMk id="5" creationId="{BE40FAEE-22D1-457C-89CD-8237B852EE22}"/>
          </ac:spMkLst>
        </pc:spChg>
      </pc:sldChg>
      <pc:sldChg chg="del">
        <pc:chgData name="Palit, Tapti" userId="dec6fbcd-7598-406a-8cbf-504d4a3bac15" providerId="ADAL" clId="{65104DF2-1B45-4C36-9E2A-F89658839DCF}" dt="2024-01-25T17:19:57.673" v="20754" actId="2696"/>
        <pc:sldMkLst>
          <pc:docMk/>
          <pc:sldMk cId="3670038943" sldId="1000"/>
        </pc:sldMkLst>
      </pc:sldChg>
      <pc:sldChg chg="modSp add mod">
        <pc:chgData name="Palit, Tapti" userId="dec6fbcd-7598-406a-8cbf-504d4a3bac15" providerId="ADAL" clId="{65104DF2-1B45-4C36-9E2A-F89658839DCF}" dt="2024-01-25T17:29:55.328" v="21419" actId="20577"/>
        <pc:sldMkLst>
          <pc:docMk/>
          <pc:sldMk cId="4122241441" sldId="1000"/>
        </pc:sldMkLst>
        <pc:spChg chg="mod">
          <ac:chgData name="Palit, Tapti" userId="dec6fbcd-7598-406a-8cbf-504d4a3bac15" providerId="ADAL" clId="{65104DF2-1B45-4C36-9E2A-F89658839DCF}" dt="2024-01-25T17:29:55.328" v="21419" actId="20577"/>
          <ac:spMkLst>
            <pc:docMk/>
            <pc:sldMk cId="4122241441" sldId="1000"/>
            <ac:spMk id="7" creationId="{40837952-FAD3-C589-E5E7-2F85F7FE9347}"/>
          </ac:spMkLst>
        </pc:spChg>
      </pc:sldChg>
      <pc:sldChg chg="add">
        <pc:chgData name="Palit, Tapti" userId="dec6fbcd-7598-406a-8cbf-504d4a3bac15" providerId="ADAL" clId="{65104DF2-1B45-4C36-9E2A-F89658839DCF}" dt="2024-01-25T17:20:11.985" v="20755"/>
        <pc:sldMkLst>
          <pc:docMk/>
          <pc:sldMk cId="1336934851" sldId="1001"/>
        </pc:sldMkLst>
      </pc:sldChg>
      <pc:sldChg chg="del">
        <pc:chgData name="Palit, Tapti" userId="dec6fbcd-7598-406a-8cbf-504d4a3bac15" providerId="ADAL" clId="{65104DF2-1B45-4C36-9E2A-F89658839DCF}" dt="2024-01-25T17:19:57.673" v="20754" actId="2696"/>
        <pc:sldMkLst>
          <pc:docMk/>
          <pc:sldMk cId="2643337393" sldId="1001"/>
        </pc:sldMkLst>
      </pc:sldChg>
      <pc:sldChg chg="del">
        <pc:chgData name="Palit, Tapti" userId="dec6fbcd-7598-406a-8cbf-504d4a3bac15" providerId="ADAL" clId="{65104DF2-1B45-4C36-9E2A-F89658839DCF}" dt="2024-01-25T17:19:57.673" v="20754" actId="2696"/>
        <pc:sldMkLst>
          <pc:docMk/>
          <pc:sldMk cId="1444844326" sldId="1002"/>
        </pc:sldMkLst>
      </pc:sldChg>
      <pc:sldChg chg="addSp modSp add mod">
        <pc:chgData name="Palit, Tapti" userId="dec6fbcd-7598-406a-8cbf-504d4a3bac15" providerId="ADAL" clId="{65104DF2-1B45-4C36-9E2A-F89658839DCF}" dt="2024-01-25T18:07:15.869" v="22324" actId="1076"/>
        <pc:sldMkLst>
          <pc:docMk/>
          <pc:sldMk cId="2333549731" sldId="1002"/>
        </pc:sldMkLst>
        <pc:spChg chg="add mod">
          <ac:chgData name="Palit, Tapti" userId="dec6fbcd-7598-406a-8cbf-504d4a3bac15" providerId="ADAL" clId="{65104DF2-1B45-4C36-9E2A-F89658839DCF}" dt="2024-01-25T18:07:15.869" v="22324" actId="1076"/>
          <ac:spMkLst>
            <pc:docMk/>
            <pc:sldMk cId="2333549731" sldId="1002"/>
            <ac:spMk id="14" creationId="{40D2D38B-EFB0-01AE-0B25-2DC80FAE6315}"/>
          </ac:spMkLst>
        </pc:spChg>
        <pc:cxnChg chg="mod">
          <ac:chgData name="Palit, Tapti" userId="dec6fbcd-7598-406a-8cbf-504d4a3bac15" providerId="ADAL" clId="{65104DF2-1B45-4C36-9E2A-F89658839DCF}" dt="2024-01-25T18:06:55.593" v="22308" actId="14100"/>
          <ac:cxnSpMkLst>
            <pc:docMk/>
            <pc:sldMk cId="2333549731" sldId="1002"/>
            <ac:cxnSpMk id="12" creationId="{0411A978-B230-72DE-3843-ECD6D68D6C62}"/>
          </ac:cxnSpMkLst>
        </pc:cxnChg>
      </pc:sldChg>
      <pc:sldChg chg="addSp modSp add mod">
        <pc:chgData name="Palit, Tapti" userId="dec6fbcd-7598-406a-8cbf-504d4a3bac15" providerId="ADAL" clId="{65104DF2-1B45-4C36-9E2A-F89658839DCF}" dt="2024-01-25T18:07:27.341" v="22326" actId="1076"/>
        <pc:sldMkLst>
          <pc:docMk/>
          <pc:sldMk cId="2592298317" sldId="1003"/>
        </pc:sldMkLst>
        <pc:spChg chg="add mod">
          <ac:chgData name="Palit, Tapti" userId="dec6fbcd-7598-406a-8cbf-504d4a3bac15" providerId="ADAL" clId="{65104DF2-1B45-4C36-9E2A-F89658839DCF}" dt="2024-01-25T18:07:27.341" v="22326" actId="1076"/>
          <ac:spMkLst>
            <pc:docMk/>
            <pc:sldMk cId="2592298317" sldId="1003"/>
            <ac:spMk id="14" creationId="{3DC911A2-8D8B-6735-7A18-069C92EBE2D6}"/>
          </ac:spMkLst>
        </pc:spChg>
      </pc:sldChg>
      <pc:sldChg chg="del">
        <pc:chgData name="Palit, Tapti" userId="dec6fbcd-7598-406a-8cbf-504d4a3bac15" providerId="ADAL" clId="{65104DF2-1B45-4C36-9E2A-F89658839DCF}" dt="2024-01-25T17:19:57.673" v="20754" actId="2696"/>
        <pc:sldMkLst>
          <pc:docMk/>
          <pc:sldMk cId="3439878872" sldId="1003"/>
        </pc:sldMkLst>
      </pc:sldChg>
      <pc:sldChg chg="add mod modShow">
        <pc:chgData name="Palit, Tapti" userId="dec6fbcd-7598-406a-8cbf-504d4a3bac15" providerId="ADAL" clId="{65104DF2-1B45-4C36-9E2A-F89658839DCF}" dt="2024-01-25T17:52:01.059" v="21999" actId="729"/>
        <pc:sldMkLst>
          <pc:docMk/>
          <pc:sldMk cId="1615624501" sldId="1004"/>
        </pc:sldMkLst>
      </pc:sldChg>
      <pc:sldChg chg="addSp delSp modSp new del mod modClrScheme chgLayout">
        <pc:chgData name="Palit, Tapti" userId="dec6fbcd-7598-406a-8cbf-504d4a3bac15" providerId="ADAL" clId="{65104DF2-1B45-4C36-9E2A-F89658839DCF}" dt="2024-01-25T17:51:54.626" v="21997" actId="2696"/>
        <pc:sldMkLst>
          <pc:docMk/>
          <pc:sldMk cId="3499377128" sldId="1004"/>
        </pc:sldMkLst>
        <pc:spChg chg="del">
          <ac:chgData name="Palit, Tapti" userId="dec6fbcd-7598-406a-8cbf-504d4a3bac15" providerId="ADAL" clId="{65104DF2-1B45-4C36-9E2A-F89658839DCF}" dt="2024-01-25T15:52:08.972" v="19074" actId="700"/>
          <ac:spMkLst>
            <pc:docMk/>
            <pc:sldMk cId="3499377128" sldId="1004"/>
            <ac:spMk id="2" creationId="{50A4BABF-A03F-A68D-C307-6D4D44826187}"/>
          </ac:spMkLst>
        </pc:spChg>
        <pc:spChg chg="del mod ord">
          <ac:chgData name="Palit, Tapti" userId="dec6fbcd-7598-406a-8cbf-504d4a3bac15" providerId="ADAL" clId="{65104DF2-1B45-4C36-9E2A-F89658839DCF}" dt="2024-01-25T15:52:08.972" v="19074" actId="700"/>
          <ac:spMkLst>
            <pc:docMk/>
            <pc:sldMk cId="3499377128" sldId="1004"/>
            <ac:spMk id="3" creationId="{4EF0DE64-4B8E-50B5-5A29-4072DF35D8F7}"/>
          </ac:spMkLst>
        </pc:spChg>
        <pc:spChg chg="mod ord">
          <ac:chgData name="Palit, Tapti" userId="dec6fbcd-7598-406a-8cbf-504d4a3bac15" providerId="ADAL" clId="{65104DF2-1B45-4C36-9E2A-F89658839DCF}" dt="2024-01-25T15:52:08.972" v="19074" actId="700"/>
          <ac:spMkLst>
            <pc:docMk/>
            <pc:sldMk cId="3499377128" sldId="1004"/>
            <ac:spMk id="4" creationId="{9C7A12FD-4FE7-A90F-614A-D2844B6CA9CE}"/>
          </ac:spMkLst>
        </pc:spChg>
        <pc:spChg chg="del">
          <ac:chgData name="Palit, Tapti" userId="dec6fbcd-7598-406a-8cbf-504d4a3bac15" providerId="ADAL" clId="{65104DF2-1B45-4C36-9E2A-F89658839DCF}" dt="2024-01-25T15:52:08.972" v="19074" actId="700"/>
          <ac:spMkLst>
            <pc:docMk/>
            <pc:sldMk cId="3499377128" sldId="1004"/>
            <ac:spMk id="5" creationId="{D4BC7F10-5FD1-9CDD-A4DD-57C1241123F7}"/>
          </ac:spMkLst>
        </pc:spChg>
        <pc:spChg chg="add mod ord">
          <ac:chgData name="Palit, Tapti" userId="dec6fbcd-7598-406a-8cbf-504d4a3bac15" providerId="ADAL" clId="{65104DF2-1B45-4C36-9E2A-F89658839DCF}" dt="2024-01-25T15:52:21.777" v="19116" actId="20577"/>
          <ac:spMkLst>
            <pc:docMk/>
            <pc:sldMk cId="3499377128" sldId="1004"/>
            <ac:spMk id="6" creationId="{EE74A72E-BA00-FF3A-981D-68671318A964}"/>
          </ac:spMkLst>
        </pc:spChg>
      </pc:sldChg>
      <pc:sldChg chg="add del">
        <pc:chgData name="Palit, Tapti" userId="dec6fbcd-7598-406a-8cbf-504d4a3bac15" providerId="ADAL" clId="{65104DF2-1B45-4C36-9E2A-F89658839DCF}" dt="2024-01-25T17:51:54.626" v="21997" actId="2696"/>
        <pc:sldMkLst>
          <pc:docMk/>
          <pc:sldMk cId="2445099809" sldId="1005"/>
        </pc:sldMkLst>
      </pc:sldChg>
      <pc:sldChg chg="add mod modShow">
        <pc:chgData name="Palit, Tapti" userId="dec6fbcd-7598-406a-8cbf-504d4a3bac15" providerId="ADAL" clId="{65104DF2-1B45-4C36-9E2A-F89658839DCF}" dt="2024-01-25T17:52:01.059" v="21999" actId="729"/>
        <pc:sldMkLst>
          <pc:docMk/>
          <pc:sldMk cId="3640892940" sldId="1005"/>
        </pc:sldMkLst>
      </pc:sldChg>
      <pc:sldChg chg="addSp delSp modSp new mod ord addAnim delAnim modAnim modNotesTx">
        <pc:chgData name="Palit, Tapti" userId="dec6fbcd-7598-406a-8cbf-504d4a3bac15" providerId="ADAL" clId="{65104DF2-1B45-4C36-9E2A-F89658839DCF}" dt="2024-01-25T17:55:23.976" v="22082" actId="20577"/>
        <pc:sldMkLst>
          <pc:docMk/>
          <pc:sldMk cId="1443657903" sldId="1006"/>
        </pc:sldMkLst>
        <pc:spChg chg="del">
          <ac:chgData name="Palit, Tapti" userId="dec6fbcd-7598-406a-8cbf-504d4a3bac15" providerId="ADAL" clId="{65104DF2-1B45-4C36-9E2A-F89658839DCF}" dt="2024-01-25T16:29:58.834" v="19211" actId="478"/>
          <ac:spMkLst>
            <pc:docMk/>
            <pc:sldMk cId="1443657903" sldId="1006"/>
            <ac:spMk id="2" creationId="{36F1EDBC-1BB5-76DB-3F1F-0EAF99CD3E96}"/>
          </ac:spMkLst>
        </pc:spChg>
        <pc:spChg chg="mod">
          <ac:chgData name="Palit, Tapti" userId="dec6fbcd-7598-406a-8cbf-504d4a3bac15" providerId="ADAL" clId="{65104DF2-1B45-4C36-9E2A-F89658839DCF}" dt="2024-01-25T16:29:25.672" v="19207" actId="20577"/>
          <ac:spMkLst>
            <pc:docMk/>
            <pc:sldMk cId="1443657903" sldId="1006"/>
            <ac:spMk id="3" creationId="{F41F5800-0C87-D92F-5B6B-52E096B070E2}"/>
          </ac:spMkLst>
        </pc:spChg>
        <pc:spChg chg="add mod">
          <ac:chgData name="Palit, Tapti" userId="dec6fbcd-7598-406a-8cbf-504d4a3bac15" providerId="ADAL" clId="{65104DF2-1B45-4C36-9E2A-F89658839DCF}" dt="2024-01-25T16:30:37.419" v="19213"/>
          <ac:spMkLst>
            <pc:docMk/>
            <pc:sldMk cId="1443657903" sldId="1006"/>
            <ac:spMk id="8" creationId="{B461898A-8A93-EF18-15E8-50AE13CC8388}"/>
          </ac:spMkLst>
        </pc:spChg>
        <pc:spChg chg="add mod">
          <ac:chgData name="Palit, Tapti" userId="dec6fbcd-7598-406a-8cbf-504d4a3bac15" providerId="ADAL" clId="{65104DF2-1B45-4C36-9E2A-F89658839DCF}" dt="2024-01-25T16:30:37.419" v="19213"/>
          <ac:spMkLst>
            <pc:docMk/>
            <pc:sldMk cId="1443657903" sldId="1006"/>
            <ac:spMk id="10" creationId="{8B20986A-3691-9521-7BF7-F90C2496D145}"/>
          </ac:spMkLst>
        </pc:spChg>
        <pc:spChg chg="add mod">
          <ac:chgData name="Palit, Tapti" userId="dec6fbcd-7598-406a-8cbf-504d4a3bac15" providerId="ADAL" clId="{65104DF2-1B45-4C36-9E2A-F89658839DCF}" dt="2024-01-25T16:30:37.419" v="19213"/>
          <ac:spMkLst>
            <pc:docMk/>
            <pc:sldMk cId="1443657903" sldId="1006"/>
            <ac:spMk id="11" creationId="{CF0E43A4-0A5A-4CD4-26AE-47AD08DD788F}"/>
          </ac:spMkLst>
        </pc:spChg>
        <pc:spChg chg="add mod">
          <ac:chgData name="Palit, Tapti" userId="dec6fbcd-7598-406a-8cbf-504d4a3bac15" providerId="ADAL" clId="{65104DF2-1B45-4C36-9E2A-F89658839DCF}" dt="2024-01-25T16:30:44.262" v="19215" actId="14100"/>
          <ac:spMkLst>
            <pc:docMk/>
            <pc:sldMk cId="1443657903" sldId="1006"/>
            <ac:spMk id="12" creationId="{CD5449B5-4600-D657-5D9E-069BDCA248C3}"/>
          </ac:spMkLst>
        </pc:spChg>
        <pc:spChg chg="add mod">
          <ac:chgData name="Palit, Tapti" userId="dec6fbcd-7598-406a-8cbf-504d4a3bac15" providerId="ADAL" clId="{65104DF2-1B45-4C36-9E2A-F89658839DCF}" dt="2024-01-25T16:30:37.419" v="19213"/>
          <ac:spMkLst>
            <pc:docMk/>
            <pc:sldMk cId="1443657903" sldId="1006"/>
            <ac:spMk id="13" creationId="{05ED87EF-5BBC-B583-9624-23E21D326863}"/>
          </ac:spMkLst>
        </pc:spChg>
        <pc:spChg chg="add mod">
          <ac:chgData name="Palit, Tapti" userId="dec6fbcd-7598-406a-8cbf-504d4a3bac15" providerId="ADAL" clId="{65104DF2-1B45-4C36-9E2A-F89658839DCF}" dt="2024-01-25T16:30:37.419" v="19213"/>
          <ac:spMkLst>
            <pc:docMk/>
            <pc:sldMk cId="1443657903" sldId="1006"/>
            <ac:spMk id="14" creationId="{A9C7F7AB-13C0-F0D6-FB51-625F181456DA}"/>
          </ac:spMkLst>
        </pc:spChg>
        <pc:spChg chg="add del mod">
          <ac:chgData name="Palit, Tapti" userId="dec6fbcd-7598-406a-8cbf-504d4a3bac15" providerId="ADAL" clId="{65104DF2-1B45-4C36-9E2A-F89658839DCF}" dt="2024-01-25T16:39:40.982" v="19455" actId="5793"/>
          <ac:spMkLst>
            <pc:docMk/>
            <pc:sldMk cId="1443657903" sldId="1006"/>
            <ac:spMk id="15" creationId="{632CDA17-2240-B34F-44F8-5573404E1E94}"/>
          </ac:spMkLst>
        </pc:spChg>
        <pc:spChg chg="add del mod">
          <ac:chgData name="Palit, Tapti" userId="dec6fbcd-7598-406a-8cbf-504d4a3bac15" providerId="ADAL" clId="{65104DF2-1B45-4C36-9E2A-F89658839DCF}" dt="2024-01-25T16:39:31.471" v="19449" actId="478"/>
          <ac:spMkLst>
            <pc:docMk/>
            <pc:sldMk cId="1443657903" sldId="1006"/>
            <ac:spMk id="16" creationId="{BA3828BB-07C9-6A22-0125-6282103A5ED6}"/>
          </ac:spMkLst>
        </pc:spChg>
        <pc:spChg chg="add del mod">
          <ac:chgData name="Palit, Tapti" userId="dec6fbcd-7598-406a-8cbf-504d4a3bac15" providerId="ADAL" clId="{65104DF2-1B45-4C36-9E2A-F89658839DCF}" dt="2024-01-25T16:37:50.178" v="19338" actId="478"/>
          <ac:spMkLst>
            <pc:docMk/>
            <pc:sldMk cId="1443657903" sldId="1006"/>
            <ac:spMk id="18" creationId="{198E8B5B-009F-1951-6B7D-FF6DBD10F363}"/>
          </ac:spMkLst>
        </pc:spChg>
        <pc:spChg chg="add del mod">
          <ac:chgData name="Palit, Tapti" userId="dec6fbcd-7598-406a-8cbf-504d4a3bac15" providerId="ADAL" clId="{65104DF2-1B45-4C36-9E2A-F89658839DCF}" dt="2024-01-25T16:37:19.214" v="19322" actId="478"/>
          <ac:spMkLst>
            <pc:docMk/>
            <pc:sldMk cId="1443657903" sldId="1006"/>
            <ac:spMk id="19" creationId="{80C6AA8F-8328-145B-B90F-B384C7D362F7}"/>
          </ac:spMkLst>
        </pc:spChg>
        <pc:spChg chg="add del mod">
          <ac:chgData name="Palit, Tapti" userId="dec6fbcd-7598-406a-8cbf-504d4a3bac15" providerId="ADAL" clId="{65104DF2-1B45-4C36-9E2A-F89658839DCF}" dt="2024-01-25T16:39:31.471" v="19449" actId="478"/>
          <ac:spMkLst>
            <pc:docMk/>
            <pc:sldMk cId="1443657903" sldId="1006"/>
            <ac:spMk id="20" creationId="{6B846521-CF3C-1C2E-5EFA-E362CE8B0255}"/>
          </ac:spMkLst>
        </pc:spChg>
        <pc:spChg chg="add del mod">
          <ac:chgData name="Palit, Tapti" userId="dec6fbcd-7598-406a-8cbf-504d4a3bac15" providerId="ADAL" clId="{65104DF2-1B45-4C36-9E2A-F89658839DCF}" dt="2024-01-25T16:39:31.471" v="19449" actId="478"/>
          <ac:spMkLst>
            <pc:docMk/>
            <pc:sldMk cId="1443657903" sldId="1006"/>
            <ac:spMk id="21" creationId="{D7179A03-A83C-A828-EB03-DB0E95ED3A9F}"/>
          </ac:spMkLst>
        </pc:spChg>
        <pc:spChg chg="add del mod">
          <ac:chgData name="Palit, Tapti" userId="dec6fbcd-7598-406a-8cbf-504d4a3bac15" providerId="ADAL" clId="{65104DF2-1B45-4C36-9E2A-F89658839DCF}" dt="2024-01-25T16:39:31.471" v="19449" actId="478"/>
          <ac:spMkLst>
            <pc:docMk/>
            <pc:sldMk cId="1443657903" sldId="1006"/>
            <ac:spMk id="22" creationId="{DFEE423D-239B-0159-2953-A9F255A35310}"/>
          </ac:spMkLst>
        </pc:spChg>
        <pc:spChg chg="add mod">
          <ac:chgData name="Palit, Tapti" userId="dec6fbcd-7598-406a-8cbf-504d4a3bac15" providerId="ADAL" clId="{65104DF2-1B45-4C36-9E2A-F89658839DCF}" dt="2024-01-25T16:39:20.833" v="19447" actId="1076"/>
          <ac:spMkLst>
            <pc:docMk/>
            <pc:sldMk cId="1443657903" sldId="1006"/>
            <ac:spMk id="27" creationId="{A514031C-BE6B-B376-1F8D-A6CBB52D164E}"/>
          </ac:spMkLst>
        </pc:spChg>
        <pc:spChg chg="add mod">
          <ac:chgData name="Palit, Tapti" userId="dec6fbcd-7598-406a-8cbf-504d4a3bac15" providerId="ADAL" clId="{65104DF2-1B45-4C36-9E2A-F89658839DCF}" dt="2024-01-25T16:39:20.833" v="19447" actId="1076"/>
          <ac:spMkLst>
            <pc:docMk/>
            <pc:sldMk cId="1443657903" sldId="1006"/>
            <ac:spMk id="29" creationId="{B51B138B-CA6E-D442-540A-519FABFF1C4E}"/>
          </ac:spMkLst>
        </pc:spChg>
        <pc:spChg chg="add del mod">
          <ac:chgData name="Palit, Tapti" userId="dec6fbcd-7598-406a-8cbf-504d4a3bac15" providerId="ADAL" clId="{65104DF2-1B45-4C36-9E2A-F89658839DCF}" dt="2024-01-25T16:37:19.214" v="19322" actId="478"/>
          <ac:spMkLst>
            <pc:docMk/>
            <pc:sldMk cId="1443657903" sldId="1006"/>
            <ac:spMk id="31" creationId="{4A80A75A-02C2-BAF9-277F-FCFC8389E654}"/>
          </ac:spMkLst>
        </pc:spChg>
        <pc:picChg chg="add del mod">
          <ac:chgData name="Palit, Tapti" userId="dec6fbcd-7598-406a-8cbf-504d4a3bac15" providerId="ADAL" clId="{65104DF2-1B45-4C36-9E2A-F89658839DCF}" dt="2024-01-25T16:37:20.941" v="19323" actId="478"/>
          <ac:picMkLst>
            <pc:docMk/>
            <pc:sldMk cId="1443657903" sldId="1006"/>
            <ac:picMk id="28" creationId="{51344130-15FC-6C45-2578-79C4B3F37588}"/>
          </ac:picMkLst>
        </pc:picChg>
        <pc:cxnChg chg="add mod">
          <ac:chgData name="Palit, Tapti" userId="dec6fbcd-7598-406a-8cbf-504d4a3bac15" providerId="ADAL" clId="{65104DF2-1B45-4C36-9E2A-F89658839DCF}" dt="2024-01-25T16:39:20.833" v="19447" actId="1076"/>
          <ac:cxnSpMkLst>
            <pc:docMk/>
            <pc:sldMk cId="1443657903" sldId="1006"/>
            <ac:cxnSpMk id="6" creationId="{9A228DE5-2A47-7DC0-AB7D-AA240CDBFA38}"/>
          </ac:cxnSpMkLst>
        </pc:cxnChg>
        <pc:cxnChg chg="add mod">
          <ac:chgData name="Palit, Tapti" userId="dec6fbcd-7598-406a-8cbf-504d4a3bac15" providerId="ADAL" clId="{65104DF2-1B45-4C36-9E2A-F89658839DCF}" dt="2024-01-25T16:39:20.833" v="19447" actId="1076"/>
          <ac:cxnSpMkLst>
            <pc:docMk/>
            <pc:sldMk cId="1443657903" sldId="1006"/>
            <ac:cxnSpMk id="7" creationId="{61D65FAB-D08A-1F97-5A56-A0AFDCACE3EE}"/>
          </ac:cxnSpMkLst>
        </pc:cxnChg>
        <pc:cxnChg chg="add mod">
          <ac:chgData name="Palit, Tapti" userId="dec6fbcd-7598-406a-8cbf-504d4a3bac15" providerId="ADAL" clId="{65104DF2-1B45-4C36-9E2A-F89658839DCF}" dt="2024-01-25T16:30:37.419" v="19213"/>
          <ac:cxnSpMkLst>
            <pc:docMk/>
            <pc:sldMk cId="1443657903" sldId="1006"/>
            <ac:cxnSpMk id="9" creationId="{528B79F6-ADC5-8367-31E9-B2CA620F4B75}"/>
          </ac:cxnSpMkLst>
        </pc:cxnChg>
        <pc:cxnChg chg="add del mod">
          <ac:chgData name="Palit, Tapti" userId="dec6fbcd-7598-406a-8cbf-504d4a3bac15" providerId="ADAL" clId="{65104DF2-1B45-4C36-9E2A-F89658839DCF}" dt="2024-01-25T16:39:31.471" v="19449" actId="478"/>
          <ac:cxnSpMkLst>
            <pc:docMk/>
            <pc:sldMk cId="1443657903" sldId="1006"/>
            <ac:cxnSpMk id="17" creationId="{3F645796-6659-6C62-0048-A9C63762DB52}"/>
          </ac:cxnSpMkLst>
        </pc:cxnChg>
        <pc:cxnChg chg="add mod">
          <ac:chgData name="Palit, Tapti" userId="dec6fbcd-7598-406a-8cbf-504d4a3bac15" providerId="ADAL" clId="{65104DF2-1B45-4C36-9E2A-F89658839DCF}" dt="2024-01-25T16:39:20.833" v="19447" actId="1076"/>
          <ac:cxnSpMkLst>
            <pc:docMk/>
            <pc:sldMk cId="1443657903" sldId="1006"/>
            <ac:cxnSpMk id="23" creationId="{D16509D8-28D2-A44B-77B1-1128B454B009}"/>
          </ac:cxnSpMkLst>
        </pc:cxnChg>
        <pc:cxnChg chg="add mod">
          <ac:chgData name="Palit, Tapti" userId="dec6fbcd-7598-406a-8cbf-504d4a3bac15" providerId="ADAL" clId="{65104DF2-1B45-4C36-9E2A-F89658839DCF}" dt="2024-01-25T16:39:20.833" v="19447" actId="1076"/>
          <ac:cxnSpMkLst>
            <pc:docMk/>
            <pc:sldMk cId="1443657903" sldId="1006"/>
            <ac:cxnSpMk id="26" creationId="{CC017F9E-EDAB-28CE-0FC4-6DC0F6308385}"/>
          </ac:cxnSpMkLst>
        </pc:cxnChg>
        <pc:cxnChg chg="add del mod">
          <ac:chgData name="Palit, Tapti" userId="dec6fbcd-7598-406a-8cbf-504d4a3bac15" providerId="ADAL" clId="{65104DF2-1B45-4C36-9E2A-F89658839DCF}" dt="2024-01-25T16:37:19.214" v="19322" actId="478"/>
          <ac:cxnSpMkLst>
            <pc:docMk/>
            <pc:sldMk cId="1443657903" sldId="1006"/>
            <ac:cxnSpMk id="30" creationId="{A73AFCA0-E5AA-82F7-9CCC-4ACDEC8570EF}"/>
          </ac:cxnSpMkLst>
        </pc:cxnChg>
      </pc:sldChg>
      <pc:sldChg chg="modSp add del mod modAnim">
        <pc:chgData name="Palit, Tapti" userId="dec6fbcd-7598-406a-8cbf-504d4a3bac15" providerId="ADAL" clId="{65104DF2-1B45-4C36-9E2A-F89658839DCF}" dt="2024-01-25T16:41:52.874" v="19512" actId="47"/>
        <pc:sldMkLst>
          <pc:docMk/>
          <pc:sldMk cId="1232501061" sldId="1007"/>
        </pc:sldMkLst>
        <pc:spChg chg="mod">
          <ac:chgData name="Palit, Tapti" userId="dec6fbcd-7598-406a-8cbf-504d4a3bac15" providerId="ADAL" clId="{65104DF2-1B45-4C36-9E2A-F89658839DCF}" dt="2024-01-25T16:37:39.176" v="19337" actId="207"/>
          <ac:spMkLst>
            <pc:docMk/>
            <pc:sldMk cId="1232501061" sldId="1007"/>
            <ac:spMk id="29" creationId="{B51B138B-CA6E-D442-540A-519FABFF1C4E}"/>
          </ac:spMkLst>
        </pc:spChg>
      </pc:sldChg>
      <pc:sldChg chg="addSp delSp modSp add del mod">
        <pc:chgData name="Palit, Tapti" userId="dec6fbcd-7598-406a-8cbf-504d4a3bac15" providerId="ADAL" clId="{65104DF2-1B45-4C36-9E2A-F89658839DCF}" dt="2024-01-25T16:42:46.132" v="19522"/>
        <pc:sldMkLst>
          <pc:docMk/>
          <pc:sldMk cId="2813534475" sldId="1008"/>
        </pc:sldMkLst>
        <pc:spChg chg="add mod">
          <ac:chgData name="Palit, Tapti" userId="dec6fbcd-7598-406a-8cbf-504d4a3bac15" providerId="ADAL" clId="{65104DF2-1B45-4C36-9E2A-F89658839DCF}" dt="2024-01-25T16:41:45.278" v="19510"/>
          <ac:spMkLst>
            <pc:docMk/>
            <pc:sldMk cId="2813534475" sldId="1008"/>
            <ac:spMk id="2" creationId="{E5429D71-EBDF-D5A9-D86E-A216CCD4B410}"/>
          </ac:spMkLst>
        </pc:spChg>
        <pc:spChg chg="add mod">
          <ac:chgData name="Palit, Tapti" userId="dec6fbcd-7598-406a-8cbf-504d4a3bac15" providerId="ADAL" clId="{65104DF2-1B45-4C36-9E2A-F89658839DCF}" dt="2024-01-25T16:42:46.132" v="19522"/>
          <ac:spMkLst>
            <pc:docMk/>
            <pc:sldMk cId="2813534475" sldId="1008"/>
            <ac:spMk id="5" creationId="{0A62336F-BFEF-4662-9092-208DC8F26678}"/>
          </ac:spMkLst>
        </pc:spChg>
        <pc:spChg chg="del">
          <ac:chgData name="Palit, Tapti" userId="dec6fbcd-7598-406a-8cbf-504d4a3bac15" providerId="ADAL" clId="{65104DF2-1B45-4C36-9E2A-F89658839DCF}" dt="2024-01-25T16:42:45.782" v="19521" actId="478"/>
          <ac:spMkLst>
            <pc:docMk/>
            <pc:sldMk cId="2813534475" sldId="1008"/>
            <ac:spMk id="15" creationId="{632CDA17-2240-B34F-44F8-5573404E1E94}"/>
          </ac:spMkLst>
        </pc:spChg>
      </pc:sldChg>
      <pc:sldChg chg="addSp modSp add mod">
        <pc:chgData name="Palit, Tapti" userId="dec6fbcd-7598-406a-8cbf-504d4a3bac15" providerId="ADAL" clId="{65104DF2-1B45-4C36-9E2A-F89658839DCF}" dt="2024-01-25T16:44:45.668" v="19550" actId="1076"/>
        <pc:sldMkLst>
          <pc:docMk/>
          <pc:sldMk cId="2449023462" sldId="1009"/>
        </pc:sldMkLst>
        <pc:spChg chg="add mod">
          <ac:chgData name="Palit, Tapti" userId="dec6fbcd-7598-406a-8cbf-504d4a3bac15" providerId="ADAL" clId="{65104DF2-1B45-4C36-9E2A-F89658839DCF}" dt="2024-01-25T16:40:01.400" v="19460"/>
          <ac:spMkLst>
            <pc:docMk/>
            <pc:sldMk cId="2449023462" sldId="1009"/>
            <ac:spMk id="2" creationId="{D3873BFE-ACFE-BB00-E09A-7B1A04485A82}"/>
          </ac:spMkLst>
        </pc:spChg>
        <pc:spChg chg="add mod">
          <ac:chgData name="Palit, Tapti" userId="dec6fbcd-7598-406a-8cbf-504d4a3bac15" providerId="ADAL" clId="{65104DF2-1B45-4C36-9E2A-F89658839DCF}" dt="2024-01-25T16:40:01.400" v="19460"/>
          <ac:spMkLst>
            <pc:docMk/>
            <pc:sldMk cId="2449023462" sldId="1009"/>
            <ac:spMk id="8" creationId="{8D515AF9-6145-BAE6-B22C-D54DE2A65E6C}"/>
          </ac:spMkLst>
        </pc:spChg>
        <pc:spChg chg="add mod">
          <ac:chgData name="Palit, Tapti" userId="dec6fbcd-7598-406a-8cbf-504d4a3bac15" providerId="ADAL" clId="{65104DF2-1B45-4C36-9E2A-F89658839DCF}" dt="2024-01-25T16:40:08.646" v="19461" actId="1076"/>
          <ac:spMkLst>
            <pc:docMk/>
            <pc:sldMk cId="2449023462" sldId="1009"/>
            <ac:spMk id="9" creationId="{CD63AD5F-C32F-D92B-6020-BAC303AA6DD1}"/>
          </ac:spMkLst>
        </pc:spChg>
        <pc:spChg chg="add mod">
          <ac:chgData name="Palit, Tapti" userId="dec6fbcd-7598-406a-8cbf-504d4a3bac15" providerId="ADAL" clId="{65104DF2-1B45-4C36-9E2A-F89658839DCF}" dt="2024-01-25T16:40:01.400" v="19460"/>
          <ac:spMkLst>
            <pc:docMk/>
            <pc:sldMk cId="2449023462" sldId="1009"/>
            <ac:spMk id="10" creationId="{06447FF6-3561-1B45-5EE8-A5F58A28E6A8}"/>
          </ac:spMkLst>
        </pc:spChg>
        <pc:spChg chg="add mod">
          <ac:chgData name="Palit, Tapti" userId="dec6fbcd-7598-406a-8cbf-504d4a3bac15" providerId="ADAL" clId="{65104DF2-1B45-4C36-9E2A-F89658839DCF}" dt="2024-01-25T16:40:28.876" v="19473" actId="14100"/>
          <ac:spMkLst>
            <pc:docMk/>
            <pc:sldMk cId="2449023462" sldId="1009"/>
            <ac:spMk id="11" creationId="{2BC49AFA-6CD9-D009-C0AF-D94B4C2435AB}"/>
          </ac:spMkLst>
        </pc:spChg>
        <pc:spChg chg="add mod">
          <ac:chgData name="Palit, Tapti" userId="dec6fbcd-7598-406a-8cbf-504d4a3bac15" providerId="ADAL" clId="{65104DF2-1B45-4C36-9E2A-F89658839DCF}" dt="2024-01-25T16:44:45.668" v="19550" actId="1076"/>
          <ac:spMkLst>
            <pc:docMk/>
            <pc:sldMk cId="2449023462" sldId="1009"/>
            <ac:spMk id="12" creationId="{F5BB6969-D60C-29B4-57B4-DC799C0A5BB1}"/>
          </ac:spMkLst>
        </pc:spChg>
        <pc:cxnChg chg="add mod">
          <ac:chgData name="Palit, Tapti" userId="dec6fbcd-7598-406a-8cbf-504d4a3bac15" providerId="ADAL" clId="{65104DF2-1B45-4C36-9E2A-F89658839DCF}" dt="2024-01-25T16:40:01.400" v="19460"/>
          <ac:cxnSpMkLst>
            <pc:docMk/>
            <pc:sldMk cId="2449023462" sldId="1009"/>
            <ac:cxnSpMk id="5" creationId="{925E64D1-9B5D-F27A-9F48-F69D09A7E1FC}"/>
          </ac:cxnSpMkLst>
        </pc:cxnChg>
      </pc:sldChg>
      <pc:sldChg chg="addSp delSp modSp add mod ord modClrScheme chgLayout">
        <pc:chgData name="Palit, Tapti" userId="dec6fbcd-7598-406a-8cbf-504d4a3bac15" providerId="ADAL" clId="{65104DF2-1B45-4C36-9E2A-F89658839DCF}" dt="2024-01-25T17:56:25.310" v="22091" actId="20577"/>
        <pc:sldMkLst>
          <pc:docMk/>
          <pc:sldMk cId="2829052815" sldId="1010"/>
        </pc:sldMkLst>
        <pc:spChg chg="mod ord">
          <ac:chgData name="Palit, Tapti" userId="dec6fbcd-7598-406a-8cbf-504d4a3bac15" providerId="ADAL" clId="{65104DF2-1B45-4C36-9E2A-F89658839DCF}" dt="2024-01-25T17:56:25.310" v="22091" actId="20577"/>
          <ac:spMkLst>
            <pc:docMk/>
            <pc:sldMk cId="2829052815" sldId="1010"/>
            <ac:spMk id="3" creationId="{F41F5800-0C87-D92F-5B6B-52E096B070E2}"/>
          </ac:spMkLst>
        </pc:spChg>
        <pc:spChg chg="mod ord">
          <ac:chgData name="Palit, Tapti" userId="dec6fbcd-7598-406a-8cbf-504d4a3bac15" providerId="ADAL" clId="{65104DF2-1B45-4C36-9E2A-F89658839DCF}" dt="2024-01-25T16:45:25.681" v="19566" actId="700"/>
          <ac:spMkLst>
            <pc:docMk/>
            <pc:sldMk cId="2829052815" sldId="1010"/>
            <ac:spMk id="4" creationId="{72B504F4-99B0-8DB2-F091-585A12AE0CD7}"/>
          </ac:spMkLst>
        </pc:spChg>
        <pc:spChg chg="add del mod">
          <ac:chgData name="Palit, Tapti" userId="dec6fbcd-7598-406a-8cbf-504d4a3bac15" providerId="ADAL" clId="{65104DF2-1B45-4C36-9E2A-F89658839DCF}" dt="2024-01-25T16:51:43.123" v="19835" actId="478"/>
          <ac:spMkLst>
            <pc:docMk/>
            <pc:sldMk cId="2829052815" sldId="1010"/>
            <ac:spMk id="5" creationId="{3D373F79-5AD1-75EC-290D-9961F87C759F}"/>
          </ac:spMkLst>
        </pc:spChg>
        <pc:spChg chg="add del mod">
          <ac:chgData name="Palit, Tapti" userId="dec6fbcd-7598-406a-8cbf-504d4a3bac15" providerId="ADAL" clId="{65104DF2-1B45-4C36-9E2A-F89658839DCF}" dt="2024-01-25T16:51:43.123" v="19835" actId="478"/>
          <ac:spMkLst>
            <pc:docMk/>
            <pc:sldMk cId="2829052815" sldId="1010"/>
            <ac:spMk id="8" creationId="{885F85A1-4076-A50D-98B5-C6EE4BE5346E}"/>
          </ac:spMkLst>
        </pc:spChg>
        <pc:spChg chg="add del mod">
          <ac:chgData name="Palit, Tapti" userId="dec6fbcd-7598-406a-8cbf-504d4a3bac15" providerId="ADAL" clId="{65104DF2-1B45-4C36-9E2A-F89658839DCF}" dt="2024-01-25T16:51:43.123" v="19835" actId="478"/>
          <ac:spMkLst>
            <pc:docMk/>
            <pc:sldMk cId="2829052815" sldId="1010"/>
            <ac:spMk id="10" creationId="{B2849599-0146-037A-56B0-2E75EF2FFB10}"/>
          </ac:spMkLst>
        </pc:spChg>
        <pc:spChg chg="add mod">
          <ac:chgData name="Palit, Tapti" userId="dec6fbcd-7598-406a-8cbf-504d4a3bac15" providerId="ADAL" clId="{65104DF2-1B45-4C36-9E2A-F89658839DCF}" dt="2024-01-25T16:41:46.643" v="19511"/>
          <ac:spMkLst>
            <pc:docMk/>
            <pc:sldMk cId="2829052815" sldId="1010"/>
            <ac:spMk id="12" creationId="{C902EB02-8612-75F0-CB75-A557CCFF913B}"/>
          </ac:spMkLst>
        </pc:spChg>
        <pc:spChg chg="mod">
          <ac:chgData name="Palit, Tapti" userId="dec6fbcd-7598-406a-8cbf-504d4a3bac15" providerId="ADAL" clId="{65104DF2-1B45-4C36-9E2A-F89658839DCF}" dt="2024-01-25T16:53:53.274" v="19857" actId="14100"/>
          <ac:spMkLst>
            <pc:docMk/>
            <pc:sldMk cId="2829052815" sldId="1010"/>
            <ac:spMk id="15" creationId="{632CDA17-2240-B34F-44F8-5573404E1E94}"/>
          </ac:spMkLst>
        </pc:spChg>
        <pc:spChg chg="add del mod">
          <ac:chgData name="Palit, Tapti" userId="dec6fbcd-7598-406a-8cbf-504d4a3bac15" providerId="ADAL" clId="{65104DF2-1B45-4C36-9E2A-F89658839DCF}" dt="2024-01-25T16:51:38.462" v="19834" actId="478"/>
          <ac:spMkLst>
            <pc:docMk/>
            <pc:sldMk cId="2829052815" sldId="1010"/>
            <ac:spMk id="18" creationId="{38158093-6F13-9634-0C40-CB520D742CFB}"/>
          </ac:spMkLst>
        </pc:spChg>
        <pc:spChg chg="add del mod">
          <ac:chgData name="Palit, Tapti" userId="dec6fbcd-7598-406a-8cbf-504d4a3bac15" providerId="ADAL" clId="{65104DF2-1B45-4C36-9E2A-F89658839DCF}" dt="2024-01-25T16:50:55.182" v="19829" actId="14100"/>
          <ac:spMkLst>
            <pc:docMk/>
            <pc:sldMk cId="2829052815" sldId="1010"/>
            <ac:spMk id="19" creationId="{62A0C4CA-2A0C-7E20-4EEB-512723DBF9F9}"/>
          </ac:spMkLst>
        </pc:spChg>
        <pc:spChg chg="mod">
          <ac:chgData name="Palit, Tapti" userId="dec6fbcd-7598-406a-8cbf-504d4a3bac15" providerId="ADAL" clId="{65104DF2-1B45-4C36-9E2A-F89658839DCF}" dt="2024-01-25T16:41:20.371" v="19504" actId="20577"/>
          <ac:spMkLst>
            <pc:docMk/>
            <pc:sldMk cId="2829052815" sldId="1010"/>
            <ac:spMk id="21" creationId="{D7179A03-A83C-A828-EB03-DB0E95ED3A9F}"/>
          </ac:spMkLst>
        </pc:spChg>
        <pc:spChg chg="add mod ord">
          <ac:chgData name="Palit, Tapti" userId="dec6fbcd-7598-406a-8cbf-504d4a3bac15" providerId="ADAL" clId="{65104DF2-1B45-4C36-9E2A-F89658839DCF}" dt="2024-01-25T17:07:26.441" v="20520" actId="5793"/>
          <ac:spMkLst>
            <pc:docMk/>
            <pc:sldMk cId="2829052815" sldId="1010"/>
            <ac:spMk id="24" creationId="{61E1D992-FB9B-AF0E-0524-B1AE2D228029}"/>
          </ac:spMkLst>
        </pc:spChg>
        <pc:spChg chg="add del mod ord">
          <ac:chgData name="Palit, Tapti" userId="dec6fbcd-7598-406a-8cbf-504d4a3bac15" providerId="ADAL" clId="{65104DF2-1B45-4C36-9E2A-F89658839DCF}" dt="2024-01-25T16:45:55.908" v="19611" actId="478"/>
          <ac:spMkLst>
            <pc:docMk/>
            <pc:sldMk cId="2829052815" sldId="1010"/>
            <ac:spMk id="25" creationId="{BF8337F2-D4B1-2987-B48F-8597E96BEAE6}"/>
          </ac:spMkLst>
        </pc:spChg>
        <pc:spChg chg="mod">
          <ac:chgData name="Palit, Tapti" userId="dec6fbcd-7598-406a-8cbf-504d4a3bac15" providerId="ADAL" clId="{65104DF2-1B45-4C36-9E2A-F89658839DCF}" dt="2024-01-25T16:51:35.120" v="19833"/>
          <ac:spMkLst>
            <pc:docMk/>
            <pc:sldMk cId="2829052815" sldId="1010"/>
            <ac:spMk id="29" creationId="{B51B138B-CA6E-D442-540A-519FABFF1C4E}"/>
          </ac:spMkLst>
        </pc:spChg>
        <pc:spChg chg="add mod">
          <ac:chgData name="Palit, Tapti" userId="dec6fbcd-7598-406a-8cbf-504d4a3bac15" providerId="ADAL" clId="{65104DF2-1B45-4C36-9E2A-F89658839DCF}" dt="2024-01-25T16:45:55.908" v="19611" actId="478"/>
          <ac:spMkLst>
            <pc:docMk/>
            <pc:sldMk cId="2829052815" sldId="1010"/>
            <ac:spMk id="31" creationId="{8066DF09-0DDE-0E4A-743E-1BD29398BBC7}"/>
          </ac:spMkLst>
        </pc:spChg>
        <pc:spChg chg="add del mod">
          <ac:chgData name="Palit, Tapti" userId="dec6fbcd-7598-406a-8cbf-504d4a3bac15" providerId="ADAL" clId="{65104DF2-1B45-4C36-9E2A-F89658839DCF}" dt="2024-01-25T16:51:01.475" v="19830" actId="478"/>
          <ac:spMkLst>
            <pc:docMk/>
            <pc:sldMk cId="2829052815" sldId="1010"/>
            <ac:spMk id="32" creationId="{C180BB90-D111-F402-A389-9C3FF16EFB09}"/>
          </ac:spMkLst>
        </pc:spChg>
        <pc:picChg chg="add del mod">
          <ac:chgData name="Palit, Tapti" userId="dec6fbcd-7598-406a-8cbf-504d4a3bac15" providerId="ADAL" clId="{65104DF2-1B45-4C36-9E2A-F89658839DCF}" dt="2024-01-25T16:51:38.462" v="19834" actId="478"/>
          <ac:picMkLst>
            <pc:docMk/>
            <pc:sldMk cId="2829052815" sldId="1010"/>
            <ac:picMk id="2" creationId="{5C5B91B7-4BF3-EF22-73A2-268F52918630}"/>
          </ac:picMkLst>
        </pc:picChg>
        <pc:cxnChg chg="add del mod">
          <ac:chgData name="Palit, Tapti" userId="dec6fbcd-7598-406a-8cbf-504d4a3bac15" providerId="ADAL" clId="{65104DF2-1B45-4C36-9E2A-F89658839DCF}" dt="2024-01-25T16:51:43.123" v="19835" actId="478"/>
          <ac:cxnSpMkLst>
            <pc:docMk/>
            <pc:sldMk cId="2829052815" sldId="1010"/>
            <ac:cxnSpMk id="9" creationId="{5B659DB4-1E58-9C88-6147-F8AE219D326E}"/>
          </ac:cxnSpMkLst>
        </pc:cxnChg>
        <pc:cxnChg chg="add del mod">
          <ac:chgData name="Palit, Tapti" userId="dec6fbcd-7598-406a-8cbf-504d4a3bac15" providerId="ADAL" clId="{65104DF2-1B45-4C36-9E2A-F89658839DCF}" dt="2024-01-25T16:51:38.462" v="19834" actId="478"/>
          <ac:cxnSpMkLst>
            <pc:docMk/>
            <pc:sldMk cId="2829052815" sldId="1010"/>
            <ac:cxnSpMk id="14" creationId="{E3057DF5-1ED5-9116-B096-D42DE1A11886}"/>
          </ac:cxnSpMkLst>
        </pc:cxnChg>
      </pc:sldChg>
      <pc:sldChg chg="addSp delSp modSp add mod ord">
        <pc:chgData name="Palit, Tapti" userId="dec6fbcd-7598-406a-8cbf-504d4a3bac15" providerId="ADAL" clId="{65104DF2-1B45-4C36-9E2A-F89658839DCF}" dt="2024-01-25T16:49:06.341" v="19770"/>
        <pc:sldMkLst>
          <pc:docMk/>
          <pc:sldMk cId="2580900859" sldId="1011"/>
        </pc:sldMkLst>
        <pc:spChg chg="del">
          <ac:chgData name="Palit, Tapti" userId="dec6fbcd-7598-406a-8cbf-504d4a3bac15" providerId="ADAL" clId="{65104DF2-1B45-4C36-9E2A-F89658839DCF}" dt="2024-01-25T16:43:20.072" v="19536" actId="478"/>
          <ac:spMkLst>
            <pc:docMk/>
            <pc:sldMk cId="2580900859" sldId="1011"/>
            <ac:spMk id="5" creationId="{3D373F79-5AD1-75EC-290D-9961F87C759F}"/>
          </ac:spMkLst>
        </pc:spChg>
        <pc:spChg chg="del">
          <ac:chgData name="Palit, Tapti" userId="dec6fbcd-7598-406a-8cbf-504d4a3bac15" providerId="ADAL" clId="{65104DF2-1B45-4C36-9E2A-F89658839DCF}" dt="2024-01-25T16:43:26.021" v="19537" actId="478"/>
          <ac:spMkLst>
            <pc:docMk/>
            <pc:sldMk cId="2580900859" sldId="1011"/>
            <ac:spMk id="8" creationId="{885F85A1-4076-A50D-98B5-C6EE4BE5346E}"/>
          </ac:spMkLst>
        </pc:spChg>
        <pc:spChg chg="del">
          <ac:chgData name="Palit, Tapti" userId="dec6fbcd-7598-406a-8cbf-504d4a3bac15" providerId="ADAL" clId="{65104DF2-1B45-4C36-9E2A-F89658839DCF}" dt="2024-01-25T16:43:20.072" v="19536" actId="478"/>
          <ac:spMkLst>
            <pc:docMk/>
            <pc:sldMk cId="2580900859" sldId="1011"/>
            <ac:spMk id="10" creationId="{B2849599-0146-037A-56B0-2E75EF2FFB10}"/>
          </ac:spMkLst>
        </pc:spChg>
        <pc:spChg chg="add mod">
          <ac:chgData name="Palit, Tapti" userId="dec6fbcd-7598-406a-8cbf-504d4a3bac15" providerId="ADAL" clId="{65104DF2-1B45-4C36-9E2A-F89658839DCF}" dt="2024-01-25T16:43:12.290" v="19535"/>
          <ac:spMkLst>
            <pc:docMk/>
            <pc:sldMk cId="2580900859" sldId="1011"/>
            <ac:spMk id="11" creationId="{C3245101-12E0-84F6-7B3F-951EE88BEB6E}"/>
          </ac:spMkLst>
        </pc:spChg>
        <pc:spChg chg="del">
          <ac:chgData name="Palit, Tapti" userId="dec6fbcd-7598-406a-8cbf-504d4a3bac15" providerId="ADAL" clId="{65104DF2-1B45-4C36-9E2A-F89658839DCF}" dt="2024-01-25T16:43:26.021" v="19537" actId="478"/>
          <ac:spMkLst>
            <pc:docMk/>
            <pc:sldMk cId="2580900859" sldId="1011"/>
            <ac:spMk id="12" creationId="{C902EB02-8612-75F0-CB75-A557CCFF913B}"/>
          </ac:spMkLst>
        </pc:spChg>
        <pc:spChg chg="mod">
          <ac:chgData name="Palit, Tapti" userId="dec6fbcd-7598-406a-8cbf-504d4a3bac15" providerId="ADAL" clId="{65104DF2-1B45-4C36-9E2A-F89658839DCF}" dt="2024-01-25T16:44:51.816" v="19557" actId="5793"/>
          <ac:spMkLst>
            <pc:docMk/>
            <pc:sldMk cId="2580900859" sldId="1011"/>
            <ac:spMk id="15" creationId="{632CDA17-2240-B34F-44F8-5573404E1E94}"/>
          </ac:spMkLst>
        </pc:spChg>
        <pc:spChg chg="del">
          <ac:chgData name="Palit, Tapti" userId="dec6fbcd-7598-406a-8cbf-504d4a3bac15" providerId="ADAL" clId="{65104DF2-1B45-4C36-9E2A-F89658839DCF}" dt="2024-01-25T16:43:20.072" v="19536" actId="478"/>
          <ac:spMkLst>
            <pc:docMk/>
            <pc:sldMk cId="2580900859" sldId="1011"/>
            <ac:spMk id="16" creationId="{BA3828BB-07C9-6A22-0125-6282103A5ED6}"/>
          </ac:spMkLst>
        </pc:spChg>
        <pc:spChg chg="add mod">
          <ac:chgData name="Palit, Tapti" userId="dec6fbcd-7598-406a-8cbf-504d4a3bac15" providerId="ADAL" clId="{65104DF2-1B45-4C36-9E2A-F89658839DCF}" dt="2024-01-25T16:49:06.341" v="19770"/>
          <ac:spMkLst>
            <pc:docMk/>
            <pc:sldMk cId="2580900859" sldId="1011"/>
            <ac:spMk id="18" creationId="{0BCA0547-F6B6-70BB-5E1F-CC3907292E09}"/>
          </ac:spMkLst>
        </pc:spChg>
        <pc:spChg chg="del">
          <ac:chgData name="Palit, Tapti" userId="dec6fbcd-7598-406a-8cbf-504d4a3bac15" providerId="ADAL" clId="{65104DF2-1B45-4C36-9E2A-F89658839DCF}" dt="2024-01-25T16:43:20.072" v="19536" actId="478"/>
          <ac:spMkLst>
            <pc:docMk/>
            <pc:sldMk cId="2580900859" sldId="1011"/>
            <ac:spMk id="20" creationId="{6B846521-CF3C-1C2E-5EFA-E362CE8B0255}"/>
          </ac:spMkLst>
        </pc:spChg>
        <pc:spChg chg="del">
          <ac:chgData name="Palit, Tapti" userId="dec6fbcd-7598-406a-8cbf-504d4a3bac15" providerId="ADAL" clId="{65104DF2-1B45-4C36-9E2A-F89658839DCF}" dt="2024-01-25T16:43:20.072" v="19536" actId="478"/>
          <ac:spMkLst>
            <pc:docMk/>
            <pc:sldMk cId="2580900859" sldId="1011"/>
            <ac:spMk id="21" creationId="{D7179A03-A83C-A828-EB03-DB0E95ED3A9F}"/>
          </ac:spMkLst>
        </pc:spChg>
        <pc:spChg chg="del">
          <ac:chgData name="Palit, Tapti" userId="dec6fbcd-7598-406a-8cbf-504d4a3bac15" providerId="ADAL" clId="{65104DF2-1B45-4C36-9E2A-F89658839DCF}" dt="2024-01-25T16:43:20.072" v="19536" actId="478"/>
          <ac:spMkLst>
            <pc:docMk/>
            <pc:sldMk cId="2580900859" sldId="1011"/>
            <ac:spMk id="22" creationId="{DFEE423D-239B-0159-2953-A9F255A35310}"/>
          </ac:spMkLst>
        </pc:spChg>
        <pc:spChg chg="add mod">
          <ac:chgData name="Palit, Tapti" userId="dec6fbcd-7598-406a-8cbf-504d4a3bac15" providerId="ADAL" clId="{65104DF2-1B45-4C36-9E2A-F89658839DCF}" dt="2024-01-25T16:49:06.341" v="19770"/>
          <ac:spMkLst>
            <pc:docMk/>
            <pc:sldMk cId="2580900859" sldId="1011"/>
            <ac:spMk id="24" creationId="{F5EB6ECF-2B21-E13E-B882-300FC3E908D5}"/>
          </ac:spMkLst>
        </pc:spChg>
        <pc:spChg chg="add mod">
          <ac:chgData name="Palit, Tapti" userId="dec6fbcd-7598-406a-8cbf-504d4a3bac15" providerId="ADAL" clId="{65104DF2-1B45-4C36-9E2A-F89658839DCF}" dt="2024-01-25T16:49:06.341" v="19770"/>
          <ac:spMkLst>
            <pc:docMk/>
            <pc:sldMk cId="2580900859" sldId="1011"/>
            <ac:spMk id="25" creationId="{C08589F2-1AB1-D63A-BC4D-22C85B6593C2}"/>
          </ac:spMkLst>
        </pc:spChg>
        <pc:spChg chg="add mod">
          <ac:chgData name="Palit, Tapti" userId="dec6fbcd-7598-406a-8cbf-504d4a3bac15" providerId="ADAL" clId="{65104DF2-1B45-4C36-9E2A-F89658839DCF}" dt="2024-01-25T16:49:06.341" v="19770"/>
          <ac:spMkLst>
            <pc:docMk/>
            <pc:sldMk cId="2580900859" sldId="1011"/>
            <ac:spMk id="28" creationId="{7E896B00-018F-CCAE-D730-D6F09C757594}"/>
          </ac:spMkLst>
        </pc:spChg>
        <pc:spChg chg="add mod">
          <ac:chgData name="Palit, Tapti" userId="dec6fbcd-7598-406a-8cbf-504d4a3bac15" providerId="ADAL" clId="{65104DF2-1B45-4C36-9E2A-F89658839DCF}" dt="2024-01-25T16:49:06.341" v="19770"/>
          <ac:spMkLst>
            <pc:docMk/>
            <pc:sldMk cId="2580900859" sldId="1011"/>
            <ac:spMk id="30" creationId="{8690D08E-2392-0B78-CD59-63902FDD1BE1}"/>
          </ac:spMkLst>
        </pc:spChg>
        <pc:picChg chg="mod">
          <ac:chgData name="Palit, Tapti" userId="dec6fbcd-7598-406a-8cbf-504d4a3bac15" providerId="ADAL" clId="{65104DF2-1B45-4C36-9E2A-F89658839DCF}" dt="2024-01-25T16:45:32.226" v="19567" actId="1076"/>
          <ac:picMkLst>
            <pc:docMk/>
            <pc:sldMk cId="2580900859" sldId="1011"/>
            <ac:picMk id="2" creationId="{5C5B91B7-4BF3-EF22-73A2-268F52918630}"/>
          </ac:picMkLst>
        </pc:picChg>
        <pc:cxnChg chg="del mod">
          <ac:chgData name="Palit, Tapti" userId="dec6fbcd-7598-406a-8cbf-504d4a3bac15" providerId="ADAL" clId="{65104DF2-1B45-4C36-9E2A-F89658839DCF}" dt="2024-01-25T16:43:20.072" v="19536" actId="478"/>
          <ac:cxnSpMkLst>
            <pc:docMk/>
            <pc:sldMk cId="2580900859" sldId="1011"/>
            <ac:cxnSpMk id="9" creationId="{5B659DB4-1E58-9C88-6147-F8AE219D326E}"/>
          </ac:cxnSpMkLst>
        </pc:cxnChg>
        <pc:cxnChg chg="mod">
          <ac:chgData name="Palit, Tapti" userId="dec6fbcd-7598-406a-8cbf-504d4a3bac15" providerId="ADAL" clId="{65104DF2-1B45-4C36-9E2A-F89658839DCF}" dt="2024-01-25T16:45:32.226" v="19567" actId="1076"/>
          <ac:cxnSpMkLst>
            <pc:docMk/>
            <pc:sldMk cId="2580900859" sldId="1011"/>
            <ac:cxnSpMk id="14" creationId="{E3057DF5-1ED5-9116-B096-D42DE1A11886}"/>
          </ac:cxnSpMkLst>
        </pc:cxnChg>
        <pc:cxnChg chg="del mod">
          <ac:chgData name="Palit, Tapti" userId="dec6fbcd-7598-406a-8cbf-504d4a3bac15" providerId="ADAL" clId="{65104DF2-1B45-4C36-9E2A-F89658839DCF}" dt="2024-01-25T16:43:20.072" v="19536" actId="478"/>
          <ac:cxnSpMkLst>
            <pc:docMk/>
            <pc:sldMk cId="2580900859" sldId="1011"/>
            <ac:cxnSpMk id="17" creationId="{3F645796-6659-6C62-0048-A9C63762DB52}"/>
          </ac:cxnSpMkLst>
        </pc:cxnChg>
        <pc:cxnChg chg="add mod">
          <ac:chgData name="Palit, Tapti" userId="dec6fbcd-7598-406a-8cbf-504d4a3bac15" providerId="ADAL" clId="{65104DF2-1B45-4C36-9E2A-F89658839DCF}" dt="2024-01-25T16:49:06.341" v="19770"/>
          <ac:cxnSpMkLst>
            <pc:docMk/>
            <pc:sldMk cId="2580900859" sldId="1011"/>
            <ac:cxnSpMk id="19" creationId="{8D92BDAF-8408-5E98-485C-93BA575839DD}"/>
          </ac:cxnSpMkLst>
        </pc:cxnChg>
      </pc:sldChg>
      <pc:sldChg chg="addSp delSp modSp new del mod delAnim modAnim">
        <pc:chgData name="Palit, Tapti" userId="dec6fbcd-7598-406a-8cbf-504d4a3bac15" providerId="ADAL" clId="{65104DF2-1B45-4C36-9E2A-F89658839DCF}" dt="2024-01-25T16:47:27.270" v="19724" actId="47"/>
        <pc:sldMkLst>
          <pc:docMk/>
          <pc:sldMk cId="2676069547" sldId="1012"/>
        </pc:sldMkLst>
        <pc:spChg chg="mod">
          <ac:chgData name="Palit, Tapti" userId="dec6fbcd-7598-406a-8cbf-504d4a3bac15" providerId="ADAL" clId="{65104DF2-1B45-4C36-9E2A-F89658839DCF}" dt="2024-01-25T16:46:09.119" v="19665" actId="20577"/>
          <ac:spMkLst>
            <pc:docMk/>
            <pc:sldMk cId="2676069547" sldId="1012"/>
            <ac:spMk id="2" creationId="{5F4A71CE-65A3-F183-D9D1-CC36EDC4D8F8}"/>
          </ac:spMkLst>
        </pc:spChg>
        <pc:spChg chg="mod">
          <ac:chgData name="Palit, Tapti" userId="dec6fbcd-7598-406a-8cbf-504d4a3bac15" providerId="ADAL" clId="{65104DF2-1B45-4C36-9E2A-F89658839DCF}" dt="2024-01-25T16:46:02.542" v="19634" actId="20577"/>
          <ac:spMkLst>
            <pc:docMk/>
            <pc:sldMk cId="2676069547" sldId="1012"/>
            <ac:spMk id="3" creationId="{E42AB5E1-0991-8DEC-2FA0-292D87339CD7}"/>
          </ac:spMkLst>
        </pc:spChg>
        <pc:picChg chg="add del mod">
          <ac:chgData name="Palit, Tapti" userId="dec6fbcd-7598-406a-8cbf-504d4a3bac15" providerId="ADAL" clId="{65104DF2-1B45-4C36-9E2A-F89658839DCF}" dt="2024-01-25T16:46:43.036" v="19667" actId="478"/>
          <ac:picMkLst>
            <pc:docMk/>
            <pc:sldMk cId="2676069547" sldId="1012"/>
            <ac:picMk id="6" creationId="{3D397653-643F-CF6B-9B8C-D9AB1A1020DC}"/>
          </ac:picMkLst>
        </pc:picChg>
        <pc:picChg chg="add del mod">
          <ac:chgData name="Palit, Tapti" userId="dec6fbcd-7598-406a-8cbf-504d4a3bac15" providerId="ADAL" clId="{65104DF2-1B45-4C36-9E2A-F89658839DCF}" dt="2024-01-25T16:46:43.036" v="19667" actId="478"/>
          <ac:picMkLst>
            <pc:docMk/>
            <pc:sldMk cId="2676069547" sldId="1012"/>
            <ac:picMk id="7" creationId="{A6F38D2D-91E4-7C23-F6D3-513E1D5BDE12}"/>
          </ac:picMkLst>
        </pc:picChg>
        <pc:picChg chg="add del mod">
          <ac:chgData name="Palit, Tapti" userId="dec6fbcd-7598-406a-8cbf-504d4a3bac15" providerId="ADAL" clId="{65104DF2-1B45-4C36-9E2A-F89658839DCF}" dt="2024-01-25T16:46:43.036" v="19667" actId="478"/>
          <ac:picMkLst>
            <pc:docMk/>
            <pc:sldMk cId="2676069547" sldId="1012"/>
            <ac:picMk id="8" creationId="{3EEE11F8-5439-45BB-B6EB-EAE5B204F51D}"/>
          </ac:picMkLst>
        </pc:picChg>
      </pc:sldChg>
      <pc:sldChg chg="add">
        <pc:chgData name="Palit, Tapti" userId="dec6fbcd-7598-406a-8cbf-504d4a3bac15" providerId="ADAL" clId="{65104DF2-1B45-4C36-9E2A-F89658839DCF}" dt="2024-01-25T16:46:49.246" v="19668" actId="2890"/>
        <pc:sldMkLst>
          <pc:docMk/>
          <pc:sldMk cId="1902476853" sldId="1013"/>
        </pc:sldMkLst>
      </pc:sldChg>
      <pc:sldChg chg="addSp delSp modSp add mod">
        <pc:chgData name="Palit, Tapti" userId="dec6fbcd-7598-406a-8cbf-504d4a3bac15" providerId="ADAL" clId="{65104DF2-1B45-4C36-9E2A-F89658839DCF}" dt="2024-01-26T19:13:26.983" v="22978" actId="20577"/>
        <pc:sldMkLst>
          <pc:docMk/>
          <pc:sldMk cId="339716786" sldId="1014"/>
        </pc:sldMkLst>
        <pc:spChg chg="add mod">
          <ac:chgData name="Palit, Tapti" userId="dec6fbcd-7598-406a-8cbf-504d4a3bac15" providerId="ADAL" clId="{65104DF2-1B45-4C36-9E2A-F89658839DCF}" dt="2024-01-25T16:52:07.595" v="19838" actId="207"/>
          <ac:spMkLst>
            <pc:docMk/>
            <pc:sldMk cId="339716786" sldId="1014"/>
            <ac:spMk id="11" creationId="{707AC7D3-B300-6284-F4BF-9F14BCFDD045}"/>
          </ac:spMkLst>
        </pc:spChg>
        <pc:spChg chg="mod">
          <ac:chgData name="Palit, Tapti" userId="dec6fbcd-7598-406a-8cbf-504d4a3bac15" providerId="ADAL" clId="{65104DF2-1B45-4C36-9E2A-F89658839DCF}" dt="2024-01-25T16:53:53.478" v="19858" actId="14100"/>
          <ac:spMkLst>
            <pc:docMk/>
            <pc:sldMk cId="339716786" sldId="1014"/>
            <ac:spMk id="15" creationId="{632CDA17-2240-B34F-44F8-5573404E1E94}"/>
          </ac:spMkLst>
        </pc:spChg>
        <pc:spChg chg="mod">
          <ac:chgData name="Palit, Tapti" userId="dec6fbcd-7598-406a-8cbf-504d4a3bac15" providerId="ADAL" clId="{65104DF2-1B45-4C36-9E2A-F89658839DCF}" dt="2024-01-25T18:03:22.672" v="22244" actId="1076"/>
          <ac:spMkLst>
            <pc:docMk/>
            <pc:sldMk cId="339716786" sldId="1014"/>
            <ac:spMk id="19" creationId="{62A0C4CA-2A0C-7E20-4EEB-512723DBF9F9}"/>
          </ac:spMkLst>
        </pc:spChg>
        <pc:spChg chg="mod">
          <ac:chgData name="Palit, Tapti" userId="dec6fbcd-7598-406a-8cbf-504d4a3bac15" providerId="ADAL" clId="{65104DF2-1B45-4C36-9E2A-F89658839DCF}" dt="2024-01-25T17:07:25.205" v="20519" actId="5793"/>
          <ac:spMkLst>
            <pc:docMk/>
            <pc:sldMk cId="339716786" sldId="1014"/>
            <ac:spMk id="24" creationId="{61E1D992-FB9B-AF0E-0524-B1AE2D228029}"/>
          </ac:spMkLst>
        </pc:spChg>
        <pc:spChg chg="add">
          <ac:chgData name="Palit, Tapti" userId="dec6fbcd-7598-406a-8cbf-504d4a3bac15" providerId="ADAL" clId="{65104DF2-1B45-4C36-9E2A-F89658839DCF}" dt="2024-01-25T16:55:29.798" v="19864"/>
          <ac:spMkLst>
            <pc:docMk/>
            <pc:sldMk cId="339716786" sldId="1014"/>
            <ac:spMk id="25" creationId="{29D2655C-76A7-30C0-AB54-A03A5C16486C}"/>
          </ac:spMkLst>
        </pc:spChg>
        <pc:spChg chg="mod">
          <ac:chgData name="Palit, Tapti" userId="dec6fbcd-7598-406a-8cbf-504d4a3bac15" providerId="ADAL" clId="{65104DF2-1B45-4C36-9E2A-F89658839DCF}" dt="2024-01-26T19:13:26.983" v="22978" actId="20577"/>
          <ac:spMkLst>
            <pc:docMk/>
            <pc:sldMk cId="339716786" sldId="1014"/>
            <ac:spMk id="27" creationId="{A514031C-BE6B-B376-1F8D-A6CBB52D164E}"/>
          </ac:spMkLst>
        </pc:spChg>
        <pc:picChg chg="add del mod">
          <ac:chgData name="Palit, Tapti" userId="dec6fbcd-7598-406a-8cbf-504d4a3bac15" providerId="ADAL" clId="{65104DF2-1B45-4C36-9E2A-F89658839DCF}" dt="2024-01-25T16:52:32.869" v="19842" actId="478"/>
          <ac:picMkLst>
            <pc:docMk/>
            <pc:sldMk cId="339716786" sldId="1014"/>
            <ac:picMk id="13" creationId="{F29003F2-C9E7-99A7-33C6-71ED3B710D61}"/>
          </ac:picMkLst>
        </pc:picChg>
        <pc:picChg chg="add del mod">
          <ac:chgData name="Palit, Tapti" userId="dec6fbcd-7598-406a-8cbf-504d4a3bac15" providerId="ADAL" clId="{65104DF2-1B45-4C36-9E2A-F89658839DCF}" dt="2024-01-25T17:57:00.185" v="22093" actId="478"/>
          <ac:picMkLst>
            <pc:docMk/>
            <pc:sldMk cId="339716786" sldId="1014"/>
            <ac:picMk id="30" creationId="{C4A9D9C3-B220-ECBA-34F5-F32FE43D70F1}"/>
          </ac:picMkLst>
        </pc:picChg>
        <pc:picChg chg="add del mod">
          <ac:chgData name="Palit, Tapti" userId="dec6fbcd-7598-406a-8cbf-504d4a3bac15" providerId="ADAL" clId="{65104DF2-1B45-4C36-9E2A-F89658839DCF}" dt="2024-01-25T17:57:00.185" v="22093" actId="478"/>
          <ac:picMkLst>
            <pc:docMk/>
            <pc:sldMk cId="339716786" sldId="1014"/>
            <ac:picMk id="1026" creationId="{85D56089-2BE5-60FF-6DAA-7CE90B5C9556}"/>
          </ac:picMkLst>
        </pc:picChg>
      </pc:sldChg>
      <pc:sldChg chg="add del">
        <pc:chgData name="Palit, Tapti" userId="dec6fbcd-7598-406a-8cbf-504d4a3bac15" providerId="ADAL" clId="{65104DF2-1B45-4C36-9E2A-F89658839DCF}" dt="2024-01-25T16:51:07.423" v="19831" actId="47"/>
        <pc:sldMkLst>
          <pc:docMk/>
          <pc:sldMk cId="2846543805" sldId="1014"/>
        </pc:sldMkLst>
      </pc:sldChg>
      <pc:sldChg chg="addSp delSp modSp new add del mod modNotesTx">
        <pc:chgData name="Palit, Tapti" userId="dec6fbcd-7598-406a-8cbf-504d4a3bac15" providerId="ADAL" clId="{65104DF2-1B45-4C36-9E2A-F89658839DCF}" dt="2024-02-06T18:23:24.377" v="25929" actId="20577"/>
        <pc:sldMkLst>
          <pc:docMk/>
          <pc:sldMk cId="2803374258" sldId="1015"/>
        </pc:sldMkLst>
        <pc:spChg chg="del">
          <ac:chgData name="Palit, Tapti" userId="dec6fbcd-7598-406a-8cbf-504d4a3bac15" providerId="ADAL" clId="{65104DF2-1B45-4C36-9E2A-F89658839DCF}" dt="2024-01-25T16:57:30.730" v="19991" actId="478"/>
          <ac:spMkLst>
            <pc:docMk/>
            <pc:sldMk cId="2803374258" sldId="1015"/>
            <ac:spMk id="2" creationId="{2FDEC0BA-3D12-3C00-3D9B-B7B67A5F7006}"/>
          </ac:spMkLst>
        </pc:spChg>
        <pc:spChg chg="mod">
          <ac:chgData name="Palit, Tapti" userId="dec6fbcd-7598-406a-8cbf-504d4a3bac15" providerId="ADAL" clId="{65104DF2-1B45-4C36-9E2A-F89658839DCF}" dt="2024-01-25T16:56:14.670" v="19926" actId="20577"/>
          <ac:spMkLst>
            <pc:docMk/>
            <pc:sldMk cId="2803374258" sldId="1015"/>
            <ac:spMk id="3" creationId="{A972EE72-CE04-4275-49A8-8C4F180C547E}"/>
          </ac:spMkLst>
        </pc:spChg>
        <pc:spChg chg="add mod">
          <ac:chgData name="Palit, Tapti" userId="dec6fbcd-7598-406a-8cbf-504d4a3bac15" providerId="ADAL" clId="{65104DF2-1B45-4C36-9E2A-F89658839DCF}" dt="2024-02-06T18:23:24.377" v="25929" actId="20577"/>
          <ac:spMkLst>
            <pc:docMk/>
            <pc:sldMk cId="2803374258" sldId="1015"/>
            <ac:spMk id="8" creationId="{3AD16BBA-9E50-9D23-3A25-A65A60C6AE84}"/>
          </ac:spMkLst>
        </pc:spChg>
        <pc:spChg chg="add mod">
          <ac:chgData name="Palit, Tapti" userId="dec6fbcd-7598-406a-8cbf-504d4a3bac15" providerId="ADAL" clId="{65104DF2-1B45-4C36-9E2A-F89658839DCF}" dt="2024-01-25T16:56:28.760" v="19927"/>
          <ac:spMkLst>
            <pc:docMk/>
            <pc:sldMk cId="2803374258" sldId="1015"/>
            <ac:spMk id="9" creationId="{0F07A7A9-30C7-EC2B-A2F6-D9B920E88235}"/>
          </ac:spMkLst>
        </pc:spChg>
        <pc:spChg chg="add mod">
          <ac:chgData name="Palit, Tapti" userId="dec6fbcd-7598-406a-8cbf-504d4a3bac15" providerId="ADAL" clId="{65104DF2-1B45-4C36-9E2A-F89658839DCF}" dt="2024-01-25T16:57:57.236" v="19993" actId="20577"/>
          <ac:spMkLst>
            <pc:docMk/>
            <pc:sldMk cId="2803374258" sldId="1015"/>
            <ac:spMk id="10" creationId="{60578343-3247-45B1-F912-EF15944628D4}"/>
          </ac:spMkLst>
        </pc:spChg>
        <pc:spChg chg="add mod">
          <ac:chgData name="Palit, Tapti" userId="dec6fbcd-7598-406a-8cbf-504d4a3bac15" providerId="ADAL" clId="{65104DF2-1B45-4C36-9E2A-F89658839DCF}" dt="2024-01-25T16:57:44.274" v="19992"/>
          <ac:spMkLst>
            <pc:docMk/>
            <pc:sldMk cId="2803374258" sldId="1015"/>
            <ac:spMk id="13" creationId="{E6968458-9735-E2C3-CA71-8A7542C3CDDC}"/>
          </ac:spMkLst>
        </pc:spChg>
        <pc:spChg chg="add mod">
          <ac:chgData name="Palit, Tapti" userId="dec6fbcd-7598-406a-8cbf-504d4a3bac15" providerId="ADAL" clId="{65104DF2-1B45-4C36-9E2A-F89658839DCF}" dt="2024-01-25T16:58:11.297" v="20002" actId="1076"/>
          <ac:spMkLst>
            <pc:docMk/>
            <pc:sldMk cId="2803374258" sldId="1015"/>
            <ac:spMk id="14" creationId="{ACAEF37B-D43E-8312-01C3-22B507D5A0C3}"/>
          </ac:spMkLst>
        </pc:spChg>
        <pc:spChg chg="add mod">
          <ac:chgData name="Palit, Tapti" userId="dec6fbcd-7598-406a-8cbf-504d4a3bac15" providerId="ADAL" clId="{65104DF2-1B45-4C36-9E2A-F89658839DCF}" dt="2024-01-25T16:58:31.906" v="20038" actId="207"/>
          <ac:spMkLst>
            <pc:docMk/>
            <pc:sldMk cId="2803374258" sldId="1015"/>
            <ac:spMk id="15" creationId="{9E603483-9179-2600-1DD8-23DA16760B0E}"/>
          </ac:spMkLst>
        </pc:spChg>
        <pc:spChg chg="add mod">
          <ac:chgData name="Palit, Tapti" userId="dec6fbcd-7598-406a-8cbf-504d4a3bac15" providerId="ADAL" clId="{65104DF2-1B45-4C36-9E2A-F89658839DCF}" dt="2024-01-25T16:58:50.596" v="20041"/>
          <ac:spMkLst>
            <pc:docMk/>
            <pc:sldMk cId="2803374258" sldId="1015"/>
            <ac:spMk id="20" creationId="{3FEE41EF-B16C-60F9-F525-5688DB62F300}"/>
          </ac:spMkLst>
        </pc:spChg>
        <pc:spChg chg="add mod">
          <ac:chgData name="Palit, Tapti" userId="dec6fbcd-7598-406a-8cbf-504d4a3bac15" providerId="ADAL" clId="{65104DF2-1B45-4C36-9E2A-F89658839DCF}" dt="2024-01-25T16:59:29.496" v="20053" actId="20577"/>
          <ac:spMkLst>
            <pc:docMk/>
            <pc:sldMk cId="2803374258" sldId="1015"/>
            <ac:spMk id="24" creationId="{DC9E6FBF-EDC6-38E0-5ECC-0FC22CD0B37F}"/>
          </ac:spMkLst>
        </pc:spChg>
        <pc:picChg chg="add mod">
          <ac:chgData name="Palit, Tapti" userId="dec6fbcd-7598-406a-8cbf-504d4a3bac15" providerId="ADAL" clId="{65104DF2-1B45-4C36-9E2A-F89658839DCF}" dt="2024-01-25T16:57:44.274" v="19992"/>
          <ac:picMkLst>
            <pc:docMk/>
            <pc:sldMk cId="2803374258" sldId="1015"/>
            <ac:picMk id="11" creationId="{EBDA3DD1-78A9-FD40-DAC7-4EFBDA7CBA4B}"/>
          </ac:picMkLst>
        </pc:picChg>
        <pc:picChg chg="add mod">
          <ac:chgData name="Palit, Tapti" userId="dec6fbcd-7598-406a-8cbf-504d4a3bac15" providerId="ADAL" clId="{65104DF2-1B45-4C36-9E2A-F89658839DCF}" dt="2024-01-25T16:58:50.596" v="20041"/>
          <ac:picMkLst>
            <pc:docMk/>
            <pc:sldMk cId="2803374258" sldId="1015"/>
            <ac:picMk id="18" creationId="{1D5CAC7A-C4A4-57E2-0730-8024FA5E5318}"/>
          </ac:picMkLst>
        </pc:picChg>
        <pc:cxnChg chg="add mod">
          <ac:chgData name="Palit, Tapti" userId="dec6fbcd-7598-406a-8cbf-504d4a3bac15" providerId="ADAL" clId="{65104DF2-1B45-4C36-9E2A-F89658839DCF}" dt="2024-01-25T16:58:37.853" v="20039" actId="14100"/>
          <ac:cxnSpMkLst>
            <pc:docMk/>
            <pc:sldMk cId="2803374258" sldId="1015"/>
            <ac:cxnSpMk id="6" creationId="{F1CE6DBC-315A-FA73-BE86-076DDA3B98B4}"/>
          </ac:cxnSpMkLst>
        </pc:cxnChg>
        <pc:cxnChg chg="add mod">
          <ac:chgData name="Palit, Tapti" userId="dec6fbcd-7598-406a-8cbf-504d4a3bac15" providerId="ADAL" clId="{65104DF2-1B45-4C36-9E2A-F89658839DCF}" dt="2024-01-25T16:58:42.306" v="20040" actId="14100"/>
          <ac:cxnSpMkLst>
            <pc:docMk/>
            <pc:sldMk cId="2803374258" sldId="1015"/>
            <ac:cxnSpMk id="7" creationId="{9859F1F9-8EB8-7EAB-CC74-B05567FB2191}"/>
          </ac:cxnSpMkLst>
        </pc:cxnChg>
        <pc:cxnChg chg="add mod">
          <ac:chgData name="Palit, Tapti" userId="dec6fbcd-7598-406a-8cbf-504d4a3bac15" providerId="ADAL" clId="{65104DF2-1B45-4C36-9E2A-F89658839DCF}" dt="2024-01-25T16:57:44.274" v="19992"/>
          <ac:cxnSpMkLst>
            <pc:docMk/>
            <pc:sldMk cId="2803374258" sldId="1015"/>
            <ac:cxnSpMk id="12" creationId="{A8E5D5D7-D699-2D8B-C219-B39C01D73412}"/>
          </ac:cxnSpMkLst>
        </pc:cxnChg>
        <pc:cxnChg chg="add mod">
          <ac:chgData name="Palit, Tapti" userId="dec6fbcd-7598-406a-8cbf-504d4a3bac15" providerId="ADAL" clId="{65104DF2-1B45-4C36-9E2A-F89658839DCF}" dt="2024-01-25T16:58:50.596" v="20041"/>
          <ac:cxnSpMkLst>
            <pc:docMk/>
            <pc:sldMk cId="2803374258" sldId="1015"/>
            <ac:cxnSpMk id="19" creationId="{92E829CA-4B9D-AE67-B624-2F33AB89B693}"/>
          </ac:cxnSpMkLst>
        </pc:cxnChg>
        <pc:cxnChg chg="add mod">
          <ac:chgData name="Palit, Tapti" userId="dec6fbcd-7598-406a-8cbf-504d4a3bac15" providerId="ADAL" clId="{65104DF2-1B45-4C36-9E2A-F89658839DCF}" dt="2024-01-25T16:59:35.083" v="20054" actId="692"/>
          <ac:cxnSpMkLst>
            <pc:docMk/>
            <pc:sldMk cId="2803374258" sldId="1015"/>
            <ac:cxnSpMk id="22" creationId="{9998D824-83E1-6A52-866E-EF4B4A183116}"/>
          </ac:cxnSpMkLst>
        </pc:cxnChg>
      </pc:sldChg>
      <pc:sldChg chg="addSp modSp add mod">
        <pc:chgData name="Palit, Tapti" userId="dec6fbcd-7598-406a-8cbf-504d4a3bac15" providerId="ADAL" clId="{65104DF2-1B45-4C36-9E2A-F89658839DCF}" dt="2024-01-25T17:00:31.335" v="20067" actId="692"/>
        <pc:sldMkLst>
          <pc:docMk/>
          <pc:sldMk cId="2719160243" sldId="1016"/>
        </pc:sldMkLst>
        <pc:spChg chg="add mod">
          <ac:chgData name="Palit, Tapti" userId="dec6fbcd-7598-406a-8cbf-504d4a3bac15" providerId="ADAL" clId="{65104DF2-1B45-4C36-9E2A-F89658839DCF}" dt="2024-01-25T16:59:59.122" v="20056"/>
          <ac:spMkLst>
            <pc:docMk/>
            <pc:sldMk cId="2719160243" sldId="1016"/>
            <ac:spMk id="12" creationId="{5908FD77-3147-2AD4-07C3-8A512F3D6342}"/>
          </ac:spMkLst>
        </pc:spChg>
        <pc:picChg chg="add mod">
          <ac:chgData name="Palit, Tapti" userId="dec6fbcd-7598-406a-8cbf-504d4a3bac15" providerId="ADAL" clId="{65104DF2-1B45-4C36-9E2A-F89658839DCF}" dt="2024-01-25T16:59:59.122" v="20056"/>
          <ac:picMkLst>
            <pc:docMk/>
            <pc:sldMk cId="2719160243" sldId="1016"/>
            <ac:picMk id="2" creationId="{46D953E9-FC77-24F3-A330-5AC72DB043C4}"/>
          </ac:picMkLst>
        </pc:picChg>
        <pc:cxnChg chg="add mod">
          <ac:chgData name="Palit, Tapti" userId="dec6fbcd-7598-406a-8cbf-504d4a3bac15" providerId="ADAL" clId="{65104DF2-1B45-4C36-9E2A-F89658839DCF}" dt="2024-01-25T16:59:59.122" v="20056"/>
          <ac:cxnSpMkLst>
            <pc:docMk/>
            <pc:sldMk cId="2719160243" sldId="1016"/>
            <ac:cxnSpMk id="11" creationId="{F4630134-5D58-9862-BF7D-CF0C146AAAE5}"/>
          </ac:cxnSpMkLst>
        </pc:cxnChg>
        <pc:cxnChg chg="mod">
          <ac:chgData name="Palit, Tapti" userId="dec6fbcd-7598-406a-8cbf-504d4a3bac15" providerId="ADAL" clId="{65104DF2-1B45-4C36-9E2A-F89658839DCF}" dt="2024-01-25T17:00:31.335" v="20067" actId="692"/>
          <ac:cxnSpMkLst>
            <pc:docMk/>
            <pc:sldMk cId="2719160243" sldId="1016"/>
            <ac:cxnSpMk id="22" creationId="{9998D824-83E1-6A52-866E-EF4B4A183116}"/>
          </ac:cxnSpMkLst>
        </pc:cxnChg>
      </pc:sldChg>
      <pc:sldChg chg="addSp delSp modSp add mod">
        <pc:chgData name="Palit, Tapti" userId="dec6fbcd-7598-406a-8cbf-504d4a3bac15" providerId="ADAL" clId="{65104DF2-1B45-4C36-9E2A-F89658839DCF}" dt="2024-01-25T17:01:16.390" v="20082" actId="478"/>
        <pc:sldMkLst>
          <pc:docMk/>
          <pc:sldMk cId="3236774336" sldId="1017"/>
        </pc:sldMkLst>
        <pc:spChg chg="del">
          <ac:chgData name="Palit, Tapti" userId="dec6fbcd-7598-406a-8cbf-504d4a3bac15" providerId="ADAL" clId="{65104DF2-1B45-4C36-9E2A-F89658839DCF}" dt="2024-01-25T17:01:16.390" v="20082" actId="478"/>
          <ac:spMkLst>
            <pc:docMk/>
            <pc:sldMk cId="3236774336" sldId="1017"/>
            <ac:spMk id="12" creationId="{5908FD77-3147-2AD4-07C3-8A512F3D6342}"/>
          </ac:spMkLst>
        </pc:spChg>
        <pc:spChg chg="add mod">
          <ac:chgData name="Palit, Tapti" userId="dec6fbcd-7598-406a-8cbf-504d4a3bac15" providerId="ADAL" clId="{65104DF2-1B45-4C36-9E2A-F89658839DCF}" dt="2024-01-25T17:01:10.270" v="20081" actId="692"/>
          <ac:spMkLst>
            <pc:docMk/>
            <pc:sldMk cId="3236774336" sldId="1017"/>
            <ac:spMk id="13" creationId="{3A766046-F365-556D-7E61-7E2920DD9BCF}"/>
          </ac:spMkLst>
        </pc:spChg>
        <pc:cxnChg chg="del mod">
          <ac:chgData name="Palit, Tapti" userId="dec6fbcd-7598-406a-8cbf-504d4a3bac15" providerId="ADAL" clId="{65104DF2-1B45-4C36-9E2A-F89658839DCF}" dt="2024-01-25T17:01:16.390" v="20082" actId="478"/>
          <ac:cxnSpMkLst>
            <pc:docMk/>
            <pc:sldMk cId="3236774336" sldId="1017"/>
            <ac:cxnSpMk id="11" creationId="{F4630134-5D58-9862-BF7D-CF0C146AAAE5}"/>
          </ac:cxnSpMkLst>
        </pc:cxnChg>
      </pc:sldChg>
      <pc:sldChg chg="addSp delSp modSp add mod chgLayout">
        <pc:chgData name="Palit, Tapti" userId="dec6fbcd-7598-406a-8cbf-504d4a3bac15" providerId="ADAL" clId="{65104DF2-1B45-4C36-9E2A-F89658839DCF}" dt="2024-01-25T17:04:45.686" v="20289" actId="5793"/>
        <pc:sldMkLst>
          <pc:docMk/>
          <pc:sldMk cId="852812054" sldId="1018"/>
        </pc:sldMkLst>
        <pc:spChg chg="mod ord">
          <ac:chgData name="Palit, Tapti" userId="dec6fbcd-7598-406a-8cbf-504d4a3bac15" providerId="ADAL" clId="{65104DF2-1B45-4C36-9E2A-F89658839DCF}" dt="2024-01-25T17:04:37.335" v="20257" actId="6264"/>
          <ac:spMkLst>
            <pc:docMk/>
            <pc:sldMk cId="852812054" sldId="1018"/>
            <ac:spMk id="3" creationId="{A972EE72-CE04-4275-49A8-8C4F180C547E}"/>
          </ac:spMkLst>
        </pc:spChg>
        <pc:spChg chg="mod ord">
          <ac:chgData name="Palit, Tapti" userId="dec6fbcd-7598-406a-8cbf-504d4a3bac15" providerId="ADAL" clId="{65104DF2-1B45-4C36-9E2A-F89658839DCF}" dt="2024-01-25T17:04:37.335" v="20257" actId="6264"/>
          <ac:spMkLst>
            <pc:docMk/>
            <pc:sldMk cId="852812054" sldId="1018"/>
            <ac:spMk id="4" creationId="{78F7EF59-E4C2-A5EB-C184-02A83C6929E4}"/>
          </ac:spMkLst>
        </pc:spChg>
        <pc:spChg chg="mod ord">
          <ac:chgData name="Palit, Tapti" userId="dec6fbcd-7598-406a-8cbf-504d4a3bac15" providerId="ADAL" clId="{65104DF2-1B45-4C36-9E2A-F89658839DCF}" dt="2024-01-25T17:04:37.335" v="20257" actId="6264"/>
          <ac:spMkLst>
            <pc:docMk/>
            <pc:sldMk cId="852812054" sldId="1018"/>
            <ac:spMk id="5" creationId="{6A16820F-4E3C-D94A-AF37-38E1BA86DC74}"/>
          </ac:spMkLst>
        </pc:spChg>
        <pc:spChg chg="add del mod">
          <ac:chgData name="Palit, Tapti" userId="dec6fbcd-7598-406a-8cbf-504d4a3bac15" providerId="ADAL" clId="{65104DF2-1B45-4C36-9E2A-F89658839DCF}" dt="2024-01-25T17:04:37.335" v="20257" actId="6264"/>
          <ac:spMkLst>
            <pc:docMk/>
            <pc:sldMk cId="852812054" sldId="1018"/>
            <ac:spMk id="12" creationId="{73AF4AA7-8F32-3D48-D3A9-F34FA5A849D3}"/>
          </ac:spMkLst>
        </pc:spChg>
        <pc:spChg chg="add del mod">
          <ac:chgData name="Palit, Tapti" userId="dec6fbcd-7598-406a-8cbf-504d4a3bac15" providerId="ADAL" clId="{65104DF2-1B45-4C36-9E2A-F89658839DCF}" dt="2024-01-25T17:04:37.335" v="20257" actId="6264"/>
          <ac:spMkLst>
            <pc:docMk/>
            <pc:sldMk cId="852812054" sldId="1018"/>
            <ac:spMk id="16" creationId="{1B737BFE-95B5-4A9A-4D3A-B685F50561AD}"/>
          </ac:spMkLst>
        </pc:spChg>
        <pc:spChg chg="add del mod">
          <ac:chgData name="Palit, Tapti" userId="dec6fbcd-7598-406a-8cbf-504d4a3bac15" providerId="ADAL" clId="{65104DF2-1B45-4C36-9E2A-F89658839DCF}" dt="2024-01-25T17:04:37.335" v="20257" actId="6264"/>
          <ac:spMkLst>
            <pc:docMk/>
            <pc:sldMk cId="852812054" sldId="1018"/>
            <ac:spMk id="17" creationId="{3692FF0B-677C-FFBB-8903-60676A0F7A09}"/>
          </ac:spMkLst>
        </pc:spChg>
        <pc:spChg chg="add mod ord">
          <ac:chgData name="Palit, Tapti" userId="dec6fbcd-7598-406a-8cbf-504d4a3bac15" providerId="ADAL" clId="{65104DF2-1B45-4C36-9E2A-F89658839DCF}" dt="2024-01-25T17:04:45.686" v="20289" actId="5793"/>
          <ac:spMkLst>
            <pc:docMk/>
            <pc:sldMk cId="852812054" sldId="1018"/>
            <ac:spMk id="18" creationId="{F6909437-D043-2C29-21BC-C06F5DCB2F59}"/>
          </ac:spMkLst>
        </pc:spChg>
        <pc:picChg chg="add mod">
          <ac:chgData name="Palit, Tapti" userId="dec6fbcd-7598-406a-8cbf-504d4a3bac15" providerId="ADAL" clId="{65104DF2-1B45-4C36-9E2A-F89658839DCF}" dt="2024-01-25T17:01:39.221" v="20085" actId="1076"/>
          <ac:picMkLst>
            <pc:docMk/>
            <pc:sldMk cId="852812054" sldId="1018"/>
            <ac:picMk id="11" creationId="{71435A73-6B56-0322-F1D2-D1616A3AEB4A}"/>
          </ac:picMkLst>
        </pc:picChg>
      </pc:sldChg>
      <pc:sldChg chg="addSp delSp modSp new mod modClrScheme chgLayout">
        <pc:chgData name="Palit, Tapti" userId="dec6fbcd-7598-406a-8cbf-504d4a3bac15" providerId="ADAL" clId="{65104DF2-1B45-4C36-9E2A-F89658839DCF}" dt="2024-01-25T17:05:30.051" v="20366" actId="20577"/>
        <pc:sldMkLst>
          <pc:docMk/>
          <pc:sldMk cId="3604206084" sldId="1019"/>
        </pc:sldMkLst>
        <pc:spChg chg="del mod ord">
          <ac:chgData name="Palit, Tapti" userId="dec6fbcd-7598-406a-8cbf-504d4a3bac15" providerId="ADAL" clId="{65104DF2-1B45-4C36-9E2A-F89658839DCF}" dt="2024-01-25T17:05:13.258" v="20312" actId="700"/>
          <ac:spMkLst>
            <pc:docMk/>
            <pc:sldMk cId="3604206084" sldId="1019"/>
            <ac:spMk id="2" creationId="{39666FD6-0C4C-931F-DB54-378D40D30673}"/>
          </ac:spMkLst>
        </pc:spChg>
        <pc:spChg chg="mod ord">
          <ac:chgData name="Palit, Tapti" userId="dec6fbcd-7598-406a-8cbf-504d4a3bac15" providerId="ADAL" clId="{65104DF2-1B45-4C36-9E2A-F89658839DCF}" dt="2024-01-25T17:05:30.051" v="20366" actId="20577"/>
          <ac:spMkLst>
            <pc:docMk/>
            <pc:sldMk cId="3604206084" sldId="1019"/>
            <ac:spMk id="3" creationId="{59868DF7-37D5-8D1F-549A-5551B802282E}"/>
          </ac:spMkLst>
        </pc:spChg>
        <pc:spChg chg="mod ord">
          <ac:chgData name="Palit, Tapti" userId="dec6fbcd-7598-406a-8cbf-504d4a3bac15" providerId="ADAL" clId="{65104DF2-1B45-4C36-9E2A-F89658839DCF}" dt="2024-01-25T17:05:16.146" v="20313" actId="700"/>
          <ac:spMkLst>
            <pc:docMk/>
            <pc:sldMk cId="3604206084" sldId="1019"/>
            <ac:spMk id="4" creationId="{CAC4E2C7-6993-B298-5C1A-70279A833AC3}"/>
          </ac:spMkLst>
        </pc:spChg>
        <pc:spChg chg="del">
          <ac:chgData name="Palit, Tapti" userId="dec6fbcd-7598-406a-8cbf-504d4a3bac15" providerId="ADAL" clId="{65104DF2-1B45-4C36-9E2A-F89658839DCF}" dt="2024-01-25T17:05:13.258" v="20312" actId="700"/>
          <ac:spMkLst>
            <pc:docMk/>
            <pc:sldMk cId="3604206084" sldId="1019"/>
            <ac:spMk id="5" creationId="{CDB0437F-2EDA-CE78-19F1-6BED8FB5BAAF}"/>
          </ac:spMkLst>
        </pc:spChg>
        <pc:spChg chg="add del mod ord">
          <ac:chgData name="Palit, Tapti" userId="dec6fbcd-7598-406a-8cbf-504d4a3bac15" providerId="ADAL" clId="{65104DF2-1B45-4C36-9E2A-F89658839DCF}" dt="2024-01-25T17:05:16.146" v="20313" actId="700"/>
          <ac:spMkLst>
            <pc:docMk/>
            <pc:sldMk cId="3604206084" sldId="1019"/>
            <ac:spMk id="6" creationId="{D17495AE-6195-93F5-C9CA-93AA8967D8DF}"/>
          </ac:spMkLst>
        </pc:spChg>
      </pc:sldChg>
      <pc:sldChg chg="modSp add mod modShow">
        <pc:chgData name="Palit, Tapti" userId="dec6fbcd-7598-406a-8cbf-504d4a3bac15" providerId="ADAL" clId="{65104DF2-1B45-4C36-9E2A-F89658839DCF}" dt="2024-01-25T17:07:05.696" v="20516" actId="20577"/>
        <pc:sldMkLst>
          <pc:docMk/>
          <pc:sldMk cId="73727201" sldId="1020"/>
        </pc:sldMkLst>
        <pc:spChg chg="mod">
          <ac:chgData name="Palit, Tapti" userId="dec6fbcd-7598-406a-8cbf-504d4a3bac15" providerId="ADAL" clId="{65104DF2-1B45-4C36-9E2A-F89658839DCF}" dt="2024-01-25T17:07:05.696" v="20516" actId="20577"/>
          <ac:spMkLst>
            <pc:docMk/>
            <pc:sldMk cId="73727201" sldId="1020"/>
            <ac:spMk id="9" creationId="{05E5E1A5-9203-86D7-D2D2-6F8449423FB7}"/>
          </ac:spMkLst>
        </pc:spChg>
      </pc:sldChg>
      <pc:sldChg chg="modSp add del mod">
        <pc:chgData name="Palit, Tapti" userId="dec6fbcd-7598-406a-8cbf-504d4a3bac15" providerId="ADAL" clId="{65104DF2-1B45-4C36-9E2A-F89658839DCF}" dt="2024-01-25T17:04:32.598" v="20256" actId="47"/>
        <pc:sldMkLst>
          <pc:docMk/>
          <pc:sldMk cId="795764120" sldId="1020"/>
        </pc:sldMkLst>
        <pc:spChg chg="mod">
          <ac:chgData name="Palit, Tapti" userId="dec6fbcd-7598-406a-8cbf-504d4a3bac15" providerId="ADAL" clId="{65104DF2-1B45-4C36-9E2A-F89658839DCF}" dt="2024-01-25T17:04:28.425" v="20254" actId="20577"/>
          <ac:spMkLst>
            <pc:docMk/>
            <pc:sldMk cId="795764120" sldId="1020"/>
            <ac:spMk id="5" creationId="{6A16820F-4E3C-D94A-AF37-38E1BA86DC74}"/>
          </ac:spMkLst>
        </pc:spChg>
      </pc:sldChg>
      <pc:sldChg chg="modSp add mod modAnim">
        <pc:chgData name="Palit, Tapti" userId="dec6fbcd-7598-406a-8cbf-504d4a3bac15" providerId="ADAL" clId="{65104DF2-1B45-4C36-9E2A-F89658839DCF}" dt="2024-01-25T17:23:30.473" v="20998" actId="20577"/>
        <pc:sldMkLst>
          <pc:docMk/>
          <pc:sldMk cId="1011192950" sldId="1021"/>
        </pc:sldMkLst>
        <pc:spChg chg="mod">
          <ac:chgData name="Palit, Tapti" userId="dec6fbcd-7598-406a-8cbf-504d4a3bac15" providerId="ADAL" clId="{65104DF2-1B45-4C36-9E2A-F89658839DCF}" dt="2024-01-25T17:23:19.236" v="20990" actId="20577"/>
          <ac:spMkLst>
            <pc:docMk/>
            <pc:sldMk cId="1011192950" sldId="1021"/>
            <ac:spMk id="31" creationId="{A1AE6AAE-C7D3-E8E2-BBBE-C8BA0B0FDD7B}"/>
          </ac:spMkLst>
        </pc:spChg>
        <pc:graphicFrameChg chg="modGraphic">
          <ac:chgData name="Palit, Tapti" userId="dec6fbcd-7598-406a-8cbf-504d4a3bac15" providerId="ADAL" clId="{65104DF2-1B45-4C36-9E2A-F89658839DCF}" dt="2024-01-25T17:23:30.473" v="20998" actId="20577"/>
          <ac:graphicFrameMkLst>
            <pc:docMk/>
            <pc:sldMk cId="1011192950" sldId="1021"/>
            <ac:graphicFrameMk id="32" creationId="{662E3E91-EC1F-FAC9-6710-BA112B8C33B9}"/>
          </ac:graphicFrameMkLst>
        </pc:graphicFrameChg>
      </pc:sldChg>
      <pc:sldChg chg="modSp mod">
        <pc:chgData name="Palit, Tapti" userId="dec6fbcd-7598-406a-8cbf-504d4a3bac15" providerId="ADAL" clId="{65104DF2-1B45-4C36-9E2A-F89658839DCF}" dt="2024-02-06T18:30:51.451" v="26048" actId="20577"/>
        <pc:sldMkLst>
          <pc:docMk/>
          <pc:sldMk cId="2364622868" sldId="1021"/>
        </pc:sldMkLst>
        <pc:spChg chg="mod">
          <ac:chgData name="Palit, Tapti" userId="dec6fbcd-7598-406a-8cbf-504d4a3bac15" providerId="ADAL" clId="{65104DF2-1B45-4C36-9E2A-F89658839DCF}" dt="2024-02-06T18:30:51.451" v="26048" actId="20577"/>
          <ac:spMkLst>
            <pc:docMk/>
            <pc:sldMk cId="2364622868" sldId="1021"/>
            <ac:spMk id="3" creationId="{DBF81D88-EE7F-4956-ADB0-DA856615FD00}"/>
          </ac:spMkLst>
        </pc:spChg>
      </pc:sldChg>
      <pc:sldChg chg="add mod modShow">
        <pc:chgData name="Palit, Tapti" userId="dec6fbcd-7598-406a-8cbf-504d4a3bac15" providerId="ADAL" clId="{65104DF2-1B45-4C36-9E2A-F89658839DCF}" dt="2024-01-26T20:08:37.806" v="23932" actId="729"/>
        <pc:sldMkLst>
          <pc:docMk/>
          <pc:sldMk cId="1500167412" sldId="1022"/>
        </pc:sldMkLst>
      </pc:sldChg>
      <pc:sldChg chg="modSp add del mod">
        <pc:chgData name="Palit, Tapti" userId="dec6fbcd-7598-406a-8cbf-504d4a3bac15" providerId="ADAL" clId="{65104DF2-1B45-4C36-9E2A-F89658839DCF}" dt="2024-01-26T19:11:58.947" v="22966" actId="2696"/>
        <pc:sldMkLst>
          <pc:docMk/>
          <pc:sldMk cId="2493544275" sldId="1022"/>
        </pc:sldMkLst>
        <pc:spChg chg="mod">
          <ac:chgData name="Palit, Tapti" userId="dec6fbcd-7598-406a-8cbf-504d4a3bac15" providerId="ADAL" clId="{65104DF2-1B45-4C36-9E2A-F89658839DCF}" dt="2024-01-25T17:23:44.048" v="20999"/>
          <ac:spMkLst>
            <pc:docMk/>
            <pc:sldMk cId="2493544275" sldId="1022"/>
            <ac:spMk id="31" creationId="{A1AE6AAE-C7D3-E8E2-BBBE-C8BA0B0FDD7B}"/>
          </ac:spMkLst>
        </pc:spChg>
        <pc:graphicFrameChg chg="modGraphic">
          <ac:chgData name="Palit, Tapti" userId="dec6fbcd-7598-406a-8cbf-504d4a3bac15" providerId="ADAL" clId="{65104DF2-1B45-4C36-9E2A-F89658839DCF}" dt="2024-01-25T17:24:27.518" v="21018" actId="20577"/>
          <ac:graphicFrameMkLst>
            <pc:docMk/>
            <pc:sldMk cId="2493544275" sldId="1022"/>
            <ac:graphicFrameMk id="32" creationId="{662E3E91-EC1F-FAC9-6710-BA112B8C33B9}"/>
          </ac:graphicFrameMkLst>
        </pc:graphicFrameChg>
      </pc:sldChg>
      <pc:sldChg chg="add del">
        <pc:chgData name="Palit, Tapti" userId="dec6fbcd-7598-406a-8cbf-504d4a3bac15" providerId="ADAL" clId="{65104DF2-1B45-4C36-9E2A-F89658839DCF}" dt="2024-01-26T20:08:31.372" v="23930" actId="2696"/>
        <pc:sldMkLst>
          <pc:docMk/>
          <pc:sldMk cId="4176752549" sldId="1022"/>
        </pc:sldMkLst>
      </pc:sldChg>
      <pc:sldChg chg="modSp add del mod">
        <pc:chgData name="Palit, Tapti" userId="dec6fbcd-7598-406a-8cbf-504d4a3bac15" providerId="ADAL" clId="{65104DF2-1B45-4C36-9E2A-F89658839DCF}" dt="2024-01-26T19:11:58.947" v="22966" actId="2696"/>
        <pc:sldMkLst>
          <pc:docMk/>
          <pc:sldMk cId="2688675452" sldId="1023"/>
        </pc:sldMkLst>
        <pc:spChg chg="mod">
          <ac:chgData name="Palit, Tapti" userId="dec6fbcd-7598-406a-8cbf-504d4a3bac15" providerId="ADAL" clId="{65104DF2-1B45-4C36-9E2A-F89658839DCF}" dt="2024-01-25T17:23:46.574" v="21000"/>
          <ac:spMkLst>
            <pc:docMk/>
            <pc:sldMk cId="2688675452" sldId="1023"/>
            <ac:spMk id="31" creationId="{A1AE6AAE-C7D3-E8E2-BBBE-C8BA0B0FDD7B}"/>
          </ac:spMkLst>
        </pc:spChg>
        <pc:graphicFrameChg chg="modGraphic">
          <ac:chgData name="Palit, Tapti" userId="dec6fbcd-7598-406a-8cbf-504d4a3bac15" providerId="ADAL" clId="{65104DF2-1B45-4C36-9E2A-F89658839DCF}" dt="2024-01-25T17:24:35.537" v="21026" actId="20577"/>
          <ac:graphicFrameMkLst>
            <pc:docMk/>
            <pc:sldMk cId="2688675452" sldId="1023"/>
            <ac:graphicFrameMk id="32" creationId="{662E3E91-EC1F-FAC9-6710-BA112B8C33B9}"/>
          </ac:graphicFrameMkLst>
        </pc:graphicFrameChg>
      </pc:sldChg>
      <pc:sldChg chg="modSp add mod">
        <pc:chgData name="Palit, Tapti" userId="dec6fbcd-7598-406a-8cbf-504d4a3bac15" providerId="ADAL" clId="{65104DF2-1B45-4C36-9E2A-F89658839DCF}" dt="2024-01-26T20:19:17.818" v="23972" actId="5793"/>
        <pc:sldMkLst>
          <pc:docMk/>
          <pc:sldMk cId="3926940956" sldId="1023"/>
        </pc:sldMkLst>
        <pc:spChg chg="mod">
          <ac:chgData name="Palit, Tapti" userId="dec6fbcd-7598-406a-8cbf-504d4a3bac15" providerId="ADAL" clId="{65104DF2-1B45-4C36-9E2A-F89658839DCF}" dt="2024-01-26T20:19:13.753" v="23970" actId="20577"/>
          <ac:spMkLst>
            <pc:docMk/>
            <pc:sldMk cId="3926940956" sldId="1023"/>
            <ac:spMk id="2" creationId="{D7EC638E-4A77-46B8-B32A-298B47F2DEB0}"/>
          </ac:spMkLst>
        </pc:spChg>
        <pc:spChg chg="mod">
          <ac:chgData name="Palit, Tapti" userId="dec6fbcd-7598-406a-8cbf-504d4a3bac15" providerId="ADAL" clId="{65104DF2-1B45-4C36-9E2A-F89658839DCF}" dt="2024-01-26T20:19:17.818" v="23972" actId="5793"/>
          <ac:spMkLst>
            <pc:docMk/>
            <pc:sldMk cId="3926940956" sldId="1023"/>
            <ac:spMk id="3" creationId="{DBF81D88-EE7F-4956-ADB0-DA856615FD00}"/>
          </ac:spMkLst>
        </pc:spChg>
      </pc:sldChg>
      <pc:sldChg chg="addSp delSp modSp add mod">
        <pc:chgData name="Palit, Tapti" userId="dec6fbcd-7598-406a-8cbf-504d4a3bac15" providerId="ADAL" clId="{65104DF2-1B45-4C36-9E2A-F89658839DCF}" dt="2024-02-06T18:29:31.819" v="26016" actId="1035"/>
        <pc:sldMkLst>
          <pc:docMk/>
          <pc:sldMk cId="271275750" sldId="1024"/>
        </pc:sldMkLst>
        <pc:spChg chg="mod">
          <ac:chgData name="Palit, Tapti" userId="dec6fbcd-7598-406a-8cbf-504d4a3bac15" providerId="ADAL" clId="{65104DF2-1B45-4C36-9E2A-F89658839DCF}" dt="2024-01-25T17:18:15.290" v="20707" actId="20577"/>
          <ac:spMkLst>
            <pc:docMk/>
            <pc:sldMk cId="271275750" sldId="1024"/>
            <ac:spMk id="2" creationId="{E470CC57-6C32-7825-9CCD-F4A192D3119F}"/>
          </ac:spMkLst>
        </pc:spChg>
        <pc:spChg chg="mod">
          <ac:chgData name="Palit, Tapti" userId="dec6fbcd-7598-406a-8cbf-504d4a3bac15" providerId="ADAL" clId="{65104DF2-1B45-4C36-9E2A-F89658839DCF}" dt="2024-01-25T17:10:04.290" v="20533" actId="20577"/>
          <ac:spMkLst>
            <pc:docMk/>
            <pc:sldMk cId="271275750" sldId="1024"/>
            <ac:spMk id="3" creationId="{E4A3937F-3571-5A5D-0101-49651F5C7D3F}"/>
          </ac:spMkLst>
        </pc:spChg>
        <pc:spChg chg="mod">
          <ac:chgData name="Palit, Tapti" userId="dec6fbcd-7598-406a-8cbf-504d4a3bac15" providerId="ADAL" clId="{65104DF2-1B45-4C36-9E2A-F89658839DCF}" dt="2024-02-06T18:29:31.819" v="26016" actId="1035"/>
          <ac:spMkLst>
            <pc:docMk/>
            <pc:sldMk cId="271275750" sldId="1024"/>
            <ac:spMk id="5" creationId="{F5F324E9-714C-1CBF-1CCD-9A6C2AA76298}"/>
          </ac:spMkLst>
        </pc:spChg>
        <pc:spChg chg="mod">
          <ac:chgData name="Palit, Tapti" userId="dec6fbcd-7598-406a-8cbf-504d4a3bac15" providerId="ADAL" clId="{65104DF2-1B45-4C36-9E2A-F89658839DCF}" dt="2024-02-06T18:29:31.819" v="26016" actId="1035"/>
          <ac:spMkLst>
            <pc:docMk/>
            <pc:sldMk cId="271275750" sldId="1024"/>
            <ac:spMk id="6" creationId="{18132DDA-DB08-4137-C62D-F1B586D0284D}"/>
          </ac:spMkLst>
        </pc:spChg>
        <pc:spChg chg="mod">
          <ac:chgData name="Palit, Tapti" userId="dec6fbcd-7598-406a-8cbf-504d4a3bac15" providerId="ADAL" clId="{65104DF2-1B45-4C36-9E2A-F89658839DCF}" dt="2024-02-06T18:29:31.819" v="26016" actId="1035"/>
          <ac:spMkLst>
            <pc:docMk/>
            <pc:sldMk cId="271275750" sldId="1024"/>
            <ac:spMk id="8" creationId="{CD142230-6606-3059-9159-E801862B6AB2}"/>
          </ac:spMkLst>
        </pc:spChg>
        <pc:spChg chg="mod">
          <ac:chgData name="Palit, Tapti" userId="dec6fbcd-7598-406a-8cbf-504d4a3bac15" providerId="ADAL" clId="{65104DF2-1B45-4C36-9E2A-F89658839DCF}" dt="2024-02-06T18:29:31.819" v="26016" actId="1035"/>
          <ac:spMkLst>
            <pc:docMk/>
            <pc:sldMk cId="271275750" sldId="1024"/>
            <ac:spMk id="9" creationId="{B6EA2D89-810C-AE28-37BF-B9D24992AE20}"/>
          </ac:spMkLst>
        </pc:spChg>
        <pc:spChg chg="del">
          <ac:chgData name="Palit, Tapti" userId="dec6fbcd-7598-406a-8cbf-504d4a3bac15" providerId="ADAL" clId="{65104DF2-1B45-4C36-9E2A-F89658839DCF}" dt="2024-02-06T18:25:10.254" v="25953" actId="478"/>
          <ac:spMkLst>
            <pc:docMk/>
            <pc:sldMk cId="271275750" sldId="1024"/>
            <ac:spMk id="10" creationId="{46849302-1299-6088-3944-A4A5A488C43C}"/>
          </ac:spMkLst>
        </pc:spChg>
        <pc:spChg chg="mod">
          <ac:chgData name="Palit, Tapti" userId="dec6fbcd-7598-406a-8cbf-504d4a3bac15" providerId="ADAL" clId="{65104DF2-1B45-4C36-9E2A-F89658839DCF}" dt="2024-02-06T18:29:31.819" v="26016" actId="1035"/>
          <ac:spMkLst>
            <pc:docMk/>
            <pc:sldMk cId="271275750" sldId="1024"/>
            <ac:spMk id="12" creationId="{B45C68AF-79FF-97D3-03A3-B6F915DF77AF}"/>
          </ac:spMkLst>
        </pc:spChg>
        <pc:spChg chg="add mod">
          <ac:chgData name="Palit, Tapti" userId="dec6fbcd-7598-406a-8cbf-504d4a3bac15" providerId="ADAL" clId="{65104DF2-1B45-4C36-9E2A-F89658839DCF}" dt="2024-02-06T18:29:31.819" v="26016" actId="1035"/>
          <ac:spMkLst>
            <pc:docMk/>
            <pc:sldMk cId="271275750" sldId="1024"/>
            <ac:spMk id="16" creationId="{384F5094-B781-BFAB-ED79-709E9C3C1E64}"/>
          </ac:spMkLst>
        </pc:spChg>
        <pc:picChg chg="del">
          <ac:chgData name="Palit, Tapti" userId="dec6fbcd-7598-406a-8cbf-504d4a3bac15" providerId="ADAL" clId="{65104DF2-1B45-4C36-9E2A-F89658839DCF}" dt="2024-01-25T17:13:38.838" v="20642" actId="478"/>
          <ac:picMkLst>
            <pc:docMk/>
            <pc:sldMk cId="271275750" sldId="1024"/>
            <ac:picMk id="10" creationId="{613987A6-F187-E522-A11D-DFEAB29D1236}"/>
          </ac:picMkLst>
        </pc:picChg>
        <pc:picChg chg="del">
          <ac:chgData name="Palit, Tapti" userId="dec6fbcd-7598-406a-8cbf-504d4a3bac15" providerId="ADAL" clId="{65104DF2-1B45-4C36-9E2A-F89658839DCF}" dt="2024-02-06T18:25:10.254" v="25953" actId="478"/>
          <ac:picMkLst>
            <pc:docMk/>
            <pc:sldMk cId="271275750" sldId="1024"/>
            <ac:picMk id="11" creationId="{923357D2-30CA-B996-1977-2EE94E9B961D}"/>
          </ac:picMkLst>
        </pc:picChg>
        <pc:picChg chg="add mod">
          <ac:chgData name="Palit, Tapti" userId="dec6fbcd-7598-406a-8cbf-504d4a3bac15" providerId="ADAL" clId="{65104DF2-1B45-4C36-9E2A-F89658839DCF}" dt="2024-02-06T18:29:31.819" v="26016" actId="1035"/>
          <ac:picMkLst>
            <pc:docMk/>
            <pc:sldMk cId="271275750" sldId="1024"/>
            <ac:picMk id="17" creationId="{BE12CD51-C586-0D1B-4382-013AD90F8D95}"/>
          </ac:picMkLst>
        </pc:picChg>
        <pc:cxnChg chg="mod">
          <ac:chgData name="Palit, Tapti" userId="dec6fbcd-7598-406a-8cbf-504d4a3bac15" providerId="ADAL" clId="{65104DF2-1B45-4C36-9E2A-F89658839DCF}" dt="2024-02-06T18:29:31.819" v="26016" actId="1035"/>
          <ac:cxnSpMkLst>
            <pc:docMk/>
            <pc:sldMk cId="271275750" sldId="1024"/>
            <ac:cxnSpMk id="7" creationId="{BC8EB2D9-0A72-0953-FC3C-1ECB90465A56}"/>
          </ac:cxnSpMkLst>
        </pc:cxnChg>
      </pc:sldChg>
      <pc:sldChg chg="modSp add del mod">
        <pc:chgData name="Palit, Tapti" userId="dec6fbcd-7598-406a-8cbf-504d4a3bac15" providerId="ADAL" clId="{65104DF2-1B45-4C36-9E2A-F89658839DCF}" dt="2024-02-06T18:29:12.188" v="25996" actId="47"/>
        <pc:sldMkLst>
          <pc:docMk/>
          <pc:sldMk cId="395946385" sldId="1025"/>
        </pc:sldMkLst>
        <pc:spChg chg="mod">
          <ac:chgData name="Palit, Tapti" userId="dec6fbcd-7598-406a-8cbf-504d4a3bac15" providerId="ADAL" clId="{65104DF2-1B45-4C36-9E2A-F89658839DCF}" dt="2024-01-25T17:18:18.725" v="20708" actId="20577"/>
          <ac:spMkLst>
            <pc:docMk/>
            <pc:sldMk cId="395946385" sldId="1025"/>
            <ac:spMk id="2" creationId="{E470CC57-6C32-7825-9CCD-F4A192D3119F}"/>
          </ac:spMkLst>
        </pc:spChg>
        <pc:spChg chg="mod">
          <ac:chgData name="Palit, Tapti" userId="dec6fbcd-7598-406a-8cbf-504d4a3bac15" providerId="ADAL" clId="{65104DF2-1B45-4C36-9E2A-F89658839DCF}" dt="2024-01-25T17:25:10.092" v="21034"/>
          <ac:spMkLst>
            <pc:docMk/>
            <pc:sldMk cId="395946385" sldId="1025"/>
            <ac:spMk id="5" creationId="{F5F324E9-714C-1CBF-1CCD-9A6C2AA76298}"/>
          </ac:spMkLst>
        </pc:spChg>
        <pc:spChg chg="mod">
          <ac:chgData name="Palit, Tapti" userId="dec6fbcd-7598-406a-8cbf-504d4a3bac15" providerId="ADAL" clId="{65104DF2-1B45-4C36-9E2A-F89658839DCF}" dt="2024-01-25T17:25:33.835" v="21062" actId="207"/>
          <ac:spMkLst>
            <pc:docMk/>
            <pc:sldMk cId="395946385" sldId="1025"/>
            <ac:spMk id="6" creationId="{18132DDA-DB08-4137-C62D-F1B586D0284D}"/>
          </ac:spMkLst>
        </pc:spChg>
        <pc:spChg chg="mod">
          <ac:chgData name="Palit, Tapti" userId="dec6fbcd-7598-406a-8cbf-504d4a3bac15" providerId="ADAL" clId="{65104DF2-1B45-4C36-9E2A-F89658839DCF}" dt="2024-01-25T17:25:56.176" v="21075" actId="1076"/>
          <ac:spMkLst>
            <pc:docMk/>
            <pc:sldMk cId="395946385" sldId="1025"/>
            <ac:spMk id="8" creationId="{CD142230-6606-3059-9159-E801862B6AB2}"/>
          </ac:spMkLst>
        </pc:spChg>
        <pc:spChg chg="mod">
          <ac:chgData name="Palit, Tapti" userId="dec6fbcd-7598-406a-8cbf-504d4a3bac15" providerId="ADAL" clId="{65104DF2-1B45-4C36-9E2A-F89658839DCF}" dt="2024-02-06T18:26:40.765" v="25964"/>
          <ac:spMkLst>
            <pc:docMk/>
            <pc:sldMk cId="395946385" sldId="1025"/>
            <ac:spMk id="11" creationId="{29307AF8-12AE-6E55-7E39-F5C536917790}"/>
          </ac:spMkLst>
        </pc:spChg>
      </pc:sldChg>
      <pc:sldChg chg="modSp add del mod">
        <pc:chgData name="Palit, Tapti" userId="dec6fbcd-7598-406a-8cbf-504d4a3bac15" providerId="ADAL" clId="{65104DF2-1B45-4C36-9E2A-F89658839DCF}" dt="2024-01-25T17:12:00.669" v="20610" actId="47"/>
        <pc:sldMkLst>
          <pc:docMk/>
          <pc:sldMk cId="2285285487" sldId="1025"/>
        </pc:sldMkLst>
        <pc:graphicFrameChg chg="modGraphic">
          <ac:chgData name="Palit, Tapti" userId="dec6fbcd-7598-406a-8cbf-504d4a3bac15" providerId="ADAL" clId="{65104DF2-1B45-4C36-9E2A-F89658839DCF}" dt="2024-01-25T17:11:19.758" v="20581" actId="20577"/>
          <ac:graphicFrameMkLst>
            <pc:docMk/>
            <pc:sldMk cId="2285285487" sldId="1025"/>
            <ac:graphicFrameMk id="32" creationId="{662E3E91-EC1F-FAC9-6710-BA112B8C33B9}"/>
          </ac:graphicFrameMkLst>
        </pc:graphicFrameChg>
      </pc:sldChg>
      <pc:sldChg chg="modSp add mod modNotesTx">
        <pc:chgData name="Palit, Tapti" userId="dec6fbcd-7598-406a-8cbf-504d4a3bac15" providerId="ADAL" clId="{65104DF2-1B45-4C36-9E2A-F89658839DCF}" dt="2024-01-26T20:40:50.526" v="24335" actId="20577"/>
        <pc:sldMkLst>
          <pc:docMk/>
          <pc:sldMk cId="1600423913" sldId="1026"/>
        </pc:sldMkLst>
        <pc:spChg chg="mod">
          <ac:chgData name="Palit, Tapti" userId="dec6fbcd-7598-406a-8cbf-504d4a3bac15" providerId="ADAL" clId="{65104DF2-1B45-4C36-9E2A-F89658839DCF}" dt="2024-01-26T19:53:46.918" v="23713" actId="114"/>
          <ac:spMkLst>
            <pc:docMk/>
            <pc:sldMk cId="1600423913" sldId="1026"/>
            <ac:spMk id="3" creationId="{1DE32838-0EFD-ED43-CD51-D5E95C26D3D4}"/>
          </ac:spMkLst>
        </pc:spChg>
      </pc:sldChg>
      <pc:sldChg chg="modSp add del mod addAnim delAnim">
        <pc:chgData name="Palit, Tapti" userId="dec6fbcd-7598-406a-8cbf-504d4a3bac15" providerId="ADAL" clId="{65104DF2-1B45-4C36-9E2A-F89658839DCF}" dt="2024-01-25T17:12:00.669" v="20610" actId="47"/>
        <pc:sldMkLst>
          <pc:docMk/>
          <pc:sldMk cId="2473080184" sldId="1026"/>
        </pc:sldMkLst>
        <pc:graphicFrameChg chg="modGraphic">
          <ac:chgData name="Palit, Tapti" userId="dec6fbcd-7598-406a-8cbf-504d4a3bac15" providerId="ADAL" clId="{65104DF2-1B45-4C36-9E2A-F89658839DCF}" dt="2024-01-25T17:11:40.881" v="20609" actId="207"/>
          <ac:graphicFrameMkLst>
            <pc:docMk/>
            <pc:sldMk cId="2473080184" sldId="1026"/>
            <ac:graphicFrameMk id="32" creationId="{662E3E91-EC1F-FAC9-6710-BA112B8C33B9}"/>
          </ac:graphicFrameMkLst>
        </pc:graphicFrameChg>
      </pc:sldChg>
      <pc:sldChg chg="modSp new del mod">
        <pc:chgData name="Palit, Tapti" userId="dec6fbcd-7598-406a-8cbf-504d4a3bac15" providerId="ADAL" clId="{65104DF2-1B45-4C36-9E2A-F89658839DCF}" dt="2024-01-25T17:31:40.316" v="21460" actId="47"/>
        <pc:sldMkLst>
          <pc:docMk/>
          <pc:sldMk cId="403089916" sldId="1027"/>
        </pc:sldMkLst>
        <pc:spChg chg="mod">
          <ac:chgData name="Palit, Tapti" userId="dec6fbcd-7598-406a-8cbf-504d4a3bac15" providerId="ADAL" clId="{65104DF2-1B45-4C36-9E2A-F89658839DCF}" dt="2024-01-25T17:31:34.636" v="21459" actId="20577"/>
          <ac:spMkLst>
            <pc:docMk/>
            <pc:sldMk cId="403089916" sldId="1027"/>
            <ac:spMk id="3" creationId="{3310D84E-392B-64F6-36AC-8051E90FDE18}"/>
          </ac:spMkLst>
        </pc:spChg>
      </pc:sldChg>
      <pc:sldChg chg="add modAnim">
        <pc:chgData name="Palit, Tapti" userId="dec6fbcd-7598-406a-8cbf-504d4a3bac15" providerId="ADAL" clId="{65104DF2-1B45-4C36-9E2A-F89658839DCF}" dt="2024-01-25T18:08:57.113" v="22350"/>
        <pc:sldMkLst>
          <pc:docMk/>
          <pc:sldMk cId="1072800903" sldId="1027"/>
        </pc:sldMkLst>
      </pc:sldChg>
      <pc:sldChg chg="addSp delSp modSp add mod ord delAnim modAnim">
        <pc:chgData name="Palit, Tapti" userId="dec6fbcd-7598-406a-8cbf-504d4a3bac15" providerId="ADAL" clId="{65104DF2-1B45-4C36-9E2A-F89658839DCF}" dt="2024-01-25T18:08:51.872" v="22349"/>
        <pc:sldMkLst>
          <pc:docMk/>
          <pc:sldMk cId="2515668265" sldId="1028"/>
        </pc:sldMkLst>
        <pc:spChg chg="add mod">
          <ac:chgData name="Palit, Tapti" userId="dec6fbcd-7598-406a-8cbf-504d4a3bac15" providerId="ADAL" clId="{65104DF2-1B45-4C36-9E2A-F89658839DCF}" dt="2024-01-25T17:35:40.525" v="21584" actId="14100"/>
          <ac:spMkLst>
            <pc:docMk/>
            <pc:sldMk cId="2515668265" sldId="1028"/>
            <ac:spMk id="2" creationId="{CB585135-B6E1-9F68-1A9F-5C1041B1B302}"/>
          </ac:spMkLst>
        </pc:spChg>
        <pc:spChg chg="del">
          <ac:chgData name="Palit, Tapti" userId="dec6fbcd-7598-406a-8cbf-504d4a3bac15" providerId="ADAL" clId="{65104DF2-1B45-4C36-9E2A-F89658839DCF}" dt="2024-01-25T17:35:10.961" v="21542" actId="478"/>
          <ac:spMkLst>
            <pc:docMk/>
            <pc:sldMk cId="2515668265" sldId="1028"/>
            <ac:spMk id="26" creationId="{258C86E8-8F62-EB2C-6B52-95955C75AF4F}"/>
          </ac:spMkLst>
        </pc:spChg>
        <pc:spChg chg="del">
          <ac:chgData name="Palit, Tapti" userId="dec6fbcd-7598-406a-8cbf-504d4a3bac15" providerId="ADAL" clId="{65104DF2-1B45-4C36-9E2A-F89658839DCF}" dt="2024-01-25T17:35:15.182" v="21543" actId="478"/>
          <ac:spMkLst>
            <pc:docMk/>
            <pc:sldMk cId="2515668265" sldId="1028"/>
            <ac:spMk id="27" creationId="{ED46B6B2-6ACB-B836-8F9F-37284BACC293}"/>
          </ac:spMkLst>
        </pc:spChg>
        <pc:cxnChg chg="del mod">
          <ac:chgData name="Palit, Tapti" userId="dec6fbcd-7598-406a-8cbf-504d4a3bac15" providerId="ADAL" clId="{65104DF2-1B45-4C36-9E2A-F89658839DCF}" dt="2024-01-25T17:35:15.182" v="21543" actId="478"/>
          <ac:cxnSpMkLst>
            <pc:docMk/>
            <pc:sldMk cId="2515668265" sldId="1028"/>
            <ac:cxnSpMk id="24" creationId="{054AA8E2-7C35-513F-A322-C4357ADEBE52}"/>
          </ac:cxnSpMkLst>
        </pc:cxnChg>
        <pc:cxnChg chg="del mod">
          <ac:chgData name="Palit, Tapti" userId="dec6fbcd-7598-406a-8cbf-504d4a3bac15" providerId="ADAL" clId="{65104DF2-1B45-4C36-9E2A-F89658839DCF}" dt="2024-01-25T17:35:15.182" v="21543" actId="478"/>
          <ac:cxnSpMkLst>
            <pc:docMk/>
            <pc:sldMk cId="2515668265" sldId="1028"/>
            <ac:cxnSpMk id="28" creationId="{185F974F-3034-714F-C899-34DB07A20BAC}"/>
          </ac:cxnSpMkLst>
        </pc:cxnChg>
      </pc:sldChg>
      <pc:sldChg chg="modSp add mod">
        <pc:chgData name="Palit, Tapti" userId="dec6fbcd-7598-406a-8cbf-504d4a3bac15" providerId="ADAL" clId="{65104DF2-1B45-4C36-9E2A-F89658839DCF}" dt="2024-01-26T19:54:48.129" v="23716" actId="207"/>
        <pc:sldMkLst>
          <pc:docMk/>
          <pc:sldMk cId="478277902" sldId="1029"/>
        </pc:sldMkLst>
        <pc:spChg chg="mod">
          <ac:chgData name="Palit, Tapti" userId="dec6fbcd-7598-406a-8cbf-504d4a3bac15" providerId="ADAL" clId="{65104DF2-1B45-4C36-9E2A-F89658839DCF}" dt="2024-01-26T19:54:48.129" v="23716" actId="207"/>
          <ac:spMkLst>
            <pc:docMk/>
            <pc:sldMk cId="478277902" sldId="1029"/>
            <ac:spMk id="3" creationId="{1DE32838-0EFD-ED43-CD51-D5E95C26D3D4}"/>
          </ac:spMkLst>
        </pc:spChg>
      </pc:sldChg>
      <pc:sldChg chg="addSp delSp modSp add mod modAnim modShow chgLayout">
        <pc:chgData name="Palit, Tapti" userId="dec6fbcd-7598-406a-8cbf-504d4a3bac15" providerId="ADAL" clId="{65104DF2-1B45-4C36-9E2A-F89658839DCF}" dt="2024-02-06T19:43:21.283" v="26676"/>
        <pc:sldMkLst>
          <pc:docMk/>
          <pc:sldMk cId="2951242320" sldId="1030"/>
        </pc:sldMkLst>
        <pc:spChg chg="mod ord">
          <ac:chgData name="Palit, Tapti" userId="dec6fbcd-7598-406a-8cbf-504d4a3bac15" providerId="ADAL" clId="{65104DF2-1B45-4C36-9E2A-F89658839DCF}" dt="2024-01-25T17:38:44.983" v="21676" actId="20577"/>
          <ac:spMkLst>
            <pc:docMk/>
            <pc:sldMk cId="2951242320" sldId="1030"/>
            <ac:spMk id="2" creationId="{FDC508B3-EA90-9347-6D4C-EF7A07AF44DF}"/>
          </ac:spMkLst>
        </pc:spChg>
        <pc:spChg chg="mod ord">
          <ac:chgData name="Palit, Tapti" userId="dec6fbcd-7598-406a-8cbf-504d4a3bac15" providerId="ADAL" clId="{65104DF2-1B45-4C36-9E2A-F89658839DCF}" dt="2024-01-25T17:37:58.462" v="21629" actId="6264"/>
          <ac:spMkLst>
            <pc:docMk/>
            <pc:sldMk cId="2951242320" sldId="1030"/>
            <ac:spMk id="3" creationId="{2246E50D-C821-CBE0-85B0-00E195167CAF}"/>
          </ac:spMkLst>
        </pc:spChg>
        <pc:spChg chg="mod ord">
          <ac:chgData name="Palit, Tapti" userId="dec6fbcd-7598-406a-8cbf-504d4a3bac15" providerId="ADAL" clId="{65104DF2-1B45-4C36-9E2A-F89658839DCF}" dt="2024-01-25T17:37:58.462" v="21629" actId="6264"/>
          <ac:spMkLst>
            <pc:docMk/>
            <pc:sldMk cId="2951242320" sldId="1030"/>
            <ac:spMk id="4" creationId="{A321B73A-33D9-AE8B-0339-06063916F56C}"/>
          </ac:spMkLst>
        </pc:spChg>
        <pc:spChg chg="add del mod">
          <ac:chgData name="Palit, Tapti" userId="dec6fbcd-7598-406a-8cbf-504d4a3bac15" providerId="ADAL" clId="{65104DF2-1B45-4C36-9E2A-F89658839DCF}" dt="2024-01-25T17:37:58.462" v="21629" actId="6264"/>
          <ac:spMkLst>
            <pc:docMk/>
            <pc:sldMk cId="2951242320" sldId="1030"/>
            <ac:spMk id="5" creationId="{4BE10851-D68F-C6A0-5D93-71C2082F7CB3}"/>
          </ac:spMkLst>
        </pc:spChg>
        <pc:spChg chg="add del mod">
          <ac:chgData name="Palit, Tapti" userId="dec6fbcd-7598-406a-8cbf-504d4a3bac15" providerId="ADAL" clId="{65104DF2-1B45-4C36-9E2A-F89658839DCF}" dt="2024-01-25T17:37:58.462" v="21629" actId="6264"/>
          <ac:spMkLst>
            <pc:docMk/>
            <pc:sldMk cId="2951242320" sldId="1030"/>
            <ac:spMk id="7" creationId="{707E7015-5E77-2049-B42E-8B7D26F540A7}"/>
          </ac:spMkLst>
        </pc:spChg>
        <pc:spChg chg="add del mod">
          <ac:chgData name="Palit, Tapti" userId="dec6fbcd-7598-406a-8cbf-504d4a3bac15" providerId="ADAL" clId="{65104DF2-1B45-4C36-9E2A-F89658839DCF}" dt="2024-01-25T17:37:58.462" v="21629" actId="6264"/>
          <ac:spMkLst>
            <pc:docMk/>
            <pc:sldMk cId="2951242320" sldId="1030"/>
            <ac:spMk id="8" creationId="{D52B809B-0910-F2FF-0E45-667516266682}"/>
          </ac:spMkLst>
        </pc:spChg>
        <pc:picChg chg="mod">
          <ac:chgData name="Palit, Tapti" userId="dec6fbcd-7598-406a-8cbf-504d4a3bac15" providerId="ADAL" clId="{65104DF2-1B45-4C36-9E2A-F89658839DCF}" dt="2024-01-25T17:38:20.540" v="21639" actId="1076"/>
          <ac:picMkLst>
            <pc:docMk/>
            <pc:sldMk cId="2951242320" sldId="1030"/>
            <ac:picMk id="6" creationId="{100B0E69-54BA-603E-E062-E4D6E2C7CF5F}"/>
          </ac:picMkLst>
        </pc:picChg>
        <pc:picChg chg="mod">
          <ac:chgData name="Palit, Tapti" userId="dec6fbcd-7598-406a-8cbf-504d4a3bac15" providerId="ADAL" clId="{65104DF2-1B45-4C36-9E2A-F89658839DCF}" dt="2024-01-25T17:38:20.540" v="21639" actId="1076"/>
          <ac:picMkLst>
            <pc:docMk/>
            <pc:sldMk cId="2951242320" sldId="1030"/>
            <ac:picMk id="10" creationId="{18FD86B8-3F8C-E69F-45BF-2D258C92B4DB}"/>
          </ac:picMkLst>
        </pc:picChg>
        <pc:picChg chg="mod">
          <ac:chgData name="Palit, Tapti" userId="dec6fbcd-7598-406a-8cbf-504d4a3bac15" providerId="ADAL" clId="{65104DF2-1B45-4C36-9E2A-F89658839DCF}" dt="2024-01-25T17:38:20.540" v="21639" actId="1076"/>
          <ac:picMkLst>
            <pc:docMk/>
            <pc:sldMk cId="2951242320" sldId="1030"/>
            <ac:picMk id="12" creationId="{EDC08997-D719-947E-A72F-7640FC6258DB}"/>
          </ac:picMkLst>
        </pc:picChg>
      </pc:sldChg>
      <pc:sldChg chg="add del">
        <pc:chgData name="Palit, Tapti" userId="dec6fbcd-7598-406a-8cbf-504d4a3bac15" providerId="ADAL" clId="{65104DF2-1B45-4C36-9E2A-F89658839DCF}" dt="2024-01-25T17:46:03.410" v="21810" actId="2696"/>
        <pc:sldMkLst>
          <pc:docMk/>
          <pc:sldMk cId="3400384913" sldId="1031"/>
        </pc:sldMkLst>
      </pc:sldChg>
      <pc:sldChg chg="modSp add del mod">
        <pc:chgData name="Palit, Tapti" userId="dec6fbcd-7598-406a-8cbf-504d4a3bac15" providerId="ADAL" clId="{65104DF2-1B45-4C36-9E2A-F89658839DCF}" dt="2024-01-25T17:48:45.062" v="21886" actId="47"/>
        <pc:sldMkLst>
          <pc:docMk/>
          <pc:sldMk cId="3520511757" sldId="1032"/>
        </pc:sldMkLst>
        <pc:spChg chg="mod">
          <ac:chgData name="Palit, Tapti" userId="dec6fbcd-7598-406a-8cbf-504d4a3bac15" providerId="ADAL" clId="{65104DF2-1B45-4C36-9E2A-F89658839DCF}" dt="2024-01-25T17:46:25.711" v="21842" actId="20577"/>
          <ac:spMkLst>
            <pc:docMk/>
            <pc:sldMk cId="3520511757" sldId="1032"/>
            <ac:spMk id="3" creationId="{DBF81D88-EE7F-4956-ADB0-DA856615FD00}"/>
          </ac:spMkLst>
        </pc:spChg>
      </pc:sldChg>
      <pc:sldChg chg="addSp modSp add modNotesTx">
        <pc:chgData name="Palit, Tapti" userId="dec6fbcd-7598-406a-8cbf-504d4a3bac15" providerId="ADAL" clId="{65104DF2-1B45-4C36-9E2A-F89658839DCF}" dt="2024-01-25T17:49:14.469" v="21923" actId="20577"/>
        <pc:sldMkLst>
          <pc:docMk/>
          <pc:sldMk cId="3824714029" sldId="1032"/>
        </pc:sldMkLst>
        <pc:spChg chg="add mod">
          <ac:chgData name="Palit, Tapti" userId="dec6fbcd-7598-406a-8cbf-504d4a3bac15" providerId="ADAL" clId="{65104DF2-1B45-4C36-9E2A-F89658839DCF}" dt="2024-01-25T17:49:08.365" v="21913"/>
          <ac:spMkLst>
            <pc:docMk/>
            <pc:sldMk cId="3824714029" sldId="1032"/>
            <ac:spMk id="6" creationId="{E2465E7F-1B40-61F5-3048-911F93C58C51}"/>
          </ac:spMkLst>
        </pc:spChg>
      </pc:sldChg>
      <pc:sldChg chg="addSp delSp modSp new mod modClrScheme chgLayout">
        <pc:chgData name="Palit, Tapti" userId="dec6fbcd-7598-406a-8cbf-504d4a3bac15" providerId="ADAL" clId="{65104DF2-1B45-4C36-9E2A-F89658839DCF}" dt="2024-01-25T18:02:27.499" v="22242" actId="20577"/>
        <pc:sldMkLst>
          <pc:docMk/>
          <pc:sldMk cId="1040606210" sldId="1033"/>
        </pc:sldMkLst>
        <pc:spChg chg="del">
          <ac:chgData name="Palit, Tapti" userId="dec6fbcd-7598-406a-8cbf-504d4a3bac15" providerId="ADAL" clId="{65104DF2-1B45-4C36-9E2A-F89658839DCF}" dt="2024-01-25T17:55:01.304" v="22020" actId="700"/>
          <ac:spMkLst>
            <pc:docMk/>
            <pc:sldMk cId="1040606210" sldId="1033"/>
            <ac:spMk id="2" creationId="{9B4E1440-A4E4-98EA-E41E-3CDDD916327C}"/>
          </ac:spMkLst>
        </pc:spChg>
        <pc:spChg chg="del mod ord">
          <ac:chgData name="Palit, Tapti" userId="dec6fbcd-7598-406a-8cbf-504d4a3bac15" providerId="ADAL" clId="{65104DF2-1B45-4C36-9E2A-F89658839DCF}" dt="2024-01-25T17:55:01.304" v="22020" actId="700"/>
          <ac:spMkLst>
            <pc:docMk/>
            <pc:sldMk cId="1040606210" sldId="1033"/>
            <ac:spMk id="3" creationId="{9C3CA8A0-1588-4220-CE6D-92C9DACE0B93}"/>
          </ac:spMkLst>
        </pc:spChg>
        <pc:spChg chg="mod ord">
          <ac:chgData name="Palit, Tapti" userId="dec6fbcd-7598-406a-8cbf-504d4a3bac15" providerId="ADAL" clId="{65104DF2-1B45-4C36-9E2A-F89658839DCF}" dt="2024-01-25T17:55:01.304" v="22020" actId="700"/>
          <ac:spMkLst>
            <pc:docMk/>
            <pc:sldMk cId="1040606210" sldId="1033"/>
            <ac:spMk id="4" creationId="{64EDF603-82E9-BBF4-F5C6-0A77A19028CF}"/>
          </ac:spMkLst>
        </pc:spChg>
        <pc:spChg chg="add mod ord">
          <ac:chgData name="Palit, Tapti" userId="dec6fbcd-7598-406a-8cbf-504d4a3bac15" providerId="ADAL" clId="{65104DF2-1B45-4C36-9E2A-F89658839DCF}" dt="2024-01-25T18:02:27.499" v="22242" actId="20577"/>
          <ac:spMkLst>
            <pc:docMk/>
            <pc:sldMk cId="1040606210" sldId="1033"/>
            <ac:spMk id="5" creationId="{D2BE94A9-6C37-52C8-1C76-B6946FAE9B43}"/>
          </ac:spMkLst>
        </pc:spChg>
      </pc:sldChg>
      <pc:sldChg chg="addSp delSp modSp add mod addCm">
        <pc:chgData name="Palit, Tapti" userId="dec6fbcd-7598-406a-8cbf-504d4a3bac15" providerId="ADAL" clId="{65104DF2-1B45-4C36-9E2A-F89658839DCF}" dt="2024-02-06T18:17:52.095" v="25888" actId="20577"/>
        <pc:sldMkLst>
          <pc:docMk/>
          <pc:sldMk cId="3386390439" sldId="1034"/>
        </pc:sldMkLst>
        <pc:spChg chg="mod">
          <ac:chgData name="Palit, Tapti" userId="dec6fbcd-7598-406a-8cbf-504d4a3bac15" providerId="ADAL" clId="{65104DF2-1B45-4C36-9E2A-F89658839DCF}" dt="2024-02-06T18:17:44.707" v="25884" actId="20577"/>
          <ac:spMkLst>
            <pc:docMk/>
            <pc:sldMk cId="3386390439" sldId="1034"/>
            <ac:spMk id="3" creationId="{F41F5800-0C87-D92F-5B6B-52E096B070E2}"/>
          </ac:spMkLst>
        </pc:spChg>
        <pc:spChg chg="del">
          <ac:chgData name="Palit, Tapti" userId="dec6fbcd-7598-406a-8cbf-504d4a3bac15" providerId="ADAL" clId="{65104DF2-1B45-4C36-9E2A-F89658839DCF}" dt="2024-01-25T17:58:50.264" v="22114" actId="478"/>
          <ac:spMkLst>
            <pc:docMk/>
            <pc:sldMk cId="3386390439" sldId="1034"/>
            <ac:spMk id="5" creationId="{3D373F79-5AD1-75EC-290D-9961F87C759F}"/>
          </ac:spMkLst>
        </pc:spChg>
        <pc:spChg chg="del">
          <ac:chgData name="Palit, Tapti" userId="dec6fbcd-7598-406a-8cbf-504d4a3bac15" providerId="ADAL" clId="{65104DF2-1B45-4C36-9E2A-F89658839DCF}" dt="2024-01-25T17:58:50.264" v="22114" actId="478"/>
          <ac:spMkLst>
            <pc:docMk/>
            <pc:sldMk cId="3386390439" sldId="1034"/>
            <ac:spMk id="8" creationId="{885F85A1-4076-A50D-98B5-C6EE4BE5346E}"/>
          </ac:spMkLst>
        </pc:spChg>
        <pc:spChg chg="del">
          <ac:chgData name="Palit, Tapti" userId="dec6fbcd-7598-406a-8cbf-504d4a3bac15" providerId="ADAL" clId="{65104DF2-1B45-4C36-9E2A-F89658839DCF}" dt="2024-01-25T17:58:50.264" v="22114" actId="478"/>
          <ac:spMkLst>
            <pc:docMk/>
            <pc:sldMk cId="3386390439" sldId="1034"/>
            <ac:spMk id="10" creationId="{B2849599-0146-037A-56B0-2E75EF2FFB10}"/>
          </ac:spMkLst>
        </pc:spChg>
        <pc:spChg chg="del">
          <ac:chgData name="Palit, Tapti" userId="dec6fbcd-7598-406a-8cbf-504d4a3bac15" providerId="ADAL" clId="{65104DF2-1B45-4C36-9E2A-F89658839DCF}" dt="2024-01-25T17:58:50.264" v="22114" actId="478"/>
          <ac:spMkLst>
            <pc:docMk/>
            <pc:sldMk cId="3386390439" sldId="1034"/>
            <ac:spMk id="11" creationId="{707AC7D3-B300-6284-F4BF-9F14BCFDD045}"/>
          </ac:spMkLst>
        </pc:spChg>
        <pc:spChg chg="del">
          <ac:chgData name="Palit, Tapti" userId="dec6fbcd-7598-406a-8cbf-504d4a3bac15" providerId="ADAL" clId="{65104DF2-1B45-4C36-9E2A-F89658839DCF}" dt="2024-01-25T17:58:50.264" v="22114" actId="478"/>
          <ac:spMkLst>
            <pc:docMk/>
            <pc:sldMk cId="3386390439" sldId="1034"/>
            <ac:spMk id="12" creationId="{C902EB02-8612-75F0-CB75-A557CCFF913B}"/>
          </ac:spMkLst>
        </pc:spChg>
        <pc:spChg chg="add del mod ord">
          <ac:chgData name="Palit, Tapti" userId="dec6fbcd-7598-406a-8cbf-504d4a3bac15" providerId="ADAL" clId="{65104DF2-1B45-4C36-9E2A-F89658839DCF}" dt="2024-01-25T17:58:21.329" v="22103" actId="478"/>
          <ac:spMkLst>
            <pc:docMk/>
            <pc:sldMk cId="3386390439" sldId="1034"/>
            <ac:spMk id="13" creationId="{456483A7-98CA-FE99-C540-3660998D3117}"/>
          </ac:spMkLst>
        </pc:spChg>
        <pc:spChg chg="del">
          <ac:chgData name="Palit, Tapti" userId="dec6fbcd-7598-406a-8cbf-504d4a3bac15" providerId="ADAL" clId="{65104DF2-1B45-4C36-9E2A-F89658839DCF}" dt="2024-01-25T17:58:28.045" v="22104" actId="478"/>
          <ac:spMkLst>
            <pc:docMk/>
            <pc:sldMk cId="3386390439" sldId="1034"/>
            <ac:spMk id="15" creationId="{632CDA17-2240-B34F-44F8-5573404E1E94}"/>
          </ac:spMkLst>
        </pc:spChg>
        <pc:spChg chg="del">
          <ac:chgData name="Palit, Tapti" userId="dec6fbcd-7598-406a-8cbf-504d4a3bac15" providerId="ADAL" clId="{65104DF2-1B45-4C36-9E2A-F89658839DCF}" dt="2024-01-25T17:58:50.264" v="22114" actId="478"/>
          <ac:spMkLst>
            <pc:docMk/>
            <pc:sldMk cId="3386390439" sldId="1034"/>
            <ac:spMk id="16" creationId="{BA3828BB-07C9-6A22-0125-6282103A5ED6}"/>
          </ac:spMkLst>
        </pc:spChg>
        <pc:spChg chg="del">
          <ac:chgData name="Palit, Tapti" userId="dec6fbcd-7598-406a-8cbf-504d4a3bac15" providerId="ADAL" clId="{65104DF2-1B45-4C36-9E2A-F89658839DCF}" dt="2024-01-25T17:58:53.010" v="22115" actId="478"/>
          <ac:spMkLst>
            <pc:docMk/>
            <pc:sldMk cId="3386390439" sldId="1034"/>
            <ac:spMk id="18" creationId="{38158093-6F13-9634-0C40-CB520D742CFB}"/>
          </ac:spMkLst>
        </pc:spChg>
        <pc:spChg chg="del">
          <ac:chgData name="Palit, Tapti" userId="dec6fbcd-7598-406a-8cbf-504d4a3bac15" providerId="ADAL" clId="{65104DF2-1B45-4C36-9E2A-F89658839DCF}" dt="2024-01-25T17:58:29.975" v="22105" actId="478"/>
          <ac:spMkLst>
            <pc:docMk/>
            <pc:sldMk cId="3386390439" sldId="1034"/>
            <ac:spMk id="19" creationId="{62A0C4CA-2A0C-7E20-4EEB-512723DBF9F9}"/>
          </ac:spMkLst>
        </pc:spChg>
        <pc:spChg chg="del">
          <ac:chgData name="Palit, Tapti" userId="dec6fbcd-7598-406a-8cbf-504d4a3bac15" providerId="ADAL" clId="{65104DF2-1B45-4C36-9E2A-F89658839DCF}" dt="2024-01-25T17:58:50.264" v="22114" actId="478"/>
          <ac:spMkLst>
            <pc:docMk/>
            <pc:sldMk cId="3386390439" sldId="1034"/>
            <ac:spMk id="20" creationId="{6B846521-CF3C-1C2E-5EFA-E362CE8B0255}"/>
          </ac:spMkLst>
        </pc:spChg>
        <pc:spChg chg="del">
          <ac:chgData name="Palit, Tapti" userId="dec6fbcd-7598-406a-8cbf-504d4a3bac15" providerId="ADAL" clId="{65104DF2-1B45-4C36-9E2A-F89658839DCF}" dt="2024-01-25T17:58:50.264" v="22114" actId="478"/>
          <ac:spMkLst>
            <pc:docMk/>
            <pc:sldMk cId="3386390439" sldId="1034"/>
            <ac:spMk id="21" creationId="{D7179A03-A83C-A828-EB03-DB0E95ED3A9F}"/>
          </ac:spMkLst>
        </pc:spChg>
        <pc:spChg chg="del">
          <ac:chgData name="Palit, Tapti" userId="dec6fbcd-7598-406a-8cbf-504d4a3bac15" providerId="ADAL" clId="{65104DF2-1B45-4C36-9E2A-F89658839DCF}" dt="2024-01-25T17:58:50.264" v="22114" actId="478"/>
          <ac:spMkLst>
            <pc:docMk/>
            <pc:sldMk cId="3386390439" sldId="1034"/>
            <ac:spMk id="22" creationId="{DFEE423D-239B-0159-2953-A9F255A35310}"/>
          </ac:spMkLst>
        </pc:spChg>
        <pc:spChg chg="mod">
          <ac:chgData name="Palit, Tapti" userId="dec6fbcd-7598-406a-8cbf-504d4a3bac15" providerId="ADAL" clId="{65104DF2-1B45-4C36-9E2A-F89658839DCF}" dt="2024-02-06T18:17:52.095" v="25888" actId="20577"/>
          <ac:spMkLst>
            <pc:docMk/>
            <pc:sldMk cId="3386390439" sldId="1034"/>
            <ac:spMk id="24" creationId="{61E1D992-FB9B-AF0E-0524-B1AE2D228029}"/>
          </ac:spMkLst>
        </pc:spChg>
        <pc:spChg chg="del">
          <ac:chgData name="Palit, Tapti" userId="dec6fbcd-7598-406a-8cbf-504d4a3bac15" providerId="ADAL" clId="{65104DF2-1B45-4C36-9E2A-F89658839DCF}" dt="2024-01-25T17:58:37.767" v="22109" actId="478"/>
          <ac:spMkLst>
            <pc:docMk/>
            <pc:sldMk cId="3386390439" sldId="1034"/>
            <ac:spMk id="27" creationId="{A514031C-BE6B-B376-1F8D-A6CBB52D164E}"/>
          </ac:spMkLst>
        </pc:spChg>
        <pc:spChg chg="del">
          <ac:chgData name="Palit, Tapti" userId="dec6fbcd-7598-406a-8cbf-504d4a3bac15" providerId="ADAL" clId="{65104DF2-1B45-4C36-9E2A-F89658839DCF}" dt="2024-01-25T17:58:39.655" v="22110" actId="478"/>
          <ac:spMkLst>
            <pc:docMk/>
            <pc:sldMk cId="3386390439" sldId="1034"/>
            <ac:spMk id="29" creationId="{B51B138B-CA6E-D442-540A-519FABFF1C4E}"/>
          </ac:spMkLst>
        </pc:spChg>
        <pc:spChg chg="mod">
          <ac:chgData name="Palit, Tapti" userId="dec6fbcd-7598-406a-8cbf-504d4a3bac15" providerId="ADAL" clId="{65104DF2-1B45-4C36-9E2A-F89658839DCF}" dt="2024-01-25T18:04:10.449" v="22307" actId="20577"/>
          <ac:spMkLst>
            <pc:docMk/>
            <pc:sldMk cId="3386390439" sldId="1034"/>
            <ac:spMk id="31" creationId="{8066DF09-0DDE-0E4A-743E-1BD29398BBC7}"/>
          </ac:spMkLst>
        </pc:spChg>
        <pc:picChg chg="del">
          <ac:chgData name="Palit, Tapti" userId="dec6fbcd-7598-406a-8cbf-504d4a3bac15" providerId="ADAL" clId="{65104DF2-1B45-4C36-9E2A-F89658839DCF}" dt="2024-01-25T17:58:31.637" v="22106" actId="478"/>
          <ac:picMkLst>
            <pc:docMk/>
            <pc:sldMk cId="3386390439" sldId="1034"/>
            <ac:picMk id="2" creationId="{5C5B91B7-4BF3-EF22-73A2-268F52918630}"/>
          </ac:picMkLst>
        </pc:picChg>
        <pc:picChg chg="mod">
          <ac:chgData name="Palit, Tapti" userId="dec6fbcd-7598-406a-8cbf-504d4a3bac15" providerId="ADAL" clId="{65104DF2-1B45-4C36-9E2A-F89658839DCF}" dt="2024-01-25T17:58:55.944" v="22116" actId="1076"/>
          <ac:picMkLst>
            <pc:docMk/>
            <pc:sldMk cId="3386390439" sldId="1034"/>
            <ac:picMk id="30" creationId="{C4A9D9C3-B220-ECBA-34F5-F32FE43D70F1}"/>
          </ac:picMkLst>
        </pc:picChg>
        <pc:picChg chg="mod">
          <ac:chgData name="Palit, Tapti" userId="dec6fbcd-7598-406a-8cbf-504d4a3bac15" providerId="ADAL" clId="{65104DF2-1B45-4C36-9E2A-F89658839DCF}" dt="2024-01-25T17:58:58.214" v="22117" actId="1076"/>
          <ac:picMkLst>
            <pc:docMk/>
            <pc:sldMk cId="3386390439" sldId="1034"/>
            <ac:picMk id="1026" creationId="{85D56089-2BE5-60FF-6DAA-7CE90B5C9556}"/>
          </ac:picMkLst>
        </pc:picChg>
        <pc:cxnChg chg="del">
          <ac:chgData name="Palit, Tapti" userId="dec6fbcd-7598-406a-8cbf-504d4a3bac15" providerId="ADAL" clId="{65104DF2-1B45-4C36-9E2A-F89658839DCF}" dt="2024-01-25T17:58:35.465" v="22108" actId="478"/>
          <ac:cxnSpMkLst>
            <pc:docMk/>
            <pc:sldMk cId="3386390439" sldId="1034"/>
            <ac:cxnSpMk id="6" creationId="{9A228DE5-2A47-7DC0-AB7D-AA240CDBFA38}"/>
          </ac:cxnSpMkLst>
        </pc:cxnChg>
        <pc:cxnChg chg="del">
          <ac:chgData name="Palit, Tapti" userId="dec6fbcd-7598-406a-8cbf-504d4a3bac15" providerId="ADAL" clId="{65104DF2-1B45-4C36-9E2A-F89658839DCF}" dt="2024-01-25T17:58:50.264" v="22114" actId="478"/>
          <ac:cxnSpMkLst>
            <pc:docMk/>
            <pc:sldMk cId="3386390439" sldId="1034"/>
            <ac:cxnSpMk id="7" creationId="{61D65FAB-D08A-1F97-5A56-A0AFDCACE3EE}"/>
          </ac:cxnSpMkLst>
        </pc:cxnChg>
        <pc:cxnChg chg="del mod">
          <ac:chgData name="Palit, Tapti" userId="dec6fbcd-7598-406a-8cbf-504d4a3bac15" providerId="ADAL" clId="{65104DF2-1B45-4C36-9E2A-F89658839DCF}" dt="2024-01-25T17:58:50.264" v="22114" actId="478"/>
          <ac:cxnSpMkLst>
            <pc:docMk/>
            <pc:sldMk cId="3386390439" sldId="1034"/>
            <ac:cxnSpMk id="9" creationId="{5B659DB4-1E58-9C88-6147-F8AE219D326E}"/>
          </ac:cxnSpMkLst>
        </pc:cxnChg>
        <pc:cxnChg chg="del mod">
          <ac:chgData name="Palit, Tapti" userId="dec6fbcd-7598-406a-8cbf-504d4a3bac15" providerId="ADAL" clId="{65104DF2-1B45-4C36-9E2A-F89658839DCF}" dt="2024-01-25T17:58:33.379" v="22107" actId="478"/>
          <ac:cxnSpMkLst>
            <pc:docMk/>
            <pc:sldMk cId="3386390439" sldId="1034"/>
            <ac:cxnSpMk id="14" creationId="{E3057DF5-1ED5-9116-B096-D42DE1A11886}"/>
          </ac:cxnSpMkLst>
        </pc:cxnChg>
        <pc:cxnChg chg="del mod">
          <ac:chgData name="Palit, Tapti" userId="dec6fbcd-7598-406a-8cbf-504d4a3bac15" providerId="ADAL" clId="{65104DF2-1B45-4C36-9E2A-F89658839DCF}" dt="2024-01-25T17:58:50.264" v="22114" actId="478"/>
          <ac:cxnSpMkLst>
            <pc:docMk/>
            <pc:sldMk cId="3386390439" sldId="1034"/>
            <ac:cxnSpMk id="17" creationId="{3F645796-6659-6C62-0048-A9C63762DB52}"/>
          </ac:cxnSpMkLst>
        </pc:cxnChg>
        <pc:cxnChg chg="del">
          <ac:chgData name="Palit, Tapti" userId="dec6fbcd-7598-406a-8cbf-504d4a3bac15" providerId="ADAL" clId="{65104DF2-1B45-4C36-9E2A-F89658839DCF}" dt="2024-01-25T17:58:41.429" v="22111" actId="478"/>
          <ac:cxnSpMkLst>
            <pc:docMk/>
            <pc:sldMk cId="3386390439" sldId="1034"/>
            <ac:cxnSpMk id="23" creationId="{D16509D8-28D2-A44B-77B1-1128B454B009}"/>
          </ac:cxnSpMkLst>
        </pc:cxnChg>
        <pc:cxnChg chg="del">
          <ac:chgData name="Palit, Tapti" userId="dec6fbcd-7598-406a-8cbf-504d4a3bac15" providerId="ADAL" clId="{65104DF2-1B45-4C36-9E2A-F89658839DCF}" dt="2024-01-25T17:58:43.014" v="22112" actId="478"/>
          <ac:cxnSpMkLst>
            <pc:docMk/>
            <pc:sldMk cId="3386390439" sldId="1034"/>
            <ac:cxnSpMk id="26" creationId="{CC017F9E-EDAB-28CE-0FC4-6DC0F6308385}"/>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0:19.796" v="25447"/>
              <pc2:cmMkLst xmlns:pc2="http://schemas.microsoft.com/office/powerpoint/2019/9/main/command">
                <pc:docMk/>
                <pc:sldMk cId="3386390439" sldId="1034"/>
                <pc2:cmMk id="{409A4FB5-0779-4C44-B1ED-07A27718C28E}"/>
              </pc2:cmMkLst>
            </pc226:cmChg>
          </p:ext>
        </pc:extLst>
      </pc:sldChg>
      <pc:sldChg chg="addSp delSp modSp add mod">
        <pc:chgData name="Palit, Tapti" userId="dec6fbcd-7598-406a-8cbf-504d4a3bac15" providerId="ADAL" clId="{65104DF2-1B45-4C36-9E2A-F89658839DCF}" dt="2024-01-25T18:01:31.285" v="22157" actId="478"/>
        <pc:sldMkLst>
          <pc:docMk/>
          <pc:sldMk cId="2254985898" sldId="1035"/>
        </pc:sldMkLst>
        <pc:spChg chg="del">
          <ac:chgData name="Palit, Tapti" userId="dec6fbcd-7598-406a-8cbf-504d4a3bac15" providerId="ADAL" clId="{65104DF2-1B45-4C36-9E2A-F89658839DCF}" dt="2024-01-25T18:00:19.049" v="22154" actId="478"/>
          <ac:spMkLst>
            <pc:docMk/>
            <pc:sldMk cId="2254985898" sldId="1035"/>
            <ac:spMk id="5" creationId="{6A16820F-4E3C-D94A-AF37-38E1BA86DC74}"/>
          </ac:spMkLst>
        </pc:spChg>
        <pc:spChg chg="add mod">
          <ac:chgData name="Palit, Tapti" userId="dec6fbcd-7598-406a-8cbf-504d4a3bac15" providerId="ADAL" clId="{65104DF2-1B45-4C36-9E2A-F89658839DCF}" dt="2024-01-25T18:00:19.049" v="22154" actId="478"/>
          <ac:spMkLst>
            <pc:docMk/>
            <pc:sldMk cId="2254985898" sldId="1035"/>
            <ac:spMk id="16" creationId="{5EA55818-71C4-7804-922F-796706A41320}"/>
          </ac:spMkLst>
        </pc:spChg>
        <pc:spChg chg="del mod">
          <ac:chgData name="Palit, Tapti" userId="dec6fbcd-7598-406a-8cbf-504d4a3bac15" providerId="ADAL" clId="{65104DF2-1B45-4C36-9E2A-F89658839DCF}" dt="2024-01-25T18:00:25.106" v="22155" actId="478"/>
          <ac:spMkLst>
            <pc:docMk/>
            <pc:sldMk cId="2254985898" sldId="1035"/>
            <ac:spMk id="18" creationId="{F6909437-D043-2C29-21BC-C06F5DCB2F59}"/>
          </ac:spMkLst>
        </pc:spChg>
        <pc:spChg chg="add mod">
          <ac:chgData name="Palit, Tapti" userId="dec6fbcd-7598-406a-8cbf-504d4a3bac15" providerId="ADAL" clId="{65104DF2-1B45-4C36-9E2A-F89658839DCF}" dt="2024-01-25T18:01:21.282" v="22156"/>
          <ac:spMkLst>
            <pc:docMk/>
            <pc:sldMk cId="2254985898" sldId="1035"/>
            <ac:spMk id="19" creationId="{41571BFA-A0C5-C304-F812-7C2A466F3ACC}"/>
          </ac:spMkLst>
        </pc:spChg>
        <pc:picChg chg="del">
          <ac:chgData name="Palit, Tapti" userId="dec6fbcd-7598-406a-8cbf-504d4a3bac15" providerId="ADAL" clId="{65104DF2-1B45-4C36-9E2A-F89658839DCF}" dt="2024-01-25T18:01:31.285" v="22157" actId="478"/>
          <ac:picMkLst>
            <pc:docMk/>
            <pc:sldMk cId="2254985898" sldId="1035"/>
            <ac:picMk id="11" creationId="{71435A73-6B56-0322-F1D2-D1616A3AEB4A}"/>
          </ac:picMkLst>
        </pc:picChg>
        <pc:cxnChg chg="add mod">
          <ac:chgData name="Palit, Tapti" userId="dec6fbcd-7598-406a-8cbf-504d4a3bac15" providerId="ADAL" clId="{65104DF2-1B45-4C36-9E2A-F89658839DCF}" dt="2024-01-25T18:01:21.282" v="22156"/>
          <ac:cxnSpMkLst>
            <pc:docMk/>
            <pc:sldMk cId="2254985898" sldId="1035"/>
            <ac:cxnSpMk id="17" creationId="{0B7C1332-F898-F4A6-41BF-E5BAAD9AB82B}"/>
          </ac:cxnSpMkLst>
        </pc:cxnChg>
      </pc:sldChg>
      <pc:sldChg chg="addSp delSp modSp add del mod">
        <pc:chgData name="Palit, Tapti" userId="dec6fbcd-7598-406a-8cbf-504d4a3bac15" providerId="ADAL" clId="{65104DF2-1B45-4C36-9E2A-F89658839DCF}" dt="2024-01-26T19:12:37.175" v="22968" actId="2696"/>
        <pc:sldMkLst>
          <pc:docMk/>
          <pc:sldMk cId="1225240606" sldId="1036"/>
        </pc:sldMkLst>
        <pc:spChg chg="add del">
          <ac:chgData name="Palit, Tapti" userId="dec6fbcd-7598-406a-8cbf-504d4a3bac15" providerId="ADAL" clId="{65104DF2-1B45-4C36-9E2A-F89658839DCF}" dt="2024-01-25T18:17:14.405" v="22639" actId="478"/>
          <ac:spMkLst>
            <pc:docMk/>
            <pc:sldMk cId="1225240606" sldId="1036"/>
            <ac:spMk id="2" creationId="{656DB987-E898-4BA7-39FC-75CB5E3A5011}"/>
          </ac:spMkLst>
        </pc:spChg>
        <pc:spChg chg="mod">
          <ac:chgData name="Palit, Tapti" userId="dec6fbcd-7598-406a-8cbf-504d4a3bac15" providerId="ADAL" clId="{65104DF2-1B45-4C36-9E2A-F89658839DCF}" dt="2024-01-25T18:11:15.271" v="22382" actId="20577"/>
          <ac:spMkLst>
            <pc:docMk/>
            <pc:sldMk cId="1225240606" sldId="1036"/>
            <ac:spMk id="12" creationId="{498AE73A-CEAA-1376-AD9C-8110A90B14BF}"/>
          </ac:spMkLst>
        </pc:spChg>
        <pc:picChg chg="mod">
          <ac:chgData name="Palit, Tapti" userId="dec6fbcd-7598-406a-8cbf-504d4a3bac15" providerId="ADAL" clId="{65104DF2-1B45-4C36-9E2A-F89658839DCF}" dt="2024-01-25T18:11:21.485" v="22384" actId="1076"/>
          <ac:picMkLst>
            <pc:docMk/>
            <pc:sldMk cId="1225240606" sldId="1036"/>
            <ac:picMk id="3076" creationId="{26E16DAD-48E1-CD95-693A-FD190AF70FC1}"/>
          </ac:picMkLst>
        </pc:picChg>
        <pc:picChg chg="mod">
          <ac:chgData name="Palit, Tapti" userId="dec6fbcd-7598-406a-8cbf-504d4a3bac15" providerId="ADAL" clId="{65104DF2-1B45-4C36-9E2A-F89658839DCF}" dt="2024-01-25T18:11:28.187" v="22387" actId="1076"/>
          <ac:picMkLst>
            <pc:docMk/>
            <pc:sldMk cId="1225240606" sldId="1036"/>
            <ac:picMk id="3078" creationId="{E7B4BB44-207D-AF75-B605-841BD4E59D8A}"/>
          </ac:picMkLst>
        </pc:picChg>
        <pc:picChg chg="mod">
          <ac:chgData name="Palit, Tapti" userId="dec6fbcd-7598-406a-8cbf-504d4a3bac15" providerId="ADAL" clId="{65104DF2-1B45-4C36-9E2A-F89658839DCF}" dt="2024-01-25T18:11:25.551" v="22386" actId="1076"/>
          <ac:picMkLst>
            <pc:docMk/>
            <pc:sldMk cId="1225240606" sldId="1036"/>
            <ac:picMk id="3080" creationId="{68567777-1E75-80A0-2589-2E2BA7DE8F73}"/>
          </ac:picMkLst>
        </pc:picChg>
      </pc:sldChg>
      <pc:sldChg chg="add mod modShow">
        <pc:chgData name="Palit, Tapti" userId="dec6fbcd-7598-406a-8cbf-504d4a3bac15" providerId="ADAL" clId="{65104DF2-1B45-4C36-9E2A-F89658839DCF}" dt="2024-01-26T19:13:07.975" v="22972" actId="729"/>
        <pc:sldMkLst>
          <pc:docMk/>
          <pc:sldMk cId="2068681319" sldId="1036"/>
        </pc:sldMkLst>
      </pc:sldChg>
      <pc:sldChg chg="add del">
        <pc:chgData name="Palit, Tapti" userId="dec6fbcd-7598-406a-8cbf-504d4a3bac15" providerId="ADAL" clId="{65104DF2-1B45-4C36-9E2A-F89658839DCF}" dt="2024-01-26T19:12:49.080" v="22970" actId="2696"/>
        <pc:sldMkLst>
          <pc:docMk/>
          <pc:sldMk cId="4134499393" sldId="1036"/>
        </pc:sldMkLst>
      </pc:sldChg>
      <pc:sldChg chg="addSp delSp modSp add mod modClrScheme chgLayout">
        <pc:chgData name="Palit, Tapti" userId="dec6fbcd-7598-406a-8cbf-504d4a3bac15" providerId="ADAL" clId="{65104DF2-1B45-4C36-9E2A-F89658839DCF}" dt="2024-01-26T19:33:43.801" v="23424" actId="20577"/>
        <pc:sldMkLst>
          <pc:docMk/>
          <pc:sldMk cId="1424143934" sldId="1037"/>
        </pc:sldMkLst>
        <pc:spChg chg="add mod ord">
          <ac:chgData name="Palit, Tapti" userId="dec6fbcd-7598-406a-8cbf-504d4a3bac15" providerId="ADAL" clId="{65104DF2-1B45-4C36-9E2A-F89658839DCF}" dt="2024-01-26T19:32:15.765" v="23390" actId="14100"/>
          <ac:spMkLst>
            <pc:docMk/>
            <pc:sldMk cId="1424143934" sldId="1037"/>
            <ac:spMk id="2" creationId="{9DACA139-6BE7-72A7-42F6-952EC2B3A3DC}"/>
          </ac:spMkLst>
        </pc:spChg>
        <pc:spChg chg="add mod">
          <ac:chgData name="Palit, Tapti" userId="dec6fbcd-7598-406a-8cbf-504d4a3bac15" providerId="ADAL" clId="{65104DF2-1B45-4C36-9E2A-F89658839DCF}" dt="2024-01-26T19:33:33.268" v="23411" actId="14100"/>
          <ac:spMkLst>
            <pc:docMk/>
            <pc:sldMk cId="1424143934" sldId="1037"/>
            <ac:spMk id="3" creationId="{E470BD9D-EFD5-3C86-9E4F-CDA368536399}"/>
          </ac:spMkLst>
        </pc:spChg>
        <pc:spChg chg="mod ord">
          <ac:chgData name="Palit, Tapti" userId="dec6fbcd-7598-406a-8cbf-504d4a3bac15" providerId="ADAL" clId="{65104DF2-1B45-4C36-9E2A-F89658839DCF}" dt="2024-01-26T19:31:13.286" v="23280" actId="700"/>
          <ac:spMkLst>
            <pc:docMk/>
            <pc:sldMk cId="1424143934" sldId="1037"/>
            <ac:spMk id="4" creationId="{98D80283-D8DA-71D9-5393-C040601DD2E7}"/>
          </ac:spMkLst>
        </pc:spChg>
        <pc:spChg chg="add mod">
          <ac:chgData name="Palit, Tapti" userId="dec6fbcd-7598-406a-8cbf-504d4a3bac15" providerId="ADAL" clId="{65104DF2-1B45-4C36-9E2A-F89658839DCF}" dt="2024-01-26T19:33:43.801" v="23424" actId="20577"/>
          <ac:spMkLst>
            <pc:docMk/>
            <pc:sldMk cId="1424143934" sldId="1037"/>
            <ac:spMk id="5" creationId="{266BC853-2E85-D496-9042-967B14123CA6}"/>
          </ac:spMkLst>
        </pc:spChg>
        <pc:spChg chg="mod ord">
          <ac:chgData name="Palit, Tapti" userId="dec6fbcd-7598-406a-8cbf-504d4a3bac15" providerId="ADAL" clId="{65104DF2-1B45-4C36-9E2A-F89658839DCF}" dt="2024-01-26T19:31:27.500" v="23309" actId="20577"/>
          <ac:spMkLst>
            <pc:docMk/>
            <pc:sldMk cId="1424143934" sldId="1037"/>
            <ac:spMk id="6" creationId="{C83B4F0D-9E97-1F40-2BE7-29B171E0C65F}"/>
          </ac:spMkLst>
        </pc:spChg>
        <pc:picChg chg="add">
          <ac:chgData name="Palit, Tapti" userId="dec6fbcd-7598-406a-8cbf-504d4a3bac15" providerId="ADAL" clId="{65104DF2-1B45-4C36-9E2A-F89658839DCF}" dt="2024-01-26T19:29:46.847" v="23278"/>
          <ac:picMkLst>
            <pc:docMk/>
            <pc:sldMk cId="1424143934" sldId="1037"/>
            <ac:picMk id="2050" creationId="{D6DF9E36-55CF-A5E9-6BE6-3D261F7D9FB7}"/>
          </ac:picMkLst>
        </pc:picChg>
        <pc:picChg chg="add del mod">
          <ac:chgData name="Palit, Tapti" userId="dec6fbcd-7598-406a-8cbf-504d4a3bac15" providerId="ADAL" clId="{65104DF2-1B45-4C36-9E2A-F89658839DCF}" dt="2024-01-26T19:33:15.646" v="23399" actId="1076"/>
          <ac:picMkLst>
            <pc:docMk/>
            <pc:sldMk cId="1424143934" sldId="1037"/>
            <ac:picMk id="2052" creationId="{E801F39D-0E03-5226-EA64-06BC0B2511E1}"/>
          </ac:picMkLst>
        </pc:picChg>
        <pc:picChg chg="add mod">
          <ac:chgData name="Palit, Tapti" userId="dec6fbcd-7598-406a-8cbf-504d4a3bac15" providerId="ADAL" clId="{65104DF2-1B45-4C36-9E2A-F89658839DCF}" dt="2024-01-26T19:33:15.646" v="23399" actId="1076"/>
          <ac:picMkLst>
            <pc:docMk/>
            <pc:sldMk cId="1424143934" sldId="1037"/>
            <ac:picMk id="2054" creationId="{ECBCF509-6FCC-3CF6-E3A2-3CB61E2601C3}"/>
          </ac:picMkLst>
        </pc:picChg>
      </pc:sldChg>
      <pc:sldChg chg="add">
        <pc:chgData name="Palit, Tapti" userId="dec6fbcd-7598-406a-8cbf-504d4a3bac15" providerId="ADAL" clId="{65104DF2-1B45-4C36-9E2A-F89658839DCF}" dt="2024-01-26T19:12:42.323" v="22969"/>
        <pc:sldMkLst>
          <pc:docMk/>
          <pc:sldMk cId="665262604" sldId="1038"/>
        </pc:sldMkLst>
      </pc:sldChg>
      <pc:sldChg chg="modSp add del mod">
        <pc:chgData name="Palit, Tapti" userId="dec6fbcd-7598-406a-8cbf-504d4a3bac15" providerId="ADAL" clId="{65104DF2-1B45-4C36-9E2A-F89658839DCF}" dt="2024-01-26T19:12:37.175" v="22968" actId="2696"/>
        <pc:sldMkLst>
          <pc:docMk/>
          <pc:sldMk cId="1055822117" sldId="1038"/>
        </pc:sldMkLst>
        <pc:spChg chg="mod">
          <ac:chgData name="Palit, Tapti" userId="dec6fbcd-7598-406a-8cbf-504d4a3bac15" providerId="ADAL" clId="{65104DF2-1B45-4C36-9E2A-F89658839DCF}" dt="2024-01-25T18:11:50.802" v="22398" actId="20577"/>
          <ac:spMkLst>
            <pc:docMk/>
            <pc:sldMk cId="1055822117" sldId="1038"/>
            <ac:spMk id="10" creationId="{EEA573DB-F656-4DB1-2FEF-7880B86E2669}"/>
          </ac:spMkLst>
        </pc:spChg>
        <pc:graphicFrameChg chg="modGraphic">
          <ac:chgData name="Palit, Tapti" userId="dec6fbcd-7598-406a-8cbf-504d4a3bac15" providerId="ADAL" clId="{65104DF2-1B45-4C36-9E2A-F89658839DCF}" dt="2024-01-25T18:12:10.217" v="22417" actId="20577"/>
          <ac:graphicFrameMkLst>
            <pc:docMk/>
            <pc:sldMk cId="1055822117" sldId="1038"/>
            <ac:graphicFrameMk id="12" creationId="{ACF69396-1115-0103-FBDD-196ABEA621B6}"/>
          </ac:graphicFrameMkLst>
        </pc:graphicFrameChg>
      </pc:sldChg>
      <pc:sldChg chg="add del">
        <pc:chgData name="Palit, Tapti" userId="dec6fbcd-7598-406a-8cbf-504d4a3bac15" providerId="ADAL" clId="{65104DF2-1B45-4C36-9E2A-F89658839DCF}" dt="2024-01-26T17:57:07.769" v="22960"/>
        <pc:sldMkLst>
          <pc:docMk/>
          <pc:sldMk cId="2166015998" sldId="1038"/>
        </pc:sldMkLst>
      </pc:sldChg>
      <pc:sldChg chg="add addCm modCm modNotesTx">
        <pc:chgData name="Palit, Tapti" userId="dec6fbcd-7598-406a-8cbf-504d4a3bac15" providerId="ADAL" clId="{65104DF2-1B45-4C36-9E2A-F89658839DCF}" dt="2024-01-26T20:23:13.068" v="24004" actId="20577"/>
        <pc:sldMkLst>
          <pc:docMk/>
          <pc:sldMk cId="1642077207" sldId="1039"/>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26T20:22:31.706" v="23976"/>
              <pc2:cmMkLst xmlns:pc2="http://schemas.microsoft.com/office/powerpoint/2019/9/main/command">
                <pc:docMk/>
                <pc:sldMk cId="1642077207" sldId="1039"/>
                <pc2:cmMk id="{78424721-8093-4D9F-AFE8-B5E5DC78579A}"/>
              </pc2:cmMkLst>
              <pc226:cmRplyChg chg="add">
                <pc226:chgData name="Palit, Tapti" userId="dec6fbcd-7598-406a-8cbf-504d4a3bac15" providerId="ADAL" clId="{65104DF2-1B45-4C36-9E2A-F89658839DCF}" dt="2024-01-26T20:22:31.706" v="23976"/>
                <pc2:cmRplyMkLst xmlns:pc2="http://schemas.microsoft.com/office/powerpoint/2019/9/main/command">
                  <pc:docMk/>
                  <pc:sldMk cId="1642077207" sldId="1039"/>
                  <pc2:cmMk id="{78424721-8093-4D9F-AFE8-B5E5DC78579A}"/>
                  <pc2:cmRplyMk id="{BF80C220-3EC4-47CB-A7AE-F52A18F6F508}"/>
                </pc2:cmRplyMkLst>
              </pc226:cmRplyChg>
            </pc226:cmChg>
          </p:ext>
        </pc:extLst>
      </pc:sldChg>
      <pc:sldChg chg="add del">
        <pc:chgData name="Palit, Tapti" userId="dec6fbcd-7598-406a-8cbf-504d4a3bac15" providerId="ADAL" clId="{65104DF2-1B45-4C36-9E2A-F89658839DCF}" dt="2024-01-26T17:57:07.769" v="22960"/>
        <pc:sldMkLst>
          <pc:docMk/>
          <pc:sldMk cId="3497374644" sldId="1039"/>
        </pc:sldMkLst>
      </pc:sldChg>
      <pc:sldChg chg="modSp add del mod">
        <pc:chgData name="Palit, Tapti" userId="dec6fbcd-7598-406a-8cbf-504d4a3bac15" providerId="ADAL" clId="{65104DF2-1B45-4C36-9E2A-F89658839DCF}" dt="2024-01-26T19:12:37.175" v="22968" actId="2696"/>
        <pc:sldMkLst>
          <pc:docMk/>
          <pc:sldMk cId="4270396083" sldId="1039"/>
        </pc:sldMkLst>
        <pc:spChg chg="mod">
          <ac:chgData name="Palit, Tapti" userId="dec6fbcd-7598-406a-8cbf-504d4a3bac15" providerId="ADAL" clId="{65104DF2-1B45-4C36-9E2A-F89658839DCF}" dt="2024-01-25T18:12:17.544" v="22418"/>
          <ac:spMkLst>
            <pc:docMk/>
            <pc:sldMk cId="4270396083" sldId="1039"/>
            <ac:spMk id="10" creationId="{EEA573DB-F656-4DB1-2FEF-7880B86E2669}"/>
          </ac:spMkLst>
        </pc:spChg>
        <pc:graphicFrameChg chg="modGraphic">
          <ac:chgData name="Palit, Tapti" userId="dec6fbcd-7598-406a-8cbf-504d4a3bac15" providerId="ADAL" clId="{65104DF2-1B45-4C36-9E2A-F89658839DCF}" dt="2024-01-25T18:12:42.135" v="22430" actId="20577"/>
          <ac:graphicFrameMkLst>
            <pc:docMk/>
            <pc:sldMk cId="4270396083" sldId="1039"/>
            <ac:graphicFrameMk id="12" creationId="{ACF69396-1115-0103-FBDD-196ABEA621B6}"/>
          </ac:graphicFrameMkLst>
        </pc:graphicFrameChg>
      </pc:sldChg>
      <pc:sldChg chg="addSp delSp modSp new mod modClrScheme chgLayout">
        <pc:chgData name="Palit, Tapti" userId="dec6fbcd-7598-406a-8cbf-504d4a3bac15" providerId="ADAL" clId="{65104DF2-1B45-4C36-9E2A-F89658839DCF}" dt="2024-01-26T20:40:28.397" v="24334" actId="20577"/>
        <pc:sldMkLst>
          <pc:docMk/>
          <pc:sldMk cId="2504136269" sldId="1040"/>
        </pc:sldMkLst>
        <pc:spChg chg="del">
          <ac:chgData name="Palit, Tapti" userId="dec6fbcd-7598-406a-8cbf-504d4a3bac15" providerId="ADAL" clId="{65104DF2-1B45-4C36-9E2A-F89658839DCF}" dt="2024-01-25T18:13:14.525" v="22432" actId="700"/>
          <ac:spMkLst>
            <pc:docMk/>
            <pc:sldMk cId="2504136269" sldId="1040"/>
            <ac:spMk id="2" creationId="{2508678A-AC48-9953-BBF0-4C3DDEDD4E1B}"/>
          </ac:spMkLst>
        </pc:spChg>
        <pc:spChg chg="del mod ord">
          <ac:chgData name="Palit, Tapti" userId="dec6fbcd-7598-406a-8cbf-504d4a3bac15" providerId="ADAL" clId="{65104DF2-1B45-4C36-9E2A-F89658839DCF}" dt="2024-01-25T18:13:14.525" v="22432" actId="700"/>
          <ac:spMkLst>
            <pc:docMk/>
            <pc:sldMk cId="2504136269" sldId="1040"/>
            <ac:spMk id="3" creationId="{34665B6E-0E54-5DD6-B019-90BD5129CC48}"/>
          </ac:spMkLst>
        </pc:spChg>
        <pc:spChg chg="mod ord">
          <ac:chgData name="Palit, Tapti" userId="dec6fbcd-7598-406a-8cbf-504d4a3bac15" providerId="ADAL" clId="{65104DF2-1B45-4C36-9E2A-F89658839DCF}" dt="2024-01-25T18:13:14.525" v="22432" actId="700"/>
          <ac:spMkLst>
            <pc:docMk/>
            <pc:sldMk cId="2504136269" sldId="1040"/>
            <ac:spMk id="4" creationId="{69B7CE31-0FFE-BDB6-D569-ACC888DD573D}"/>
          </ac:spMkLst>
        </pc:spChg>
        <pc:spChg chg="del">
          <ac:chgData name="Palit, Tapti" userId="dec6fbcd-7598-406a-8cbf-504d4a3bac15" providerId="ADAL" clId="{65104DF2-1B45-4C36-9E2A-F89658839DCF}" dt="2024-01-25T18:13:14.525" v="22432" actId="700"/>
          <ac:spMkLst>
            <pc:docMk/>
            <pc:sldMk cId="2504136269" sldId="1040"/>
            <ac:spMk id="5" creationId="{F74C50BF-1A32-48BB-1B6B-CD7E0D8EDF33}"/>
          </ac:spMkLst>
        </pc:spChg>
        <pc:spChg chg="add mod ord">
          <ac:chgData name="Palit, Tapti" userId="dec6fbcd-7598-406a-8cbf-504d4a3bac15" providerId="ADAL" clId="{65104DF2-1B45-4C36-9E2A-F89658839DCF}" dt="2024-01-26T20:40:28.397" v="24334" actId="20577"/>
          <ac:spMkLst>
            <pc:docMk/>
            <pc:sldMk cId="2504136269" sldId="1040"/>
            <ac:spMk id="6" creationId="{E821C609-F920-0F4B-CA3D-7BC4E0A8FDBA}"/>
          </ac:spMkLst>
        </pc:spChg>
      </pc:sldChg>
      <pc:sldChg chg="addSp delSp modSp new mod modClrScheme chgLayout">
        <pc:chgData name="Palit, Tapti" userId="dec6fbcd-7598-406a-8cbf-504d4a3bac15" providerId="ADAL" clId="{65104DF2-1B45-4C36-9E2A-F89658839DCF}" dt="2024-01-25T18:19:11.726" v="22740" actId="20577"/>
        <pc:sldMkLst>
          <pc:docMk/>
          <pc:sldMk cId="10976018" sldId="1041"/>
        </pc:sldMkLst>
        <pc:spChg chg="del">
          <ac:chgData name="Palit, Tapti" userId="dec6fbcd-7598-406a-8cbf-504d4a3bac15" providerId="ADAL" clId="{65104DF2-1B45-4C36-9E2A-F89658839DCF}" dt="2024-01-25T18:18:52.863" v="22644" actId="700"/>
          <ac:spMkLst>
            <pc:docMk/>
            <pc:sldMk cId="10976018" sldId="1041"/>
            <ac:spMk id="2" creationId="{E3461E66-0BEA-49AF-0C26-706D8C361D43}"/>
          </ac:spMkLst>
        </pc:spChg>
        <pc:spChg chg="del mod ord">
          <ac:chgData name="Palit, Tapti" userId="dec6fbcd-7598-406a-8cbf-504d4a3bac15" providerId="ADAL" clId="{65104DF2-1B45-4C36-9E2A-F89658839DCF}" dt="2024-01-25T18:18:52.863" v="22644" actId="700"/>
          <ac:spMkLst>
            <pc:docMk/>
            <pc:sldMk cId="10976018" sldId="1041"/>
            <ac:spMk id="3" creationId="{65C62922-F9AF-3669-22D4-059AC15940EE}"/>
          </ac:spMkLst>
        </pc:spChg>
        <pc:spChg chg="mod ord">
          <ac:chgData name="Palit, Tapti" userId="dec6fbcd-7598-406a-8cbf-504d4a3bac15" providerId="ADAL" clId="{65104DF2-1B45-4C36-9E2A-F89658839DCF}" dt="2024-01-25T18:18:52.863" v="22644" actId="700"/>
          <ac:spMkLst>
            <pc:docMk/>
            <pc:sldMk cId="10976018" sldId="1041"/>
            <ac:spMk id="4" creationId="{BFFAB8E3-62C2-2EE2-DC39-C95584015FE7}"/>
          </ac:spMkLst>
        </pc:spChg>
        <pc:spChg chg="del">
          <ac:chgData name="Palit, Tapti" userId="dec6fbcd-7598-406a-8cbf-504d4a3bac15" providerId="ADAL" clId="{65104DF2-1B45-4C36-9E2A-F89658839DCF}" dt="2024-01-25T18:18:52.863" v="22644" actId="700"/>
          <ac:spMkLst>
            <pc:docMk/>
            <pc:sldMk cId="10976018" sldId="1041"/>
            <ac:spMk id="5" creationId="{1E2FABD1-DB8F-5F7C-91BA-407D26C5CD00}"/>
          </ac:spMkLst>
        </pc:spChg>
        <pc:spChg chg="add mod ord">
          <ac:chgData name="Palit, Tapti" userId="dec6fbcd-7598-406a-8cbf-504d4a3bac15" providerId="ADAL" clId="{65104DF2-1B45-4C36-9E2A-F89658839DCF}" dt="2024-01-25T18:19:11.726" v="22740" actId="20577"/>
          <ac:spMkLst>
            <pc:docMk/>
            <pc:sldMk cId="10976018" sldId="1041"/>
            <ac:spMk id="6" creationId="{FDC74DA8-C237-A341-3E03-E5F1314CC573}"/>
          </ac:spMkLst>
        </pc:spChg>
      </pc:sldChg>
      <pc:sldChg chg="modSp add del">
        <pc:chgData name="Palit, Tapti" userId="dec6fbcd-7598-406a-8cbf-504d4a3bac15" providerId="ADAL" clId="{65104DF2-1B45-4C36-9E2A-F89658839DCF}" dt="2024-01-26T19:12:37.175" v="22968" actId="2696"/>
        <pc:sldMkLst>
          <pc:docMk/>
          <pc:sldMk cId="90702374" sldId="1042"/>
        </pc:sldMkLst>
        <pc:graphicFrameChg chg="mod">
          <ac:chgData name="Palit, Tapti" userId="dec6fbcd-7598-406a-8cbf-504d4a3bac15" providerId="ADAL" clId="{65104DF2-1B45-4C36-9E2A-F89658839DCF}" dt="2024-01-26T17:59:17.810" v="22964" actId="21"/>
          <ac:graphicFrameMkLst>
            <pc:docMk/>
            <pc:sldMk cId="90702374" sldId="1042"/>
            <ac:graphicFrameMk id="7" creationId="{7FB95747-6BF9-2F56-5051-E05960A8385D}"/>
          </ac:graphicFrameMkLst>
        </pc:graphicFrameChg>
      </pc:sldChg>
      <pc:sldChg chg="modSp add mod">
        <pc:chgData name="Palit, Tapti" userId="dec6fbcd-7598-406a-8cbf-504d4a3bac15" providerId="ADAL" clId="{65104DF2-1B45-4C36-9E2A-F89658839DCF}" dt="2024-01-26T20:18:28.031" v="23933" actId="1076"/>
        <pc:sldMkLst>
          <pc:docMk/>
          <pc:sldMk cId="325945214" sldId="1042"/>
        </pc:sldMkLst>
        <pc:spChg chg="mod">
          <ac:chgData name="Palit, Tapti" userId="dec6fbcd-7598-406a-8cbf-504d4a3bac15" providerId="ADAL" clId="{65104DF2-1B45-4C36-9E2A-F89658839DCF}" dt="2024-01-26T20:18:28.031" v="23933" actId="1076"/>
          <ac:spMkLst>
            <pc:docMk/>
            <pc:sldMk cId="325945214" sldId="1042"/>
            <ac:spMk id="6" creationId="{055AEA24-7981-894A-12F1-23185A3472D6}"/>
          </ac:spMkLst>
        </pc:spChg>
      </pc:sldChg>
      <pc:sldChg chg="modSp add del mod ord">
        <pc:chgData name="Palit, Tapti" userId="dec6fbcd-7598-406a-8cbf-504d4a3bac15" providerId="ADAL" clId="{65104DF2-1B45-4C36-9E2A-F89658839DCF}" dt="2024-01-26T17:57:07.769" v="22960"/>
        <pc:sldMkLst>
          <pc:docMk/>
          <pc:sldMk cId="2990013046" sldId="1042"/>
        </pc:sldMkLst>
        <pc:spChg chg="mod">
          <ac:chgData name="Palit, Tapti" userId="dec6fbcd-7598-406a-8cbf-504d4a3bac15" providerId="ADAL" clId="{65104DF2-1B45-4C36-9E2A-F89658839DCF}" dt="2024-01-26T17:56:59.938" v="22951" actId="20577"/>
          <ac:spMkLst>
            <pc:docMk/>
            <pc:sldMk cId="2990013046" sldId="1042"/>
            <ac:spMk id="3" creationId="{C343FF30-3F93-C0B0-EE77-861CE789DCD4}"/>
          </ac:spMkLst>
        </pc:spChg>
        <pc:graphicFrameChg chg="mod">
          <ac:chgData name="Palit, Tapti" userId="dec6fbcd-7598-406a-8cbf-504d4a3bac15" providerId="ADAL" clId="{65104DF2-1B45-4C36-9E2A-F89658839DCF}" dt="2024-01-26T17:54:31.574" v="22928" actId="21"/>
          <ac:graphicFrameMkLst>
            <pc:docMk/>
            <pc:sldMk cId="2990013046" sldId="1042"/>
            <ac:graphicFrameMk id="7" creationId="{7FB95747-6BF9-2F56-5051-E05960A8385D}"/>
          </ac:graphicFrameMkLst>
        </pc:graphicFrameChg>
      </pc:sldChg>
      <pc:sldChg chg="add del">
        <pc:chgData name="Palit, Tapti" userId="dec6fbcd-7598-406a-8cbf-504d4a3bac15" providerId="ADAL" clId="{65104DF2-1B45-4C36-9E2A-F89658839DCF}" dt="2024-01-26T20:20:43.352" v="23973" actId="47"/>
        <pc:sldMkLst>
          <pc:docMk/>
          <pc:sldMk cId="734663227" sldId="1043"/>
        </pc:sldMkLst>
      </pc:sldChg>
      <pc:sldChg chg="add del">
        <pc:chgData name="Palit, Tapti" userId="dec6fbcd-7598-406a-8cbf-504d4a3bac15" providerId="ADAL" clId="{65104DF2-1B45-4C36-9E2A-F89658839DCF}" dt="2024-01-26T17:57:07.769" v="22960"/>
        <pc:sldMkLst>
          <pc:docMk/>
          <pc:sldMk cId="1854724695" sldId="1043"/>
        </pc:sldMkLst>
      </pc:sldChg>
      <pc:sldChg chg="add del">
        <pc:chgData name="Palit, Tapti" userId="dec6fbcd-7598-406a-8cbf-504d4a3bac15" providerId="ADAL" clId="{65104DF2-1B45-4C36-9E2A-F89658839DCF}" dt="2024-01-26T19:12:37.175" v="22968" actId="2696"/>
        <pc:sldMkLst>
          <pc:docMk/>
          <pc:sldMk cId="3205366510" sldId="1043"/>
        </pc:sldMkLst>
      </pc:sldChg>
      <pc:sldChg chg="add del">
        <pc:chgData name="Palit, Tapti" userId="dec6fbcd-7598-406a-8cbf-504d4a3bac15" providerId="ADAL" clId="{65104DF2-1B45-4C36-9E2A-F89658839DCF}" dt="2024-01-26T17:57:07.769" v="22960"/>
        <pc:sldMkLst>
          <pc:docMk/>
          <pc:sldMk cId="1384446805" sldId="1044"/>
        </pc:sldMkLst>
      </pc:sldChg>
      <pc:sldChg chg="add del">
        <pc:chgData name="Palit, Tapti" userId="dec6fbcd-7598-406a-8cbf-504d4a3bac15" providerId="ADAL" clId="{65104DF2-1B45-4C36-9E2A-F89658839DCF}" dt="2024-01-26T19:12:37.175" v="22968" actId="2696"/>
        <pc:sldMkLst>
          <pc:docMk/>
          <pc:sldMk cId="4202352494" sldId="1044"/>
        </pc:sldMkLst>
      </pc:sldChg>
      <pc:sldChg chg="add del">
        <pc:chgData name="Palit, Tapti" userId="dec6fbcd-7598-406a-8cbf-504d4a3bac15" providerId="ADAL" clId="{65104DF2-1B45-4C36-9E2A-F89658839DCF}" dt="2024-01-26T20:20:45.746" v="23974" actId="47"/>
        <pc:sldMkLst>
          <pc:docMk/>
          <pc:sldMk cId="4210400537" sldId="1044"/>
        </pc:sldMkLst>
      </pc:sldChg>
      <pc:sldChg chg="add">
        <pc:chgData name="Palit, Tapti" userId="dec6fbcd-7598-406a-8cbf-504d4a3bac15" providerId="ADAL" clId="{65104DF2-1B45-4C36-9E2A-F89658839DCF}" dt="2024-01-26T19:12:42.323" v="22969"/>
        <pc:sldMkLst>
          <pc:docMk/>
          <pc:sldMk cId="1025534057" sldId="1045"/>
        </pc:sldMkLst>
      </pc:sldChg>
      <pc:sldChg chg="modSp add del mod ord">
        <pc:chgData name="Palit, Tapti" userId="dec6fbcd-7598-406a-8cbf-504d4a3bac15" providerId="ADAL" clId="{65104DF2-1B45-4C36-9E2A-F89658839DCF}" dt="2024-01-26T17:57:07.769" v="22960"/>
        <pc:sldMkLst>
          <pc:docMk/>
          <pc:sldMk cId="1891039797" sldId="1045"/>
        </pc:sldMkLst>
        <pc:spChg chg="mod">
          <ac:chgData name="Palit, Tapti" userId="dec6fbcd-7598-406a-8cbf-504d4a3bac15" providerId="ADAL" clId="{65104DF2-1B45-4C36-9E2A-F89658839DCF}" dt="2024-01-26T17:56:59.632" v="22950" actId="20577"/>
          <ac:spMkLst>
            <pc:docMk/>
            <pc:sldMk cId="1891039797" sldId="1045"/>
            <ac:spMk id="3" creationId="{C343FF30-3F93-C0B0-EE77-861CE789DCD4}"/>
          </ac:spMkLst>
        </pc:spChg>
        <pc:graphicFrameChg chg="mod modGraphic">
          <ac:chgData name="Palit, Tapti" userId="dec6fbcd-7598-406a-8cbf-504d4a3bac15" providerId="ADAL" clId="{65104DF2-1B45-4C36-9E2A-F89658839DCF}" dt="2024-01-26T17:57:02.512" v="22955" actId="20577"/>
          <ac:graphicFrameMkLst>
            <pc:docMk/>
            <pc:sldMk cId="1891039797" sldId="1045"/>
            <ac:graphicFrameMk id="7" creationId="{7FB95747-6BF9-2F56-5051-E05960A8385D}"/>
          </ac:graphicFrameMkLst>
        </pc:graphicFrameChg>
      </pc:sldChg>
      <pc:sldChg chg="modSp add del">
        <pc:chgData name="Palit, Tapti" userId="dec6fbcd-7598-406a-8cbf-504d4a3bac15" providerId="ADAL" clId="{65104DF2-1B45-4C36-9E2A-F89658839DCF}" dt="2024-01-26T19:12:37.175" v="22968" actId="2696"/>
        <pc:sldMkLst>
          <pc:docMk/>
          <pc:sldMk cId="2524436785" sldId="1045"/>
        </pc:sldMkLst>
        <pc:graphicFrameChg chg="mod">
          <ac:chgData name="Palit, Tapti" userId="dec6fbcd-7598-406a-8cbf-504d4a3bac15" providerId="ADAL" clId="{65104DF2-1B45-4C36-9E2A-F89658839DCF}" dt="2024-01-26T17:59:19.615" v="22965"/>
          <ac:graphicFrameMkLst>
            <pc:docMk/>
            <pc:sldMk cId="2524436785" sldId="1045"/>
            <ac:graphicFrameMk id="7" creationId="{7FB95747-6BF9-2F56-5051-E05960A8385D}"/>
          </ac:graphicFrameMkLst>
        </pc:graphicFrameChg>
      </pc:sldChg>
      <pc:sldChg chg="modSp add del mod">
        <pc:chgData name="Palit, Tapti" userId="dec6fbcd-7598-406a-8cbf-504d4a3bac15" providerId="ADAL" clId="{65104DF2-1B45-4C36-9E2A-F89658839DCF}" dt="2024-01-26T17:57:00.660" v="22953"/>
        <pc:sldMkLst>
          <pc:docMk/>
          <pc:sldMk cId="185874435" sldId="1046"/>
        </pc:sldMkLst>
        <pc:spChg chg="mod">
          <ac:chgData name="Palit, Tapti" userId="dec6fbcd-7598-406a-8cbf-504d4a3bac15" providerId="ADAL" clId="{65104DF2-1B45-4C36-9E2A-F89658839DCF}" dt="2024-01-26T17:57:00.236" v="22952" actId="6549"/>
          <ac:spMkLst>
            <pc:docMk/>
            <pc:sldMk cId="185874435" sldId="1046"/>
            <ac:spMk id="24" creationId="{61E1D992-FB9B-AF0E-0524-B1AE2D228029}"/>
          </ac:spMkLst>
        </pc:spChg>
      </pc:sldChg>
      <pc:sldChg chg="modSp new del mod">
        <pc:chgData name="Palit, Tapti" userId="dec6fbcd-7598-406a-8cbf-504d4a3bac15" providerId="ADAL" clId="{65104DF2-1B45-4C36-9E2A-F89658839DCF}" dt="2024-01-26T19:15:37.911" v="23064" actId="47"/>
        <pc:sldMkLst>
          <pc:docMk/>
          <pc:sldMk cId="398924268" sldId="1046"/>
        </pc:sldMkLst>
        <pc:spChg chg="mod">
          <ac:chgData name="Palit, Tapti" userId="dec6fbcd-7598-406a-8cbf-504d4a3bac15" providerId="ADAL" clId="{65104DF2-1B45-4C36-9E2A-F89658839DCF}" dt="2024-01-26T19:14:09.441" v="23006" actId="20577"/>
          <ac:spMkLst>
            <pc:docMk/>
            <pc:sldMk cId="398924268" sldId="1046"/>
            <ac:spMk id="3" creationId="{263B19C3-6B9D-AACF-08F4-E598FA0100D5}"/>
          </ac:spMkLst>
        </pc:spChg>
      </pc:sldChg>
      <pc:sldChg chg="new del">
        <pc:chgData name="Palit, Tapti" userId="dec6fbcd-7598-406a-8cbf-504d4a3bac15" providerId="ADAL" clId="{65104DF2-1B45-4C36-9E2A-F89658839DCF}" dt="2024-01-26T19:14:31.131" v="23007" actId="2696"/>
        <pc:sldMkLst>
          <pc:docMk/>
          <pc:sldMk cId="403194783" sldId="1047"/>
        </pc:sldMkLst>
      </pc:sldChg>
      <pc:sldChg chg="addSp delSp modSp add mod">
        <pc:chgData name="Palit, Tapti" userId="dec6fbcd-7598-406a-8cbf-504d4a3bac15" providerId="ADAL" clId="{65104DF2-1B45-4C36-9E2A-F89658839DCF}" dt="2024-01-26T19:27:21.165" v="23181" actId="478"/>
        <pc:sldMkLst>
          <pc:docMk/>
          <pc:sldMk cId="461927356" sldId="1047"/>
        </pc:sldMkLst>
        <pc:spChg chg="mod">
          <ac:chgData name="Palit, Tapti" userId="dec6fbcd-7598-406a-8cbf-504d4a3bac15" providerId="ADAL" clId="{65104DF2-1B45-4C36-9E2A-F89658839DCF}" dt="2024-01-26T19:14:42.211" v="23032" actId="20577"/>
          <ac:spMkLst>
            <pc:docMk/>
            <pc:sldMk cId="461927356" sldId="1047"/>
            <ac:spMk id="3" creationId="{E8DCE5B1-F4A6-5476-8A4E-2E2E78733BA8}"/>
          </ac:spMkLst>
        </pc:spChg>
        <pc:spChg chg="add del mod">
          <ac:chgData name="Palit, Tapti" userId="dec6fbcd-7598-406a-8cbf-504d4a3bac15" providerId="ADAL" clId="{65104DF2-1B45-4C36-9E2A-F89658839DCF}" dt="2024-01-26T19:27:00.489" v="23175" actId="478"/>
          <ac:spMkLst>
            <pc:docMk/>
            <pc:sldMk cId="461927356" sldId="1047"/>
            <ac:spMk id="5" creationId="{7C2EDCF3-5D18-5ECF-37D8-C814E61EF7DC}"/>
          </ac:spMkLst>
        </pc:spChg>
        <pc:picChg chg="add del mod">
          <ac:chgData name="Palit, Tapti" userId="dec6fbcd-7598-406a-8cbf-504d4a3bac15" providerId="ADAL" clId="{65104DF2-1B45-4C36-9E2A-F89658839DCF}" dt="2024-01-26T19:27:21.165" v="23181" actId="478"/>
          <ac:picMkLst>
            <pc:docMk/>
            <pc:sldMk cId="461927356" sldId="1047"/>
            <ac:picMk id="6" creationId="{158C1CB4-9B9A-352D-57EF-360B34139D81}"/>
          </ac:picMkLst>
        </pc:picChg>
        <pc:picChg chg="add mod">
          <ac:chgData name="Palit, Tapti" userId="dec6fbcd-7598-406a-8cbf-504d4a3bac15" providerId="ADAL" clId="{65104DF2-1B45-4C36-9E2A-F89658839DCF}" dt="2024-01-26T19:24:50.879" v="23148" actId="1076"/>
          <ac:picMkLst>
            <pc:docMk/>
            <pc:sldMk cId="461927356" sldId="1047"/>
            <ac:picMk id="1026" creationId="{2741BB2C-9BB8-CB63-35AE-0EDCAF4019B2}"/>
          </ac:picMkLst>
        </pc:picChg>
        <pc:picChg chg="add del mod">
          <ac:chgData name="Palit, Tapti" userId="dec6fbcd-7598-406a-8cbf-504d4a3bac15" providerId="ADAL" clId="{65104DF2-1B45-4C36-9E2A-F89658839DCF}" dt="2024-01-26T19:25:50.926" v="23153" actId="478"/>
          <ac:picMkLst>
            <pc:docMk/>
            <pc:sldMk cId="461927356" sldId="1047"/>
            <ac:picMk id="1028" creationId="{E1329B61-606B-F4FC-9DE7-FA01F4F09073}"/>
          </ac:picMkLst>
        </pc:picChg>
        <pc:picChg chg="add del mod">
          <ac:chgData name="Palit, Tapti" userId="dec6fbcd-7598-406a-8cbf-504d4a3bac15" providerId="ADAL" clId="{65104DF2-1B45-4C36-9E2A-F89658839DCF}" dt="2024-01-26T19:27:21.165" v="23181" actId="478"/>
          <ac:picMkLst>
            <pc:docMk/>
            <pc:sldMk cId="461927356" sldId="1047"/>
            <ac:picMk id="1030" creationId="{6D883A85-B77D-BE66-4479-EFBF5F2674B2}"/>
          </ac:picMkLst>
        </pc:picChg>
      </pc:sldChg>
      <pc:sldChg chg="add del">
        <pc:chgData name="Palit, Tapti" userId="dec6fbcd-7598-406a-8cbf-504d4a3bac15" providerId="ADAL" clId="{65104DF2-1B45-4C36-9E2A-F89658839DCF}" dt="2024-01-26T17:56:59.357" v="22949" actId="2890"/>
        <pc:sldMkLst>
          <pc:docMk/>
          <pc:sldMk cId="632616739" sldId="1047"/>
        </pc:sldMkLst>
      </pc:sldChg>
      <pc:sldChg chg="delSp modSp add mod">
        <pc:chgData name="Palit, Tapti" userId="dec6fbcd-7598-406a-8cbf-504d4a3bac15" providerId="ADAL" clId="{65104DF2-1B45-4C36-9E2A-F89658839DCF}" dt="2024-01-26T19:59:35.295" v="23787" actId="20577"/>
        <pc:sldMkLst>
          <pc:docMk/>
          <pc:sldMk cId="317721606" sldId="1048"/>
        </pc:sldMkLst>
        <pc:spChg chg="mod">
          <ac:chgData name="Palit, Tapti" userId="dec6fbcd-7598-406a-8cbf-504d4a3bac15" providerId="ADAL" clId="{65104DF2-1B45-4C36-9E2A-F89658839DCF}" dt="2024-01-26T19:15:33.383" v="23063" actId="20577"/>
          <ac:spMkLst>
            <pc:docMk/>
            <pc:sldMk cId="317721606" sldId="1048"/>
            <ac:spMk id="2" creationId="{D7EC638E-4A77-46B8-B32A-298B47F2DEB0}"/>
          </ac:spMkLst>
        </pc:spChg>
        <pc:spChg chg="mod">
          <ac:chgData name="Palit, Tapti" userId="dec6fbcd-7598-406a-8cbf-504d4a3bac15" providerId="ADAL" clId="{65104DF2-1B45-4C36-9E2A-F89658839DCF}" dt="2024-01-26T19:59:35.295" v="23787" actId="20577"/>
          <ac:spMkLst>
            <pc:docMk/>
            <pc:sldMk cId="317721606" sldId="1048"/>
            <ac:spMk id="3" creationId="{DBF81D88-EE7F-4956-ADB0-DA856615FD00}"/>
          </ac:spMkLst>
        </pc:spChg>
        <pc:spChg chg="del">
          <ac:chgData name="Palit, Tapti" userId="dec6fbcd-7598-406a-8cbf-504d4a3bac15" providerId="ADAL" clId="{65104DF2-1B45-4C36-9E2A-F89658839DCF}" dt="2024-01-26T19:16:31.247" v="23139" actId="478"/>
          <ac:spMkLst>
            <pc:docMk/>
            <pc:sldMk cId="317721606" sldId="1048"/>
            <ac:spMk id="5" creationId="{31DCD2A0-6CAE-119A-2D94-9777B39F7F53}"/>
          </ac:spMkLst>
        </pc:spChg>
        <pc:graphicFrameChg chg="modGraphic">
          <ac:chgData name="Palit, Tapti" userId="dec6fbcd-7598-406a-8cbf-504d4a3bac15" providerId="ADAL" clId="{65104DF2-1B45-4C36-9E2A-F89658839DCF}" dt="2024-01-26T19:16:38.793" v="23141" actId="6549"/>
          <ac:graphicFrameMkLst>
            <pc:docMk/>
            <pc:sldMk cId="317721606" sldId="1048"/>
            <ac:graphicFrameMk id="32" creationId="{662E3E91-EC1F-FAC9-6710-BA112B8C33B9}"/>
          </ac:graphicFrameMkLst>
        </pc:graphicFrameChg>
      </pc:sldChg>
      <pc:sldChg chg="add">
        <pc:chgData name="Palit, Tapti" userId="dec6fbcd-7598-406a-8cbf-504d4a3bac15" providerId="ADAL" clId="{65104DF2-1B45-4C36-9E2A-F89658839DCF}" dt="2024-01-26T19:27:17.778" v="23180" actId="2890"/>
        <pc:sldMkLst>
          <pc:docMk/>
          <pc:sldMk cId="636879538" sldId="1049"/>
        </pc:sldMkLst>
      </pc:sldChg>
      <pc:sldChg chg="add del">
        <pc:chgData name="Palit, Tapti" userId="dec6fbcd-7598-406a-8cbf-504d4a3bac15" providerId="ADAL" clId="{65104DF2-1B45-4C36-9E2A-F89658839DCF}" dt="2024-01-26T19:16:42.126" v="23142" actId="47"/>
        <pc:sldMkLst>
          <pc:docMk/>
          <pc:sldMk cId="3066329691" sldId="1049"/>
        </pc:sldMkLst>
      </pc:sldChg>
      <pc:sldChg chg="addSp delSp modSp new mod modClrScheme chgLayout">
        <pc:chgData name="Palit, Tapti" userId="dec6fbcd-7598-406a-8cbf-504d4a3bac15" providerId="ADAL" clId="{65104DF2-1B45-4C36-9E2A-F89658839DCF}" dt="2024-01-26T19:34:38.559" v="23434" actId="20577"/>
        <pc:sldMkLst>
          <pc:docMk/>
          <pc:sldMk cId="2934567446" sldId="1050"/>
        </pc:sldMkLst>
        <pc:spChg chg="del mod ord">
          <ac:chgData name="Palit, Tapti" userId="dec6fbcd-7598-406a-8cbf-504d4a3bac15" providerId="ADAL" clId="{65104DF2-1B45-4C36-9E2A-F89658839DCF}" dt="2024-01-26T19:28:11.192" v="23183" actId="700"/>
          <ac:spMkLst>
            <pc:docMk/>
            <pc:sldMk cId="2934567446" sldId="1050"/>
            <ac:spMk id="2" creationId="{B269AB6E-F6C1-7B4E-3081-6D81351CBFCD}"/>
          </ac:spMkLst>
        </pc:spChg>
        <pc:spChg chg="del mod ord">
          <ac:chgData name="Palit, Tapti" userId="dec6fbcd-7598-406a-8cbf-504d4a3bac15" providerId="ADAL" clId="{65104DF2-1B45-4C36-9E2A-F89658839DCF}" dt="2024-01-26T19:28:11.192" v="23183" actId="700"/>
          <ac:spMkLst>
            <pc:docMk/>
            <pc:sldMk cId="2934567446" sldId="1050"/>
            <ac:spMk id="3" creationId="{949C630D-FA9A-71DF-FE75-8830D638109F}"/>
          </ac:spMkLst>
        </pc:spChg>
        <pc:spChg chg="mod ord">
          <ac:chgData name="Palit, Tapti" userId="dec6fbcd-7598-406a-8cbf-504d4a3bac15" providerId="ADAL" clId="{65104DF2-1B45-4C36-9E2A-F89658839DCF}" dt="2024-01-26T19:28:14.321" v="23184" actId="700"/>
          <ac:spMkLst>
            <pc:docMk/>
            <pc:sldMk cId="2934567446" sldId="1050"/>
            <ac:spMk id="4" creationId="{FFADCDDB-8093-8EBE-69F0-6DD1EC4D6812}"/>
          </ac:spMkLst>
        </pc:spChg>
        <pc:spChg chg="add del mod ord">
          <ac:chgData name="Palit, Tapti" userId="dec6fbcd-7598-406a-8cbf-504d4a3bac15" providerId="ADAL" clId="{65104DF2-1B45-4C36-9E2A-F89658839DCF}" dt="2024-01-26T19:28:14.321" v="23184" actId="700"/>
          <ac:spMkLst>
            <pc:docMk/>
            <pc:sldMk cId="2934567446" sldId="1050"/>
            <ac:spMk id="5" creationId="{841A7413-CB03-5D34-175C-E28DB0493D93}"/>
          </ac:spMkLst>
        </pc:spChg>
        <pc:spChg chg="add del mod ord">
          <ac:chgData name="Palit, Tapti" userId="dec6fbcd-7598-406a-8cbf-504d4a3bac15" providerId="ADAL" clId="{65104DF2-1B45-4C36-9E2A-F89658839DCF}" dt="2024-01-26T19:28:14.321" v="23184" actId="700"/>
          <ac:spMkLst>
            <pc:docMk/>
            <pc:sldMk cId="2934567446" sldId="1050"/>
            <ac:spMk id="6" creationId="{D51986DC-CB14-1B7C-3F93-3DDB173C070B}"/>
          </ac:spMkLst>
        </pc:spChg>
        <pc:spChg chg="add mod ord">
          <ac:chgData name="Palit, Tapti" userId="dec6fbcd-7598-406a-8cbf-504d4a3bac15" providerId="ADAL" clId="{65104DF2-1B45-4C36-9E2A-F89658839DCF}" dt="2024-01-26T19:34:38.559" v="23434" actId="20577"/>
          <ac:spMkLst>
            <pc:docMk/>
            <pc:sldMk cId="2934567446" sldId="1050"/>
            <ac:spMk id="7" creationId="{E498D4B2-BB20-4B40-B85D-554C40BE6DB1}"/>
          </ac:spMkLst>
        </pc:spChg>
      </pc:sldChg>
      <pc:sldChg chg="delSp new del mod">
        <pc:chgData name="Palit, Tapti" userId="dec6fbcd-7598-406a-8cbf-504d4a3bac15" providerId="ADAL" clId="{65104DF2-1B45-4C36-9E2A-F89658839DCF}" dt="2024-01-26T19:43:12.292" v="23514" actId="47"/>
        <pc:sldMkLst>
          <pc:docMk/>
          <pc:sldMk cId="153997547" sldId="1051"/>
        </pc:sldMkLst>
        <pc:spChg chg="del">
          <ac:chgData name="Palit, Tapti" userId="dec6fbcd-7598-406a-8cbf-504d4a3bac15" providerId="ADAL" clId="{65104DF2-1B45-4C36-9E2A-F89658839DCF}" dt="2024-01-26T19:36:33.999" v="23465" actId="478"/>
          <ac:spMkLst>
            <pc:docMk/>
            <pc:sldMk cId="153997547" sldId="1051"/>
            <ac:spMk id="2" creationId="{E1221533-B002-5B4B-BEBA-9581D132D02B}"/>
          </ac:spMkLst>
        </pc:spChg>
      </pc:sldChg>
      <pc:sldChg chg="add del">
        <pc:chgData name="Palit, Tapti" userId="dec6fbcd-7598-406a-8cbf-504d4a3bac15" providerId="ADAL" clId="{65104DF2-1B45-4C36-9E2A-F89658839DCF}" dt="2024-01-26T19:58:19.302" v="23778" actId="47"/>
        <pc:sldMkLst>
          <pc:docMk/>
          <pc:sldMk cId="3067358313" sldId="1052"/>
        </pc:sldMkLst>
      </pc:sldChg>
      <pc:sldChg chg="addSp delSp modSp add mod">
        <pc:chgData name="Palit, Tapti" userId="dec6fbcd-7598-406a-8cbf-504d4a3bac15" providerId="ADAL" clId="{65104DF2-1B45-4C36-9E2A-F89658839DCF}" dt="2024-01-26T19:59:42.411" v="23796" actId="20577"/>
        <pc:sldMkLst>
          <pc:docMk/>
          <pc:sldMk cId="2131034263" sldId="1053"/>
        </pc:sldMkLst>
        <pc:spChg chg="mod">
          <ac:chgData name="Palit, Tapti" userId="dec6fbcd-7598-406a-8cbf-504d4a3bac15" providerId="ADAL" clId="{65104DF2-1B45-4C36-9E2A-F89658839DCF}" dt="2024-01-26T19:59:42.411" v="23796" actId="20577"/>
          <ac:spMkLst>
            <pc:docMk/>
            <pc:sldMk cId="2131034263" sldId="1053"/>
            <ac:spMk id="3" creationId="{DBF81D88-EE7F-4956-ADB0-DA856615FD00}"/>
          </ac:spMkLst>
        </pc:spChg>
        <pc:spChg chg="add del mod">
          <ac:chgData name="Palit, Tapti" userId="dec6fbcd-7598-406a-8cbf-504d4a3bac15" providerId="ADAL" clId="{65104DF2-1B45-4C36-9E2A-F89658839DCF}" dt="2024-01-26T19:39:06.244" v="23494" actId="478"/>
          <ac:spMkLst>
            <pc:docMk/>
            <pc:sldMk cId="2131034263" sldId="1053"/>
            <ac:spMk id="8" creationId="{0AF34AFC-0BA0-C4A9-0295-B73C6321FB8A}"/>
          </ac:spMkLst>
        </pc:spChg>
        <pc:graphicFrameChg chg="modGraphic">
          <ac:chgData name="Palit, Tapti" userId="dec6fbcd-7598-406a-8cbf-504d4a3bac15" providerId="ADAL" clId="{65104DF2-1B45-4C36-9E2A-F89658839DCF}" dt="2024-01-26T19:37:54.325" v="23487" actId="20577"/>
          <ac:graphicFrameMkLst>
            <pc:docMk/>
            <pc:sldMk cId="2131034263" sldId="1053"/>
            <ac:graphicFrameMk id="32" creationId="{662E3E91-EC1F-FAC9-6710-BA112B8C33B9}"/>
          </ac:graphicFrameMkLst>
        </pc:graphicFrameChg>
        <pc:cxnChg chg="add del">
          <ac:chgData name="Palit, Tapti" userId="dec6fbcd-7598-406a-8cbf-504d4a3bac15" providerId="ADAL" clId="{65104DF2-1B45-4C36-9E2A-F89658839DCF}" dt="2024-01-26T19:38:10.847" v="23489" actId="478"/>
          <ac:cxnSpMkLst>
            <pc:docMk/>
            <pc:sldMk cId="2131034263" sldId="1053"/>
            <ac:cxnSpMk id="6" creationId="{299F92A9-D7CF-F3A3-BD6B-3E5176C5F1A8}"/>
          </ac:cxnSpMkLst>
        </pc:cxnChg>
        <pc:cxnChg chg="add mod">
          <ac:chgData name="Palit, Tapti" userId="dec6fbcd-7598-406a-8cbf-504d4a3bac15" providerId="ADAL" clId="{65104DF2-1B45-4C36-9E2A-F89658839DCF}" dt="2024-01-26T19:39:32.168" v="23511" actId="692"/>
          <ac:cxnSpMkLst>
            <pc:docMk/>
            <pc:sldMk cId="2131034263" sldId="1053"/>
            <ac:cxnSpMk id="10" creationId="{28C31156-334A-6D36-9A23-3CBBDEF5CE11}"/>
          </ac:cxnSpMkLst>
        </pc:cxnChg>
        <pc:cxnChg chg="add mod">
          <ac:chgData name="Palit, Tapti" userId="dec6fbcd-7598-406a-8cbf-504d4a3bac15" providerId="ADAL" clId="{65104DF2-1B45-4C36-9E2A-F89658839DCF}" dt="2024-01-26T19:39:38.018" v="23513" actId="1076"/>
          <ac:cxnSpMkLst>
            <pc:docMk/>
            <pc:sldMk cId="2131034263" sldId="1053"/>
            <ac:cxnSpMk id="11" creationId="{513BB263-820D-4ACE-29C3-5DDC926724A1}"/>
          </ac:cxnSpMkLst>
        </pc:cxnChg>
      </pc:sldChg>
      <pc:sldChg chg="addSp delSp modSp new del mod">
        <pc:chgData name="Palit, Tapti" userId="dec6fbcd-7598-406a-8cbf-504d4a3bac15" providerId="ADAL" clId="{65104DF2-1B45-4C36-9E2A-F89658839DCF}" dt="2024-01-26T19:53:22.082" v="23711" actId="47"/>
        <pc:sldMkLst>
          <pc:docMk/>
          <pc:sldMk cId="1227635227" sldId="1054"/>
        </pc:sldMkLst>
        <pc:spChg chg="del">
          <ac:chgData name="Palit, Tapti" userId="dec6fbcd-7598-406a-8cbf-504d4a3bac15" providerId="ADAL" clId="{65104DF2-1B45-4C36-9E2A-F89658839DCF}" dt="2024-01-26T19:43:48.438" v="23516" actId="478"/>
          <ac:spMkLst>
            <pc:docMk/>
            <pc:sldMk cId="1227635227" sldId="1054"/>
            <ac:spMk id="2" creationId="{6FC6A689-5C5B-4D8C-BB15-5AF968C4AF8D}"/>
          </ac:spMkLst>
        </pc:spChg>
        <pc:spChg chg="add mod">
          <ac:chgData name="Palit, Tapti" userId="dec6fbcd-7598-406a-8cbf-504d4a3bac15" providerId="ADAL" clId="{65104DF2-1B45-4C36-9E2A-F89658839DCF}" dt="2024-01-26T19:48:58.710" v="23622" actId="1076"/>
          <ac:spMkLst>
            <pc:docMk/>
            <pc:sldMk cId="1227635227" sldId="1054"/>
            <ac:spMk id="4" creationId="{BFE3E1B3-EAB2-5CF2-E548-DCD4E6FB9762}"/>
          </ac:spMkLst>
        </pc:spChg>
        <pc:spChg chg="add del mod">
          <ac:chgData name="Palit, Tapti" userId="dec6fbcd-7598-406a-8cbf-504d4a3bac15" providerId="ADAL" clId="{65104DF2-1B45-4C36-9E2A-F89658839DCF}" dt="2024-01-26T19:44:10.082" v="23519" actId="478"/>
          <ac:spMkLst>
            <pc:docMk/>
            <pc:sldMk cId="1227635227" sldId="1054"/>
            <ac:spMk id="6" creationId="{74DD8D8B-9C99-C6E0-D2C1-D2C329E4E69A}"/>
          </ac:spMkLst>
        </pc:spChg>
        <pc:spChg chg="add mod">
          <ac:chgData name="Palit, Tapti" userId="dec6fbcd-7598-406a-8cbf-504d4a3bac15" providerId="ADAL" clId="{65104DF2-1B45-4C36-9E2A-F89658839DCF}" dt="2024-01-26T19:48:58.710" v="23622" actId="1076"/>
          <ac:spMkLst>
            <pc:docMk/>
            <pc:sldMk cId="1227635227" sldId="1054"/>
            <ac:spMk id="7" creationId="{A3E19834-172E-313F-C976-FD1280EBC56B}"/>
          </ac:spMkLst>
        </pc:spChg>
        <pc:spChg chg="add del mod">
          <ac:chgData name="Palit, Tapti" userId="dec6fbcd-7598-406a-8cbf-504d4a3bac15" providerId="ADAL" clId="{65104DF2-1B45-4C36-9E2A-F89658839DCF}" dt="2024-01-26T19:45:07.897" v="23540" actId="478"/>
          <ac:spMkLst>
            <pc:docMk/>
            <pc:sldMk cId="1227635227" sldId="1054"/>
            <ac:spMk id="11" creationId="{EC3EB92B-CEE5-1695-730F-F57229C401C7}"/>
          </ac:spMkLst>
        </pc:spChg>
        <pc:spChg chg="add del mod">
          <ac:chgData name="Palit, Tapti" userId="dec6fbcd-7598-406a-8cbf-504d4a3bac15" providerId="ADAL" clId="{65104DF2-1B45-4C36-9E2A-F89658839DCF}" dt="2024-01-26T19:45:07.897" v="23540" actId="478"/>
          <ac:spMkLst>
            <pc:docMk/>
            <pc:sldMk cId="1227635227" sldId="1054"/>
            <ac:spMk id="13" creationId="{BF52FBEB-11F2-1AAC-CA36-9AD89ABF30AA}"/>
          </ac:spMkLst>
        </pc:spChg>
        <pc:spChg chg="add mod">
          <ac:chgData name="Palit, Tapti" userId="dec6fbcd-7598-406a-8cbf-504d4a3bac15" providerId="ADAL" clId="{65104DF2-1B45-4C36-9E2A-F89658839DCF}" dt="2024-01-26T19:48:58.710" v="23622" actId="1076"/>
          <ac:spMkLst>
            <pc:docMk/>
            <pc:sldMk cId="1227635227" sldId="1054"/>
            <ac:spMk id="14" creationId="{ED53A3EF-1809-90C8-7CB6-921B167408D8}"/>
          </ac:spMkLst>
        </pc:spChg>
        <pc:spChg chg="add mod">
          <ac:chgData name="Palit, Tapti" userId="dec6fbcd-7598-406a-8cbf-504d4a3bac15" providerId="ADAL" clId="{65104DF2-1B45-4C36-9E2A-F89658839DCF}" dt="2024-01-26T19:48:58.710" v="23622" actId="1076"/>
          <ac:spMkLst>
            <pc:docMk/>
            <pc:sldMk cId="1227635227" sldId="1054"/>
            <ac:spMk id="15" creationId="{24DFC828-FE2A-20B3-9FFA-EC4BBE12A417}"/>
          </ac:spMkLst>
        </pc:spChg>
        <pc:spChg chg="add mod">
          <ac:chgData name="Palit, Tapti" userId="dec6fbcd-7598-406a-8cbf-504d4a3bac15" providerId="ADAL" clId="{65104DF2-1B45-4C36-9E2A-F89658839DCF}" dt="2024-01-26T19:48:58.710" v="23622" actId="1076"/>
          <ac:spMkLst>
            <pc:docMk/>
            <pc:sldMk cId="1227635227" sldId="1054"/>
            <ac:spMk id="22" creationId="{12B7F716-3FE0-035E-E082-B5A8D43D01F4}"/>
          </ac:spMkLst>
        </pc:spChg>
        <pc:spChg chg="add mod">
          <ac:chgData name="Palit, Tapti" userId="dec6fbcd-7598-406a-8cbf-504d4a3bac15" providerId="ADAL" clId="{65104DF2-1B45-4C36-9E2A-F89658839DCF}" dt="2024-01-26T19:48:58.710" v="23622" actId="1076"/>
          <ac:spMkLst>
            <pc:docMk/>
            <pc:sldMk cId="1227635227" sldId="1054"/>
            <ac:spMk id="34" creationId="{6260A853-0EAA-ED6A-BCBC-03F892987053}"/>
          </ac:spMkLst>
        </pc:spChg>
        <pc:spChg chg="add mod">
          <ac:chgData name="Palit, Tapti" userId="dec6fbcd-7598-406a-8cbf-504d4a3bac15" providerId="ADAL" clId="{65104DF2-1B45-4C36-9E2A-F89658839DCF}" dt="2024-01-26T19:48:58.710" v="23622" actId="1076"/>
          <ac:spMkLst>
            <pc:docMk/>
            <pc:sldMk cId="1227635227" sldId="1054"/>
            <ac:spMk id="40" creationId="{32B1BECC-595F-5227-A289-783E54024DCC}"/>
          </ac:spMkLst>
        </pc:spChg>
        <pc:spChg chg="add mod">
          <ac:chgData name="Palit, Tapti" userId="dec6fbcd-7598-406a-8cbf-504d4a3bac15" providerId="ADAL" clId="{65104DF2-1B45-4C36-9E2A-F89658839DCF}" dt="2024-01-26T19:48:58.710" v="23622" actId="1076"/>
          <ac:spMkLst>
            <pc:docMk/>
            <pc:sldMk cId="1227635227" sldId="1054"/>
            <ac:spMk id="47" creationId="{537BDDBB-087A-8502-DB23-3296E248D373}"/>
          </ac:spMkLst>
        </pc:spChg>
        <pc:spChg chg="add mod">
          <ac:chgData name="Palit, Tapti" userId="dec6fbcd-7598-406a-8cbf-504d4a3bac15" providerId="ADAL" clId="{65104DF2-1B45-4C36-9E2A-F89658839DCF}" dt="2024-01-26T19:48:58.710" v="23622" actId="1076"/>
          <ac:spMkLst>
            <pc:docMk/>
            <pc:sldMk cId="1227635227" sldId="1054"/>
            <ac:spMk id="50" creationId="{DBC361A0-C1B5-FBD9-A185-E424BCC22A3B}"/>
          </ac:spMkLst>
        </pc:spChg>
        <pc:spChg chg="add mod">
          <ac:chgData name="Palit, Tapti" userId="dec6fbcd-7598-406a-8cbf-504d4a3bac15" providerId="ADAL" clId="{65104DF2-1B45-4C36-9E2A-F89658839DCF}" dt="2024-01-26T19:48:58.710" v="23622" actId="1076"/>
          <ac:spMkLst>
            <pc:docMk/>
            <pc:sldMk cId="1227635227" sldId="1054"/>
            <ac:spMk id="51" creationId="{C7EBB1F4-ABDC-9E84-19B7-26C17EC610CE}"/>
          </ac:spMkLst>
        </pc:spChg>
        <pc:spChg chg="add mod">
          <ac:chgData name="Palit, Tapti" userId="dec6fbcd-7598-406a-8cbf-504d4a3bac15" providerId="ADAL" clId="{65104DF2-1B45-4C36-9E2A-F89658839DCF}" dt="2024-01-26T19:52:16.156" v="23709" actId="1076"/>
          <ac:spMkLst>
            <pc:docMk/>
            <pc:sldMk cId="1227635227" sldId="1054"/>
            <ac:spMk id="52" creationId="{9E3BFC50-4732-3F6A-D3A4-56DDABD06980}"/>
          </ac:spMkLst>
        </pc:spChg>
        <pc:spChg chg="add del mod">
          <ac:chgData name="Palit, Tapti" userId="dec6fbcd-7598-406a-8cbf-504d4a3bac15" providerId="ADAL" clId="{65104DF2-1B45-4C36-9E2A-F89658839DCF}" dt="2024-01-26T19:51:10.086" v="23701" actId="478"/>
          <ac:spMkLst>
            <pc:docMk/>
            <pc:sldMk cId="1227635227" sldId="1054"/>
            <ac:spMk id="54" creationId="{76E26277-EEA2-C31B-3819-041DC1894D73}"/>
          </ac:spMkLst>
        </pc:spChg>
        <pc:picChg chg="add mod">
          <ac:chgData name="Palit, Tapti" userId="dec6fbcd-7598-406a-8cbf-504d4a3bac15" providerId="ADAL" clId="{65104DF2-1B45-4C36-9E2A-F89658839DCF}" dt="2024-01-26T19:53:04.053" v="23710" actId="1076"/>
          <ac:picMkLst>
            <pc:docMk/>
            <pc:sldMk cId="1227635227" sldId="1054"/>
            <ac:picMk id="53" creationId="{A02AC56A-FD4A-1472-F07C-5C2761494991}"/>
          </ac:picMkLst>
        </pc:picChg>
        <pc:picChg chg="add mod">
          <ac:chgData name="Palit, Tapti" userId="dec6fbcd-7598-406a-8cbf-504d4a3bac15" providerId="ADAL" clId="{65104DF2-1B45-4C36-9E2A-F89658839DCF}" dt="2024-01-26T19:53:04.053" v="23710" actId="1076"/>
          <ac:picMkLst>
            <pc:docMk/>
            <pc:sldMk cId="1227635227" sldId="1054"/>
            <ac:picMk id="3074" creationId="{5C8434E7-6CDC-2D91-9EF4-AA032B2B8678}"/>
          </ac:picMkLst>
        </pc:picChg>
        <pc:cxnChg chg="add mod">
          <ac:chgData name="Palit, Tapti" userId="dec6fbcd-7598-406a-8cbf-504d4a3bac15" providerId="ADAL" clId="{65104DF2-1B45-4C36-9E2A-F89658839DCF}" dt="2024-01-26T19:48:58.710" v="23622" actId="1076"/>
          <ac:cxnSpMkLst>
            <pc:docMk/>
            <pc:sldMk cId="1227635227" sldId="1054"/>
            <ac:cxnSpMk id="5" creationId="{40B271DD-2C77-4E31-28A2-633DA7FB3053}"/>
          </ac:cxnSpMkLst>
        </pc:cxnChg>
        <pc:cxnChg chg="add del mod">
          <ac:chgData name="Palit, Tapti" userId="dec6fbcd-7598-406a-8cbf-504d4a3bac15" providerId="ADAL" clId="{65104DF2-1B45-4C36-9E2A-F89658839DCF}" dt="2024-01-26T19:45:07.897" v="23540" actId="478"/>
          <ac:cxnSpMkLst>
            <pc:docMk/>
            <pc:sldMk cId="1227635227" sldId="1054"/>
            <ac:cxnSpMk id="12" creationId="{7CD46AA0-CB23-5F77-30D2-18446F412581}"/>
          </ac:cxnSpMkLst>
        </pc:cxnChg>
        <pc:cxnChg chg="add mod">
          <ac:chgData name="Palit, Tapti" userId="dec6fbcd-7598-406a-8cbf-504d4a3bac15" providerId="ADAL" clId="{65104DF2-1B45-4C36-9E2A-F89658839DCF}" dt="2024-01-26T19:48:58.710" v="23622" actId="1076"/>
          <ac:cxnSpMkLst>
            <pc:docMk/>
            <pc:sldMk cId="1227635227" sldId="1054"/>
            <ac:cxnSpMk id="16" creationId="{0F94814F-8503-EC8F-5AD2-6BFC31574D98}"/>
          </ac:cxnSpMkLst>
        </pc:cxnChg>
        <pc:cxnChg chg="add mod">
          <ac:chgData name="Palit, Tapti" userId="dec6fbcd-7598-406a-8cbf-504d4a3bac15" providerId="ADAL" clId="{65104DF2-1B45-4C36-9E2A-F89658839DCF}" dt="2024-01-26T19:48:58.710" v="23622" actId="1076"/>
          <ac:cxnSpMkLst>
            <pc:docMk/>
            <pc:sldMk cId="1227635227" sldId="1054"/>
            <ac:cxnSpMk id="19" creationId="{FC234E84-F816-3B34-C896-DE157A8AC242}"/>
          </ac:cxnSpMkLst>
        </pc:cxnChg>
        <pc:cxnChg chg="add mod">
          <ac:chgData name="Palit, Tapti" userId="dec6fbcd-7598-406a-8cbf-504d4a3bac15" providerId="ADAL" clId="{65104DF2-1B45-4C36-9E2A-F89658839DCF}" dt="2024-01-26T19:48:58.710" v="23622" actId="1076"/>
          <ac:cxnSpMkLst>
            <pc:docMk/>
            <pc:sldMk cId="1227635227" sldId="1054"/>
            <ac:cxnSpMk id="23" creationId="{382CBE68-B5EA-ABE8-F933-9D812DDB5BDC}"/>
          </ac:cxnSpMkLst>
        </pc:cxnChg>
        <pc:cxnChg chg="add mod">
          <ac:chgData name="Palit, Tapti" userId="dec6fbcd-7598-406a-8cbf-504d4a3bac15" providerId="ADAL" clId="{65104DF2-1B45-4C36-9E2A-F89658839DCF}" dt="2024-01-26T19:48:58.710" v="23622" actId="1076"/>
          <ac:cxnSpMkLst>
            <pc:docMk/>
            <pc:sldMk cId="1227635227" sldId="1054"/>
            <ac:cxnSpMk id="31" creationId="{FD621CFD-4D80-95F5-1BB8-E4543AB245E9}"/>
          </ac:cxnSpMkLst>
        </pc:cxnChg>
        <pc:cxnChg chg="add mod">
          <ac:chgData name="Palit, Tapti" userId="dec6fbcd-7598-406a-8cbf-504d4a3bac15" providerId="ADAL" clId="{65104DF2-1B45-4C36-9E2A-F89658839DCF}" dt="2024-01-26T19:48:58.710" v="23622" actId="1076"/>
          <ac:cxnSpMkLst>
            <pc:docMk/>
            <pc:sldMk cId="1227635227" sldId="1054"/>
            <ac:cxnSpMk id="37" creationId="{46ADF8A4-DF2F-775F-4134-3562C75E922E}"/>
          </ac:cxnSpMkLst>
        </pc:cxnChg>
        <pc:cxnChg chg="add mod">
          <ac:chgData name="Palit, Tapti" userId="dec6fbcd-7598-406a-8cbf-504d4a3bac15" providerId="ADAL" clId="{65104DF2-1B45-4C36-9E2A-F89658839DCF}" dt="2024-01-26T19:48:58.710" v="23622" actId="1076"/>
          <ac:cxnSpMkLst>
            <pc:docMk/>
            <pc:sldMk cId="1227635227" sldId="1054"/>
            <ac:cxnSpMk id="42" creationId="{2D2DD051-50E2-8DE9-98D5-BE237A013632}"/>
          </ac:cxnSpMkLst>
        </pc:cxnChg>
        <pc:cxnChg chg="add mod">
          <ac:chgData name="Palit, Tapti" userId="dec6fbcd-7598-406a-8cbf-504d4a3bac15" providerId="ADAL" clId="{65104DF2-1B45-4C36-9E2A-F89658839DCF}" dt="2024-01-26T19:48:58.710" v="23622" actId="1076"/>
          <ac:cxnSpMkLst>
            <pc:docMk/>
            <pc:sldMk cId="1227635227" sldId="1054"/>
            <ac:cxnSpMk id="49" creationId="{A8146C87-789D-CCD6-0F5A-25064354540F}"/>
          </ac:cxnSpMkLst>
        </pc:cxnChg>
      </pc:sldChg>
      <pc:sldChg chg="addSp delSp modSp add del mod">
        <pc:chgData name="Palit, Tapti" userId="dec6fbcd-7598-406a-8cbf-504d4a3bac15" providerId="ADAL" clId="{65104DF2-1B45-4C36-9E2A-F89658839DCF}" dt="2024-01-26T20:05:55.572" v="23929" actId="47"/>
        <pc:sldMkLst>
          <pc:docMk/>
          <pc:sldMk cId="2931114430" sldId="1054"/>
        </pc:sldMkLst>
        <pc:spChg chg="mod">
          <ac:chgData name="Palit, Tapti" userId="dec6fbcd-7598-406a-8cbf-504d4a3bac15" providerId="ADAL" clId="{65104DF2-1B45-4C36-9E2A-F89658839DCF}" dt="2024-01-26T20:00:37.542" v="23806" actId="20577"/>
          <ac:spMkLst>
            <pc:docMk/>
            <pc:sldMk cId="2931114430" sldId="1054"/>
            <ac:spMk id="3" creationId="{F41F5800-0C87-D92F-5B6B-52E096B070E2}"/>
          </ac:spMkLst>
        </pc:spChg>
        <pc:spChg chg="mod">
          <ac:chgData name="Palit, Tapti" userId="dec6fbcd-7598-406a-8cbf-504d4a3bac15" providerId="ADAL" clId="{65104DF2-1B45-4C36-9E2A-F89658839DCF}" dt="2024-01-26T19:57:51.950" v="23730" actId="1076"/>
          <ac:spMkLst>
            <pc:docMk/>
            <pc:sldMk cId="2931114430" sldId="1054"/>
            <ac:spMk id="5" creationId="{3D373F79-5AD1-75EC-290D-9961F87C759F}"/>
          </ac:spMkLst>
        </pc:spChg>
        <pc:spChg chg="mod">
          <ac:chgData name="Palit, Tapti" userId="dec6fbcd-7598-406a-8cbf-504d4a3bac15" providerId="ADAL" clId="{65104DF2-1B45-4C36-9E2A-F89658839DCF}" dt="2024-01-26T19:57:54.923" v="23731" actId="1076"/>
          <ac:spMkLst>
            <pc:docMk/>
            <pc:sldMk cId="2931114430" sldId="1054"/>
            <ac:spMk id="8" creationId="{885F85A1-4076-A50D-98B5-C6EE4BE5346E}"/>
          </ac:spMkLst>
        </pc:spChg>
        <pc:spChg chg="mod">
          <ac:chgData name="Palit, Tapti" userId="dec6fbcd-7598-406a-8cbf-504d4a3bac15" providerId="ADAL" clId="{65104DF2-1B45-4C36-9E2A-F89658839DCF}" dt="2024-01-26T19:57:51.950" v="23730" actId="1076"/>
          <ac:spMkLst>
            <pc:docMk/>
            <pc:sldMk cId="2931114430" sldId="1054"/>
            <ac:spMk id="10" creationId="{B2849599-0146-037A-56B0-2E75EF2FFB10}"/>
          </ac:spMkLst>
        </pc:spChg>
        <pc:spChg chg="del mod">
          <ac:chgData name="Palit, Tapti" userId="dec6fbcd-7598-406a-8cbf-504d4a3bac15" providerId="ADAL" clId="{65104DF2-1B45-4C36-9E2A-F89658839DCF}" dt="2024-01-26T20:00:24.490" v="23799" actId="478"/>
          <ac:spMkLst>
            <pc:docMk/>
            <pc:sldMk cId="2931114430" sldId="1054"/>
            <ac:spMk id="11" creationId="{707AC7D3-B300-6284-F4BF-9F14BCFDD045}"/>
          </ac:spMkLst>
        </pc:spChg>
        <pc:spChg chg="mod">
          <ac:chgData name="Palit, Tapti" userId="dec6fbcd-7598-406a-8cbf-504d4a3bac15" providerId="ADAL" clId="{65104DF2-1B45-4C36-9E2A-F89658839DCF}" dt="2024-01-26T19:57:51.950" v="23730" actId="1076"/>
          <ac:spMkLst>
            <pc:docMk/>
            <pc:sldMk cId="2931114430" sldId="1054"/>
            <ac:spMk id="12" creationId="{C902EB02-8612-75F0-CB75-A557CCFF913B}"/>
          </ac:spMkLst>
        </pc:spChg>
        <pc:spChg chg="add del mod">
          <ac:chgData name="Palit, Tapti" userId="dec6fbcd-7598-406a-8cbf-504d4a3bac15" providerId="ADAL" clId="{65104DF2-1B45-4C36-9E2A-F89658839DCF}" dt="2024-01-26T20:00:29.296" v="23800" actId="20577"/>
          <ac:spMkLst>
            <pc:docMk/>
            <pc:sldMk cId="2931114430" sldId="1054"/>
            <ac:spMk id="15" creationId="{632CDA17-2240-B34F-44F8-5573404E1E94}"/>
          </ac:spMkLst>
        </pc:spChg>
        <pc:spChg chg="mod">
          <ac:chgData name="Palit, Tapti" userId="dec6fbcd-7598-406a-8cbf-504d4a3bac15" providerId="ADAL" clId="{65104DF2-1B45-4C36-9E2A-F89658839DCF}" dt="2024-01-26T19:57:51.950" v="23730" actId="1076"/>
          <ac:spMkLst>
            <pc:docMk/>
            <pc:sldMk cId="2931114430" sldId="1054"/>
            <ac:spMk id="16" creationId="{BA3828BB-07C9-6A22-0125-6282103A5ED6}"/>
          </ac:spMkLst>
        </pc:spChg>
        <pc:spChg chg="add del">
          <ac:chgData name="Palit, Tapti" userId="dec6fbcd-7598-406a-8cbf-504d4a3bac15" providerId="ADAL" clId="{65104DF2-1B45-4C36-9E2A-F89658839DCF}" dt="2024-01-26T19:57:24.780" v="23725" actId="478"/>
          <ac:spMkLst>
            <pc:docMk/>
            <pc:sldMk cId="2931114430" sldId="1054"/>
            <ac:spMk id="18" creationId="{38158093-6F13-9634-0C40-CB520D742CFB}"/>
          </ac:spMkLst>
        </pc:spChg>
        <pc:spChg chg="add del mod">
          <ac:chgData name="Palit, Tapti" userId="dec6fbcd-7598-406a-8cbf-504d4a3bac15" providerId="ADAL" clId="{65104DF2-1B45-4C36-9E2A-F89658839DCF}" dt="2024-01-26T20:00:23.022" v="23798" actId="478"/>
          <ac:spMkLst>
            <pc:docMk/>
            <pc:sldMk cId="2931114430" sldId="1054"/>
            <ac:spMk id="19" creationId="{62A0C4CA-2A0C-7E20-4EEB-512723DBF9F9}"/>
          </ac:spMkLst>
        </pc:spChg>
        <pc:spChg chg="mod">
          <ac:chgData name="Palit, Tapti" userId="dec6fbcd-7598-406a-8cbf-504d4a3bac15" providerId="ADAL" clId="{65104DF2-1B45-4C36-9E2A-F89658839DCF}" dt="2024-01-26T19:57:51.950" v="23730" actId="1076"/>
          <ac:spMkLst>
            <pc:docMk/>
            <pc:sldMk cId="2931114430" sldId="1054"/>
            <ac:spMk id="20" creationId="{6B846521-CF3C-1C2E-5EFA-E362CE8B0255}"/>
          </ac:spMkLst>
        </pc:spChg>
        <pc:spChg chg="mod">
          <ac:chgData name="Palit, Tapti" userId="dec6fbcd-7598-406a-8cbf-504d4a3bac15" providerId="ADAL" clId="{65104DF2-1B45-4C36-9E2A-F89658839DCF}" dt="2024-01-26T19:57:51.950" v="23730" actId="1076"/>
          <ac:spMkLst>
            <pc:docMk/>
            <pc:sldMk cId="2931114430" sldId="1054"/>
            <ac:spMk id="21" creationId="{D7179A03-A83C-A828-EB03-DB0E95ED3A9F}"/>
          </ac:spMkLst>
        </pc:spChg>
        <pc:spChg chg="mod">
          <ac:chgData name="Palit, Tapti" userId="dec6fbcd-7598-406a-8cbf-504d4a3bac15" providerId="ADAL" clId="{65104DF2-1B45-4C36-9E2A-F89658839DCF}" dt="2024-01-26T19:57:51.950" v="23730" actId="1076"/>
          <ac:spMkLst>
            <pc:docMk/>
            <pc:sldMk cId="2931114430" sldId="1054"/>
            <ac:spMk id="22" creationId="{DFEE423D-239B-0159-2953-A9F255A35310}"/>
          </ac:spMkLst>
        </pc:spChg>
        <pc:spChg chg="add del">
          <ac:chgData name="Palit, Tapti" userId="dec6fbcd-7598-406a-8cbf-504d4a3bac15" providerId="ADAL" clId="{65104DF2-1B45-4C36-9E2A-F89658839DCF}" dt="2024-01-26T19:57:33.446" v="23728" actId="478"/>
          <ac:spMkLst>
            <pc:docMk/>
            <pc:sldMk cId="2931114430" sldId="1054"/>
            <ac:spMk id="27" creationId="{A514031C-BE6B-B376-1F8D-A6CBB52D164E}"/>
          </ac:spMkLst>
        </pc:spChg>
        <pc:spChg chg="add del">
          <ac:chgData name="Palit, Tapti" userId="dec6fbcd-7598-406a-8cbf-504d4a3bac15" providerId="ADAL" clId="{65104DF2-1B45-4C36-9E2A-F89658839DCF}" dt="2024-01-26T19:57:24.780" v="23725" actId="478"/>
          <ac:spMkLst>
            <pc:docMk/>
            <pc:sldMk cId="2931114430" sldId="1054"/>
            <ac:spMk id="29" creationId="{B51B138B-CA6E-D442-540A-519FABFF1C4E}"/>
          </ac:spMkLst>
        </pc:spChg>
        <pc:spChg chg="mod">
          <ac:chgData name="Palit, Tapti" userId="dec6fbcd-7598-406a-8cbf-504d4a3bac15" providerId="ADAL" clId="{65104DF2-1B45-4C36-9E2A-F89658839DCF}" dt="2024-01-26T20:00:41.357" v="23807" actId="20577"/>
          <ac:spMkLst>
            <pc:docMk/>
            <pc:sldMk cId="2931114430" sldId="1054"/>
            <ac:spMk id="31" creationId="{8066DF09-0DDE-0E4A-743E-1BD29398BBC7}"/>
          </ac:spMkLst>
        </pc:spChg>
        <pc:picChg chg="add del">
          <ac:chgData name="Palit, Tapti" userId="dec6fbcd-7598-406a-8cbf-504d4a3bac15" providerId="ADAL" clId="{65104DF2-1B45-4C36-9E2A-F89658839DCF}" dt="2024-01-26T19:57:24.780" v="23725" actId="478"/>
          <ac:picMkLst>
            <pc:docMk/>
            <pc:sldMk cId="2931114430" sldId="1054"/>
            <ac:picMk id="2" creationId="{5C5B91B7-4BF3-EF22-73A2-268F52918630}"/>
          </ac:picMkLst>
        </pc:picChg>
        <pc:picChg chg="add mod">
          <ac:chgData name="Palit, Tapti" userId="dec6fbcd-7598-406a-8cbf-504d4a3bac15" providerId="ADAL" clId="{65104DF2-1B45-4C36-9E2A-F89658839DCF}" dt="2024-01-26T20:01:02.910" v="23809" actId="1076"/>
          <ac:picMkLst>
            <pc:docMk/>
            <pc:sldMk cId="2931114430" sldId="1054"/>
            <ac:picMk id="13" creationId="{51E41E2E-90E0-102E-2EF0-0D5AA2B51E94}"/>
          </ac:picMkLst>
        </pc:picChg>
        <pc:cxnChg chg="add del">
          <ac:chgData name="Palit, Tapti" userId="dec6fbcd-7598-406a-8cbf-504d4a3bac15" providerId="ADAL" clId="{65104DF2-1B45-4C36-9E2A-F89658839DCF}" dt="2024-01-26T19:57:24.780" v="23725" actId="478"/>
          <ac:cxnSpMkLst>
            <pc:docMk/>
            <pc:sldMk cId="2931114430" sldId="1054"/>
            <ac:cxnSpMk id="6" creationId="{9A228DE5-2A47-7DC0-AB7D-AA240CDBFA38}"/>
          </ac:cxnSpMkLst>
        </pc:cxnChg>
        <pc:cxnChg chg="add del">
          <ac:chgData name="Palit, Tapti" userId="dec6fbcd-7598-406a-8cbf-504d4a3bac15" providerId="ADAL" clId="{65104DF2-1B45-4C36-9E2A-F89658839DCF}" dt="2024-01-26T19:57:24.780" v="23725" actId="478"/>
          <ac:cxnSpMkLst>
            <pc:docMk/>
            <pc:sldMk cId="2931114430" sldId="1054"/>
            <ac:cxnSpMk id="7" creationId="{61D65FAB-D08A-1F97-5A56-A0AFDCACE3EE}"/>
          </ac:cxnSpMkLst>
        </pc:cxnChg>
        <pc:cxnChg chg="mod">
          <ac:chgData name="Palit, Tapti" userId="dec6fbcd-7598-406a-8cbf-504d4a3bac15" providerId="ADAL" clId="{65104DF2-1B45-4C36-9E2A-F89658839DCF}" dt="2024-01-26T19:57:51.950" v="23730" actId="1076"/>
          <ac:cxnSpMkLst>
            <pc:docMk/>
            <pc:sldMk cId="2931114430" sldId="1054"/>
            <ac:cxnSpMk id="9" creationId="{5B659DB4-1E58-9C88-6147-F8AE219D326E}"/>
          </ac:cxnSpMkLst>
        </pc:cxnChg>
        <pc:cxnChg chg="add del">
          <ac:chgData name="Palit, Tapti" userId="dec6fbcd-7598-406a-8cbf-504d4a3bac15" providerId="ADAL" clId="{65104DF2-1B45-4C36-9E2A-F89658839DCF}" dt="2024-01-26T19:57:24.780" v="23725" actId="478"/>
          <ac:cxnSpMkLst>
            <pc:docMk/>
            <pc:sldMk cId="2931114430" sldId="1054"/>
            <ac:cxnSpMk id="14" creationId="{E3057DF5-1ED5-9116-B096-D42DE1A11886}"/>
          </ac:cxnSpMkLst>
        </pc:cxnChg>
        <pc:cxnChg chg="mod">
          <ac:chgData name="Palit, Tapti" userId="dec6fbcd-7598-406a-8cbf-504d4a3bac15" providerId="ADAL" clId="{65104DF2-1B45-4C36-9E2A-F89658839DCF}" dt="2024-01-26T19:57:51.950" v="23730" actId="1076"/>
          <ac:cxnSpMkLst>
            <pc:docMk/>
            <pc:sldMk cId="2931114430" sldId="1054"/>
            <ac:cxnSpMk id="17" creationId="{3F645796-6659-6C62-0048-A9C63762DB52}"/>
          </ac:cxnSpMkLst>
        </pc:cxnChg>
        <pc:cxnChg chg="del">
          <ac:chgData name="Palit, Tapti" userId="dec6fbcd-7598-406a-8cbf-504d4a3bac15" providerId="ADAL" clId="{65104DF2-1B45-4C36-9E2A-F89658839DCF}" dt="2024-01-26T19:57:27.282" v="23726" actId="478"/>
          <ac:cxnSpMkLst>
            <pc:docMk/>
            <pc:sldMk cId="2931114430" sldId="1054"/>
            <ac:cxnSpMk id="23" creationId="{D16509D8-28D2-A44B-77B1-1128B454B009}"/>
          </ac:cxnSpMkLst>
        </pc:cxnChg>
        <pc:cxnChg chg="del">
          <ac:chgData name="Palit, Tapti" userId="dec6fbcd-7598-406a-8cbf-504d4a3bac15" providerId="ADAL" clId="{65104DF2-1B45-4C36-9E2A-F89658839DCF}" dt="2024-01-26T19:57:29.131" v="23727" actId="478"/>
          <ac:cxnSpMkLst>
            <pc:docMk/>
            <pc:sldMk cId="2931114430" sldId="1054"/>
            <ac:cxnSpMk id="26" creationId="{CC017F9E-EDAB-28CE-0FC4-6DC0F6308385}"/>
          </ac:cxnSpMkLst>
        </pc:cxnChg>
      </pc:sldChg>
      <pc:sldChg chg="modSp add mod">
        <pc:chgData name="Palit, Tapti" userId="dec6fbcd-7598-406a-8cbf-504d4a3bac15" providerId="ADAL" clId="{65104DF2-1B45-4C36-9E2A-F89658839DCF}" dt="2024-01-26T20:18:58.592" v="23941" actId="1036"/>
        <pc:sldMkLst>
          <pc:docMk/>
          <pc:sldMk cId="2862058683" sldId="1055"/>
        </pc:sldMkLst>
        <pc:spChg chg="mod">
          <ac:chgData name="Palit, Tapti" userId="dec6fbcd-7598-406a-8cbf-504d4a3bac15" providerId="ADAL" clId="{65104DF2-1B45-4C36-9E2A-F89658839DCF}" dt="2024-01-26T20:18:58.592" v="23941" actId="1036"/>
          <ac:spMkLst>
            <pc:docMk/>
            <pc:sldMk cId="2862058683" sldId="1055"/>
            <ac:spMk id="19" creationId="{62A0C4CA-2A0C-7E20-4EEB-512723DBF9F9}"/>
          </ac:spMkLst>
        </pc:spChg>
      </pc:sldChg>
      <pc:sldChg chg="addSp delSp modSp add mod">
        <pc:chgData name="Palit, Tapti" userId="dec6fbcd-7598-406a-8cbf-504d4a3bac15" providerId="ADAL" clId="{65104DF2-1B45-4C36-9E2A-F89658839DCF}" dt="2024-01-26T20:05:25.111" v="23928" actId="14100"/>
        <pc:sldMkLst>
          <pc:docMk/>
          <pc:sldMk cId="3149305771" sldId="1056"/>
        </pc:sldMkLst>
        <pc:spChg chg="mod">
          <ac:chgData name="Palit, Tapti" userId="dec6fbcd-7598-406a-8cbf-504d4a3bac15" providerId="ADAL" clId="{65104DF2-1B45-4C36-9E2A-F89658839DCF}" dt="2024-01-26T20:03:24.802" v="23824" actId="20577"/>
          <ac:spMkLst>
            <pc:docMk/>
            <pc:sldMk cId="3149305771" sldId="1056"/>
            <ac:spMk id="3" creationId="{F41F5800-0C87-D92F-5B6B-52E096B070E2}"/>
          </ac:spMkLst>
        </pc:spChg>
        <pc:spChg chg="del">
          <ac:chgData name="Palit, Tapti" userId="dec6fbcd-7598-406a-8cbf-504d4a3bac15" providerId="ADAL" clId="{65104DF2-1B45-4C36-9E2A-F89658839DCF}" dt="2024-01-26T20:04:39.871" v="23881" actId="478"/>
          <ac:spMkLst>
            <pc:docMk/>
            <pc:sldMk cId="3149305771" sldId="1056"/>
            <ac:spMk id="11" creationId="{707AC7D3-B300-6284-F4BF-9F14BCFDD045}"/>
          </ac:spMkLst>
        </pc:spChg>
        <pc:spChg chg="mod">
          <ac:chgData name="Palit, Tapti" userId="dec6fbcd-7598-406a-8cbf-504d4a3bac15" providerId="ADAL" clId="{65104DF2-1B45-4C36-9E2A-F89658839DCF}" dt="2024-01-26T20:05:25.111" v="23928" actId="14100"/>
          <ac:spMkLst>
            <pc:docMk/>
            <pc:sldMk cId="3149305771" sldId="1056"/>
            <ac:spMk id="15" creationId="{632CDA17-2240-B34F-44F8-5573404E1E94}"/>
          </ac:spMkLst>
        </pc:spChg>
        <pc:spChg chg="mod">
          <ac:chgData name="Palit, Tapti" userId="dec6fbcd-7598-406a-8cbf-504d4a3bac15" providerId="ADAL" clId="{65104DF2-1B45-4C36-9E2A-F89658839DCF}" dt="2024-01-26T20:04:35.665" v="23880" actId="14100"/>
          <ac:spMkLst>
            <pc:docMk/>
            <pc:sldMk cId="3149305771" sldId="1056"/>
            <ac:spMk id="19" creationId="{62A0C4CA-2A0C-7E20-4EEB-512723DBF9F9}"/>
          </ac:spMkLst>
        </pc:spChg>
        <pc:spChg chg="mod">
          <ac:chgData name="Palit, Tapti" userId="dec6fbcd-7598-406a-8cbf-504d4a3bac15" providerId="ADAL" clId="{65104DF2-1B45-4C36-9E2A-F89658839DCF}" dt="2024-01-26T20:05:19.340" v="23926" actId="20577"/>
          <ac:spMkLst>
            <pc:docMk/>
            <pc:sldMk cId="3149305771" sldId="1056"/>
            <ac:spMk id="31" creationId="{8066DF09-0DDE-0E4A-743E-1BD29398BBC7}"/>
          </ac:spMkLst>
        </pc:spChg>
        <pc:picChg chg="add mod">
          <ac:chgData name="Palit, Tapti" userId="dec6fbcd-7598-406a-8cbf-504d4a3bac15" providerId="ADAL" clId="{65104DF2-1B45-4C36-9E2A-F89658839DCF}" dt="2024-01-26T20:04:57.828" v="23883" actId="1076"/>
          <ac:picMkLst>
            <pc:docMk/>
            <pc:sldMk cId="3149305771" sldId="1056"/>
            <ac:picMk id="2" creationId="{5A544DF6-9721-422E-F46B-1F574F7AE593}"/>
          </ac:picMkLst>
        </pc:picChg>
      </pc:sldChg>
      <pc:sldChg chg="modSp mod addCm modNotesTx">
        <pc:chgData name="Palit, Tapti" userId="dec6fbcd-7598-406a-8cbf-504d4a3bac15" providerId="ADAL" clId="{65104DF2-1B45-4C36-9E2A-F89658839DCF}" dt="2024-02-06T18:38:19.402" v="26123" actId="20577"/>
        <pc:sldMkLst>
          <pc:docMk/>
          <pc:sldMk cId="3931205847" sldId="1056"/>
        </pc:sldMkLst>
        <pc:spChg chg="mod">
          <ac:chgData name="Palit, Tapti" userId="dec6fbcd-7598-406a-8cbf-504d4a3bac15" providerId="ADAL" clId="{65104DF2-1B45-4C36-9E2A-F89658839DCF}" dt="2024-02-06T17:24:54.242" v="25648" actId="20577"/>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8:42.579" v="25448"/>
              <pc2:cmMkLst xmlns:pc2="http://schemas.microsoft.com/office/powerpoint/2019/9/main/command">
                <pc:docMk/>
                <pc:sldMk cId="3931205847" sldId="1056"/>
                <pc2:cmMk id="{E9D4E47C-80E9-49E7-B237-6D083D4C5808}"/>
              </pc2:cmMkLst>
            </pc226:cmChg>
          </p:ext>
        </pc:extLst>
      </pc:sldChg>
      <pc:sldChg chg="modSp new mod">
        <pc:chgData name="Palit, Tapti" userId="dec6fbcd-7598-406a-8cbf-504d4a3bac15" providerId="ADAL" clId="{65104DF2-1B45-4C36-9E2A-F89658839DCF}" dt="2024-01-26T20:23:25.733" v="24027" actId="20577"/>
        <pc:sldMkLst>
          <pc:docMk/>
          <pc:sldMk cId="1269888319" sldId="1057"/>
        </pc:sldMkLst>
        <pc:spChg chg="mod">
          <ac:chgData name="Palit, Tapti" userId="dec6fbcd-7598-406a-8cbf-504d4a3bac15" providerId="ADAL" clId="{65104DF2-1B45-4C36-9E2A-F89658839DCF}" dt="2024-01-26T20:23:25.733" v="24027" actId="20577"/>
          <ac:spMkLst>
            <pc:docMk/>
            <pc:sldMk cId="1269888319" sldId="1057"/>
            <ac:spMk id="3" creationId="{962BB4A7-A64E-E32F-D326-1C4530189909}"/>
          </ac:spMkLst>
        </pc:spChg>
      </pc:sldChg>
      <pc:sldChg chg="modSp mod">
        <pc:chgData name="Palit, Tapti" userId="dec6fbcd-7598-406a-8cbf-504d4a3bac15" providerId="ADAL" clId="{65104DF2-1B45-4C36-9E2A-F89658839DCF}" dt="2024-02-06T19:13:56.726" v="26509" actId="20577"/>
        <pc:sldMkLst>
          <pc:docMk/>
          <pc:sldMk cId="1309478449" sldId="1061"/>
        </pc:sldMkLst>
        <pc:spChg chg="mod">
          <ac:chgData name="Palit, Tapti" userId="dec6fbcd-7598-406a-8cbf-504d4a3bac15" providerId="ADAL" clId="{65104DF2-1B45-4C36-9E2A-F89658839DCF}" dt="2024-02-06T19:13:56.726" v="26509" actId="20577"/>
          <ac:spMkLst>
            <pc:docMk/>
            <pc:sldMk cId="1309478449" sldId="1061"/>
            <ac:spMk id="2" creationId="{D7EC638E-4A77-46B8-B32A-298B47F2DEB0}"/>
          </ac:spMkLst>
        </pc:spChg>
      </pc:sldChg>
      <pc:sldChg chg="modSp mod">
        <pc:chgData name="Palit, Tapti" userId="dec6fbcd-7598-406a-8cbf-504d4a3bac15" providerId="ADAL" clId="{65104DF2-1B45-4C36-9E2A-F89658839DCF}" dt="2024-02-06T18:55:59.778" v="26476" actId="14100"/>
        <pc:sldMkLst>
          <pc:docMk/>
          <pc:sldMk cId="968843865" sldId="1072"/>
        </pc:sldMkLst>
        <pc:spChg chg="mod">
          <ac:chgData name="Palit, Tapti" userId="dec6fbcd-7598-406a-8cbf-504d4a3bac15" providerId="ADAL" clId="{65104DF2-1B45-4C36-9E2A-F89658839DCF}" dt="2024-02-06T18:55:59.778" v="26476" actId="14100"/>
          <ac:spMkLst>
            <pc:docMk/>
            <pc:sldMk cId="968843865" sldId="1072"/>
            <ac:spMk id="6" creationId="{CDF54C75-8E57-C212-0645-30E19DBAEFC3}"/>
          </ac:spMkLst>
        </pc:spChg>
        <pc:cxnChg chg="mod">
          <ac:chgData name="Palit, Tapti" userId="dec6fbcd-7598-406a-8cbf-504d4a3bac15" providerId="ADAL" clId="{65104DF2-1B45-4C36-9E2A-F89658839DCF}" dt="2024-02-06T18:55:59.778" v="26476" actId="14100"/>
          <ac:cxnSpMkLst>
            <pc:docMk/>
            <pc:sldMk cId="968843865" sldId="1072"/>
            <ac:cxnSpMk id="10" creationId="{9E94C896-B232-9692-30F5-7EADDBA316F1}"/>
          </ac:cxnSpMkLst>
        </pc:cxnChg>
      </pc:sldChg>
      <pc:sldChg chg="modSp mod">
        <pc:chgData name="Palit, Tapti" userId="dec6fbcd-7598-406a-8cbf-504d4a3bac15" providerId="ADAL" clId="{65104DF2-1B45-4C36-9E2A-F89658839DCF}" dt="2024-02-06T18:56:04.994" v="26477" actId="14100"/>
        <pc:sldMkLst>
          <pc:docMk/>
          <pc:sldMk cId="2966847284" sldId="1073"/>
        </pc:sldMkLst>
        <pc:spChg chg="mod">
          <ac:chgData name="Palit, Tapti" userId="dec6fbcd-7598-406a-8cbf-504d4a3bac15" providerId="ADAL" clId="{65104DF2-1B45-4C36-9E2A-F89658839DCF}" dt="2024-02-06T18:56:04.994" v="26477" actId="14100"/>
          <ac:spMkLst>
            <pc:docMk/>
            <pc:sldMk cId="2966847284" sldId="1073"/>
            <ac:spMk id="6" creationId="{CDF54C75-8E57-C212-0645-30E19DBAEFC3}"/>
          </ac:spMkLst>
        </pc:spChg>
      </pc:sldChg>
      <pc:sldChg chg="modSp mod">
        <pc:chgData name="Palit, Tapti" userId="dec6fbcd-7598-406a-8cbf-504d4a3bac15" providerId="ADAL" clId="{65104DF2-1B45-4C36-9E2A-F89658839DCF}" dt="2024-02-06T18:56:19.589" v="26479" actId="14100"/>
        <pc:sldMkLst>
          <pc:docMk/>
          <pc:sldMk cId="1203570601" sldId="1074"/>
        </pc:sldMkLst>
        <pc:spChg chg="mod">
          <ac:chgData name="Palit, Tapti" userId="dec6fbcd-7598-406a-8cbf-504d4a3bac15" providerId="ADAL" clId="{65104DF2-1B45-4C36-9E2A-F89658839DCF}" dt="2024-02-06T18:56:19.589" v="26479" actId="14100"/>
          <ac:spMkLst>
            <pc:docMk/>
            <pc:sldMk cId="1203570601" sldId="1074"/>
            <ac:spMk id="6" creationId="{CDF54C75-8E57-C212-0645-30E19DBAEFC3}"/>
          </ac:spMkLst>
        </pc:spChg>
        <pc:graphicFrameChg chg="modGraphic">
          <ac:chgData name="Palit, Tapti" userId="dec6fbcd-7598-406a-8cbf-504d4a3bac15" providerId="ADAL" clId="{65104DF2-1B45-4C36-9E2A-F89658839DCF}" dt="2024-01-29T19:30:07.786" v="24680" actId="14734"/>
          <ac:graphicFrameMkLst>
            <pc:docMk/>
            <pc:sldMk cId="1203570601" sldId="1074"/>
            <ac:graphicFrameMk id="28" creationId="{7A06F78A-A30D-EA99-2E4E-624D76067CB7}"/>
          </ac:graphicFrameMkLst>
        </pc:graphicFrameChg>
        <pc:cxnChg chg="mod">
          <ac:chgData name="Palit, Tapti" userId="dec6fbcd-7598-406a-8cbf-504d4a3bac15" providerId="ADAL" clId="{65104DF2-1B45-4C36-9E2A-F89658839DCF}" dt="2024-02-06T18:56:19.589" v="26479" actId="14100"/>
          <ac:cxnSpMkLst>
            <pc:docMk/>
            <pc:sldMk cId="1203570601" sldId="1074"/>
            <ac:cxnSpMk id="10" creationId="{9E94C896-B232-9692-30F5-7EADDBA316F1}"/>
          </ac:cxnSpMkLst>
        </pc:cxnChg>
        <pc:cxnChg chg="mod">
          <ac:chgData name="Palit, Tapti" userId="dec6fbcd-7598-406a-8cbf-504d4a3bac15" providerId="ADAL" clId="{65104DF2-1B45-4C36-9E2A-F89658839DCF}" dt="2024-02-06T18:56:19.589" v="26479" actId="14100"/>
          <ac:cxnSpMkLst>
            <pc:docMk/>
            <pc:sldMk cId="1203570601" sldId="1074"/>
            <ac:cxnSpMk id="12" creationId="{B7D84180-1A4B-8131-B469-70328178D2E9}"/>
          </ac:cxnSpMkLst>
        </pc:cxnChg>
      </pc:sldChg>
      <pc:sldChg chg="modSp mod">
        <pc:chgData name="Palit, Tapti" userId="dec6fbcd-7598-406a-8cbf-504d4a3bac15" providerId="ADAL" clId="{65104DF2-1B45-4C36-9E2A-F89658839DCF}" dt="2024-01-29T19:30:21.202" v="24683" actId="14734"/>
        <pc:sldMkLst>
          <pc:docMk/>
          <pc:sldMk cId="3356062350" sldId="1075"/>
        </pc:sldMkLst>
        <pc:graphicFrameChg chg="modGraphic">
          <ac:chgData name="Palit, Tapti" userId="dec6fbcd-7598-406a-8cbf-504d4a3bac15" providerId="ADAL" clId="{65104DF2-1B45-4C36-9E2A-F89658839DCF}" dt="2024-01-29T19:30:21.202" v="24683" actId="14734"/>
          <ac:graphicFrameMkLst>
            <pc:docMk/>
            <pc:sldMk cId="3356062350" sldId="1075"/>
            <ac:graphicFrameMk id="28" creationId="{7A06F78A-A30D-EA99-2E4E-624D76067CB7}"/>
          </ac:graphicFrameMkLst>
        </pc:graphicFrameChg>
      </pc:sldChg>
      <pc:sldChg chg="modSp mod">
        <pc:chgData name="Palit, Tapti" userId="dec6fbcd-7598-406a-8cbf-504d4a3bac15" providerId="ADAL" clId="{65104DF2-1B45-4C36-9E2A-F89658839DCF}" dt="2024-01-29T19:30:45.824" v="24688" actId="14734"/>
        <pc:sldMkLst>
          <pc:docMk/>
          <pc:sldMk cId="3284359703" sldId="1076"/>
        </pc:sldMkLst>
        <pc:graphicFrameChg chg="modGraphic">
          <ac:chgData name="Palit, Tapti" userId="dec6fbcd-7598-406a-8cbf-504d4a3bac15" providerId="ADAL" clId="{65104DF2-1B45-4C36-9E2A-F89658839DCF}" dt="2024-01-29T19:30:45.824" v="24688" actId="14734"/>
          <ac:graphicFrameMkLst>
            <pc:docMk/>
            <pc:sldMk cId="3284359703" sldId="1076"/>
            <ac:graphicFrameMk id="28" creationId="{7A06F78A-A30D-EA99-2E4E-624D76067CB7}"/>
          </ac:graphicFrameMkLst>
        </pc:graphicFrameChg>
      </pc:sldChg>
      <pc:sldChg chg="modSp mod">
        <pc:chgData name="Palit, Tapti" userId="dec6fbcd-7598-406a-8cbf-504d4a3bac15" providerId="ADAL" clId="{65104DF2-1B45-4C36-9E2A-F89658839DCF}" dt="2024-01-29T19:30:30.318" v="24685" actId="14734"/>
        <pc:sldMkLst>
          <pc:docMk/>
          <pc:sldMk cId="1175467105" sldId="1077"/>
        </pc:sldMkLst>
        <pc:graphicFrameChg chg="modGraphic">
          <ac:chgData name="Palit, Tapti" userId="dec6fbcd-7598-406a-8cbf-504d4a3bac15" providerId="ADAL" clId="{65104DF2-1B45-4C36-9E2A-F89658839DCF}" dt="2024-01-29T19:30:30.318" v="24685" actId="14734"/>
          <ac:graphicFrameMkLst>
            <pc:docMk/>
            <pc:sldMk cId="1175467105" sldId="1077"/>
            <ac:graphicFrameMk id="28" creationId="{7A06F78A-A30D-EA99-2E4E-624D76067CB7}"/>
          </ac:graphicFrameMkLst>
        </pc:graphicFrameChg>
      </pc:sldChg>
      <pc:sldChg chg="modSp mod">
        <pc:chgData name="Palit, Tapti" userId="dec6fbcd-7598-406a-8cbf-504d4a3bac15" providerId="ADAL" clId="{65104DF2-1B45-4C36-9E2A-F89658839DCF}" dt="2024-01-29T19:30:57.720" v="24695" actId="14734"/>
        <pc:sldMkLst>
          <pc:docMk/>
          <pc:sldMk cId="2704095549" sldId="1078"/>
        </pc:sldMkLst>
        <pc:graphicFrameChg chg="mod modGraphic">
          <ac:chgData name="Palit, Tapti" userId="dec6fbcd-7598-406a-8cbf-504d4a3bac15" providerId="ADAL" clId="{65104DF2-1B45-4C36-9E2A-F89658839DCF}" dt="2024-01-29T19:30:57.720" v="24695" actId="14734"/>
          <ac:graphicFrameMkLst>
            <pc:docMk/>
            <pc:sldMk cId="2704095549" sldId="1078"/>
            <ac:graphicFrameMk id="28" creationId="{7A06F78A-A30D-EA99-2E4E-624D76067CB7}"/>
          </ac:graphicFrameMkLst>
        </pc:graphicFrameChg>
        <pc:cxnChg chg="mod">
          <ac:chgData name="Palit, Tapti" userId="dec6fbcd-7598-406a-8cbf-504d4a3bac15" providerId="ADAL" clId="{65104DF2-1B45-4C36-9E2A-F89658839DCF}" dt="2024-01-29T19:30:54.298" v="24694" actId="14100"/>
          <ac:cxnSpMkLst>
            <pc:docMk/>
            <pc:sldMk cId="2704095549" sldId="1078"/>
            <ac:cxnSpMk id="16" creationId="{A8382162-7596-D715-7552-7B1A7214FB3D}"/>
          </ac:cxnSpMkLst>
        </pc:cxnChg>
      </pc:sldChg>
      <pc:sldChg chg="modSp mod">
        <pc:chgData name="Palit, Tapti" userId="dec6fbcd-7598-406a-8cbf-504d4a3bac15" providerId="ADAL" clId="{65104DF2-1B45-4C36-9E2A-F89658839DCF}" dt="2024-01-29T19:31:24.376" v="24698" actId="14734"/>
        <pc:sldMkLst>
          <pc:docMk/>
          <pc:sldMk cId="1851296034" sldId="1079"/>
        </pc:sldMkLst>
        <pc:graphicFrameChg chg="modGraphic">
          <ac:chgData name="Palit, Tapti" userId="dec6fbcd-7598-406a-8cbf-504d4a3bac15" providerId="ADAL" clId="{65104DF2-1B45-4C36-9E2A-F89658839DCF}" dt="2024-01-29T19:31:24.376" v="24698" actId="14734"/>
          <ac:graphicFrameMkLst>
            <pc:docMk/>
            <pc:sldMk cId="1851296034" sldId="1079"/>
            <ac:graphicFrameMk id="28" creationId="{7A06F78A-A30D-EA99-2E4E-624D76067CB7}"/>
          </ac:graphicFrameMkLst>
        </pc:graphicFrameChg>
        <pc:cxnChg chg="mod">
          <ac:chgData name="Palit, Tapti" userId="dec6fbcd-7598-406a-8cbf-504d4a3bac15" providerId="ADAL" clId="{65104DF2-1B45-4C36-9E2A-F89658839DCF}" dt="2024-01-29T19:31:21.347" v="24697" actId="14100"/>
          <ac:cxnSpMkLst>
            <pc:docMk/>
            <pc:sldMk cId="1851296034" sldId="1079"/>
            <ac:cxnSpMk id="16" creationId="{A8382162-7596-D715-7552-7B1A7214FB3D}"/>
          </ac:cxnSpMkLst>
        </pc:cxnChg>
      </pc:sldChg>
      <pc:sldChg chg="addSp delSp mod addAnim delAnim modAnim">
        <pc:chgData name="Palit, Tapti" userId="dec6fbcd-7598-406a-8cbf-504d4a3bac15" providerId="ADAL" clId="{65104DF2-1B45-4C36-9E2A-F89658839DCF}" dt="2024-02-06T21:52:49.682" v="28000"/>
        <pc:sldMkLst>
          <pc:docMk/>
          <pc:sldMk cId="2192467322" sldId="1087"/>
        </pc:sldMkLst>
        <pc:picChg chg="add">
          <ac:chgData name="Palit, Tapti" userId="dec6fbcd-7598-406a-8cbf-504d4a3bac15" providerId="ADAL" clId="{65104DF2-1B45-4C36-9E2A-F89658839DCF}" dt="2024-02-06T21:52:47.168" v="27999" actId="22"/>
          <ac:picMkLst>
            <pc:docMk/>
            <pc:sldMk cId="2192467322" sldId="1087"/>
            <ac:picMk id="5" creationId="{6723ACAF-4738-6541-D086-B7F6C06410D6}"/>
          </ac:picMkLst>
        </pc:picChg>
        <pc:picChg chg="add del">
          <ac:chgData name="Palit, Tapti" userId="dec6fbcd-7598-406a-8cbf-504d4a3bac15" providerId="ADAL" clId="{65104DF2-1B45-4C36-9E2A-F89658839DCF}" dt="2024-02-06T21:52:46.823" v="27998" actId="478"/>
          <ac:picMkLst>
            <pc:docMk/>
            <pc:sldMk cId="2192467322" sldId="1087"/>
            <ac:picMk id="6" creationId="{810BA18D-DC5D-C28B-30E5-6A4AF1D1BB53}"/>
          </ac:picMkLst>
        </pc:picChg>
      </pc:sldChg>
      <pc:sldChg chg="modSp mod">
        <pc:chgData name="Palit, Tapti" userId="dec6fbcd-7598-406a-8cbf-504d4a3bac15" providerId="ADAL" clId="{65104DF2-1B45-4C36-9E2A-F89658839DCF}" dt="2024-01-29T19:31:36.428" v="24701" actId="14734"/>
        <pc:sldMkLst>
          <pc:docMk/>
          <pc:sldMk cId="2990312088" sldId="1089"/>
        </pc:sldMkLst>
        <pc:graphicFrameChg chg="modGraphic">
          <ac:chgData name="Palit, Tapti" userId="dec6fbcd-7598-406a-8cbf-504d4a3bac15" providerId="ADAL" clId="{65104DF2-1B45-4C36-9E2A-F89658839DCF}" dt="2024-01-29T19:31:36.428" v="24701" actId="14734"/>
          <ac:graphicFrameMkLst>
            <pc:docMk/>
            <pc:sldMk cId="2990312088" sldId="1089"/>
            <ac:graphicFrameMk id="28" creationId="{7A06F78A-A30D-EA99-2E4E-624D76067CB7}"/>
          </ac:graphicFrameMkLst>
        </pc:graphicFrameChg>
        <pc:cxnChg chg="mod">
          <ac:chgData name="Palit, Tapti" userId="dec6fbcd-7598-406a-8cbf-504d4a3bac15" providerId="ADAL" clId="{65104DF2-1B45-4C36-9E2A-F89658839DCF}" dt="2024-01-29T19:31:33.948" v="24700" actId="14100"/>
          <ac:cxnSpMkLst>
            <pc:docMk/>
            <pc:sldMk cId="2990312088" sldId="1089"/>
            <ac:cxnSpMk id="16" creationId="{A8382162-7596-D715-7552-7B1A7214FB3D}"/>
          </ac:cxnSpMkLst>
        </pc:cxnChg>
      </pc:sldChg>
      <pc:sldChg chg="modSp mod">
        <pc:chgData name="Palit, Tapti" userId="dec6fbcd-7598-406a-8cbf-504d4a3bac15" providerId="ADAL" clId="{65104DF2-1B45-4C36-9E2A-F89658839DCF}" dt="2024-01-29T19:33:21.558" v="24822" actId="20577"/>
        <pc:sldMkLst>
          <pc:docMk/>
          <pc:sldMk cId="3015977904" sldId="1094"/>
        </pc:sldMkLst>
        <pc:spChg chg="mod">
          <ac:chgData name="Palit, Tapti" userId="dec6fbcd-7598-406a-8cbf-504d4a3bac15" providerId="ADAL" clId="{65104DF2-1B45-4C36-9E2A-F89658839DCF}" dt="2024-01-29T19:33:21.558" v="24822" actId="20577"/>
          <ac:spMkLst>
            <pc:docMk/>
            <pc:sldMk cId="3015977904" sldId="1094"/>
            <ac:spMk id="3" creationId="{8F1EE9CA-6180-F533-C45C-1CDA916DA4BE}"/>
          </ac:spMkLst>
        </pc:spChg>
      </pc:sldChg>
      <pc:sldChg chg="addSp delSp modSp mod modAnim">
        <pc:chgData name="Palit, Tapti" userId="dec6fbcd-7598-406a-8cbf-504d4a3bac15" providerId="ADAL" clId="{65104DF2-1B45-4C36-9E2A-F89658839DCF}" dt="2024-02-06T20:02:26.546" v="26906" actId="1076"/>
        <pc:sldMkLst>
          <pc:docMk/>
          <pc:sldMk cId="3972812291" sldId="1099"/>
        </pc:sldMkLst>
        <pc:spChg chg="mod">
          <ac:chgData name="Palit, Tapti" userId="dec6fbcd-7598-406a-8cbf-504d4a3bac15" providerId="ADAL" clId="{65104DF2-1B45-4C36-9E2A-F89658839DCF}" dt="2024-02-06T19:24:00.761" v="26606"/>
          <ac:spMkLst>
            <pc:docMk/>
            <pc:sldMk cId="3972812291" sldId="1099"/>
            <ac:spMk id="2" creationId="{DF11CC87-4AAD-3012-5E40-5FE127F284B9}"/>
          </ac:spMkLst>
        </pc:spChg>
        <pc:spChg chg="mod">
          <ac:chgData name="Palit, Tapti" userId="dec6fbcd-7598-406a-8cbf-504d4a3bac15" providerId="ADAL" clId="{65104DF2-1B45-4C36-9E2A-F89658839DCF}" dt="2024-02-06T19:24:03.415" v="26607" actId="5793"/>
          <ac:spMkLst>
            <pc:docMk/>
            <pc:sldMk cId="3972812291" sldId="1099"/>
            <ac:spMk id="3" creationId="{F864FEFB-02CD-3530-1407-456878CB7C5C}"/>
          </ac:spMkLst>
        </pc:spChg>
        <pc:spChg chg="del">
          <ac:chgData name="Palit, Tapti" userId="dec6fbcd-7598-406a-8cbf-504d4a3bac15" providerId="ADAL" clId="{65104DF2-1B45-4C36-9E2A-F89658839DCF}" dt="2024-02-06T19:24:15.889" v="26608" actId="478"/>
          <ac:spMkLst>
            <pc:docMk/>
            <pc:sldMk cId="3972812291" sldId="1099"/>
            <ac:spMk id="5" creationId="{C5093DFA-0D1D-D5EF-5BC7-A52F3689FA96}"/>
          </ac:spMkLst>
        </pc:spChg>
        <pc:spChg chg="mod">
          <ac:chgData name="Palit, Tapti" userId="dec6fbcd-7598-406a-8cbf-504d4a3bac15" providerId="ADAL" clId="{65104DF2-1B45-4C36-9E2A-F89658839DCF}" dt="2024-02-06T20:02:15.085" v="26904" actId="1076"/>
          <ac:spMkLst>
            <pc:docMk/>
            <pc:sldMk cId="3972812291" sldId="1099"/>
            <ac:spMk id="7" creationId="{B3B0A36C-3E16-9C19-79CA-1ED4F1B7D97A}"/>
          </ac:spMkLst>
        </pc:spChg>
        <pc:spChg chg="mod">
          <ac:chgData name="Palit, Tapti" userId="dec6fbcd-7598-406a-8cbf-504d4a3bac15" providerId="ADAL" clId="{65104DF2-1B45-4C36-9E2A-F89658839DCF}" dt="2024-02-06T20:02:15.085" v="26904" actId="1076"/>
          <ac:spMkLst>
            <pc:docMk/>
            <pc:sldMk cId="3972812291" sldId="1099"/>
            <ac:spMk id="8" creationId="{FEE9A8B3-EC1C-C93F-321B-2431AB56C88A}"/>
          </ac:spMkLst>
        </pc:spChg>
        <pc:spChg chg="mod">
          <ac:chgData name="Palit, Tapti" userId="dec6fbcd-7598-406a-8cbf-504d4a3bac15" providerId="ADAL" clId="{65104DF2-1B45-4C36-9E2A-F89658839DCF}" dt="2024-02-06T20:02:15.085" v="26904" actId="1076"/>
          <ac:spMkLst>
            <pc:docMk/>
            <pc:sldMk cId="3972812291" sldId="1099"/>
            <ac:spMk id="9" creationId="{5BDC5A0C-1760-6E31-3EE8-83E42BABA1ED}"/>
          </ac:spMkLst>
        </pc:spChg>
        <pc:spChg chg="mod">
          <ac:chgData name="Palit, Tapti" userId="dec6fbcd-7598-406a-8cbf-504d4a3bac15" providerId="ADAL" clId="{65104DF2-1B45-4C36-9E2A-F89658839DCF}" dt="2024-02-06T20:02:15.085" v="26904" actId="1076"/>
          <ac:spMkLst>
            <pc:docMk/>
            <pc:sldMk cId="3972812291" sldId="1099"/>
            <ac:spMk id="10" creationId="{FB094938-1935-AB92-21A0-9F81025EFC38}"/>
          </ac:spMkLst>
        </pc:spChg>
        <pc:spChg chg="mod">
          <ac:chgData name="Palit, Tapti" userId="dec6fbcd-7598-406a-8cbf-504d4a3bac15" providerId="ADAL" clId="{65104DF2-1B45-4C36-9E2A-F89658839DCF}" dt="2024-02-06T20:02:15.085" v="26904" actId="1076"/>
          <ac:spMkLst>
            <pc:docMk/>
            <pc:sldMk cId="3972812291" sldId="1099"/>
            <ac:spMk id="12" creationId="{A0DDA5C8-50FB-DC2A-DD9C-8C03D4B036D6}"/>
          </ac:spMkLst>
        </pc:spChg>
        <pc:spChg chg="mod">
          <ac:chgData name="Palit, Tapti" userId="dec6fbcd-7598-406a-8cbf-504d4a3bac15" providerId="ADAL" clId="{65104DF2-1B45-4C36-9E2A-F89658839DCF}" dt="2024-02-06T20:02:26.546" v="26906" actId="1076"/>
          <ac:spMkLst>
            <pc:docMk/>
            <pc:sldMk cId="3972812291" sldId="1099"/>
            <ac:spMk id="13" creationId="{658CAE95-D470-44CC-B302-AAED154147AE}"/>
          </ac:spMkLst>
        </pc:spChg>
        <pc:spChg chg="mod">
          <ac:chgData name="Palit, Tapti" userId="dec6fbcd-7598-406a-8cbf-504d4a3bac15" providerId="ADAL" clId="{65104DF2-1B45-4C36-9E2A-F89658839DCF}" dt="2024-02-06T20:02:15.085" v="26904" actId="1076"/>
          <ac:spMkLst>
            <pc:docMk/>
            <pc:sldMk cId="3972812291" sldId="1099"/>
            <ac:spMk id="14" creationId="{ABC8FD5E-61C0-1FA5-25BB-436ACCB2377E}"/>
          </ac:spMkLst>
        </pc:spChg>
        <pc:spChg chg="mod">
          <ac:chgData name="Palit, Tapti" userId="dec6fbcd-7598-406a-8cbf-504d4a3bac15" providerId="ADAL" clId="{65104DF2-1B45-4C36-9E2A-F89658839DCF}" dt="2024-02-06T20:02:15.085" v="26904" actId="1076"/>
          <ac:spMkLst>
            <pc:docMk/>
            <pc:sldMk cId="3972812291" sldId="1099"/>
            <ac:spMk id="15" creationId="{9200CB21-6C93-F35E-02C8-A5C85AADD2BC}"/>
          </ac:spMkLst>
        </pc:spChg>
        <pc:spChg chg="del">
          <ac:chgData name="Palit, Tapti" userId="dec6fbcd-7598-406a-8cbf-504d4a3bac15" providerId="ADAL" clId="{65104DF2-1B45-4C36-9E2A-F89658839DCF}" dt="2024-02-06T19:24:15.889" v="26608" actId="478"/>
          <ac:spMkLst>
            <pc:docMk/>
            <pc:sldMk cId="3972812291" sldId="1099"/>
            <ac:spMk id="17" creationId="{44BF2813-A3B5-B3E7-51DF-4243D38A3C57}"/>
          </ac:spMkLst>
        </pc:spChg>
        <pc:spChg chg="mod">
          <ac:chgData name="Palit, Tapti" userId="dec6fbcd-7598-406a-8cbf-504d4a3bac15" providerId="ADAL" clId="{65104DF2-1B45-4C36-9E2A-F89658839DCF}" dt="2024-02-06T20:02:15.085" v="26904" actId="1076"/>
          <ac:spMkLst>
            <pc:docMk/>
            <pc:sldMk cId="3972812291" sldId="1099"/>
            <ac:spMk id="18" creationId="{108EB59D-7EC9-040B-DC4E-2DA0963EB634}"/>
          </ac:spMkLst>
        </pc:spChg>
        <pc:spChg chg="add del mod">
          <ac:chgData name="Palit, Tapti" userId="dec6fbcd-7598-406a-8cbf-504d4a3bac15" providerId="ADAL" clId="{65104DF2-1B45-4C36-9E2A-F89658839DCF}" dt="2024-02-06T19:55:20.124" v="26839" actId="478"/>
          <ac:spMkLst>
            <pc:docMk/>
            <pc:sldMk cId="3972812291" sldId="1099"/>
            <ac:spMk id="21" creationId="{27FB85C9-E2C8-D89D-5770-B9C9A005038A}"/>
          </ac:spMkLst>
        </pc:spChg>
        <pc:spChg chg="add del mod">
          <ac:chgData name="Palit, Tapti" userId="dec6fbcd-7598-406a-8cbf-504d4a3bac15" providerId="ADAL" clId="{65104DF2-1B45-4C36-9E2A-F89658839DCF}" dt="2024-02-06T19:55:20.124" v="26839" actId="478"/>
          <ac:spMkLst>
            <pc:docMk/>
            <pc:sldMk cId="3972812291" sldId="1099"/>
            <ac:spMk id="22" creationId="{56E81B9C-337C-1281-F3C0-12A6EE904733}"/>
          </ac:spMkLst>
        </pc:spChg>
        <pc:spChg chg="add mod">
          <ac:chgData name="Palit, Tapti" userId="dec6fbcd-7598-406a-8cbf-504d4a3bac15" providerId="ADAL" clId="{65104DF2-1B45-4C36-9E2A-F89658839DCF}" dt="2024-02-06T19:55:33.635" v="26843"/>
          <ac:spMkLst>
            <pc:docMk/>
            <pc:sldMk cId="3972812291" sldId="1099"/>
            <ac:spMk id="25" creationId="{95C2AE74-F355-08AD-A0B9-038AF6C97DF3}"/>
          </ac:spMkLst>
        </pc:spChg>
        <pc:spChg chg="add mod">
          <ac:chgData name="Palit, Tapti" userId="dec6fbcd-7598-406a-8cbf-504d4a3bac15" providerId="ADAL" clId="{65104DF2-1B45-4C36-9E2A-F89658839DCF}" dt="2024-02-06T19:55:33.635" v="26843"/>
          <ac:spMkLst>
            <pc:docMk/>
            <pc:sldMk cId="3972812291" sldId="1099"/>
            <ac:spMk id="26" creationId="{D3DB73F6-6062-0AB1-F1E4-ED0434DC3033}"/>
          </ac:spMkLst>
        </pc:spChg>
        <pc:grpChg chg="mod">
          <ac:chgData name="Palit, Tapti" userId="dec6fbcd-7598-406a-8cbf-504d4a3bac15" providerId="ADAL" clId="{65104DF2-1B45-4C36-9E2A-F89658839DCF}" dt="2024-02-06T20:02:15.085" v="26904" actId="1076"/>
          <ac:grpSpMkLst>
            <pc:docMk/>
            <pc:sldMk cId="3972812291" sldId="1099"/>
            <ac:grpSpMk id="11" creationId="{090561B4-08BE-D9D9-C676-890896DE911B}"/>
          </ac:grpSpMkLst>
        </pc:grpChg>
        <pc:grpChg chg="mod">
          <ac:chgData name="Palit, Tapti" userId="dec6fbcd-7598-406a-8cbf-504d4a3bac15" providerId="ADAL" clId="{65104DF2-1B45-4C36-9E2A-F89658839DCF}" dt="2024-02-06T20:02:15.085" v="26904" actId="1076"/>
          <ac:grpSpMkLst>
            <pc:docMk/>
            <pc:sldMk cId="3972812291" sldId="1099"/>
            <ac:grpSpMk id="16" creationId="{B9862B4B-6F6D-42F6-65DD-02EFECEDC0AD}"/>
          </ac:grpSpMkLst>
        </pc:grpChg>
        <pc:picChg chg="del">
          <ac:chgData name="Palit, Tapti" userId="dec6fbcd-7598-406a-8cbf-504d4a3bac15" providerId="ADAL" clId="{65104DF2-1B45-4C36-9E2A-F89658839DCF}" dt="2024-02-06T19:24:15.889" v="26608" actId="478"/>
          <ac:picMkLst>
            <pc:docMk/>
            <pc:sldMk cId="3972812291" sldId="1099"/>
            <ac:picMk id="6" creationId="{2C64309F-5B6E-D150-ED3C-F4D779E48D86}"/>
          </ac:picMkLst>
        </pc:picChg>
        <pc:picChg chg="add del mod">
          <ac:chgData name="Palit, Tapti" userId="dec6fbcd-7598-406a-8cbf-504d4a3bac15" providerId="ADAL" clId="{65104DF2-1B45-4C36-9E2A-F89658839DCF}" dt="2024-02-06T19:55:20.124" v="26839" actId="478"/>
          <ac:picMkLst>
            <pc:docMk/>
            <pc:sldMk cId="3972812291" sldId="1099"/>
            <ac:picMk id="19" creationId="{B6D31D77-D098-E03A-B3AB-C4BB9DE7A1F2}"/>
          </ac:picMkLst>
        </pc:picChg>
        <pc:picChg chg="add del mod">
          <ac:chgData name="Palit, Tapti" userId="dec6fbcd-7598-406a-8cbf-504d4a3bac15" providerId="ADAL" clId="{65104DF2-1B45-4C36-9E2A-F89658839DCF}" dt="2024-02-06T19:55:20.124" v="26839" actId="478"/>
          <ac:picMkLst>
            <pc:docMk/>
            <pc:sldMk cId="3972812291" sldId="1099"/>
            <ac:picMk id="20" creationId="{1DCF23B9-FAC0-595D-ECDE-EC0EA4D7439D}"/>
          </ac:picMkLst>
        </pc:picChg>
        <pc:picChg chg="add mod">
          <ac:chgData name="Palit, Tapti" userId="dec6fbcd-7598-406a-8cbf-504d4a3bac15" providerId="ADAL" clId="{65104DF2-1B45-4C36-9E2A-F89658839DCF}" dt="2024-02-06T19:55:33.635" v="26843"/>
          <ac:picMkLst>
            <pc:docMk/>
            <pc:sldMk cId="3972812291" sldId="1099"/>
            <ac:picMk id="23" creationId="{B3A41F38-AEC2-593F-9C1F-C97AFAAC1C0C}"/>
          </ac:picMkLst>
        </pc:picChg>
        <pc:picChg chg="add mod">
          <ac:chgData name="Palit, Tapti" userId="dec6fbcd-7598-406a-8cbf-504d4a3bac15" providerId="ADAL" clId="{65104DF2-1B45-4C36-9E2A-F89658839DCF}" dt="2024-02-06T19:55:33.635" v="26843"/>
          <ac:picMkLst>
            <pc:docMk/>
            <pc:sldMk cId="3972812291" sldId="1099"/>
            <ac:picMk id="24" creationId="{C2937EB1-F7F3-3304-34D2-8CDA263416B0}"/>
          </ac:picMkLst>
        </pc:picChg>
        <pc:picChg chg="del">
          <ac:chgData name="Palit, Tapti" userId="dec6fbcd-7598-406a-8cbf-504d4a3bac15" providerId="ADAL" clId="{65104DF2-1B45-4C36-9E2A-F89658839DCF}" dt="2024-02-06T19:24:15.889" v="26608" actId="478"/>
          <ac:picMkLst>
            <pc:docMk/>
            <pc:sldMk cId="3972812291" sldId="1099"/>
            <ac:picMk id="4098" creationId="{92C4798C-820F-CB9D-95B7-B09FFE4F0500}"/>
          </ac:picMkLst>
        </pc:picChg>
        <pc:picChg chg="mod">
          <ac:chgData name="Palit, Tapti" userId="dec6fbcd-7598-406a-8cbf-504d4a3bac15" providerId="ADAL" clId="{65104DF2-1B45-4C36-9E2A-F89658839DCF}" dt="2024-02-06T20:02:15.085" v="26904" actId="1076"/>
          <ac:picMkLst>
            <pc:docMk/>
            <pc:sldMk cId="3972812291" sldId="1099"/>
            <ac:picMk id="10242" creationId="{585E0853-440D-3289-5359-0D9638544E82}"/>
          </ac:picMkLst>
        </pc:picChg>
      </pc:sldChg>
      <pc:sldChg chg="modSp mod">
        <pc:chgData name="Palit, Tapti" userId="dec6fbcd-7598-406a-8cbf-504d4a3bac15" providerId="ADAL" clId="{65104DF2-1B45-4C36-9E2A-F89658839DCF}" dt="2024-01-29T18:35:49.945" v="24463" actId="20577"/>
        <pc:sldMkLst>
          <pc:docMk/>
          <pc:sldMk cId="508198956" sldId="1103"/>
        </pc:sldMkLst>
        <pc:spChg chg="mod">
          <ac:chgData name="Palit, Tapti" userId="dec6fbcd-7598-406a-8cbf-504d4a3bac15" providerId="ADAL" clId="{65104DF2-1B45-4C36-9E2A-F89658839DCF}" dt="2024-01-29T18:35:49.945" v="24463" actId="20577"/>
          <ac:spMkLst>
            <pc:docMk/>
            <pc:sldMk cId="508198956" sldId="1103"/>
            <ac:spMk id="2" creationId="{C3623B5E-743A-7F7A-8B18-5CA4CA7B413E}"/>
          </ac:spMkLst>
        </pc:spChg>
      </pc:sldChg>
      <pc:sldChg chg="modNotesTx">
        <pc:chgData name="Palit, Tapti" userId="dec6fbcd-7598-406a-8cbf-504d4a3bac15" providerId="ADAL" clId="{65104DF2-1B45-4C36-9E2A-F89658839DCF}" dt="2024-01-29T19:32:12.834" v="24705" actId="20577"/>
        <pc:sldMkLst>
          <pc:docMk/>
          <pc:sldMk cId="1877975122" sldId="1104"/>
        </pc:sldMkLst>
      </pc:sldChg>
      <pc:sldChg chg="delSp mod">
        <pc:chgData name="Palit, Tapti" userId="dec6fbcd-7598-406a-8cbf-504d4a3bac15" providerId="ADAL" clId="{65104DF2-1B45-4C36-9E2A-F89658839DCF}" dt="2024-01-29T19:31:54.394" v="24702" actId="478"/>
        <pc:sldMkLst>
          <pc:docMk/>
          <pc:sldMk cId="1121300100" sldId="1105"/>
        </pc:sldMkLst>
        <pc:spChg chg="del">
          <ac:chgData name="Palit, Tapti" userId="dec6fbcd-7598-406a-8cbf-504d4a3bac15" providerId="ADAL" clId="{65104DF2-1B45-4C36-9E2A-F89658839DCF}" dt="2024-01-29T19:31:54.394" v="24702" actId="478"/>
          <ac:spMkLst>
            <pc:docMk/>
            <pc:sldMk cId="1121300100" sldId="1105"/>
            <ac:spMk id="3" creationId="{CF3B4516-3BB3-EAA2-719D-201C5FF11CA0}"/>
          </ac:spMkLst>
        </pc:spChg>
      </pc:sldChg>
      <pc:sldChg chg="modNotesTx">
        <pc:chgData name="Palit, Tapti" userId="dec6fbcd-7598-406a-8cbf-504d4a3bac15" providerId="ADAL" clId="{65104DF2-1B45-4C36-9E2A-F89658839DCF}" dt="2024-02-06T19:14:10.152" v="26554" actId="20577"/>
        <pc:sldMkLst>
          <pc:docMk/>
          <pc:sldMk cId="277670777" sldId="1110"/>
        </pc:sldMkLst>
      </pc:sldChg>
      <pc:sldChg chg="addSp modSp mod modNotesTx">
        <pc:chgData name="Palit, Tapti" userId="dec6fbcd-7598-406a-8cbf-504d4a3bac15" providerId="ADAL" clId="{65104DF2-1B45-4C36-9E2A-F89658839DCF}" dt="2024-02-06T18:41:32.852" v="26263" actId="113"/>
        <pc:sldMkLst>
          <pc:docMk/>
          <pc:sldMk cId="152220018" sldId="1115"/>
        </pc:sldMkLst>
        <pc:spChg chg="mod">
          <ac:chgData name="Palit, Tapti" userId="dec6fbcd-7598-406a-8cbf-504d4a3bac15" providerId="ADAL" clId="{65104DF2-1B45-4C36-9E2A-F89658839DCF}" dt="2024-02-06T17:42:16.205" v="25728" actId="1076"/>
          <ac:spMkLst>
            <pc:docMk/>
            <pc:sldMk cId="152220018" sldId="1115"/>
            <ac:spMk id="5" creationId="{B6A5DFA7-15D4-5DE4-04DA-733642AAD6B2}"/>
          </ac:spMkLst>
        </pc:spChg>
        <pc:spChg chg="add mod">
          <ac:chgData name="Palit, Tapti" userId="dec6fbcd-7598-406a-8cbf-504d4a3bac15" providerId="ADAL" clId="{65104DF2-1B45-4C36-9E2A-F89658839DCF}" dt="2024-01-29T18:33:29.731" v="24361"/>
          <ac:spMkLst>
            <pc:docMk/>
            <pc:sldMk cId="152220018" sldId="1115"/>
            <ac:spMk id="6" creationId="{EB1B7746-976D-D064-B720-BE3AB97E4142}"/>
          </ac:spMkLst>
        </pc:spChg>
        <pc:graphicFrameChg chg="mod">
          <ac:chgData name="Palit, Tapti" userId="dec6fbcd-7598-406a-8cbf-504d4a3bac15" providerId="ADAL" clId="{65104DF2-1B45-4C36-9E2A-F89658839DCF}" dt="2024-02-06T17:39:47.105" v="25686" actId="1957"/>
          <ac:graphicFrameMkLst>
            <pc:docMk/>
            <pc:sldMk cId="152220018" sldId="1115"/>
            <ac:graphicFrameMk id="13" creationId="{8AD63073-F432-BE5C-FFCC-6F13270A901F}"/>
          </ac:graphicFrameMkLst>
        </pc:graphicFrameChg>
      </pc:sldChg>
      <pc:sldChg chg="delSp mod">
        <pc:chgData name="Palit, Tapti" userId="dec6fbcd-7598-406a-8cbf-504d4a3bac15" providerId="ADAL" clId="{65104DF2-1B45-4C36-9E2A-F89658839DCF}" dt="2024-01-29T19:31:57.533" v="24703" actId="478"/>
        <pc:sldMkLst>
          <pc:docMk/>
          <pc:sldMk cId="101936852" sldId="1116"/>
        </pc:sldMkLst>
        <pc:spChg chg="del">
          <ac:chgData name="Palit, Tapti" userId="dec6fbcd-7598-406a-8cbf-504d4a3bac15" providerId="ADAL" clId="{65104DF2-1B45-4C36-9E2A-F89658839DCF}" dt="2024-01-29T19:31:57.533" v="24703" actId="478"/>
          <ac:spMkLst>
            <pc:docMk/>
            <pc:sldMk cId="101936852" sldId="1116"/>
            <ac:spMk id="3" creationId="{CF3B4516-3BB3-EAA2-719D-201C5FF11CA0}"/>
          </ac:spMkLst>
        </pc:spChg>
      </pc:sldChg>
      <pc:sldChg chg="modNotesTx">
        <pc:chgData name="Palit, Tapti" userId="dec6fbcd-7598-406a-8cbf-504d4a3bac15" providerId="ADAL" clId="{65104DF2-1B45-4C36-9E2A-F89658839DCF}" dt="2024-02-06T18:35:50.011" v="26082" actId="20577"/>
        <pc:sldMkLst>
          <pc:docMk/>
          <pc:sldMk cId="2732538138" sldId="1121"/>
        </pc:sldMkLst>
      </pc:sldChg>
      <pc:sldChg chg="modSp add mod modNotesTx">
        <pc:chgData name="Palit, Tapti" userId="dec6fbcd-7598-406a-8cbf-504d4a3bac15" providerId="ADAL" clId="{65104DF2-1B45-4C36-9E2A-F89658839DCF}" dt="2024-01-29T19:38:34.355" v="25444" actId="20577"/>
        <pc:sldMkLst>
          <pc:docMk/>
          <pc:sldMk cId="1400518434" sldId="1123"/>
        </pc:sldMkLst>
        <pc:spChg chg="mod">
          <ac:chgData name="Palit, Tapti" userId="dec6fbcd-7598-406a-8cbf-504d4a3bac15" providerId="ADAL" clId="{65104DF2-1B45-4C36-9E2A-F89658839DCF}" dt="2024-01-29T19:38:05.180" v="25286" actId="5793"/>
          <ac:spMkLst>
            <pc:docMk/>
            <pc:sldMk cId="1400518434" sldId="1123"/>
            <ac:spMk id="5" creationId="{A809105A-C2EA-9CC2-1FCC-8EE4E7A6FB1E}"/>
          </ac:spMkLst>
        </pc:spChg>
      </pc:sldChg>
      <pc:sldChg chg="addCm">
        <pc:chgData name="Palit, Tapti" userId="dec6fbcd-7598-406a-8cbf-504d4a3bac15" providerId="ADAL" clId="{65104DF2-1B45-4C36-9E2A-F89658839DCF}" dt="2024-02-06T20:55:22.862" v="27892"/>
        <pc:sldMkLst>
          <pc:docMk/>
          <pc:sldMk cId="2109658825" sldId="1124"/>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6T20:55:22.862" v="27892"/>
              <pc2:cmMkLst xmlns:pc2="http://schemas.microsoft.com/office/powerpoint/2019/9/main/command">
                <pc:docMk/>
                <pc:sldMk cId="2109658825" sldId="1124"/>
                <pc2:cmMk id="{6069BD6B-1F9B-4C6A-8D1B-876DF4033548}"/>
              </pc2:cmMkLst>
            </pc226:cmChg>
          </p:ext>
        </pc:extLst>
      </pc:sldChg>
      <pc:sldChg chg="modSp mod">
        <pc:chgData name="Palit, Tapti" userId="dec6fbcd-7598-406a-8cbf-504d4a3bac15" providerId="ADAL" clId="{65104DF2-1B45-4C36-9E2A-F89658839DCF}" dt="2024-02-06T18:23:00.432" v="25905" actId="20577"/>
        <pc:sldMkLst>
          <pc:docMk/>
          <pc:sldMk cId="1907210277" sldId="1126"/>
        </pc:sldMkLst>
        <pc:spChg chg="mod">
          <ac:chgData name="Palit, Tapti" userId="dec6fbcd-7598-406a-8cbf-504d4a3bac15" providerId="ADAL" clId="{65104DF2-1B45-4C36-9E2A-F89658839DCF}" dt="2024-02-06T18:23:00.432" v="25905" actId="20577"/>
          <ac:spMkLst>
            <pc:docMk/>
            <pc:sldMk cId="1907210277" sldId="1126"/>
            <ac:spMk id="15" creationId="{632CDA17-2240-B34F-44F8-5573404E1E94}"/>
          </ac:spMkLst>
        </pc:spChg>
      </pc:sldChg>
      <pc:sldChg chg="modSp mod">
        <pc:chgData name="Palit, Tapti" userId="dec6fbcd-7598-406a-8cbf-504d4a3bac15" providerId="ADAL" clId="{65104DF2-1B45-4C36-9E2A-F89658839DCF}" dt="2024-02-06T18:23:11.870" v="25917" actId="20577"/>
        <pc:sldMkLst>
          <pc:docMk/>
          <pc:sldMk cId="1372902057" sldId="1129"/>
        </pc:sldMkLst>
        <pc:spChg chg="mod">
          <ac:chgData name="Palit, Tapti" userId="dec6fbcd-7598-406a-8cbf-504d4a3bac15" providerId="ADAL" clId="{65104DF2-1B45-4C36-9E2A-F89658839DCF}" dt="2024-02-06T18:23:11.870" v="25917" actId="20577"/>
          <ac:spMkLst>
            <pc:docMk/>
            <pc:sldMk cId="1372902057" sldId="1129"/>
            <ac:spMk id="15" creationId="{632CDA17-2240-B34F-44F8-5573404E1E94}"/>
          </ac:spMkLst>
        </pc:spChg>
      </pc:sldChg>
      <pc:sldChg chg="modSp mod">
        <pc:chgData name="Palit, Tapti" userId="dec6fbcd-7598-406a-8cbf-504d4a3bac15" providerId="ADAL" clId="{65104DF2-1B45-4C36-9E2A-F89658839DCF}" dt="2024-02-06T18:23:16.018" v="25921" actId="20577"/>
        <pc:sldMkLst>
          <pc:docMk/>
          <pc:sldMk cId="1250971762" sldId="1130"/>
        </pc:sldMkLst>
        <pc:spChg chg="mod">
          <ac:chgData name="Palit, Tapti" userId="dec6fbcd-7598-406a-8cbf-504d4a3bac15" providerId="ADAL" clId="{65104DF2-1B45-4C36-9E2A-F89658839DCF}" dt="2024-02-06T18:23:16.018" v="25921" actId="20577"/>
          <ac:spMkLst>
            <pc:docMk/>
            <pc:sldMk cId="1250971762" sldId="1130"/>
            <ac:spMk id="15" creationId="{632CDA17-2240-B34F-44F8-5573404E1E94}"/>
          </ac:spMkLst>
        </pc:spChg>
      </pc:sldChg>
      <pc:sldChg chg="modSp mod">
        <pc:chgData name="Palit, Tapti" userId="dec6fbcd-7598-406a-8cbf-504d4a3bac15" providerId="ADAL" clId="{65104DF2-1B45-4C36-9E2A-F89658839DCF}" dt="2024-02-06T18:23:04.281" v="25909" actId="20577"/>
        <pc:sldMkLst>
          <pc:docMk/>
          <pc:sldMk cId="2179722726" sldId="1131"/>
        </pc:sldMkLst>
        <pc:spChg chg="mod">
          <ac:chgData name="Palit, Tapti" userId="dec6fbcd-7598-406a-8cbf-504d4a3bac15" providerId="ADAL" clId="{65104DF2-1B45-4C36-9E2A-F89658839DCF}" dt="2024-02-06T18:23:04.281" v="25909" actId="20577"/>
          <ac:spMkLst>
            <pc:docMk/>
            <pc:sldMk cId="2179722726" sldId="1131"/>
            <ac:spMk id="15" creationId="{632CDA17-2240-B34F-44F8-5573404E1E94}"/>
          </ac:spMkLst>
        </pc:spChg>
      </pc:sldChg>
      <pc:sldChg chg="modSp mod">
        <pc:chgData name="Palit, Tapti" userId="dec6fbcd-7598-406a-8cbf-504d4a3bac15" providerId="ADAL" clId="{65104DF2-1B45-4C36-9E2A-F89658839DCF}" dt="2024-02-06T18:23:08.276" v="25913" actId="20577"/>
        <pc:sldMkLst>
          <pc:docMk/>
          <pc:sldMk cId="1693193192" sldId="1132"/>
        </pc:sldMkLst>
        <pc:spChg chg="mod">
          <ac:chgData name="Palit, Tapti" userId="dec6fbcd-7598-406a-8cbf-504d4a3bac15" providerId="ADAL" clId="{65104DF2-1B45-4C36-9E2A-F89658839DCF}" dt="2024-02-06T18:23:08.276" v="25913" actId="20577"/>
          <ac:spMkLst>
            <pc:docMk/>
            <pc:sldMk cId="1693193192" sldId="1132"/>
            <ac:spMk id="15" creationId="{632CDA17-2240-B34F-44F8-5573404E1E94}"/>
          </ac:spMkLst>
        </pc:spChg>
      </pc:sldChg>
      <pc:sldChg chg="modSp mod">
        <pc:chgData name="Palit, Tapti" userId="dec6fbcd-7598-406a-8cbf-504d4a3bac15" providerId="ADAL" clId="{65104DF2-1B45-4C36-9E2A-F89658839DCF}" dt="2024-02-06T18:43:39.004" v="26283" actId="1076"/>
        <pc:sldMkLst>
          <pc:docMk/>
          <pc:sldMk cId="2804400997" sldId="1139"/>
        </pc:sldMkLst>
        <pc:spChg chg="mod">
          <ac:chgData name="Palit, Tapti" userId="dec6fbcd-7598-406a-8cbf-504d4a3bac15" providerId="ADAL" clId="{65104DF2-1B45-4C36-9E2A-F89658839DCF}" dt="2024-02-06T18:43:39.004" v="26283" actId="1076"/>
          <ac:spMkLst>
            <pc:docMk/>
            <pc:sldMk cId="2804400997" sldId="1139"/>
            <ac:spMk id="8" creationId="{404E5D02-C7BD-7A9F-A969-6D8A6F25DF86}"/>
          </ac:spMkLst>
        </pc:spChg>
        <pc:spChg chg="mod">
          <ac:chgData name="Palit, Tapti" userId="dec6fbcd-7598-406a-8cbf-504d4a3bac15" providerId="ADAL" clId="{65104DF2-1B45-4C36-9E2A-F89658839DCF}" dt="2024-02-06T18:43:39.004" v="26283" actId="1076"/>
          <ac:spMkLst>
            <pc:docMk/>
            <pc:sldMk cId="2804400997" sldId="1139"/>
            <ac:spMk id="9" creationId="{FE3FA576-1359-7D36-4784-CB570FB70315}"/>
          </ac:spMkLst>
        </pc:spChg>
        <pc:spChg chg="mod">
          <ac:chgData name="Palit, Tapti" userId="dec6fbcd-7598-406a-8cbf-504d4a3bac15" providerId="ADAL" clId="{65104DF2-1B45-4C36-9E2A-F89658839DCF}" dt="2024-02-06T18:43:39.004" v="26283" actId="1076"/>
          <ac:spMkLst>
            <pc:docMk/>
            <pc:sldMk cId="2804400997" sldId="1139"/>
            <ac:spMk id="12" creationId="{F6E21CA4-58ED-AF98-B091-9861E6D3D3BD}"/>
          </ac:spMkLst>
        </pc:spChg>
        <pc:spChg chg="mod">
          <ac:chgData name="Palit, Tapti" userId="dec6fbcd-7598-406a-8cbf-504d4a3bac15" providerId="ADAL" clId="{65104DF2-1B45-4C36-9E2A-F89658839DCF}" dt="2024-02-06T18:43:39.004" v="26283" actId="1076"/>
          <ac:spMkLst>
            <pc:docMk/>
            <pc:sldMk cId="2804400997" sldId="1139"/>
            <ac:spMk id="13" creationId="{8A8FBFCB-C472-E694-87DD-57F89928D45A}"/>
          </ac:spMkLst>
        </pc:spChg>
        <pc:spChg chg="mod">
          <ac:chgData name="Palit, Tapti" userId="dec6fbcd-7598-406a-8cbf-504d4a3bac15" providerId="ADAL" clId="{65104DF2-1B45-4C36-9E2A-F89658839DCF}" dt="2024-02-06T18:43:39.004" v="26283" actId="1076"/>
          <ac:spMkLst>
            <pc:docMk/>
            <pc:sldMk cId="2804400997" sldId="1139"/>
            <ac:spMk id="15" creationId="{36EBB0D3-5286-277D-70E5-AFC358232F98}"/>
          </ac:spMkLst>
        </pc:spChg>
        <pc:spChg chg="mod">
          <ac:chgData name="Palit, Tapti" userId="dec6fbcd-7598-406a-8cbf-504d4a3bac15" providerId="ADAL" clId="{65104DF2-1B45-4C36-9E2A-F89658839DCF}" dt="2024-02-06T18:43:39.004" v="26283" actId="1076"/>
          <ac:spMkLst>
            <pc:docMk/>
            <pc:sldMk cId="2804400997" sldId="1139"/>
            <ac:spMk id="16" creationId="{2A187A53-E5C6-EB07-ACF3-393CD3D4AEDA}"/>
          </ac:spMkLst>
        </pc:spChg>
        <pc:spChg chg="mod">
          <ac:chgData name="Palit, Tapti" userId="dec6fbcd-7598-406a-8cbf-504d4a3bac15" providerId="ADAL" clId="{65104DF2-1B45-4C36-9E2A-F89658839DCF}" dt="2024-02-06T18:42:18.748" v="26265" actId="1076"/>
          <ac:spMkLst>
            <pc:docMk/>
            <pc:sldMk cId="2804400997" sldId="1139"/>
            <ac:spMk id="22" creationId="{DFBAB18B-B695-F26B-3911-D08F72DB2AC1}"/>
          </ac:spMkLst>
        </pc:spChg>
      </pc:sldChg>
      <pc:sldChg chg="addSp delSp modSp mod">
        <pc:chgData name="Palit, Tapti" userId="dec6fbcd-7598-406a-8cbf-504d4a3bac15" providerId="ADAL" clId="{65104DF2-1B45-4C36-9E2A-F89658839DCF}" dt="2024-02-06T18:45:03.433" v="26305" actId="14100"/>
        <pc:sldMkLst>
          <pc:docMk/>
          <pc:sldMk cId="3604379590" sldId="1149"/>
        </pc:sldMkLst>
        <pc:spChg chg="add mod">
          <ac:chgData name="Palit, Tapti" userId="dec6fbcd-7598-406a-8cbf-504d4a3bac15" providerId="ADAL" clId="{65104DF2-1B45-4C36-9E2A-F89658839DCF}" dt="2024-02-06T18:44:49.810" v="26299"/>
          <ac:spMkLst>
            <pc:docMk/>
            <pc:sldMk cId="3604379590" sldId="1149"/>
            <ac:spMk id="6" creationId="{308DAB82-38F8-45E9-74F8-DD23EAF2F760}"/>
          </ac:spMkLst>
        </pc:spChg>
        <pc:spChg chg="del">
          <ac:chgData name="Palit, Tapti" userId="dec6fbcd-7598-406a-8cbf-504d4a3bac15" providerId="ADAL" clId="{65104DF2-1B45-4C36-9E2A-F89658839DCF}" dt="2024-02-06T18:44:43.869" v="26298" actId="478"/>
          <ac:spMkLst>
            <pc:docMk/>
            <pc:sldMk cId="3604379590" sldId="1149"/>
            <ac:spMk id="8" creationId="{404E5D02-C7BD-7A9F-A969-6D8A6F25DF86}"/>
          </ac:spMkLst>
        </pc:spChg>
        <pc:spChg chg="del">
          <ac:chgData name="Palit, Tapti" userId="dec6fbcd-7598-406a-8cbf-504d4a3bac15" providerId="ADAL" clId="{65104DF2-1B45-4C36-9E2A-F89658839DCF}" dt="2024-02-06T18:44:43.869" v="26298" actId="478"/>
          <ac:spMkLst>
            <pc:docMk/>
            <pc:sldMk cId="3604379590" sldId="1149"/>
            <ac:spMk id="9" creationId="{FE3FA576-1359-7D36-4784-CB570FB70315}"/>
          </ac:spMkLst>
        </pc:spChg>
        <pc:spChg chg="add mod">
          <ac:chgData name="Palit, Tapti" userId="dec6fbcd-7598-406a-8cbf-504d4a3bac15" providerId="ADAL" clId="{65104DF2-1B45-4C36-9E2A-F89658839DCF}" dt="2024-02-06T18:44:49.810" v="26299"/>
          <ac:spMkLst>
            <pc:docMk/>
            <pc:sldMk cId="3604379590" sldId="1149"/>
            <ac:spMk id="10" creationId="{4951E6E3-D170-0B29-459B-023B0B5B2C03}"/>
          </ac:spMkLst>
        </pc:spChg>
        <pc:spChg chg="del">
          <ac:chgData name="Palit, Tapti" userId="dec6fbcd-7598-406a-8cbf-504d4a3bac15" providerId="ADAL" clId="{65104DF2-1B45-4C36-9E2A-F89658839DCF}" dt="2024-02-06T18:44:43.869" v="26298" actId="478"/>
          <ac:spMkLst>
            <pc:docMk/>
            <pc:sldMk cId="3604379590" sldId="1149"/>
            <ac:spMk id="12" creationId="{F6E21CA4-58ED-AF98-B091-9861E6D3D3BD}"/>
          </ac:spMkLst>
        </pc:spChg>
        <pc:spChg chg="del">
          <ac:chgData name="Palit, Tapti" userId="dec6fbcd-7598-406a-8cbf-504d4a3bac15" providerId="ADAL" clId="{65104DF2-1B45-4C36-9E2A-F89658839DCF}" dt="2024-02-06T18:44:43.869" v="26298" actId="478"/>
          <ac:spMkLst>
            <pc:docMk/>
            <pc:sldMk cId="3604379590" sldId="1149"/>
            <ac:spMk id="13" creationId="{8A8FBFCB-C472-E694-87DD-57F89928D45A}"/>
          </ac:spMkLst>
        </pc:spChg>
        <pc:spChg chg="add mod">
          <ac:chgData name="Palit, Tapti" userId="dec6fbcd-7598-406a-8cbf-504d4a3bac15" providerId="ADAL" clId="{65104DF2-1B45-4C36-9E2A-F89658839DCF}" dt="2024-02-06T18:44:49.810" v="26299"/>
          <ac:spMkLst>
            <pc:docMk/>
            <pc:sldMk cId="3604379590" sldId="1149"/>
            <ac:spMk id="14" creationId="{C0B2F625-B739-B649-877F-F8146F26A9A5}"/>
          </ac:spMkLst>
        </pc:spChg>
        <pc:spChg chg="del">
          <ac:chgData name="Palit, Tapti" userId="dec6fbcd-7598-406a-8cbf-504d4a3bac15" providerId="ADAL" clId="{65104DF2-1B45-4C36-9E2A-F89658839DCF}" dt="2024-02-06T18:44:43.869" v="26298" actId="478"/>
          <ac:spMkLst>
            <pc:docMk/>
            <pc:sldMk cId="3604379590" sldId="1149"/>
            <ac:spMk id="15" creationId="{36EBB0D3-5286-277D-70E5-AFC358232F98}"/>
          </ac:spMkLst>
        </pc:spChg>
        <pc:spChg chg="del">
          <ac:chgData name="Palit, Tapti" userId="dec6fbcd-7598-406a-8cbf-504d4a3bac15" providerId="ADAL" clId="{65104DF2-1B45-4C36-9E2A-F89658839DCF}" dt="2024-02-06T18:44:43.869" v="26298" actId="478"/>
          <ac:spMkLst>
            <pc:docMk/>
            <pc:sldMk cId="3604379590" sldId="1149"/>
            <ac:spMk id="16" creationId="{2A187A53-E5C6-EB07-ACF3-393CD3D4AEDA}"/>
          </ac:spMkLst>
        </pc:spChg>
        <pc:spChg chg="add mod">
          <ac:chgData name="Palit, Tapti" userId="dec6fbcd-7598-406a-8cbf-504d4a3bac15" providerId="ADAL" clId="{65104DF2-1B45-4C36-9E2A-F89658839DCF}" dt="2024-02-06T18:44:49.810" v="26299"/>
          <ac:spMkLst>
            <pc:docMk/>
            <pc:sldMk cId="3604379590" sldId="1149"/>
            <ac:spMk id="19" creationId="{02DD8BF9-4577-BA42-4BA7-F633A8FA98B2}"/>
          </ac:spMkLst>
        </pc:spChg>
        <pc:spChg chg="add mod">
          <ac:chgData name="Palit, Tapti" userId="dec6fbcd-7598-406a-8cbf-504d4a3bac15" providerId="ADAL" clId="{65104DF2-1B45-4C36-9E2A-F89658839DCF}" dt="2024-02-06T18:44:49.810" v="26299"/>
          <ac:spMkLst>
            <pc:docMk/>
            <pc:sldMk cId="3604379590" sldId="1149"/>
            <ac:spMk id="21" creationId="{F6CDA4EF-0AA7-D115-AF40-1F8DE4746CD5}"/>
          </ac:spMkLst>
        </pc:spChg>
        <pc:spChg chg="add mod">
          <ac:chgData name="Palit, Tapti" userId="dec6fbcd-7598-406a-8cbf-504d4a3bac15" providerId="ADAL" clId="{65104DF2-1B45-4C36-9E2A-F89658839DCF}" dt="2024-02-06T18:44:49.810" v="26299"/>
          <ac:spMkLst>
            <pc:docMk/>
            <pc:sldMk cId="3604379590" sldId="1149"/>
            <ac:spMk id="23" creationId="{A85B3FCB-8623-2F7D-2CF4-4A0BA387713D}"/>
          </ac:spMkLst>
        </pc:spChg>
        <pc:cxnChg chg="del mod">
          <ac:chgData name="Palit, Tapti" userId="dec6fbcd-7598-406a-8cbf-504d4a3bac15" providerId="ADAL" clId="{65104DF2-1B45-4C36-9E2A-F89658839DCF}" dt="2024-02-06T18:44:43.869" v="26298" actId="478"/>
          <ac:cxnSpMkLst>
            <pc:docMk/>
            <pc:sldMk cId="3604379590" sldId="1149"/>
            <ac:cxnSpMk id="2" creationId="{FCD20EF2-683E-F4A6-EF85-F3DDE871901A}"/>
          </ac:cxnSpMkLst>
        </pc:cxnChg>
        <pc:cxnChg chg="del mod">
          <ac:chgData name="Palit, Tapti" userId="dec6fbcd-7598-406a-8cbf-504d4a3bac15" providerId="ADAL" clId="{65104DF2-1B45-4C36-9E2A-F89658839DCF}" dt="2024-02-06T18:44:43.869" v="26298" actId="478"/>
          <ac:cxnSpMkLst>
            <pc:docMk/>
            <pc:sldMk cId="3604379590" sldId="1149"/>
            <ac:cxnSpMk id="11" creationId="{34ADCB78-7E32-1294-35B5-028CB3B5795D}"/>
          </ac:cxnSpMkLst>
        </pc:cxnChg>
        <pc:cxnChg chg="del mod">
          <ac:chgData name="Palit, Tapti" userId="dec6fbcd-7598-406a-8cbf-504d4a3bac15" providerId="ADAL" clId="{65104DF2-1B45-4C36-9E2A-F89658839DCF}" dt="2024-02-06T18:44:43.869" v="26298" actId="478"/>
          <ac:cxnSpMkLst>
            <pc:docMk/>
            <pc:sldMk cId="3604379590" sldId="1149"/>
            <ac:cxnSpMk id="18" creationId="{A6038E17-CC26-E08F-C317-6C9DD75D396C}"/>
          </ac:cxnSpMkLst>
        </pc:cxnChg>
        <pc:cxnChg chg="del mod">
          <ac:chgData name="Palit, Tapti" userId="dec6fbcd-7598-406a-8cbf-504d4a3bac15" providerId="ADAL" clId="{65104DF2-1B45-4C36-9E2A-F89658839DCF}" dt="2024-02-06T18:44:43.869" v="26298" actId="478"/>
          <ac:cxnSpMkLst>
            <pc:docMk/>
            <pc:sldMk cId="3604379590" sldId="1149"/>
            <ac:cxnSpMk id="20" creationId="{495B6547-944C-E411-8011-CF584D219AB0}"/>
          </ac:cxnSpMkLst>
        </pc:cxnChg>
        <pc:cxnChg chg="add mod">
          <ac:chgData name="Palit, Tapti" userId="dec6fbcd-7598-406a-8cbf-504d4a3bac15" providerId="ADAL" clId="{65104DF2-1B45-4C36-9E2A-F89658839DCF}" dt="2024-02-06T18:44:49.810" v="26299"/>
          <ac:cxnSpMkLst>
            <pc:docMk/>
            <pc:sldMk cId="3604379590" sldId="1149"/>
            <ac:cxnSpMk id="24" creationId="{4BF5E510-5E5E-59D2-7CBD-4EDB98AEE8D8}"/>
          </ac:cxnSpMkLst>
        </pc:cxnChg>
        <pc:cxnChg chg="add mod">
          <ac:chgData name="Palit, Tapti" userId="dec6fbcd-7598-406a-8cbf-504d4a3bac15" providerId="ADAL" clId="{65104DF2-1B45-4C36-9E2A-F89658839DCF}" dt="2024-02-06T18:44:49.810" v="26299"/>
          <ac:cxnSpMkLst>
            <pc:docMk/>
            <pc:sldMk cId="3604379590" sldId="1149"/>
            <ac:cxnSpMk id="25" creationId="{F7707FAD-4076-1B76-CDDD-BF375FB2D118}"/>
          </ac:cxnSpMkLst>
        </pc:cxnChg>
        <pc:cxnChg chg="add mod">
          <ac:chgData name="Palit, Tapti" userId="dec6fbcd-7598-406a-8cbf-504d4a3bac15" providerId="ADAL" clId="{65104DF2-1B45-4C36-9E2A-F89658839DCF}" dt="2024-02-06T18:44:57.217" v="26302" actId="14100"/>
          <ac:cxnSpMkLst>
            <pc:docMk/>
            <pc:sldMk cId="3604379590" sldId="1149"/>
            <ac:cxnSpMk id="26" creationId="{58173DAB-3C21-8C8D-36AF-2025EB56C505}"/>
          </ac:cxnSpMkLst>
        </pc:cxnChg>
        <pc:cxnChg chg="add mod">
          <ac:chgData name="Palit, Tapti" userId="dec6fbcd-7598-406a-8cbf-504d4a3bac15" providerId="ADAL" clId="{65104DF2-1B45-4C36-9E2A-F89658839DCF}" dt="2024-02-06T18:45:03.433" v="26305" actId="14100"/>
          <ac:cxnSpMkLst>
            <pc:docMk/>
            <pc:sldMk cId="3604379590" sldId="1149"/>
            <ac:cxnSpMk id="29" creationId="{B82A7B01-6E8C-1011-5659-C4D172BB1D84}"/>
          </ac:cxnSpMkLst>
        </pc:cxnChg>
      </pc:sldChg>
      <pc:sldChg chg="addSp delSp modSp mod">
        <pc:chgData name="Palit, Tapti" userId="dec6fbcd-7598-406a-8cbf-504d4a3bac15" providerId="ADAL" clId="{65104DF2-1B45-4C36-9E2A-F89658839DCF}" dt="2024-02-06T18:45:38.239" v="26313" actId="1076"/>
        <pc:sldMkLst>
          <pc:docMk/>
          <pc:sldMk cId="1022924109" sldId="1151"/>
        </pc:sldMkLst>
        <pc:spChg chg="del">
          <ac:chgData name="Palit, Tapti" userId="dec6fbcd-7598-406a-8cbf-504d4a3bac15" providerId="ADAL" clId="{65104DF2-1B45-4C36-9E2A-F89658839DCF}" dt="2024-02-06T18:45:18.977" v="26308" actId="478"/>
          <ac:spMkLst>
            <pc:docMk/>
            <pc:sldMk cId="1022924109" sldId="1151"/>
            <ac:spMk id="8" creationId="{404E5D02-C7BD-7A9F-A969-6D8A6F25DF86}"/>
          </ac:spMkLst>
        </pc:spChg>
        <pc:spChg chg="del">
          <ac:chgData name="Palit, Tapti" userId="dec6fbcd-7598-406a-8cbf-504d4a3bac15" providerId="ADAL" clId="{65104DF2-1B45-4C36-9E2A-F89658839DCF}" dt="2024-02-06T18:45:18.977" v="26308" actId="478"/>
          <ac:spMkLst>
            <pc:docMk/>
            <pc:sldMk cId="1022924109" sldId="1151"/>
            <ac:spMk id="9" creationId="{FE3FA576-1359-7D36-4784-CB570FB70315}"/>
          </ac:spMkLst>
        </pc:spChg>
        <pc:spChg chg="mod">
          <ac:chgData name="Palit, Tapti" userId="dec6fbcd-7598-406a-8cbf-504d4a3bac15" providerId="ADAL" clId="{65104DF2-1B45-4C36-9E2A-F89658839DCF}" dt="2024-02-06T18:45:38.239" v="26313" actId="1076"/>
          <ac:spMkLst>
            <pc:docMk/>
            <pc:sldMk cId="1022924109" sldId="1151"/>
            <ac:spMk id="10" creationId="{27ED32C9-ECA0-16AC-6493-AC4E95EDB377}"/>
          </ac:spMkLst>
        </pc:spChg>
        <pc:spChg chg="del">
          <ac:chgData name="Palit, Tapti" userId="dec6fbcd-7598-406a-8cbf-504d4a3bac15" providerId="ADAL" clId="{65104DF2-1B45-4C36-9E2A-F89658839DCF}" dt="2024-02-06T18:45:18.977" v="26308" actId="478"/>
          <ac:spMkLst>
            <pc:docMk/>
            <pc:sldMk cId="1022924109" sldId="1151"/>
            <ac:spMk id="12" creationId="{F6E21CA4-58ED-AF98-B091-9861E6D3D3BD}"/>
          </ac:spMkLst>
        </pc:spChg>
        <pc:spChg chg="del">
          <ac:chgData name="Palit, Tapti" userId="dec6fbcd-7598-406a-8cbf-504d4a3bac15" providerId="ADAL" clId="{65104DF2-1B45-4C36-9E2A-F89658839DCF}" dt="2024-02-06T18:45:18.977" v="26308" actId="478"/>
          <ac:spMkLst>
            <pc:docMk/>
            <pc:sldMk cId="1022924109" sldId="1151"/>
            <ac:spMk id="13" creationId="{8A8FBFCB-C472-E694-87DD-57F89928D45A}"/>
          </ac:spMkLst>
        </pc:spChg>
        <pc:spChg chg="add mod">
          <ac:chgData name="Palit, Tapti" userId="dec6fbcd-7598-406a-8cbf-504d4a3bac15" providerId="ADAL" clId="{65104DF2-1B45-4C36-9E2A-F89658839DCF}" dt="2024-02-06T18:45:24.808" v="26309"/>
          <ac:spMkLst>
            <pc:docMk/>
            <pc:sldMk cId="1022924109" sldId="1151"/>
            <ac:spMk id="14" creationId="{7729F835-3BF8-7056-E46F-2B22C2474079}"/>
          </ac:spMkLst>
        </pc:spChg>
        <pc:spChg chg="del">
          <ac:chgData name="Palit, Tapti" userId="dec6fbcd-7598-406a-8cbf-504d4a3bac15" providerId="ADAL" clId="{65104DF2-1B45-4C36-9E2A-F89658839DCF}" dt="2024-02-06T18:45:18.977" v="26308" actId="478"/>
          <ac:spMkLst>
            <pc:docMk/>
            <pc:sldMk cId="1022924109" sldId="1151"/>
            <ac:spMk id="15" creationId="{36EBB0D3-5286-277D-70E5-AFC358232F98}"/>
          </ac:spMkLst>
        </pc:spChg>
        <pc:spChg chg="del">
          <ac:chgData name="Palit, Tapti" userId="dec6fbcd-7598-406a-8cbf-504d4a3bac15" providerId="ADAL" clId="{65104DF2-1B45-4C36-9E2A-F89658839DCF}" dt="2024-02-06T18:45:18.977" v="26308" actId="478"/>
          <ac:spMkLst>
            <pc:docMk/>
            <pc:sldMk cId="1022924109" sldId="1151"/>
            <ac:spMk id="16" creationId="{2A187A53-E5C6-EB07-ACF3-393CD3D4AEDA}"/>
          </ac:spMkLst>
        </pc:spChg>
        <pc:spChg chg="add mod">
          <ac:chgData name="Palit, Tapti" userId="dec6fbcd-7598-406a-8cbf-504d4a3bac15" providerId="ADAL" clId="{65104DF2-1B45-4C36-9E2A-F89658839DCF}" dt="2024-02-06T18:45:24.808" v="26309"/>
          <ac:spMkLst>
            <pc:docMk/>
            <pc:sldMk cId="1022924109" sldId="1151"/>
            <ac:spMk id="19" creationId="{040F0677-3599-BFB2-F2FC-C951E2B2903F}"/>
          </ac:spMkLst>
        </pc:spChg>
        <pc:spChg chg="add mod">
          <ac:chgData name="Palit, Tapti" userId="dec6fbcd-7598-406a-8cbf-504d4a3bac15" providerId="ADAL" clId="{65104DF2-1B45-4C36-9E2A-F89658839DCF}" dt="2024-02-06T18:45:24.808" v="26309"/>
          <ac:spMkLst>
            <pc:docMk/>
            <pc:sldMk cId="1022924109" sldId="1151"/>
            <ac:spMk id="21" creationId="{88DF8DB3-A8C5-F3D7-F000-9A93414716F5}"/>
          </ac:spMkLst>
        </pc:spChg>
        <pc:spChg chg="add mod">
          <ac:chgData name="Palit, Tapti" userId="dec6fbcd-7598-406a-8cbf-504d4a3bac15" providerId="ADAL" clId="{65104DF2-1B45-4C36-9E2A-F89658839DCF}" dt="2024-02-06T18:45:24.808" v="26309"/>
          <ac:spMkLst>
            <pc:docMk/>
            <pc:sldMk cId="1022924109" sldId="1151"/>
            <ac:spMk id="23" creationId="{444F6D34-0ADC-1B1D-1A1E-F0C91FF3F119}"/>
          </ac:spMkLst>
        </pc:spChg>
        <pc:spChg chg="add mod">
          <ac:chgData name="Palit, Tapti" userId="dec6fbcd-7598-406a-8cbf-504d4a3bac15" providerId="ADAL" clId="{65104DF2-1B45-4C36-9E2A-F89658839DCF}" dt="2024-02-06T18:45:24.808" v="26309"/>
          <ac:spMkLst>
            <pc:docMk/>
            <pc:sldMk cId="1022924109" sldId="1151"/>
            <ac:spMk id="24" creationId="{E84EC637-7D06-504B-C9FE-5FC071F01B5D}"/>
          </ac:spMkLst>
        </pc:spChg>
        <pc:spChg chg="add mod">
          <ac:chgData name="Palit, Tapti" userId="dec6fbcd-7598-406a-8cbf-504d4a3bac15" providerId="ADAL" clId="{65104DF2-1B45-4C36-9E2A-F89658839DCF}" dt="2024-02-06T18:45:24.808" v="26309"/>
          <ac:spMkLst>
            <pc:docMk/>
            <pc:sldMk cId="1022924109" sldId="1151"/>
            <ac:spMk id="25" creationId="{4CFE6A6E-2C77-7645-FAC5-B8635EBE9959}"/>
          </ac:spMkLst>
        </pc:spChg>
        <pc:cxnChg chg="del mod">
          <ac:chgData name="Palit, Tapti" userId="dec6fbcd-7598-406a-8cbf-504d4a3bac15" providerId="ADAL" clId="{65104DF2-1B45-4C36-9E2A-F89658839DCF}" dt="2024-02-06T18:45:18.977" v="26308" actId="478"/>
          <ac:cxnSpMkLst>
            <pc:docMk/>
            <pc:sldMk cId="1022924109" sldId="1151"/>
            <ac:cxnSpMk id="2" creationId="{FCD20EF2-683E-F4A6-EF85-F3DDE871901A}"/>
          </ac:cxnSpMkLst>
        </pc:cxnChg>
        <pc:cxnChg chg="del mod">
          <ac:chgData name="Palit, Tapti" userId="dec6fbcd-7598-406a-8cbf-504d4a3bac15" providerId="ADAL" clId="{65104DF2-1B45-4C36-9E2A-F89658839DCF}" dt="2024-02-06T18:45:18.977" v="26308" actId="478"/>
          <ac:cxnSpMkLst>
            <pc:docMk/>
            <pc:sldMk cId="1022924109" sldId="1151"/>
            <ac:cxnSpMk id="6" creationId="{6A83AC85-26A8-F15B-1CA0-C03623E12430}"/>
          </ac:cxnSpMkLst>
        </pc:cxnChg>
        <pc:cxnChg chg="del mod">
          <ac:chgData name="Palit, Tapti" userId="dec6fbcd-7598-406a-8cbf-504d4a3bac15" providerId="ADAL" clId="{65104DF2-1B45-4C36-9E2A-F89658839DCF}" dt="2024-02-06T18:45:18.977" v="26308" actId="478"/>
          <ac:cxnSpMkLst>
            <pc:docMk/>
            <pc:sldMk cId="1022924109" sldId="1151"/>
            <ac:cxnSpMk id="11" creationId="{34ADCB78-7E32-1294-35B5-028CB3B5795D}"/>
          </ac:cxnSpMkLst>
        </pc:cxnChg>
        <pc:cxnChg chg="del mod">
          <ac:chgData name="Palit, Tapti" userId="dec6fbcd-7598-406a-8cbf-504d4a3bac15" providerId="ADAL" clId="{65104DF2-1B45-4C36-9E2A-F89658839DCF}" dt="2024-02-06T18:45:18.977" v="26308" actId="478"/>
          <ac:cxnSpMkLst>
            <pc:docMk/>
            <pc:sldMk cId="1022924109" sldId="1151"/>
            <ac:cxnSpMk id="18" creationId="{A6038E17-CC26-E08F-C317-6C9DD75D396C}"/>
          </ac:cxnSpMkLst>
        </pc:cxnChg>
        <pc:cxnChg chg="del mod">
          <ac:chgData name="Palit, Tapti" userId="dec6fbcd-7598-406a-8cbf-504d4a3bac15" providerId="ADAL" clId="{65104DF2-1B45-4C36-9E2A-F89658839DCF}" dt="2024-02-06T18:45:18.977" v="26308" actId="478"/>
          <ac:cxnSpMkLst>
            <pc:docMk/>
            <pc:sldMk cId="1022924109" sldId="1151"/>
            <ac:cxnSpMk id="20" creationId="{495B6547-944C-E411-8011-CF584D219AB0}"/>
          </ac:cxnSpMkLst>
        </pc:cxnChg>
        <pc:cxnChg chg="add mod">
          <ac:chgData name="Palit, Tapti" userId="dec6fbcd-7598-406a-8cbf-504d4a3bac15" providerId="ADAL" clId="{65104DF2-1B45-4C36-9E2A-F89658839DCF}" dt="2024-02-06T18:45:24.808" v="26309"/>
          <ac:cxnSpMkLst>
            <pc:docMk/>
            <pc:sldMk cId="1022924109" sldId="1151"/>
            <ac:cxnSpMk id="26" creationId="{9121C330-5638-3B05-882A-29D2FCF2A444}"/>
          </ac:cxnSpMkLst>
        </pc:cxnChg>
        <pc:cxnChg chg="add mod">
          <ac:chgData name="Palit, Tapti" userId="dec6fbcd-7598-406a-8cbf-504d4a3bac15" providerId="ADAL" clId="{65104DF2-1B45-4C36-9E2A-F89658839DCF}" dt="2024-02-06T18:45:24.808" v="26309"/>
          <ac:cxnSpMkLst>
            <pc:docMk/>
            <pc:sldMk cId="1022924109" sldId="1151"/>
            <ac:cxnSpMk id="27" creationId="{0D205FB1-190C-DD4D-598E-D58E1727C6A8}"/>
          </ac:cxnSpMkLst>
        </pc:cxnChg>
        <pc:cxnChg chg="add mod">
          <ac:chgData name="Palit, Tapti" userId="dec6fbcd-7598-406a-8cbf-504d4a3bac15" providerId="ADAL" clId="{65104DF2-1B45-4C36-9E2A-F89658839DCF}" dt="2024-02-06T18:45:24.808" v="26309"/>
          <ac:cxnSpMkLst>
            <pc:docMk/>
            <pc:sldMk cId="1022924109" sldId="1151"/>
            <ac:cxnSpMk id="28" creationId="{2AB56C94-7375-8DCF-7614-6B7FE2DF473B}"/>
          </ac:cxnSpMkLst>
        </pc:cxnChg>
        <pc:cxnChg chg="add mod">
          <ac:chgData name="Palit, Tapti" userId="dec6fbcd-7598-406a-8cbf-504d4a3bac15" providerId="ADAL" clId="{65104DF2-1B45-4C36-9E2A-F89658839DCF}" dt="2024-02-06T18:45:24.808" v="26309"/>
          <ac:cxnSpMkLst>
            <pc:docMk/>
            <pc:sldMk cId="1022924109" sldId="1151"/>
            <ac:cxnSpMk id="29" creationId="{B94856E0-6917-B76B-F5B8-F7BCC7217E85}"/>
          </ac:cxnSpMkLst>
        </pc:cxnChg>
        <pc:cxnChg chg="add mod">
          <ac:chgData name="Palit, Tapti" userId="dec6fbcd-7598-406a-8cbf-504d4a3bac15" providerId="ADAL" clId="{65104DF2-1B45-4C36-9E2A-F89658839DCF}" dt="2024-02-06T18:45:34.689" v="26312" actId="14100"/>
          <ac:cxnSpMkLst>
            <pc:docMk/>
            <pc:sldMk cId="1022924109" sldId="1151"/>
            <ac:cxnSpMk id="30" creationId="{4FA4EE30-DD61-9519-2CF5-78B6810C718B}"/>
          </ac:cxnSpMkLst>
        </pc:cxnChg>
      </pc:sldChg>
      <pc:sldChg chg="addSp delSp modSp mod">
        <pc:chgData name="Palit, Tapti" userId="dec6fbcd-7598-406a-8cbf-504d4a3bac15" providerId="ADAL" clId="{65104DF2-1B45-4C36-9E2A-F89658839DCF}" dt="2024-02-06T18:48:35.418" v="26373" actId="14100"/>
        <pc:sldMkLst>
          <pc:docMk/>
          <pc:sldMk cId="3138492196" sldId="1152"/>
        </pc:sldMkLst>
        <pc:spChg chg="del">
          <ac:chgData name="Palit, Tapti" userId="dec6fbcd-7598-406a-8cbf-504d4a3bac15" providerId="ADAL" clId="{65104DF2-1B45-4C36-9E2A-F89658839DCF}" dt="2024-02-06T18:46:09.102" v="26318" actId="478"/>
          <ac:spMkLst>
            <pc:docMk/>
            <pc:sldMk cId="3138492196" sldId="1152"/>
            <ac:spMk id="8" creationId="{404E5D02-C7BD-7A9F-A969-6D8A6F25DF86}"/>
          </ac:spMkLst>
        </pc:spChg>
        <pc:spChg chg="del">
          <ac:chgData name="Palit, Tapti" userId="dec6fbcd-7598-406a-8cbf-504d4a3bac15" providerId="ADAL" clId="{65104DF2-1B45-4C36-9E2A-F89658839DCF}" dt="2024-02-06T18:46:09.102" v="26318" actId="478"/>
          <ac:spMkLst>
            <pc:docMk/>
            <pc:sldMk cId="3138492196" sldId="1152"/>
            <ac:spMk id="9" creationId="{FE3FA576-1359-7D36-4784-CB570FB70315}"/>
          </ac:spMkLst>
        </pc:spChg>
        <pc:spChg chg="del">
          <ac:chgData name="Palit, Tapti" userId="dec6fbcd-7598-406a-8cbf-504d4a3bac15" providerId="ADAL" clId="{65104DF2-1B45-4C36-9E2A-F89658839DCF}" dt="2024-02-06T18:46:09.102" v="26318" actId="478"/>
          <ac:spMkLst>
            <pc:docMk/>
            <pc:sldMk cId="3138492196" sldId="1152"/>
            <ac:spMk id="12" creationId="{F6E21CA4-58ED-AF98-B091-9861E6D3D3BD}"/>
          </ac:spMkLst>
        </pc:spChg>
        <pc:spChg chg="del">
          <ac:chgData name="Palit, Tapti" userId="dec6fbcd-7598-406a-8cbf-504d4a3bac15" providerId="ADAL" clId="{65104DF2-1B45-4C36-9E2A-F89658839DCF}" dt="2024-02-06T18:46:09.102" v="26318" actId="478"/>
          <ac:spMkLst>
            <pc:docMk/>
            <pc:sldMk cId="3138492196" sldId="1152"/>
            <ac:spMk id="13" creationId="{8A8FBFCB-C472-E694-87DD-57F89928D45A}"/>
          </ac:spMkLst>
        </pc:spChg>
        <pc:spChg chg="del">
          <ac:chgData name="Palit, Tapti" userId="dec6fbcd-7598-406a-8cbf-504d4a3bac15" providerId="ADAL" clId="{65104DF2-1B45-4C36-9E2A-F89658839DCF}" dt="2024-02-06T18:46:09.102" v="26318" actId="478"/>
          <ac:spMkLst>
            <pc:docMk/>
            <pc:sldMk cId="3138492196" sldId="1152"/>
            <ac:spMk id="15" creationId="{36EBB0D3-5286-277D-70E5-AFC358232F98}"/>
          </ac:spMkLst>
        </pc:spChg>
        <pc:spChg chg="del">
          <ac:chgData name="Palit, Tapti" userId="dec6fbcd-7598-406a-8cbf-504d4a3bac15" providerId="ADAL" clId="{65104DF2-1B45-4C36-9E2A-F89658839DCF}" dt="2024-02-06T18:46:09.102" v="26318" actId="478"/>
          <ac:spMkLst>
            <pc:docMk/>
            <pc:sldMk cId="3138492196" sldId="1152"/>
            <ac:spMk id="16" creationId="{2A187A53-E5C6-EB07-ACF3-393CD3D4AEDA}"/>
          </ac:spMkLst>
        </pc:spChg>
        <pc:spChg chg="add mod">
          <ac:chgData name="Palit, Tapti" userId="dec6fbcd-7598-406a-8cbf-504d4a3bac15" providerId="ADAL" clId="{65104DF2-1B45-4C36-9E2A-F89658839DCF}" dt="2024-02-06T18:46:17.590" v="26319"/>
          <ac:spMkLst>
            <pc:docMk/>
            <pc:sldMk cId="3138492196" sldId="1152"/>
            <ac:spMk id="19" creationId="{A6E0C782-E7DF-6D22-DBB7-35BA8437D16E}"/>
          </ac:spMkLst>
        </pc:spChg>
        <pc:spChg chg="add mod">
          <ac:chgData name="Palit, Tapti" userId="dec6fbcd-7598-406a-8cbf-504d4a3bac15" providerId="ADAL" clId="{65104DF2-1B45-4C36-9E2A-F89658839DCF}" dt="2024-02-06T18:46:17.590" v="26319"/>
          <ac:spMkLst>
            <pc:docMk/>
            <pc:sldMk cId="3138492196" sldId="1152"/>
            <ac:spMk id="23" creationId="{8E1DD7CE-1CFA-D38A-F70F-7B8D30DEE077}"/>
          </ac:spMkLst>
        </pc:spChg>
        <pc:spChg chg="add mod">
          <ac:chgData name="Palit, Tapti" userId="dec6fbcd-7598-406a-8cbf-504d4a3bac15" providerId="ADAL" clId="{65104DF2-1B45-4C36-9E2A-F89658839DCF}" dt="2024-02-06T18:46:17.590" v="26319"/>
          <ac:spMkLst>
            <pc:docMk/>
            <pc:sldMk cId="3138492196" sldId="1152"/>
            <ac:spMk id="24" creationId="{B234ECB9-E7EA-4FAC-326F-0746405B7164}"/>
          </ac:spMkLst>
        </pc:spChg>
        <pc:spChg chg="add mod">
          <ac:chgData name="Palit, Tapti" userId="dec6fbcd-7598-406a-8cbf-504d4a3bac15" providerId="ADAL" clId="{65104DF2-1B45-4C36-9E2A-F89658839DCF}" dt="2024-02-06T18:46:17.590" v="26319"/>
          <ac:spMkLst>
            <pc:docMk/>
            <pc:sldMk cId="3138492196" sldId="1152"/>
            <ac:spMk id="27" creationId="{7D84FD3F-1E24-F4CD-1859-CE6304581E69}"/>
          </ac:spMkLst>
        </pc:spChg>
        <pc:spChg chg="add mod">
          <ac:chgData name="Palit, Tapti" userId="dec6fbcd-7598-406a-8cbf-504d4a3bac15" providerId="ADAL" clId="{65104DF2-1B45-4C36-9E2A-F89658839DCF}" dt="2024-02-06T18:46:17.590" v="26319"/>
          <ac:spMkLst>
            <pc:docMk/>
            <pc:sldMk cId="3138492196" sldId="1152"/>
            <ac:spMk id="29" creationId="{A508A205-7167-733B-4725-C9D7AA4DCE46}"/>
          </ac:spMkLst>
        </pc:spChg>
        <pc:spChg chg="add mod">
          <ac:chgData name="Palit, Tapti" userId="dec6fbcd-7598-406a-8cbf-504d4a3bac15" providerId="ADAL" clId="{65104DF2-1B45-4C36-9E2A-F89658839DCF}" dt="2024-02-06T18:46:17.590" v="26319"/>
          <ac:spMkLst>
            <pc:docMk/>
            <pc:sldMk cId="3138492196" sldId="1152"/>
            <ac:spMk id="32" creationId="{51848693-88EB-4460-7D35-37E622C44071}"/>
          </ac:spMkLst>
        </pc:spChg>
        <pc:spChg chg="add mod">
          <ac:chgData name="Palit, Tapti" userId="dec6fbcd-7598-406a-8cbf-504d4a3bac15" providerId="ADAL" clId="{65104DF2-1B45-4C36-9E2A-F89658839DCF}" dt="2024-02-06T18:46:17.590" v="26319"/>
          <ac:spMkLst>
            <pc:docMk/>
            <pc:sldMk cId="3138492196" sldId="1152"/>
            <ac:spMk id="33" creationId="{AAC6413A-3489-9BA6-9034-0B34265CD4F4}"/>
          </ac:spMkLst>
        </pc:spChg>
        <pc:spChg chg="add mod">
          <ac:chgData name="Palit, Tapti" userId="dec6fbcd-7598-406a-8cbf-504d4a3bac15" providerId="ADAL" clId="{65104DF2-1B45-4C36-9E2A-F89658839DCF}" dt="2024-02-06T18:46:35.241" v="26324" actId="14100"/>
          <ac:spMkLst>
            <pc:docMk/>
            <pc:sldMk cId="3138492196" sldId="1152"/>
            <ac:spMk id="41" creationId="{A8B142F7-1165-19DA-94A7-8648FB5A0396}"/>
          </ac:spMkLst>
        </pc:spChg>
        <pc:spChg chg="del">
          <ac:chgData name="Palit, Tapti" userId="dec6fbcd-7598-406a-8cbf-504d4a3bac15" providerId="ADAL" clId="{65104DF2-1B45-4C36-9E2A-F89658839DCF}" dt="2024-02-06T18:46:20.103" v="26320" actId="478"/>
          <ac:spMkLst>
            <pc:docMk/>
            <pc:sldMk cId="3138492196" sldId="1152"/>
            <ac:spMk id="52" creationId="{1B8ECE4D-4DE5-5574-810B-C25B6FB8B1F3}"/>
          </ac:spMkLst>
        </pc:spChg>
        <pc:spChg chg="del">
          <ac:chgData name="Palit, Tapti" userId="dec6fbcd-7598-406a-8cbf-504d4a3bac15" providerId="ADAL" clId="{65104DF2-1B45-4C36-9E2A-F89658839DCF}" dt="2024-02-06T18:46:09.102" v="26318" actId="478"/>
          <ac:spMkLst>
            <pc:docMk/>
            <pc:sldMk cId="3138492196" sldId="1152"/>
            <ac:spMk id="53" creationId="{17196389-9AE0-F089-FC74-A1209B1893CF}"/>
          </ac:spMkLst>
        </pc:spChg>
        <pc:cxnChg chg="del mod">
          <ac:chgData name="Palit, Tapti" userId="dec6fbcd-7598-406a-8cbf-504d4a3bac15" providerId="ADAL" clId="{65104DF2-1B45-4C36-9E2A-F89658839DCF}" dt="2024-02-06T18:46:09.102" v="26318" actId="478"/>
          <ac:cxnSpMkLst>
            <pc:docMk/>
            <pc:sldMk cId="3138492196" sldId="1152"/>
            <ac:cxnSpMk id="2" creationId="{FCD20EF2-683E-F4A6-EF85-F3DDE871901A}"/>
          </ac:cxnSpMkLst>
        </pc:cxnChg>
        <pc:cxnChg chg="del mod">
          <ac:chgData name="Palit, Tapti" userId="dec6fbcd-7598-406a-8cbf-504d4a3bac15" providerId="ADAL" clId="{65104DF2-1B45-4C36-9E2A-F89658839DCF}" dt="2024-02-06T18:46:09.102" v="26318" actId="478"/>
          <ac:cxnSpMkLst>
            <pc:docMk/>
            <pc:sldMk cId="3138492196" sldId="1152"/>
            <ac:cxnSpMk id="6" creationId="{6A83AC85-26A8-F15B-1CA0-C03623E12430}"/>
          </ac:cxnSpMkLst>
        </pc:cxnChg>
        <pc:cxnChg chg="del mod">
          <ac:chgData name="Palit, Tapti" userId="dec6fbcd-7598-406a-8cbf-504d4a3bac15" providerId="ADAL" clId="{65104DF2-1B45-4C36-9E2A-F89658839DCF}" dt="2024-02-06T18:46:09.102" v="26318" actId="478"/>
          <ac:cxnSpMkLst>
            <pc:docMk/>
            <pc:sldMk cId="3138492196" sldId="1152"/>
            <ac:cxnSpMk id="10" creationId="{A466FFF3-2D83-9C5F-C7A7-73CCB1E96766}"/>
          </ac:cxnSpMkLst>
        </pc:cxnChg>
        <pc:cxnChg chg="del mod">
          <ac:chgData name="Palit, Tapti" userId="dec6fbcd-7598-406a-8cbf-504d4a3bac15" providerId="ADAL" clId="{65104DF2-1B45-4C36-9E2A-F89658839DCF}" dt="2024-02-06T18:46:09.102" v="26318" actId="478"/>
          <ac:cxnSpMkLst>
            <pc:docMk/>
            <pc:sldMk cId="3138492196" sldId="1152"/>
            <ac:cxnSpMk id="11" creationId="{34ADCB78-7E32-1294-35B5-028CB3B5795D}"/>
          </ac:cxnSpMkLst>
        </pc:cxnChg>
        <pc:cxnChg chg="del mod">
          <ac:chgData name="Palit, Tapti" userId="dec6fbcd-7598-406a-8cbf-504d4a3bac15" providerId="ADAL" clId="{65104DF2-1B45-4C36-9E2A-F89658839DCF}" dt="2024-02-06T18:46:09.102" v="26318" actId="478"/>
          <ac:cxnSpMkLst>
            <pc:docMk/>
            <pc:sldMk cId="3138492196" sldId="1152"/>
            <ac:cxnSpMk id="14" creationId="{130FE503-7A81-ECB4-3A67-23F55AB93FD8}"/>
          </ac:cxnSpMkLst>
        </pc:cxnChg>
        <pc:cxnChg chg="del mod">
          <ac:chgData name="Palit, Tapti" userId="dec6fbcd-7598-406a-8cbf-504d4a3bac15" providerId="ADAL" clId="{65104DF2-1B45-4C36-9E2A-F89658839DCF}" dt="2024-02-06T18:46:09.102" v="26318" actId="478"/>
          <ac:cxnSpMkLst>
            <pc:docMk/>
            <pc:sldMk cId="3138492196" sldId="1152"/>
            <ac:cxnSpMk id="18" creationId="{A6038E17-CC26-E08F-C317-6C9DD75D396C}"/>
          </ac:cxnSpMkLst>
        </pc:cxnChg>
        <pc:cxnChg chg="del mod">
          <ac:chgData name="Palit, Tapti" userId="dec6fbcd-7598-406a-8cbf-504d4a3bac15" providerId="ADAL" clId="{65104DF2-1B45-4C36-9E2A-F89658839DCF}" dt="2024-02-06T18:46:09.102" v="26318" actId="478"/>
          <ac:cxnSpMkLst>
            <pc:docMk/>
            <pc:sldMk cId="3138492196" sldId="1152"/>
            <ac:cxnSpMk id="20" creationId="{495B6547-944C-E411-8011-CF584D219AB0}"/>
          </ac:cxnSpMkLst>
        </pc:cxnChg>
        <pc:cxnChg chg="del mod">
          <ac:chgData name="Palit, Tapti" userId="dec6fbcd-7598-406a-8cbf-504d4a3bac15" providerId="ADAL" clId="{65104DF2-1B45-4C36-9E2A-F89658839DCF}" dt="2024-02-06T18:46:09.102" v="26318" actId="478"/>
          <ac:cxnSpMkLst>
            <pc:docMk/>
            <pc:sldMk cId="3138492196" sldId="1152"/>
            <ac:cxnSpMk id="21" creationId="{A041E1F3-C83B-6206-B97D-832D5B6865D0}"/>
          </ac:cxnSpMkLst>
        </pc:cxnChg>
        <pc:cxnChg chg="del mod">
          <ac:chgData name="Palit, Tapti" userId="dec6fbcd-7598-406a-8cbf-504d4a3bac15" providerId="ADAL" clId="{65104DF2-1B45-4C36-9E2A-F89658839DCF}" dt="2024-02-06T18:46:09.102" v="26318" actId="478"/>
          <ac:cxnSpMkLst>
            <pc:docMk/>
            <pc:sldMk cId="3138492196" sldId="1152"/>
            <ac:cxnSpMk id="25" creationId="{006A2470-4139-2556-40B3-0DE6B95985E7}"/>
          </ac:cxnSpMkLst>
        </pc:cxnChg>
        <pc:cxnChg chg="del mod">
          <ac:chgData name="Palit, Tapti" userId="dec6fbcd-7598-406a-8cbf-504d4a3bac15" providerId="ADAL" clId="{65104DF2-1B45-4C36-9E2A-F89658839DCF}" dt="2024-02-06T18:46:09.102" v="26318" actId="478"/>
          <ac:cxnSpMkLst>
            <pc:docMk/>
            <pc:sldMk cId="3138492196" sldId="1152"/>
            <ac:cxnSpMk id="26" creationId="{506C9240-5C85-138C-9BA3-C52D157E0997}"/>
          </ac:cxnSpMkLst>
        </pc:cxnChg>
        <pc:cxnChg chg="del mod">
          <ac:chgData name="Palit, Tapti" userId="dec6fbcd-7598-406a-8cbf-504d4a3bac15" providerId="ADAL" clId="{65104DF2-1B45-4C36-9E2A-F89658839DCF}" dt="2024-02-06T18:46:09.102" v="26318" actId="478"/>
          <ac:cxnSpMkLst>
            <pc:docMk/>
            <pc:sldMk cId="3138492196" sldId="1152"/>
            <ac:cxnSpMk id="28" creationId="{CFBE385A-1C90-687B-9ED9-9AAD22174ACE}"/>
          </ac:cxnSpMkLst>
        </pc:cxnChg>
        <pc:cxnChg chg="del mod">
          <ac:chgData name="Palit, Tapti" userId="dec6fbcd-7598-406a-8cbf-504d4a3bac15" providerId="ADAL" clId="{65104DF2-1B45-4C36-9E2A-F89658839DCF}" dt="2024-02-06T18:46:09.102" v="26318" actId="478"/>
          <ac:cxnSpMkLst>
            <pc:docMk/>
            <pc:sldMk cId="3138492196" sldId="1152"/>
            <ac:cxnSpMk id="30" creationId="{A6D6C83C-E0F0-AFAA-EFC9-8715489C3EA9}"/>
          </ac:cxnSpMkLst>
        </pc:cxnChg>
        <pc:cxnChg chg="del mod">
          <ac:chgData name="Palit, Tapti" userId="dec6fbcd-7598-406a-8cbf-504d4a3bac15" providerId="ADAL" clId="{65104DF2-1B45-4C36-9E2A-F89658839DCF}" dt="2024-02-06T18:46:09.102" v="26318" actId="478"/>
          <ac:cxnSpMkLst>
            <pc:docMk/>
            <pc:sldMk cId="3138492196" sldId="1152"/>
            <ac:cxnSpMk id="31" creationId="{0FF023DE-D8C8-1DD9-95A7-3734144FC31A}"/>
          </ac:cxnSpMkLst>
        </pc:cxnChg>
        <pc:cxnChg chg="del mod">
          <ac:chgData name="Palit, Tapti" userId="dec6fbcd-7598-406a-8cbf-504d4a3bac15" providerId="ADAL" clId="{65104DF2-1B45-4C36-9E2A-F89658839DCF}" dt="2024-02-06T18:46:09.102" v="26318" actId="478"/>
          <ac:cxnSpMkLst>
            <pc:docMk/>
            <pc:sldMk cId="3138492196" sldId="1152"/>
            <ac:cxnSpMk id="34" creationId="{E5E111F1-DFFF-2F07-20F0-294C45A9881C}"/>
          </ac:cxnSpMkLst>
        </pc:cxnChg>
        <pc:cxnChg chg="add mod">
          <ac:chgData name="Palit, Tapti" userId="dec6fbcd-7598-406a-8cbf-504d4a3bac15" providerId="ADAL" clId="{65104DF2-1B45-4C36-9E2A-F89658839DCF}" dt="2024-02-06T18:46:17.590" v="26319"/>
          <ac:cxnSpMkLst>
            <pc:docMk/>
            <pc:sldMk cId="3138492196" sldId="1152"/>
            <ac:cxnSpMk id="35" creationId="{93E39CB6-D6D4-7C4F-474C-AB2B74C2DF36}"/>
          </ac:cxnSpMkLst>
        </pc:cxnChg>
        <pc:cxnChg chg="add mod">
          <ac:chgData name="Palit, Tapti" userId="dec6fbcd-7598-406a-8cbf-504d4a3bac15" providerId="ADAL" clId="{65104DF2-1B45-4C36-9E2A-F89658839DCF}" dt="2024-02-06T18:46:17.590" v="26319"/>
          <ac:cxnSpMkLst>
            <pc:docMk/>
            <pc:sldMk cId="3138492196" sldId="1152"/>
            <ac:cxnSpMk id="36" creationId="{94CD254E-EC1B-DD8D-D492-AE4B042E4B6E}"/>
          </ac:cxnSpMkLst>
        </pc:cxnChg>
        <pc:cxnChg chg="add mod">
          <ac:chgData name="Palit, Tapti" userId="dec6fbcd-7598-406a-8cbf-504d4a3bac15" providerId="ADAL" clId="{65104DF2-1B45-4C36-9E2A-F89658839DCF}" dt="2024-02-06T18:46:17.590" v="26319"/>
          <ac:cxnSpMkLst>
            <pc:docMk/>
            <pc:sldMk cId="3138492196" sldId="1152"/>
            <ac:cxnSpMk id="37" creationId="{D19C9704-7E1E-273D-1515-85A047E6F0DD}"/>
          </ac:cxnSpMkLst>
        </pc:cxnChg>
        <pc:cxnChg chg="del mod">
          <ac:chgData name="Palit, Tapti" userId="dec6fbcd-7598-406a-8cbf-504d4a3bac15" providerId="ADAL" clId="{65104DF2-1B45-4C36-9E2A-F89658839DCF}" dt="2024-02-06T18:46:09.102" v="26318" actId="478"/>
          <ac:cxnSpMkLst>
            <pc:docMk/>
            <pc:sldMk cId="3138492196" sldId="1152"/>
            <ac:cxnSpMk id="38" creationId="{F0BD4461-543F-1ABB-9BE6-D6301792213E}"/>
          </ac:cxnSpMkLst>
        </pc:cxnChg>
        <pc:cxnChg chg="add mod">
          <ac:chgData name="Palit, Tapti" userId="dec6fbcd-7598-406a-8cbf-504d4a3bac15" providerId="ADAL" clId="{65104DF2-1B45-4C36-9E2A-F89658839DCF}" dt="2024-02-06T18:46:17.590" v="26319"/>
          <ac:cxnSpMkLst>
            <pc:docMk/>
            <pc:sldMk cId="3138492196" sldId="1152"/>
            <ac:cxnSpMk id="39" creationId="{A54073F0-BE09-4385-0B5F-195480EB29C3}"/>
          </ac:cxnSpMkLst>
        </pc:cxnChg>
        <pc:cxnChg chg="add mod">
          <ac:chgData name="Palit, Tapti" userId="dec6fbcd-7598-406a-8cbf-504d4a3bac15" providerId="ADAL" clId="{65104DF2-1B45-4C36-9E2A-F89658839DCF}" dt="2024-02-06T18:46:17.590" v="26319"/>
          <ac:cxnSpMkLst>
            <pc:docMk/>
            <pc:sldMk cId="3138492196" sldId="1152"/>
            <ac:cxnSpMk id="40" creationId="{E604B916-D69F-5D2D-B278-D6814C210C8C}"/>
          </ac:cxnSpMkLst>
        </pc:cxnChg>
        <pc:cxnChg chg="add mod">
          <ac:chgData name="Palit, Tapti" userId="dec6fbcd-7598-406a-8cbf-504d4a3bac15" providerId="ADAL" clId="{65104DF2-1B45-4C36-9E2A-F89658839DCF}" dt="2024-02-06T18:46:50.946" v="26327" actId="14100"/>
          <ac:cxnSpMkLst>
            <pc:docMk/>
            <pc:sldMk cId="3138492196" sldId="1152"/>
            <ac:cxnSpMk id="42" creationId="{43104D66-FB45-B624-7F22-84D98918F7F1}"/>
          </ac:cxnSpMkLst>
        </pc:cxnChg>
        <pc:cxnChg chg="del mod">
          <ac:chgData name="Palit, Tapti" userId="dec6fbcd-7598-406a-8cbf-504d4a3bac15" providerId="ADAL" clId="{65104DF2-1B45-4C36-9E2A-F89658839DCF}" dt="2024-02-06T18:46:09.102" v="26318" actId="478"/>
          <ac:cxnSpMkLst>
            <pc:docMk/>
            <pc:sldMk cId="3138492196" sldId="1152"/>
            <ac:cxnSpMk id="43" creationId="{243342FF-E3B7-2D15-BC6A-093054D329BB}"/>
          </ac:cxnSpMkLst>
        </pc:cxnChg>
        <pc:cxnChg chg="del mod">
          <ac:chgData name="Palit, Tapti" userId="dec6fbcd-7598-406a-8cbf-504d4a3bac15" providerId="ADAL" clId="{65104DF2-1B45-4C36-9E2A-F89658839DCF}" dt="2024-02-06T18:46:09.102" v="26318" actId="478"/>
          <ac:cxnSpMkLst>
            <pc:docMk/>
            <pc:sldMk cId="3138492196" sldId="1152"/>
            <ac:cxnSpMk id="46" creationId="{ED31FCE2-956E-71FB-468A-90BCFE3BA071}"/>
          </ac:cxnSpMkLst>
        </pc:cxnChg>
        <pc:cxnChg chg="add mod">
          <ac:chgData name="Palit, Tapti" userId="dec6fbcd-7598-406a-8cbf-504d4a3bac15" providerId="ADAL" clId="{65104DF2-1B45-4C36-9E2A-F89658839DCF}" dt="2024-02-06T18:46:55.660" v="26330" actId="14100"/>
          <ac:cxnSpMkLst>
            <pc:docMk/>
            <pc:sldMk cId="3138492196" sldId="1152"/>
            <ac:cxnSpMk id="47" creationId="{69565A64-2236-26DC-8D88-89BF22FE85CA}"/>
          </ac:cxnSpMkLst>
        </pc:cxnChg>
        <pc:cxnChg chg="add mod">
          <ac:chgData name="Palit, Tapti" userId="dec6fbcd-7598-406a-8cbf-504d4a3bac15" providerId="ADAL" clId="{65104DF2-1B45-4C36-9E2A-F89658839DCF}" dt="2024-02-06T18:47:01.462" v="26333" actId="14100"/>
          <ac:cxnSpMkLst>
            <pc:docMk/>
            <pc:sldMk cId="3138492196" sldId="1152"/>
            <ac:cxnSpMk id="50" creationId="{2A445052-CB63-35B2-377E-823DA90E6B3E}"/>
          </ac:cxnSpMkLst>
        </pc:cxnChg>
        <pc:cxnChg chg="add mod">
          <ac:chgData name="Palit, Tapti" userId="dec6fbcd-7598-406a-8cbf-504d4a3bac15" providerId="ADAL" clId="{65104DF2-1B45-4C36-9E2A-F89658839DCF}" dt="2024-02-06T18:47:08.451" v="26336" actId="14100"/>
          <ac:cxnSpMkLst>
            <pc:docMk/>
            <pc:sldMk cId="3138492196" sldId="1152"/>
            <ac:cxnSpMk id="56" creationId="{200B8D87-C7F4-EAF7-FDF5-2B5AABCA06CB}"/>
          </ac:cxnSpMkLst>
        </pc:cxnChg>
        <pc:cxnChg chg="add mod">
          <ac:chgData name="Palit, Tapti" userId="dec6fbcd-7598-406a-8cbf-504d4a3bac15" providerId="ADAL" clId="{65104DF2-1B45-4C36-9E2A-F89658839DCF}" dt="2024-02-06T18:47:13.786" v="26339" actId="14100"/>
          <ac:cxnSpMkLst>
            <pc:docMk/>
            <pc:sldMk cId="3138492196" sldId="1152"/>
            <ac:cxnSpMk id="59" creationId="{EFBAE891-D482-47EE-3B86-533F282445E6}"/>
          </ac:cxnSpMkLst>
        </pc:cxnChg>
        <pc:cxnChg chg="add mod">
          <ac:chgData name="Palit, Tapti" userId="dec6fbcd-7598-406a-8cbf-504d4a3bac15" providerId="ADAL" clId="{65104DF2-1B45-4C36-9E2A-F89658839DCF}" dt="2024-02-06T18:47:19.756" v="26342" actId="14100"/>
          <ac:cxnSpMkLst>
            <pc:docMk/>
            <pc:sldMk cId="3138492196" sldId="1152"/>
            <ac:cxnSpMk id="62" creationId="{BD6DC056-438E-B97F-CD3A-FFBC4F39BD42}"/>
          </ac:cxnSpMkLst>
        </pc:cxnChg>
        <pc:cxnChg chg="add mod">
          <ac:chgData name="Palit, Tapti" userId="dec6fbcd-7598-406a-8cbf-504d4a3bac15" providerId="ADAL" clId="{65104DF2-1B45-4C36-9E2A-F89658839DCF}" dt="2024-02-06T18:47:25.934" v="26345" actId="14100"/>
          <ac:cxnSpMkLst>
            <pc:docMk/>
            <pc:sldMk cId="3138492196" sldId="1152"/>
            <ac:cxnSpMk id="65" creationId="{D678D9F6-3A6C-5079-5AB6-67736D444B62}"/>
          </ac:cxnSpMkLst>
        </pc:cxnChg>
        <pc:cxnChg chg="add mod">
          <ac:chgData name="Palit, Tapti" userId="dec6fbcd-7598-406a-8cbf-504d4a3bac15" providerId="ADAL" clId="{65104DF2-1B45-4C36-9E2A-F89658839DCF}" dt="2024-02-06T18:47:41.435" v="26350" actId="14100"/>
          <ac:cxnSpMkLst>
            <pc:docMk/>
            <pc:sldMk cId="3138492196" sldId="1152"/>
            <ac:cxnSpMk id="68" creationId="{4537C871-7FCB-CEF2-B608-EC7CE4B48591}"/>
          </ac:cxnSpMkLst>
        </pc:cxnChg>
        <pc:cxnChg chg="add mod">
          <ac:chgData name="Palit, Tapti" userId="dec6fbcd-7598-406a-8cbf-504d4a3bac15" providerId="ADAL" clId="{65104DF2-1B45-4C36-9E2A-F89658839DCF}" dt="2024-02-06T18:47:48.446" v="26353" actId="14100"/>
          <ac:cxnSpMkLst>
            <pc:docMk/>
            <pc:sldMk cId="3138492196" sldId="1152"/>
            <ac:cxnSpMk id="73" creationId="{C2ACEE69-FB42-A836-2019-CAE2B4AA9485}"/>
          </ac:cxnSpMkLst>
        </pc:cxnChg>
        <pc:cxnChg chg="add mod">
          <ac:chgData name="Palit, Tapti" userId="dec6fbcd-7598-406a-8cbf-504d4a3bac15" providerId="ADAL" clId="{65104DF2-1B45-4C36-9E2A-F89658839DCF}" dt="2024-02-06T18:47:54.671" v="26356" actId="14100"/>
          <ac:cxnSpMkLst>
            <pc:docMk/>
            <pc:sldMk cId="3138492196" sldId="1152"/>
            <ac:cxnSpMk id="76" creationId="{5177DE1E-BF6F-B958-87B1-8C69F2BA03D4}"/>
          </ac:cxnSpMkLst>
        </pc:cxnChg>
        <pc:cxnChg chg="add mod">
          <ac:chgData name="Palit, Tapti" userId="dec6fbcd-7598-406a-8cbf-504d4a3bac15" providerId="ADAL" clId="{65104DF2-1B45-4C36-9E2A-F89658839DCF}" dt="2024-02-06T18:48:00.666" v="26359" actId="14100"/>
          <ac:cxnSpMkLst>
            <pc:docMk/>
            <pc:sldMk cId="3138492196" sldId="1152"/>
            <ac:cxnSpMk id="79" creationId="{3E92F010-53D9-19B6-29E9-1B3946D8E4AD}"/>
          </ac:cxnSpMkLst>
        </pc:cxnChg>
        <pc:cxnChg chg="add mod">
          <ac:chgData name="Palit, Tapti" userId="dec6fbcd-7598-406a-8cbf-504d4a3bac15" providerId="ADAL" clId="{65104DF2-1B45-4C36-9E2A-F89658839DCF}" dt="2024-02-06T18:48:05.912" v="26362" actId="14100"/>
          <ac:cxnSpMkLst>
            <pc:docMk/>
            <pc:sldMk cId="3138492196" sldId="1152"/>
            <ac:cxnSpMk id="82" creationId="{4F13416F-C4C2-1E89-997D-8237204DE46F}"/>
          </ac:cxnSpMkLst>
        </pc:cxnChg>
        <pc:cxnChg chg="add mod">
          <ac:chgData name="Palit, Tapti" userId="dec6fbcd-7598-406a-8cbf-504d4a3bac15" providerId="ADAL" clId="{65104DF2-1B45-4C36-9E2A-F89658839DCF}" dt="2024-02-06T18:48:16.429" v="26365" actId="14100"/>
          <ac:cxnSpMkLst>
            <pc:docMk/>
            <pc:sldMk cId="3138492196" sldId="1152"/>
            <ac:cxnSpMk id="85" creationId="{E3066688-5B75-EDBE-731D-FF8DB394A15C}"/>
          </ac:cxnSpMkLst>
        </pc:cxnChg>
        <pc:cxnChg chg="add mod">
          <ac:chgData name="Palit, Tapti" userId="dec6fbcd-7598-406a-8cbf-504d4a3bac15" providerId="ADAL" clId="{65104DF2-1B45-4C36-9E2A-F89658839DCF}" dt="2024-02-06T18:48:28.658" v="26370" actId="14100"/>
          <ac:cxnSpMkLst>
            <pc:docMk/>
            <pc:sldMk cId="3138492196" sldId="1152"/>
            <ac:cxnSpMk id="88" creationId="{67232519-64F9-3C4A-E68A-922815ADFA84}"/>
          </ac:cxnSpMkLst>
        </pc:cxnChg>
        <pc:cxnChg chg="add mod">
          <ac:chgData name="Palit, Tapti" userId="dec6fbcd-7598-406a-8cbf-504d4a3bac15" providerId="ADAL" clId="{65104DF2-1B45-4C36-9E2A-F89658839DCF}" dt="2024-02-06T18:48:35.418" v="26373" actId="14100"/>
          <ac:cxnSpMkLst>
            <pc:docMk/>
            <pc:sldMk cId="3138492196" sldId="1152"/>
            <ac:cxnSpMk id="92" creationId="{091F85DD-B81B-C216-163C-2D01B0FD59DF}"/>
          </ac:cxnSpMkLst>
        </pc:cxnChg>
      </pc:sldChg>
      <pc:sldChg chg="addSp delSp modSp mod">
        <pc:chgData name="Palit, Tapti" userId="dec6fbcd-7598-406a-8cbf-504d4a3bac15" providerId="ADAL" clId="{65104DF2-1B45-4C36-9E2A-F89658839DCF}" dt="2024-02-06T18:51:13.210" v="26404" actId="14100"/>
        <pc:sldMkLst>
          <pc:docMk/>
          <pc:sldMk cId="1291000996" sldId="1153"/>
        </pc:sldMkLst>
        <pc:spChg chg="del">
          <ac:chgData name="Palit, Tapti" userId="dec6fbcd-7598-406a-8cbf-504d4a3bac15" providerId="ADAL" clId="{65104DF2-1B45-4C36-9E2A-F89658839DCF}" dt="2024-02-06T18:49:48.521" v="26382" actId="478"/>
          <ac:spMkLst>
            <pc:docMk/>
            <pc:sldMk cId="1291000996" sldId="1153"/>
            <ac:spMk id="8" creationId="{404E5D02-C7BD-7A9F-A969-6D8A6F25DF86}"/>
          </ac:spMkLst>
        </pc:spChg>
        <pc:spChg chg="del">
          <ac:chgData name="Palit, Tapti" userId="dec6fbcd-7598-406a-8cbf-504d4a3bac15" providerId="ADAL" clId="{65104DF2-1B45-4C36-9E2A-F89658839DCF}" dt="2024-02-06T18:49:48.521" v="26382" actId="478"/>
          <ac:spMkLst>
            <pc:docMk/>
            <pc:sldMk cId="1291000996" sldId="1153"/>
            <ac:spMk id="9" creationId="{FE3FA576-1359-7D36-4784-CB570FB70315}"/>
          </ac:spMkLst>
        </pc:spChg>
        <pc:spChg chg="add mod">
          <ac:chgData name="Palit, Tapti" userId="dec6fbcd-7598-406a-8cbf-504d4a3bac15" providerId="ADAL" clId="{65104DF2-1B45-4C36-9E2A-F89658839DCF}" dt="2024-02-06T18:50:00.739" v="26383"/>
          <ac:spMkLst>
            <pc:docMk/>
            <pc:sldMk cId="1291000996" sldId="1153"/>
            <ac:spMk id="10" creationId="{6B9C6EC1-F7C3-685C-039F-ECDB48D50738}"/>
          </ac:spMkLst>
        </pc:spChg>
        <pc:spChg chg="del">
          <ac:chgData name="Palit, Tapti" userId="dec6fbcd-7598-406a-8cbf-504d4a3bac15" providerId="ADAL" clId="{65104DF2-1B45-4C36-9E2A-F89658839DCF}" dt="2024-02-06T18:49:48.521" v="26382" actId="478"/>
          <ac:spMkLst>
            <pc:docMk/>
            <pc:sldMk cId="1291000996" sldId="1153"/>
            <ac:spMk id="12" creationId="{F6E21CA4-58ED-AF98-B091-9861E6D3D3BD}"/>
          </ac:spMkLst>
        </pc:spChg>
        <pc:spChg chg="del">
          <ac:chgData name="Palit, Tapti" userId="dec6fbcd-7598-406a-8cbf-504d4a3bac15" providerId="ADAL" clId="{65104DF2-1B45-4C36-9E2A-F89658839DCF}" dt="2024-02-06T18:49:48.521" v="26382" actId="478"/>
          <ac:spMkLst>
            <pc:docMk/>
            <pc:sldMk cId="1291000996" sldId="1153"/>
            <ac:spMk id="13" creationId="{8A8FBFCB-C472-E694-87DD-57F89928D45A}"/>
          </ac:spMkLst>
        </pc:spChg>
        <pc:spChg chg="add mod">
          <ac:chgData name="Palit, Tapti" userId="dec6fbcd-7598-406a-8cbf-504d4a3bac15" providerId="ADAL" clId="{65104DF2-1B45-4C36-9E2A-F89658839DCF}" dt="2024-02-06T18:50:00.739" v="26383"/>
          <ac:spMkLst>
            <pc:docMk/>
            <pc:sldMk cId="1291000996" sldId="1153"/>
            <ac:spMk id="14" creationId="{2A68E8C2-69F2-B9CF-BB35-9B77BA2719F8}"/>
          </ac:spMkLst>
        </pc:spChg>
        <pc:spChg chg="del">
          <ac:chgData name="Palit, Tapti" userId="dec6fbcd-7598-406a-8cbf-504d4a3bac15" providerId="ADAL" clId="{65104DF2-1B45-4C36-9E2A-F89658839DCF}" dt="2024-02-06T18:49:48.521" v="26382" actId="478"/>
          <ac:spMkLst>
            <pc:docMk/>
            <pc:sldMk cId="1291000996" sldId="1153"/>
            <ac:spMk id="15" creationId="{36EBB0D3-5286-277D-70E5-AFC358232F98}"/>
          </ac:spMkLst>
        </pc:spChg>
        <pc:spChg chg="del">
          <ac:chgData name="Palit, Tapti" userId="dec6fbcd-7598-406a-8cbf-504d4a3bac15" providerId="ADAL" clId="{65104DF2-1B45-4C36-9E2A-F89658839DCF}" dt="2024-02-06T18:49:48.521" v="26382" actId="478"/>
          <ac:spMkLst>
            <pc:docMk/>
            <pc:sldMk cId="1291000996" sldId="1153"/>
            <ac:spMk id="16" creationId="{2A187A53-E5C6-EB07-ACF3-393CD3D4AEDA}"/>
          </ac:spMkLst>
        </pc:spChg>
        <pc:spChg chg="add mod">
          <ac:chgData name="Palit, Tapti" userId="dec6fbcd-7598-406a-8cbf-504d4a3bac15" providerId="ADAL" clId="{65104DF2-1B45-4C36-9E2A-F89658839DCF}" dt="2024-02-06T18:50:00.739" v="26383"/>
          <ac:spMkLst>
            <pc:docMk/>
            <pc:sldMk cId="1291000996" sldId="1153"/>
            <ac:spMk id="21" creationId="{CDEECE09-901A-9F13-50EF-3E459F43F10E}"/>
          </ac:spMkLst>
        </pc:spChg>
        <pc:spChg chg="add mod">
          <ac:chgData name="Palit, Tapti" userId="dec6fbcd-7598-406a-8cbf-504d4a3bac15" providerId="ADAL" clId="{65104DF2-1B45-4C36-9E2A-F89658839DCF}" dt="2024-02-06T18:50:00.739" v="26383"/>
          <ac:spMkLst>
            <pc:docMk/>
            <pc:sldMk cId="1291000996" sldId="1153"/>
            <ac:spMk id="25" creationId="{7A5E073B-2806-D612-49FC-080BAAC48B63}"/>
          </ac:spMkLst>
        </pc:spChg>
        <pc:spChg chg="add mod">
          <ac:chgData name="Palit, Tapti" userId="dec6fbcd-7598-406a-8cbf-504d4a3bac15" providerId="ADAL" clId="{65104DF2-1B45-4C36-9E2A-F89658839DCF}" dt="2024-02-06T18:50:00.739" v="26383"/>
          <ac:spMkLst>
            <pc:docMk/>
            <pc:sldMk cId="1291000996" sldId="1153"/>
            <ac:spMk id="26" creationId="{5FD4DF20-D5D5-FE45-09BB-460B99333B88}"/>
          </ac:spMkLst>
        </pc:spChg>
        <pc:spChg chg="add mod">
          <ac:chgData name="Palit, Tapti" userId="dec6fbcd-7598-406a-8cbf-504d4a3bac15" providerId="ADAL" clId="{65104DF2-1B45-4C36-9E2A-F89658839DCF}" dt="2024-02-06T18:50:00.739" v="26383"/>
          <ac:spMkLst>
            <pc:docMk/>
            <pc:sldMk cId="1291000996" sldId="1153"/>
            <ac:spMk id="27" creationId="{CCEF5EF3-706E-5A6B-0FED-E34C674739A6}"/>
          </ac:spMkLst>
        </pc:spChg>
        <pc:spChg chg="add mod">
          <ac:chgData name="Palit, Tapti" userId="dec6fbcd-7598-406a-8cbf-504d4a3bac15" providerId="ADAL" clId="{65104DF2-1B45-4C36-9E2A-F89658839DCF}" dt="2024-02-06T18:50:00.739" v="26383"/>
          <ac:spMkLst>
            <pc:docMk/>
            <pc:sldMk cId="1291000996" sldId="1153"/>
            <ac:spMk id="28" creationId="{66657350-78E4-87BE-EEEF-67D0E9ACE6DF}"/>
          </ac:spMkLst>
        </pc:spChg>
        <pc:spChg chg="add mod">
          <ac:chgData name="Palit, Tapti" userId="dec6fbcd-7598-406a-8cbf-504d4a3bac15" providerId="ADAL" clId="{65104DF2-1B45-4C36-9E2A-F89658839DCF}" dt="2024-02-06T18:50:00.739" v="26383"/>
          <ac:spMkLst>
            <pc:docMk/>
            <pc:sldMk cId="1291000996" sldId="1153"/>
            <ac:spMk id="34" creationId="{3857007A-46A3-1C6F-4959-5CE29CD9730B}"/>
          </ac:spMkLst>
        </pc:spChg>
        <pc:spChg chg="del">
          <ac:chgData name="Palit, Tapti" userId="dec6fbcd-7598-406a-8cbf-504d4a3bac15" providerId="ADAL" clId="{65104DF2-1B45-4C36-9E2A-F89658839DCF}" dt="2024-02-06T18:49:48.521" v="26382" actId="478"/>
          <ac:spMkLst>
            <pc:docMk/>
            <pc:sldMk cId="1291000996" sldId="1153"/>
            <ac:spMk id="52" creationId="{1B8ECE4D-4DE5-5574-810B-C25B6FB8B1F3}"/>
          </ac:spMkLst>
        </pc:spChg>
        <pc:spChg chg="del">
          <ac:chgData name="Palit, Tapti" userId="dec6fbcd-7598-406a-8cbf-504d4a3bac15" providerId="ADAL" clId="{65104DF2-1B45-4C36-9E2A-F89658839DCF}" dt="2024-02-06T18:49:48.521" v="26382" actId="478"/>
          <ac:spMkLst>
            <pc:docMk/>
            <pc:sldMk cId="1291000996" sldId="1153"/>
            <ac:spMk id="53" creationId="{17196389-9AE0-F089-FC74-A1209B1893CF}"/>
          </ac:spMkLst>
        </pc:spChg>
        <pc:cxnChg chg="del mod">
          <ac:chgData name="Palit, Tapti" userId="dec6fbcd-7598-406a-8cbf-504d4a3bac15" providerId="ADAL" clId="{65104DF2-1B45-4C36-9E2A-F89658839DCF}" dt="2024-02-06T18:49:48.521" v="26382" actId="478"/>
          <ac:cxnSpMkLst>
            <pc:docMk/>
            <pc:sldMk cId="1291000996" sldId="1153"/>
            <ac:cxnSpMk id="2" creationId="{FCD20EF2-683E-F4A6-EF85-F3DDE871901A}"/>
          </ac:cxnSpMkLst>
        </pc:cxnChg>
        <pc:cxnChg chg="del mod">
          <ac:chgData name="Palit, Tapti" userId="dec6fbcd-7598-406a-8cbf-504d4a3bac15" providerId="ADAL" clId="{65104DF2-1B45-4C36-9E2A-F89658839DCF}" dt="2024-02-06T18:49:48.521" v="26382" actId="478"/>
          <ac:cxnSpMkLst>
            <pc:docMk/>
            <pc:sldMk cId="1291000996" sldId="1153"/>
            <ac:cxnSpMk id="6" creationId="{6A83AC85-26A8-F15B-1CA0-C03623E12430}"/>
          </ac:cxnSpMkLst>
        </pc:cxnChg>
        <pc:cxnChg chg="del mod">
          <ac:chgData name="Palit, Tapti" userId="dec6fbcd-7598-406a-8cbf-504d4a3bac15" providerId="ADAL" clId="{65104DF2-1B45-4C36-9E2A-F89658839DCF}" dt="2024-02-06T18:49:48.521" v="26382" actId="478"/>
          <ac:cxnSpMkLst>
            <pc:docMk/>
            <pc:sldMk cId="1291000996" sldId="1153"/>
            <ac:cxnSpMk id="11" creationId="{34ADCB78-7E32-1294-35B5-028CB3B5795D}"/>
          </ac:cxnSpMkLst>
        </pc:cxnChg>
        <pc:cxnChg chg="del mod">
          <ac:chgData name="Palit, Tapti" userId="dec6fbcd-7598-406a-8cbf-504d4a3bac15" providerId="ADAL" clId="{65104DF2-1B45-4C36-9E2A-F89658839DCF}" dt="2024-02-06T18:49:48.521" v="26382" actId="478"/>
          <ac:cxnSpMkLst>
            <pc:docMk/>
            <pc:sldMk cId="1291000996" sldId="1153"/>
            <ac:cxnSpMk id="18" creationId="{A6038E17-CC26-E08F-C317-6C9DD75D396C}"/>
          </ac:cxnSpMkLst>
        </pc:cxnChg>
        <pc:cxnChg chg="del mod">
          <ac:chgData name="Palit, Tapti" userId="dec6fbcd-7598-406a-8cbf-504d4a3bac15" providerId="ADAL" clId="{65104DF2-1B45-4C36-9E2A-F89658839DCF}" dt="2024-02-06T18:49:48.521" v="26382" actId="478"/>
          <ac:cxnSpMkLst>
            <pc:docMk/>
            <pc:sldMk cId="1291000996" sldId="1153"/>
            <ac:cxnSpMk id="20" creationId="{495B6547-944C-E411-8011-CF584D219AB0}"/>
          </ac:cxnSpMkLst>
        </pc:cxnChg>
        <pc:cxnChg chg="del">
          <ac:chgData name="Palit, Tapti" userId="dec6fbcd-7598-406a-8cbf-504d4a3bac15" providerId="ADAL" clId="{65104DF2-1B45-4C36-9E2A-F89658839DCF}" dt="2024-02-06T18:49:48.521" v="26382" actId="478"/>
          <ac:cxnSpMkLst>
            <pc:docMk/>
            <pc:sldMk cId="1291000996" sldId="1153"/>
            <ac:cxnSpMk id="24" creationId="{9E8F7314-AF85-926A-AD53-FF29B64BE6FC}"/>
          </ac:cxnSpMkLst>
        </pc:cxnChg>
        <pc:cxnChg chg="add mod">
          <ac:chgData name="Palit, Tapti" userId="dec6fbcd-7598-406a-8cbf-504d4a3bac15" providerId="ADAL" clId="{65104DF2-1B45-4C36-9E2A-F89658839DCF}" dt="2024-02-06T18:50:00.739" v="26383"/>
          <ac:cxnSpMkLst>
            <pc:docMk/>
            <pc:sldMk cId="1291000996" sldId="1153"/>
            <ac:cxnSpMk id="29" creationId="{2CEFB3BD-CB00-8837-7486-52C9B47E8793}"/>
          </ac:cxnSpMkLst>
        </pc:cxnChg>
        <pc:cxnChg chg="add mod">
          <ac:chgData name="Palit, Tapti" userId="dec6fbcd-7598-406a-8cbf-504d4a3bac15" providerId="ADAL" clId="{65104DF2-1B45-4C36-9E2A-F89658839DCF}" dt="2024-02-06T18:50:00.739" v="26383"/>
          <ac:cxnSpMkLst>
            <pc:docMk/>
            <pc:sldMk cId="1291000996" sldId="1153"/>
            <ac:cxnSpMk id="30" creationId="{A3C1DE47-543F-FEEF-20A3-5FA85283D2D9}"/>
          </ac:cxnSpMkLst>
        </pc:cxnChg>
        <pc:cxnChg chg="add mod">
          <ac:chgData name="Palit, Tapti" userId="dec6fbcd-7598-406a-8cbf-504d4a3bac15" providerId="ADAL" clId="{65104DF2-1B45-4C36-9E2A-F89658839DCF}" dt="2024-02-06T18:50:00.739" v="26383"/>
          <ac:cxnSpMkLst>
            <pc:docMk/>
            <pc:sldMk cId="1291000996" sldId="1153"/>
            <ac:cxnSpMk id="31" creationId="{985FC86F-64D2-0B62-C020-B177033D129F}"/>
          </ac:cxnSpMkLst>
        </pc:cxnChg>
        <pc:cxnChg chg="add mod">
          <ac:chgData name="Palit, Tapti" userId="dec6fbcd-7598-406a-8cbf-504d4a3bac15" providerId="ADAL" clId="{65104DF2-1B45-4C36-9E2A-F89658839DCF}" dt="2024-02-06T18:50:00.739" v="26383"/>
          <ac:cxnSpMkLst>
            <pc:docMk/>
            <pc:sldMk cId="1291000996" sldId="1153"/>
            <ac:cxnSpMk id="32" creationId="{243C1812-C7E7-9217-584D-2EE05942BA2E}"/>
          </ac:cxnSpMkLst>
        </pc:cxnChg>
        <pc:cxnChg chg="add mod">
          <ac:chgData name="Palit, Tapti" userId="dec6fbcd-7598-406a-8cbf-504d4a3bac15" providerId="ADAL" clId="{65104DF2-1B45-4C36-9E2A-F89658839DCF}" dt="2024-02-06T18:50:00.739" v="26383"/>
          <ac:cxnSpMkLst>
            <pc:docMk/>
            <pc:sldMk cId="1291000996" sldId="1153"/>
            <ac:cxnSpMk id="33" creationId="{AB43B472-B190-1294-7807-611E0D52828C}"/>
          </ac:cxnSpMkLst>
        </pc:cxnChg>
        <pc:cxnChg chg="add del mod">
          <ac:chgData name="Palit, Tapti" userId="dec6fbcd-7598-406a-8cbf-504d4a3bac15" providerId="ADAL" clId="{65104DF2-1B45-4C36-9E2A-F89658839DCF}" dt="2024-02-06T18:50:06.427" v="26385" actId="478"/>
          <ac:cxnSpMkLst>
            <pc:docMk/>
            <pc:sldMk cId="1291000996" sldId="1153"/>
            <ac:cxnSpMk id="35" creationId="{6431B189-1DAE-3BAD-3765-BF78F6D57C27}"/>
          </ac:cxnSpMkLst>
        </pc:cxnChg>
        <pc:cxnChg chg="add del mod">
          <ac:chgData name="Palit, Tapti" userId="dec6fbcd-7598-406a-8cbf-504d4a3bac15" providerId="ADAL" clId="{65104DF2-1B45-4C36-9E2A-F89658839DCF}" dt="2024-02-06T18:50:12.657" v="26391" actId="478"/>
          <ac:cxnSpMkLst>
            <pc:docMk/>
            <pc:sldMk cId="1291000996" sldId="1153"/>
            <ac:cxnSpMk id="36" creationId="{C01881DE-FF68-D283-9BE8-C882B730DA67}"/>
          </ac:cxnSpMkLst>
        </pc:cxnChg>
        <pc:cxnChg chg="add del mod">
          <ac:chgData name="Palit, Tapti" userId="dec6fbcd-7598-406a-8cbf-504d4a3bac15" providerId="ADAL" clId="{65104DF2-1B45-4C36-9E2A-F89658839DCF}" dt="2024-02-06T18:50:13.410" v="26392" actId="478"/>
          <ac:cxnSpMkLst>
            <pc:docMk/>
            <pc:sldMk cId="1291000996" sldId="1153"/>
            <ac:cxnSpMk id="37" creationId="{A98D435A-6F72-3A47-C5F1-761C823F45B8}"/>
          </ac:cxnSpMkLst>
        </pc:cxnChg>
        <pc:cxnChg chg="add del mod">
          <ac:chgData name="Palit, Tapti" userId="dec6fbcd-7598-406a-8cbf-504d4a3bac15" providerId="ADAL" clId="{65104DF2-1B45-4C36-9E2A-F89658839DCF}" dt="2024-02-06T18:50:09.216" v="26387" actId="478"/>
          <ac:cxnSpMkLst>
            <pc:docMk/>
            <pc:sldMk cId="1291000996" sldId="1153"/>
            <ac:cxnSpMk id="38" creationId="{1EC7AF50-41DF-B411-1210-7531124D6912}"/>
          </ac:cxnSpMkLst>
        </pc:cxnChg>
        <pc:cxnChg chg="add del mod">
          <ac:chgData name="Palit, Tapti" userId="dec6fbcd-7598-406a-8cbf-504d4a3bac15" providerId="ADAL" clId="{65104DF2-1B45-4C36-9E2A-F89658839DCF}" dt="2024-02-06T18:50:10.236" v="26388" actId="478"/>
          <ac:cxnSpMkLst>
            <pc:docMk/>
            <pc:sldMk cId="1291000996" sldId="1153"/>
            <ac:cxnSpMk id="39" creationId="{A7158876-B414-94F8-1571-9D047045C2C3}"/>
          </ac:cxnSpMkLst>
        </pc:cxnChg>
        <pc:cxnChg chg="add del mod">
          <ac:chgData name="Palit, Tapti" userId="dec6fbcd-7598-406a-8cbf-504d4a3bac15" providerId="ADAL" clId="{65104DF2-1B45-4C36-9E2A-F89658839DCF}" dt="2024-02-06T18:50:17.947" v="26399" actId="478"/>
          <ac:cxnSpMkLst>
            <pc:docMk/>
            <pc:sldMk cId="1291000996" sldId="1153"/>
            <ac:cxnSpMk id="40" creationId="{5BB0044C-6970-3DC5-57BF-15936D52B1C2}"/>
          </ac:cxnSpMkLst>
        </pc:cxnChg>
        <pc:cxnChg chg="add del mod">
          <ac:chgData name="Palit, Tapti" userId="dec6fbcd-7598-406a-8cbf-504d4a3bac15" providerId="ADAL" clId="{65104DF2-1B45-4C36-9E2A-F89658839DCF}" dt="2024-02-06T18:50:14.822" v="26394" actId="478"/>
          <ac:cxnSpMkLst>
            <pc:docMk/>
            <pc:sldMk cId="1291000996" sldId="1153"/>
            <ac:cxnSpMk id="41" creationId="{ADF99A1A-78BB-9B11-4BFA-AAF794DFA633}"/>
          </ac:cxnSpMkLst>
        </pc:cxnChg>
        <pc:cxnChg chg="add del mod">
          <ac:chgData name="Palit, Tapti" userId="dec6fbcd-7598-406a-8cbf-504d4a3bac15" providerId="ADAL" clId="{65104DF2-1B45-4C36-9E2A-F89658839DCF}" dt="2024-02-06T18:50:16.110" v="26396" actId="478"/>
          <ac:cxnSpMkLst>
            <pc:docMk/>
            <pc:sldMk cId="1291000996" sldId="1153"/>
            <ac:cxnSpMk id="42" creationId="{34DFDAB1-0595-8E85-5A68-8FE10D181A6D}"/>
          </ac:cxnSpMkLst>
        </pc:cxnChg>
        <pc:cxnChg chg="add del mod">
          <ac:chgData name="Palit, Tapti" userId="dec6fbcd-7598-406a-8cbf-504d4a3bac15" providerId="ADAL" clId="{65104DF2-1B45-4C36-9E2A-F89658839DCF}" dt="2024-02-06T18:50:15.434" v="26395" actId="478"/>
          <ac:cxnSpMkLst>
            <pc:docMk/>
            <pc:sldMk cId="1291000996" sldId="1153"/>
            <ac:cxnSpMk id="43" creationId="{806EF246-704E-AC25-092A-ECCE38091390}"/>
          </ac:cxnSpMkLst>
        </pc:cxnChg>
        <pc:cxnChg chg="add del mod">
          <ac:chgData name="Palit, Tapti" userId="dec6fbcd-7598-406a-8cbf-504d4a3bac15" providerId="ADAL" clId="{65104DF2-1B45-4C36-9E2A-F89658839DCF}" dt="2024-02-06T18:50:12.012" v="26390" actId="478"/>
          <ac:cxnSpMkLst>
            <pc:docMk/>
            <pc:sldMk cId="1291000996" sldId="1153"/>
            <ac:cxnSpMk id="44" creationId="{523B481A-5BEC-9014-63C7-2B591FD91052}"/>
          </ac:cxnSpMkLst>
        </pc:cxnChg>
        <pc:cxnChg chg="add del mod">
          <ac:chgData name="Palit, Tapti" userId="dec6fbcd-7598-406a-8cbf-504d4a3bac15" providerId="ADAL" clId="{65104DF2-1B45-4C36-9E2A-F89658839DCF}" dt="2024-02-06T18:50:11.069" v="26389" actId="478"/>
          <ac:cxnSpMkLst>
            <pc:docMk/>
            <pc:sldMk cId="1291000996" sldId="1153"/>
            <ac:cxnSpMk id="45" creationId="{15EE5D84-029F-375C-7C42-1C62480834EE}"/>
          </ac:cxnSpMkLst>
        </pc:cxnChg>
        <pc:cxnChg chg="add del mod">
          <ac:chgData name="Palit, Tapti" userId="dec6fbcd-7598-406a-8cbf-504d4a3bac15" providerId="ADAL" clId="{65104DF2-1B45-4C36-9E2A-F89658839DCF}" dt="2024-02-06T18:50:14.058" v="26393" actId="478"/>
          <ac:cxnSpMkLst>
            <pc:docMk/>
            <pc:sldMk cId="1291000996" sldId="1153"/>
            <ac:cxnSpMk id="46" creationId="{FAA90742-B06F-DB51-9165-18D565EF2F72}"/>
          </ac:cxnSpMkLst>
        </pc:cxnChg>
        <pc:cxnChg chg="add del mod">
          <ac:chgData name="Palit, Tapti" userId="dec6fbcd-7598-406a-8cbf-504d4a3bac15" providerId="ADAL" clId="{65104DF2-1B45-4C36-9E2A-F89658839DCF}" dt="2024-02-06T18:50:07.943" v="26386" actId="478"/>
          <ac:cxnSpMkLst>
            <pc:docMk/>
            <pc:sldMk cId="1291000996" sldId="1153"/>
            <ac:cxnSpMk id="47" creationId="{607ECAB9-9FC0-B3C3-32B7-5EADBBE78C38}"/>
          </ac:cxnSpMkLst>
        </pc:cxnChg>
        <pc:cxnChg chg="add del mod">
          <ac:chgData name="Palit, Tapti" userId="dec6fbcd-7598-406a-8cbf-504d4a3bac15" providerId="ADAL" clId="{65104DF2-1B45-4C36-9E2A-F89658839DCF}" dt="2024-02-06T18:50:17.194" v="26398" actId="478"/>
          <ac:cxnSpMkLst>
            <pc:docMk/>
            <pc:sldMk cId="1291000996" sldId="1153"/>
            <ac:cxnSpMk id="48" creationId="{8054C8ED-E57F-2077-EE21-E0D102D3E04D}"/>
          </ac:cxnSpMkLst>
        </pc:cxnChg>
        <pc:cxnChg chg="add del mod">
          <ac:chgData name="Palit, Tapti" userId="dec6fbcd-7598-406a-8cbf-504d4a3bac15" providerId="ADAL" clId="{65104DF2-1B45-4C36-9E2A-F89658839DCF}" dt="2024-02-06T18:50:05.202" v="26384" actId="478"/>
          <ac:cxnSpMkLst>
            <pc:docMk/>
            <pc:sldMk cId="1291000996" sldId="1153"/>
            <ac:cxnSpMk id="49" creationId="{75012ADA-6F94-3F78-4BEB-1AF1B2B5E27B}"/>
          </ac:cxnSpMkLst>
        </pc:cxnChg>
        <pc:cxnChg chg="add mod">
          <ac:chgData name="Palit, Tapti" userId="dec6fbcd-7598-406a-8cbf-504d4a3bac15" providerId="ADAL" clId="{65104DF2-1B45-4C36-9E2A-F89658839DCF}" dt="2024-02-06T18:51:13.210" v="26404" actId="14100"/>
          <ac:cxnSpMkLst>
            <pc:docMk/>
            <pc:sldMk cId="1291000996" sldId="1153"/>
            <ac:cxnSpMk id="50" creationId="{BFD7FAA2-BB0E-C26E-C61E-69B9C7E9A0A0}"/>
          </ac:cxnSpMkLst>
        </pc:cxnChg>
      </pc:sldChg>
      <pc:sldChg chg="addSp delSp modSp mod">
        <pc:chgData name="Palit, Tapti" userId="dec6fbcd-7598-406a-8cbf-504d4a3bac15" providerId="ADAL" clId="{65104DF2-1B45-4C36-9E2A-F89658839DCF}" dt="2024-02-06T18:51:38.596" v="26410" actId="478"/>
        <pc:sldMkLst>
          <pc:docMk/>
          <pc:sldMk cId="4113520126" sldId="1155"/>
        </pc:sldMkLst>
        <pc:spChg chg="add del">
          <ac:chgData name="Palit, Tapti" userId="dec6fbcd-7598-406a-8cbf-504d4a3bac15" providerId="ADAL" clId="{65104DF2-1B45-4C36-9E2A-F89658839DCF}" dt="2024-02-06T18:51:35.278" v="26409" actId="478"/>
          <ac:spMkLst>
            <pc:docMk/>
            <pc:sldMk cId="4113520126" sldId="1155"/>
            <ac:spMk id="8" creationId="{404E5D02-C7BD-7A9F-A969-6D8A6F25DF86}"/>
          </ac:spMkLst>
        </pc:spChg>
        <pc:spChg chg="add del">
          <ac:chgData name="Palit, Tapti" userId="dec6fbcd-7598-406a-8cbf-504d4a3bac15" providerId="ADAL" clId="{65104DF2-1B45-4C36-9E2A-F89658839DCF}" dt="2024-02-06T18:51:35.278" v="26409" actId="478"/>
          <ac:spMkLst>
            <pc:docMk/>
            <pc:sldMk cId="4113520126" sldId="1155"/>
            <ac:spMk id="9" creationId="{FE3FA576-1359-7D36-4784-CB570FB70315}"/>
          </ac:spMkLst>
        </pc:spChg>
        <pc:spChg chg="add del">
          <ac:chgData name="Palit, Tapti" userId="dec6fbcd-7598-406a-8cbf-504d4a3bac15" providerId="ADAL" clId="{65104DF2-1B45-4C36-9E2A-F89658839DCF}" dt="2024-02-06T18:51:35.278" v="26409" actId="478"/>
          <ac:spMkLst>
            <pc:docMk/>
            <pc:sldMk cId="4113520126" sldId="1155"/>
            <ac:spMk id="12" creationId="{F6E21CA4-58ED-AF98-B091-9861E6D3D3BD}"/>
          </ac:spMkLst>
        </pc:spChg>
        <pc:spChg chg="add del">
          <ac:chgData name="Palit, Tapti" userId="dec6fbcd-7598-406a-8cbf-504d4a3bac15" providerId="ADAL" clId="{65104DF2-1B45-4C36-9E2A-F89658839DCF}" dt="2024-02-06T18:51:35.278" v="26409" actId="478"/>
          <ac:spMkLst>
            <pc:docMk/>
            <pc:sldMk cId="4113520126" sldId="1155"/>
            <ac:spMk id="13" creationId="{8A8FBFCB-C472-E694-87DD-57F89928D45A}"/>
          </ac:spMkLst>
        </pc:spChg>
        <pc:spChg chg="add del">
          <ac:chgData name="Palit, Tapti" userId="dec6fbcd-7598-406a-8cbf-504d4a3bac15" providerId="ADAL" clId="{65104DF2-1B45-4C36-9E2A-F89658839DCF}" dt="2024-02-06T18:51:35.278" v="26409" actId="478"/>
          <ac:spMkLst>
            <pc:docMk/>
            <pc:sldMk cId="4113520126" sldId="1155"/>
            <ac:spMk id="15" creationId="{36EBB0D3-5286-277D-70E5-AFC358232F98}"/>
          </ac:spMkLst>
        </pc:spChg>
        <pc:spChg chg="add del">
          <ac:chgData name="Palit, Tapti" userId="dec6fbcd-7598-406a-8cbf-504d4a3bac15" providerId="ADAL" clId="{65104DF2-1B45-4C36-9E2A-F89658839DCF}" dt="2024-02-06T18:51:35.278" v="26409" actId="478"/>
          <ac:spMkLst>
            <pc:docMk/>
            <pc:sldMk cId="4113520126" sldId="1155"/>
            <ac:spMk id="16" creationId="{2A187A53-E5C6-EB07-ACF3-393CD3D4AEDA}"/>
          </ac:spMkLst>
        </pc:spChg>
        <pc:spChg chg="add del mod">
          <ac:chgData name="Palit, Tapti" userId="dec6fbcd-7598-406a-8cbf-504d4a3bac15" providerId="ADAL" clId="{65104DF2-1B45-4C36-9E2A-F89658839DCF}" dt="2024-02-06T18:51:38.596" v="26410" actId="478"/>
          <ac:spMkLst>
            <pc:docMk/>
            <pc:sldMk cId="4113520126" sldId="1155"/>
            <ac:spMk id="19" creationId="{0652AE09-3970-D38C-51AF-C916A5F7A334}"/>
          </ac:spMkLst>
        </pc:spChg>
        <pc:spChg chg="add mod">
          <ac:chgData name="Palit, Tapti" userId="dec6fbcd-7598-406a-8cbf-504d4a3bac15" providerId="ADAL" clId="{65104DF2-1B45-4C36-9E2A-F89658839DCF}" dt="2024-02-06T18:51:30.161" v="26407"/>
          <ac:spMkLst>
            <pc:docMk/>
            <pc:sldMk cId="4113520126" sldId="1155"/>
            <ac:spMk id="21" creationId="{FB0BFE0C-D1C7-2AEF-1FD2-4736E3B78815}"/>
          </ac:spMkLst>
        </pc:spChg>
        <pc:spChg chg="add mod">
          <ac:chgData name="Palit, Tapti" userId="dec6fbcd-7598-406a-8cbf-504d4a3bac15" providerId="ADAL" clId="{65104DF2-1B45-4C36-9E2A-F89658839DCF}" dt="2024-02-06T18:51:30.161" v="26407"/>
          <ac:spMkLst>
            <pc:docMk/>
            <pc:sldMk cId="4113520126" sldId="1155"/>
            <ac:spMk id="23" creationId="{41318664-3EF6-8AC1-C2FB-A46B80E247B6}"/>
          </ac:spMkLst>
        </pc:spChg>
        <pc:spChg chg="add mod">
          <ac:chgData name="Palit, Tapti" userId="dec6fbcd-7598-406a-8cbf-504d4a3bac15" providerId="ADAL" clId="{65104DF2-1B45-4C36-9E2A-F89658839DCF}" dt="2024-02-06T18:51:30.161" v="26407"/>
          <ac:spMkLst>
            <pc:docMk/>
            <pc:sldMk cId="4113520126" sldId="1155"/>
            <ac:spMk id="25" creationId="{7FBA77A2-F634-9F7A-59B6-847A7A1BFB62}"/>
          </ac:spMkLst>
        </pc:spChg>
        <pc:spChg chg="add mod">
          <ac:chgData name="Palit, Tapti" userId="dec6fbcd-7598-406a-8cbf-504d4a3bac15" providerId="ADAL" clId="{65104DF2-1B45-4C36-9E2A-F89658839DCF}" dt="2024-02-06T18:51:30.161" v="26407"/>
          <ac:spMkLst>
            <pc:docMk/>
            <pc:sldMk cId="4113520126" sldId="1155"/>
            <ac:spMk id="26" creationId="{A201866D-7B87-AF1B-65B0-F58944998416}"/>
          </ac:spMkLst>
        </pc:spChg>
        <pc:spChg chg="add mod">
          <ac:chgData name="Palit, Tapti" userId="dec6fbcd-7598-406a-8cbf-504d4a3bac15" providerId="ADAL" clId="{65104DF2-1B45-4C36-9E2A-F89658839DCF}" dt="2024-02-06T18:51:30.161" v="26407"/>
          <ac:spMkLst>
            <pc:docMk/>
            <pc:sldMk cId="4113520126" sldId="1155"/>
            <ac:spMk id="27" creationId="{399E9E7E-D740-0FE6-F7B0-7316401769EF}"/>
          </ac:spMkLst>
        </pc:spChg>
        <pc:spChg chg="add mod">
          <ac:chgData name="Palit, Tapti" userId="dec6fbcd-7598-406a-8cbf-504d4a3bac15" providerId="ADAL" clId="{65104DF2-1B45-4C36-9E2A-F89658839DCF}" dt="2024-02-06T18:51:30.161" v="26407"/>
          <ac:spMkLst>
            <pc:docMk/>
            <pc:sldMk cId="4113520126" sldId="1155"/>
            <ac:spMk id="28" creationId="{2760695A-47FB-9D24-5798-8BEF5B132246}"/>
          </ac:spMkLst>
        </pc:spChg>
        <pc:spChg chg="add mod">
          <ac:chgData name="Palit, Tapti" userId="dec6fbcd-7598-406a-8cbf-504d4a3bac15" providerId="ADAL" clId="{65104DF2-1B45-4C36-9E2A-F89658839DCF}" dt="2024-02-06T18:51:30.161" v="26407"/>
          <ac:spMkLst>
            <pc:docMk/>
            <pc:sldMk cId="4113520126" sldId="1155"/>
            <ac:spMk id="34" creationId="{48815E2C-D85B-3F54-5C13-4970098B241C}"/>
          </ac:spMkLst>
        </pc:spChg>
        <pc:spChg chg="add del">
          <ac:chgData name="Palit, Tapti" userId="dec6fbcd-7598-406a-8cbf-504d4a3bac15" providerId="ADAL" clId="{65104DF2-1B45-4C36-9E2A-F89658839DCF}" dt="2024-02-06T18:51:35.278" v="26409" actId="478"/>
          <ac:spMkLst>
            <pc:docMk/>
            <pc:sldMk cId="4113520126" sldId="1155"/>
            <ac:spMk id="53" creationId="{17196389-9AE0-F089-FC74-A1209B1893CF}"/>
          </ac:spMkLst>
        </pc:spChg>
        <pc:cxnChg chg="add del mod">
          <ac:chgData name="Palit, Tapti" userId="dec6fbcd-7598-406a-8cbf-504d4a3bac15" providerId="ADAL" clId="{65104DF2-1B45-4C36-9E2A-F89658839DCF}" dt="2024-02-06T18:51:35.278" v="26409" actId="478"/>
          <ac:cxnSpMkLst>
            <pc:docMk/>
            <pc:sldMk cId="4113520126" sldId="1155"/>
            <ac:cxnSpMk id="2" creationId="{FCD20EF2-683E-F4A6-EF85-F3DDE871901A}"/>
          </ac:cxnSpMkLst>
        </pc:cxnChg>
        <pc:cxnChg chg="add del mod">
          <ac:chgData name="Palit, Tapti" userId="dec6fbcd-7598-406a-8cbf-504d4a3bac15" providerId="ADAL" clId="{65104DF2-1B45-4C36-9E2A-F89658839DCF}" dt="2024-02-06T18:51:35.278" v="26409" actId="478"/>
          <ac:cxnSpMkLst>
            <pc:docMk/>
            <pc:sldMk cId="4113520126" sldId="1155"/>
            <ac:cxnSpMk id="6" creationId="{6A83AC85-26A8-F15B-1CA0-C03623E12430}"/>
          </ac:cxnSpMkLst>
        </pc:cxnChg>
        <pc:cxnChg chg="add del mod">
          <ac:chgData name="Palit, Tapti" userId="dec6fbcd-7598-406a-8cbf-504d4a3bac15" providerId="ADAL" clId="{65104DF2-1B45-4C36-9E2A-F89658839DCF}" dt="2024-02-06T18:51:35.278" v="26409" actId="478"/>
          <ac:cxnSpMkLst>
            <pc:docMk/>
            <pc:sldMk cId="4113520126" sldId="1155"/>
            <ac:cxnSpMk id="11" creationId="{34ADCB78-7E32-1294-35B5-028CB3B5795D}"/>
          </ac:cxnSpMkLst>
        </pc:cxnChg>
        <pc:cxnChg chg="add del mod">
          <ac:chgData name="Palit, Tapti" userId="dec6fbcd-7598-406a-8cbf-504d4a3bac15" providerId="ADAL" clId="{65104DF2-1B45-4C36-9E2A-F89658839DCF}" dt="2024-02-06T18:51:35.278" v="26409" actId="478"/>
          <ac:cxnSpMkLst>
            <pc:docMk/>
            <pc:sldMk cId="4113520126" sldId="1155"/>
            <ac:cxnSpMk id="18" creationId="{A6038E17-CC26-E08F-C317-6C9DD75D396C}"/>
          </ac:cxnSpMkLst>
        </pc:cxnChg>
        <pc:cxnChg chg="add del mod">
          <ac:chgData name="Palit, Tapti" userId="dec6fbcd-7598-406a-8cbf-504d4a3bac15" providerId="ADAL" clId="{65104DF2-1B45-4C36-9E2A-F89658839DCF}" dt="2024-02-06T18:51:35.278" v="26409" actId="478"/>
          <ac:cxnSpMkLst>
            <pc:docMk/>
            <pc:sldMk cId="4113520126" sldId="1155"/>
            <ac:cxnSpMk id="20" creationId="{495B6547-944C-E411-8011-CF584D219AB0}"/>
          </ac:cxnSpMkLst>
        </pc:cxnChg>
        <pc:cxnChg chg="add del">
          <ac:chgData name="Palit, Tapti" userId="dec6fbcd-7598-406a-8cbf-504d4a3bac15" providerId="ADAL" clId="{65104DF2-1B45-4C36-9E2A-F89658839DCF}" dt="2024-02-06T18:51:35.278" v="26409" actId="478"/>
          <ac:cxnSpMkLst>
            <pc:docMk/>
            <pc:sldMk cId="4113520126" sldId="1155"/>
            <ac:cxnSpMk id="24" creationId="{9E8F7314-AF85-926A-AD53-FF29B64BE6FC}"/>
          </ac:cxnSpMkLst>
        </pc:cxnChg>
        <pc:cxnChg chg="add mod">
          <ac:chgData name="Palit, Tapti" userId="dec6fbcd-7598-406a-8cbf-504d4a3bac15" providerId="ADAL" clId="{65104DF2-1B45-4C36-9E2A-F89658839DCF}" dt="2024-02-06T18:51:30.161" v="26407"/>
          <ac:cxnSpMkLst>
            <pc:docMk/>
            <pc:sldMk cId="4113520126" sldId="1155"/>
            <ac:cxnSpMk id="29" creationId="{AC082BCD-4664-7BF5-DCB8-7406FACB479E}"/>
          </ac:cxnSpMkLst>
        </pc:cxnChg>
        <pc:cxnChg chg="add mod">
          <ac:chgData name="Palit, Tapti" userId="dec6fbcd-7598-406a-8cbf-504d4a3bac15" providerId="ADAL" clId="{65104DF2-1B45-4C36-9E2A-F89658839DCF}" dt="2024-02-06T18:51:30.161" v="26407"/>
          <ac:cxnSpMkLst>
            <pc:docMk/>
            <pc:sldMk cId="4113520126" sldId="1155"/>
            <ac:cxnSpMk id="30" creationId="{9EF715F5-5BE9-D6DC-76DF-E13966DCC8A2}"/>
          </ac:cxnSpMkLst>
        </pc:cxnChg>
        <pc:cxnChg chg="add mod">
          <ac:chgData name="Palit, Tapti" userId="dec6fbcd-7598-406a-8cbf-504d4a3bac15" providerId="ADAL" clId="{65104DF2-1B45-4C36-9E2A-F89658839DCF}" dt="2024-02-06T18:51:30.161" v="26407"/>
          <ac:cxnSpMkLst>
            <pc:docMk/>
            <pc:sldMk cId="4113520126" sldId="1155"/>
            <ac:cxnSpMk id="31" creationId="{562B6515-A1C7-08E9-9DD7-8751C268F132}"/>
          </ac:cxnSpMkLst>
        </pc:cxnChg>
        <pc:cxnChg chg="add mod">
          <ac:chgData name="Palit, Tapti" userId="dec6fbcd-7598-406a-8cbf-504d4a3bac15" providerId="ADAL" clId="{65104DF2-1B45-4C36-9E2A-F89658839DCF}" dt="2024-02-06T18:51:30.161" v="26407"/>
          <ac:cxnSpMkLst>
            <pc:docMk/>
            <pc:sldMk cId="4113520126" sldId="1155"/>
            <ac:cxnSpMk id="32" creationId="{50832BFA-6FA2-911D-467B-BB69D74548D7}"/>
          </ac:cxnSpMkLst>
        </pc:cxnChg>
        <pc:cxnChg chg="add mod">
          <ac:chgData name="Palit, Tapti" userId="dec6fbcd-7598-406a-8cbf-504d4a3bac15" providerId="ADAL" clId="{65104DF2-1B45-4C36-9E2A-F89658839DCF}" dt="2024-02-06T18:51:30.161" v="26407"/>
          <ac:cxnSpMkLst>
            <pc:docMk/>
            <pc:sldMk cId="4113520126" sldId="1155"/>
            <ac:cxnSpMk id="33" creationId="{871F20A3-6537-39B6-C75E-9CD35DE91B22}"/>
          </ac:cxnSpMkLst>
        </pc:cxnChg>
        <pc:cxnChg chg="add mod">
          <ac:chgData name="Palit, Tapti" userId="dec6fbcd-7598-406a-8cbf-504d4a3bac15" providerId="ADAL" clId="{65104DF2-1B45-4C36-9E2A-F89658839DCF}" dt="2024-02-06T18:51:30.161" v="26407"/>
          <ac:cxnSpMkLst>
            <pc:docMk/>
            <pc:sldMk cId="4113520126" sldId="1155"/>
            <ac:cxnSpMk id="35" creationId="{9E8A55BB-1FC7-860F-C349-78DC36D3BC9D}"/>
          </ac:cxnSpMkLst>
        </pc:cxnChg>
      </pc:sldChg>
      <pc:sldChg chg="addSp delSp modSp mod">
        <pc:chgData name="Palit, Tapti" userId="dec6fbcd-7598-406a-8cbf-504d4a3bac15" providerId="ADAL" clId="{65104DF2-1B45-4C36-9E2A-F89658839DCF}" dt="2024-02-06T18:54:13.670" v="26474" actId="692"/>
        <pc:sldMkLst>
          <pc:docMk/>
          <pc:sldMk cId="3835604708" sldId="1156"/>
        </pc:sldMkLst>
        <pc:spChg chg="del">
          <ac:chgData name="Palit, Tapti" userId="dec6fbcd-7598-406a-8cbf-504d4a3bac15" providerId="ADAL" clId="{65104DF2-1B45-4C36-9E2A-F89658839DCF}" dt="2024-02-06T18:51:52.470" v="26412" actId="478"/>
          <ac:spMkLst>
            <pc:docMk/>
            <pc:sldMk cId="3835604708" sldId="1156"/>
            <ac:spMk id="8" creationId="{404E5D02-C7BD-7A9F-A969-6D8A6F25DF86}"/>
          </ac:spMkLst>
        </pc:spChg>
        <pc:spChg chg="del">
          <ac:chgData name="Palit, Tapti" userId="dec6fbcd-7598-406a-8cbf-504d4a3bac15" providerId="ADAL" clId="{65104DF2-1B45-4C36-9E2A-F89658839DCF}" dt="2024-02-06T18:51:52.470" v="26412" actId="478"/>
          <ac:spMkLst>
            <pc:docMk/>
            <pc:sldMk cId="3835604708" sldId="1156"/>
            <ac:spMk id="9" creationId="{FE3FA576-1359-7D36-4784-CB570FB70315}"/>
          </ac:spMkLst>
        </pc:spChg>
        <pc:spChg chg="del">
          <ac:chgData name="Palit, Tapti" userId="dec6fbcd-7598-406a-8cbf-504d4a3bac15" providerId="ADAL" clId="{65104DF2-1B45-4C36-9E2A-F89658839DCF}" dt="2024-02-06T18:51:52.470" v="26412" actId="478"/>
          <ac:spMkLst>
            <pc:docMk/>
            <pc:sldMk cId="3835604708" sldId="1156"/>
            <ac:spMk id="12" creationId="{F6E21CA4-58ED-AF98-B091-9861E6D3D3BD}"/>
          </ac:spMkLst>
        </pc:spChg>
        <pc:spChg chg="del">
          <ac:chgData name="Palit, Tapti" userId="dec6fbcd-7598-406a-8cbf-504d4a3bac15" providerId="ADAL" clId="{65104DF2-1B45-4C36-9E2A-F89658839DCF}" dt="2024-02-06T18:51:52.470" v="26412" actId="478"/>
          <ac:spMkLst>
            <pc:docMk/>
            <pc:sldMk cId="3835604708" sldId="1156"/>
            <ac:spMk id="13" creationId="{8A8FBFCB-C472-E694-87DD-57F89928D45A}"/>
          </ac:spMkLst>
        </pc:spChg>
        <pc:spChg chg="del">
          <ac:chgData name="Palit, Tapti" userId="dec6fbcd-7598-406a-8cbf-504d4a3bac15" providerId="ADAL" clId="{65104DF2-1B45-4C36-9E2A-F89658839DCF}" dt="2024-02-06T18:51:52.470" v="26412" actId="478"/>
          <ac:spMkLst>
            <pc:docMk/>
            <pc:sldMk cId="3835604708" sldId="1156"/>
            <ac:spMk id="15" creationId="{36EBB0D3-5286-277D-70E5-AFC358232F98}"/>
          </ac:spMkLst>
        </pc:spChg>
        <pc:spChg chg="del">
          <ac:chgData name="Palit, Tapti" userId="dec6fbcd-7598-406a-8cbf-504d4a3bac15" providerId="ADAL" clId="{65104DF2-1B45-4C36-9E2A-F89658839DCF}" dt="2024-02-06T18:51:52.470" v="26412" actId="478"/>
          <ac:spMkLst>
            <pc:docMk/>
            <pc:sldMk cId="3835604708" sldId="1156"/>
            <ac:spMk id="16" creationId="{2A187A53-E5C6-EB07-ACF3-393CD3D4AEDA}"/>
          </ac:spMkLst>
        </pc:spChg>
        <pc:spChg chg="add mod">
          <ac:chgData name="Palit, Tapti" userId="dec6fbcd-7598-406a-8cbf-504d4a3bac15" providerId="ADAL" clId="{65104DF2-1B45-4C36-9E2A-F89658839DCF}" dt="2024-02-06T18:52:03.757" v="26413"/>
          <ac:spMkLst>
            <pc:docMk/>
            <pc:sldMk cId="3835604708" sldId="1156"/>
            <ac:spMk id="24" creationId="{850FA75B-FA5A-5D8E-8557-6E819E2EBE53}"/>
          </ac:spMkLst>
        </pc:spChg>
        <pc:spChg chg="add mod">
          <ac:chgData name="Palit, Tapti" userId="dec6fbcd-7598-406a-8cbf-504d4a3bac15" providerId="ADAL" clId="{65104DF2-1B45-4C36-9E2A-F89658839DCF}" dt="2024-02-06T18:52:03.757" v="26413"/>
          <ac:spMkLst>
            <pc:docMk/>
            <pc:sldMk cId="3835604708" sldId="1156"/>
            <ac:spMk id="35" creationId="{019825E6-9DA7-F530-B573-4F9CFB5D8D95}"/>
          </ac:spMkLst>
        </pc:spChg>
        <pc:spChg chg="add mod">
          <ac:chgData name="Palit, Tapti" userId="dec6fbcd-7598-406a-8cbf-504d4a3bac15" providerId="ADAL" clId="{65104DF2-1B45-4C36-9E2A-F89658839DCF}" dt="2024-02-06T18:52:03.757" v="26413"/>
          <ac:spMkLst>
            <pc:docMk/>
            <pc:sldMk cId="3835604708" sldId="1156"/>
            <ac:spMk id="36" creationId="{5CE8AE51-A068-3CE3-0F4D-5DE47AA2B2A4}"/>
          </ac:spMkLst>
        </pc:spChg>
        <pc:spChg chg="add mod">
          <ac:chgData name="Palit, Tapti" userId="dec6fbcd-7598-406a-8cbf-504d4a3bac15" providerId="ADAL" clId="{65104DF2-1B45-4C36-9E2A-F89658839DCF}" dt="2024-02-06T18:52:03.757" v="26413"/>
          <ac:spMkLst>
            <pc:docMk/>
            <pc:sldMk cId="3835604708" sldId="1156"/>
            <ac:spMk id="37" creationId="{1271B169-7AAC-FB7C-20EF-260E08D00522}"/>
          </ac:spMkLst>
        </pc:spChg>
        <pc:spChg chg="add mod">
          <ac:chgData name="Palit, Tapti" userId="dec6fbcd-7598-406a-8cbf-504d4a3bac15" providerId="ADAL" clId="{65104DF2-1B45-4C36-9E2A-F89658839DCF}" dt="2024-02-06T18:52:03.757" v="26413"/>
          <ac:spMkLst>
            <pc:docMk/>
            <pc:sldMk cId="3835604708" sldId="1156"/>
            <ac:spMk id="38" creationId="{A8414F55-9479-646D-9081-AC208E472466}"/>
          </ac:spMkLst>
        </pc:spChg>
        <pc:spChg chg="add mod">
          <ac:chgData name="Palit, Tapti" userId="dec6fbcd-7598-406a-8cbf-504d4a3bac15" providerId="ADAL" clId="{65104DF2-1B45-4C36-9E2A-F89658839DCF}" dt="2024-02-06T18:52:03.757" v="26413"/>
          <ac:spMkLst>
            <pc:docMk/>
            <pc:sldMk cId="3835604708" sldId="1156"/>
            <ac:spMk id="39" creationId="{CB0A81E4-84C5-7916-1664-2B2309B96D46}"/>
          </ac:spMkLst>
        </pc:spChg>
        <pc:spChg chg="add del mod">
          <ac:chgData name="Palit, Tapti" userId="dec6fbcd-7598-406a-8cbf-504d4a3bac15" providerId="ADAL" clId="{65104DF2-1B45-4C36-9E2A-F89658839DCF}" dt="2024-02-06T18:52:09.059" v="26414" actId="478"/>
          <ac:spMkLst>
            <pc:docMk/>
            <pc:sldMk cId="3835604708" sldId="1156"/>
            <ac:spMk id="45" creationId="{09AD4DD3-E22C-F9A6-ADB8-06E38F22EFBA}"/>
          </ac:spMkLst>
        </pc:spChg>
        <pc:cxnChg chg="del mod">
          <ac:chgData name="Palit, Tapti" userId="dec6fbcd-7598-406a-8cbf-504d4a3bac15" providerId="ADAL" clId="{65104DF2-1B45-4C36-9E2A-F89658839DCF}" dt="2024-02-06T18:51:52.470" v="26412" actId="478"/>
          <ac:cxnSpMkLst>
            <pc:docMk/>
            <pc:sldMk cId="3835604708" sldId="1156"/>
            <ac:cxnSpMk id="2" creationId="{FCD20EF2-683E-F4A6-EF85-F3DDE871901A}"/>
          </ac:cxnSpMkLst>
        </pc:cxnChg>
        <pc:cxnChg chg="del mod">
          <ac:chgData name="Palit, Tapti" userId="dec6fbcd-7598-406a-8cbf-504d4a3bac15" providerId="ADAL" clId="{65104DF2-1B45-4C36-9E2A-F89658839DCF}" dt="2024-02-06T18:51:52.470" v="26412" actId="478"/>
          <ac:cxnSpMkLst>
            <pc:docMk/>
            <pc:sldMk cId="3835604708" sldId="1156"/>
            <ac:cxnSpMk id="6" creationId="{6A83AC85-26A8-F15B-1CA0-C03623E12430}"/>
          </ac:cxnSpMkLst>
        </pc:cxnChg>
        <pc:cxnChg chg="del mod">
          <ac:chgData name="Palit, Tapti" userId="dec6fbcd-7598-406a-8cbf-504d4a3bac15" providerId="ADAL" clId="{65104DF2-1B45-4C36-9E2A-F89658839DCF}" dt="2024-02-06T18:51:52.470" v="26412" actId="478"/>
          <ac:cxnSpMkLst>
            <pc:docMk/>
            <pc:sldMk cId="3835604708" sldId="1156"/>
            <ac:cxnSpMk id="11" creationId="{34ADCB78-7E32-1294-35B5-028CB3B5795D}"/>
          </ac:cxnSpMkLst>
        </pc:cxnChg>
        <pc:cxnChg chg="del mod">
          <ac:chgData name="Palit, Tapti" userId="dec6fbcd-7598-406a-8cbf-504d4a3bac15" providerId="ADAL" clId="{65104DF2-1B45-4C36-9E2A-F89658839DCF}" dt="2024-02-06T18:51:52.470" v="26412" actId="478"/>
          <ac:cxnSpMkLst>
            <pc:docMk/>
            <pc:sldMk cId="3835604708" sldId="1156"/>
            <ac:cxnSpMk id="18" creationId="{A6038E17-CC26-E08F-C317-6C9DD75D396C}"/>
          </ac:cxnSpMkLst>
        </pc:cxnChg>
        <pc:cxnChg chg="del">
          <ac:chgData name="Palit, Tapti" userId="dec6fbcd-7598-406a-8cbf-504d4a3bac15" providerId="ADAL" clId="{65104DF2-1B45-4C36-9E2A-F89658839DCF}" dt="2024-02-06T18:51:52.470" v="26412" actId="478"/>
          <ac:cxnSpMkLst>
            <pc:docMk/>
            <pc:sldMk cId="3835604708" sldId="1156"/>
            <ac:cxnSpMk id="19" creationId="{A76EA64B-2A27-E174-B14F-E645483F6F2F}"/>
          </ac:cxnSpMkLst>
        </pc:cxnChg>
        <pc:cxnChg chg="del mod">
          <ac:chgData name="Palit, Tapti" userId="dec6fbcd-7598-406a-8cbf-504d4a3bac15" providerId="ADAL" clId="{65104DF2-1B45-4C36-9E2A-F89658839DCF}" dt="2024-02-06T18:51:52.470" v="26412" actId="478"/>
          <ac:cxnSpMkLst>
            <pc:docMk/>
            <pc:sldMk cId="3835604708" sldId="1156"/>
            <ac:cxnSpMk id="20" creationId="{495B6547-944C-E411-8011-CF584D219AB0}"/>
          </ac:cxnSpMkLst>
        </pc:cxnChg>
        <pc:cxnChg chg="del">
          <ac:chgData name="Palit, Tapti" userId="dec6fbcd-7598-406a-8cbf-504d4a3bac15" providerId="ADAL" clId="{65104DF2-1B45-4C36-9E2A-F89658839DCF}" dt="2024-02-06T18:51:52.470" v="26412" actId="478"/>
          <ac:cxnSpMkLst>
            <pc:docMk/>
            <pc:sldMk cId="3835604708" sldId="1156"/>
            <ac:cxnSpMk id="21" creationId="{7D4905B4-F00F-C230-271B-31003E299819}"/>
          </ac:cxnSpMkLst>
        </pc:cxnChg>
        <pc:cxnChg chg="del">
          <ac:chgData name="Palit, Tapti" userId="dec6fbcd-7598-406a-8cbf-504d4a3bac15" providerId="ADAL" clId="{65104DF2-1B45-4C36-9E2A-F89658839DCF}" dt="2024-02-06T18:51:52.470" v="26412" actId="478"/>
          <ac:cxnSpMkLst>
            <pc:docMk/>
            <pc:sldMk cId="3835604708" sldId="1156"/>
            <ac:cxnSpMk id="23" creationId="{B6656D99-5C3F-3965-D988-A0EC90B5926B}"/>
          </ac:cxnSpMkLst>
        </pc:cxnChg>
        <pc:cxnChg chg="del">
          <ac:chgData name="Palit, Tapti" userId="dec6fbcd-7598-406a-8cbf-504d4a3bac15" providerId="ADAL" clId="{65104DF2-1B45-4C36-9E2A-F89658839DCF}" dt="2024-02-06T18:51:52.470" v="26412" actId="478"/>
          <ac:cxnSpMkLst>
            <pc:docMk/>
            <pc:sldMk cId="3835604708" sldId="1156"/>
            <ac:cxnSpMk id="25" creationId="{7353549C-FA1A-3C5A-52C7-97AD9280695F}"/>
          </ac:cxnSpMkLst>
        </pc:cxnChg>
        <pc:cxnChg chg="del">
          <ac:chgData name="Palit, Tapti" userId="dec6fbcd-7598-406a-8cbf-504d4a3bac15" providerId="ADAL" clId="{65104DF2-1B45-4C36-9E2A-F89658839DCF}" dt="2024-02-06T18:51:52.470" v="26412" actId="478"/>
          <ac:cxnSpMkLst>
            <pc:docMk/>
            <pc:sldMk cId="3835604708" sldId="1156"/>
            <ac:cxnSpMk id="26" creationId="{CAE5020A-BB1F-C7B3-DEE8-8421C28AEF18}"/>
          </ac:cxnSpMkLst>
        </pc:cxnChg>
        <pc:cxnChg chg="del">
          <ac:chgData name="Palit, Tapti" userId="dec6fbcd-7598-406a-8cbf-504d4a3bac15" providerId="ADAL" clId="{65104DF2-1B45-4C36-9E2A-F89658839DCF}" dt="2024-02-06T18:51:52.470" v="26412" actId="478"/>
          <ac:cxnSpMkLst>
            <pc:docMk/>
            <pc:sldMk cId="3835604708" sldId="1156"/>
            <ac:cxnSpMk id="27" creationId="{EC2A9BD8-EE1F-8D18-77B5-58188AA682B7}"/>
          </ac:cxnSpMkLst>
        </pc:cxnChg>
        <pc:cxnChg chg="del">
          <ac:chgData name="Palit, Tapti" userId="dec6fbcd-7598-406a-8cbf-504d4a3bac15" providerId="ADAL" clId="{65104DF2-1B45-4C36-9E2A-F89658839DCF}" dt="2024-02-06T18:51:52.470" v="26412" actId="478"/>
          <ac:cxnSpMkLst>
            <pc:docMk/>
            <pc:sldMk cId="3835604708" sldId="1156"/>
            <ac:cxnSpMk id="28" creationId="{4D1A80F7-D83F-A8BB-9661-51B7E8E8B865}"/>
          </ac:cxnSpMkLst>
        </pc:cxnChg>
        <pc:cxnChg chg="del">
          <ac:chgData name="Palit, Tapti" userId="dec6fbcd-7598-406a-8cbf-504d4a3bac15" providerId="ADAL" clId="{65104DF2-1B45-4C36-9E2A-F89658839DCF}" dt="2024-02-06T18:51:52.470" v="26412" actId="478"/>
          <ac:cxnSpMkLst>
            <pc:docMk/>
            <pc:sldMk cId="3835604708" sldId="1156"/>
            <ac:cxnSpMk id="29" creationId="{6285C67B-152D-F7CD-5E13-C3FD0413B4E2}"/>
          </ac:cxnSpMkLst>
        </pc:cxnChg>
        <pc:cxnChg chg="del">
          <ac:chgData name="Palit, Tapti" userId="dec6fbcd-7598-406a-8cbf-504d4a3bac15" providerId="ADAL" clId="{65104DF2-1B45-4C36-9E2A-F89658839DCF}" dt="2024-02-06T18:51:52.470" v="26412" actId="478"/>
          <ac:cxnSpMkLst>
            <pc:docMk/>
            <pc:sldMk cId="3835604708" sldId="1156"/>
            <ac:cxnSpMk id="30" creationId="{EB6F1F7D-823E-2438-0E8A-D919680E3986}"/>
          </ac:cxnSpMkLst>
        </pc:cxnChg>
        <pc:cxnChg chg="del">
          <ac:chgData name="Palit, Tapti" userId="dec6fbcd-7598-406a-8cbf-504d4a3bac15" providerId="ADAL" clId="{65104DF2-1B45-4C36-9E2A-F89658839DCF}" dt="2024-02-06T18:51:52.470" v="26412" actId="478"/>
          <ac:cxnSpMkLst>
            <pc:docMk/>
            <pc:sldMk cId="3835604708" sldId="1156"/>
            <ac:cxnSpMk id="31" creationId="{E9121FE2-9884-B76F-23CC-59B5448A4825}"/>
          </ac:cxnSpMkLst>
        </pc:cxnChg>
        <pc:cxnChg chg="del">
          <ac:chgData name="Palit, Tapti" userId="dec6fbcd-7598-406a-8cbf-504d4a3bac15" providerId="ADAL" clId="{65104DF2-1B45-4C36-9E2A-F89658839DCF}" dt="2024-02-06T18:51:52.470" v="26412" actId="478"/>
          <ac:cxnSpMkLst>
            <pc:docMk/>
            <pc:sldMk cId="3835604708" sldId="1156"/>
            <ac:cxnSpMk id="32" creationId="{FBEAE100-ECF3-7876-C906-C850CB4ACE8A}"/>
          </ac:cxnSpMkLst>
        </pc:cxnChg>
        <pc:cxnChg chg="del">
          <ac:chgData name="Palit, Tapti" userId="dec6fbcd-7598-406a-8cbf-504d4a3bac15" providerId="ADAL" clId="{65104DF2-1B45-4C36-9E2A-F89658839DCF}" dt="2024-02-06T18:51:52.470" v="26412" actId="478"/>
          <ac:cxnSpMkLst>
            <pc:docMk/>
            <pc:sldMk cId="3835604708" sldId="1156"/>
            <ac:cxnSpMk id="33" creationId="{DACEA327-D48C-696D-7C85-A902BE177260}"/>
          </ac:cxnSpMkLst>
        </pc:cxnChg>
        <pc:cxnChg chg="del">
          <ac:chgData name="Palit, Tapti" userId="dec6fbcd-7598-406a-8cbf-504d4a3bac15" providerId="ADAL" clId="{65104DF2-1B45-4C36-9E2A-F89658839DCF}" dt="2024-02-06T18:51:52.470" v="26412" actId="478"/>
          <ac:cxnSpMkLst>
            <pc:docMk/>
            <pc:sldMk cId="3835604708" sldId="1156"/>
            <ac:cxnSpMk id="34" creationId="{5D724AF6-2C5B-0E89-7C10-C601C5D384B4}"/>
          </ac:cxnSpMkLst>
        </pc:cxnChg>
        <pc:cxnChg chg="add mod">
          <ac:chgData name="Palit, Tapti" userId="dec6fbcd-7598-406a-8cbf-504d4a3bac15" providerId="ADAL" clId="{65104DF2-1B45-4C36-9E2A-F89658839DCF}" dt="2024-02-06T18:52:03.757" v="26413"/>
          <ac:cxnSpMkLst>
            <pc:docMk/>
            <pc:sldMk cId="3835604708" sldId="1156"/>
            <ac:cxnSpMk id="40" creationId="{FE4D4387-DA55-40DB-EB70-6662A9299C4F}"/>
          </ac:cxnSpMkLst>
        </pc:cxnChg>
        <pc:cxnChg chg="add mod">
          <ac:chgData name="Palit, Tapti" userId="dec6fbcd-7598-406a-8cbf-504d4a3bac15" providerId="ADAL" clId="{65104DF2-1B45-4C36-9E2A-F89658839DCF}" dt="2024-02-06T18:52:03.757" v="26413"/>
          <ac:cxnSpMkLst>
            <pc:docMk/>
            <pc:sldMk cId="3835604708" sldId="1156"/>
            <ac:cxnSpMk id="41" creationId="{C368B70C-D66C-39CD-BCFE-3B711E12932A}"/>
          </ac:cxnSpMkLst>
        </pc:cxnChg>
        <pc:cxnChg chg="add mod">
          <ac:chgData name="Palit, Tapti" userId="dec6fbcd-7598-406a-8cbf-504d4a3bac15" providerId="ADAL" clId="{65104DF2-1B45-4C36-9E2A-F89658839DCF}" dt="2024-02-06T18:52:03.757" v="26413"/>
          <ac:cxnSpMkLst>
            <pc:docMk/>
            <pc:sldMk cId="3835604708" sldId="1156"/>
            <ac:cxnSpMk id="42" creationId="{2C9556CD-C9D0-9E1F-88E8-098ABA95EFD2}"/>
          </ac:cxnSpMkLst>
        </pc:cxnChg>
        <pc:cxnChg chg="add mod">
          <ac:chgData name="Palit, Tapti" userId="dec6fbcd-7598-406a-8cbf-504d4a3bac15" providerId="ADAL" clId="{65104DF2-1B45-4C36-9E2A-F89658839DCF}" dt="2024-02-06T18:52:03.757" v="26413"/>
          <ac:cxnSpMkLst>
            <pc:docMk/>
            <pc:sldMk cId="3835604708" sldId="1156"/>
            <ac:cxnSpMk id="43" creationId="{3B247846-8E6B-B292-4CF9-E969AAD81170}"/>
          </ac:cxnSpMkLst>
        </pc:cxnChg>
        <pc:cxnChg chg="add mod">
          <ac:chgData name="Palit, Tapti" userId="dec6fbcd-7598-406a-8cbf-504d4a3bac15" providerId="ADAL" clId="{65104DF2-1B45-4C36-9E2A-F89658839DCF}" dt="2024-02-06T18:54:00.771" v="26468" actId="692"/>
          <ac:cxnSpMkLst>
            <pc:docMk/>
            <pc:sldMk cId="3835604708" sldId="1156"/>
            <ac:cxnSpMk id="44" creationId="{3A4AD9A9-61B8-D7C9-9346-BB8827E11E0A}"/>
          </ac:cxnSpMkLst>
        </pc:cxnChg>
        <pc:cxnChg chg="add mod">
          <ac:chgData name="Palit, Tapti" userId="dec6fbcd-7598-406a-8cbf-504d4a3bac15" providerId="ADAL" clId="{65104DF2-1B45-4C36-9E2A-F89658839DCF}" dt="2024-02-06T18:53:35.028" v="26456" actId="692"/>
          <ac:cxnSpMkLst>
            <pc:docMk/>
            <pc:sldMk cId="3835604708" sldId="1156"/>
            <ac:cxnSpMk id="46" creationId="{F8A3B254-74FA-51D7-D59D-326D4D74C5D4}"/>
          </ac:cxnSpMkLst>
        </pc:cxnChg>
        <pc:cxnChg chg="add mod">
          <ac:chgData name="Palit, Tapti" userId="dec6fbcd-7598-406a-8cbf-504d4a3bac15" providerId="ADAL" clId="{65104DF2-1B45-4C36-9E2A-F89658839DCF}" dt="2024-02-06T18:52:45.758" v="26426" actId="692"/>
          <ac:cxnSpMkLst>
            <pc:docMk/>
            <pc:sldMk cId="3835604708" sldId="1156"/>
            <ac:cxnSpMk id="47" creationId="{17F94500-73BF-A3BD-45E5-FE4BB1E88887}"/>
          </ac:cxnSpMkLst>
        </pc:cxnChg>
        <pc:cxnChg chg="add mod">
          <ac:chgData name="Palit, Tapti" userId="dec6fbcd-7598-406a-8cbf-504d4a3bac15" providerId="ADAL" clId="{65104DF2-1B45-4C36-9E2A-F89658839DCF}" dt="2024-02-06T18:54:00.771" v="26468" actId="692"/>
          <ac:cxnSpMkLst>
            <pc:docMk/>
            <pc:sldMk cId="3835604708" sldId="1156"/>
            <ac:cxnSpMk id="48" creationId="{1C433B74-4EBF-0C43-EC8C-1E49C99066A5}"/>
          </ac:cxnSpMkLst>
        </pc:cxnChg>
        <pc:cxnChg chg="add mod">
          <ac:chgData name="Palit, Tapti" userId="dec6fbcd-7598-406a-8cbf-504d4a3bac15" providerId="ADAL" clId="{65104DF2-1B45-4C36-9E2A-F89658839DCF}" dt="2024-02-06T18:53:46.105" v="26462" actId="692"/>
          <ac:cxnSpMkLst>
            <pc:docMk/>
            <pc:sldMk cId="3835604708" sldId="1156"/>
            <ac:cxnSpMk id="49" creationId="{EA875F0E-3B2A-C2B4-3A24-E5E90A283B3A}"/>
          </ac:cxnSpMkLst>
        </pc:cxnChg>
        <pc:cxnChg chg="add mod">
          <ac:chgData name="Palit, Tapti" userId="dec6fbcd-7598-406a-8cbf-504d4a3bac15" providerId="ADAL" clId="{65104DF2-1B45-4C36-9E2A-F89658839DCF}" dt="2024-02-06T18:53:15.945" v="26444" actId="692"/>
          <ac:cxnSpMkLst>
            <pc:docMk/>
            <pc:sldMk cId="3835604708" sldId="1156"/>
            <ac:cxnSpMk id="50" creationId="{8694D5BF-AEAA-9B61-803E-5CDF8D269F9D}"/>
          </ac:cxnSpMkLst>
        </pc:cxnChg>
        <pc:cxnChg chg="add mod">
          <ac:chgData name="Palit, Tapti" userId="dec6fbcd-7598-406a-8cbf-504d4a3bac15" providerId="ADAL" clId="{65104DF2-1B45-4C36-9E2A-F89658839DCF}" dt="2024-02-06T18:54:13.670" v="26474" actId="692"/>
          <ac:cxnSpMkLst>
            <pc:docMk/>
            <pc:sldMk cId="3835604708" sldId="1156"/>
            <ac:cxnSpMk id="51" creationId="{B54D53DC-AF97-0BCE-6129-A80BA20546F1}"/>
          </ac:cxnSpMkLst>
        </pc:cxnChg>
        <pc:cxnChg chg="add mod">
          <ac:chgData name="Palit, Tapti" userId="dec6fbcd-7598-406a-8cbf-504d4a3bac15" providerId="ADAL" clId="{65104DF2-1B45-4C36-9E2A-F89658839DCF}" dt="2024-02-06T18:54:13.670" v="26474" actId="692"/>
          <ac:cxnSpMkLst>
            <pc:docMk/>
            <pc:sldMk cId="3835604708" sldId="1156"/>
            <ac:cxnSpMk id="52" creationId="{4797C7F9-E3A9-E4D7-B567-E48217830296}"/>
          </ac:cxnSpMkLst>
        </pc:cxnChg>
        <pc:cxnChg chg="add mod">
          <ac:chgData name="Palit, Tapti" userId="dec6fbcd-7598-406a-8cbf-504d4a3bac15" providerId="ADAL" clId="{65104DF2-1B45-4C36-9E2A-F89658839DCF}" dt="2024-02-06T18:54:00.771" v="26468" actId="692"/>
          <ac:cxnSpMkLst>
            <pc:docMk/>
            <pc:sldMk cId="3835604708" sldId="1156"/>
            <ac:cxnSpMk id="53" creationId="{4D080D7E-9754-01C7-D5C6-AE2E499441C7}"/>
          </ac:cxnSpMkLst>
        </pc:cxnChg>
        <pc:cxnChg chg="add mod">
          <ac:chgData name="Palit, Tapti" userId="dec6fbcd-7598-406a-8cbf-504d4a3bac15" providerId="ADAL" clId="{65104DF2-1B45-4C36-9E2A-F89658839DCF}" dt="2024-02-06T18:54:00.771" v="26468" actId="692"/>
          <ac:cxnSpMkLst>
            <pc:docMk/>
            <pc:sldMk cId="3835604708" sldId="1156"/>
            <ac:cxnSpMk id="54" creationId="{D406E663-7A27-3DD9-CF67-88873F353854}"/>
          </ac:cxnSpMkLst>
        </pc:cxnChg>
        <pc:cxnChg chg="add mod">
          <ac:chgData name="Palit, Tapti" userId="dec6fbcd-7598-406a-8cbf-504d4a3bac15" providerId="ADAL" clId="{65104DF2-1B45-4C36-9E2A-F89658839DCF}" dt="2024-02-06T18:53:23.735" v="26450" actId="692"/>
          <ac:cxnSpMkLst>
            <pc:docMk/>
            <pc:sldMk cId="3835604708" sldId="1156"/>
            <ac:cxnSpMk id="56" creationId="{EF8A8179-5283-35A8-DCA7-10FECB2EB21F}"/>
          </ac:cxnSpMkLst>
        </pc:cxnChg>
        <pc:cxnChg chg="add mod">
          <ac:chgData name="Palit, Tapti" userId="dec6fbcd-7598-406a-8cbf-504d4a3bac15" providerId="ADAL" clId="{65104DF2-1B45-4C36-9E2A-F89658839DCF}" dt="2024-02-06T18:53:04.758" v="26438" actId="692"/>
          <ac:cxnSpMkLst>
            <pc:docMk/>
            <pc:sldMk cId="3835604708" sldId="1156"/>
            <ac:cxnSpMk id="57" creationId="{90815C2C-21D4-ACC8-BD92-A783F10510EA}"/>
          </ac:cxnSpMkLst>
        </pc:cxnChg>
        <pc:cxnChg chg="add mod">
          <ac:chgData name="Palit, Tapti" userId="dec6fbcd-7598-406a-8cbf-504d4a3bac15" providerId="ADAL" clId="{65104DF2-1B45-4C36-9E2A-F89658839DCF}" dt="2024-02-06T18:54:00.771" v="26468" actId="692"/>
          <ac:cxnSpMkLst>
            <pc:docMk/>
            <pc:sldMk cId="3835604708" sldId="1156"/>
            <ac:cxnSpMk id="58" creationId="{A7A1C43A-D41C-658E-03F2-C3B5332B781A}"/>
          </ac:cxnSpMkLst>
        </pc:cxnChg>
        <pc:cxnChg chg="add mod">
          <ac:chgData name="Palit, Tapti" userId="dec6fbcd-7598-406a-8cbf-504d4a3bac15" providerId="ADAL" clId="{65104DF2-1B45-4C36-9E2A-F89658839DCF}" dt="2024-02-06T18:52:57.234" v="26432" actId="692"/>
          <ac:cxnSpMkLst>
            <pc:docMk/>
            <pc:sldMk cId="3835604708" sldId="1156"/>
            <ac:cxnSpMk id="59" creationId="{F427231B-ECFD-2F1A-8534-F0B9F8C5358C}"/>
          </ac:cxnSpMkLst>
        </pc:cxnChg>
        <pc:cxnChg chg="add mod">
          <ac:chgData name="Palit, Tapti" userId="dec6fbcd-7598-406a-8cbf-504d4a3bac15" providerId="ADAL" clId="{65104DF2-1B45-4C36-9E2A-F89658839DCF}" dt="2024-02-06T18:54:13.670" v="26474" actId="692"/>
          <ac:cxnSpMkLst>
            <pc:docMk/>
            <pc:sldMk cId="3835604708" sldId="1156"/>
            <ac:cxnSpMk id="60" creationId="{41A6CB46-6B7A-A3D9-F052-CA00C991B854}"/>
          </ac:cxnSpMkLst>
        </pc:cxnChg>
        <pc:cxnChg chg="add mod">
          <ac:chgData name="Palit, Tapti" userId="dec6fbcd-7598-406a-8cbf-504d4a3bac15" providerId="ADAL" clId="{65104DF2-1B45-4C36-9E2A-F89658839DCF}" dt="2024-02-06T18:52:29.586" v="26420" actId="692"/>
          <ac:cxnSpMkLst>
            <pc:docMk/>
            <pc:sldMk cId="3835604708" sldId="1156"/>
            <ac:cxnSpMk id="61" creationId="{142A2F0C-4DA3-9ED5-CDD7-1C597A69A911}"/>
          </ac:cxnSpMkLst>
        </pc:cxnChg>
      </pc:sldChg>
      <pc:sldChg chg="modSp mod">
        <pc:chgData name="Palit, Tapti" userId="dec6fbcd-7598-406a-8cbf-504d4a3bac15" providerId="ADAL" clId="{65104DF2-1B45-4C36-9E2A-F89658839DCF}" dt="2024-02-06T18:56:26.473" v="26480" actId="14100"/>
        <pc:sldMkLst>
          <pc:docMk/>
          <pc:sldMk cId="2544815816" sldId="1158"/>
        </pc:sldMkLst>
        <pc:spChg chg="mod">
          <ac:chgData name="Palit, Tapti" userId="dec6fbcd-7598-406a-8cbf-504d4a3bac15" providerId="ADAL" clId="{65104DF2-1B45-4C36-9E2A-F89658839DCF}" dt="2024-02-06T18:56:26.473" v="26480" actId="14100"/>
          <ac:spMkLst>
            <pc:docMk/>
            <pc:sldMk cId="2544815816" sldId="1158"/>
            <ac:spMk id="6" creationId="{CDF54C75-8E57-C212-0645-30E19DBAEFC3}"/>
          </ac:spMkLst>
        </pc:spChg>
      </pc:sldChg>
      <pc:sldChg chg="modSp mod">
        <pc:chgData name="Palit, Tapti" userId="dec6fbcd-7598-406a-8cbf-504d4a3bac15" providerId="ADAL" clId="{65104DF2-1B45-4C36-9E2A-F89658839DCF}" dt="2024-02-06T18:56:29.740" v="26481" actId="14100"/>
        <pc:sldMkLst>
          <pc:docMk/>
          <pc:sldMk cId="1504973141" sldId="1159"/>
        </pc:sldMkLst>
        <pc:spChg chg="mod">
          <ac:chgData name="Palit, Tapti" userId="dec6fbcd-7598-406a-8cbf-504d4a3bac15" providerId="ADAL" clId="{65104DF2-1B45-4C36-9E2A-F89658839DCF}" dt="2024-02-06T18:56:29.740" v="26481" actId="14100"/>
          <ac:spMkLst>
            <pc:docMk/>
            <pc:sldMk cId="1504973141" sldId="1159"/>
            <ac:spMk id="6" creationId="{CDF54C75-8E57-C212-0645-30E19DBAEFC3}"/>
          </ac:spMkLst>
        </pc:spChg>
      </pc:sldChg>
      <pc:sldChg chg="modSp mod">
        <pc:chgData name="Palit, Tapti" userId="dec6fbcd-7598-406a-8cbf-504d4a3bac15" providerId="ADAL" clId="{65104DF2-1B45-4C36-9E2A-F89658839DCF}" dt="2024-02-06T18:56:35.427" v="26482" actId="14100"/>
        <pc:sldMkLst>
          <pc:docMk/>
          <pc:sldMk cId="2764160988" sldId="1160"/>
        </pc:sldMkLst>
        <pc:spChg chg="mod">
          <ac:chgData name="Palit, Tapti" userId="dec6fbcd-7598-406a-8cbf-504d4a3bac15" providerId="ADAL" clId="{65104DF2-1B45-4C36-9E2A-F89658839DCF}" dt="2024-02-06T18:56:35.427" v="26482" actId="14100"/>
          <ac:spMkLst>
            <pc:docMk/>
            <pc:sldMk cId="2764160988" sldId="1160"/>
            <ac:spMk id="6" creationId="{CDF54C75-8E57-C212-0645-30E19DBAEFC3}"/>
          </ac:spMkLst>
        </pc:spChg>
      </pc:sldChg>
      <pc:sldChg chg="modSp mod">
        <pc:chgData name="Palit, Tapti" userId="dec6fbcd-7598-406a-8cbf-504d4a3bac15" providerId="ADAL" clId="{65104DF2-1B45-4C36-9E2A-F89658839DCF}" dt="2024-02-06T18:56:42.181" v="26483" actId="14100"/>
        <pc:sldMkLst>
          <pc:docMk/>
          <pc:sldMk cId="126122317" sldId="1161"/>
        </pc:sldMkLst>
        <pc:spChg chg="mod">
          <ac:chgData name="Palit, Tapti" userId="dec6fbcd-7598-406a-8cbf-504d4a3bac15" providerId="ADAL" clId="{65104DF2-1B45-4C36-9E2A-F89658839DCF}" dt="2024-02-06T18:56:42.181" v="26483" actId="14100"/>
          <ac:spMkLst>
            <pc:docMk/>
            <pc:sldMk cId="126122317" sldId="1161"/>
            <ac:spMk id="6" creationId="{CDF54C75-8E57-C212-0645-30E19DBAEFC3}"/>
          </ac:spMkLst>
        </pc:spChg>
      </pc:sldChg>
      <pc:sldChg chg="modSp mod">
        <pc:chgData name="Palit, Tapti" userId="dec6fbcd-7598-406a-8cbf-504d4a3bac15" providerId="ADAL" clId="{65104DF2-1B45-4C36-9E2A-F89658839DCF}" dt="2024-02-06T18:56:12.156" v="26478" actId="14100"/>
        <pc:sldMkLst>
          <pc:docMk/>
          <pc:sldMk cId="1278495068" sldId="1162"/>
        </pc:sldMkLst>
        <pc:spChg chg="mod">
          <ac:chgData name="Palit, Tapti" userId="dec6fbcd-7598-406a-8cbf-504d4a3bac15" providerId="ADAL" clId="{65104DF2-1B45-4C36-9E2A-F89658839DCF}" dt="2024-02-06T18:56:12.156" v="26478" actId="14100"/>
          <ac:spMkLst>
            <pc:docMk/>
            <pc:sldMk cId="1278495068" sldId="1162"/>
            <ac:spMk id="6" creationId="{CDF54C75-8E57-C212-0645-30E19DBAEFC3}"/>
          </ac:spMkLst>
        </pc:spChg>
        <pc:cxnChg chg="mod">
          <ac:chgData name="Palit, Tapti" userId="dec6fbcd-7598-406a-8cbf-504d4a3bac15" providerId="ADAL" clId="{65104DF2-1B45-4C36-9E2A-F89658839DCF}" dt="2024-02-06T18:56:12.156" v="26478" actId="14100"/>
          <ac:cxnSpMkLst>
            <pc:docMk/>
            <pc:sldMk cId="1278495068" sldId="1162"/>
            <ac:cxnSpMk id="10" creationId="{9E94C896-B232-9692-30F5-7EADDBA316F1}"/>
          </ac:cxnSpMkLst>
        </pc:cxnChg>
        <pc:cxnChg chg="mod">
          <ac:chgData name="Palit, Tapti" userId="dec6fbcd-7598-406a-8cbf-504d4a3bac15" providerId="ADAL" clId="{65104DF2-1B45-4C36-9E2A-F89658839DCF}" dt="2024-02-06T18:56:12.156" v="26478" actId="14100"/>
          <ac:cxnSpMkLst>
            <pc:docMk/>
            <pc:sldMk cId="1278495068" sldId="1162"/>
            <ac:cxnSpMk id="12" creationId="{B7D84180-1A4B-8131-B469-70328178D2E9}"/>
          </ac:cxnSpMkLst>
        </pc:cxnChg>
      </pc:sldChg>
      <pc:sldChg chg="modSp mod">
        <pc:chgData name="Palit, Tapti" userId="dec6fbcd-7598-406a-8cbf-504d4a3bac15" providerId="ADAL" clId="{65104DF2-1B45-4C36-9E2A-F89658839DCF}" dt="2024-02-15T17:32:47.049" v="28003" actId="14100"/>
        <pc:sldMkLst>
          <pc:docMk/>
          <pc:sldMk cId="1810851311" sldId="1164"/>
        </pc:sldMkLst>
        <pc:spChg chg="mod">
          <ac:chgData name="Palit, Tapti" userId="dec6fbcd-7598-406a-8cbf-504d4a3bac15" providerId="ADAL" clId="{65104DF2-1B45-4C36-9E2A-F89658839DCF}" dt="2024-02-15T17:32:47.049" v="28003" actId="14100"/>
          <ac:spMkLst>
            <pc:docMk/>
            <pc:sldMk cId="1810851311" sldId="1164"/>
            <ac:spMk id="15" creationId="{632CDA17-2240-B34F-44F8-5573404E1E94}"/>
          </ac:spMkLst>
        </pc:spChg>
      </pc:sldChg>
      <pc:sldChg chg="modSp mod">
        <pc:chgData name="Palit, Tapti" userId="dec6fbcd-7598-406a-8cbf-504d4a3bac15" providerId="ADAL" clId="{65104DF2-1B45-4C36-9E2A-F89658839DCF}" dt="2024-02-06T18:23:21.061" v="25925" actId="20577"/>
        <pc:sldMkLst>
          <pc:docMk/>
          <pc:sldMk cId="293464083" sldId="1167"/>
        </pc:sldMkLst>
        <pc:spChg chg="mod">
          <ac:chgData name="Palit, Tapti" userId="dec6fbcd-7598-406a-8cbf-504d4a3bac15" providerId="ADAL" clId="{65104DF2-1B45-4C36-9E2A-F89658839DCF}" dt="2024-02-06T18:23:21.061" v="25925" actId="20577"/>
          <ac:spMkLst>
            <pc:docMk/>
            <pc:sldMk cId="293464083" sldId="1167"/>
            <ac:spMk id="8" creationId="{3AD16BBA-9E50-9D23-3A25-A65A60C6AE84}"/>
          </ac:spMkLst>
        </pc:spChg>
      </pc:sldChg>
      <pc:sldChg chg="modSp mod">
        <pc:chgData name="Palit, Tapti" userId="dec6fbcd-7598-406a-8cbf-504d4a3bac15" providerId="ADAL" clId="{65104DF2-1B45-4C36-9E2A-F89658839DCF}" dt="2024-02-06T18:23:27.803" v="25933" actId="20577"/>
        <pc:sldMkLst>
          <pc:docMk/>
          <pc:sldMk cId="887039276" sldId="1168"/>
        </pc:sldMkLst>
        <pc:spChg chg="mod">
          <ac:chgData name="Palit, Tapti" userId="dec6fbcd-7598-406a-8cbf-504d4a3bac15" providerId="ADAL" clId="{65104DF2-1B45-4C36-9E2A-F89658839DCF}" dt="2024-02-06T18:23:27.803" v="25933" actId="20577"/>
          <ac:spMkLst>
            <pc:docMk/>
            <pc:sldMk cId="887039276" sldId="1168"/>
            <ac:spMk id="8" creationId="{3AD16BBA-9E50-9D23-3A25-A65A60C6AE84}"/>
          </ac:spMkLst>
        </pc:spChg>
      </pc:sldChg>
      <pc:sldChg chg="addSp delSp modSp mod">
        <pc:chgData name="Palit, Tapti" userId="dec6fbcd-7598-406a-8cbf-504d4a3bac15" providerId="ADAL" clId="{65104DF2-1B45-4C36-9E2A-F89658839DCF}" dt="2024-02-06T18:44:18.964" v="26295" actId="14100"/>
        <pc:sldMkLst>
          <pc:docMk/>
          <pc:sldMk cId="1413220482" sldId="1170"/>
        </pc:sldMkLst>
        <pc:spChg chg="add mod">
          <ac:chgData name="Palit, Tapti" userId="dec6fbcd-7598-406a-8cbf-504d4a3bac15" providerId="ADAL" clId="{65104DF2-1B45-4C36-9E2A-F89658839DCF}" dt="2024-02-06T18:44:00.592" v="26286"/>
          <ac:spMkLst>
            <pc:docMk/>
            <pc:sldMk cId="1413220482" sldId="1170"/>
            <ac:spMk id="4" creationId="{CA491494-F2F4-7252-8813-231D4E9866EB}"/>
          </ac:spMkLst>
        </pc:spChg>
        <pc:spChg chg="add mod">
          <ac:chgData name="Palit, Tapti" userId="dec6fbcd-7598-406a-8cbf-504d4a3bac15" providerId="ADAL" clId="{65104DF2-1B45-4C36-9E2A-F89658839DCF}" dt="2024-02-06T18:44:00.592" v="26286"/>
          <ac:spMkLst>
            <pc:docMk/>
            <pc:sldMk cId="1413220482" sldId="1170"/>
            <ac:spMk id="6" creationId="{92EC7256-E56C-18A8-CFA4-A9B87294B22F}"/>
          </ac:spMkLst>
        </pc:spChg>
        <pc:spChg chg="del">
          <ac:chgData name="Palit, Tapti" userId="dec6fbcd-7598-406a-8cbf-504d4a3bac15" providerId="ADAL" clId="{65104DF2-1B45-4C36-9E2A-F89658839DCF}" dt="2024-02-06T18:43:55.063" v="26285" actId="478"/>
          <ac:spMkLst>
            <pc:docMk/>
            <pc:sldMk cId="1413220482" sldId="1170"/>
            <ac:spMk id="8" creationId="{404E5D02-C7BD-7A9F-A969-6D8A6F25DF86}"/>
          </ac:spMkLst>
        </pc:spChg>
        <pc:spChg chg="del">
          <ac:chgData name="Palit, Tapti" userId="dec6fbcd-7598-406a-8cbf-504d4a3bac15" providerId="ADAL" clId="{65104DF2-1B45-4C36-9E2A-F89658839DCF}" dt="2024-02-06T18:43:55.063" v="26285" actId="478"/>
          <ac:spMkLst>
            <pc:docMk/>
            <pc:sldMk cId="1413220482" sldId="1170"/>
            <ac:spMk id="9" creationId="{FE3FA576-1359-7D36-4784-CB570FB70315}"/>
          </ac:spMkLst>
        </pc:spChg>
        <pc:spChg chg="add mod">
          <ac:chgData name="Palit, Tapti" userId="dec6fbcd-7598-406a-8cbf-504d4a3bac15" providerId="ADAL" clId="{65104DF2-1B45-4C36-9E2A-F89658839DCF}" dt="2024-02-06T18:44:00.592" v="26286"/>
          <ac:spMkLst>
            <pc:docMk/>
            <pc:sldMk cId="1413220482" sldId="1170"/>
            <ac:spMk id="10" creationId="{F44C4D4A-AAE0-B8C1-9C83-BBD92588A8A5}"/>
          </ac:spMkLst>
        </pc:spChg>
        <pc:spChg chg="add mod">
          <ac:chgData name="Palit, Tapti" userId="dec6fbcd-7598-406a-8cbf-504d4a3bac15" providerId="ADAL" clId="{65104DF2-1B45-4C36-9E2A-F89658839DCF}" dt="2024-02-06T18:44:00.592" v="26286"/>
          <ac:spMkLst>
            <pc:docMk/>
            <pc:sldMk cId="1413220482" sldId="1170"/>
            <ac:spMk id="11" creationId="{4819DB9E-A1F4-1D26-53D3-80198CC657FF}"/>
          </ac:spMkLst>
        </pc:spChg>
        <pc:spChg chg="del">
          <ac:chgData name="Palit, Tapti" userId="dec6fbcd-7598-406a-8cbf-504d4a3bac15" providerId="ADAL" clId="{65104DF2-1B45-4C36-9E2A-F89658839DCF}" dt="2024-02-06T18:43:55.063" v="26285" actId="478"/>
          <ac:spMkLst>
            <pc:docMk/>
            <pc:sldMk cId="1413220482" sldId="1170"/>
            <ac:spMk id="12" creationId="{F6E21CA4-58ED-AF98-B091-9861E6D3D3BD}"/>
          </ac:spMkLst>
        </pc:spChg>
        <pc:spChg chg="del">
          <ac:chgData name="Palit, Tapti" userId="dec6fbcd-7598-406a-8cbf-504d4a3bac15" providerId="ADAL" clId="{65104DF2-1B45-4C36-9E2A-F89658839DCF}" dt="2024-02-06T18:43:55.063" v="26285" actId="478"/>
          <ac:spMkLst>
            <pc:docMk/>
            <pc:sldMk cId="1413220482" sldId="1170"/>
            <ac:spMk id="13" creationId="{8A8FBFCB-C472-E694-87DD-57F89928D45A}"/>
          </ac:spMkLst>
        </pc:spChg>
        <pc:spChg chg="add mod">
          <ac:chgData name="Palit, Tapti" userId="dec6fbcd-7598-406a-8cbf-504d4a3bac15" providerId="ADAL" clId="{65104DF2-1B45-4C36-9E2A-F89658839DCF}" dt="2024-02-06T18:44:00.592" v="26286"/>
          <ac:spMkLst>
            <pc:docMk/>
            <pc:sldMk cId="1413220482" sldId="1170"/>
            <ac:spMk id="14" creationId="{F5B67876-2115-B241-2BC0-D2979E6EACF2}"/>
          </ac:spMkLst>
        </pc:spChg>
        <pc:spChg chg="del">
          <ac:chgData name="Palit, Tapti" userId="dec6fbcd-7598-406a-8cbf-504d4a3bac15" providerId="ADAL" clId="{65104DF2-1B45-4C36-9E2A-F89658839DCF}" dt="2024-02-06T18:43:55.063" v="26285" actId="478"/>
          <ac:spMkLst>
            <pc:docMk/>
            <pc:sldMk cId="1413220482" sldId="1170"/>
            <ac:spMk id="15" creationId="{36EBB0D3-5286-277D-70E5-AFC358232F98}"/>
          </ac:spMkLst>
        </pc:spChg>
        <pc:spChg chg="del">
          <ac:chgData name="Palit, Tapti" userId="dec6fbcd-7598-406a-8cbf-504d4a3bac15" providerId="ADAL" clId="{65104DF2-1B45-4C36-9E2A-F89658839DCF}" dt="2024-02-06T18:43:55.063" v="26285" actId="478"/>
          <ac:spMkLst>
            <pc:docMk/>
            <pc:sldMk cId="1413220482" sldId="1170"/>
            <ac:spMk id="16" creationId="{2A187A53-E5C6-EB07-ACF3-393CD3D4AEDA}"/>
          </ac:spMkLst>
        </pc:spChg>
        <pc:spChg chg="add mod">
          <ac:chgData name="Palit, Tapti" userId="dec6fbcd-7598-406a-8cbf-504d4a3bac15" providerId="ADAL" clId="{65104DF2-1B45-4C36-9E2A-F89658839DCF}" dt="2024-02-06T18:44:00.592" v="26286"/>
          <ac:spMkLst>
            <pc:docMk/>
            <pc:sldMk cId="1413220482" sldId="1170"/>
            <ac:spMk id="19" creationId="{51047601-CEF6-023B-E9B6-0D94E1E06AFC}"/>
          </ac:spMkLst>
        </pc:spChg>
        <pc:cxnChg chg="del mod">
          <ac:chgData name="Palit, Tapti" userId="dec6fbcd-7598-406a-8cbf-504d4a3bac15" providerId="ADAL" clId="{65104DF2-1B45-4C36-9E2A-F89658839DCF}" dt="2024-02-06T18:43:55.063" v="26285" actId="478"/>
          <ac:cxnSpMkLst>
            <pc:docMk/>
            <pc:sldMk cId="1413220482" sldId="1170"/>
            <ac:cxnSpMk id="18" creationId="{A6038E17-CC26-E08F-C317-6C9DD75D396C}"/>
          </ac:cxnSpMkLst>
        </pc:cxnChg>
        <pc:cxnChg chg="del mod">
          <ac:chgData name="Palit, Tapti" userId="dec6fbcd-7598-406a-8cbf-504d4a3bac15" providerId="ADAL" clId="{65104DF2-1B45-4C36-9E2A-F89658839DCF}" dt="2024-02-06T18:43:55.063" v="26285" actId="478"/>
          <ac:cxnSpMkLst>
            <pc:docMk/>
            <pc:sldMk cId="1413220482" sldId="1170"/>
            <ac:cxnSpMk id="20" creationId="{495B6547-944C-E411-8011-CF584D219AB0}"/>
          </ac:cxnSpMkLst>
        </pc:cxnChg>
        <pc:cxnChg chg="add mod">
          <ac:chgData name="Palit, Tapti" userId="dec6fbcd-7598-406a-8cbf-504d4a3bac15" providerId="ADAL" clId="{65104DF2-1B45-4C36-9E2A-F89658839DCF}" dt="2024-02-06T18:44:08.877" v="26289" actId="14100"/>
          <ac:cxnSpMkLst>
            <pc:docMk/>
            <pc:sldMk cId="1413220482" sldId="1170"/>
            <ac:cxnSpMk id="21" creationId="{9C7D3581-8A17-F35C-C20F-1842E928B9B3}"/>
          </ac:cxnSpMkLst>
        </pc:cxnChg>
        <pc:cxnChg chg="add mod">
          <ac:chgData name="Palit, Tapti" userId="dec6fbcd-7598-406a-8cbf-504d4a3bac15" providerId="ADAL" clId="{65104DF2-1B45-4C36-9E2A-F89658839DCF}" dt="2024-02-06T18:44:18.964" v="26295" actId="14100"/>
          <ac:cxnSpMkLst>
            <pc:docMk/>
            <pc:sldMk cId="1413220482" sldId="1170"/>
            <ac:cxnSpMk id="25" creationId="{30EC9A4F-C669-8D1F-6FED-79CDC0DDB802}"/>
          </ac:cxnSpMkLst>
        </pc:cxnChg>
      </pc:sldChg>
      <pc:sldChg chg="modAnim">
        <pc:chgData name="Palit, Tapti" userId="dec6fbcd-7598-406a-8cbf-504d4a3bac15" providerId="ADAL" clId="{65104DF2-1B45-4C36-9E2A-F89658839DCF}" dt="2024-02-06T20:31:19.391" v="27483"/>
        <pc:sldMkLst>
          <pc:docMk/>
          <pc:sldMk cId="951648542" sldId="1171"/>
        </pc:sldMkLst>
      </pc:sldChg>
      <pc:sldChg chg="addSp delSp modSp mod modAnim chgLayout">
        <pc:chgData name="Palit, Tapti" userId="dec6fbcd-7598-406a-8cbf-504d4a3bac15" providerId="ADAL" clId="{65104DF2-1B45-4C36-9E2A-F89658839DCF}" dt="2024-02-06T20:44:57.688" v="27659" actId="1076"/>
        <pc:sldMkLst>
          <pc:docMk/>
          <pc:sldMk cId="3491945629" sldId="1175"/>
        </pc:sldMkLst>
        <pc:spChg chg="mod ord">
          <ac:chgData name="Palit, Tapti" userId="dec6fbcd-7598-406a-8cbf-504d4a3bac15" providerId="ADAL" clId="{65104DF2-1B45-4C36-9E2A-F89658839DCF}" dt="2024-02-06T20:42:36.886" v="27629" actId="20577"/>
          <ac:spMkLst>
            <pc:docMk/>
            <pc:sldMk cId="3491945629" sldId="1175"/>
            <ac:spMk id="2" creationId="{C3433336-0953-E90B-9EBD-EFEF4D9466D0}"/>
          </ac:spMkLst>
        </pc:spChg>
        <pc:spChg chg="mod ord">
          <ac:chgData name="Palit, Tapti" userId="dec6fbcd-7598-406a-8cbf-504d4a3bac15" providerId="ADAL" clId="{65104DF2-1B45-4C36-9E2A-F89658839DCF}" dt="2024-02-06T20:38:54.769" v="27485" actId="6264"/>
          <ac:spMkLst>
            <pc:docMk/>
            <pc:sldMk cId="3491945629" sldId="1175"/>
            <ac:spMk id="3" creationId="{E2C3A34B-F163-9357-03D8-C2EA10E2E08D}"/>
          </ac:spMkLst>
        </pc:spChg>
        <pc:spChg chg="mod ord">
          <ac:chgData name="Palit, Tapti" userId="dec6fbcd-7598-406a-8cbf-504d4a3bac15" providerId="ADAL" clId="{65104DF2-1B45-4C36-9E2A-F89658839DCF}" dt="2024-02-06T20:38:54.769" v="27485" actId="6264"/>
          <ac:spMkLst>
            <pc:docMk/>
            <pc:sldMk cId="3491945629" sldId="1175"/>
            <ac:spMk id="4" creationId="{0715138A-BEE3-07F9-7596-0598455E8139}"/>
          </ac:spMkLst>
        </pc:spChg>
        <pc:spChg chg="add del mod">
          <ac:chgData name="Palit, Tapti" userId="dec6fbcd-7598-406a-8cbf-504d4a3bac15" providerId="ADAL" clId="{65104DF2-1B45-4C36-9E2A-F89658839DCF}" dt="2024-02-06T20:38:54.769" v="27485" actId="6264"/>
          <ac:spMkLst>
            <pc:docMk/>
            <pc:sldMk cId="3491945629" sldId="1175"/>
            <ac:spMk id="8" creationId="{821B3724-64FD-FF58-787B-5C5067876165}"/>
          </ac:spMkLst>
        </pc:spChg>
        <pc:spChg chg="mod ord">
          <ac:chgData name="Palit, Tapti" userId="dec6fbcd-7598-406a-8cbf-504d4a3bac15" providerId="ADAL" clId="{65104DF2-1B45-4C36-9E2A-F89658839DCF}" dt="2024-02-06T20:43:25.306" v="27631" actId="20577"/>
          <ac:spMkLst>
            <pc:docMk/>
            <pc:sldMk cId="3491945629" sldId="1175"/>
            <ac:spMk id="9" creationId="{963E34B9-E04A-3185-6334-FE73A4781F8C}"/>
          </ac:spMkLst>
        </pc:spChg>
        <pc:spChg chg="add del mod">
          <ac:chgData name="Palit, Tapti" userId="dec6fbcd-7598-406a-8cbf-504d4a3bac15" providerId="ADAL" clId="{65104DF2-1B45-4C36-9E2A-F89658839DCF}" dt="2024-02-06T20:38:54.769" v="27485" actId="6264"/>
          <ac:spMkLst>
            <pc:docMk/>
            <pc:sldMk cId="3491945629" sldId="1175"/>
            <ac:spMk id="10" creationId="{1E8F4BD4-D9A9-206B-2207-8C7D05A9C9A1}"/>
          </ac:spMkLst>
        </pc:spChg>
        <pc:spChg chg="add del mod">
          <ac:chgData name="Palit, Tapti" userId="dec6fbcd-7598-406a-8cbf-504d4a3bac15" providerId="ADAL" clId="{65104DF2-1B45-4C36-9E2A-F89658839DCF}" dt="2024-02-06T20:38:54.769" v="27485" actId="6264"/>
          <ac:spMkLst>
            <pc:docMk/>
            <pc:sldMk cId="3491945629" sldId="1175"/>
            <ac:spMk id="11" creationId="{3F1D68D2-55D6-2F4D-1974-BDF8D18E88FC}"/>
          </ac:spMkLst>
        </pc:spChg>
        <pc:spChg chg="add del mod">
          <ac:chgData name="Palit, Tapti" userId="dec6fbcd-7598-406a-8cbf-504d4a3bac15" providerId="ADAL" clId="{65104DF2-1B45-4C36-9E2A-F89658839DCF}" dt="2024-02-06T20:38:54.769" v="27485" actId="6264"/>
          <ac:spMkLst>
            <pc:docMk/>
            <pc:sldMk cId="3491945629" sldId="1175"/>
            <ac:spMk id="12" creationId="{7C462684-FB0A-04C9-FD35-DCD6180B7217}"/>
          </ac:spMkLst>
        </pc:spChg>
        <pc:spChg chg="add mod">
          <ac:chgData name="Palit, Tapti" userId="dec6fbcd-7598-406a-8cbf-504d4a3bac15" providerId="ADAL" clId="{65104DF2-1B45-4C36-9E2A-F89658839DCF}" dt="2024-02-06T20:44:57.688" v="27659" actId="1076"/>
          <ac:spMkLst>
            <pc:docMk/>
            <pc:sldMk cId="3491945629" sldId="1175"/>
            <ac:spMk id="13" creationId="{61A4FEBA-8721-D8C0-B444-584662793C9F}"/>
          </ac:spMkLst>
        </pc:spChg>
      </pc:sldChg>
      <pc:sldChg chg="add del">
        <pc:chgData name="Palit, Tapti" userId="dec6fbcd-7598-406a-8cbf-504d4a3bac15" providerId="ADAL" clId="{65104DF2-1B45-4C36-9E2A-F89658839DCF}" dt="2024-02-06T20:55:12.336" v="27891" actId="47"/>
        <pc:sldMkLst>
          <pc:docMk/>
          <pc:sldMk cId="3364304933" sldId="1176"/>
        </pc:sldMkLst>
      </pc:sldChg>
      <pc:sldChg chg="addSp modSp mod modAnim">
        <pc:chgData name="Palit, Tapti" userId="dec6fbcd-7598-406a-8cbf-504d4a3bac15" providerId="ADAL" clId="{65104DF2-1B45-4C36-9E2A-F89658839DCF}" dt="2024-02-06T18:22:55.627" v="25901" actId="20577"/>
        <pc:sldMkLst>
          <pc:docMk/>
          <pc:sldMk cId="68023527" sldId="1177"/>
        </pc:sldMkLst>
        <pc:spChg chg="add mod">
          <ac:chgData name="Palit, Tapti" userId="dec6fbcd-7598-406a-8cbf-504d4a3bac15" providerId="ADAL" clId="{65104DF2-1B45-4C36-9E2A-F89658839DCF}" dt="2024-02-06T17:44:49.154" v="25730" actId="1076"/>
          <ac:spMkLst>
            <pc:docMk/>
            <pc:sldMk cId="68023527" sldId="1177"/>
            <ac:spMk id="2" creationId="{4A7C267B-9B81-B149-C00C-04592935AEFD}"/>
          </ac:spMkLst>
        </pc:spChg>
        <pc:spChg chg="add mod">
          <ac:chgData name="Palit, Tapti" userId="dec6fbcd-7598-406a-8cbf-504d4a3bac15" providerId="ADAL" clId="{65104DF2-1B45-4C36-9E2A-F89658839DCF}" dt="2024-02-06T17:45:56.294" v="25745" actId="14100"/>
          <ac:spMkLst>
            <pc:docMk/>
            <pc:sldMk cId="68023527" sldId="1177"/>
            <ac:spMk id="4" creationId="{BAB7AAF1-5058-6E7E-C63D-16EF46D9F536}"/>
          </ac:spMkLst>
        </pc:spChg>
        <pc:spChg chg="add mod">
          <ac:chgData name="Palit, Tapti" userId="dec6fbcd-7598-406a-8cbf-504d4a3bac15" providerId="ADAL" clId="{65104DF2-1B45-4C36-9E2A-F89658839DCF}" dt="2024-02-06T17:45:39.713" v="25743" actId="14100"/>
          <ac:spMkLst>
            <pc:docMk/>
            <pc:sldMk cId="68023527" sldId="1177"/>
            <ac:spMk id="6" creationId="{91006A0A-FE30-79E2-9A61-56AF369C0D40}"/>
          </ac:spMkLst>
        </pc:spChg>
        <pc:spChg chg="mod">
          <ac:chgData name="Palit, Tapti" userId="dec6fbcd-7598-406a-8cbf-504d4a3bac15" providerId="ADAL" clId="{65104DF2-1B45-4C36-9E2A-F89658839DCF}" dt="2024-02-06T18:22:55.627" v="25901" actId="20577"/>
          <ac:spMkLst>
            <pc:docMk/>
            <pc:sldMk cId="68023527" sldId="1177"/>
            <ac:spMk id="15" creationId="{632CDA17-2240-B34F-44F8-5573404E1E94}"/>
          </ac:spMkLst>
        </pc:spChg>
      </pc:sldChg>
      <pc:sldChg chg="addSp delSp modSp mod">
        <pc:chgData name="Palit, Tapti" userId="dec6fbcd-7598-406a-8cbf-504d4a3bac15" providerId="ADAL" clId="{65104DF2-1B45-4C36-9E2A-F89658839DCF}" dt="2024-02-06T18:49:16.474" v="26377"/>
        <pc:sldMkLst>
          <pc:docMk/>
          <pc:sldMk cId="4069589226" sldId="1178"/>
        </pc:sldMkLst>
        <pc:spChg chg="del">
          <ac:chgData name="Palit, Tapti" userId="dec6fbcd-7598-406a-8cbf-504d4a3bac15" providerId="ADAL" clId="{65104DF2-1B45-4C36-9E2A-F89658839DCF}" dt="2024-02-06T18:49:07.043" v="26376" actId="478"/>
          <ac:spMkLst>
            <pc:docMk/>
            <pc:sldMk cId="4069589226" sldId="1178"/>
            <ac:spMk id="8" creationId="{404E5D02-C7BD-7A9F-A969-6D8A6F25DF86}"/>
          </ac:spMkLst>
        </pc:spChg>
        <pc:spChg chg="del">
          <ac:chgData name="Palit, Tapti" userId="dec6fbcd-7598-406a-8cbf-504d4a3bac15" providerId="ADAL" clId="{65104DF2-1B45-4C36-9E2A-F89658839DCF}" dt="2024-02-06T18:49:07.043" v="26376" actId="478"/>
          <ac:spMkLst>
            <pc:docMk/>
            <pc:sldMk cId="4069589226" sldId="1178"/>
            <ac:spMk id="9" creationId="{FE3FA576-1359-7D36-4784-CB570FB70315}"/>
          </ac:spMkLst>
        </pc:spChg>
        <pc:spChg chg="del">
          <ac:chgData name="Palit, Tapti" userId="dec6fbcd-7598-406a-8cbf-504d4a3bac15" providerId="ADAL" clId="{65104DF2-1B45-4C36-9E2A-F89658839DCF}" dt="2024-02-06T18:49:07.043" v="26376" actId="478"/>
          <ac:spMkLst>
            <pc:docMk/>
            <pc:sldMk cId="4069589226" sldId="1178"/>
            <ac:spMk id="12" creationId="{F6E21CA4-58ED-AF98-B091-9861E6D3D3BD}"/>
          </ac:spMkLst>
        </pc:spChg>
        <pc:spChg chg="del">
          <ac:chgData name="Palit, Tapti" userId="dec6fbcd-7598-406a-8cbf-504d4a3bac15" providerId="ADAL" clId="{65104DF2-1B45-4C36-9E2A-F89658839DCF}" dt="2024-02-06T18:49:07.043" v="26376" actId="478"/>
          <ac:spMkLst>
            <pc:docMk/>
            <pc:sldMk cId="4069589226" sldId="1178"/>
            <ac:spMk id="13" creationId="{8A8FBFCB-C472-E694-87DD-57F89928D45A}"/>
          </ac:spMkLst>
        </pc:spChg>
        <pc:spChg chg="del">
          <ac:chgData name="Palit, Tapti" userId="dec6fbcd-7598-406a-8cbf-504d4a3bac15" providerId="ADAL" clId="{65104DF2-1B45-4C36-9E2A-F89658839DCF}" dt="2024-02-06T18:49:07.043" v="26376" actId="478"/>
          <ac:spMkLst>
            <pc:docMk/>
            <pc:sldMk cId="4069589226" sldId="1178"/>
            <ac:spMk id="15" creationId="{36EBB0D3-5286-277D-70E5-AFC358232F98}"/>
          </ac:spMkLst>
        </pc:spChg>
        <pc:spChg chg="del">
          <ac:chgData name="Palit, Tapti" userId="dec6fbcd-7598-406a-8cbf-504d4a3bac15" providerId="ADAL" clId="{65104DF2-1B45-4C36-9E2A-F89658839DCF}" dt="2024-02-06T18:49:07.043" v="26376" actId="478"/>
          <ac:spMkLst>
            <pc:docMk/>
            <pc:sldMk cId="4069589226" sldId="1178"/>
            <ac:spMk id="16" creationId="{2A187A53-E5C6-EB07-ACF3-393CD3D4AEDA}"/>
          </ac:spMkLst>
        </pc:spChg>
        <pc:spChg chg="add mod">
          <ac:chgData name="Palit, Tapti" userId="dec6fbcd-7598-406a-8cbf-504d4a3bac15" providerId="ADAL" clId="{65104DF2-1B45-4C36-9E2A-F89658839DCF}" dt="2024-02-06T18:49:16.474" v="26377"/>
          <ac:spMkLst>
            <pc:docMk/>
            <pc:sldMk cId="4069589226" sldId="1178"/>
            <ac:spMk id="27" creationId="{0CCEBB66-9150-07B5-2777-B4654B6267A5}"/>
          </ac:spMkLst>
        </pc:spChg>
        <pc:spChg chg="add mod">
          <ac:chgData name="Palit, Tapti" userId="dec6fbcd-7598-406a-8cbf-504d4a3bac15" providerId="ADAL" clId="{65104DF2-1B45-4C36-9E2A-F89658839DCF}" dt="2024-02-06T18:49:16.474" v="26377"/>
          <ac:spMkLst>
            <pc:docMk/>
            <pc:sldMk cId="4069589226" sldId="1178"/>
            <ac:spMk id="29" creationId="{F331EFD0-A787-7FEA-E4A4-4EFAAB179CD0}"/>
          </ac:spMkLst>
        </pc:spChg>
        <pc:spChg chg="add mod">
          <ac:chgData name="Palit, Tapti" userId="dec6fbcd-7598-406a-8cbf-504d4a3bac15" providerId="ADAL" clId="{65104DF2-1B45-4C36-9E2A-F89658839DCF}" dt="2024-02-06T18:49:16.474" v="26377"/>
          <ac:spMkLst>
            <pc:docMk/>
            <pc:sldMk cId="4069589226" sldId="1178"/>
            <ac:spMk id="32" creationId="{24F28C88-9AD5-7642-E9D2-F59E91BA8AB1}"/>
          </ac:spMkLst>
        </pc:spChg>
        <pc:spChg chg="add mod">
          <ac:chgData name="Palit, Tapti" userId="dec6fbcd-7598-406a-8cbf-504d4a3bac15" providerId="ADAL" clId="{65104DF2-1B45-4C36-9E2A-F89658839DCF}" dt="2024-02-06T18:49:16.474" v="26377"/>
          <ac:spMkLst>
            <pc:docMk/>
            <pc:sldMk cId="4069589226" sldId="1178"/>
            <ac:spMk id="33" creationId="{3608D9C2-2CE3-6218-E8F2-E960933F2A37}"/>
          </ac:spMkLst>
        </pc:spChg>
        <pc:spChg chg="add mod">
          <ac:chgData name="Palit, Tapti" userId="dec6fbcd-7598-406a-8cbf-504d4a3bac15" providerId="ADAL" clId="{65104DF2-1B45-4C36-9E2A-F89658839DCF}" dt="2024-02-06T18:49:16.474" v="26377"/>
          <ac:spMkLst>
            <pc:docMk/>
            <pc:sldMk cId="4069589226" sldId="1178"/>
            <ac:spMk id="35" creationId="{560F8829-1410-E275-2733-ADC570D2F644}"/>
          </ac:spMkLst>
        </pc:spChg>
        <pc:spChg chg="add mod">
          <ac:chgData name="Palit, Tapti" userId="dec6fbcd-7598-406a-8cbf-504d4a3bac15" providerId="ADAL" clId="{65104DF2-1B45-4C36-9E2A-F89658839DCF}" dt="2024-02-06T18:49:16.474" v="26377"/>
          <ac:spMkLst>
            <pc:docMk/>
            <pc:sldMk cId="4069589226" sldId="1178"/>
            <ac:spMk id="36" creationId="{D605672A-B683-756D-CA78-C40114A0593B}"/>
          </ac:spMkLst>
        </pc:spChg>
        <pc:spChg chg="add mod">
          <ac:chgData name="Palit, Tapti" userId="dec6fbcd-7598-406a-8cbf-504d4a3bac15" providerId="ADAL" clId="{65104DF2-1B45-4C36-9E2A-F89658839DCF}" dt="2024-02-06T18:49:16.474" v="26377"/>
          <ac:spMkLst>
            <pc:docMk/>
            <pc:sldMk cId="4069589226" sldId="1178"/>
            <ac:spMk id="37" creationId="{BF284B8C-E89E-D5D2-D1F5-254B37ECBBC4}"/>
          </ac:spMkLst>
        </pc:spChg>
        <pc:spChg chg="add mod">
          <ac:chgData name="Palit, Tapti" userId="dec6fbcd-7598-406a-8cbf-504d4a3bac15" providerId="ADAL" clId="{65104DF2-1B45-4C36-9E2A-F89658839DCF}" dt="2024-02-06T18:49:16.474" v="26377"/>
          <ac:spMkLst>
            <pc:docMk/>
            <pc:sldMk cId="4069589226" sldId="1178"/>
            <ac:spMk id="45" creationId="{5BC1CC5F-591B-618D-B3EB-F86407E08E8B}"/>
          </ac:spMkLst>
        </pc:spChg>
        <pc:spChg chg="del">
          <ac:chgData name="Palit, Tapti" userId="dec6fbcd-7598-406a-8cbf-504d4a3bac15" providerId="ADAL" clId="{65104DF2-1B45-4C36-9E2A-F89658839DCF}" dt="2024-02-06T18:49:07.043" v="26376" actId="478"/>
          <ac:spMkLst>
            <pc:docMk/>
            <pc:sldMk cId="4069589226" sldId="1178"/>
            <ac:spMk id="52" creationId="{1B8ECE4D-4DE5-5574-810B-C25B6FB8B1F3}"/>
          </ac:spMkLst>
        </pc:spChg>
        <pc:spChg chg="del">
          <ac:chgData name="Palit, Tapti" userId="dec6fbcd-7598-406a-8cbf-504d4a3bac15" providerId="ADAL" clId="{65104DF2-1B45-4C36-9E2A-F89658839DCF}" dt="2024-02-06T18:49:07.043" v="26376" actId="478"/>
          <ac:spMkLst>
            <pc:docMk/>
            <pc:sldMk cId="4069589226" sldId="1178"/>
            <ac:spMk id="53" creationId="{17196389-9AE0-F089-FC74-A1209B1893CF}"/>
          </ac:spMkLst>
        </pc:spChg>
        <pc:cxnChg chg="del mod">
          <ac:chgData name="Palit, Tapti" userId="dec6fbcd-7598-406a-8cbf-504d4a3bac15" providerId="ADAL" clId="{65104DF2-1B45-4C36-9E2A-F89658839DCF}" dt="2024-02-06T18:49:07.043" v="26376" actId="478"/>
          <ac:cxnSpMkLst>
            <pc:docMk/>
            <pc:sldMk cId="4069589226" sldId="1178"/>
            <ac:cxnSpMk id="2" creationId="{FCD20EF2-683E-F4A6-EF85-F3DDE871901A}"/>
          </ac:cxnSpMkLst>
        </pc:cxnChg>
        <pc:cxnChg chg="del mod">
          <ac:chgData name="Palit, Tapti" userId="dec6fbcd-7598-406a-8cbf-504d4a3bac15" providerId="ADAL" clId="{65104DF2-1B45-4C36-9E2A-F89658839DCF}" dt="2024-02-06T18:49:07.043" v="26376" actId="478"/>
          <ac:cxnSpMkLst>
            <pc:docMk/>
            <pc:sldMk cId="4069589226" sldId="1178"/>
            <ac:cxnSpMk id="6" creationId="{6A83AC85-26A8-F15B-1CA0-C03623E12430}"/>
          </ac:cxnSpMkLst>
        </pc:cxnChg>
        <pc:cxnChg chg="del mod">
          <ac:chgData name="Palit, Tapti" userId="dec6fbcd-7598-406a-8cbf-504d4a3bac15" providerId="ADAL" clId="{65104DF2-1B45-4C36-9E2A-F89658839DCF}" dt="2024-02-06T18:49:07.043" v="26376" actId="478"/>
          <ac:cxnSpMkLst>
            <pc:docMk/>
            <pc:sldMk cId="4069589226" sldId="1178"/>
            <ac:cxnSpMk id="10" creationId="{A466FFF3-2D83-9C5F-C7A7-73CCB1E96766}"/>
          </ac:cxnSpMkLst>
        </pc:cxnChg>
        <pc:cxnChg chg="del mod">
          <ac:chgData name="Palit, Tapti" userId="dec6fbcd-7598-406a-8cbf-504d4a3bac15" providerId="ADAL" clId="{65104DF2-1B45-4C36-9E2A-F89658839DCF}" dt="2024-02-06T18:49:07.043" v="26376" actId="478"/>
          <ac:cxnSpMkLst>
            <pc:docMk/>
            <pc:sldMk cId="4069589226" sldId="1178"/>
            <ac:cxnSpMk id="11" creationId="{34ADCB78-7E32-1294-35B5-028CB3B5795D}"/>
          </ac:cxnSpMkLst>
        </pc:cxnChg>
        <pc:cxnChg chg="del mod">
          <ac:chgData name="Palit, Tapti" userId="dec6fbcd-7598-406a-8cbf-504d4a3bac15" providerId="ADAL" clId="{65104DF2-1B45-4C36-9E2A-F89658839DCF}" dt="2024-02-06T18:49:07.043" v="26376" actId="478"/>
          <ac:cxnSpMkLst>
            <pc:docMk/>
            <pc:sldMk cId="4069589226" sldId="1178"/>
            <ac:cxnSpMk id="14" creationId="{130FE503-7A81-ECB4-3A67-23F55AB93FD8}"/>
          </ac:cxnSpMkLst>
        </pc:cxnChg>
        <pc:cxnChg chg="del mod">
          <ac:chgData name="Palit, Tapti" userId="dec6fbcd-7598-406a-8cbf-504d4a3bac15" providerId="ADAL" clId="{65104DF2-1B45-4C36-9E2A-F89658839DCF}" dt="2024-02-06T18:49:07.043" v="26376" actId="478"/>
          <ac:cxnSpMkLst>
            <pc:docMk/>
            <pc:sldMk cId="4069589226" sldId="1178"/>
            <ac:cxnSpMk id="18" creationId="{A6038E17-CC26-E08F-C317-6C9DD75D396C}"/>
          </ac:cxnSpMkLst>
        </pc:cxnChg>
        <pc:cxnChg chg="del">
          <ac:chgData name="Palit, Tapti" userId="dec6fbcd-7598-406a-8cbf-504d4a3bac15" providerId="ADAL" clId="{65104DF2-1B45-4C36-9E2A-F89658839DCF}" dt="2024-02-06T18:49:07.043" v="26376" actId="478"/>
          <ac:cxnSpMkLst>
            <pc:docMk/>
            <pc:sldMk cId="4069589226" sldId="1178"/>
            <ac:cxnSpMk id="19" creationId="{C7325E9C-6710-77F6-496C-B8F7F5A6CE7B}"/>
          </ac:cxnSpMkLst>
        </pc:cxnChg>
        <pc:cxnChg chg="del mod">
          <ac:chgData name="Palit, Tapti" userId="dec6fbcd-7598-406a-8cbf-504d4a3bac15" providerId="ADAL" clId="{65104DF2-1B45-4C36-9E2A-F89658839DCF}" dt="2024-02-06T18:49:07.043" v="26376" actId="478"/>
          <ac:cxnSpMkLst>
            <pc:docMk/>
            <pc:sldMk cId="4069589226" sldId="1178"/>
            <ac:cxnSpMk id="20" creationId="{495B6547-944C-E411-8011-CF584D219AB0}"/>
          </ac:cxnSpMkLst>
        </pc:cxnChg>
        <pc:cxnChg chg="del mod">
          <ac:chgData name="Palit, Tapti" userId="dec6fbcd-7598-406a-8cbf-504d4a3bac15" providerId="ADAL" clId="{65104DF2-1B45-4C36-9E2A-F89658839DCF}" dt="2024-02-06T18:49:07.043" v="26376" actId="478"/>
          <ac:cxnSpMkLst>
            <pc:docMk/>
            <pc:sldMk cId="4069589226" sldId="1178"/>
            <ac:cxnSpMk id="21" creationId="{A041E1F3-C83B-6206-B97D-832D5B6865D0}"/>
          </ac:cxnSpMkLst>
        </pc:cxnChg>
        <pc:cxnChg chg="del mod">
          <ac:chgData name="Palit, Tapti" userId="dec6fbcd-7598-406a-8cbf-504d4a3bac15" providerId="ADAL" clId="{65104DF2-1B45-4C36-9E2A-F89658839DCF}" dt="2024-02-06T18:49:07.043" v="26376" actId="478"/>
          <ac:cxnSpMkLst>
            <pc:docMk/>
            <pc:sldMk cId="4069589226" sldId="1178"/>
            <ac:cxnSpMk id="25" creationId="{006A2470-4139-2556-40B3-0DE6B95985E7}"/>
          </ac:cxnSpMkLst>
        </pc:cxnChg>
        <pc:cxnChg chg="del mod">
          <ac:chgData name="Palit, Tapti" userId="dec6fbcd-7598-406a-8cbf-504d4a3bac15" providerId="ADAL" clId="{65104DF2-1B45-4C36-9E2A-F89658839DCF}" dt="2024-02-06T18:49:07.043" v="26376" actId="478"/>
          <ac:cxnSpMkLst>
            <pc:docMk/>
            <pc:sldMk cId="4069589226" sldId="1178"/>
            <ac:cxnSpMk id="26" creationId="{506C9240-5C85-138C-9BA3-C52D157E0997}"/>
          </ac:cxnSpMkLst>
        </pc:cxnChg>
        <pc:cxnChg chg="del mod">
          <ac:chgData name="Palit, Tapti" userId="dec6fbcd-7598-406a-8cbf-504d4a3bac15" providerId="ADAL" clId="{65104DF2-1B45-4C36-9E2A-F89658839DCF}" dt="2024-02-06T18:49:07.043" v="26376" actId="478"/>
          <ac:cxnSpMkLst>
            <pc:docMk/>
            <pc:sldMk cId="4069589226" sldId="1178"/>
            <ac:cxnSpMk id="28" creationId="{CFBE385A-1C90-687B-9ED9-9AAD22174ACE}"/>
          </ac:cxnSpMkLst>
        </pc:cxnChg>
        <pc:cxnChg chg="del mod">
          <ac:chgData name="Palit, Tapti" userId="dec6fbcd-7598-406a-8cbf-504d4a3bac15" providerId="ADAL" clId="{65104DF2-1B45-4C36-9E2A-F89658839DCF}" dt="2024-02-06T18:49:07.043" v="26376" actId="478"/>
          <ac:cxnSpMkLst>
            <pc:docMk/>
            <pc:sldMk cId="4069589226" sldId="1178"/>
            <ac:cxnSpMk id="30" creationId="{A6D6C83C-E0F0-AFAA-EFC9-8715489C3EA9}"/>
          </ac:cxnSpMkLst>
        </pc:cxnChg>
        <pc:cxnChg chg="del mod">
          <ac:chgData name="Palit, Tapti" userId="dec6fbcd-7598-406a-8cbf-504d4a3bac15" providerId="ADAL" clId="{65104DF2-1B45-4C36-9E2A-F89658839DCF}" dt="2024-02-06T18:49:07.043" v="26376" actId="478"/>
          <ac:cxnSpMkLst>
            <pc:docMk/>
            <pc:sldMk cId="4069589226" sldId="1178"/>
            <ac:cxnSpMk id="31" creationId="{0FF023DE-D8C8-1DD9-95A7-3734144FC31A}"/>
          </ac:cxnSpMkLst>
        </pc:cxnChg>
        <pc:cxnChg chg="del mod">
          <ac:chgData name="Palit, Tapti" userId="dec6fbcd-7598-406a-8cbf-504d4a3bac15" providerId="ADAL" clId="{65104DF2-1B45-4C36-9E2A-F89658839DCF}" dt="2024-02-06T18:49:07.043" v="26376" actId="478"/>
          <ac:cxnSpMkLst>
            <pc:docMk/>
            <pc:sldMk cId="4069589226" sldId="1178"/>
            <ac:cxnSpMk id="34" creationId="{E5E111F1-DFFF-2F07-20F0-294C45A9881C}"/>
          </ac:cxnSpMkLst>
        </pc:cxnChg>
        <pc:cxnChg chg="del mod">
          <ac:chgData name="Palit, Tapti" userId="dec6fbcd-7598-406a-8cbf-504d4a3bac15" providerId="ADAL" clId="{65104DF2-1B45-4C36-9E2A-F89658839DCF}" dt="2024-02-06T18:49:07.043" v="26376" actId="478"/>
          <ac:cxnSpMkLst>
            <pc:docMk/>
            <pc:sldMk cId="4069589226" sldId="1178"/>
            <ac:cxnSpMk id="38" creationId="{F0BD4461-543F-1ABB-9BE6-D6301792213E}"/>
          </ac:cxnSpMkLst>
        </pc:cxnChg>
        <pc:cxnChg chg="add mod">
          <ac:chgData name="Palit, Tapti" userId="dec6fbcd-7598-406a-8cbf-504d4a3bac15" providerId="ADAL" clId="{65104DF2-1B45-4C36-9E2A-F89658839DCF}" dt="2024-02-06T18:49:16.474" v="26377"/>
          <ac:cxnSpMkLst>
            <pc:docMk/>
            <pc:sldMk cId="4069589226" sldId="1178"/>
            <ac:cxnSpMk id="39" creationId="{250DA214-01B5-BF62-FB57-5AC079254A4B}"/>
          </ac:cxnSpMkLst>
        </pc:cxnChg>
        <pc:cxnChg chg="add mod">
          <ac:chgData name="Palit, Tapti" userId="dec6fbcd-7598-406a-8cbf-504d4a3bac15" providerId="ADAL" clId="{65104DF2-1B45-4C36-9E2A-F89658839DCF}" dt="2024-02-06T18:49:16.474" v="26377"/>
          <ac:cxnSpMkLst>
            <pc:docMk/>
            <pc:sldMk cId="4069589226" sldId="1178"/>
            <ac:cxnSpMk id="40" creationId="{45D6E333-D25C-0EA1-B990-20E2EA87E050}"/>
          </ac:cxnSpMkLst>
        </pc:cxnChg>
        <pc:cxnChg chg="add mod">
          <ac:chgData name="Palit, Tapti" userId="dec6fbcd-7598-406a-8cbf-504d4a3bac15" providerId="ADAL" clId="{65104DF2-1B45-4C36-9E2A-F89658839DCF}" dt="2024-02-06T18:49:16.474" v="26377"/>
          <ac:cxnSpMkLst>
            <pc:docMk/>
            <pc:sldMk cId="4069589226" sldId="1178"/>
            <ac:cxnSpMk id="41" creationId="{592A7349-5AD6-2164-D2BF-B469CCD0C928}"/>
          </ac:cxnSpMkLst>
        </pc:cxnChg>
        <pc:cxnChg chg="add mod">
          <ac:chgData name="Palit, Tapti" userId="dec6fbcd-7598-406a-8cbf-504d4a3bac15" providerId="ADAL" clId="{65104DF2-1B45-4C36-9E2A-F89658839DCF}" dt="2024-02-06T18:49:16.474" v="26377"/>
          <ac:cxnSpMkLst>
            <pc:docMk/>
            <pc:sldMk cId="4069589226" sldId="1178"/>
            <ac:cxnSpMk id="42" creationId="{9C11B410-4D9A-0A53-F2C8-A134EF0B7C7B}"/>
          </ac:cxnSpMkLst>
        </pc:cxnChg>
        <pc:cxnChg chg="del mod">
          <ac:chgData name="Palit, Tapti" userId="dec6fbcd-7598-406a-8cbf-504d4a3bac15" providerId="ADAL" clId="{65104DF2-1B45-4C36-9E2A-F89658839DCF}" dt="2024-02-06T18:49:07.043" v="26376" actId="478"/>
          <ac:cxnSpMkLst>
            <pc:docMk/>
            <pc:sldMk cId="4069589226" sldId="1178"/>
            <ac:cxnSpMk id="43" creationId="{243342FF-E3B7-2D15-BC6A-093054D329BB}"/>
          </ac:cxnSpMkLst>
        </pc:cxnChg>
        <pc:cxnChg chg="add mod">
          <ac:chgData name="Palit, Tapti" userId="dec6fbcd-7598-406a-8cbf-504d4a3bac15" providerId="ADAL" clId="{65104DF2-1B45-4C36-9E2A-F89658839DCF}" dt="2024-02-06T18:49:16.474" v="26377"/>
          <ac:cxnSpMkLst>
            <pc:docMk/>
            <pc:sldMk cId="4069589226" sldId="1178"/>
            <ac:cxnSpMk id="44" creationId="{F62CD83B-983C-F6B2-28DD-82BEF605EB6C}"/>
          </ac:cxnSpMkLst>
        </pc:cxnChg>
        <pc:cxnChg chg="del mod">
          <ac:chgData name="Palit, Tapti" userId="dec6fbcd-7598-406a-8cbf-504d4a3bac15" providerId="ADAL" clId="{65104DF2-1B45-4C36-9E2A-F89658839DCF}" dt="2024-02-06T18:49:07.043" v="26376" actId="478"/>
          <ac:cxnSpMkLst>
            <pc:docMk/>
            <pc:sldMk cId="4069589226" sldId="1178"/>
            <ac:cxnSpMk id="46" creationId="{ED31FCE2-956E-71FB-468A-90BCFE3BA071}"/>
          </ac:cxnSpMkLst>
        </pc:cxnChg>
        <pc:cxnChg chg="add mod">
          <ac:chgData name="Palit, Tapti" userId="dec6fbcd-7598-406a-8cbf-504d4a3bac15" providerId="ADAL" clId="{65104DF2-1B45-4C36-9E2A-F89658839DCF}" dt="2024-02-06T18:49:16.474" v="26377"/>
          <ac:cxnSpMkLst>
            <pc:docMk/>
            <pc:sldMk cId="4069589226" sldId="1178"/>
            <ac:cxnSpMk id="47" creationId="{19640316-592E-BC84-1B59-48274D694DDA}"/>
          </ac:cxnSpMkLst>
        </pc:cxnChg>
        <pc:cxnChg chg="add mod">
          <ac:chgData name="Palit, Tapti" userId="dec6fbcd-7598-406a-8cbf-504d4a3bac15" providerId="ADAL" clId="{65104DF2-1B45-4C36-9E2A-F89658839DCF}" dt="2024-02-06T18:49:16.474" v="26377"/>
          <ac:cxnSpMkLst>
            <pc:docMk/>
            <pc:sldMk cId="4069589226" sldId="1178"/>
            <ac:cxnSpMk id="48" creationId="{45AF0E56-BD60-5656-82DE-49ACC42DAB1C}"/>
          </ac:cxnSpMkLst>
        </pc:cxnChg>
        <pc:cxnChg chg="add mod">
          <ac:chgData name="Palit, Tapti" userId="dec6fbcd-7598-406a-8cbf-504d4a3bac15" providerId="ADAL" clId="{65104DF2-1B45-4C36-9E2A-F89658839DCF}" dt="2024-02-06T18:49:16.474" v="26377"/>
          <ac:cxnSpMkLst>
            <pc:docMk/>
            <pc:sldMk cId="4069589226" sldId="1178"/>
            <ac:cxnSpMk id="49" creationId="{C704215B-D8BE-1E5A-0B07-3532A17E96B0}"/>
          </ac:cxnSpMkLst>
        </pc:cxnChg>
        <pc:cxnChg chg="add mod">
          <ac:chgData name="Palit, Tapti" userId="dec6fbcd-7598-406a-8cbf-504d4a3bac15" providerId="ADAL" clId="{65104DF2-1B45-4C36-9E2A-F89658839DCF}" dt="2024-02-06T18:49:16.474" v="26377"/>
          <ac:cxnSpMkLst>
            <pc:docMk/>
            <pc:sldMk cId="4069589226" sldId="1178"/>
            <ac:cxnSpMk id="50" creationId="{4CF7DF83-537A-672E-6060-5A9E31A8F6AA}"/>
          </ac:cxnSpMkLst>
        </pc:cxnChg>
        <pc:cxnChg chg="add mod">
          <ac:chgData name="Palit, Tapti" userId="dec6fbcd-7598-406a-8cbf-504d4a3bac15" providerId="ADAL" clId="{65104DF2-1B45-4C36-9E2A-F89658839DCF}" dt="2024-02-06T18:49:16.474" v="26377"/>
          <ac:cxnSpMkLst>
            <pc:docMk/>
            <pc:sldMk cId="4069589226" sldId="1178"/>
            <ac:cxnSpMk id="51" creationId="{ADB27B95-FC88-4819-8091-E73A25898054}"/>
          </ac:cxnSpMkLst>
        </pc:cxnChg>
        <pc:cxnChg chg="add mod">
          <ac:chgData name="Palit, Tapti" userId="dec6fbcd-7598-406a-8cbf-504d4a3bac15" providerId="ADAL" clId="{65104DF2-1B45-4C36-9E2A-F89658839DCF}" dt="2024-02-06T18:49:16.474" v="26377"/>
          <ac:cxnSpMkLst>
            <pc:docMk/>
            <pc:sldMk cId="4069589226" sldId="1178"/>
            <ac:cxnSpMk id="54" creationId="{396376AD-8750-46E7-67FB-CD63E3AE994A}"/>
          </ac:cxnSpMkLst>
        </pc:cxnChg>
        <pc:cxnChg chg="add mod">
          <ac:chgData name="Palit, Tapti" userId="dec6fbcd-7598-406a-8cbf-504d4a3bac15" providerId="ADAL" clId="{65104DF2-1B45-4C36-9E2A-F89658839DCF}" dt="2024-02-06T18:49:16.474" v="26377"/>
          <ac:cxnSpMkLst>
            <pc:docMk/>
            <pc:sldMk cId="4069589226" sldId="1178"/>
            <ac:cxnSpMk id="56" creationId="{76AA129E-EBEB-B119-E5DE-E744688D34BA}"/>
          </ac:cxnSpMkLst>
        </pc:cxnChg>
        <pc:cxnChg chg="add mod">
          <ac:chgData name="Palit, Tapti" userId="dec6fbcd-7598-406a-8cbf-504d4a3bac15" providerId="ADAL" clId="{65104DF2-1B45-4C36-9E2A-F89658839DCF}" dt="2024-02-06T18:49:16.474" v="26377"/>
          <ac:cxnSpMkLst>
            <pc:docMk/>
            <pc:sldMk cId="4069589226" sldId="1178"/>
            <ac:cxnSpMk id="57" creationId="{E6BEBEC9-A16B-910A-0C3D-DE84C0F72A90}"/>
          </ac:cxnSpMkLst>
        </pc:cxnChg>
        <pc:cxnChg chg="add mod">
          <ac:chgData name="Palit, Tapti" userId="dec6fbcd-7598-406a-8cbf-504d4a3bac15" providerId="ADAL" clId="{65104DF2-1B45-4C36-9E2A-F89658839DCF}" dt="2024-02-06T18:49:16.474" v="26377"/>
          <ac:cxnSpMkLst>
            <pc:docMk/>
            <pc:sldMk cId="4069589226" sldId="1178"/>
            <ac:cxnSpMk id="58" creationId="{F90B73B0-45B5-5BC5-9DEE-6F1125BD7F26}"/>
          </ac:cxnSpMkLst>
        </pc:cxnChg>
        <pc:cxnChg chg="add mod">
          <ac:chgData name="Palit, Tapti" userId="dec6fbcd-7598-406a-8cbf-504d4a3bac15" providerId="ADAL" clId="{65104DF2-1B45-4C36-9E2A-F89658839DCF}" dt="2024-02-06T18:49:16.474" v="26377"/>
          <ac:cxnSpMkLst>
            <pc:docMk/>
            <pc:sldMk cId="4069589226" sldId="1178"/>
            <ac:cxnSpMk id="59" creationId="{3E7EE0EB-C1DA-3103-D36A-1B9D497E3208}"/>
          </ac:cxnSpMkLst>
        </pc:cxnChg>
        <pc:cxnChg chg="add mod">
          <ac:chgData name="Palit, Tapti" userId="dec6fbcd-7598-406a-8cbf-504d4a3bac15" providerId="ADAL" clId="{65104DF2-1B45-4C36-9E2A-F89658839DCF}" dt="2024-02-06T18:49:16.474" v="26377"/>
          <ac:cxnSpMkLst>
            <pc:docMk/>
            <pc:sldMk cId="4069589226" sldId="1178"/>
            <ac:cxnSpMk id="60" creationId="{B567BCBD-E47B-34FF-FEDF-8EE764ACC1BD}"/>
          </ac:cxnSpMkLst>
        </pc:cxnChg>
        <pc:cxnChg chg="add mod">
          <ac:chgData name="Palit, Tapti" userId="dec6fbcd-7598-406a-8cbf-504d4a3bac15" providerId="ADAL" clId="{65104DF2-1B45-4C36-9E2A-F89658839DCF}" dt="2024-02-06T18:49:16.474" v="26377"/>
          <ac:cxnSpMkLst>
            <pc:docMk/>
            <pc:sldMk cId="4069589226" sldId="1178"/>
            <ac:cxnSpMk id="61" creationId="{F4835969-3AC9-7D1A-91DC-5B7FB3FB82BA}"/>
          </ac:cxnSpMkLst>
        </pc:cxnChg>
        <pc:cxnChg chg="add mod">
          <ac:chgData name="Palit, Tapti" userId="dec6fbcd-7598-406a-8cbf-504d4a3bac15" providerId="ADAL" clId="{65104DF2-1B45-4C36-9E2A-F89658839DCF}" dt="2024-02-06T18:49:16.474" v="26377"/>
          <ac:cxnSpMkLst>
            <pc:docMk/>
            <pc:sldMk cId="4069589226" sldId="1178"/>
            <ac:cxnSpMk id="62" creationId="{41296DE5-4122-9970-2B46-921E91D61EE9}"/>
          </ac:cxnSpMkLst>
        </pc:cxnChg>
        <pc:cxnChg chg="add mod">
          <ac:chgData name="Palit, Tapti" userId="dec6fbcd-7598-406a-8cbf-504d4a3bac15" providerId="ADAL" clId="{65104DF2-1B45-4C36-9E2A-F89658839DCF}" dt="2024-02-06T18:49:16.474" v="26377"/>
          <ac:cxnSpMkLst>
            <pc:docMk/>
            <pc:sldMk cId="4069589226" sldId="1178"/>
            <ac:cxnSpMk id="63" creationId="{354F19A8-898D-B354-44DC-E053A3D16D8C}"/>
          </ac:cxnSpMkLst>
        </pc:cxnChg>
        <pc:cxnChg chg="add mod">
          <ac:chgData name="Palit, Tapti" userId="dec6fbcd-7598-406a-8cbf-504d4a3bac15" providerId="ADAL" clId="{65104DF2-1B45-4C36-9E2A-F89658839DCF}" dt="2024-02-06T18:49:16.474" v="26377"/>
          <ac:cxnSpMkLst>
            <pc:docMk/>
            <pc:sldMk cId="4069589226" sldId="1178"/>
            <ac:cxnSpMk id="64" creationId="{205EA63E-BD7A-766A-80DF-C4E3A54CCDB3}"/>
          </ac:cxnSpMkLst>
        </pc:cxnChg>
      </pc:sldChg>
      <pc:sldChg chg="modSp mod">
        <pc:chgData name="Palit, Tapti" userId="dec6fbcd-7598-406a-8cbf-504d4a3bac15" providerId="ADAL" clId="{65104DF2-1B45-4C36-9E2A-F89658839DCF}" dt="2024-02-15T17:32:55.716" v="28005" actId="14100"/>
        <pc:sldMkLst>
          <pc:docMk/>
          <pc:sldMk cId="697344994" sldId="1180"/>
        </pc:sldMkLst>
        <pc:spChg chg="mod">
          <ac:chgData name="Palit, Tapti" userId="dec6fbcd-7598-406a-8cbf-504d4a3bac15" providerId="ADAL" clId="{65104DF2-1B45-4C36-9E2A-F89658839DCF}" dt="2024-02-15T17:32:55.716" v="28005" actId="14100"/>
          <ac:spMkLst>
            <pc:docMk/>
            <pc:sldMk cId="697344994" sldId="1180"/>
            <ac:spMk id="15" creationId="{632CDA17-2240-B34F-44F8-5573404E1E94}"/>
          </ac:spMkLst>
        </pc:spChg>
      </pc:sldChg>
      <pc:sldChg chg="addSp delSp modSp add del mod delAnim modAnim chgLayout">
        <pc:chgData name="Palit, Tapti" userId="dec6fbcd-7598-406a-8cbf-504d4a3bac15" providerId="ADAL" clId="{65104DF2-1B45-4C36-9E2A-F89658839DCF}" dt="2024-02-06T20:29:08.941" v="27356"/>
        <pc:sldMkLst>
          <pc:docMk/>
          <pc:sldMk cId="3590149766" sldId="1181"/>
        </pc:sldMkLst>
        <pc:spChg chg="mod ord">
          <ac:chgData name="Palit, Tapti" userId="dec6fbcd-7598-406a-8cbf-504d4a3bac15" providerId="ADAL" clId="{65104DF2-1B45-4C36-9E2A-F89658839DCF}" dt="2024-02-06T20:04:45.783" v="27028" actId="20577"/>
          <ac:spMkLst>
            <pc:docMk/>
            <pc:sldMk cId="3590149766" sldId="1181"/>
            <ac:spMk id="2" creationId="{6C7C9C36-DF72-A866-6C27-DE4420E006D7}"/>
          </ac:spMkLst>
        </pc:spChg>
        <pc:spChg chg="mod ord">
          <ac:chgData name="Palit, Tapti" userId="dec6fbcd-7598-406a-8cbf-504d4a3bac15" providerId="ADAL" clId="{65104DF2-1B45-4C36-9E2A-F89658839DCF}" dt="2024-02-06T19:38:20.926" v="26629" actId="6264"/>
          <ac:spMkLst>
            <pc:docMk/>
            <pc:sldMk cId="3590149766" sldId="1181"/>
            <ac:spMk id="3" creationId="{6F48C7E2-8907-AD75-27A5-128CDEB7D8C8}"/>
          </ac:spMkLst>
        </pc:spChg>
        <pc:spChg chg="mod ord">
          <ac:chgData name="Palit, Tapti" userId="dec6fbcd-7598-406a-8cbf-504d4a3bac15" providerId="ADAL" clId="{65104DF2-1B45-4C36-9E2A-F89658839DCF}" dt="2024-02-06T19:38:20.926" v="26629" actId="6264"/>
          <ac:spMkLst>
            <pc:docMk/>
            <pc:sldMk cId="3590149766" sldId="1181"/>
            <ac:spMk id="4" creationId="{B63284F5-C930-5631-AEFC-859D1DC8D966}"/>
          </ac:spMkLst>
        </pc:spChg>
        <pc:spChg chg="del">
          <ac:chgData name="Palit, Tapti" userId="dec6fbcd-7598-406a-8cbf-504d4a3bac15" providerId="ADAL" clId="{65104DF2-1B45-4C36-9E2A-F89658839DCF}" dt="2024-02-06T19:38:13.806" v="26628" actId="478"/>
          <ac:spMkLst>
            <pc:docMk/>
            <pc:sldMk cId="3590149766" sldId="1181"/>
            <ac:spMk id="5" creationId="{075331E4-8F53-7B24-1328-FED7BD443E37}"/>
          </ac:spMkLst>
        </pc:spChg>
        <pc:spChg chg="del">
          <ac:chgData name="Palit, Tapti" userId="dec6fbcd-7598-406a-8cbf-504d4a3bac15" providerId="ADAL" clId="{65104DF2-1B45-4C36-9E2A-F89658839DCF}" dt="2024-02-06T19:38:13.806" v="26628" actId="478"/>
          <ac:spMkLst>
            <pc:docMk/>
            <pc:sldMk cId="3590149766" sldId="1181"/>
            <ac:spMk id="6" creationId="{77C49B3D-9A94-9F03-4A10-30B45580D942}"/>
          </ac:spMkLst>
        </pc:spChg>
        <pc:spChg chg="add del mod">
          <ac:chgData name="Palit, Tapti" userId="dec6fbcd-7598-406a-8cbf-504d4a3bac15" providerId="ADAL" clId="{65104DF2-1B45-4C36-9E2A-F89658839DCF}" dt="2024-02-06T19:38:20.926" v="26629" actId="6264"/>
          <ac:spMkLst>
            <pc:docMk/>
            <pc:sldMk cId="3590149766" sldId="1181"/>
            <ac:spMk id="7" creationId="{EBD10FBA-4852-621F-883E-75AB482E8F6A}"/>
          </ac:spMkLst>
        </pc:spChg>
        <pc:spChg chg="add del mod">
          <ac:chgData name="Palit, Tapti" userId="dec6fbcd-7598-406a-8cbf-504d4a3bac15" providerId="ADAL" clId="{65104DF2-1B45-4C36-9E2A-F89658839DCF}" dt="2024-02-06T19:38:20.926" v="26629" actId="6264"/>
          <ac:spMkLst>
            <pc:docMk/>
            <pc:sldMk cId="3590149766" sldId="1181"/>
            <ac:spMk id="8" creationId="{50C629F2-8B7F-9E14-01DD-A7CE02C769C7}"/>
          </ac:spMkLst>
        </pc:spChg>
        <pc:spChg chg="add del mod">
          <ac:chgData name="Palit, Tapti" userId="dec6fbcd-7598-406a-8cbf-504d4a3bac15" providerId="ADAL" clId="{65104DF2-1B45-4C36-9E2A-F89658839DCF}" dt="2024-02-06T19:38:20.926" v="26629" actId="6264"/>
          <ac:spMkLst>
            <pc:docMk/>
            <pc:sldMk cId="3590149766" sldId="1181"/>
            <ac:spMk id="9" creationId="{DAD121E6-CA55-5D64-B390-B7F91E7302BC}"/>
          </ac:spMkLst>
        </pc:spChg>
        <pc:spChg chg="add mod">
          <ac:chgData name="Palit, Tapti" userId="dec6fbcd-7598-406a-8cbf-504d4a3bac15" providerId="ADAL" clId="{65104DF2-1B45-4C36-9E2A-F89658839DCF}" dt="2024-02-06T20:23:45.603" v="27271" actId="6549"/>
          <ac:spMkLst>
            <pc:docMk/>
            <pc:sldMk cId="3590149766" sldId="1181"/>
            <ac:spMk id="10" creationId="{0CF7692E-7F41-82F7-5F7B-15DAF39C70A1}"/>
          </ac:spMkLst>
        </pc:spChg>
        <pc:spChg chg="add del mod">
          <ac:chgData name="Palit, Tapti" userId="dec6fbcd-7598-406a-8cbf-504d4a3bac15" providerId="ADAL" clId="{65104DF2-1B45-4C36-9E2A-F89658839DCF}" dt="2024-02-06T20:24:50.002" v="27297" actId="478"/>
          <ac:spMkLst>
            <pc:docMk/>
            <pc:sldMk cId="3590149766" sldId="1181"/>
            <ac:spMk id="11" creationId="{C7CF26EB-73DA-D57F-D06F-E050FA41E757}"/>
          </ac:spMkLst>
        </pc:spChg>
        <pc:spChg chg="add mod">
          <ac:chgData name="Palit, Tapti" userId="dec6fbcd-7598-406a-8cbf-504d4a3bac15" providerId="ADAL" clId="{65104DF2-1B45-4C36-9E2A-F89658839DCF}" dt="2024-02-06T20:28:20.905" v="27338" actId="164"/>
          <ac:spMkLst>
            <pc:docMk/>
            <pc:sldMk cId="3590149766" sldId="1181"/>
            <ac:spMk id="12" creationId="{9EB78D42-05F9-E55B-C4F4-36561CA5B33C}"/>
          </ac:spMkLst>
        </pc:spChg>
        <pc:spChg chg="add mod">
          <ac:chgData name="Palit, Tapti" userId="dec6fbcd-7598-406a-8cbf-504d4a3bac15" providerId="ADAL" clId="{65104DF2-1B45-4C36-9E2A-F89658839DCF}" dt="2024-02-06T20:28:20.905" v="27338" actId="164"/>
          <ac:spMkLst>
            <pc:docMk/>
            <pc:sldMk cId="3590149766" sldId="1181"/>
            <ac:spMk id="13" creationId="{C0CF3D79-F4CA-A1B8-1C1A-1472B50FB7C0}"/>
          </ac:spMkLst>
        </pc:spChg>
        <pc:spChg chg="mod">
          <ac:chgData name="Palit, Tapti" userId="dec6fbcd-7598-406a-8cbf-504d4a3bac15" providerId="ADAL" clId="{65104DF2-1B45-4C36-9E2A-F89658839DCF}" dt="2024-02-06T20:28:52.253" v="27354" actId="20577"/>
          <ac:spMkLst>
            <pc:docMk/>
            <pc:sldMk cId="3590149766" sldId="1181"/>
            <ac:spMk id="16" creationId="{44183735-05CA-DB47-D091-03623AC26EF0}"/>
          </ac:spMkLst>
        </pc:spChg>
        <pc:spChg chg="mod">
          <ac:chgData name="Palit, Tapti" userId="dec6fbcd-7598-406a-8cbf-504d4a3bac15" providerId="ADAL" clId="{65104DF2-1B45-4C36-9E2A-F89658839DCF}" dt="2024-02-06T20:28:39.265" v="27340"/>
          <ac:spMkLst>
            <pc:docMk/>
            <pc:sldMk cId="3590149766" sldId="1181"/>
            <ac:spMk id="17" creationId="{979CC37E-9430-78F4-9C0A-9A0A6916D812}"/>
          </ac:spMkLst>
        </pc:spChg>
        <pc:grpChg chg="add mod">
          <ac:chgData name="Palit, Tapti" userId="dec6fbcd-7598-406a-8cbf-504d4a3bac15" providerId="ADAL" clId="{65104DF2-1B45-4C36-9E2A-F89658839DCF}" dt="2024-02-06T20:28:20.905" v="27338" actId="164"/>
          <ac:grpSpMkLst>
            <pc:docMk/>
            <pc:sldMk cId="3590149766" sldId="1181"/>
            <ac:grpSpMk id="14" creationId="{E2816787-3592-0E50-893C-4C01CB05BB47}"/>
          </ac:grpSpMkLst>
        </pc:grpChg>
        <pc:grpChg chg="add mod">
          <ac:chgData name="Palit, Tapti" userId="dec6fbcd-7598-406a-8cbf-504d4a3bac15" providerId="ADAL" clId="{65104DF2-1B45-4C36-9E2A-F89658839DCF}" dt="2024-02-06T20:28:44.465" v="27341" actId="1076"/>
          <ac:grpSpMkLst>
            <pc:docMk/>
            <pc:sldMk cId="3590149766" sldId="1181"/>
            <ac:grpSpMk id="15" creationId="{781AEFED-7F2F-1E0F-29A7-E428BAA1841B}"/>
          </ac:grpSpMkLst>
        </pc:grpChg>
      </pc:sldChg>
      <pc:sldChg chg="addSp delSp modSp del mod">
        <pc:chgData name="Palit, Tapti" userId="dec6fbcd-7598-406a-8cbf-504d4a3bac15" providerId="ADAL" clId="{65104DF2-1B45-4C36-9E2A-F89658839DCF}" dt="2024-02-06T19:40:57.426" v="26640" actId="47"/>
        <pc:sldMkLst>
          <pc:docMk/>
          <pc:sldMk cId="2667204090" sldId="1182"/>
        </pc:sldMkLst>
        <pc:spChg chg="mod">
          <ac:chgData name="Palit, Tapti" userId="dec6fbcd-7598-406a-8cbf-504d4a3bac15" providerId="ADAL" clId="{65104DF2-1B45-4C36-9E2A-F89658839DCF}" dt="2024-02-06T19:14:47.775" v="26558" actId="20577"/>
          <ac:spMkLst>
            <pc:docMk/>
            <pc:sldMk cId="2667204090" sldId="1182"/>
            <ac:spMk id="2" creationId="{CBF26494-28CD-1993-78AF-CBD4366ADE0B}"/>
          </ac:spMkLst>
        </pc:spChg>
        <pc:spChg chg="del">
          <ac:chgData name="Palit, Tapti" userId="dec6fbcd-7598-406a-8cbf-504d4a3bac15" providerId="ADAL" clId="{65104DF2-1B45-4C36-9E2A-F89658839DCF}" dt="2024-02-06T19:14:54.604" v="26561" actId="478"/>
          <ac:spMkLst>
            <pc:docMk/>
            <pc:sldMk cId="2667204090" sldId="1182"/>
            <ac:spMk id="6" creationId="{64542C22-242E-1E86-CE69-BD990E330A85}"/>
          </ac:spMkLst>
        </pc:spChg>
        <pc:spChg chg="del">
          <ac:chgData name="Palit, Tapti" userId="dec6fbcd-7598-406a-8cbf-504d4a3bac15" providerId="ADAL" clId="{65104DF2-1B45-4C36-9E2A-F89658839DCF}" dt="2024-02-06T19:14:54.604" v="26561" actId="478"/>
          <ac:spMkLst>
            <pc:docMk/>
            <pc:sldMk cId="2667204090" sldId="1182"/>
            <ac:spMk id="7" creationId="{C9A75279-A181-3884-7218-C533456F95D3}"/>
          </ac:spMkLst>
        </pc:spChg>
        <pc:spChg chg="add mod">
          <ac:chgData name="Palit, Tapti" userId="dec6fbcd-7598-406a-8cbf-504d4a3bac15" providerId="ADAL" clId="{65104DF2-1B45-4C36-9E2A-F89658839DCF}" dt="2024-02-06T19:14:57.197" v="26562" actId="478"/>
          <ac:spMkLst>
            <pc:docMk/>
            <pc:sldMk cId="2667204090" sldId="1182"/>
            <ac:spMk id="8" creationId="{FA0D270F-DBE8-8406-A318-6CB515079120}"/>
          </ac:spMkLst>
        </pc:spChg>
        <pc:spChg chg="del">
          <ac:chgData name="Palit, Tapti" userId="dec6fbcd-7598-406a-8cbf-504d4a3bac15" providerId="ADAL" clId="{65104DF2-1B45-4C36-9E2A-F89658839DCF}" dt="2024-02-06T19:14:57.197" v="26562" actId="478"/>
          <ac:spMkLst>
            <pc:docMk/>
            <pc:sldMk cId="2667204090" sldId="1182"/>
            <ac:spMk id="14" creationId="{709527B3-6A6C-CED4-ABB3-ABF4FA59708F}"/>
          </ac:spMkLst>
        </pc:spChg>
        <pc:picChg chg="del">
          <ac:chgData name="Palit, Tapti" userId="dec6fbcd-7598-406a-8cbf-504d4a3bac15" providerId="ADAL" clId="{65104DF2-1B45-4C36-9E2A-F89658839DCF}" dt="2024-02-06T19:14:49.683" v="26559" actId="478"/>
          <ac:picMkLst>
            <pc:docMk/>
            <pc:sldMk cId="2667204090" sldId="1182"/>
            <ac:picMk id="9" creationId="{A0F7F194-E47D-B39C-5EAF-E372C0A06FDC}"/>
          </ac:picMkLst>
        </pc:picChg>
        <pc:picChg chg="del">
          <ac:chgData name="Palit, Tapti" userId="dec6fbcd-7598-406a-8cbf-504d4a3bac15" providerId="ADAL" clId="{65104DF2-1B45-4C36-9E2A-F89658839DCF}" dt="2024-02-06T19:14:51.164" v="26560" actId="478"/>
          <ac:picMkLst>
            <pc:docMk/>
            <pc:sldMk cId="2667204090" sldId="1182"/>
            <ac:picMk id="10" creationId="{C6B21AA6-C9F8-1AE2-CC80-4404CF5FFC37}"/>
          </ac:picMkLst>
        </pc:picChg>
      </pc:sldChg>
      <pc:sldChg chg="modSp mod">
        <pc:chgData name="Palit, Tapti" userId="dec6fbcd-7598-406a-8cbf-504d4a3bac15" providerId="ADAL" clId="{65104DF2-1B45-4C36-9E2A-F89658839DCF}" dt="2024-02-06T19:32:27.666" v="26619" actId="1076"/>
        <pc:sldMkLst>
          <pc:docMk/>
          <pc:sldMk cId="1806841782" sldId="1183"/>
        </pc:sldMkLst>
        <pc:spChg chg="mod">
          <ac:chgData name="Palit, Tapti" userId="dec6fbcd-7598-406a-8cbf-504d4a3bac15" providerId="ADAL" clId="{65104DF2-1B45-4C36-9E2A-F89658839DCF}" dt="2024-02-06T19:31:36.160" v="26618" actId="1076"/>
          <ac:spMkLst>
            <pc:docMk/>
            <pc:sldMk cId="1806841782" sldId="1183"/>
            <ac:spMk id="53" creationId="{A82FBFB5-B103-4CD2-8475-329EE6D1F065}"/>
          </ac:spMkLst>
        </pc:spChg>
        <pc:spChg chg="mod">
          <ac:chgData name="Palit, Tapti" userId="dec6fbcd-7598-406a-8cbf-504d4a3bac15" providerId="ADAL" clId="{65104DF2-1B45-4C36-9E2A-F89658839DCF}" dt="2024-02-06T19:31:25.242" v="26617" actId="1076"/>
          <ac:spMkLst>
            <pc:docMk/>
            <pc:sldMk cId="1806841782" sldId="1183"/>
            <ac:spMk id="4103" creationId="{3E938F5B-2880-AFED-BAE8-DE3654DB6DAE}"/>
          </ac:spMkLst>
        </pc:spChg>
        <pc:spChg chg="mod">
          <ac:chgData name="Palit, Tapti" userId="dec6fbcd-7598-406a-8cbf-504d4a3bac15" providerId="ADAL" clId="{65104DF2-1B45-4C36-9E2A-F89658839DCF}" dt="2024-02-06T19:32:27.666" v="26619" actId="1076"/>
          <ac:spMkLst>
            <pc:docMk/>
            <pc:sldMk cId="1806841782" sldId="1183"/>
            <ac:spMk id="4204" creationId="{981F8091-BD6B-A8B1-1123-96956C9721D3}"/>
          </ac:spMkLst>
        </pc:spChg>
      </pc:sldChg>
      <pc:sldChg chg="add del">
        <pc:chgData name="Palit, Tapti" userId="dec6fbcd-7598-406a-8cbf-504d4a3bac15" providerId="ADAL" clId="{65104DF2-1B45-4C36-9E2A-F89658839DCF}" dt="2024-02-06T20:06:44.358" v="27109" actId="47"/>
        <pc:sldMkLst>
          <pc:docMk/>
          <pc:sldMk cId="1466594539" sldId="1185"/>
        </pc:sldMkLst>
      </pc:sldChg>
      <pc:sldChg chg="modSp add del mod">
        <pc:chgData name="Palit, Tapti" userId="dec6fbcd-7598-406a-8cbf-504d4a3bac15" providerId="ADAL" clId="{65104DF2-1B45-4C36-9E2A-F89658839DCF}" dt="2024-02-06T20:06:44.358" v="27109" actId="47"/>
        <pc:sldMkLst>
          <pc:docMk/>
          <pc:sldMk cId="3985104369" sldId="1186"/>
        </pc:sldMkLst>
        <pc:spChg chg="mod">
          <ac:chgData name="Palit, Tapti" userId="dec6fbcd-7598-406a-8cbf-504d4a3bac15" providerId="ADAL" clId="{65104DF2-1B45-4C36-9E2A-F89658839DCF}" dt="2024-02-06T19:33:46.010" v="26621" actId="20577"/>
          <ac:spMkLst>
            <pc:docMk/>
            <pc:sldMk cId="3985104369" sldId="1186"/>
            <ac:spMk id="10" creationId="{EAE40A79-78EA-8321-74B9-EF6B39897889}"/>
          </ac:spMkLst>
        </pc:spChg>
      </pc:sldChg>
      <pc:sldChg chg="add del">
        <pc:chgData name="Palit, Tapti" userId="dec6fbcd-7598-406a-8cbf-504d4a3bac15" providerId="ADAL" clId="{65104DF2-1B45-4C36-9E2A-F89658839DCF}" dt="2024-02-06T20:06:44.358" v="27109" actId="47"/>
        <pc:sldMkLst>
          <pc:docMk/>
          <pc:sldMk cId="1840360482" sldId="1187"/>
        </pc:sldMkLst>
      </pc:sldChg>
      <pc:sldChg chg="addSp delSp modSp add mod modClrScheme chgLayout">
        <pc:chgData name="Palit, Tapti" userId="dec6fbcd-7598-406a-8cbf-504d4a3bac15" providerId="ADAL" clId="{65104DF2-1B45-4C36-9E2A-F89658839DCF}" dt="2024-02-06T18:29:46.831" v="26036" actId="1035"/>
        <pc:sldMkLst>
          <pc:docMk/>
          <pc:sldMk cId="1970989127" sldId="1188"/>
        </pc:sldMkLst>
        <pc:spChg chg="mod ord">
          <ac:chgData name="Palit, Tapti" userId="dec6fbcd-7598-406a-8cbf-504d4a3bac15" providerId="ADAL" clId="{65104DF2-1B45-4C36-9E2A-F89658839DCF}" dt="2024-02-06T18:28:47.965" v="25991" actId="700"/>
          <ac:spMkLst>
            <pc:docMk/>
            <pc:sldMk cId="1970989127" sldId="1188"/>
            <ac:spMk id="2" creationId="{8352ED6A-5DAA-BA5F-FC3F-66CD003C2905}"/>
          </ac:spMkLst>
        </pc:spChg>
        <pc:spChg chg="mod ord">
          <ac:chgData name="Palit, Tapti" userId="dec6fbcd-7598-406a-8cbf-504d4a3bac15" providerId="ADAL" clId="{65104DF2-1B45-4C36-9E2A-F89658839DCF}" dt="2024-02-06T18:28:47.965" v="25991" actId="700"/>
          <ac:spMkLst>
            <pc:docMk/>
            <pc:sldMk cId="1970989127" sldId="1188"/>
            <ac:spMk id="3" creationId="{CAC5A23F-27F7-23D6-1D90-2D985C06E1D4}"/>
          </ac:spMkLst>
        </pc:spChg>
        <pc:spChg chg="add del mod">
          <ac:chgData name="Palit, Tapti" userId="dec6fbcd-7598-406a-8cbf-504d4a3bac15" providerId="ADAL" clId="{65104DF2-1B45-4C36-9E2A-F89658839DCF}" dt="2024-02-06T18:27:34.758" v="25976" actId="478"/>
          <ac:spMkLst>
            <pc:docMk/>
            <pc:sldMk cId="1970989127" sldId="1188"/>
            <ac:spMk id="4" creationId="{F7A1749A-3DF1-5984-174B-5EBCF327A58C}"/>
          </ac:spMkLst>
        </pc:spChg>
        <pc:spChg chg="mod">
          <ac:chgData name="Palit, Tapti" userId="dec6fbcd-7598-406a-8cbf-504d4a3bac15" providerId="ADAL" clId="{65104DF2-1B45-4C36-9E2A-F89658839DCF}" dt="2024-02-06T18:29:46.831" v="26036" actId="1035"/>
          <ac:spMkLst>
            <pc:docMk/>
            <pc:sldMk cId="1970989127" sldId="1188"/>
            <ac:spMk id="5" creationId="{0C9E8624-6DA0-DCEF-8BD2-3A11F44E397B}"/>
          </ac:spMkLst>
        </pc:spChg>
        <pc:spChg chg="mod">
          <ac:chgData name="Palit, Tapti" userId="dec6fbcd-7598-406a-8cbf-504d4a3bac15" providerId="ADAL" clId="{65104DF2-1B45-4C36-9E2A-F89658839DCF}" dt="2024-02-06T18:29:46.831" v="26036" actId="1035"/>
          <ac:spMkLst>
            <pc:docMk/>
            <pc:sldMk cId="1970989127" sldId="1188"/>
            <ac:spMk id="6" creationId="{27130B30-B222-C580-5B6E-3EAD98432401}"/>
          </ac:spMkLst>
        </pc:spChg>
        <pc:spChg chg="del">
          <ac:chgData name="Palit, Tapti" userId="dec6fbcd-7598-406a-8cbf-504d4a3bac15" providerId="ADAL" clId="{65104DF2-1B45-4C36-9E2A-F89658839DCF}" dt="2024-02-06T18:27:37.149" v="25977" actId="478"/>
          <ac:spMkLst>
            <pc:docMk/>
            <pc:sldMk cId="1970989127" sldId="1188"/>
            <ac:spMk id="8" creationId="{110279B9-5C14-77EA-029F-8C5AF715D68A}"/>
          </ac:spMkLst>
        </pc:spChg>
        <pc:spChg chg="mod">
          <ac:chgData name="Palit, Tapti" userId="dec6fbcd-7598-406a-8cbf-504d4a3bac15" providerId="ADAL" clId="{65104DF2-1B45-4C36-9E2A-F89658839DCF}" dt="2024-02-06T18:29:46.831" v="26036" actId="1035"/>
          <ac:spMkLst>
            <pc:docMk/>
            <pc:sldMk cId="1970989127" sldId="1188"/>
            <ac:spMk id="9" creationId="{3C5C6FBE-5A8D-E41C-4945-D7692893DFE1}"/>
          </ac:spMkLst>
        </pc:spChg>
        <pc:spChg chg="add mod">
          <ac:chgData name="Palit, Tapti" userId="dec6fbcd-7598-406a-8cbf-504d4a3bac15" providerId="ADAL" clId="{65104DF2-1B45-4C36-9E2A-F89658839DCF}" dt="2024-02-06T18:29:46.831" v="26036" actId="1035"/>
          <ac:spMkLst>
            <pc:docMk/>
            <pc:sldMk cId="1970989127" sldId="1188"/>
            <ac:spMk id="10" creationId="{768A58D4-93AD-AA91-2D6D-3B0222B12920}"/>
          </ac:spMkLst>
        </pc:spChg>
        <pc:spChg chg="add mod ord">
          <ac:chgData name="Palit, Tapti" userId="dec6fbcd-7598-406a-8cbf-504d4a3bac15" providerId="ADAL" clId="{65104DF2-1B45-4C36-9E2A-F89658839DCF}" dt="2024-02-06T18:29:02.355" v="25994" actId="20577"/>
          <ac:spMkLst>
            <pc:docMk/>
            <pc:sldMk cId="1970989127" sldId="1188"/>
            <ac:spMk id="11" creationId="{0FF38D2C-DDB7-1A9A-3721-B1574C773C4A}"/>
          </ac:spMkLst>
        </pc:spChg>
        <pc:spChg chg="mod">
          <ac:chgData name="Palit, Tapti" userId="dec6fbcd-7598-406a-8cbf-504d4a3bac15" providerId="ADAL" clId="{65104DF2-1B45-4C36-9E2A-F89658839DCF}" dt="2024-02-06T18:29:46.831" v="26036" actId="1035"/>
          <ac:spMkLst>
            <pc:docMk/>
            <pc:sldMk cId="1970989127" sldId="1188"/>
            <ac:spMk id="12" creationId="{BDC1A50B-55A8-517D-05DF-04543A71F641}"/>
          </ac:spMkLst>
        </pc:spChg>
        <pc:spChg chg="mod">
          <ac:chgData name="Palit, Tapti" userId="dec6fbcd-7598-406a-8cbf-504d4a3bac15" providerId="ADAL" clId="{65104DF2-1B45-4C36-9E2A-F89658839DCF}" dt="2024-02-06T18:29:46.831" v="26036" actId="1035"/>
          <ac:spMkLst>
            <pc:docMk/>
            <pc:sldMk cId="1970989127" sldId="1188"/>
            <ac:spMk id="16" creationId="{FCF6A5C9-9944-96BF-F1C8-3DA8373ABAF2}"/>
          </ac:spMkLst>
        </pc:spChg>
        <pc:picChg chg="add mod">
          <ac:chgData name="Palit, Tapti" userId="dec6fbcd-7598-406a-8cbf-504d4a3bac15" providerId="ADAL" clId="{65104DF2-1B45-4C36-9E2A-F89658839DCF}" dt="2024-02-06T18:29:46.831" v="26036" actId="1035"/>
          <ac:picMkLst>
            <pc:docMk/>
            <pc:sldMk cId="1970989127" sldId="1188"/>
            <ac:picMk id="13" creationId="{FEAF4DC9-B82C-F886-D87F-4EE5BBB6FFB8}"/>
          </ac:picMkLst>
        </pc:picChg>
        <pc:picChg chg="mod">
          <ac:chgData name="Palit, Tapti" userId="dec6fbcd-7598-406a-8cbf-504d4a3bac15" providerId="ADAL" clId="{65104DF2-1B45-4C36-9E2A-F89658839DCF}" dt="2024-02-06T18:29:46.831" v="26036" actId="1035"/>
          <ac:picMkLst>
            <pc:docMk/>
            <pc:sldMk cId="1970989127" sldId="1188"/>
            <ac:picMk id="17" creationId="{22A19994-F7AF-84AB-DC0E-66C7BE6B88AD}"/>
          </ac:picMkLst>
        </pc:picChg>
        <pc:cxnChg chg="mod">
          <ac:chgData name="Palit, Tapti" userId="dec6fbcd-7598-406a-8cbf-504d4a3bac15" providerId="ADAL" clId="{65104DF2-1B45-4C36-9E2A-F89658839DCF}" dt="2024-02-06T18:29:46.831" v="26036" actId="1035"/>
          <ac:cxnSpMkLst>
            <pc:docMk/>
            <pc:sldMk cId="1970989127" sldId="1188"/>
            <ac:cxnSpMk id="7" creationId="{12BCDA34-5804-C5E0-2504-007F531E5ECA}"/>
          </ac:cxnSpMkLst>
        </pc:cxnChg>
      </pc:sldChg>
      <pc:sldChg chg="add del">
        <pc:chgData name="Palit, Tapti" userId="dec6fbcd-7598-406a-8cbf-504d4a3bac15" providerId="ADAL" clId="{65104DF2-1B45-4C36-9E2A-F89658839DCF}" dt="2024-02-06T18:17:57.227" v="25889" actId="47"/>
        <pc:sldMkLst>
          <pc:docMk/>
          <pc:sldMk cId="2710243223" sldId="1188"/>
        </pc:sldMkLst>
      </pc:sldChg>
      <pc:sldChg chg="add del">
        <pc:chgData name="Palit, Tapti" userId="dec6fbcd-7598-406a-8cbf-504d4a3bac15" providerId="ADAL" clId="{65104DF2-1B45-4C36-9E2A-F89658839DCF}" dt="2024-02-06T18:55:34.186" v="26475" actId="47"/>
        <pc:sldMkLst>
          <pc:docMk/>
          <pc:sldMk cId="834312716" sldId="1189"/>
        </pc:sldMkLst>
      </pc:sldChg>
      <pc:sldChg chg="add del">
        <pc:chgData name="Palit, Tapti" userId="dec6fbcd-7598-406a-8cbf-504d4a3bac15" providerId="ADAL" clId="{65104DF2-1B45-4C36-9E2A-F89658839DCF}" dt="2024-02-06T18:45:12.181" v="26306" actId="47"/>
        <pc:sldMkLst>
          <pc:docMk/>
          <pc:sldMk cId="1410110689" sldId="1189"/>
        </pc:sldMkLst>
      </pc:sldChg>
      <pc:sldChg chg="add del">
        <pc:chgData name="Palit, Tapti" userId="dec6fbcd-7598-406a-8cbf-504d4a3bac15" providerId="ADAL" clId="{65104DF2-1B45-4C36-9E2A-F89658839DCF}" dt="2024-02-06T18:45:41.983" v="26314" actId="47"/>
        <pc:sldMkLst>
          <pc:docMk/>
          <pc:sldMk cId="1591664821" sldId="1189"/>
        </pc:sldMkLst>
      </pc:sldChg>
      <pc:sldChg chg="addSp delSp modSp add del mod">
        <pc:chgData name="Palit, Tapti" userId="dec6fbcd-7598-406a-8cbf-504d4a3bac15" providerId="ADAL" clId="{65104DF2-1B45-4C36-9E2A-F89658839DCF}" dt="2024-02-06T19:40:57.426" v="26640" actId="47"/>
        <pc:sldMkLst>
          <pc:docMk/>
          <pc:sldMk cId="1718721052" sldId="1189"/>
        </pc:sldMkLst>
        <pc:spChg chg="del">
          <ac:chgData name="Palit, Tapti" userId="dec6fbcd-7598-406a-8cbf-504d4a3bac15" providerId="ADAL" clId="{65104DF2-1B45-4C36-9E2A-F89658839DCF}" dt="2024-02-06T19:15:26.807" v="26570" actId="478"/>
          <ac:spMkLst>
            <pc:docMk/>
            <pc:sldMk cId="1718721052" sldId="1189"/>
            <ac:spMk id="6" creationId="{0A03BBBA-8F24-E3B3-8282-6707EB54BFED}"/>
          </ac:spMkLst>
        </pc:spChg>
        <pc:spChg chg="del">
          <ac:chgData name="Palit, Tapti" userId="dec6fbcd-7598-406a-8cbf-504d4a3bac15" providerId="ADAL" clId="{65104DF2-1B45-4C36-9E2A-F89658839DCF}" dt="2024-02-06T19:15:26.807" v="26570" actId="478"/>
          <ac:spMkLst>
            <pc:docMk/>
            <pc:sldMk cId="1718721052" sldId="1189"/>
            <ac:spMk id="7" creationId="{392D25E0-95C4-B959-14C0-150208D4BA56}"/>
          </ac:spMkLst>
        </pc:spChg>
        <pc:spChg chg="add mod">
          <ac:chgData name="Palit, Tapti" userId="dec6fbcd-7598-406a-8cbf-504d4a3bac15" providerId="ADAL" clId="{65104DF2-1B45-4C36-9E2A-F89658839DCF}" dt="2024-02-06T19:15:29.768" v="26571" actId="478"/>
          <ac:spMkLst>
            <pc:docMk/>
            <pc:sldMk cId="1718721052" sldId="1189"/>
            <ac:spMk id="8" creationId="{A91ECE29-C162-80A2-ECFD-E9CBC4909D5A}"/>
          </ac:spMkLst>
        </pc:spChg>
        <pc:spChg chg="del">
          <ac:chgData name="Palit, Tapti" userId="dec6fbcd-7598-406a-8cbf-504d4a3bac15" providerId="ADAL" clId="{65104DF2-1B45-4C36-9E2A-F89658839DCF}" dt="2024-02-06T19:15:29.768" v="26571" actId="478"/>
          <ac:spMkLst>
            <pc:docMk/>
            <pc:sldMk cId="1718721052" sldId="1189"/>
            <ac:spMk id="14" creationId="{B0D5808C-C40A-C9CD-098C-1CBE974B4B58}"/>
          </ac:spMkLst>
        </pc:spChg>
        <pc:picChg chg="del">
          <ac:chgData name="Palit, Tapti" userId="dec6fbcd-7598-406a-8cbf-504d4a3bac15" providerId="ADAL" clId="{65104DF2-1B45-4C36-9E2A-F89658839DCF}" dt="2024-02-06T19:15:26.807" v="26570" actId="478"/>
          <ac:picMkLst>
            <pc:docMk/>
            <pc:sldMk cId="1718721052" sldId="1189"/>
            <ac:picMk id="9" creationId="{505F42BF-64BE-6FC6-4320-F06B80B954D2}"/>
          </ac:picMkLst>
        </pc:picChg>
        <pc:picChg chg="del">
          <ac:chgData name="Palit, Tapti" userId="dec6fbcd-7598-406a-8cbf-504d4a3bac15" providerId="ADAL" clId="{65104DF2-1B45-4C36-9E2A-F89658839DCF}" dt="2024-02-06T19:15:26.807" v="26570" actId="478"/>
          <ac:picMkLst>
            <pc:docMk/>
            <pc:sldMk cId="1718721052" sldId="1189"/>
            <ac:picMk id="10" creationId="{1738DBB8-CC18-36D6-590F-FA85A1AA0E71}"/>
          </ac:picMkLst>
        </pc:picChg>
      </pc:sldChg>
      <pc:sldChg chg="add del">
        <pc:chgData name="Palit, Tapti" userId="dec6fbcd-7598-406a-8cbf-504d4a3bac15" providerId="ADAL" clId="{65104DF2-1B45-4C36-9E2A-F89658839DCF}" dt="2024-02-06T18:49:25.088" v="26378" actId="47"/>
        <pc:sldMkLst>
          <pc:docMk/>
          <pc:sldMk cId="2347645644" sldId="1189"/>
        </pc:sldMkLst>
      </pc:sldChg>
      <pc:sldChg chg="add del">
        <pc:chgData name="Palit, Tapti" userId="dec6fbcd-7598-406a-8cbf-504d4a3bac15" providerId="ADAL" clId="{65104DF2-1B45-4C36-9E2A-F89658839DCF}" dt="2024-02-06T18:44:26.577" v="26296" actId="47"/>
        <pc:sldMkLst>
          <pc:docMk/>
          <pc:sldMk cId="2350448105" sldId="1189"/>
        </pc:sldMkLst>
      </pc:sldChg>
      <pc:sldChg chg="addSp delSp modSp add del mod">
        <pc:chgData name="Palit, Tapti" userId="dec6fbcd-7598-406a-8cbf-504d4a3bac15" providerId="ADAL" clId="{65104DF2-1B45-4C36-9E2A-F89658839DCF}" dt="2024-02-06T18:48:44.727" v="26374" actId="47"/>
        <pc:sldMkLst>
          <pc:docMk/>
          <pc:sldMk cId="3119143664" sldId="1189"/>
        </pc:sldMkLst>
        <pc:spChg chg="add del">
          <ac:chgData name="Palit, Tapti" userId="dec6fbcd-7598-406a-8cbf-504d4a3bac15" providerId="ADAL" clId="{65104DF2-1B45-4C36-9E2A-F89658839DCF}" dt="2024-02-06T18:45:58.143" v="26317" actId="478"/>
          <ac:spMkLst>
            <pc:docMk/>
            <pc:sldMk cId="3119143664" sldId="1189"/>
            <ac:spMk id="8" creationId="{C5A9379F-F540-57E1-D6D6-1592584B58EF}"/>
          </ac:spMkLst>
        </pc:spChg>
        <pc:spChg chg="add del">
          <ac:chgData name="Palit, Tapti" userId="dec6fbcd-7598-406a-8cbf-504d4a3bac15" providerId="ADAL" clId="{65104DF2-1B45-4C36-9E2A-F89658839DCF}" dt="2024-02-06T18:45:58.143" v="26317" actId="478"/>
          <ac:spMkLst>
            <pc:docMk/>
            <pc:sldMk cId="3119143664" sldId="1189"/>
            <ac:spMk id="9" creationId="{C8F95A06-74F4-B8EA-2C83-08EE06C35380}"/>
          </ac:spMkLst>
        </pc:spChg>
        <pc:spChg chg="add del">
          <ac:chgData name="Palit, Tapti" userId="dec6fbcd-7598-406a-8cbf-504d4a3bac15" providerId="ADAL" clId="{65104DF2-1B45-4C36-9E2A-F89658839DCF}" dt="2024-02-06T18:45:58.143" v="26317" actId="478"/>
          <ac:spMkLst>
            <pc:docMk/>
            <pc:sldMk cId="3119143664" sldId="1189"/>
            <ac:spMk id="12" creationId="{8A53141B-BD33-F85A-CE2B-205893B73D87}"/>
          </ac:spMkLst>
        </pc:spChg>
        <pc:spChg chg="add del">
          <ac:chgData name="Palit, Tapti" userId="dec6fbcd-7598-406a-8cbf-504d4a3bac15" providerId="ADAL" clId="{65104DF2-1B45-4C36-9E2A-F89658839DCF}" dt="2024-02-06T18:45:58.143" v="26317" actId="478"/>
          <ac:spMkLst>
            <pc:docMk/>
            <pc:sldMk cId="3119143664" sldId="1189"/>
            <ac:spMk id="13" creationId="{130D15B3-3EE8-5516-E873-9087210496B6}"/>
          </ac:spMkLst>
        </pc:spChg>
        <pc:spChg chg="add del">
          <ac:chgData name="Palit, Tapti" userId="dec6fbcd-7598-406a-8cbf-504d4a3bac15" providerId="ADAL" clId="{65104DF2-1B45-4C36-9E2A-F89658839DCF}" dt="2024-02-06T18:45:58.143" v="26317" actId="478"/>
          <ac:spMkLst>
            <pc:docMk/>
            <pc:sldMk cId="3119143664" sldId="1189"/>
            <ac:spMk id="15" creationId="{F5A65B33-6430-537B-6367-2E46A17F4866}"/>
          </ac:spMkLst>
        </pc:spChg>
        <pc:spChg chg="add del">
          <ac:chgData name="Palit, Tapti" userId="dec6fbcd-7598-406a-8cbf-504d4a3bac15" providerId="ADAL" clId="{65104DF2-1B45-4C36-9E2A-F89658839DCF}" dt="2024-02-06T18:45:58.143" v="26317" actId="478"/>
          <ac:spMkLst>
            <pc:docMk/>
            <pc:sldMk cId="3119143664" sldId="1189"/>
            <ac:spMk id="16" creationId="{AFBFEF52-BA3E-CF6F-C0F2-0A9EF4A292D4}"/>
          </ac:spMkLst>
        </pc:spChg>
        <pc:spChg chg="add del">
          <ac:chgData name="Palit, Tapti" userId="dec6fbcd-7598-406a-8cbf-504d4a3bac15" providerId="ADAL" clId="{65104DF2-1B45-4C36-9E2A-F89658839DCF}" dt="2024-02-06T18:45:58.143" v="26317" actId="478"/>
          <ac:spMkLst>
            <pc:docMk/>
            <pc:sldMk cId="3119143664" sldId="1189"/>
            <ac:spMk id="53" creationId="{99733857-B7D8-0066-3275-7C6AE3085499}"/>
          </ac:spMkLst>
        </pc:spChg>
        <pc:cxnChg chg="add del mod">
          <ac:chgData name="Palit, Tapti" userId="dec6fbcd-7598-406a-8cbf-504d4a3bac15" providerId="ADAL" clId="{65104DF2-1B45-4C36-9E2A-F89658839DCF}" dt="2024-02-06T18:45:58.143" v="26317" actId="478"/>
          <ac:cxnSpMkLst>
            <pc:docMk/>
            <pc:sldMk cId="3119143664" sldId="1189"/>
            <ac:cxnSpMk id="2" creationId="{6CBAF6BE-5ABC-140E-5915-8B48927774ED}"/>
          </ac:cxnSpMkLst>
        </pc:cxnChg>
        <pc:cxnChg chg="add del mod">
          <ac:chgData name="Palit, Tapti" userId="dec6fbcd-7598-406a-8cbf-504d4a3bac15" providerId="ADAL" clId="{65104DF2-1B45-4C36-9E2A-F89658839DCF}" dt="2024-02-06T18:45:58.143" v="26317" actId="478"/>
          <ac:cxnSpMkLst>
            <pc:docMk/>
            <pc:sldMk cId="3119143664" sldId="1189"/>
            <ac:cxnSpMk id="6" creationId="{4FD7C157-9270-A26B-F7FB-09856091C169}"/>
          </ac:cxnSpMkLst>
        </pc:cxnChg>
        <pc:cxnChg chg="add del mod">
          <ac:chgData name="Palit, Tapti" userId="dec6fbcd-7598-406a-8cbf-504d4a3bac15" providerId="ADAL" clId="{65104DF2-1B45-4C36-9E2A-F89658839DCF}" dt="2024-02-06T18:45:58.143" v="26317" actId="478"/>
          <ac:cxnSpMkLst>
            <pc:docMk/>
            <pc:sldMk cId="3119143664" sldId="1189"/>
            <ac:cxnSpMk id="10" creationId="{D5E2E73D-BF02-2ADF-8EA9-D9D95C6E9595}"/>
          </ac:cxnSpMkLst>
        </pc:cxnChg>
        <pc:cxnChg chg="add del mod">
          <ac:chgData name="Palit, Tapti" userId="dec6fbcd-7598-406a-8cbf-504d4a3bac15" providerId="ADAL" clId="{65104DF2-1B45-4C36-9E2A-F89658839DCF}" dt="2024-02-06T18:45:58.143" v="26317" actId="478"/>
          <ac:cxnSpMkLst>
            <pc:docMk/>
            <pc:sldMk cId="3119143664" sldId="1189"/>
            <ac:cxnSpMk id="11" creationId="{CCAA161B-B6F0-FE1A-289D-2C40C5F43FF3}"/>
          </ac:cxnSpMkLst>
        </pc:cxnChg>
        <pc:cxnChg chg="add del mod">
          <ac:chgData name="Palit, Tapti" userId="dec6fbcd-7598-406a-8cbf-504d4a3bac15" providerId="ADAL" clId="{65104DF2-1B45-4C36-9E2A-F89658839DCF}" dt="2024-02-06T18:45:58.143" v="26317" actId="478"/>
          <ac:cxnSpMkLst>
            <pc:docMk/>
            <pc:sldMk cId="3119143664" sldId="1189"/>
            <ac:cxnSpMk id="14" creationId="{E496B409-34A1-F404-271B-11C0CE85EEE6}"/>
          </ac:cxnSpMkLst>
        </pc:cxnChg>
        <pc:cxnChg chg="add del mod">
          <ac:chgData name="Palit, Tapti" userId="dec6fbcd-7598-406a-8cbf-504d4a3bac15" providerId="ADAL" clId="{65104DF2-1B45-4C36-9E2A-F89658839DCF}" dt="2024-02-06T18:45:58.143" v="26317" actId="478"/>
          <ac:cxnSpMkLst>
            <pc:docMk/>
            <pc:sldMk cId="3119143664" sldId="1189"/>
            <ac:cxnSpMk id="18" creationId="{D184A3E5-955D-D71E-F833-16BBF22A8242}"/>
          </ac:cxnSpMkLst>
        </pc:cxnChg>
        <pc:cxnChg chg="add del mod">
          <ac:chgData name="Palit, Tapti" userId="dec6fbcd-7598-406a-8cbf-504d4a3bac15" providerId="ADAL" clId="{65104DF2-1B45-4C36-9E2A-F89658839DCF}" dt="2024-02-06T18:45:58.143" v="26317" actId="478"/>
          <ac:cxnSpMkLst>
            <pc:docMk/>
            <pc:sldMk cId="3119143664" sldId="1189"/>
            <ac:cxnSpMk id="20" creationId="{AF1FE697-B721-9824-A504-686125F13D8D}"/>
          </ac:cxnSpMkLst>
        </pc:cxnChg>
        <pc:cxnChg chg="add del mod">
          <ac:chgData name="Palit, Tapti" userId="dec6fbcd-7598-406a-8cbf-504d4a3bac15" providerId="ADAL" clId="{65104DF2-1B45-4C36-9E2A-F89658839DCF}" dt="2024-02-06T18:45:58.143" v="26317" actId="478"/>
          <ac:cxnSpMkLst>
            <pc:docMk/>
            <pc:sldMk cId="3119143664" sldId="1189"/>
            <ac:cxnSpMk id="21" creationId="{2008EDC9-1AED-627A-5665-60B44739EE60}"/>
          </ac:cxnSpMkLst>
        </pc:cxnChg>
        <pc:cxnChg chg="add del mod">
          <ac:chgData name="Palit, Tapti" userId="dec6fbcd-7598-406a-8cbf-504d4a3bac15" providerId="ADAL" clId="{65104DF2-1B45-4C36-9E2A-F89658839DCF}" dt="2024-02-06T18:45:58.143" v="26317" actId="478"/>
          <ac:cxnSpMkLst>
            <pc:docMk/>
            <pc:sldMk cId="3119143664" sldId="1189"/>
            <ac:cxnSpMk id="25" creationId="{B37A2FEE-D077-8BDF-889C-B1EDB824B938}"/>
          </ac:cxnSpMkLst>
        </pc:cxnChg>
        <pc:cxnChg chg="add del mod">
          <ac:chgData name="Palit, Tapti" userId="dec6fbcd-7598-406a-8cbf-504d4a3bac15" providerId="ADAL" clId="{65104DF2-1B45-4C36-9E2A-F89658839DCF}" dt="2024-02-06T18:45:58.143" v="26317" actId="478"/>
          <ac:cxnSpMkLst>
            <pc:docMk/>
            <pc:sldMk cId="3119143664" sldId="1189"/>
            <ac:cxnSpMk id="26" creationId="{CB05036A-75D6-BFFA-74AC-1FE041004D71}"/>
          </ac:cxnSpMkLst>
        </pc:cxnChg>
        <pc:cxnChg chg="add del mod">
          <ac:chgData name="Palit, Tapti" userId="dec6fbcd-7598-406a-8cbf-504d4a3bac15" providerId="ADAL" clId="{65104DF2-1B45-4C36-9E2A-F89658839DCF}" dt="2024-02-06T18:45:58.143" v="26317" actId="478"/>
          <ac:cxnSpMkLst>
            <pc:docMk/>
            <pc:sldMk cId="3119143664" sldId="1189"/>
            <ac:cxnSpMk id="28" creationId="{A179CF93-27FA-6E4C-B77C-675D08BF885A}"/>
          </ac:cxnSpMkLst>
        </pc:cxnChg>
        <pc:cxnChg chg="add del mod">
          <ac:chgData name="Palit, Tapti" userId="dec6fbcd-7598-406a-8cbf-504d4a3bac15" providerId="ADAL" clId="{65104DF2-1B45-4C36-9E2A-F89658839DCF}" dt="2024-02-06T18:45:58.143" v="26317" actId="478"/>
          <ac:cxnSpMkLst>
            <pc:docMk/>
            <pc:sldMk cId="3119143664" sldId="1189"/>
            <ac:cxnSpMk id="30" creationId="{00ECFC78-AA09-38C9-7A00-E0888E4E3390}"/>
          </ac:cxnSpMkLst>
        </pc:cxnChg>
        <pc:cxnChg chg="add del mod">
          <ac:chgData name="Palit, Tapti" userId="dec6fbcd-7598-406a-8cbf-504d4a3bac15" providerId="ADAL" clId="{65104DF2-1B45-4C36-9E2A-F89658839DCF}" dt="2024-02-06T18:45:58.143" v="26317" actId="478"/>
          <ac:cxnSpMkLst>
            <pc:docMk/>
            <pc:sldMk cId="3119143664" sldId="1189"/>
            <ac:cxnSpMk id="31" creationId="{AD68BE50-DC67-3ABA-666C-C059BC7CC37F}"/>
          </ac:cxnSpMkLst>
        </pc:cxnChg>
        <pc:cxnChg chg="add del mod">
          <ac:chgData name="Palit, Tapti" userId="dec6fbcd-7598-406a-8cbf-504d4a3bac15" providerId="ADAL" clId="{65104DF2-1B45-4C36-9E2A-F89658839DCF}" dt="2024-02-06T18:45:58.143" v="26317" actId="478"/>
          <ac:cxnSpMkLst>
            <pc:docMk/>
            <pc:sldMk cId="3119143664" sldId="1189"/>
            <ac:cxnSpMk id="34" creationId="{DA4FAA82-3FF2-2617-B3BE-013CEB3881C8}"/>
          </ac:cxnSpMkLst>
        </pc:cxnChg>
        <pc:cxnChg chg="add del mod">
          <ac:chgData name="Palit, Tapti" userId="dec6fbcd-7598-406a-8cbf-504d4a3bac15" providerId="ADAL" clId="{65104DF2-1B45-4C36-9E2A-F89658839DCF}" dt="2024-02-06T18:45:58.143" v="26317" actId="478"/>
          <ac:cxnSpMkLst>
            <pc:docMk/>
            <pc:sldMk cId="3119143664" sldId="1189"/>
            <ac:cxnSpMk id="38" creationId="{B5D40E96-EC7C-B3FC-8CF8-3755451D0674}"/>
          </ac:cxnSpMkLst>
        </pc:cxnChg>
        <pc:cxnChg chg="add del mod">
          <ac:chgData name="Palit, Tapti" userId="dec6fbcd-7598-406a-8cbf-504d4a3bac15" providerId="ADAL" clId="{65104DF2-1B45-4C36-9E2A-F89658839DCF}" dt="2024-02-06T18:45:58.143" v="26317" actId="478"/>
          <ac:cxnSpMkLst>
            <pc:docMk/>
            <pc:sldMk cId="3119143664" sldId="1189"/>
            <ac:cxnSpMk id="43" creationId="{5914D7B1-FD0A-D7F9-48EE-99C48D746649}"/>
          </ac:cxnSpMkLst>
        </pc:cxnChg>
        <pc:cxnChg chg="add del mod">
          <ac:chgData name="Palit, Tapti" userId="dec6fbcd-7598-406a-8cbf-504d4a3bac15" providerId="ADAL" clId="{65104DF2-1B45-4C36-9E2A-F89658839DCF}" dt="2024-02-06T18:45:58.143" v="26317" actId="478"/>
          <ac:cxnSpMkLst>
            <pc:docMk/>
            <pc:sldMk cId="3119143664" sldId="1189"/>
            <ac:cxnSpMk id="46" creationId="{BF85EDE8-AA50-E93B-0954-657F980D1C12}"/>
          </ac:cxnSpMkLst>
        </pc:cxnChg>
      </pc:sldChg>
      <pc:sldChg chg="addSp delSp modSp add del mod">
        <pc:chgData name="Palit, Tapti" userId="dec6fbcd-7598-406a-8cbf-504d4a3bac15" providerId="ADAL" clId="{65104DF2-1B45-4C36-9E2A-F89658839DCF}" dt="2024-02-06T18:51:16.744" v="26405" actId="47"/>
        <pc:sldMkLst>
          <pc:docMk/>
          <pc:sldMk cId="3247838967" sldId="1189"/>
        </pc:sldMkLst>
        <pc:spChg chg="add del">
          <ac:chgData name="Palit, Tapti" userId="dec6fbcd-7598-406a-8cbf-504d4a3bac15" providerId="ADAL" clId="{65104DF2-1B45-4C36-9E2A-F89658839DCF}" dt="2024-02-06T18:49:43.932" v="26381" actId="478"/>
          <ac:spMkLst>
            <pc:docMk/>
            <pc:sldMk cId="3247838967" sldId="1189"/>
            <ac:spMk id="8" creationId="{D8F3C710-8BEF-9059-D389-2DAD2DEB0F8F}"/>
          </ac:spMkLst>
        </pc:spChg>
        <pc:spChg chg="add del">
          <ac:chgData name="Palit, Tapti" userId="dec6fbcd-7598-406a-8cbf-504d4a3bac15" providerId="ADAL" clId="{65104DF2-1B45-4C36-9E2A-F89658839DCF}" dt="2024-02-06T18:49:43.932" v="26381" actId="478"/>
          <ac:spMkLst>
            <pc:docMk/>
            <pc:sldMk cId="3247838967" sldId="1189"/>
            <ac:spMk id="9" creationId="{A6E5CE56-785F-CD58-2EAE-B5F69A08FBBA}"/>
          </ac:spMkLst>
        </pc:spChg>
        <pc:spChg chg="add del">
          <ac:chgData name="Palit, Tapti" userId="dec6fbcd-7598-406a-8cbf-504d4a3bac15" providerId="ADAL" clId="{65104DF2-1B45-4C36-9E2A-F89658839DCF}" dt="2024-02-06T18:49:43.932" v="26381" actId="478"/>
          <ac:spMkLst>
            <pc:docMk/>
            <pc:sldMk cId="3247838967" sldId="1189"/>
            <ac:spMk id="12" creationId="{2710D3FC-1227-D1F5-F8A1-064011E20926}"/>
          </ac:spMkLst>
        </pc:spChg>
        <pc:spChg chg="add del">
          <ac:chgData name="Palit, Tapti" userId="dec6fbcd-7598-406a-8cbf-504d4a3bac15" providerId="ADAL" clId="{65104DF2-1B45-4C36-9E2A-F89658839DCF}" dt="2024-02-06T18:49:43.932" v="26381" actId="478"/>
          <ac:spMkLst>
            <pc:docMk/>
            <pc:sldMk cId="3247838967" sldId="1189"/>
            <ac:spMk id="13" creationId="{C15237E3-2EC0-4DFA-2279-2F9BF304804B}"/>
          </ac:spMkLst>
        </pc:spChg>
        <pc:spChg chg="add del">
          <ac:chgData name="Palit, Tapti" userId="dec6fbcd-7598-406a-8cbf-504d4a3bac15" providerId="ADAL" clId="{65104DF2-1B45-4C36-9E2A-F89658839DCF}" dt="2024-02-06T18:49:43.932" v="26381" actId="478"/>
          <ac:spMkLst>
            <pc:docMk/>
            <pc:sldMk cId="3247838967" sldId="1189"/>
            <ac:spMk id="15" creationId="{71ABBD2C-F744-F3F0-8F83-D90F66CF0C29}"/>
          </ac:spMkLst>
        </pc:spChg>
        <pc:spChg chg="add del">
          <ac:chgData name="Palit, Tapti" userId="dec6fbcd-7598-406a-8cbf-504d4a3bac15" providerId="ADAL" clId="{65104DF2-1B45-4C36-9E2A-F89658839DCF}" dt="2024-02-06T18:49:43.932" v="26381" actId="478"/>
          <ac:spMkLst>
            <pc:docMk/>
            <pc:sldMk cId="3247838967" sldId="1189"/>
            <ac:spMk id="16" creationId="{0F7CE50B-4801-420F-1C53-C23BAC329975}"/>
          </ac:spMkLst>
        </pc:spChg>
        <pc:spChg chg="add del">
          <ac:chgData name="Palit, Tapti" userId="dec6fbcd-7598-406a-8cbf-504d4a3bac15" providerId="ADAL" clId="{65104DF2-1B45-4C36-9E2A-F89658839DCF}" dt="2024-02-06T18:49:43.932" v="26381" actId="478"/>
          <ac:spMkLst>
            <pc:docMk/>
            <pc:sldMk cId="3247838967" sldId="1189"/>
            <ac:spMk id="52" creationId="{FD16EBED-FDAE-1C69-4782-29E24E423AF1}"/>
          </ac:spMkLst>
        </pc:spChg>
        <pc:spChg chg="add del">
          <ac:chgData name="Palit, Tapti" userId="dec6fbcd-7598-406a-8cbf-504d4a3bac15" providerId="ADAL" clId="{65104DF2-1B45-4C36-9E2A-F89658839DCF}" dt="2024-02-06T18:49:43.932" v="26381" actId="478"/>
          <ac:spMkLst>
            <pc:docMk/>
            <pc:sldMk cId="3247838967" sldId="1189"/>
            <ac:spMk id="53" creationId="{7DD72A2F-5278-43FF-866C-CB225FF4D9D7}"/>
          </ac:spMkLst>
        </pc:spChg>
        <pc:cxnChg chg="add del mod">
          <ac:chgData name="Palit, Tapti" userId="dec6fbcd-7598-406a-8cbf-504d4a3bac15" providerId="ADAL" clId="{65104DF2-1B45-4C36-9E2A-F89658839DCF}" dt="2024-02-06T18:49:43.932" v="26381" actId="478"/>
          <ac:cxnSpMkLst>
            <pc:docMk/>
            <pc:sldMk cId="3247838967" sldId="1189"/>
            <ac:cxnSpMk id="2" creationId="{4A2EB4E2-2E1A-0E2E-B085-0F59BB5DCA0C}"/>
          </ac:cxnSpMkLst>
        </pc:cxnChg>
        <pc:cxnChg chg="add del mod">
          <ac:chgData name="Palit, Tapti" userId="dec6fbcd-7598-406a-8cbf-504d4a3bac15" providerId="ADAL" clId="{65104DF2-1B45-4C36-9E2A-F89658839DCF}" dt="2024-02-06T18:49:43.932" v="26381" actId="478"/>
          <ac:cxnSpMkLst>
            <pc:docMk/>
            <pc:sldMk cId="3247838967" sldId="1189"/>
            <ac:cxnSpMk id="6" creationId="{14E3459C-89F0-2D27-4AE4-34602C0799FE}"/>
          </ac:cxnSpMkLst>
        </pc:cxnChg>
        <pc:cxnChg chg="add del mod">
          <ac:chgData name="Palit, Tapti" userId="dec6fbcd-7598-406a-8cbf-504d4a3bac15" providerId="ADAL" clId="{65104DF2-1B45-4C36-9E2A-F89658839DCF}" dt="2024-02-06T18:49:43.932" v="26381" actId="478"/>
          <ac:cxnSpMkLst>
            <pc:docMk/>
            <pc:sldMk cId="3247838967" sldId="1189"/>
            <ac:cxnSpMk id="11" creationId="{CE71C023-E54E-C6C2-8DFB-4482E5D2C0F8}"/>
          </ac:cxnSpMkLst>
        </pc:cxnChg>
        <pc:cxnChg chg="add del mod">
          <ac:chgData name="Palit, Tapti" userId="dec6fbcd-7598-406a-8cbf-504d4a3bac15" providerId="ADAL" clId="{65104DF2-1B45-4C36-9E2A-F89658839DCF}" dt="2024-02-06T18:49:43.932" v="26381" actId="478"/>
          <ac:cxnSpMkLst>
            <pc:docMk/>
            <pc:sldMk cId="3247838967" sldId="1189"/>
            <ac:cxnSpMk id="18" creationId="{31E284D1-7E86-F905-AEF6-D72C4751035D}"/>
          </ac:cxnSpMkLst>
        </pc:cxnChg>
        <pc:cxnChg chg="add del mod">
          <ac:chgData name="Palit, Tapti" userId="dec6fbcd-7598-406a-8cbf-504d4a3bac15" providerId="ADAL" clId="{65104DF2-1B45-4C36-9E2A-F89658839DCF}" dt="2024-02-06T18:49:43.932" v="26381" actId="478"/>
          <ac:cxnSpMkLst>
            <pc:docMk/>
            <pc:sldMk cId="3247838967" sldId="1189"/>
            <ac:cxnSpMk id="20" creationId="{7AEA3C8F-8594-3F3A-DE26-963F7C858563}"/>
          </ac:cxnSpMkLst>
        </pc:cxnChg>
        <pc:cxnChg chg="add del">
          <ac:chgData name="Palit, Tapti" userId="dec6fbcd-7598-406a-8cbf-504d4a3bac15" providerId="ADAL" clId="{65104DF2-1B45-4C36-9E2A-F89658839DCF}" dt="2024-02-06T18:49:43.932" v="26381" actId="478"/>
          <ac:cxnSpMkLst>
            <pc:docMk/>
            <pc:sldMk cId="3247838967" sldId="1189"/>
            <ac:cxnSpMk id="24" creationId="{13D3F586-8091-EE16-3E57-4EF3A27458BE}"/>
          </ac:cxnSpMkLst>
        </pc:cxnChg>
      </pc:sldChg>
      <pc:sldChg chg="addSp delSp modSp add del mod">
        <pc:chgData name="Palit, Tapti" userId="dec6fbcd-7598-406a-8cbf-504d4a3bac15" providerId="ADAL" clId="{65104DF2-1B45-4C36-9E2A-F89658839DCF}" dt="2024-02-06T19:40:57.426" v="26640" actId="47"/>
        <pc:sldMkLst>
          <pc:docMk/>
          <pc:sldMk cId="2242929284" sldId="1190"/>
        </pc:sldMkLst>
        <pc:spChg chg="add mod">
          <ac:chgData name="Palit, Tapti" userId="dec6fbcd-7598-406a-8cbf-504d4a3bac15" providerId="ADAL" clId="{65104DF2-1B45-4C36-9E2A-F89658839DCF}" dt="2024-02-06T19:15:43.517" v="26573" actId="478"/>
          <ac:spMkLst>
            <pc:docMk/>
            <pc:sldMk cId="2242929284" sldId="1190"/>
            <ac:spMk id="8" creationId="{0596BAA0-80F7-5F46-10AE-8B2DA487382E}"/>
          </ac:spMkLst>
        </pc:spChg>
        <pc:spChg chg="del">
          <ac:chgData name="Palit, Tapti" userId="dec6fbcd-7598-406a-8cbf-504d4a3bac15" providerId="ADAL" clId="{65104DF2-1B45-4C36-9E2A-F89658839DCF}" dt="2024-02-06T19:15:43.517" v="26573" actId="478"/>
          <ac:spMkLst>
            <pc:docMk/>
            <pc:sldMk cId="2242929284" sldId="1190"/>
            <ac:spMk id="14" creationId="{A01FD13C-06C8-07BA-7A96-2DBE00C40E36}"/>
          </ac:spMkLst>
        </pc:spChg>
      </pc:sldChg>
      <pc:sldChg chg="addSp delSp modSp add del mod">
        <pc:chgData name="Palit, Tapti" userId="dec6fbcd-7598-406a-8cbf-504d4a3bac15" providerId="ADAL" clId="{65104DF2-1B45-4C36-9E2A-F89658839DCF}" dt="2024-02-06T19:40:57.426" v="26640" actId="47"/>
        <pc:sldMkLst>
          <pc:docMk/>
          <pc:sldMk cId="805386823" sldId="1191"/>
        </pc:sldMkLst>
        <pc:spChg chg="add del mod">
          <ac:chgData name="Palit, Tapti" userId="dec6fbcd-7598-406a-8cbf-504d4a3bac15" providerId="ADAL" clId="{65104DF2-1B45-4C36-9E2A-F89658839DCF}" dt="2024-02-06T19:15:09.187" v="26565" actId="20577"/>
          <ac:spMkLst>
            <pc:docMk/>
            <pc:sldMk cId="805386823" sldId="1191"/>
            <ac:spMk id="2" creationId="{AC8683A0-1488-466E-A7D5-8796FEF16372}"/>
          </ac:spMkLst>
        </pc:spChg>
        <pc:spChg chg="add mod">
          <ac:chgData name="Palit, Tapti" userId="dec6fbcd-7598-406a-8cbf-504d4a3bac15" providerId="ADAL" clId="{65104DF2-1B45-4C36-9E2A-F89658839DCF}" dt="2024-02-06T19:15:05.197" v="26563" actId="478"/>
          <ac:spMkLst>
            <pc:docMk/>
            <pc:sldMk cId="805386823" sldId="1191"/>
            <ac:spMk id="5" creationId="{DE4193C3-8D81-D297-3C5C-27A973C2845C}"/>
          </ac:spMkLst>
        </pc:spChg>
        <pc:spChg chg="add del">
          <ac:chgData name="Palit, Tapti" userId="dec6fbcd-7598-406a-8cbf-504d4a3bac15" providerId="ADAL" clId="{65104DF2-1B45-4C36-9E2A-F89658839DCF}" dt="2024-02-06T19:15:16.166" v="26568" actId="478"/>
          <ac:spMkLst>
            <pc:docMk/>
            <pc:sldMk cId="805386823" sldId="1191"/>
            <ac:spMk id="6" creationId="{418A3419-C57F-7060-141C-B6A0BD1F1E73}"/>
          </ac:spMkLst>
        </pc:spChg>
        <pc:spChg chg="add del">
          <ac:chgData name="Palit, Tapti" userId="dec6fbcd-7598-406a-8cbf-504d4a3bac15" providerId="ADAL" clId="{65104DF2-1B45-4C36-9E2A-F89658839DCF}" dt="2024-02-06T19:15:16.166" v="26568" actId="478"/>
          <ac:spMkLst>
            <pc:docMk/>
            <pc:sldMk cId="805386823" sldId="1191"/>
            <ac:spMk id="7" creationId="{D40A479E-E46E-397A-1C31-7CA84B4950C7}"/>
          </ac:spMkLst>
        </pc:spChg>
        <pc:spChg chg="add mod">
          <ac:chgData name="Palit, Tapti" userId="dec6fbcd-7598-406a-8cbf-504d4a3bac15" providerId="ADAL" clId="{65104DF2-1B45-4C36-9E2A-F89658839DCF}" dt="2024-02-06T19:15:05.197" v="26563" actId="478"/>
          <ac:spMkLst>
            <pc:docMk/>
            <pc:sldMk cId="805386823" sldId="1191"/>
            <ac:spMk id="8" creationId="{8CBB8C38-F59A-1C9D-9350-538D1D598C14}"/>
          </ac:spMkLst>
        </pc:spChg>
        <pc:spChg chg="add mod">
          <ac:chgData name="Palit, Tapti" userId="dec6fbcd-7598-406a-8cbf-504d4a3bac15" providerId="ADAL" clId="{65104DF2-1B45-4C36-9E2A-F89658839DCF}" dt="2024-02-06T19:15:18.760" v="26569" actId="478"/>
          <ac:spMkLst>
            <pc:docMk/>
            <pc:sldMk cId="805386823" sldId="1191"/>
            <ac:spMk id="12" creationId="{D19F6B23-72FD-8880-DBA8-06359CF11938}"/>
          </ac:spMkLst>
        </pc:spChg>
        <pc:spChg chg="add del">
          <ac:chgData name="Palit, Tapti" userId="dec6fbcd-7598-406a-8cbf-504d4a3bac15" providerId="ADAL" clId="{65104DF2-1B45-4C36-9E2A-F89658839DCF}" dt="2024-02-06T19:15:18.760" v="26569" actId="478"/>
          <ac:spMkLst>
            <pc:docMk/>
            <pc:sldMk cId="805386823" sldId="1191"/>
            <ac:spMk id="14" creationId="{5F8167B3-9B78-3105-58E5-8D36751D22C0}"/>
          </ac:spMkLst>
        </pc:spChg>
        <pc:picChg chg="add del">
          <ac:chgData name="Palit, Tapti" userId="dec6fbcd-7598-406a-8cbf-504d4a3bac15" providerId="ADAL" clId="{65104DF2-1B45-4C36-9E2A-F89658839DCF}" dt="2024-02-06T19:15:11.558" v="26566" actId="478"/>
          <ac:picMkLst>
            <pc:docMk/>
            <pc:sldMk cId="805386823" sldId="1191"/>
            <ac:picMk id="9" creationId="{83D15BEC-73F6-9E38-4D31-AB0C1C20A070}"/>
          </ac:picMkLst>
        </pc:picChg>
        <pc:picChg chg="add del">
          <ac:chgData name="Palit, Tapti" userId="dec6fbcd-7598-406a-8cbf-504d4a3bac15" providerId="ADAL" clId="{65104DF2-1B45-4C36-9E2A-F89658839DCF}" dt="2024-02-06T19:15:13.104" v="26567" actId="478"/>
          <ac:picMkLst>
            <pc:docMk/>
            <pc:sldMk cId="805386823" sldId="1191"/>
            <ac:picMk id="10" creationId="{E9DFF100-72BA-DAC7-7B07-7BD7CD4C1CB4}"/>
          </ac:picMkLst>
        </pc:picChg>
      </pc:sldChg>
      <pc:sldChg chg="add modAnim">
        <pc:chgData name="Palit, Tapti" userId="dec6fbcd-7598-406a-8cbf-504d4a3bac15" providerId="ADAL" clId="{65104DF2-1B45-4C36-9E2A-F89658839DCF}" dt="2024-02-06T19:41:14.339" v="26644"/>
        <pc:sldMkLst>
          <pc:docMk/>
          <pc:sldMk cId="2183783552" sldId="1192"/>
        </pc:sldMkLst>
      </pc:sldChg>
      <pc:sldChg chg="add del mod modShow">
        <pc:chgData name="Palit, Tapti" userId="dec6fbcd-7598-406a-8cbf-504d4a3bac15" providerId="ADAL" clId="{65104DF2-1B45-4C36-9E2A-F89658839DCF}" dt="2024-02-06T20:56:41.746" v="27964" actId="47"/>
        <pc:sldMkLst>
          <pc:docMk/>
          <pc:sldMk cId="1915398220" sldId="1193"/>
        </pc:sldMkLst>
      </pc:sldChg>
      <pc:sldChg chg="new del">
        <pc:chgData name="Palit, Tapti" userId="dec6fbcd-7598-406a-8cbf-504d4a3bac15" providerId="ADAL" clId="{65104DF2-1B45-4C36-9E2A-F89658839DCF}" dt="2024-02-06T19:20:56.681" v="26593" actId="47"/>
        <pc:sldMkLst>
          <pc:docMk/>
          <pc:sldMk cId="2040115879" sldId="1193"/>
        </pc:sldMkLst>
      </pc:sldChg>
      <pc:sldChg chg="add del">
        <pc:chgData name="Palit, Tapti" userId="dec6fbcd-7598-406a-8cbf-504d4a3bac15" providerId="ADAL" clId="{65104DF2-1B45-4C36-9E2A-F89658839DCF}" dt="2024-02-06T19:33:56.056" v="26625" actId="2890"/>
        <pc:sldMkLst>
          <pc:docMk/>
          <pc:sldMk cId="3659471349" sldId="1193"/>
        </pc:sldMkLst>
      </pc:sldChg>
      <pc:sldChg chg="add del mod modShow">
        <pc:chgData name="Palit, Tapti" userId="dec6fbcd-7598-406a-8cbf-504d4a3bac15" providerId="ADAL" clId="{65104DF2-1B45-4C36-9E2A-F89658839DCF}" dt="2024-02-06T20:56:41.746" v="27964" actId="47"/>
        <pc:sldMkLst>
          <pc:docMk/>
          <pc:sldMk cId="1762378832" sldId="1194"/>
        </pc:sldMkLst>
      </pc:sldChg>
      <pc:sldChg chg="add del mod modShow">
        <pc:chgData name="Palit, Tapti" userId="dec6fbcd-7598-406a-8cbf-504d4a3bac15" providerId="ADAL" clId="{65104DF2-1B45-4C36-9E2A-F89658839DCF}" dt="2024-02-06T20:56:41.746" v="27964" actId="47"/>
        <pc:sldMkLst>
          <pc:docMk/>
          <pc:sldMk cId="3957956376" sldId="1195"/>
        </pc:sldMkLst>
      </pc:sldChg>
      <pc:sldChg chg="add del mod modShow">
        <pc:chgData name="Palit, Tapti" userId="dec6fbcd-7598-406a-8cbf-504d4a3bac15" providerId="ADAL" clId="{65104DF2-1B45-4C36-9E2A-F89658839DCF}" dt="2024-02-06T20:56:41.746" v="27964" actId="47"/>
        <pc:sldMkLst>
          <pc:docMk/>
          <pc:sldMk cId="1854140769" sldId="1196"/>
        </pc:sldMkLst>
      </pc:sldChg>
      <pc:sldChg chg="add del">
        <pc:chgData name="Palit, Tapti" userId="dec6fbcd-7598-406a-8cbf-504d4a3bac15" providerId="ADAL" clId="{65104DF2-1B45-4C36-9E2A-F89658839DCF}" dt="2024-02-06T20:06:44.358" v="27109" actId="47"/>
        <pc:sldMkLst>
          <pc:docMk/>
          <pc:sldMk cId="2891116396" sldId="1197"/>
        </pc:sldMkLst>
      </pc:sldChg>
      <pc:sldChg chg="modSp new mod">
        <pc:chgData name="Palit, Tapti" userId="dec6fbcd-7598-406a-8cbf-504d4a3bac15" providerId="ADAL" clId="{65104DF2-1B45-4C36-9E2A-F89658839DCF}" dt="2024-02-06T19:42:41.213" v="26672" actId="20577"/>
        <pc:sldMkLst>
          <pc:docMk/>
          <pc:sldMk cId="1788548575" sldId="1198"/>
        </pc:sldMkLst>
        <pc:spChg chg="mod">
          <ac:chgData name="Palit, Tapti" userId="dec6fbcd-7598-406a-8cbf-504d4a3bac15" providerId="ADAL" clId="{65104DF2-1B45-4C36-9E2A-F89658839DCF}" dt="2024-02-06T19:42:41.213" v="26672" actId="20577"/>
          <ac:spMkLst>
            <pc:docMk/>
            <pc:sldMk cId="1788548575" sldId="1198"/>
            <ac:spMk id="3" creationId="{3D84E652-3773-6BFB-6879-CDCCC8A1EA9A}"/>
          </ac:spMkLst>
        </pc:spChg>
      </pc:sldChg>
      <pc:sldChg chg="addSp delSp modSp add mod ord modAnim">
        <pc:chgData name="Palit, Tapti" userId="dec6fbcd-7598-406a-8cbf-504d4a3bac15" providerId="ADAL" clId="{65104DF2-1B45-4C36-9E2A-F89658839DCF}" dt="2024-02-06T20:03:38.741" v="26909"/>
        <pc:sldMkLst>
          <pc:docMk/>
          <pc:sldMk cId="4042136570" sldId="1199"/>
        </pc:sldMkLst>
        <pc:spChg chg="mod">
          <ac:chgData name="Palit, Tapti" userId="dec6fbcd-7598-406a-8cbf-504d4a3bac15" providerId="ADAL" clId="{65104DF2-1B45-4C36-9E2A-F89658839DCF}" dt="2024-02-06T19:57:39.104" v="26863" actId="20577"/>
          <ac:spMkLst>
            <pc:docMk/>
            <pc:sldMk cId="4042136570" sldId="1199"/>
            <ac:spMk id="3" creationId="{99996FAE-EEAF-8A43-5AE4-B2A267240156}"/>
          </ac:spMkLst>
        </pc:spChg>
        <pc:spChg chg="mod">
          <ac:chgData name="Palit, Tapti" userId="dec6fbcd-7598-406a-8cbf-504d4a3bac15" providerId="ADAL" clId="{65104DF2-1B45-4C36-9E2A-F89658839DCF}" dt="2024-02-06T19:45:01.873" v="26738" actId="164"/>
          <ac:spMkLst>
            <pc:docMk/>
            <pc:sldMk cId="4042136570" sldId="1199"/>
            <ac:spMk id="5" creationId="{5B9DBC0D-154E-AA0C-9C04-B7516A348568}"/>
          </ac:spMkLst>
        </pc:spChg>
        <pc:spChg chg="add del mod">
          <ac:chgData name="Palit, Tapti" userId="dec6fbcd-7598-406a-8cbf-504d4a3bac15" providerId="ADAL" clId="{65104DF2-1B45-4C36-9E2A-F89658839DCF}" dt="2024-02-06T19:49:33.274" v="26803" actId="1035"/>
          <ac:spMkLst>
            <pc:docMk/>
            <pc:sldMk cId="4042136570" sldId="1199"/>
            <ac:spMk id="6" creationId="{BC8A0015-899E-2374-C018-5CEFAD7BB615}"/>
          </ac:spMkLst>
        </pc:spChg>
        <pc:spChg chg="mod">
          <ac:chgData name="Palit, Tapti" userId="dec6fbcd-7598-406a-8cbf-504d4a3bac15" providerId="ADAL" clId="{65104DF2-1B45-4C36-9E2A-F89658839DCF}" dt="2024-02-06T19:50:54.959" v="26805" actId="1076"/>
          <ac:spMkLst>
            <pc:docMk/>
            <pc:sldMk cId="4042136570" sldId="1199"/>
            <ac:spMk id="9" creationId="{8AF83101-2651-53D3-520C-7FA3AB74F97A}"/>
          </ac:spMkLst>
        </pc:spChg>
        <pc:spChg chg="add del mod">
          <ac:chgData name="Palit, Tapti" userId="dec6fbcd-7598-406a-8cbf-504d4a3bac15" providerId="ADAL" clId="{65104DF2-1B45-4C36-9E2A-F89658839DCF}" dt="2024-02-06T19:50:40.840" v="26804" actId="1076"/>
          <ac:spMkLst>
            <pc:docMk/>
            <pc:sldMk cId="4042136570" sldId="1199"/>
            <ac:spMk id="10" creationId="{91937978-9536-D49F-3631-BBE6F43B0F17}"/>
          </ac:spMkLst>
        </pc:spChg>
        <pc:spChg chg="add del mod">
          <ac:chgData name="Palit, Tapti" userId="dec6fbcd-7598-406a-8cbf-504d4a3bac15" providerId="ADAL" clId="{65104DF2-1B45-4C36-9E2A-F89658839DCF}" dt="2024-02-06T19:46:49.259" v="26752" actId="164"/>
          <ac:spMkLst>
            <pc:docMk/>
            <pc:sldMk cId="4042136570" sldId="1199"/>
            <ac:spMk id="14" creationId="{DDC5A5E4-B7A5-DAE6-2DF4-FCE38C2A255D}"/>
          </ac:spMkLst>
        </pc:spChg>
        <pc:spChg chg="mod">
          <ac:chgData name="Palit, Tapti" userId="dec6fbcd-7598-406a-8cbf-504d4a3bac15" providerId="ADAL" clId="{65104DF2-1B45-4C36-9E2A-F89658839DCF}" dt="2024-02-06T19:46:49.259" v="26752" actId="164"/>
          <ac:spMkLst>
            <pc:docMk/>
            <pc:sldMk cId="4042136570" sldId="1199"/>
            <ac:spMk id="22" creationId="{8B1CAB58-6910-69B0-140F-EA895DB76D3F}"/>
          </ac:spMkLst>
        </pc:spChg>
        <pc:spChg chg="mod">
          <ac:chgData name="Palit, Tapti" userId="dec6fbcd-7598-406a-8cbf-504d4a3bac15" providerId="ADAL" clId="{65104DF2-1B45-4C36-9E2A-F89658839DCF}" dt="2024-02-06T19:45:43.324" v="26751" actId="164"/>
          <ac:spMkLst>
            <pc:docMk/>
            <pc:sldMk cId="4042136570" sldId="1199"/>
            <ac:spMk id="23" creationId="{B43B3D7A-DF03-53A1-A81C-E3E4D11559CB}"/>
          </ac:spMkLst>
        </pc:spChg>
        <pc:spChg chg="mod">
          <ac:chgData name="Palit, Tapti" userId="dec6fbcd-7598-406a-8cbf-504d4a3bac15" providerId="ADAL" clId="{65104DF2-1B45-4C36-9E2A-F89658839DCF}" dt="2024-02-06T19:45:43.324" v="26751" actId="164"/>
          <ac:spMkLst>
            <pc:docMk/>
            <pc:sldMk cId="4042136570" sldId="1199"/>
            <ac:spMk id="26" creationId="{D4ED8A26-792D-ABB3-865B-8FA2CAEB3A1B}"/>
          </ac:spMkLst>
        </pc:spChg>
        <pc:spChg chg="mod">
          <ac:chgData name="Palit, Tapti" userId="dec6fbcd-7598-406a-8cbf-504d4a3bac15" providerId="ADAL" clId="{65104DF2-1B45-4C36-9E2A-F89658839DCF}" dt="2024-02-06T19:48:11.499" v="26757" actId="1076"/>
          <ac:spMkLst>
            <pc:docMk/>
            <pc:sldMk cId="4042136570" sldId="1199"/>
            <ac:spMk id="27" creationId="{5B49C65F-34AF-5891-7151-006B8BF7A875}"/>
          </ac:spMkLst>
        </pc:spChg>
        <pc:spChg chg="mod">
          <ac:chgData name="Palit, Tapti" userId="dec6fbcd-7598-406a-8cbf-504d4a3bac15" providerId="ADAL" clId="{65104DF2-1B45-4C36-9E2A-F89658839DCF}" dt="2024-02-06T19:45:43.324" v="26751" actId="164"/>
          <ac:spMkLst>
            <pc:docMk/>
            <pc:sldMk cId="4042136570" sldId="1199"/>
            <ac:spMk id="28" creationId="{529C8A94-EA67-50F2-005C-AACD30C550B1}"/>
          </ac:spMkLst>
        </pc:spChg>
        <pc:spChg chg="mod">
          <ac:chgData name="Palit, Tapti" userId="dec6fbcd-7598-406a-8cbf-504d4a3bac15" providerId="ADAL" clId="{65104DF2-1B45-4C36-9E2A-F89658839DCF}" dt="2024-02-06T19:45:43.324" v="26751" actId="164"/>
          <ac:spMkLst>
            <pc:docMk/>
            <pc:sldMk cId="4042136570" sldId="1199"/>
            <ac:spMk id="29" creationId="{D6A78E8E-6BD4-9B22-4E6D-5A8ADE338A24}"/>
          </ac:spMkLst>
        </pc:spChg>
        <pc:spChg chg="mod">
          <ac:chgData name="Palit, Tapti" userId="dec6fbcd-7598-406a-8cbf-504d4a3bac15" providerId="ADAL" clId="{65104DF2-1B45-4C36-9E2A-F89658839DCF}" dt="2024-02-06T19:49:33.274" v="26803" actId="1035"/>
          <ac:spMkLst>
            <pc:docMk/>
            <pc:sldMk cId="4042136570" sldId="1199"/>
            <ac:spMk id="38" creationId="{827B02F5-E080-CA40-4FD6-78BFF345E533}"/>
          </ac:spMkLst>
        </pc:spChg>
        <pc:spChg chg="mod">
          <ac:chgData name="Palit, Tapti" userId="dec6fbcd-7598-406a-8cbf-504d4a3bac15" providerId="ADAL" clId="{65104DF2-1B45-4C36-9E2A-F89658839DCF}" dt="2024-02-06T19:49:33.274" v="26803" actId="1035"/>
          <ac:spMkLst>
            <pc:docMk/>
            <pc:sldMk cId="4042136570" sldId="1199"/>
            <ac:spMk id="42" creationId="{84468FD9-483C-4058-B82E-A09583DCA901}"/>
          </ac:spMkLst>
        </pc:spChg>
        <pc:grpChg chg="add del mod">
          <ac:chgData name="Palit, Tapti" userId="dec6fbcd-7598-406a-8cbf-504d4a3bac15" providerId="ADAL" clId="{65104DF2-1B45-4C36-9E2A-F89658839DCF}" dt="2024-02-06T19:45:12.885" v="26741" actId="164"/>
          <ac:grpSpMkLst>
            <pc:docMk/>
            <pc:sldMk cId="4042136570" sldId="1199"/>
            <ac:grpSpMk id="8" creationId="{A303B1C2-0ED8-0205-231A-D8CF182C64F0}"/>
          </ac:grpSpMkLst>
        </pc:grpChg>
        <pc:grpChg chg="add mod">
          <ac:chgData name="Palit, Tapti" userId="dec6fbcd-7598-406a-8cbf-504d4a3bac15" providerId="ADAL" clId="{65104DF2-1B45-4C36-9E2A-F89658839DCF}" dt="2024-02-06T19:49:33.274" v="26803" actId="1035"/>
          <ac:grpSpMkLst>
            <pc:docMk/>
            <pc:sldMk cId="4042136570" sldId="1199"/>
            <ac:grpSpMk id="11" creationId="{4964653E-A96F-2956-E8D0-012A1AA44177}"/>
          </ac:grpSpMkLst>
        </pc:grpChg>
        <pc:grpChg chg="add mod">
          <ac:chgData name="Palit, Tapti" userId="dec6fbcd-7598-406a-8cbf-504d4a3bac15" providerId="ADAL" clId="{65104DF2-1B45-4C36-9E2A-F89658839DCF}" dt="2024-02-06T19:45:29.897" v="26745" actId="164"/>
          <ac:grpSpMkLst>
            <pc:docMk/>
            <pc:sldMk cId="4042136570" sldId="1199"/>
            <ac:grpSpMk id="12" creationId="{B17BFE9D-A39A-F3F2-591B-D8D61D1F70EA}"/>
          </ac:grpSpMkLst>
        </pc:grpChg>
        <pc:grpChg chg="add del mod">
          <ac:chgData name="Palit, Tapti" userId="dec6fbcd-7598-406a-8cbf-504d4a3bac15" providerId="ADAL" clId="{65104DF2-1B45-4C36-9E2A-F89658839DCF}" dt="2024-02-06T19:45:43.324" v="26751" actId="164"/>
          <ac:grpSpMkLst>
            <pc:docMk/>
            <pc:sldMk cId="4042136570" sldId="1199"/>
            <ac:grpSpMk id="15" creationId="{3BC7B582-C291-1A7F-5421-061AD5E03A02}"/>
          </ac:grpSpMkLst>
        </pc:grpChg>
        <pc:grpChg chg="add mod">
          <ac:chgData name="Palit, Tapti" userId="dec6fbcd-7598-406a-8cbf-504d4a3bac15" providerId="ADAL" clId="{65104DF2-1B45-4C36-9E2A-F89658839DCF}" dt="2024-02-06T19:49:33.274" v="26803" actId="1035"/>
          <ac:grpSpMkLst>
            <pc:docMk/>
            <pc:sldMk cId="4042136570" sldId="1199"/>
            <ac:grpSpMk id="16" creationId="{D1C3978E-56E7-0ECE-7D78-572224B04B28}"/>
          </ac:grpSpMkLst>
        </pc:grpChg>
        <pc:grpChg chg="mod">
          <ac:chgData name="Palit, Tapti" userId="dec6fbcd-7598-406a-8cbf-504d4a3bac15" providerId="ADAL" clId="{65104DF2-1B45-4C36-9E2A-F89658839DCF}" dt="2024-02-06T19:45:01.873" v="26738" actId="164"/>
          <ac:grpSpMkLst>
            <pc:docMk/>
            <pc:sldMk cId="4042136570" sldId="1199"/>
            <ac:grpSpMk id="25" creationId="{0465CFCC-97C6-4092-35DB-B844AD619D38}"/>
          </ac:grpSpMkLst>
        </pc:grpChg>
        <pc:grpChg chg="add del mod">
          <ac:chgData name="Palit, Tapti" userId="dec6fbcd-7598-406a-8cbf-504d4a3bac15" providerId="ADAL" clId="{65104DF2-1B45-4C36-9E2A-F89658839DCF}" dt="2024-02-06T19:49:33.274" v="26803" actId="1035"/>
          <ac:grpSpMkLst>
            <pc:docMk/>
            <pc:sldMk cId="4042136570" sldId="1199"/>
            <ac:grpSpMk id="30" creationId="{1E495E1E-DA4E-2576-2EC7-12EE34165E6B}"/>
          </ac:grpSpMkLst>
        </pc:grpChg>
        <pc:picChg chg="mod">
          <ac:chgData name="Palit, Tapti" userId="dec6fbcd-7598-406a-8cbf-504d4a3bac15" providerId="ADAL" clId="{65104DF2-1B45-4C36-9E2A-F89658839DCF}" dt="2024-02-06T19:52:06.748" v="26831" actId="1076"/>
          <ac:picMkLst>
            <pc:docMk/>
            <pc:sldMk cId="4042136570" sldId="1199"/>
            <ac:picMk id="7" creationId="{4F3FFEC7-1909-9513-4DF3-8D533C856A04}"/>
          </ac:picMkLst>
        </pc:picChg>
        <pc:cxnChg chg="mod">
          <ac:chgData name="Palit, Tapti" userId="dec6fbcd-7598-406a-8cbf-504d4a3bac15" providerId="ADAL" clId="{65104DF2-1B45-4C36-9E2A-F89658839DCF}" dt="2024-02-06T19:49:33.274" v="26803" actId="1035"/>
          <ac:cxnSpMkLst>
            <pc:docMk/>
            <pc:sldMk cId="4042136570" sldId="1199"/>
            <ac:cxnSpMk id="32" creationId="{541C548D-09CD-59A2-A89D-4BBB73245F9D}"/>
          </ac:cxnSpMkLst>
        </pc:cxnChg>
      </pc:sldChg>
      <pc:sldChg chg="add del">
        <pc:chgData name="Palit, Tapti" userId="dec6fbcd-7598-406a-8cbf-504d4a3bac15" providerId="ADAL" clId="{65104DF2-1B45-4C36-9E2A-F89658839DCF}" dt="2024-02-06T19:57:42.806" v="26864" actId="47"/>
        <pc:sldMkLst>
          <pc:docMk/>
          <pc:sldMk cId="3189751613" sldId="1200"/>
        </pc:sldMkLst>
      </pc:sldChg>
      <pc:sldChg chg="modSp add modAnim">
        <pc:chgData name="Palit, Tapti" userId="dec6fbcd-7598-406a-8cbf-504d4a3bac15" providerId="ADAL" clId="{65104DF2-1B45-4C36-9E2A-F89658839DCF}" dt="2024-02-06T20:31:07.954" v="27482" actId="5793"/>
        <pc:sldMkLst>
          <pc:docMk/>
          <pc:sldMk cId="3768287891" sldId="1200"/>
        </pc:sldMkLst>
        <pc:spChg chg="mod">
          <ac:chgData name="Palit, Tapti" userId="dec6fbcd-7598-406a-8cbf-504d4a3bac15" providerId="ADAL" clId="{65104DF2-1B45-4C36-9E2A-F89658839DCF}" dt="2024-02-06T20:31:07.954" v="27482" actId="5793"/>
          <ac:spMkLst>
            <pc:docMk/>
            <pc:sldMk cId="3768287891" sldId="1200"/>
            <ac:spMk id="3" creationId="{D4378041-6CE9-61D9-88E2-C6504AA0D553}"/>
          </ac:spMkLst>
        </pc:spChg>
      </pc:sldChg>
      <pc:sldChg chg="delSp modSp add mod modAnim">
        <pc:chgData name="Palit, Tapti" userId="dec6fbcd-7598-406a-8cbf-504d4a3bac15" providerId="ADAL" clId="{65104DF2-1B45-4C36-9E2A-F89658839DCF}" dt="2024-02-06T20:55:46.533" v="27963" actId="20577"/>
        <pc:sldMkLst>
          <pc:docMk/>
          <pc:sldMk cId="1051057103" sldId="1201"/>
        </pc:sldMkLst>
        <pc:spChg chg="mod">
          <ac:chgData name="Palit, Tapti" userId="dec6fbcd-7598-406a-8cbf-504d4a3bac15" providerId="ADAL" clId="{65104DF2-1B45-4C36-9E2A-F89658839DCF}" dt="2024-02-06T20:55:46.533" v="27963" actId="20577"/>
          <ac:spMkLst>
            <pc:docMk/>
            <pc:sldMk cId="1051057103" sldId="1201"/>
            <ac:spMk id="2" creationId="{2F315C61-B35B-7B4E-2FEF-3351FE57CAC6}"/>
          </ac:spMkLst>
        </pc:spChg>
        <pc:grpChg chg="del">
          <ac:chgData name="Palit, Tapti" userId="dec6fbcd-7598-406a-8cbf-504d4a3bac15" providerId="ADAL" clId="{65104DF2-1B45-4C36-9E2A-F89658839DCF}" dt="2024-02-06T20:29:57.424" v="27359" actId="478"/>
          <ac:grpSpMkLst>
            <pc:docMk/>
            <pc:sldMk cId="1051057103" sldId="1201"/>
            <ac:grpSpMk id="14" creationId="{2567DB46-E2DF-FEF6-1106-E248D496C2C6}"/>
          </ac:grpSpMkLst>
        </pc:grpChg>
        <pc:grpChg chg="del">
          <ac:chgData name="Palit, Tapti" userId="dec6fbcd-7598-406a-8cbf-504d4a3bac15" providerId="ADAL" clId="{65104DF2-1B45-4C36-9E2A-F89658839DCF}" dt="2024-02-06T20:29:59.246" v="27360" actId="478"/>
          <ac:grpSpMkLst>
            <pc:docMk/>
            <pc:sldMk cId="1051057103" sldId="1201"/>
            <ac:grpSpMk id="15" creationId="{8922D046-DF28-25BD-306C-9943141E6B1B}"/>
          </ac:grpSpMkLst>
        </pc:grpChg>
      </pc:sldChg>
      <pc:sldChg chg="addSp delSp modSp add modAnim modNotesTx">
        <pc:chgData name="Palit, Tapti" userId="dec6fbcd-7598-406a-8cbf-504d4a3bac15" providerId="ADAL" clId="{65104DF2-1B45-4C36-9E2A-F89658839DCF}" dt="2024-02-06T20:48:14.003" v="27668" actId="478"/>
        <pc:sldMkLst>
          <pc:docMk/>
          <pc:sldMk cId="2515159250" sldId="1202"/>
        </pc:sldMkLst>
        <pc:spChg chg="add mod">
          <ac:chgData name="Palit, Tapti" userId="dec6fbcd-7598-406a-8cbf-504d4a3bac15" providerId="ADAL" clId="{65104DF2-1B45-4C36-9E2A-F89658839DCF}" dt="2024-02-06T20:45:15.717" v="27660"/>
          <ac:spMkLst>
            <pc:docMk/>
            <pc:sldMk cId="2515159250" sldId="1202"/>
            <ac:spMk id="8" creationId="{602E9820-28ED-E45E-93EF-DAE41B463581}"/>
          </ac:spMkLst>
        </pc:spChg>
        <pc:picChg chg="add del">
          <ac:chgData name="Palit, Tapti" userId="dec6fbcd-7598-406a-8cbf-504d4a3bac15" providerId="ADAL" clId="{65104DF2-1B45-4C36-9E2A-F89658839DCF}" dt="2024-02-06T20:48:14.003" v="27668" actId="478"/>
          <ac:picMkLst>
            <pc:docMk/>
            <pc:sldMk cId="2515159250" sldId="1202"/>
            <ac:picMk id="5" creationId="{35B2253E-1A4B-01D3-0EEE-ACB4B047E83F}"/>
          </ac:picMkLst>
        </pc:picChg>
        <pc:picChg chg="add">
          <ac:chgData name="Palit, Tapti" userId="dec6fbcd-7598-406a-8cbf-504d4a3bac15" providerId="ADAL" clId="{65104DF2-1B45-4C36-9E2A-F89658839DCF}" dt="2024-02-06T20:47:57.189" v="27664"/>
          <ac:picMkLst>
            <pc:docMk/>
            <pc:sldMk cId="2515159250" sldId="1202"/>
            <ac:picMk id="10" creationId="{4D93D763-1C46-8010-A318-F0BE9F7C309D}"/>
          </ac:picMkLst>
        </pc:picChg>
        <pc:picChg chg="add del">
          <ac:chgData name="Palit, Tapti" userId="dec6fbcd-7598-406a-8cbf-504d4a3bac15" providerId="ADAL" clId="{65104DF2-1B45-4C36-9E2A-F89658839DCF}" dt="2024-02-06T20:48:14.003" v="27668" actId="478"/>
          <ac:picMkLst>
            <pc:docMk/>
            <pc:sldMk cId="2515159250" sldId="1202"/>
            <ac:picMk id="11" creationId="{93F3153C-159E-BE06-F4C2-5CB060A4B5B3}"/>
          </ac:picMkLst>
        </pc:picChg>
      </pc:sldChg>
      <pc:sldChg chg="addSp delSp modSp add mod">
        <pc:chgData name="Palit, Tapti" userId="dec6fbcd-7598-406a-8cbf-504d4a3bac15" providerId="ADAL" clId="{65104DF2-1B45-4C36-9E2A-F89658839DCF}" dt="2024-02-06T20:55:05.433" v="27890" actId="1076"/>
        <pc:sldMkLst>
          <pc:docMk/>
          <pc:sldMk cId="3016799779" sldId="1203"/>
        </pc:sldMkLst>
        <pc:spChg chg="mod">
          <ac:chgData name="Palit, Tapti" userId="dec6fbcd-7598-406a-8cbf-504d4a3bac15" providerId="ADAL" clId="{65104DF2-1B45-4C36-9E2A-F89658839DCF}" dt="2024-02-06T20:53:23.029" v="27777" actId="20577"/>
          <ac:spMkLst>
            <pc:docMk/>
            <pc:sldMk cId="3016799779" sldId="1203"/>
            <ac:spMk id="2" creationId="{03FA1A32-5824-9985-5E41-2303E9375BAB}"/>
          </ac:spMkLst>
        </pc:spChg>
        <pc:spChg chg="mod">
          <ac:chgData name="Palit, Tapti" userId="dec6fbcd-7598-406a-8cbf-504d4a3bac15" providerId="ADAL" clId="{65104DF2-1B45-4C36-9E2A-F89658839DCF}" dt="2024-02-06T20:54:20.474" v="27864" actId="20577"/>
          <ac:spMkLst>
            <pc:docMk/>
            <pc:sldMk cId="3016799779" sldId="1203"/>
            <ac:spMk id="9" creationId="{AEF08731-08B1-355C-F7E1-FE8A0C51368E}"/>
          </ac:spMkLst>
        </pc:spChg>
        <pc:spChg chg="mod">
          <ac:chgData name="Palit, Tapti" userId="dec6fbcd-7598-406a-8cbf-504d4a3bac15" providerId="ADAL" clId="{65104DF2-1B45-4C36-9E2A-F89658839DCF}" dt="2024-02-06T20:49:04.765" v="27672" actId="14100"/>
          <ac:spMkLst>
            <pc:docMk/>
            <pc:sldMk cId="3016799779" sldId="1203"/>
            <ac:spMk id="18" creationId="{64F75AC8-86B6-5798-58A6-3F425747C004}"/>
          </ac:spMkLst>
        </pc:spChg>
        <pc:spChg chg="mod">
          <ac:chgData name="Palit, Tapti" userId="dec6fbcd-7598-406a-8cbf-504d4a3bac15" providerId="ADAL" clId="{65104DF2-1B45-4C36-9E2A-F89658839DCF}" dt="2024-02-06T20:49:04.765" v="27672" actId="14100"/>
          <ac:spMkLst>
            <pc:docMk/>
            <pc:sldMk cId="3016799779" sldId="1203"/>
            <ac:spMk id="19" creationId="{9005FBE8-FBF9-68CA-9C3F-2976384A9555}"/>
          </ac:spMkLst>
        </pc:spChg>
        <pc:spChg chg="add mod">
          <ac:chgData name="Palit, Tapti" userId="dec6fbcd-7598-406a-8cbf-504d4a3bac15" providerId="ADAL" clId="{65104DF2-1B45-4C36-9E2A-F89658839DCF}" dt="2024-02-06T20:53:58.629" v="27803" actId="1076"/>
          <ac:spMkLst>
            <pc:docMk/>
            <pc:sldMk cId="3016799779" sldId="1203"/>
            <ac:spMk id="43" creationId="{AEFF050B-22BB-D019-B966-30BCFFC8C78A}"/>
          </ac:spMkLst>
        </pc:spChg>
        <pc:spChg chg="add del">
          <ac:chgData name="Palit, Tapti" userId="dec6fbcd-7598-406a-8cbf-504d4a3bac15" providerId="ADAL" clId="{65104DF2-1B45-4C36-9E2A-F89658839DCF}" dt="2024-02-06T20:54:30.494" v="27866" actId="22"/>
          <ac:spMkLst>
            <pc:docMk/>
            <pc:sldMk cId="3016799779" sldId="1203"/>
            <ac:spMk id="45" creationId="{7BCC7715-42E0-3DC3-93D6-02BA8851AE8E}"/>
          </ac:spMkLst>
        </pc:spChg>
        <pc:spChg chg="add mod">
          <ac:chgData name="Palit, Tapti" userId="dec6fbcd-7598-406a-8cbf-504d4a3bac15" providerId="ADAL" clId="{65104DF2-1B45-4C36-9E2A-F89658839DCF}" dt="2024-02-06T20:55:05.433" v="27890" actId="1076"/>
          <ac:spMkLst>
            <pc:docMk/>
            <pc:sldMk cId="3016799779" sldId="1203"/>
            <ac:spMk id="46" creationId="{09FEF288-2E6A-CF9C-DC43-79F9BF795829}"/>
          </ac:spMkLst>
        </pc:spChg>
        <pc:grpChg chg="add del mod">
          <ac:chgData name="Palit, Tapti" userId="dec6fbcd-7598-406a-8cbf-504d4a3bac15" providerId="ADAL" clId="{65104DF2-1B45-4C36-9E2A-F89658839DCF}" dt="2024-02-06T20:49:10.450" v="27673" actId="478"/>
          <ac:grpSpMkLst>
            <pc:docMk/>
            <pc:sldMk cId="3016799779" sldId="1203"/>
            <ac:grpSpMk id="10" creationId="{5EDD3CDD-FF4D-9C94-2181-24016C506C0D}"/>
          </ac:grpSpMkLst>
        </pc:grpChg>
        <pc:picChg chg="mod">
          <ac:chgData name="Palit, Tapti" userId="dec6fbcd-7598-406a-8cbf-504d4a3bac15" providerId="ADAL" clId="{65104DF2-1B45-4C36-9E2A-F89658839DCF}" dt="2024-02-06T20:49:04.765" v="27672" actId="14100"/>
          <ac:picMkLst>
            <pc:docMk/>
            <pc:sldMk cId="3016799779" sldId="1203"/>
            <ac:picMk id="11" creationId="{5AE80E8C-9DE0-18CC-923C-1A8A2A515DFF}"/>
          </ac:picMkLst>
        </pc:picChg>
        <pc:picChg chg="mod">
          <ac:chgData name="Palit, Tapti" userId="dec6fbcd-7598-406a-8cbf-504d4a3bac15" providerId="ADAL" clId="{65104DF2-1B45-4C36-9E2A-F89658839DCF}" dt="2024-02-06T20:49:04.765" v="27672" actId="14100"/>
          <ac:picMkLst>
            <pc:docMk/>
            <pc:sldMk cId="3016799779" sldId="1203"/>
            <ac:picMk id="12" creationId="{ADB6083B-482D-9394-2856-56D4E3EE9BA6}"/>
          </ac:picMkLst>
        </pc:picChg>
        <pc:picChg chg="mod">
          <ac:chgData name="Palit, Tapti" userId="dec6fbcd-7598-406a-8cbf-504d4a3bac15" providerId="ADAL" clId="{65104DF2-1B45-4C36-9E2A-F89658839DCF}" dt="2024-02-06T20:49:04.765" v="27672" actId="14100"/>
          <ac:picMkLst>
            <pc:docMk/>
            <pc:sldMk cId="3016799779" sldId="1203"/>
            <ac:picMk id="13" creationId="{0BFFCE1A-C5C9-42C3-5D9F-57927BDB14F1}"/>
          </ac:picMkLst>
        </pc:picChg>
        <pc:picChg chg="mod">
          <ac:chgData name="Palit, Tapti" userId="dec6fbcd-7598-406a-8cbf-504d4a3bac15" providerId="ADAL" clId="{65104DF2-1B45-4C36-9E2A-F89658839DCF}" dt="2024-02-06T20:49:04.765" v="27672" actId="14100"/>
          <ac:picMkLst>
            <pc:docMk/>
            <pc:sldMk cId="3016799779" sldId="1203"/>
            <ac:picMk id="14" creationId="{D30380C0-8895-41A1-9D19-6ABE2B5B15BC}"/>
          </ac:picMkLst>
        </pc:picChg>
        <pc:picChg chg="add mod">
          <ac:chgData name="Palit, Tapti" userId="dec6fbcd-7598-406a-8cbf-504d4a3bac15" providerId="ADAL" clId="{65104DF2-1B45-4C36-9E2A-F89658839DCF}" dt="2024-02-06T20:52:59.434" v="27697" actId="1076"/>
          <ac:picMkLst>
            <pc:docMk/>
            <pc:sldMk cId="3016799779" sldId="1203"/>
            <ac:picMk id="20" creationId="{9FC79036-51C6-410C-75BE-9CFFD374C15B}"/>
          </ac:picMkLst>
        </pc:picChg>
        <pc:picChg chg="add mod">
          <ac:chgData name="Palit, Tapti" userId="dec6fbcd-7598-406a-8cbf-504d4a3bac15" providerId="ADAL" clId="{65104DF2-1B45-4C36-9E2A-F89658839DCF}" dt="2024-02-06T20:52:59.434" v="27697" actId="1076"/>
          <ac:picMkLst>
            <pc:docMk/>
            <pc:sldMk cId="3016799779" sldId="1203"/>
            <ac:picMk id="21" creationId="{DC965327-19CC-3E45-3F09-B31D9E214B9E}"/>
          </ac:picMkLst>
        </pc:picChg>
        <pc:picChg chg="add mod">
          <ac:chgData name="Palit, Tapti" userId="dec6fbcd-7598-406a-8cbf-504d4a3bac15" providerId="ADAL" clId="{65104DF2-1B45-4C36-9E2A-F89658839DCF}" dt="2024-02-06T20:54:55.675" v="27872" actId="1076"/>
          <ac:picMkLst>
            <pc:docMk/>
            <pc:sldMk cId="3016799779" sldId="1203"/>
            <ac:picMk id="22" creationId="{C8031E95-90E9-83C4-2BC2-7895C19B270E}"/>
          </ac:picMkLst>
        </pc:picChg>
        <pc:picChg chg="add mod">
          <ac:chgData name="Palit, Tapti" userId="dec6fbcd-7598-406a-8cbf-504d4a3bac15" providerId="ADAL" clId="{65104DF2-1B45-4C36-9E2A-F89658839DCF}" dt="2024-02-06T20:54:47.545" v="27871" actId="1076"/>
          <ac:picMkLst>
            <pc:docMk/>
            <pc:sldMk cId="3016799779" sldId="1203"/>
            <ac:picMk id="23" creationId="{656F6BC0-D807-644D-0E56-BEB296A059E5}"/>
          </ac:picMkLst>
        </pc:picChg>
        <pc:cxnChg chg="mod">
          <ac:chgData name="Palit, Tapti" userId="dec6fbcd-7598-406a-8cbf-504d4a3bac15" providerId="ADAL" clId="{65104DF2-1B45-4C36-9E2A-F89658839DCF}" dt="2024-02-06T20:49:04.765" v="27672" actId="14100"/>
          <ac:cxnSpMkLst>
            <pc:docMk/>
            <pc:sldMk cId="3016799779" sldId="1203"/>
            <ac:cxnSpMk id="15" creationId="{AB6298CA-F6D1-F473-B9A7-63202FB63C01}"/>
          </ac:cxnSpMkLst>
        </pc:cxnChg>
        <pc:cxnChg chg="mod">
          <ac:chgData name="Palit, Tapti" userId="dec6fbcd-7598-406a-8cbf-504d4a3bac15" providerId="ADAL" clId="{65104DF2-1B45-4C36-9E2A-F89658839DCF}" dt="2024-02-06T20:49:04.765" v="27672" actId="14100"/>
          <ac:cxnSpMkLst>
            <pc:docMk/>
            <pc:sldMk cId="3016799779" sldId="1203"/>
            <ac:cxnSpMk id="16" creationId="{2F00FE66-D10E-6D0E-7CA1-6548FB9F7F75}"/>
          </ac:cxnSpMkLst>
        </pc:cxnChg>
        <pc:cxnChg chg="mod">
          <ac:chgData name="Palit, Tapti" userId="dec6fbcd-7598-406a-8cbf-504d4a3bac15" providerId="ADAL" clId="{65104DF2-1B45-4C36-9E2A-F89658839DCF}" dt="2024-02-06T20:49:04.765" v="27672" actId="14100"/>
          <ac:cxnSpMkLst>
            <pc:docMk/>
            <pc:sldMk cId="3016799779" sldId="1203"/>
            <ac:cxnSpMk id="17" creationId="{8124D2CC-D2D3-6764-E27B-8981F18337BB}"/>
          </ac:cxnSpMkLst>
        </pc:cxnChg>
        <pc:cxnChg chg="add mod">
          <ac:chgData name="Palit, Tapti" userId="dec6fbcd-7598-406a-8cbf-504d4a3bac15" providerId="ADAL" clId="{65104DF2-1B45-4C36-9E2A-F89658839DCF}" dt="2024-02-06T20:52:59.434" v="27697" actId="1076"/>
          <ac:cxnSpMkLst>
            <pc:docMk/>
            <pc:sldMk cId="3016799779" sldId="1203"/>
            <ac:cxnSpMk id="24" creationId="{F8093AFA-2178-0DC5-B0E8-F677F91417C8}"/>
          </ac:cxnSpMkLst>
        </pc:cxnChg>
        <pc:cxnChg chg="add mod">
          <ac:chgData name="Palit, Tapti" userId="dec6fbcd-7598-406a-8cbf-504d4a3bac15" providerId="ADAL" clId="{65104DF2-1B45-4C36-9E2A-F89658839DCF}" dt="2024-02-06T20:54:55.675" v="27872" actId="1076"/>
          <ac:cxnSpMkLst>
            <pc:docMk/>
            <pc:sldMk cId="3016799779" sldId="1203"/>
            <ac:cxnSpMk id="25" creationId="{DF720B9E-B9FF-8457-7842-35BD4E544A4B}"/>
          </ac:cxnSpMkLst>
        </pc:cxnChg>
        <pc:cxnChg chg="add mod">
          <ac:chgData name="Palit, Tapti" userId="dec6fbcd-7598-406a-8cbf-504d4a3bac15" providerId="ADAL" clId="{65104DF2-1B45-4C36-9E2A-F89658839DCF}" dt="2024-02-06T20:54:55.675" v="27872" actId="1076"/>
          <ac:cxnSpMkLst>
            <pc:docMk/>
            <pc:sldMk cId="3016799779" sldId="1203"/>
            <ac:cxnSpMk id="26" creationId="{7C6AC42D-7BD6-B9D1-6D0D-3386CC6D0D88}"/>
          </ac:cxnSpMkLst>
        </pc:cxnChg>
      </pc:sldChg>
      <pc:sldChg chg="modSp mod">
        <pc:chgData name="Palit, Tapti" userId="dec6fbcd-7598-406a-8cbf-504d4a3bac15" providerId="ADAL" clId="{65104DF2-1B45-4C36-9E2A-F89658839DCF}" dt="2024-02-15T17:32:52.432" v="28004" actId="14100"/>
        <pc:sldMkLst>
          <pc:docMk/>
          <pc:sldMk cId="3305435457" sldId="1209"/>
        </pc:sldMkLst>
        <pc:spChg chg="mod">
          <ac:chgData name="Palit, Tapti" userId="dec6fbcd-7598-406a-8cbf-504d4a3bac15" providerId="ADAL" clId="{65104DF2-1B45-4C36-9E2A-F89658839DCF}" dt="2024-02-15T17:32:52.432" v="28004" actId="14100"/>
          <ac:spMkLst>
            <pc:docMk/>
            <pc:sldMk cId="3305435457" sldId="1209"/>
            <ac:spMk id="15" creationId="{029BD5F8-9E36-A1E2-229F-61E72670C82E}"/>
          </ac:spMkLst>
        </pc:spChg>
      </pc:sldChg>
      <pc:sldMasterChg chg="delSp modSp mod addSldLayout delSldLayout modSldLayout sldLayoutOrd">
        <pc:chgData name="Palit, Tapti" userId="dec6fbcd-7598-406a-8cbf-504d4a3bac15" providerId="ADAL" clId="{65104DF2-1B45-4C36-9E2A-F89658839DCF}" dt="2024-01-15T20:14:09.106" v="898" actId="2711"/>
        <pc:sldMasterMkLst>
          <pc:docMk/>
          <pc:sldMasterMk cId="233712816" sldId="2147483680"/>
        </pc:sldMasterMkLst>
        <pc:spChg chg="mod">
          <ac:chgData name="Palit, Tapti" userId="dec6fbcd-7598-406a-8cbf-504d4a3bac15" providerId="ADAL" clId="{65104DF2-1B45-4C36-9E2A-F89658839DCF}" dt="2024-01-15T20:11:17.575" v="863" actId="2711"/>
          <ac:spMkLst>
            <pc:docMk/>
            <pc:sldMasterMk cId="233712816" sldId="2147483680"/>
            <ac:spMk id="3"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4"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5"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6" creationId="{00000000-0000-0000-0000-000000000000}"/>
          </ac:spMkLst>
        </pc:spChg>
        <pc:sldLayoutChg chg="delSp modSp del mod">
          <pc:chgData name="Palit, Tapti" userId="dec6fbcd-7598-406a-8cbf-504d4a3bac15" providerId="ADAL" clId="{65104DF2-1B45-4C36-9E2A-F89658839DCF}" dt="2024-01-15T18:07:55.258" v="66" actId="2696"/>
          <pc:sldLayoutMkLst>
            <pc:docMk/>
            <pc:sldMasterMk cId="233712816" sldId="2147483680"/>
            <pc:sldLayoutMk cId="4145631447" sldId="2147483679"/>
          </pc:sldLayoutMkLst>
          <pc:spChg chg="mod">
            <ac:chgData name="Palit, Tapti" userId="dec6fbcd-7598-406a-8cbf-504d4a3bac15" providerId="ADAL" clId="{65104DF2-1B45-4C36-9E2A-F89658839DCF}" dt="2024-01-15T17:59:14.129" v="38" actId="207"/>
            <ac:spMkLst>
              <pc:docMk/>
              <pc:sldMasterMk cId="233712816" sldId="2147483680"/>
              <pc:sldLayoutMk cId="4145631447" sldId="2147483679"/>
              <ac:spMk id="2" creationId="{00000000-0000-0000-0000-000000000000}"/>
            </ac:spMkLst>
          </pc:spChg>
          <pc:spChg chg="del">
            <ac:chgData name="Palit, Tapti" userId="dec6fbcd-7598-406a-8cbf-504d4a3bac15" providerId="ADAL" clId="{65104DF2-1B45-4C36-9E2A-F89658839DCF}" dt="2024-01-15T17:59:16.456" v="39" actId="478"/>
            <ac:spMkLst>
              <pc:docMk/>
              <pc:sldMasterMk cId="233712816" sldId="2147483680"/>
              <pc:sldLayoutMk cId="4145631447" sldId="2147483679"/>
              <ac:spMk id="4" creationId="{00000000-0000-0000-0000-000000000000}"/>
            </ac:spMkLst>
          </pc:spChg>
        </pc:sldLayoutChg>
        <pc:sldLayoutChg chg="addSp delSp modSp mod">
          <pc:chgData name="Palit, Tapti" userId="dec6fbcd-7598-406a-8cbf-504d4a3bac15" providerId="ADAL" clId="{65104DF2-1B45-4C36-9E2A-F89658839DCF}" dt="2024-01-15T20:11:57.542" v="867" actId="2711"/>
          <pc:sldLayoutMkLst>
            <pc:docMk/>
            <pc:sldMasterMk cId="233712816" sldId="2147483680"/>
            <pc:sldLayoutMk cId="2376799565" sldId="2147483681"/>
          </pc:sldLayoutMkLst>
          <pc:spChg chg="add del mod">
            <ac:chgData name="Palit, Tapti" userId="dec6fbcd-7598-406a-8cbf-504d4a3bac15" providerId="ADAL" clId="{65104DF2-1B45-4C36-9E2A-F89658839DCF}" dt="2024-01-15T20:11:53.860" v="866" actId="2711"/>
            <ac:spMkLst>
              <pc:docMk/>
              <pc:sldMasterMk cId="233712816" sldId="2147483680"/>
              <pc:sldLayoutMk cId="2376799565" sldId="2147483681"/>
              <ac:spMk id="2" creationId="{00000000-0000-0000-0000-000000000000}"/>
            </ac:spMkLst>
          </pc:spChg>
          <pc:spChg chg="mod">
            <ac:chgData name="Palit, Tapti" userId="dec6fbcd-7598-406a-8cbf-504d4a3bac15" providerId="ADAL" clId="{65104DF2-1B45-4C36-9E2A-F89658839DCF}" dt="2024-01-15T20:11:57.542" v="867" actId="2711"/>
            <ac:spMkLst>
              <pc:docMk/>
              <pc:sldMasterMk cId="233712816" sldId="2147483680"/>
              <pc:sldLayoutMk cId="2376799565" sldId="2147483681"/>
              <ac:spMk id="3" creationId="{00000000-0000-0000-0000-000000000000}"/>
            </ac:spMkLst>
          </pc:spChg>
        </pc:sldLayoutChg>
        <pc:sldLayoutChg chg="addSp delSp modSp add mod ord modTransition">
          <pc:chgData name="Palit, Tapti" userId="dec6fbcd-7598-406a-8cbf-504d4a3bac15" providerId="ADAL" clId="{65104DF2-1B45-4C36-9E2A-F89658839DCF}" dt="2024-01-15T20:14:02.988" v="897" actId="2711"/>
          <pc:sldLayoutMkLst>
            <pc:docMk/>
            <pc:sldMasterMk cId="233712816" sldId="2147483680"/>
            <pc:sldLayoutMk cId="450071755" sldId="2147483688"/>
          </pc:sldLayoutMkLst>
          <pc:spChg chg="mod">
            <ac:chgData name="Palit, Tapti" userId="dec6fbcd-7598-406a-8cbf-504d4a3bac15" providerId="ADAL" clId="{65104DF2-1B45-4C36-9E2A-F89658839DCF}" dt="2024-01-15T20:12:02.152" v="868" actId="2711"/>
            <ac:spMkLst>
              <pc:docMk/>
              <pc:sldMasterMk cId="233712816" sldId="2147483680"/>
              <pc:sldLayoutMk cId="450071755" sldId="2147483688"/>
              <ac:spMk id="2" creationId="{00000000-0000-0000-0000-000000000000}"/>
            </ac:spMkLst>
          </pc:spChg>
          <pc:spChg chg="mod ord">
            <ac:chgData name="Palit, Tapti" userId="dec6fbcd-7598-406a-8cbf-504d4a3bac15" providerId="ADAL" clId="{65104DF2-1B45-4C36-9E2A-F89658839DCF}" dt="2024-01-15T20:11:23.496" v="865" actId="1076"/>
            <ac:spMkLst>
              <pc:docMk/>
              <pc:sldMasterMk cId="233712816" sldId="2147483680"/>
              <pc:sldLayoutMk cId="450071755" sldId="2147483688"/>
              <ac:spMk id="3" creationId="{00000000-0000-0000-0000-000000000000}"/>
            </ac:spMkLst>
          </pc:spChg>
          <pc:spChg chg="add del mod ord">
            <ac:chgData name="Palit, Tapti" userId="dec6fbcd-7598-406a-8cbf-504d4a3bac15" providerId="ADAL" clId="{65104DF2-1B45-4C36-9E2A-F89658839DCF}" dt="2024-01-15T19:10:34.484" v="446" actId="478"/>
            <ac:spMkLst>
              <pc:docMk/>
              <pc:sldMasterMk cId="233712816" sldId="2147483680"/>
              <pc:sldLayoutMk cId="450071755" sldId="2147483688"/>
              <ac:spMk id="4" creationId="{8DE35455-89B3-A97F-07AD-AB9489418D93}"/>
            </ac:spMkLst>
          </pc:spChg>
          <pc:spChg chg="add mod">
            <ac:chgData name="Palit, Tapti" userId="dec6fbcd-7598-406a-8cbf-504d4a3bac15" providerId="ADAL" clId="{65104DF2-1B45-4C36-9E2A-F89658839DCF}" dt="2024-01-15T20:14:02.988" v="897" actId="2711"/>
            <ac:spMkLst>
              <pc:docMk/>
              <pc:sldMasterMk cId="233712816" sldId="2147483680"/>
              <pc:sldLayoutMk cId="450071755" sldId="2147483688"/>
              <ac:spMk id="5" creationId="{D6696F96-BE01-5647-CDCB-DE7A5BC74867}"/>
            </ac:spMkLst>
          </pc:spChg>
        </pc:sldLayoutChg>
        <pc:sldLayoutChg chg="addSp delSp modSp mod">
          <pc:chgData name="Palit, Tapti" userId="dec6fbcd-7598-406a-8cbf-504d4a3bac15" providerId="ADAL" clId="{65104DF2-1B45-4C36-9E2A-F89658839DCF}" dt="2024-01-15T20:12:06.474" v="869" actId="2711"/>
          <pc:sldLayoutMkLst>
            <pc:docMk/>
            <pc:sldMasterMk cId="233712816" sldId="2147483680"/>
            <pc:sldLayoutMk cId="2130576674" sldId="2147483689"/>
          </pc:sldLayoutMkLst>
          <pc:spChg chg="mod">
            <ac:chgData name="Palit, Tapti" userId="dec6fbcd-7598-406a-8cbf-504d4a3bac15" providerId="ADAL" clId="{65104DF2-1B45-4C36-9E2A-F89658839DCF}" dt="2024-01-15T20:12:06.474" v="869" actId="2711"/>
            <ac:spMkLst>
              <pc:docMk/>
              <pc:sldMasterMk cId="233712816" sldId="2147483680"/>
              <pc:sldLayoutMk cId="2130576674" sldId="2147483689"/>
              <ac:spMk id="2" creationId="{00000000-0000-0000-0000-000000000000}"/>
            </ac:spMkLst>
          </pc:spChg>
          <pc:spChg chg="mod ord">
            <ac:chgData name="Palit, Tapti" userId="dec6fbcd-7598-406a-8cbf-504d4a3bac15" providerId="ADAL" clId="{65104DF2-1B45-4C36-9E2A-F89658839DCF}" dt="2024-01-15T19:07:10.425" v="418" actId="167"/>
            <ac:spMkLst>
              <pc:docMk/>
              <pc:sldMasterMk cId="233712816" sldId="2147483680"/>
              <pc:sldLayoutMk cId="2130576674" sldId="2147483689"/>
              <ac:spMk id="3" creationId="{00000000-0000-0000-0000-000000000000}"/>
            </ac:spMkLst>
          </pc:spChg>
          <pc:spChg chg="add del mod">
            <ac:chgData name="Palit, Tapti" userId="dec6fbcd-7598-406a-8cbf-504d4a3bac15" providerId="ADAL" clId="{65104DF2-1B45-4C36-9E2A-F89658839DCF}" dt="2024-01-15T17:59:09.679" v="37" actId="478"/>
            <ac:spMkLst>
              <pc:docMk/>
              <pc:sldMasterMk cId="233712816" sldId="2147483680"/>
              <pc:sldLayoutMk cId="2130576674" sldId="2147483689"/>
              <ac:spMk id="4" creationId="{00000000-0000-0000-0000-000000000000}"/>
            </ac:spMkLst>
          </pc:spChg>
        </pc:sldLayoutChg>
        <pc:sldLayoutChg chg="addSp modSp add mod modTransition">
          <pc:chgData name="Palit, Tapti" userId="dec6fbcd-7598-406a-8cbf-504d4a3bac15" providerId="ADAL" clId="{65104DF2-1B45-4C36-9E2A-F89658839DCF}" dt="2024-01-15T20:12:13.604" v="870" actId="2711"/>
          <pc:sldLayoutMkLst>
            <pc:docMk/>
            <pc:sldMasterMk cId="233712816" sldId="2147483680"/>
            <pc:sldLayoutMk cId="2961739054" sldId="2147483690"/>
          </pc:sldLayoutMkLst>
          <pc:spChg chg="mod">
            <ac:chgData name="Palit, Tapti" userId="dec6fbcd-7598-406a-8cbf-504d4a3bac15" providerId="ADAL" clId="{65104DF2-1B45-4C36-9E2A-F89658839DCF}" dt="2024-01-15T20:12:13.604" v="870" actId="2711"/>
            <ac:spMkLst>
              <pc:docMk/>
              <pc:sldMasterMk cId="233712816" sldId="2147483680"/>
              <pc:sldLayoutMk cId="2961739054" sldId="2147483690"/>
              <ac:spMk id="2" creationId="{00000000-0000-0000-0000-000000000000}"/>
            </ac:spMkLst>
          </pc:spChg>
          <pc:spChg chg="mod">
            <ac:chgData name="Palit, Tapti" userId="dec6fbcd-7598-406a-8cbf-504d4a3bac15" providerId="ADAL" clId="{65104DF2-1B45-4C36-9E2A-F89658839DCF}" dt="2024-01-15T19:26:32.086" v="597" actId="14100"/>
            <ac:spMkLst>
              <pc:docMk/>
              <pc:sldMasterMk cId="233712816" sldId="2147483680"/>
              <pc:sldLayoutMk cId="2961739054" sldId="2147483690"/>
              <ac:spMk id="3" creationId="{00000000-0000-0000-0000-000000000000}"/>
            </ac:spMkLst>
          </pc:spChg>
          <pc:spChg chg="add mod">
            <ac:chgData name="Palit, Tapti" userId="dec6fbcd-7598-406a-8cbf-504d4a3bac15" providerId="ADAL" clId="{65104DF2-1B45-4C36-9E2A-F89658839DCF}" dt="2024-01-15T19:26:45.093" v="611" actId="20577"/>
            <ac:spMkLst>
              <pc:docMk/>
              <pc:sldMasterMk cId="233712816" sldId="2147483680"/>
              <pc:sldLayoutMk cId="2961739054" sldId="2147483690"/>
              <ac:spMk id="4" creationId="{68978DA0-41BF-B60B-431E-237BD228D02F}"/>
            </ac:spMkLst>
          </pc:spChg>
        </pc:sldLayoutChg>
        <pc:sldLayoutChg chg="addSp delSp modSp add mod modTransition">
          <pc:chgData name="Palit, Tapti" userId="dec6fbcd-7598-406a-8cbf-504d4a3bac15" providerId="ADAL" clId="{65104DF2-1B45-4C36-9E2A-F89658839DCF}" dt="2024-01-15T20:14:09.106" v="898" actId="2711"/>
          <pc:sldLayoutMkLst>
            <pc:docMk/>
            <pc:sldMasterMk cId="233712816" sldId="2147483680"/>
            <pc:sldLayoutMk cId="2612702505" sldId="2147483692"/>
          </pc:sldLayoutMkLst>
          <pc:spChg chg="mod">
            <ac:chgData name="Palit, Tapti" userId="dec6fbcd-7598-406a-8cbf-504d4a3bac15" providerId="ADAL" clId="{65104DF2-1B45-4C36-9E2A-F89658839DCF}" dt="2024-01-15T20:12:18.074" v="871" actId="2711"/>
            <ac:spMkLst>
              <pc:docMk/>
              <pc:sldMasterMk cId="233712816" sldId="2147483680"/>
              <pc:sldLayoutMk cId="2612702505" sldId="2147483692"/>
              <ac:spMk id="2" creationId="{00000000-0000-0000-0000-000000000000}"/>
            </ac:spMkLst>
          </pc:spChg>
          <pc:spChg chg="mod">
            <ac:chgData name="Palit, Tapti" userId="dec6fbcd-7598-406a-8cbf-504d4a3bac15" providerId="ADAL" clId="{65104DF2-1B45-4C36-9E2A-F89658839DCF}" dt="2024-01-15T19:28:15.431" v="621" actId="14100"/>
            <ac:spMkLst>
              <pc:docMk/>
              <pc:sldMasterMk cId="233712816" sldId="2147483680"/>
              <pc:sldLayoutMk cId="2612702505" sldId="2147483692"/>
              <ac:spMk id="3" creationId="{00000000-0000-0000-0000-000000000000}"/>
            </ac:spMkLst>
          </pc:spChg>
          <pc:spChg chg="mod">
            <ac:chgData name="Palit, Tapti" userId="dec6fbcd-7598-406a-8cbf-504d4a3bac15" providerId="ADAL" clId="{65104DF2-1B45-4C36-9E2A-F89658839DCF}" dt="2024-01-15T19:28:12.361" v="620" actId="14100"/>
            <ac:spMkLst>
              <pc:docMk/>
              <pc:sldMasterMk cId="233712816" sldId="2147483680"/>
              <pc:sldLayoutMk cId="2612702505" sldId="2147483692"/>
              <ac:spMk id="4" creationId="{68978DA0-41BF-B60B-431E-237BD228D02F}"/>
            </ac:spMkLst>
          </pc:spChg>
          <pc:spChg chg="add del mod">
            <ac:chgData name="Palit, Tapti" userId="dec6fbcd-7598-406a-8cbf-504d4a3bac15" providerId="ADAL" clId="{65104DF2-1B45-4C36-9E2A-F89658839DCF}" dt="2024-01-15T19:28:17.570" v="622" actId="478"/>
            <ac:spMkLst>
              <pc:docMk/>
              <pc:sldMasterMk cId="233712816" sldId="2147483680"/>
              <pc:sldLayoutMk cId="2612702505" sldId="2147483692"/>
              <ac:spMk id="5" creationId="{2C43D45F-AA0B-955E-0140-2C751304640F}"/>
            </ac:spMkLst>
          </pc:spChg>
          <pc:spChg chg="add mod">
            <ac:chgData name="Palit, Tapti" userId="dec6fbcd-7598-406a-8cbf-504d4a3bac15" providerId="ADAL" clId="{65104DF2-1B45-4C36-9E2A-F89658839DCF}" dt="2024-01-15T20:14:09.106" v="898" actId="2711"/>
            <ac:spMkLst>
              <pc:docMk/>
              <pc:sldMasterMk cId="233712816" sldId="2147483680"/>
              <pc:sldLayoutMk cId="2612702505" sldId="2147483692"/>
              <ac:spMk id="7" creationId="{77BF8737-CB5A-7C1E-4812-922A7A8693CF}"/>
            </ac:spMkLst>
          </pc:spChg>
        </pc:sldLayoutChg>
      </pc:sldMasterChg>
      <pc:sldMasterChg chg="modSldLayout">
        <pc:chgData name="Palit, Tapti" userId="dec6fbcd-7598-406a-8cbf-504d4a3bac15" providerId="ADAL" clId="{65104DF2-1B45-4C36-9E2A-F89658839DCF}" dt="2024-01-15T17:57:32.767" v="0"/>
        <pc:sldMasterMkLst>
          <pc:docMk/>
          <pc:sldMasterMk cId="2454242851" sldId="2147483683"/>
        </pc:sldMasterMkLst>
        <pc:sldLayoutChg chg="addSp">
          <pc:chgData name="Palit, Tapti" userId="dec6fbcd-7598-406a-8cbf-504d4a3bac15" providerId="ADAL" clId="{65104DF2-1B45-4C36-9E2A-F89658839DCF}" dt="2024-01-15T17:57:32.767" v="0"/>
          <pc:sldLayoutMkLst>
            <pc:docMk/>
            <pc:sldMasterMk cId="2454242851" sldId="2147483683"/>
            <pc:sldLayoutMk cId="3724183353" sldId="2147483685"/>
          </pc:sldLayoutMkLst>
          <pc:spChg chg="add">
            <ac:chgData name="Palit, Tapti" userId="dec6fbcd-7598-406a-8cbf-504d4a3bac15" providerId="ADAL" clId="{65104DF2-1B45-4C36-9E2A-F89658839DCF}" dt="2024-01-15T17:57:32.767" v="0"/>
            <ac:spMkLst>
              <pc:docMk/>
              <pc:sldMasterMk cId="2454242851" sldId="2147483683"/>
              <pc:sldLayoutMk cId="3724183353" sldId="2147483685"/>
              <ac:spMk id="7" creationId="{96E13ED4-8419-74DB-A31E-C11F1E44CFAF}"/>
            </ac:spMkLst>
          </pc:spChg>
        </pc:sldLayoutChg>
      </pc:sldMasterChg>
      <pc:sldMasterChg chg="modSldLayout">
        <pc:chgData name="Palit, Tapti" userId="dec6fbcd-7598-406a-8cbf-504d4a3bac15" providerId="ADAL" clId="{65104DF2-1B45-4C36-9E2A-F89658839DCF}" dt="2024-01-15T17:57:35.172" v="12"/>
        <pc:sldMasterMkLst>
          <pc:docMk/>
          <pc:sldMasterMk cId="3178403950" sldId="2147483701"/>
        </pc:sldMasterMkLst>
        <pc:sldLayoutChg chg="addSp">
          <pc:chgData name="Palit, Tapti" userId="dec6fbcd-7598-406a-8cbf-504d4a3bac15" providerId="ADAL" clId="{65104DF2-1B45-4C36-9E2A-F89658839DCF}" dt="2024-01-15T17:57:35.172" v="12"/>
          <pc:sldLayoutMkLst>
            <pc:docMk/>
            <pc:sldMasterMk cId="3178403950" sldId="2147483701"/>
            <pc:sldLayoutMk cId="3797271499" sldId="2147483703"/>
          </pc:sldLayoutMkLst>
          <pc:spChg chg="add">
            <ac:chgData name="Palit, Tapti" userId="dec6fbcd-7598-406a-8cbf-504d4a3bac15" providerId="ADAL" clId="{65104DF2-1B45-4C36-9E2A-F89658839DCF}" dt="2024-01-15T17:57:35.172" v="12"/>
            <ac:spMkLst>
              <pc:docMk/>
              <pc:sldMasterMk cId="3178403950" sldId="2147483701"/>
              <pc:sldLayoutMk cId="3797271499" sldId="2147483703"/>
              <ac:spMk id="7" creationId="{19C2BC25-0BE6-75E0-665B-C9BC9082C7E3}"/>
            </ac:spMkLst>
          </pc:spChg>
        </pc:sldLayoutChg>
      </pc:sldMasterChg>
    </pc:docChg>
  </pc:docChgLst>
  <pc:docChgLst>
    <pc:chgData name="Palit, Tapti" userId="dec6fbcd-7598-406a-8cbf-504d4a3bac15" providerId="ADAL" clId="{ECD42228-5B96-4A72-B268-C46DF994E6B7}"/>
    <pc:docChg chg="undo redo custSel addSld delSld modSld sldOrd modMainMaster">
      <pc:chgData name="Palit, Tapti" userId="dec6fbcd-7598-406a-8cbf-504d4a3bac15" providerId="ADAL" clId="{ECD42228-5B96-4A72-B268-C46DF994E6B7}" dt="2024-03-10T16:33:46.406" v="116274" actId="122"/>
      <pc:docMkLst>
        <pc:docMk/>
      </pc:docMkLst>
      <pc:sldChg chg="addSp delSp modSp add del mod setBg modClrScheme addCm delCm modCm chgLayout modNotesTx">
        <pc:chgData name="Palit, Tapti" userId="dec6fbcd-7598-406a-8cbf-504d4a3bac15" providerId="ADAL" clId="{ECD42228-5B96-4A72-B268-C46DF994E6B7}" dt="2024-02-13T04:38:49.220" v="115781" actId="1076"/>
        <pc:sldMkLst>
          <pc:docMk/>
          <pc:sldMk cId="4049575248" sldId="256"/>
        </pc:sldMkLst>
        <pc:spChg chg="mod ord">
          <ac:chgData name="Palit, Tapti" userId="dec6fbcd-7598-406a-8cbf-504d4a3bac15" providerId="ADAL" clId="{ECD42228-5B96-4A72-B268-C46DF994E6B7}" dt="2024-01-30T05:01:48.097" v="86898" actId="6264"/>
          <ac:spMkLst>
            <pc:docMk/>
            <pc:sldMk cId="4049575248" sldId="256"/>
            <ac:spMk id="2" creationId="{00000000-0000-0000-0000-000000000000}"/>
          </ac:spMkLst>
        </pc:spChg>
        <pc:spChg chg="del mod ord">
          <ac:chgData name="Palit, Tapti" userId="dec6fbcd-7598-406a-8cbf-504d4a3bac15" providerId="ADAL" clId="{ECD42228-5B96-4A72-B268-C46DF994E6B7}" dt="2024-02-09T01:35:09.514" v="102463" actId="3064"/>
          <ac:spMkLst>
            <pc:docMk/>
            <pc:sldMk cId="4049575248" sldId="256"/>
            <ac:spMk id="3" creationId="{00000000-0000-0000-0000-000000000000}"/>
          </ac:spMkLst>
        </pc:spChg>
        <pc:spChg chg="add del mod">
          <ac:chgData name="Palit, Tapti" userId="dec6fbcd-7598-406a-8cbf-504d4a3bac15" providerId="ADAL" clId="{ECD42228-5B96-4A72-B268-C46DF994E6B7}" dt="2024-01-14T19:15:51.199" v="350" actId="6264"/>
          <ac:spMkLst>
            <pc:docMk/>
            <pc:sldMk cId="4049575248" sldId="256"/>
            <ac:spMk id="4" creationId="{63A26B20-C8F9-83FF-2BE9-75E45C28633E}"/>
          </ac:spMkLst>
        </pc:spChg>
        <pc:spChg chg="add del">
          <ac:chgData name="Palit, Tapti" userId="dec6fbcd-7598-406a-8cbf-504d4a3bac15" providerId="ADAL" clId="{ECD42228-5B96-4A72-B268-C46DF994E6B7}" dt="2024-01-16T03:59:15.539" v="5704" actId="478"/>
          <ac:spMkLst>
            <pc:docMk/>
            <pc:sldMk cId="4049575248" sldId="256"/>
            <ac:spMk id="4" creationId="{89B7C8A5-E60E-44E1-B291-5284BDC11BB2}"/>
          </ac:spMkLst>
        </pc:spChg>
        <pc:spChg chg="add del mod">
          <ac:chgData name="Palit, Tapti" userId="dec6fbcd-7598-406a-8cbf-504d4a3bac15" providerId="ADAL" clId="{ECD42228-5B96-4A72-B268-C46DF994E6B7}" dt="2024-01-29T23:36:19.484" v="82929" actId="6264"/>
          <ac:spMkLst>
            <pc:docMk/>
            <pc:sldMk cId="4049575248" sldId="256"/>
            <ac:spMk id="4" creationId="{A42B71E0-88F9-6F49-8728-2EB8F70D2708}"/>
          </ac:spMkLst>
        </pc:spChg>
        <pc:spChg chg="add del mod">
          <ac:chgData name="Palit, Tapti" userId="dec6fbcd-7598-406a-8cbf-504d4a3bac15" providerId="ADAL" clId="{ECD42228-5B96-4A72-B268-C46DF994E6B7}" dt="2024-01-30T05:01:48.097" v="86898" actId="6264"/>
          <ac:spMkLst>
            <pc:docMk/>
            <pc:sldMk cId="4049575248" sldId="256"/>
            <ac:spMk id="4" creationId="{C8D1536F-604B-F881-1229-9DA1B79659F3}"/>
          </ac:spMkLst>
        </pc:spChg>
        <pc:spChg chg="add del mod">
          <ac:chgData name="Palit, Tapti" userId="dec6fbcd-7598-406a-8cbf-504d4a3bac15" providerId="ADAL" clId="{ECD42228-5B96-4A72-B268-C46DF994E6B7}" dt="2024-01-30T05:01:48.097" v="86898" actId="6264"/>
          <ac:spMkLst>
            <pc:docMk/>
            <pc:sldMk cId="4049575248" sldId="256"/>
            <ac:spMk id="5" creationId="{C28B2F4B-F3DC-335B-4F21-07424D802C27}"/>
          </ac:spMkLst>
        </pc:spChg>
        <pc:spChg chg="add del mod">
          <ac:chgData name="Palit, Tapti" userId="dec6fbcd-7598-406a-8cbf-504d4a3bac15" providerId="ADAL" clId="{ECD42228-5B96-4A72-B268-C46DF994E6B7}" dt="2024-01-29T23:36:19.484" v="82929" actId="6264"/>
          <ac:spMkLst>
            <pc:docMk/>
            <pc:sldMk cId="4049575248" sldId="256"/>
            <ac:spMk id="5" creationId="{D7A2D0F6-3D9C-FC89-76F1-A1BFA8146338}"/>
          </ac:spMkLst>
        </pc:spChg>
        <pc:spChg chg="add del mod">
          <ac:chgData name="Palit, Tapti" userId="dec6fbcd-7598-406a-8cbf-504d4a3bac15" providerId="ADAL" clId="{ECD42228-5B96-4A72-B268-C46DF994E6B7}" dt="2024-01-14T19:15:51.199" v="350" actId="6264"/>
          <ac:spMkLst>
            <pc:docMk/>
            <pc:sldMk cId="4049575248" sldId="256"/>
            <ac:spMk id="5" creationId="{F5D355AC-0101-F058-16C0-052F7F3856D6}"/>
          </ac:spMkLst>
        </pc:spChg>
        <pc:spChg chg="add del mod">
          <ac:chgData name="Palit, Tapti" userId="dec6fbcd-7598-406a-8cbf-504d4a3bac15" providerId="ADAL" clId="{ECD42228-5B96-4A72-B268-C46DF994E6B7}" dt="2024-01-14T19:16:13.765" v="351" actId="6264"/>
          <ac:spMkLst>
            <pc:docMk/>
            <pc:sldMk cId="4049575248" sldId="256"/>
            <ac:spMk id="6" creationId="{5915DA1E-BC3F-B028-8DEE-EAAFF9B71DBE}"/>
          </ac:spMkLst>
        </pc:spChg>
        <pc:spChg chg="add del mod">
          <ac:chgData name="Palit, Tapti" userId="dec6fbcd-7598-406a-8cbf-504d4a3bac15" providerId="ADAL" clId="{ECD42228-5B96-4A72-B268-C46DF994E6B7}" dt="2024-01-14T19:16:13.765" v="351" actId="6264"/>
          <ac:spMkLst>
            <pc:docMk/>
            <pc:sldMk cId="4049575248" sldId="256"/>
            <ac:spMk id="7" creationId="{FCFA162C-B176-F09C-13B6-1DA904FA9630}"/>
          </ac:spMkLst>
        </pc:spChg>
        <pc:spChg chg="add del mod">
          <ac:chgData name="Palit, Tapti" userId="dec6fbcd-7598-406a-8cbf-504d4a3bac15" providerId="ADAL" clId="{ECD42228-5B96-4A72-B268-C46DF994E6B7}" dt="2024-01-14T19:12:26.343" v="342" actId="26606"/>
          <ac:spMkLst>
            <pc:docMk/>
            <pc:sldMk cId="4049575248" sldId="256"/>
            <ac:spMk id="8" creationId="{A631B3DC-B91D-E42F-3C44-96E7E281D77C}"/>
          </ac:spMkLst>
        </pc:spChg>
        <pc:spChg chg="add mod ord">
          <ac:chgData name="Palit, Tapti" userId="dec6fbcd-7598-406a-8cbf-504d4a3bac15" providerId="ADAL" clId="{ECD42228-5B96-4A72-B268-C46DF994E6B7}" dt="2024-01-14T19:17:10.151" v="362" actId="20577"/>
          <ac:spMkLst>
            <pc:docMk/>
            <pc:sldMk cId="4049575248" sldId="256"/>
            <ac:spMk id="9" creationId="{C736C304-F8BC-C1C9-7B14-34898BEC2B34}"/>
          </ac:spMkLst>
        </pc:spChg>
        <pc:spChg chg="add del mod">
          <ac:chgData name="Palit, Tapti" userId="dec6fbcd-7598-406a-8cbf-504d4a3bac15" providerId="ADAL" clId="{ECD42228-5B96-4A72-B268-C46DF994E6B7}" dt="2024-01-14T19:12:26.343" v="342" actId="26606"/>
          <ac:spMkLst>
            <pc:docMk/>
            <pc:sldMk cId="4049575248" sldId="256"/>
            <ac:spMk id="10" creationId="{8FDEF972-7A14-79A1-382E-59A93FA9052B}"/>
          </ac:spMkLst>
        </pc:spChg>
        <pc:spChg chg="add del mod">
          <ac:chgData name="Palit, Tapti" userId="dec6fbcd-7598-406a-8cbf-504d4a3bac15" providerId="ADAL" clId="{ECD42228-5B96-4A72-B268-C46DF994E6B7}" dt="2024-01-16T23:04:49.662" v="7912" actId="6264"/>
          <ac:spMkLst>
            <pc:docMk/>
            <pc:sldMk cId="4049575248" sldId="256"/>
            <ac:spMk id="12" creationId="{4184E715-8EF3-6B5D-EB1B-A5B1012ECB55}"/>
          </ac:spMkLst>
        </pc:spChg>
        <pc:spChg chg="add del mod">
          <ac:chgData name="Palit, Tapti" userId="dec6fbcd-7598-406a-8cbf-504d4a3bac15" providerId="ADAL" clId="{ECD42228-5B96-4A72-B268-C46DF994E6B7}" dt="2024-01-14T19:12:37.478" v="345" actId="26606"/>
          <ac:spMkLst>
            <pc:docMk/>
            <pc:sldMk cId="4049575248" sldId="256"/>
            <ac:spMk id="12" creationId="{CA791BE2-9ACF-68F9-DDF9-A73F2A57782C}"/>
          </ac:spMkLst>
        </pc:spChg>
        <pc:spChg chg="add del mod">
          <ac:chgData name="Palit, Tapti" userId="dec6fbcd-7598-406a-8cbf-504d4a3bac15" providerId="ADAL" clId="{ECD42228-5B96-4A72-B268-C46DF994E6B7}" dt="2024-01-16T23:04:49.662" v="7912" actId="6264"/>
          <ac:spMkLst>
            <pc:docMk/>
            <pc:sldMk cId="4049575248" sldId="256"/>
            <ac:spMk id="13" creationId="{3D6F8DFE-B0CD-CC19-4E44-940755455AB8}"/>
          </ac:spMkLst>
        </pc:spChg>
        <pc:spChg chg="add del mod">
          <ac:chgData name="Palit, Tapti" userId="dec6fbcd-7598-406a-8cbf-504d4a3bac15" providerId="ADAL" clId="{ECD42228-5B96-4A72-B268-C46DF994E6B7}" dt="2024-01-14T19:12:37.478" v="345" actId="26606"/>
          <ac:spMkLst>
            <pc:docMk/>
            <pc:sldMk cId="4049575248" sldId="256"/>
            <ac:spMk id="13" creationId="{5E3583ED-9FBB-69B1-5F27-A938A3E4ECCF}"/>
          </ac:spMkLst>
        </pc:spChg>
        <pc:spChg chg="add del">
          <ac:chgData name="Palit, Tapti" userId="dec6fbcd-7598-406a-8cbf-504d4a3bac15" providerId="ADAL" clId="{ECD42228-5B96-4A72-B268-C46DF994E6B7}" dt="2024-01-16T04:02:57.412" v="5723" actId="26606"/>
          <ac:spMkLst>
            <pc:docMk/>
            <pc:sldMk cId="4049575248" sldId="256"/>
            <ac:spMk id="2063" creationId="{E91DC736-0EF8-4F87-9146-EBF1D2EE4D3D}"/>
          </ac:spMkLst>
        </pc:spChg>
        <pc:spChg chg="add del">
          <ac:chgData name="Palit, Tapti" userId="dec6fbcd-7598-406a-8cbf-504d4a3bac15" providerId="ADAL" clId="{ECD42228-5B96-4A72-B268-C46DF994E6B7}" dt="2024-01-16T04:02:57.412" v="5723" actId="26606"/>
          <ac:spMkLst>
            <pc:docMk/>
            <pc:sldMk cId="4049575248" sldId="256"/>
            <ac:spMk id="2065" creationId="{097CD68E-23E3-4007-8847-CD0944C4F7BE}"/>
          </ac:spMkLst>
        </pc:spChg>
        <pc:spChg chg="add del">
          <ac:chgData name="Palit, Tapti" userId="dec6fbcd-7598-406a-8cbf-504d4a3bac15" providerId="ADAL" clId="{ECD42228-5B96-4A72-B268-C46DF994E6B7}" dt="2024-01-16T04:02:57.412" v="5723" actId="26606"/>
          <ac:spMkLst>
            <pc:docMk/>
            <pc:sldMk cId="4049575248" sldId="256"/>
            <ac:spMk id="2067" creationId="{AF2F604E-43BE-4DC3-B983-E071523364F8}"/>
          </ac:spMkLst>
        </pc:spChg>
        <pc:spChg chg="add del">
          <ac:chgData name="Palit, Tapti" userId="dec6fbcd-7598-406a-8cbf-504d4a3bac15" providerId="ADAL" clId="{ECD42228-5B96-4A72-B268-C46DF994E6B7}" dt="2024-01-16T04:02:57.412" v="5723" actId="26606"/>
          <ac:spMkLst>
            <pc:docMk/>
            <pc:sldMk cId="4049575248" sldId="256"/>
            <ac:spMk id="2069" creationId="{08C9B587-E65E-4B52-B37C-ABEBB6E87928}"/>
          </ac:spMkLst>
        </pc:spChg>
        <pc:picChg chg="add del mod">
          <ac:chgData name="Palit, Tapti" userId="dec6fbcd-7598-406a-8cbf-504d4a3bac15" providerId="ADAL" clId="{ECD42228-5B96-4A72-B268-C46DF994E6B7}" dt="2024-01-16T04:00:08.245" v="5710" actId="478"/>
          <ac:picMkLst>
            <pc:docMk/>
            <pc:sldMk cId="4049575248" sldId="256"/>
            <ac:picMk id="6" creationId="{236E37AA-A832-22FC-DE73-CFB20E9FEF28}"/>
          </ac:picMkLst>
        </pc:picChg>
        <pc:picChg chg="add del mod">
          <ac:chgData name="Palit, Tapti" userId="dec6fbcd-7598-406a-8cbf-504d4a3bac15" providerId="ADAL" clId="{ECD42228-5B96-4A72-B268-C46DF994E6B7}" dt="2024-01-16T01:26:02.505" v="4569" actId="478"/>
          <ac:picMkLst>
            <pc:docMk/>
            <pc:sldMk cId="4049575248" sldId="256"/>
            <ac:picMk id="2050" creationId="{667BE617-FF1E-859B-D209-88ED979EB7C3}"/>
          </ac:picMkLst>
        </pc:picChg>
        <pc:picChg chg="mod">
          <ac:chgData name="Palit, Tapti" userId="dec6fbcd-7598-406a-8cbf-504d4a3bac15" providerId="ADAL" clId="{ECD42228-5B96-4A72-B268-C46DF994E6B7}" dt="2024-01-30T21:06:18.367" v="94752" actId="1076"/>
          <ac:picMkLst>
            <pc:docMk/>
            <pc:sldMk cId="4049575248" sldId="256"/>
            <ac:picMk id="2052" creationId="{E2D02FFE-36EE-2CBE-F640-2DDCC7C27F12}"/>
          </ac:picMkLst>
        </pc:picChg>
        <pc:picChg chg="add del mod">
          <ac:chgData name="Palit, Tapti" userId="dec6fbcd-7598-406a-8cbf-504d4a3bac15" providerId="ADAL" clId="{ECD42228-5B96-4A72-B268-C46DF994E6B7}" dt="2024-01-16T01:26:02.505" v="4569" actId="478"/>
          <ac:picMkLst>
            <pc:docMk/>
            <pc:sldMk cId="4049575248" sldId="256"/>
            <ac:picMk id="2052" creationId="{E4CADDB5-B5EB-B767-E57A-65DB20E37DC1}"/>
          </ac:picMkLst>
        </pc:picChg>
        <pc:picChg chg="add del mod">
          <ac:chgData name="Palit, Tapti" userId="dec6fbcd-7598-406a-8cbf-504d4a3bac15" providerId="ADAL" clId="{ECD42228-5B96-4A72-B268-C46DF994E6B7}" dt="2024-01-16T04:02:40.648" v="5716" actId="478"/>
          <ac:picMkLst>
            <pc:docMk/>
            <pc:sldMk cId="4049575248" sldId="256"/>
            <ac:picMk id="2056" creationId="{86CE6882-8DB6-8C17-1B68-DBB165DEAFAF}"/>
          </ac:picMkLst>
        </pc:picChg>
        <pc:picChg chg="add del mod ord">
          <ac:chgData name="Palit, Tapti" userId="dec6fbcd-7598-406a-8cbf-504d4a3bac15" providerId="ADAL" clId="{ECD42228-5B96-4A72-B268-C46DF994E6B7}" dt="2024-01-16T20:27:00.213" v="7779" actId="478"/>
          <ac:picMkLst>
            <pc:docMk/>
            <pc:sldMk cId="4049575248" sldId="256"/>
            <ac:picMk id="2058" creationId="{CEC969A2-C832-EB78-452A-C15B56A8794F}"/>
          </ac:picMkLst>
        </pc:picChg>
        <pc:picChg chg="add del mod">
          <ac:chgData name="Palit, Tapti" userId="dec6fbcd-7598-406a-8cbf-504d4a3bac15" providerId="ADAL" clId="{ECD42228-5B96-4A72-B268-C46DF994E6B7}" dt="2024-02-08T21:05:07.269" v="100758" actId="1076"/>
          <ac:picMkLst>
            <pc:docMk/>
            <pc:sldMk cId="4049575248" sldId="256"/>
            <ac:picMk id="2060" creationId="{07A6A5DC-B1E6-93A8-037C-46904CF2F4E1}"/>
          </ac:picMkLst>
        </pc:picChg>
        <pc:picChg chg="add mod">
          <ac:chgData name="Palit, Tapti" userId="dec6fbcd-7598-406a-8cbf-504d4a3bac15" providerId="ADAL" clId="{ECD42228-5B96-4A72-B268-C46DF994E6B7}" dt="2024-02-13T04:38:49.220" v="115781" actId="1076"/>
          <ac:picMkLst>
            <pc:docMk/>
            <pc:sldMk cId="4049575248" sldId="256"/>
            <ac:picMk id="2062" creationId="{25771480-09B8-1A99-4DA8-5461E232B06B}"/>
          </ac:picMkLst>
        </pc:picChg>
        <pc:picChg chg="add del">
          <ac:chgData name="Palit, Tapti" userId="dec6fbcd-7598-406a-8cbf-504d4a3bac15" providerId="ADAL" clId="{ECD42228-5B96-4A72-B268-C46DF994E6B7}" dt="2024-01-16T22:15:54.394" v="7824" actId="478"/>
          <ac:picMkLst>
            <pc:docMk/>
            <pc:sldMk cId="4049575248" sldId="256"/>
            <ac:picMk id="2064" creationId="{A81721E0-6762-C83B-BA51-F004BCEA526D}"/>
          </ac:picMkLst>
        </pc:picChg>
        <pc:cxnChg chg="add mod">
          <ac:chgData name="Palit, Tapti" userId="dec6fbcd-7598-406a-8cbf-504d4a3bac15" providerId="ADAL" clId="{ECD42228-5B96-4A72-B268-C46DF994E6B7}" dt="2024-02-08T21:05:13.301" v="100759" actId="1076"/>
          <ac:cxnSpMkLst>
            <pc:docMk/>
            <pc:sldMk cId="4049575248" sldId="256"/>
            <ac:cxnSpMk id="5" creationId="{AEFD4F12-F4EE-FFD1-5F02-3D40DA06975C}"/>
          </ac:cxnSpMkLst>
        </pc:cxnChg>
        <pc:cxnChg chg="add del mod">
          <ac:chgData name="Palit, Tapti" userId="dec6fbcd-7598-406a-8cbf-504d4a3bac15" providerId="ADAL" clId="{ECD42228-5B96-4A72-B268-C46DF994E6B7}" dt="2024-01-16T22:28:21.671" v="7847" actId="478"/>
          <ac:cxnSpMkLst>
            <pc:docMk/>
            <pc:sldMk cId="4049575248" sldId="256"/>
            <ac:cxnSpMk id="7" creationId="{6225025C-687F-6DF5-7C94-4BBACD4E1602}"/>
          </ac:cxnSpMkLst>
        </pc:cxnChg>
        <pc:cxnChg chg="add del mod">
          <ac:chgData name="Palit, Tapti" userId="dec6fbcd-7598-406a-8cbf-504d4a3bac15" providerId="ADAL" clId="{ECD42228-5B96-4A72-B268-C46DF994E6B7}" dt="2024-02-07T12:48:43.757" v="100426" actId="478"/>
          <ac:cxnSpMkLst>
            <pc:docMk/>
            <pc:sldMk cId="4049575248" sldId="256"/>
            <ac:cxnSpMk id="11" creationId="{79E12F6D-BDBE-1D3C-E5FA-94FFC7D08156}"/>
          </ac:cxnSpMkLst>
        </pc:cxnChg>
        <pc:extLst>
          <p:ext xmlns:p="http://schemas.openxmlformats.org/presentationml/2006/main" uri="{D6D511B9-2390-475A-947B-AFAB55BFBCF1}">
            <pc226:cmChg xmlns:pc226="http://schemas.microsoft.com/office/powerpoint/2022/06/main/command" chg="add del mod">
              <pc226:chgData name="Palit, Tapti" userId="dec6fbcd-7598-406a-8cbf-504d4a3bac15" providerId="ADAL" clId="{ECD42228-5B96-4A72-B268-C46DF994E6B7}" dt="2024-01-24T04:40:02.279" v="40474"/>
              <pc2:cmMkLst xmlns:pc2="http://schemas.microsoft.com/office/powerpoint/2019/9/main/command">
                <pc:docMk/>
                <pc:sldMk cId="4049575248" sldId="256"/>
                <pc2:cmMk id="{6A28F1CD-F37D-4220-914D-3CD85ACA77ED}"/>
              </pc2:cmMkLst>
            </pc226:cmChg>
          </p:ext>
        </pc:extLst>
      </pc:sldChg>
      <pc:sldChg chg="modSp add del">
        <pc:chgData name="Palit, Tapti" userId="dec6fbcd-7598-406a-8cbf-504d4a3bac15" providerId="ADAL" clId="{ECD42228-5B96-4A72-B268-C46DF994E6B7}" dt="2024-01-28T03:44:01.241" v="67437" actId="47"/>
        <pc:sldMkLst>
          <pc:docMk/>
          <pc:sldMk cId="2093469296" sldId="380"/>
        </pc:sldMkLst>
        <pc:spChg chg="mod">
          <ac:chgData name="Palit, Tapti" userId="dec6fbcd-7598-406a-8cbf-504d4a3bac15" providerId="ADAL" clId="{ECD42228-5B96-4A72-B268-C46DF994E6B7}" dt="2024-01-14T20:26:10.929" v="732"/>
          <ac:spMkLst>
            <pc:docMk/>
            <pc:sldMk cId="2093469296" sldId="380"/>
            <ac:spMk id="2" creationId="{8BE65D22-BD8E-49FF-936F-0E60B37C4A1C}"/>
          </ac:spMkLst>
        </pc:spChg>
        <pc:spChg chg="mod">
          <ac:chgData name="Palit, Tapti" userId="dec6fbcd-7598-406a-8cbf-504d4a3bac15" providerId="ADAL" clId="{ECD42228-5B96-4A72-B268-C46DF994E6B7}" dt="2024-01-14T20:26:10.929" v="732"/>
          <ac:spMkLst>
            <pc:docMk/>
            <pc:sldMk cId="2093469296" sldId="380"/>
            <ac:spMk id="4" creationId="{E0D8E777-DFC7-4491-B604-F34BF8A3EF01}"/>
          </ac:spMkLst>
        </pc:spChg>
      </pc:sldChg>
      <pc:sldChg chg="modSp add del addCm modCm">
        <pc:chgData name="Palit, Tapti" userId="dec6fbcd-7598-406a-8cbf-504d4a3bac15" providerId="ADAL" clId="{ECD42228-5B96-4A72-B268-C46DF994E6B7}" dt="2024-01-16T01:22:56.688" v="4526" actId="2696"/>
        <pc:sldMkLst>
          <pc:docMk/>
          <pc:sldMk cId="1525952999" sldId="383"/>
        </pc:sldMkLst>
        <pc:spChg chg="mod">
          <ac:chgData name="Palit, Tapti" userId="dec6fbcd-7598-406a-8cbf-504d4a3bac15" providerId="ADAL" clId="{ECD42228-5B96-4A72-B268-C46DF994E6B7}" dt="2024-01-14T19:15:44.382" v="346"/>
          <ac:spMkLst>
            <pc:docMk/>
            <pc:sldMk cId="1525952999" sldId="383"/>
            <ac:spMk id="2" creationId="{8BE65D22-BD8E-49FF-936F-0E60B37C4A1C}"/>
          </ac:spMkLst>
        </pc:spChg>
        <pc:spChg chg="mod">
          <ac:chgData name="Palit, Tapti" userId="dec6fbcd-7598-406a-8cbf-504d4a3bac15" providerId="ADAL" clId="{ECD42228-5B96-4A72-B268-C46DF994E6B7}" dt="2024-01-14T19:15:44.382" v="346"/>
          <ac:spMkLst>
            <pc:docMk/>
            <pc:sldMk cId="1525952999" sldId="383"/>
            <ac:spMk id="4" creationId="{E0D8E777-DFC7-4491-B604-F34BF8A3EF01}"/>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1:17.026" v="1658"/>
              <pc2:cmMkLst xmlns:pc2="http://schemas.microsoft.com/office/powerpoint/2019/9/main/command">
                <pc:docMk/>
                <pc:sldMk cId="1525952999" sldId="383"/>
                <pc2:cmMk id="{236EA145-7962-4F21-9D1C-0D28CA1B1B0E}"/>
              </pc2:cmMkLst>
            </pc226:cmChg>
          </p:ext>
        </pc:extLst>
      </pc:sldChg>
      <pc:sldChg chg="add del mod modShow">
        <pc:chgData name="Palit, Tapti" userId="dec6fbcd-7598-406a-8cbf-504d4a3bac15" providerId="ADAL" clId="{ECD42228-5B96-4A72-B268-C46DF994E6B7}" dt="2024-01-28T03:44:01.241" v="67437" actId="47"/>
        <pc:sldMkLst>
          <pc:docMk/>
          <pc:sldMk cId="4187299163" sldId="383"/>
        </pc:sldMkLst>
      </pc:sldChg>
      <pc:sldChg chg="addSp delSp modSp add del mod delAnim modAnim addCm delCm chgLayout modNotesTx">
        <pc:chgData name="Palit, Tapti" userId="dec6fbcd-7598-406a-8cbf-504d4a3bac15" providerId="ADAL" clId="{ECD42228-5B96-4A72-B268-C46DF994E6B7}" dt="2024-01-28T00:38:49.882" v="67001" actId="2696"/>
        <pc:sldMkLst>
          <pc:docMk/>
          <pc:sldMk cId="545157709" sldId="386"/>
        </pc:sldMkLst>
        <pc:spChg chg="mod ord">
          <ac:chgData name="Palit, Tapti" userId="dec6fbcd-7598-406a-8cbf-504d4a3bac15" providerId="ADAL" clId="{ECD42228-5B96-4A72-B268-C46DF994E6B7}" dt="2024-01-25T04:34:44.943" v="50253" actId="20577"/>
          <ac:spMkLst>
            <pc:docMk/>
            <pc:sldMk cId="545157709" sldId="386"/>
            <ac:spMk id="2" creationId="{E34572E4-3E14-4421-B29A-F1D23D9EC4DB}"/>
          </ac:spMkLst>
        </pc:spChg>
        <pc:spChg chg="mod ord">
          <ac:chgData name="Palit, Tapti" userId="dec6fbcd-7598-406a-8cbf-504d4a3bac15" providerId="ADAL" clId="{ECD42228-5B96-4A72-B268-C46DF994E6B7}" dt="2024-01-25T04:36:12.054" v="50319" actId="20577"/>
          <ac:spMkLst>
            <pc:docMk/>
            <pc:sldMk cId="545157709" sldId="386"/>
            <ac:spMk id="3" creationId="{FD2707FB-39CD-4B34-8272-9D4AEC503DBF}"/>
          </ac:spMkLst>
        </pc:spChg>
        <pc:spChg chg="mod ord">
          <ac:chgData name="Palit, Tapti" userId="dec6fbcd-7598-406a-8cbf-504d4a3bac15" providerId="ADAL" clId="{ECD42228-5B96-4A72-B268-C46DF994E6B7}" dt="2024-01-25T04:03:15.405" v="49713" actId="6264"/>
          <ac:spMkLst>
            <pc:docMk/>
            <pc:sldMk cId="545157709" sldId="386"/>
            <ac:spMk id="4" creationId="{72A5B281-5DE0-480A-B5F7-27044D482295}"/>
          </ac:spMkLst>
        </pc:spChg>
        <pc:spChg chg="add del mod">
          <ac:chgData name="Palit, Tapti" userId="dec6fbcd-7598-406a-8cbf-504d4a3bac15" providerId="ADAL" clId="{ECD42228-5B96-4A72-B268-C46DF994E6B7}" dt="2024-01-25T04:03:15.405" v="49713" actId="6264"/>
          <ac:spMkLst>
            <pc:docMk/>
            <pc:sldMk cId="545157709" sldId="386"/>
            <ac:spMk id="5" creationId="{AEEB94E4-CA3B-8AE4-6BD4-93C81B962D1E}"/>
          </ac:spMkLst>
        </pc:spChg>
        <pc:spChg chg="add del mod">
          <ac:chgData name="Palit, Tapti" userId="dec6fbcd-7598-406a-8cbf-504d4a3bac15" providerId="ADAL" clId="{ECD42228-5B96-4A72-B268-C46DF994E6B7}" dt="2024-01-25T04:03:15.405" v="49713" actId="6264"/>
          <ac:spMkLst>
            <pc:docMk/>
            <pc:sldMk cId="545157709" sldId="386"/>
            <ac:spMk id="6" creationId="{D89D767B-FC90-F18F-B3A9-1591BD20C9C5}"/>
          </ac:spMkLst>
        </pc:spChg>
        <pc:spChg chg="add del mod">
          <ac:chgData name="Palit, Tapti" userId="dec6fbcd-7598-406a-8cbf-504d4a3bac15" providerId="ADAL" clId="{ECD42228-5B96-4A72-B268-C46DF994E6B7}" dt="2024-01-25T04:03:15.405" v="49713" actId="6264"/>
          <ac:spMkLst>
            <pc:docMk/>
            <pc:sldMk cId="545157709" sldId="386"/>
            <ac:spMk id="7" creationId="{55600543-5F5C-E876-AC6C-8670A3CBF1DC}"/>
          </ac:spMkLst>
        </pc:spChg>
        <pc:spChg chg="add del mod">
          <ac:chgData name="Palit, Tapti" userId="dec6fbcd-7598-406a-8cbf-504d4a3bac15" providerId="ADAL" clId="{ECD42228-5B96-4A72-B268-C46DF994E6B7}" dt="2024-01-25T04:03:15.405" v="49713" actId="6264"/>
          <ac:spMkLst>
            <pc:docMk/>
            <pc:sldMk cId="545157709" sldId="386"/>
            <ac:spMk id="8" creationId="{EF80AB6C-7E5D-DA93-5416-020CAA74F3B7}"/>
          </ac:spMkLst>
        </pc:spChg>
        <pc:spChg chg="del mod ord">
          <ac:chgData name="Palit, Tapti" userId="dec6fbcd-7598-406a-8cbf-504d4a3bac15" providerId="ADAL" clId="{ECD42228-5B96-4A72-B268-C46DF994E6B7}" dt="2024-01-25T04:04:00.557" v="49717" actId="478"/>
          <ac:spMkLst>
            <pc:docMk/>
            <pc:sldMk cId="545157709" sldId="386"/>
            <ac:spMk id="10" creationId="{D04772BB-2CB0-AC3E-FC6B-03A1D1564821}"/>
          </ac:spMkLst>
        </pc:spChg>
        <pc:spChg chg="add mod">
          <ac:chgData name="Palit, Tapti" userId="dec6fbcd-7598-406a-8cbf-504d4a3bac15" providerId="ADAL" clId="{ECD42228-5B96-4A72-B268-C46DF994E6B7}" dt="2024-01-25T04:34:28.220" v="50252" actId="20577"/>
          <ac:spMkLst>
            <pc:docMk/>
            <pc:sldMk cId="545157709" sldId="386"/>
            <ac:spMk id="11" creationId="{D8D9A97E-4E35-5D3E-8975-19B80BB97A0A}"/>
          </ac:spMkLst>
        </pc:spChg>
        <pc:spChg chg="add mod">
          <ac:chgData name="Palit, Tapti" userId="dec6fbcd-7598-406a-8cbf-504d4a3bac15" providerId="ADAL" clId="{ECD42228-5B96-4A72-B268-C46DF994E6B7}" dt="2024-01-25T04:35:04.999" v="50256" actId="1076"/>
          <ac:spMkLst>
            <pc:docMk/>
            <pc:sldMk cId="545157709" sldId="386"/>
            <ac:spMk id="12" creationId="{26477F96-6884-CFE7-91D6-7C1AD81FBBDD}"/>
          </ac:spMkLst>
        </pc:spChg>
        <pc:spChg chg="add mod">
          <ac:chgData name="Palit, Tapti" userId="dec6fbcd-7598-406a-8cbf-504d4a3bac15" providerId="ADAL" clId="{ECD42228-5B96-4A72-B268-C46DF994E6B7}" dt="2024-01-25T04:35:04.999" v="50256" actId="1076"/>
          <ac:spMkLst>
            <pc:docMk/>
            <pc:sldMk cId="545157709" sldId="386"/>
            <ac:spMk id="14" creationId="{27AB9375-19B9-3335-1C81-AAE7C1AA2B1E}"/>
          </ac:spMkLst>
        </pc:spChg>
        <pc:spChg chg="add mod">
          <ac:chgData name="Palit, Tapti" userId="dec6fbcd-7598-406a-8cbf-504d4a3bac15" providerId="ADAL" clId="{ECD42228-5B96-4A72-B268-C46DF994E6B7}" dt="2024-01-25T05:35:08.776" v="52305" actId="1076"/>
          <ac:spMkLst>
            <pc:docMk/>
            <pc:sldMk cId="545157709" sldId="386"/>
            <ac:spMk id="15" creationId="{097540DE-7781-4992-BC88-27507BDF37DA}"/>
          </ac:spMkLst>
        </pc:spChg>
        <pc:spChg chg="del">
          <ac:chgData name="Palit, Tapti" userId="dec6fbcd-7598-406a-8cbf-504d4a3bac15" providerId="ADAL" clId="{ECD42228-5B96-4A72-B268-C46DF994E6B7}" dt="2024-01-25T04:02:57.612" v="49709" actId="478"/>
          <ac:spMkLst>
            <pc:docMk/>
            <pc:sldMk cId="545157709" sldId="386"/>
            <ac:spMk id="50" creationId="{2E5D8983-FD91-4799-8B40-2904AFD2D274}"/>
          </ac:spMkLst>
        </pc:spChg>
        <pc:spChg chg="del">
          <ac:chgData name="Palit, Tapti" userId="dec6fbcd-7598-406a-8cbf-504d4a3bac15" providerId="ADAL" clId="{ECD42228-5B96-4A72-B268-C46DF994E6B7}" dt="2024-01-25T04:02:57.612" v="49709" actId="478"/>
          <ac:spMkLst>
            <pc:docMk/>
            <pc:sldMk cId="545157709" sldId="386"/>
            <ac:spMk id="51" creationId="{9D2C3D7C-3455-4F60-8F08-9F0E3043228C}"/>
          </ac:spMkLst>
        </pc:spChg>
        <pc:spChg chg="del">
          <ac:chgData name="Palit, Tapti" userId="dec6fbcd-7598-406a-8cbf-504d4a3bac15" providerId="ADAL" clId="{ECD42228-5B96-4A72-B268-C46DF994E6B7}" dt="2024-01-25T04:02:57.612" v="49709" actId="478"/>
          <ac:spMkLst>
            <pc:docMk/>
            <pc:sldMk cId="545157709" sldId="386"/>
            <ac:spMk id="52" creationId="{9CE44116-F4E8-40B3-8C1D-D19E1D35B3E4}"/>
          </ac:spMkLst>
        </pc:spChg>
        <pc:spChg chg="del">
          <ac:chgData name="Palit, Tapti" userId="dec6fbcd-7598-406a-8cbf-504d4a3bac15" providerId="ADAL" clId="{ECD42228-5B96-4A72-B268-C46DF994E6B7}" dt="2024-01-25T04:02:57.612" v="49709" actId="478"/>
          <ac:spMkLst>
            <pc:docMk/>
            <pc:sldMk cId="545157709" sldId="386"/>
            <ac:spMk id="53" creationId="{38499E77-69FC-4D39-818D-E9A75647CCE0}"/>
          </ac:spMkLst>
        </pc:spChg>
        <pc:spChg chg="del">
          <ac:chgData name="Palit, Tapti" userId="dec6fbcd-7598-406a-8cbf-504d4a3bac15" providerId="ADAL" clId="{ECD42228-5B96-4A72-B268-C46DF994E6B7}" dt="2024-01-25T04:02:57.612" v="49709" actId="478"/>
          <ac:spMkLst>
            <pc:docMk/>
            <pc:sldMk cId="545157709" sldId="386"/>
            <ac:spMk id="54" creationId="{5D4BBE69-092F-4B66-ADA4-D5C2CB44CB69}"/>
          </ac:spMkLst>
        </pc:spChg>
        <pc:spChg chg="del">
          <ac:chgData name="Palit, Tapti" userId="dec6fbcd-7598-406a-8cbf-504d4a3bac15" providerId="ADAL" clId="{ECD42228-5B96-4A72-B268-C46DF994E6B7}" dt="2024-01-25T04:02:57.612" v="49709" actId="478"/>
          <ac:spMkLst>
            <pc:docMk/>
            <pc:sldMk cId="545157709" sldId="386"/>
            <ac:spMk id="55" creationId="{8BF824DA-F870-47E3-9A89-DA0D69FBBAE5}"/>
          </ac:spMkLst>
        </pc:spChg>
        <pc:spChg chg="del">
          <ac:chgData name="Palit, Tapti" userId="dec6fbcd-7598-406a-8cbf-504d4a3bac15" providerId="ADAL" clId="{ECD42228-5B96-4A72-B268-C46DF994E6B7}" dt="2024-01-25T04:02:57.612" v="49709" actId="478"/>
          <ac:spMkLst>
            <pc:docMk/>
            <pc:sldMk cId="545157709" sldId="386"/>
            <ac:spMk id="56" creationId="{F82E92CD-C67C-46CD-81F6-357941FF3C2D}"/>
          </ac:spMkLst>
        </pc:spChg>
        <pc:spChg chg="del">
          <ac:chgData name="Palit, Tapti" userId="dec6fbcd-7598-406a-8cbf-504d4a3bac15" providerId="ADAL" clId="{ECD42228-5B96-4A72-B268-C46DF994E6B7}" dt="2024-01-25T04:02:57.612" v="49709" actId="478"/>
          <ac:spMkLst>
            <pc:docMk/>
            <pc:sldMk cId="545157709" sldId="386"/>
            <ac:spMk id="57" creationId="{BA350550-96BA-4F8E-AF2E-FD6FD022D76E}"/>
          </ac:spMkLst>
        </pc:spChg>
        <pc:spChg chg="del">
          <ac:chgData name="Palit, Tapti" userId="dec6fbcd-7598-406a-8cbf-504d4a3bac15" providerId="ADAL" clId="{ECD42228-5B96-4A72-B268-C46DF994E6B7}" dt="2024-01-25T04:02:57.612" v="49709" actId="478"/>
          <ac:spMkLst>
            <pc:docMk/>
            <pc:sldMk cId="545157709" sldId="386"/>
            <ac:spMk id="66" creationId="{09B982BD-AAA6-4659-86DF-34A114F972D0}"/>
          </ac:spMkLst>
        </pc:spChg>
        <pc:spChg chg="del">
          <ac:chgData name="Palit, Tapti" userId="dec6fbcd-7598-406a-8cbf-504d4a3bac15" providerId="ADAL" clId="{ECD42228-5B96-4A72-B268-C46DF994E6B7}" dt="2024-01-25T04:02:57.612" v="49709" actId="478"/>
          <ac:spMkLst>
            <pc:docMk/>
            <pc:sldMk cId="545157709" sldId="386"/>
            <ac:spMk id="68" creationId="{C04B3B97-477A-4DC3-85DD-65BCC1998963}"/>
          </ac:spMkLst>
        </pc:spChg>
        <pc:spChg chg="del">
          <ac:chgData name="Palit, Tapti" userId="dec6fbcd-7598-406a-8cbf-504d4a3bac15" providerId="ADAL" clId="{ECD42228-5B96-4A72-B268-C46DF994E6B7}" dt="2024-01-25T04:02:57.612" v="49709" actId="478"/>
          <ac:spMkLst>
            <pc:docMk/>
            <pc:sldMk cId="545157709" sldId="386"/>
            <ac:spMk id="70" creationId="{58B3978C-4BFD-4E5E-BAFF-118859B41926}"/>
          </ac:spMkLst>
        </pc:spChg>
        <pc:spChg chg="del mod">
          <ac:chgData name="Palit, Tapti" userId="dec6fbcd-7598-406a-8cbf-504d4a3bac15" providerId="ADAL" clId="{ECD42228-5B96-4A72-B268-C46DF994E6B7}" dt="2024-01-25T04:03:02.202" v="49711" actId="478"/>
          <ac:spMkLst>
            <pc:docMk/>
            <pc:sldMk cId="545157709" sldId="386"/>
            <ac:spMk id="72" creationId="{7C2403F4-4B94-4340-A397-8736FD961C46}"/>
          </ac:spMkLst>
        </pc:spChg>
        <pc:spChg chg="del mod">
          <ac:chgData name="Palit, Tapti" userId="dec6fbcd-7598-406a-8cbf-504d4a3bac15" providerId="ADAL" clId="{ECD42228-5B96-4A72-B268-C46DF994E6B7}" dt="2024-01-25T04:03:00.570" v="49710" actId="478"/>
          <ac:spMkLst>
            <pc:docMk/>
            <pc:sldMk cId="545157709" sldId="386"/>
            <ac:spMk id="73" creationId="{3C17E219-35AE-4204-BE9E-483258729B9D}"/>
          </ac:spMkLst>
        </pc:spChg>
        <pc:spChg chg="del">
          <ac:chgData name="Palit, Tapti" userId="dec6fbcd-7598-406a-8cbf-504d4a3bac15" providerId="ADAL" clId="{ECD42228-5B96-4A72-B268-C46DF994E6B7}" dt="2024-01-25T04:03:03.659" v="49712" actId="478"/>
          <ac:spMkLst>
            <pc:docMk/>
            <pc:sldMk cId="545157709" sldId="386"/>
            <ac:spMk id="149" creationId="{A2ED0CDF-8759-4172-AFC8-4B4908BAFF88}"/>
          </ac:spMkLst>
        </pc:spChg>
        <pc:grpChg chg="del">
          <ac:chgData name="Palit, Tapti" userId="dec6fbcd-7598-406a-8cbf-504d4a3bac15" providerId="ADAL" clId="{ECD42228-5B96-4A72-B268-C46DF994E6B7}" dt="2024-01-25T04:02:57.612" v="49709" actId="478"/>
          <ac:grpSpMkLst>
            <pc:docMk/>
            <pc:sldMk cId="545157709" sldId="386"/>
            <ac:grpSpMk id="74" creationId="{BA60138B-B68F-4B28-8100-59F41E168BBD}"/>
          </ac:grpSpMkLst>
        </pc:grpChg>
        <pc:graphicFrameChg chg="add mod modGraphic">
          <ac:chgData name="Palit, Tapti" userId="dec6fbcd-7598-406a-8cbf-504d4a3bac15" providerId="ADAL" clId="{ECD42228-5B96-4A72-B268-C46DF994E6B7}" dt="2024-01-25T04:32:47.176" v="50154" actId="947"/>
          <ac:graphicFrameMkLst>
            <pc:docMk/>
            <pc:sldMk cId="545157709" sldId="386"/>
            <ac:graphicFrameMk id="13" creationId="{85666DB5-D78E-C0E9-3649-93E41B7F7755}"/>
          </ac:graphicFrameMkLst>
        </pc:graphicFrameChg>
        <pc:cxnChg chg="add mod">
          <ac:chgData name="Palit, Tapti" userId="dec6fbcd-7598-406a-8cbf-504d4a3bac15" providerId="ADAL" clId="{ECD42228-5B96-4A72-B268-C46DF994E6B7}" dt="2024-01-23T04:01:10.265" v="18476"/>
          <ac:cxnSpMkLst>
            <pc:docMk/>
            <pc:sldMk cId="545157709" sldId="386"/>
            <ac:cxnSpMk id="5" creationId="{0C95FB93-9EFA-1F5B-0F4A-2DE3D089D745}"/>
          </ac:cxnSpMkLst>
        </pc:cxnChg>
        <pc:cxnChg chg="del mod">
          <ac:chgData name="Palit, Tapti" userId="dec6fbcd-7598-406a-8cbf-504d4a3bac15" providerId="ADAL" clId="{ECD42228-5B96-4A72-B268-C46DF994E6B7}" dt="2024-01-25T04:02:57.612" v="49709" actId="478"/>
          <ac:cxnSpMkLst>
            <pc:docMk/>
            <pc:sldMk cId="545157709" sldId="386"/>
            <ac:cxnSpMk id="58" creationId="{449D1255-2F85-4001-BAC9-B407B540FAB9}"/>
          </ac:cxnSpMkLst>
        </pc:cxnChg>
        <pc:cxnChg chg="del mod">
          <ac:chgData name="Palit, Tapti" userId="dec6fbcd-7598-406a-8cbf-504d4a3bac15" providerId="ADAL" clId="{ECD42228-5B96-4A72-B268-C46DF994E6B7}" dt="2024-01-25T04:02:57.612" v="49709" actId="478"/>
          <ac:cxnSpMkLst>
            <pc:docMk/>
            <pc:sldMk cId="545157709" sldId="386"/>
            <ac:cxnSpMk id="59" creationId="{5207B722-0D2B-4072-B6D6-9B374C8A5480}"/>
          </ac:cxnSpMkLst>
        </pc:cxnChg>
        <pc:cxnChg chg="del mod">
          <ac:chgData name="Palit, Tapti" userId="dec6fbcd-7598-406a-8cbf-504d4a3bac15" providerId="ADAL" clId="{ECD42228-5B96-4A72-B268-C46DF994E6B7}" dt="2024-01-25T04:02:57.612" v="49709" actId="478"/>
          <ac:cxnSpMkLst>
            <pc:docMk/>
            <pc:sldMk cId="545157709" sldId="386"/>
            <ac:cxnSpMk id="60" creationId="{6F938D2F-55F9-4966-90EA-64E2C16636DB}"/>
          </ac:cxnSpMkLst>
        </pc:cxnChg>
        <pc:cxnChg chg="del mod">
          <ac:chgData name="Palit, Tapti" userId="dec6fbcd-7598-406a-8cbf-504d4a3bac15" providerId="ADAL" clId="{ECD42228-5B96-4A72-B268-C46DF994E6B7}" dt="2024-01-25T04:02:57.612" v="49709" actId="478"/>
          <ac:cxnSpMkLst>
            <pc:docMk/>
            <pc:sldMk cId="545157709" sldId="386"/>
            <ac:cxnSpMk id="61" creationId="{D4CCF766-71FE-468B-8BE6-249AB20D65C6}"/>
          </ac:cxnSpMkLst>
        </pc:cxnChg>
        <pc:cxnChg chg="del mod">
          <ac:chgData name="Palit, Tapti" userId="dec6fbcd-7598-406a-8cbf-504d4a3bac15" providerId="ADAL" clId="{ECD42228-5B96-4A72-B268-C46DF994E6B7}" dt="2024-01-25T04:02:57.612" v="49709" actId="478"/>
          <ac:cxnSpMkLst>
            <pc:docMk/>
            <pc:sldMk cId="545157709" sldId="386"/>
            <ac:cxnSpMk id="62" creationId="{44B376BE-3581-4550-B2D8-848E68A7B049}"/>
          </ac:cxnSpMkLst>
        </pc:cxnChg>
        <pc:cxnChg chg="del mod">
          <ac:chgData name="Palit, Tapti" userId="dec6fbcd-7598-406a-8cbf-504d4a3bac15" providerId="ADAL" clId="{ECD42228-5B96-4A72-B268-C46DF994E6B7}" dt="2024-01-25T04:02:57.612" v="49709" actId="478"/>
          <ac:cxnSpMkLst>
            <pc:docMk/>
            <pc:sldMk cId="545157709" sldId="386"/>
            <ac:cxnSpMk id="63" creationId="{9AD95DB9-F56E-4554-AE1A-9C0E5871E358}"/>
          </ac:cxnSpMkLst>
        </pc:cxnChg>
        <pc:cxnChg chg="del mod">
          <ac:chgData name="Palit, Tapti" userId="dec6fbcd-7598-406a-8cbf-504d4a3bac15" providerId="ADAL" clId="{ECD42228-5B96-4A72-B268-C46DF994E6B7}" dt="2024-01-25T04:02:57.612" v="49709" actId="478"/>
          <ac:cxnSpMkLst>
            <pc:docMk/>
            <pc:sldMk cId="545157709" sldId="386"/>
            <ac:cxnSpMk id="64" creationId="{7F218AA9-1EB5-493A-8117-D4EAECC188E9}"/>
          </ac:cxnSpMkLst>
        </pc:cxnChg>
        <pc:cxnChg chg="del mod">
          <ac:chgData name="Palit, Tapti" userId="dec6fbcd-7598-406a-8cbf-504d4a3bac15" providerId="ADAL" clId="{ECD42228-5B96-4A72-B268-C46DF994E6B7}" dt="2024-01-25T04:02:57.612" v="49709" actId="478"/>
          <ac:cxnSpMkLst>
            <pc:docMk/>
            <pc:sldMk cId="545157709" sldId="386"/>
            <ac:cxnSpMk id="67" creationId="{B082428D-1984-419E-9102-DF83E937FCE3}"/>
          </ac:cxnSpMkLst>
        </pc:cxnChg>
        <pc:cxnChg chg="del mod">
          <ac:chgData name="Palit, Tapti" userId="dec6fbcd-7598-406a-8cbf-504d4a3bac15" providerId="ADAL" clId="{ECD42228-5B96-4A72-B268-C46DF994E6B7}" dt="2024-01-25T04:02:57.612" v="49709" actId="478"/>
          <ac:cxnSpMkLst>
            <pc:docMk/>
            <pc:sldMk cId="545157709" sldId="386"/>
            <ac:cxnSpMk id="69" creationId="{5C2C2910-A49D-458C-923A-86989F356A80}"/>
          </ac:cxnSpMkLst>
        </pc:cxnChg>
        <pc:cxnChg chg="del mod">
          <ac:chgData name="Palit, Tapti" userId="dec6fbcd-7598-406a-8cbf-504d4a3bac15" providerId="ADAL" clId="{ECD42228-5B96-4A72-B268-C46DF994E6B7}" dt="2024-01-25T04:02:57.612" v="49709" actId="478"/>
          <ac:cxnSpMkLst>
            <pc:docMk/>
            <pc:sldMk cId="545157709" sldId="386"/>
            <ac:cxnSpMk id="71" creationId="{9B37114D-AB9B-4D52-A2F6-F146E46D511A}"/>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7T04:09:28.778" v="63208"/>
              <pc2:cmMkLst xmlns:pc2="http://schemas.microsoft.com/office/powerpoint/2019/9/main/command">
                <pc:docMk/>
                <pc:sldMk cId="545157709" sldId="386"/>
                <pc2:cmMk id="{476942AF-D50A-44E2-B0E3-8906F6103F36}"/>
              </pc2:cmMkLst>
            </pc226:cmChg>
          </p:ext>
        </pc:extLst>
      </pc:sldChg>
      <pc:sldChg chg="add del mod modShow">
        <pc:chgData name="Palit, Tapti" userId="dec6fbcd-7598-406a-8cbf-504d4a3bac15" providerId="ADAL" clId="{ECD42228-5B96-4A72-B268-C46DF994E6B7}" dt="2024-01-28T03:44:01.241" v="67437" actId="47"/>
        <pc:sldMkLst>
          <pc:docMk/>
          <pc:sldMk cId="2676798700" sldId="386"/>
        </pc:sldMkLst>
      </pc:sldChg>
      <pc:sldChg chg="modSp add del">
        <pc:chgData name="Palit, Tapti" userId="dec6fbcd-7598-406a-8cbf-504d4a3bac15" providerId="ADAL" clId="{ECD42228-5B96-4A72-B268-C46DF994E6B7}" dt="2024-01-28T03:44:01.241" v="67437" actId="47"/>
        <pc:sldMkLst>
          <pc:docMk/>
          <pc:sldMk cId="781057157" sldId="391"/>
        </pc:sldMkLst>
        <pc:spChg chg="mod">
          <ac:chgData name="Palit, Tapti" userId="dec6fbcd-7598-406a-8cbf-504d4a3bac15" providerId="ADAL" clId="{ECD42228-5B96-4A72-B268-C46DF994E6B7}" dt="2024-01-14T20:26:10.929" v="732"/>
          <ac:spMkLst>
            <pc:docMk/>
            <pc:sldMk cId="781057157" sldId="391"/>
            <ac:spMk id="2" creationId="{4F22071B-705B-4169-9BE5-2632163163BC}"/>
          </ac:spMkLst>
        </pc:spChg>
        <pc:spChg chg="mod">
          <ac:chgData name="Palit, Tapti" userId="dec6fbcd-7598-406a-8cbf-504d4a3bac15" providerId="ADAL" clId="{ECD42228-5B96-4A72-B268-C46DF994E6B7}" dt="2024-01-14T20:26:10.929" v="732"/>
          <ac:spMkLst>
            <pc:docMk/>
            <pc:sldMk cId="781057157" sldId="391"/>
            <ac:spMk id="4" creationId="{64E9BF1B-4F87-454A-97CE-595B8069ED4E}"/>
          </ac:spMkLst>
        </pc:spChg>
        <pc:spChg chg="mod">
          <ac:chgData name="Palit, Tapti" userId="dec6fbcd-7598-406a-8cbf-504d4a3bac15" providerId="ADAL" clId="{ECD42228-5B96-4A72-B268-C46DF994E6B7}" dt="2024-01-14T20:26:10.929" v="732"/>
          <ac:spMkLst>
            <pc:docMk/>
            <pc:sldMk cId="781057157" sldId="391"/>
            <ac:spMk id="39" creationId="{0667E020-A6AE-47D7-860D-93997AC408D0}"/>
          </ac:spMkLst>
        </pc:spChg>
      </pc:sldChg>
      <pc:sldChg chg="delSp modSp add del mod modNotesTx">
        <pc:chgData name="Palit, Tapti" userId="dec6fbcd-7598-406a-8cbf-504d4a3bac15" providerId="ADAL" clId="{ECD42228-5B96-4A72-B268-C46DF994E6B7}" dt="2024-01-25T04:38:33.479" v="50324" actId="47"/>
        <pc:sldMkLst>
          <pc:docMk/>
          <pc:sldMk cId="3427465704" sldId="392"/>
        </pc:sldMkLst>
        <pc:spChg chg="mod">
          <ac:chgData name="Palit, Tapti" userId="dec6fbcd-7598-406a-8cbf-504d4a3bac15" providerId="ADAL" clId="{ECD42228-5B96-4A72-B268-C46DF994E6B7}" dt="2024-01-14T19:15:44.382" v="346"/>
          <ac:spMkLst>
            <pc:docMk/>
            <pc:sldMk cId="3427465704" sldId="392"/>
            <ac:spMk id="2" creationId="{C3C46814-2A6F-41B6-904E-8EDDD855207C}"/>
          </ac:spMkLst>
        </pc:spChg>
        <pc:spChg chg="mod">
          <ac:chgData name="Palit, Tapti" userId="dec6fbcd-7598-406a-8cbf-504d4a3bac15" providerId="ADAL" clId="{ECD42228-5B96-4A72-B268-C46DF994E6B7}" dt="2024-01-23T03:57:36.981" v="18454" actId="5793"/>
          <ac:spMkLst>
            <pc:docMk/>
            <pc:sldMk cId="3427465704" sldId="392"/>
            <ac:spMk id="3" creationId="{A19E8EDF-6681-42C8-AB61-DCACB7B7EEB5}"/>
          </ac:spMkLst>
        </pc:spChg>
        <pc:spChg chg="mod">
          <ac:chgData name="Palit, Tapti" userId="dec6fbcd-7598-406a-8cbf-504d4a3bac15" providerId="ADAL" clId="{ECD42228-5B96-4A72-B268-C46DF994E6B7}" dt="2024-01-14T19:15:44.382" v="346"/>
          <ac:spMkLst>
            <pc:docMk/>
            <pc:sldMk cId="3427465704" sldId="392"/>
            <ac:spMk id="4" creationId="{D74339C7-0629-431F-B768-13974CDF31FB}"/>
          </ac:spMkLst>
        </pc:spChg>
        <pc:spChg chg="del">
          <ac:chgData name="Palit, Tapti" userId="dec6fbcd-7598-406a-8cbf-504d4a3bac15" providerId="ADAL" clId="{ECD42228-5B96-4A72-B268-C46DF994E6B7}" dt="2024-01-23T03:56:09.095" v="18396" actId="478"/>
          <ac:spMkLst>
            <pc:docMk/>
            <pc:sldMk cId="3427465704" sldId="392"/>
            <ac:spMk id="9" creationId="{C01A29E8-C6B8-8960-5865-18B0D1B1D27F}"/>
          </ac:spMkLst>
        </pc:spChg>
        <pc:spChg chg="mod">
          <ac:chgData name="Palit, Tapti" userId="dec6fbcd-7598-406a-8cbf-504d4a3bac15" providerId="ADAL" clId="{ECD42228-5B96-4A72-B268-C46DF994E6B7}" dt="2024-01-25T04:04:17.436" v="49721" actId="20577"/>
          <ac:spMkLst>
            <pc:docMk/>
            <pc:sldMk cId="3427465704" sldId="392"/>
            <ac:spMk id="27" creationId="{85710342-0343-4CE7-A7D0-2B8A4E300AD1}"/>
          </ac:spMkLst>
        </pc:spChg>
      </pc:sldChg>
      <pc:sldChg chg="modSp add del">
        <pc:chgData name="Palit, Tapti" userId="dec6fbcd-7598-406a-8cbf-504d4a3bac15" providerId="ADAL" clId="{ECD42228-5B96-4A72-B268-C46DF994E6B7}" dt="2024-01-28T03:44:01.241" v="67437" actId="47"/>
        <pc:sldMkLst>
          <pc:docMk/>
          <pc:sldMk cId="2491326610" sldId="394"/>
        </pc:sldMkLst>
        <pc:spChg chg="mod">
          <ac:chgData name="Palit, Tapti" userId="dec6fbcd-7598-406a-8cbf-504d4a3bac15" providerId="ADAL" clId="{ECD42228-5B96-4A72-B268-C46DF994E6B7}" dt="2024-01-14T20:26:10.929" v="732"/>
          <ac:spMkLst>
            <pc:docMk/>
            <pc:sldMk cId="2491326610" sldId="394"/>
            <ac:spMk id="2" creationId="{778663ED-7349-4913-933D-9BDC100894A3}"/>
          </ac:spMkLst>
        </pc:spChg>
        <pc:spChg chg="mod">
          <ac:chgData name="Palit, Tapti" userId="dec6fbcd-7598-406a-8cbf-504d4a3bac15" providerId="ADAL" clId="{ECD42228-5B96-4A72-B268-C46DF994E6B7}" dt="2024-01-14T20:26:10.929" v="732"/>
          <ac:spMkLst>
            <pc:docMk/>
            <pc:sldMk cId="2491326610" sldId="394"/>
            <ac:spMk id="4" creationId="{407BF491-22D0-4E7F-B58C-06A508DCDFEB}"/>
          </ac:spMkLst>
        </pc:spChg>
        <pc:spChg chg="mod">
          <ac:chgData name="Palit, Tapti" userId="dec6fbcd-7598-406a-8cbf-504d4a3bac15" providerId="ADAL" clId="{ECD42228-5B96-4A72-B268-C46DF994E6B7}" dt="2024-01-14T20:26:10.929" v="732"/>
          <ac:spMkLst>
            <pc:docMk/>
            <pc:sldMk cId="2491326610" sldId="394"/>
            <ac:spMk id="5" creationId="{A42B345C-7C62-4661-ADDD-9088E6FD4FD3}"/>
          </ac:spMkLst>
        </pc:spChg>
      </pc:sldChg>
      <pc:sldChg chg="del">
        <pc:chgData name="Palit, Tapti" userId="dec6fbcd-7598-406a-8cbf-504d4a3bac15" providerId="ADAL" clId="{ECD42228-5B96-4A72-B268-C46DF994E6B7}" dt="2024-01-28T03:44:01.241" v="67437" actId="47"/>
        <pc:sldMkLst>
          <pc:docMk/>
          <pc:sldMk cId="2266482153" sldId="396"/>
        </pc:sldMkLst>
      </pc:sldChg>
      <pc:sldChg chg="del">
        <pc:chgData name="Palit, Tapti" userId="dec6fbcd-7598-406a-8cbf-504d4a3bac15" providerId="ADAL" clId="{ECD42228-5B96-4A72-B268-C46DF994E6B7}" dt="2024-01-28T03:44:01.241" v="67437" actId="47"/>
        <pc:sldMkLst>
          <pc:docMk/>
          <pc:sldMk cId="1580622685" sldId="397"/>
        </pc:sldMkLst>
      </pc:sldChg>
      <pc:sldChg chg="modSp add del">
        <pc:chgData name="Palit, Tapti" userId="dec6fbcd-7598-406a-8cbf-504d4a3bac15" providerId="ADAL" clId="{ECD42228-5B96-4A72-B268-C46DF994E6B7}" dt="2024-01-28T03:44:01.241" v="67437" actId="47"/>
        <pc:sldMkLst>
          <pc:docMk/>
          <pc:sldMk cId="3039267996" sldId="398"/>
        </pc:sldMkLst>
        <pc:spChg chg="mod">
          <ac:chgData name="Palit, Tapti" userId="dec6fbcd-7598-406a-8cbf-504d4a3bac15" providerId="ADAL" clId="{ECD42228-5B96-4A72-B268-C46DF994E6B7}" dt="2024-01-14T20:26:10.929" v="732"/>
          <ac:spMkLst>
            <pc:docMk/>
            <pc:sldMk cId="3039267996" sldId="398"/>
            <ac:spMk id="2" creationId="{8FE36FF1-1155-4F31-9E92-1300A1F68C3A}"/>
          </ac:spMkLst>
        </pc:spChg>
        <pc:spChg chg="mod">
          <ac:chgData name="Palit, Tapti" userId="dec6fbcd-7598-406a-8cbf-504d4a3bac15" providerId="ADAL" clId="{ECD42228-5B96-4A72-B268-C46DF994E6B7}" dt="2024-01-14T20:26:10.929" v="732"/>
          <ac:spMkLst>
            <pc:docMk/>
            <pc:sldMk cId="3039267996" sldId="398"/>
            <ac:spMk id="4" creationId="{E350A01A-99B1-4E75-81D7-16CEE95C95FC}"/>
          </ac:spMkLst>
        </pc:spChg>
        <pc:spChg chg="mod">
          <ac:chgData name="Palit, Tapti" userId="dec6fbcd-7598-406a-8cbf-504d4a3bac15" providerId="ADAL" clId="{ECD42228-5B96-4A72-B268-C46DF994E6B7}" dt="2024-01-14T20:26:10.929" v="732"/>
          <ac:spMkLst>
            <pc:docMk/>
            <pc:sldMk cId="3039267996" sldId="398"/>
            <ac:spMk id="5" creationId="{9B1727DA-215D-4967-9FB8-29DFB80DB8DF}"/>
          </ac:spMkLst>
        </pc:spChg>
      </pc:sldChg>
      <pc:sldChg chg="modSp add del">
        <pc:chgData name="Palit, Tapti" userId="dec6fbcd-7598-406a-8cbf-504d4a3bac15" providerId="ADAL" clId="{ECD42228-5B96-4A72-B268-C46DF994E6B7}" dt="2024-01-28T03:44:01.241" v="67437" actId="47"/>
        <pc:sldMkLst>
          <pc:docMk/>
          <pc:sldMk cId="1530249786" sldId="399"/>
        </pc:sldMkLst>
        <pc:spChg chg="mod">
          <ac:chgData name="Palit, Tapti" userId="dec6fbcd-7598-406a-8cbf-504d4a3bac15" providerId="ADAL" clId="{ECD42228-5B96-4A72-B268-C46DF994E6B7}" dt="2024-01-14T20:26:10.929" v="732"/>
          <ac:spMkLst>
            <pc:docMk/>
            <pc:sldMk cId="1530249786" sldId="399"/>
            <ac:spMk id="2" creationId="{4A5C63CC-0577-4879-8C55-FB013AFDE81A}"/>
          </ac:spMkLst>
        </pc:spChg>
        <pc:spChg chg="mod">
          <ac:chgData name="Palit, Tapti" userId="dec6fbcd-7598-406a-8cbf-504d4a3bac15" providerId="ADAL" clId="{ECD42228-5B96-4A72-B268-C46DF994E6B7}" dt="2024-01-14T20:26:10.929" v="732"/>
          <ac:spMkLst>
            <pc:docMk/>
            <pc:sldMk cId="1530249786" sldId="399"/>
            <ac:spMk id="3" creationId="{36083DAB-B09C-4BE1-8EA7-14C2EC4FE336}"/>
          </ac:spMkLst>
        </pc:spChg>
        <pc:spChg chg="mod">
          <ac:chgData name="Palit, Tapti" userId="dec6fbcd-7598-406a-8cbf-504d4a3bac15" providerId="ADAL" clId="{ECD42228-5B96-4A72-B268-C46DF994E6B7}" dt="2024-01-14T20:26:10.929" v="732"/>
          <ac:spMkLst>
            <pc:docMk/>
            <pc:sldMk cId="1530249786" sldId="399"/>
            <ac:spMk id="4" creationId="{DEC22660-2F13-4B39-9859-CE72626F89ED}"/>
          </ac:spMkLst>
        </pc:spChg>
      </pc:sldChg>
      <pc:sldChg chg="modSp add del">
        <pc:chgData name="Palit, Tapti" userId="dec6fbcd-7598-406a-8cbf-504d4a3bac15" providerId="ADAL" clId="{ECD42228-5B96-4A72-B268-C46DF994E6B7}" dt="2024-01-28T03:44:01.241" v="67437" actId="47"/>
        <pc:sldMkLst>
          <pc:docMk/>
          <pc:sldMk cId="4209992993" sldId="401"/>
        </pc:sldMkLst>
        <pc:spChg chg="mod">
          <ac:chgData name="Palit, Tapti" userId="dec6fbcd-7598-406a-8cbf-504d4a3bac15" providerId="ADAL" clId="{ECD42228-5B96-4A72-B268-C46DF994E6B7}" dt="2024-01-14T20:26:10.929" v="732"/>
          <ac:spMkLst>
            <pc:docMk/>
            <pc:sldMk cId="4209992993" sldId="401"/>
            <ac:spMk id="2" creationId="{14DC7008-5A9E-41DC-8C84-01935001A636}"/>
          </ac:spMkLst>
        </pc:spChg>
        <pc:spChg chg="mod">
          <ac:chgData name="Palit, Tapti" userId="dec6fbcd-7598-406a-8cbf-504d4a3bac15" providerId="ADAL" clId="{ECD42228-5B96-4A72-B268-C46DF994E6B7}" dt="2024-01-14T20:26:10.929" v="732"/>
          <ac:spMkLst>
            <pc:docMk/>
            <pc:sldMk cId="4209992993" sldId="401"/>
            <ac:spMk id="4" creationId="{43249A63-2D7C-4EF1-958E-D6DB58CAD1C3}"/>
          </ac:spMkLst>
        </pc:spChg>
        <pc:spChg chg="mod">
          <ac:chgData name="Palit, Tapti" userId="dec6fbcd-7598-406a-8cbf-504d4a3bac15" providerId="ADAL" clId="{ECD42228-5B96-4A72-B268-C46DF994E6B7}" dt="2024-01-14T20:26:10.929" v="732"/>
          <ac:spMkLst>
            <pc:docMk/>
            <pc:sldMk cId="4209992993" sldId="401"/>
            <ac:spMk id="37" creationId="{80518C39-D83B-43B0-8821-A6993F809486}"/>
          </ac:spMkLst>
        </pc:spChg>
      </pc:sldChg>
      <pc:sldChg chg="addSp delSp modSp add del mod chgLayout">
        <pc:chgData name="Palit, Tapti" userId="dec6fbcd-7598-406a-8cbf-504d4a3bac15" providerId="ADAL" clId="{ECD42228-5B96-4A72-B268-C46DF994E6B7}" dt="2024-01-24T04:14:09.798" v="39958" actId="2696"/>
        <pc:sldMkLst>
          <pc:docMk/>
          <pc:sldMk cId="494074637" sldId="402"/>
        </pc:sldMkLst>
        <pc:spChg chg="mod ord">
          <ac:chgData name="Palit, Tapti" userId="dec6fbcd-7598-406a-8cbf-504d4a3bac15" providerId="ADAL" clId="{ECD42228-5B96-4A72-B268-C46DF994E6B7}" dt="2024-01-14T20:12:39.146" v="538" actId="700"/>
          <ac:spMkLst>
            <pc:docMk/>
            <pc:sldMk cId="494074637" sldId="402"/>
            <ac:spMk id="2" creationId="{6D756B9F-DEDF-458C-A542-F30446685592}"/>
          </ac:spMkLst>
        </pc:spChg>
        <pc:spChg chg="add del mod ord">
          <ac:chgData name="Palit, Tapti" userId="dec6fbcd-7598-406a-8cbf-504d4a3bac15" providerId="ADAL" clId="{ECD42228-5B96-4A72-B268-C46DF994E6B7}" dt="2024-01-14T20:12:39.146" v="538" actId="700"/>
          <ac:spMkLst>
            <pc:docMk/>
            <pc:sldMk cId="494074637" sldId="402"/>
            <ac:spMk id="3" creationId="{7DC1AD43-3655-5411-E5E3-6D688259DCA3}"/>
          </ac:spMkLst>
        </pc:spChg>
        <pc:spChg chg="mod ord">
          <ac:chgData name="Palit, Tapti" userId="dec6fbcd-7598-406a-8cbf-504d4a3bac15" providerId="ADAL" clId="{ECD42228-5B96-4A72-B268-C46DF994E6B7}" dt="2024-01-14T20:12:39.146" v="538" actId="700"/>
          <ac:spMkLst>
            <pc:docMk/>
            <pc:sldMk cId="494074637" sldId="402"/>
            <ac:spMk id="4" creationId="{0EC42FD2-6A5A-44FB-BB0B-DB6EB51BAB67}"/>
          </ac:spMkLst>
        </pc:spChg>
      </pc:sldChg>
      <pc:sldChg chg="add del mod modShow">
        <pc:chgData name="Palit, Tapti" userId="dec6fbcd-7598-406a-8cbf-504d4a3bac15" providerId="ADAL" clId="{ECD42228-5B96-4A72-B268-C46DF994E6B7}" dt="2024-01-28T03:44:01.241" v="67437" actId="47"/>
        <pc:sldMkLst>
          <pc:docMk/>
          <pc:sldMk cId="4118500784" sldId="402"/>
        </pc:sldMkLst>
      </pc:sldChg>
      <pc:sldChg chg="addSp delSp modSp add del mod modClrScheme delAnim chgLayout modNotesTx">
        <pc:chgData name="Palit, Tapti" userId="dec6fbcd-7598-406a-8cbf-504d4a3bac15" providerId="ADAL" clId="{ECD42228-5B96-4A72-B268-C46DF994E6B7}" dt="2024-02-09T05:02:35.687" v="104592" actId="20577"/>
        <pc:sldMkLst>
          <pc:docMk/>
          <pc:sldMk cId="1039263704" sldId="403"/>
        </pc:sldMkLst>
        <pc:spChg chg="mod ord">
          <ac:chgData name="Palit, Tapti" userId="dec6fbcd-7598-406a-8cbf-504d4a3bac15" providerId="ADAL" clId="{ECD42228-5B96-4A72-B268-C46DF994E6B7}" dt="2024-02-07T02:34:56.448" v="99216" actId="20577"/>
          <ac:spMkLst>
            <pc:docMk/>
            <pc:sldMk cId="1039263704" sldId="403"/>
            <ac:spMk id="2" creationId="{C3C46814-2A6F-41B6-904E-8EDDD855207C}"/>
          </ac:spMkLst>
        </pc:spChg>
        <pc:spChg chg="mod">
          <ac:chgData name="Palit, Tapti" userId="dec6fbcd-7598-406a-8cbf-504d4a3bac15" providerId="ADAL" clId="{ECD42228-5B96-4A72-B268-C46DF994E6B7}" dt="2024-02-09T04:15:59.442" v="104382" actId="207"/>
          <ac:spMkLst>
            <pc:docMk/>
            <pc:sldMk cId="1039263704" sldId="403"/>
            <ac:spMk id="3" creationId="{982C202F-C133-0758-E41A-9A105B6544E4}"/>
          </ac:spMkLst>
        </pc:spChg>
        <pc:spChg chg="mod ord">
          <ac:chgData name="Palit, Tapti" userId="dec6fbcd-7598-406a-8cbf-504d4a3bac15" providerId="ADAL" clId="{ECD42228-5B96-4A72-B268-C46DF994E6B7}" dt="2024-01-28T22:40:10.402" v="70050" actId="6264"/>
          <ac:spMkLst>
            <pc:docMk/>
            <pc:sldMk cId="1039263704" sldId="403"/>
            <ac:spMk id="4" creationId="{D74339C7-0629-431F-B768-13974CDF31FB}"/>
          </ac:spMkLst>
        </pc:spChg>
        <pc:spChg chg="mod ord">
          <ac:chgData name="Palit, Tapti" userId="dec6fbcd-7598-406a-8cbf-504d4a3bac15" providerId="ADAL" clId="{ECD42228-5B96-4A72-B268-C46DF994E6B7}" dt="2024-02-09T05:02:35.687" v="104592" actId="20577"/>
          <ac:spMkLst>
            <pc:docMk/>
            <pc:sldMk cId="1039263704" sldId="403"/>
            <ac:spMk id="5" creationId="{A809105A-C2EA-9CC2-1FCC-8EE4E7A6FB1E}"/>
          </ac:spMkLst>
        </pc:spChg>
        <pc:spChg chg="add mod">
          <ac:chgData name="Palit, Tapti" userId="dec6fbcd-7598-406a-8cbf-504d4a3bac15" providerId="ADAL" clId="{ECD42228-5B96-4A72-B268-C46DF994E6B7}" dt="2024-01-29T16:41:01.641" v="80922"/>
          <ac:spMkLst>
            <pc:docMk/>
            <pc:sldMk cId="1039263704" sldId="403"/>
            <ac:spMk id="6" creationId="{917433FF-A747-D60E-016B-9899CAEFE3F3}"/>
          </ac:spMkLst>
        </pc:spChg>
        <pc:spChg chg="add del mod">
          <ac:chgData name="Palit, Tapti" userId="dec6fbcd-7598-406a-8cbf-504d4a3bac15" providerId="ADAL" clId="{ECD42228-5B96-4A72-B268-C46DF994E6B7}" dt="2024-02-07T02:34:08.512" v="99136" actId="21"/>
          <ac:spMkLst>
            <pc:docMk/>
            <pc:sldMk cId="1039263704" sldId="403"/>
            <ac:spMk id="7" creationId="{CD638514-2D18-394B-43D5-7CB5E4047CAA}"/>
          </ac:spMkLst>
        </pc:spChg>
        <pc:spChg chg="add del mod">
          <ac:chgData name="Palit, Tapti" userId="dec6fbcd-7598-406a-8cbf-504d4a3bac15" providerId="ADAL" clId="{ECD42228-5B96-4A72-B268-C46DF994E6B7}" dt="2024-02-09T04:15:44.574" v="104377" actId="478"/>
          <ac:spMkLst>
            <pc:docMk/>
            <pc:sldMk cId="1039263704" sldId="403"/>
            <ac:spMk id="8" creationId="{4B2AF321-0303-32ED-231E-8BCF8E7A6A1C}"/>
          </ac:spMkLst>
        </pc:spChg>
        <pc:spChg chg="add del mod">
          <ac:chgData name="Palit, Tapti" userId="dec6fbcd-7598-406a-8cbf-504d4a3bac15" providerId="ADAL" clId="{ECD42228-5B96-4A72-B268-C46DF994E6B7}" dt="2024-02-09T04:15:46.643" v="104378" actId="478"/>
          <ac:spMkLst>
            <pc:docMk/>
            <pc:sldMk cId="1039263704" sldId="403"/>
            <ac:spMk id="9" creationId="{89043730-615E-891C-6504-9BBB66E96D2F}"/>
          </ac:spMkLst>
        </pc:spChg>
        <pc:spChg chg="del">
          <ac:chgData name="Palit, Tapti" userId="dec6fbcd-7598-406a-8cbf-504d4a3bac15" providerId="ADAL" clId="{ECD42228-5B96-4A72-B268-C46DF994E6B7}" dt="2024-01-23T04:14:56.059" v="19380" actId="478"/>
          <ac:spMkLst>
            <pc:docMk/>
            <pc:sldMk cId="1039263704" sldId="403"/>
            <ac:spMk id="10" creationId="{A082F687-69D7-70F2-035B-95F308687CA0}"/>
          </ac:spMkLst>
        </pc:spChg>
        <pc:spChg chg="add del mod ord">
          <ac:chgData name="Palit, Tapti" userId="dec6fbcd-7598-406a-8cbf-504d4a3bac15" providerId="ADAL" clId="{ECD42228-5B96-4A72-B268-C46DF994E6B7}" dt="2024-01-28T22:40:10.402" v="70050" actId="6264"/>
          <ac:spMkLst>
            <pc:docMk/>
            <pc:sldMk cId="1039263704" sldId="403"/>
            <ac:spMk id="10" creationId="{A28ECF76-CA90-B103-B342-B70AC503AEDC}"/>
          </ac:spMkLst>
        </pc:spChg>
        <pc:spChg chg="add del mod">
          <ac:chgData name="Palit, Tapti" userId="dec6fbcd-7598-406a-8cbf-504d4a3bac15" providerId="ADAL" clId="{ECD42228-5B96-4A72-B268-C46DF994E6B7}" dt="2024-01-28T22:40:10.402" v="70050" actId="6264"/>
          <ac:spMkLst>
            <pc:docMk/>
            <pc:sldMk cId="1039263704" sldId="403"/>
            <ac:spMk id="11" creationId="{327C59D2-F0E7-2B71-EE70-39C5F2C94443}"/>
          </ac:spMkLst>
        </pc:spChg>
        <pc:spChg chg="add del mod">
          <ac:chgData name="Palit, Tapti" userId="dec6fbcd-7598-406a-8cbf-504d4a3bac15" providerId="ADAL" clId="{ECD42228-5B96-4A72-B268-C46DF994E6B7}" dt="2024-01-28T22:40:10.402" v="70050" actId="6264"/>
          <ac:spMkLst>
            <pc:docMk/>
            <pc:sldMk cId="1039263704" sldId="403"/>
            <ac:spMk id="12" creationId="{38E986CA-68A5-50F7-2718-3801CB13F8E6}"/>
          </ac:spMkLst>
        </pc:spChg>
        <pc:spChg chg="add del mod">
          <ac:chgData name="Palit, Tapti" userId="dec6fbcd-7598-406a-8cbf-504d4a3bac15" providerId="ADAL" clId="{ECD42228-5B96-4A72-B268-C46DF994E6B7}" dt="2024-01-28T22:40:10.402" v="70050" actId="6264"/>
          <ac:spMkLst>
            <pc:docMk/>
            <pc:sldMk cId="1039263704" sldId="403"/>
            <ac:spMk id="13" creationId="{032E5515-934B-710A-15A6-3EB38BD47B9A}"/>
          </ac:spMkLst>
        </pc:spChg>
        <pc:spChg chg="del mod">
          <ac:chgData name="Palit, Tapti" userId="dec6fbcd-7598-406a-8cbf-504d4a3bac15" providerId="ADAL" clId="{ECD42228-5B96-4A72-B268-C46DF994E6B7}" dt="2024-01-28T00:42:04.831" v="67077" actId="478"/>
          <ac:spMkLst>
            <pc:docMk/>
            <pc:sldMk cId="1039263704" sldId="403"/>
            <ac:spMk id="14" creationId="{B70E8FCD-FDE4-4E80-86F5-E438FDE5F5CF}"/>
          </ac:spMkLst>
        </pc:spChg>
        <pc:spChg chg="add mod ord">
          <ac:chgData name="Palit, Tapti" userId="dec6fbcd-7598-406a-8cbf-504d4a3bac15" providerId="ADAL" clId="{ECD42228-5B96-4A72-B268-C46DF994E6B7}" dt="2024-01-28T22:40:10.402" v="70050" actId="6264"/>
          <ac:spMkLst>
            <pc:docMk/>
            <pc:sldMk cId="1039263704" sldId="403"/>
            <ac:spMk id="15" creationId="{9361CFD9-BC8F-E092-01E7-1314746CFEAD}"/>
          </ac:spMkLst>
        </pc:spChg>
        <pc:spChg chg="add mod">
          <ac:chgData name="Palit, Tapti" userId="dec6fbcd-7598-406a-8cbf-504d4a3bac15" providerId="ADAL" clId="{ECD42228-5B96-4A72-B268-C46DF994E6B7}" dt="2024-01-29T16:41:01.641" v="80922"/>
          <ac:spMkLst>
            <pc:docMk/>
            <pc:sldMk cId="1039263704" sldId="403"/>
            <ac:spMk id="16" creationId="{40530B77-CF88-F1A9-05D4-AED3F9F09B1E}"/>
          </ac:spMkLst>
        </pc:spChg>
        <pc:spChg chg="add mod">
          <ac:chgData name="Palit, Tapti" userId="dec6fbcd-7598-406a-8cbf-504d4a3bac15" providerId="ADAL" clId="{ECD42228-5B96-4A72-B268-C46DF994E6B7}" dt="2024-01-29T16:41:01.641" v="80922"/>
          <ac:spMkLst>
            <pc:docMk/>
            <pc:sldMk cId="1039263704" sldId="403"/>
            <ac:spMk id="17" creationId="{6DFF4828-A6A5-5DD7-6161-F45636F993A2}"/>
          </ac:spMkLst>
        </pc:spChg>
        <pc:spChg chg="add mod">
          <ac:chgData name="Palit, Tapti" userId="dec6fbcd-7598-406a-8cbf-504d4a3bac15" providerId="ADAL" clId="{ECD42228-5B96-4A72-B268-C46DF994E6B7}" dt="2024-01-29T16:41:01.641" v="80922"/>
          <ac:spMkLst>
            <pc:docMk/>
            <pc:sldMk cId="1039263704" sldId="403"/>
            <ac:spMk id="18" creationId="{419B5568-A55E-E94E-EBBE-8C1094F4736D}"/>
          </ac:spMkLst>
        </pc:spChg>
        <pc:spChg chg="add mod">
          <ac:chgData name="Palit, Tapti" userId="dec6fbcd-7598-406a-8cbf-504d4a3bac15" providerId="ADAL" clId="{ECD42228-5B96-4A72-B268-C46DF994E6B7}" dt="2024-01-29T16:41:01.641" v="80922"/>
          <ac:spMkLst>
            <pc:docMk/>
            <pc:sldMk cId="1039263704" sldId="403"/>
            <ac:spMk id="19" creationId="{69C3F2B8-5F9F-5C27-4D61-8BF9BE32AA06}"/>
          </ac:spMkLst>
        </pc:spChg>
        <pc:spChg chg="add mod">
          <ac:chgData name="Palit, Tapti" userId="dec6fbcd-7598-406a-8cbf-504d4a3bac15" providerId="ADAL" clId="{ECD42228-5B96-4A72-B268-C46DF994E6B7}" dt="2024-01-29T16:41:01.641" v="80922"/>
          <ac:spMkLst>
            <pc:docMk/>
            <pc:sldMk cId="1039263704" sldId="403"/>
            <ac:spMk id="20" creationId="{1C455245-4094-C165-143E-932EE6436E82}"/>
          </ac:spMkLst>
        </pc:spChg>
        <pc:spChg chg="del mod">
          <ac:chgData name="Palit, Tapti" userId="dec6fbcd-7598-406a-8cbf-504d4a3bac15" providerId="ADAL" clId="{ECD42228-5B96-4A72-B268-C46DF994E6B7}" dt="2024-01-28T00:42:04.831" v="67077" actId="478"/>
          <ac:spMkLst>
            <pc:docMk/>
            <pc:sldMk cId="1039263704" sldId="403"/>
            <ac:spMk id="20" creationId="{E6FA9421-0C45-4E1B-9ACA-B6D2A03FFA6A}"/>
          </ac:spMkLst>
        </pc:spChg>
        <pc:spChg chg="add mod">
          <ac:chgData name="Palit, Tapti" userId="dec6fbcd-7598-406a-8cbf-504d4a3bac15" providerId="ADAL" clId="{ECD42228-5B96-4A72-B268-C46DF994E6B7}" dt="2024-01-29T16:41:01.641" v="80922"/>
          <ac:spMkLst>
            <pc:docMk/>
            <pc:sldMk cId="1039263704" sldId="403"/>
            <ac:spMk id="21" creationId="{AB9BAB71-337B-06EE-D6CD-F8C2E152F6F9}"/>
          </ac:spMkLst>
        </pc:spChg>
        <pc:spChg chg="add mod">
          <ac:chgData name="Palit, Tapti" userId="dec6fbcd-7598-406a-8cbf-504d4a3bac15" providerId="ADAL" clId="{ECD42228-5B96-4A72-B268-C46DF994E6B7}" dt="2024-01-29T16:41:01.641" v="80922"/>
          <ac:spMkLst>
            <pc:docMk/>
            <pc:sldMk cId="1039263704" sldId="403"/>
            <ac:spMk id="22" creationId="{CBC97494-03A9-FF56-251C-22A9313E6A4D}"/>
          </ac:spMkLst>
        </pc:spChg>
        <pc:spChg chg="add mod">
          <ac:chgData name="Palit, Tapti" userId="dec6fbcd-7598-406a-8cbf-504d4a3bac15" providerId="ADAL" clId="{ECD42228-5B96-4A72-B268-C46DF994E6B7}" dt="2024-01-29T16:41:01.641" v="80922"/>
          <ac:spMkLst>
            <pc:docMk/>
            <pc:sldMk cId="1039263704" sldId="403"/>
            <ac:spMk id="23" creationId="{1B54B99A-7DAD-BBEF-E698-9EEC020B8D7D}"/>
          </ac:spMkLst>
        </pc:spChg>
        <pc:spChg chg="add mod">
          <ac:chgData name="Palit, Tapti" userId="dec6fbcd-7598-406a-8cbf-504d4a3bac15" providerId="ADAL" clId="{ECD42228-5B96-4A72-B268-C46DF994E6B7}" dt="2024-01-29T16:41:01.641" v="80922"/>
          <ac:spMkLst>
            <pc:docMk/>
            <pc:sldMk cId="1039263704" sldId="403"/>
            <ac:spMk id="24" creationId="{5EABFD36-A77A-FBCF-EB3E-AC90406F78A2}"/>
          </ac:spMkLst>
        </pc:spChg>
        <pc:spChg chg="add mod">
          <ac:chgData name="Palit, Tapti" userId="dec6fbcd-7598-406a-8cbf-504d4a3bac15" providerId="ADAL" clId="{ECD42228-5B96-4A72-B268-C46DF994E6B7}" dt="2024-01-29T16:41:01.641" v="80922"/>
          <ac:spMkLst>
            <pc:docMk/>
            <pc:sldMk cId="1039263704" sldId="403"/>
            <ac:spMk id="25" creationId="{AB3993D5-E6DA-242F-8F93-EFC9A9FCA07A}"/>
          </ac:spMkLst>
        </pc:spChg>
        <pc:spChg chg="add mod">
          <ac:chgData name="Palit, Tapti" userId="dec6fbcd-7598-406a-8cbf-504d4a3bac15" providerId="ADAL" clId="{ECD42228-5B96-4A72-B268-C46DF994E6B7}" dt="2024-01-29T16:41:01.641" v="80922"/>
          <ac:spMkLst>
            <pc:docMk/>
            <pc:sldMk cId="1039263704" sldId="403"/>
            <ac:spMk id="26" creationId="{329A241E-D294-F51E-30A3-AEB5193E5289}"/>
          </ac:spMkLst>
        </pc:spChg>
        <pc:spChg chg="add mod">
          <ac:chgData name="Palit, Tapti" userId="dec6fbcd-7598-406a-8cbf-504d4a3bac15" providerId="ADAL" clId="{ECD42228-5B96-4A72-B268-C46DF994E6B7}" dt="2024-01-29T16:41:01.641" v="80922"/>
          <ac:spMkLst>
            <pc:docMk/>
            <pc:sldMk cId="1039263704" sldId="403"/>
            <ac:spMk id="27" creationId="{B50E5AC9-966E-99D4-07BD-C69614345EB0}"/>
          </ac:spMkLst>
        </pc:spChg>
        <pc:spChg chg="add mod">
          <ac:chgData name="Palit, Tapti" userId="dec6fbcd-7598-406a-8cbf-504d4a3bac15" providerId="ADAL" clId="{ECD42228-5B96-4A72-B268-C46DF994E6B7}" dt="2024-01-29T16:41:01.641" v="80922"/>
          <ac:spMkLst>
            <pc:docMk/>
            <pc:sldMk cId="1039263704" sldId="403"/>
            <ac:spMk id="28" creationId="{348BBA61-5902-5A22-606A-45BB4ABD6F45}"/>
          </ac:spMkLst>
        </pc:spChg>
        <pc:spChg chg="add mod">
          <ac:chgData name="Palit, Tapti" userId="dec6fbcd-7598-406a-8cbf-504d4a3bac15" providerId="ADAL" clId="{ECD42228-5B96-4A72-B268-C46DF994E6B7}" dt="2024-01-29T16:41:01.641" v="80922"/>
          <ac:spMkLst>
            <pc:docMk/>
            <pc:sldMk cId="1039263704" sldId="403"/>
            <ac:spMk id="29" creationId="{B1CDB5AD-B458-3498-C95E-C74008B8F296}"/>
          </ac:spMkLst>
        </pc:spChg>
        <pc:spChg chg="add mod">
          <ac:chgData name="Palit, Tapti" userId="dec6fbcd-7598-406a-8cbf-504d4a3bac15" providerId="ADAL" clId="{ECD42228-5B96-4A72-B268-C46DF994E6B7}" dt="2024-01-29T16:41:01.641" v="80922"/>
          <ac:spMkLst>
            <pc:docMk/>
            <pc:sldMk cId="1039263704" sldId="403"/>
            <ac:spMk id="30" creationId="{C5A5A91E-72E3-F112-D384-689DB6A943B0}"/>
          </ac:spMkLst>
        </pc:spChg>
        <pc:spChg chg="add mod">
          <ac:chgData name="Palit, Tapti" userId="dec6fbcd-7598-406a-8cbf-504d4a3bac15" providerId="ADAL" clId="{ECD42228-5B96-4A72-B268-C46DF994E6B7}" dt="2024-01-29T16:41:01.641" v="80922"/>
          <ac:spMkLst>
            <pc:docMk/>
            <pc:sldMk cId="1039263704" sldId="403"/>
            <ac:spMk id="32" creationId="{DF959821-025F-95F8-8D2D-08CB7028EB43}"/>
          </ac:spMkLst>
        </pc:spChg>
        <pc:spChg chg="add mod">
          <ac:chgData name="Palit, Tapti" userId="dec6fbcd-7598-406a-8cbf-504d4a3bac15" providerId="ADAL" clId="{ECD42228-5B96-4A72-B268-C46DF994E6B7}" dt="2024-01-29T16:41:01.641" v="80922"/>
          <ac:spMkLst>
            <pc:docMk/>
            <pc:sldMk cId="1039263704" sldId="403"/>
            <ac:spMk id="34" creationId="{837E8FDB-6AE8-6849-B22E-6B98801A6E10}"/>
          </ac:spMkLst>
        </pc:spChg>
        <pc:spChg chg="add mod">
          <ac:chgData name="Palit, Tapti" userId="dec6fbcd-7598-406a-8cbf-504d4a3bac15" providerId="ADAL" clId="{ECD42228-5B96-4A72-B268-C46DF994E6B7}" dt="2024-01-29T16:41:01.641" v="80922"/>
          <ac:spMkLst>
            <pc:docMk/>
            <pc:sldMk cId="1039263704" sldId="403"/>
            <ac:spMk id="35" creationId="{92D95D0B-B6E0-AA39-6626-8519F4CD59A4}"/>
          </ac:spMkLst>
        </pc:spChg>
        <pc:cxnChg chg="del mod">
          <ac:chgData name="Palit, Tapti" userId="dec6fbcd-7598-406a-8cbf-504d4a3bac15" providerId="ADAL" clId="{ECD42228-5B96-4A72-B268-C46DF994E6B7}" dt="2024-01-28T00:42:04.831" v="67077" actId="478"/>
          <ac:cxnSpMkLst>
            <pc:docMk/>
            <pc:sldMk cId="1039263704" sldId="403"/>
            <ac:cxnSpMk id="6" creationId="{E32B42DE-DA4A-47CE-AA85-AB05B8444973}"/>
          </ac:cxnSpMkLst>
        </pc:cxnChg>
        <pc:cxnChg chg="add mod">
          <ac:chgData name="Palit, Tapti" userId="dec6fbcd-7598-406a-8cbf-504d4a3bac15" providerId="ADAL" clId="{ECD42228-5B96-4A72-B268-C46DF994E6B7}" dt="2024-01-29T16:41:01.641" v="80922"/>
          <ac:cxnSpMkLst>
            <pc:docMk/>
            <pc:sldMk cId="1039263704" sldId="403"/>
            <ac:cxnSpMk id="10" creationId="{61079BA2-353F-3EAE-0E59-E970350128E7}"/>
          </ac:cxnSpMkLst>
        </pc:cxnChg>
        <pc:cxnChg chg="add mod">
          <ac:chgData name="Palit, Tapti" userId="dec6fbcd-7598-406a-8cbf-504d4a3bac15" providerId="ADAL" clId="{ECD42228-5B96-4A72-B268-C46DF994E6B7}" dt="2024-01-29T16:41:01.641" v="80922"/>
          <ac:cxnSpMkLst>
            <pc:docMk/>
            <pc:sldMk cId="1039263704" sldId="403"/>
            <ac:cxnSpMk id="11" creationId="{0D45BC4A-9C92-A1CE-FD4F-55E5CF9F2164}"/>
          </ac:cxnSpMkLst>
        </pc:cxnChg>
        <pc:cxnChg chg="add mod">
          <ac:chgData name="Palit, Tapti" userId="dec6fbcd-7598-406a-8cbf-504d4a3bac15" providerId="ADAL" clId="{ECD42228-5B96-4A72-B268-C46DF994E6B7}" dt="2024-01-29T16:41:01.641" v="80922"/>
          <ac:cxnSpMkLst>
            <pc:docMk/>
            <pc:sldMk cId="1039263704" sldId="403"/>
            <ac:cxnSpMk id="12" creationId="{867257F7-E083-965A-A345-85B790208E94}"/>
          </ac:cxnSpMkLst>
        </pc:cxnChg>
        <pc:cxnChg chg="add mod">
          <ac:chgData name="Palit, Tapti" userId="dec6fbcd-7598-406a-8cbf-504d4a3bac15" providerId="ADAL" clId="{ECD42228-5B96-4A72-B268-C46DF994E6B7}" dt="2024-01-29T16:41:01.641" v="80922"/>
          <ac:cxnSpMkLst>
            <pc:docMk/>
            <pc:sldMk cId="1039263704" sldId="403"/>
            <ac:cxnSpMk id="13" creationId="{72720FCF-E5C2-4B21-7A2E-B94C0C2D546B}"/>
          </ac:cxnSpMkLst>
        </pc:cxnChg>
        <pc:cxnChg chg="add mod">
          <ac:chgData name="Palit, Tapti" userId="dec6fbcd-7598-406a-8cbf-504d4a3bac15" providerId="ADAL" clId="{ECD42228-5B96-4A72-B268-C46DF994E6B7}" dt="2024-01-29T16:41:01.641" v="80922"/>
          <ac:cxnSpMkLst>
            <pc:docMk/>
            <pc:sldMk cId="1039263704" sldId="403"/>
            <ac:cxnSpMk id="14" creationId="{7E3A9C09-D982-B076-7810-567FD03733ED}"/>
          </ac:cxnSpMkLst>
        </pc:cxnChg>
        <pc:cxnChg chg="del mod">
          <ac:chgData name="Palit, Tapti" userId="dec6fbcd-7598-406a-8cbf-504d4a3bac15" providerId="ADAL" clId="{ECD42228-5B96-4A72-B268-C46DF994E6B7}" dt="2024-01-28T00:42:04.831" v="67077" actId="478"/>
          <ac:cxnSpMkLst>
            <pc:docMk/>
            <pc:sldMk cId="1039263704" sldId="403"/>
            <ac:cxnSpMk id="16" creationId="{FA844D29-865B-41CF-A571-F5183B5AD194}"/>
          </ac:cxnSpMkLst>
        </pc:cxnChg>
        <pc:cxnChg chg="add mod">
          <ac:chgData name="Palit, Tapti" userId="dec6fbcd-7598-406a-8cbf-504d4a3bac15" providerId="ADAL" clId="{ECD42228-5B96-4A72-B268-C46DF994E6B7}" dt="2024-01-29T16:41:01.641" v="80922"/>
          <ac:cxnSpMkLst>
            <pc:docMk/>
            <pc:sldMk cId="1039263704" sldId="403"/>
            <ac:cxnSpMk id="31" creationId="{C2E6A27B-1B2B-61EC-81FD-D219E9821D44}"/>
          </ac:cxnSpMkLst>
        </pc:cxnChg>
        <pc:cxnChg chg="add mod">
          <ac:chgData name="Palit, Tapti" userId="dec6fbcd-7598-406a-8cbf-504d4a3bac15" providerId="ADAL" clId="{ECD42228-5B96-4A72-B268-C46DF994E6B7}" dt="2024-01-29T16:41:01.641" v="80922"/>
          <ac:cxnSpMkLst>
            <pc:docMk/>
            <pc:sldMk cId="1039263704" sldId="403"/>
            <ac:cxnSpMk id="33" creationId="{1333BEC7-ACD3-659A-29A2-DDF6C432EBB0}"/>
          </ac:cxnSpMkLst>
        </pc:cxnChg>
      </pc:sldChg>
      <pc:sldChg chg="delSp modSp add del mod delAnim">
        <pc:chgData name="Palit, Tapti" userId="dec6fbcd-7598-406a-8cbf-504d4a3bac15" providerId="ADAL" clId="{ECD42228-5B96-4A72-B268-C46DF994E6B7}" dt="2024-01-28T00:11:34.203" v="66479" actId="47"/>
        <pc:sldMkLst>
          <pc:docMk/>
          <pc:sldMk cId="1921436827" sldId="404"/>
        </pc:sldMkLst>
        <pc:spChg chg="del">
          <ac:chgData name="Palit, Tapti" userId="dec6fbcd-7598-406a-8cbf-504d4a3bac15" providerId="ADAL" clId="{ECD42228-5B96-4A72-B268-C46DF994E6B7}" dt="2024-01-28T00:11:11.065" v="66477" actId="21"/>
          <ac:spMkLst>
            <pc:docMk/>
            <pc:sldMk cId="1921436827" sldId="404"/>
            <ac:spMk id="4" creationId="{D74339C7-0629-431F-B768-13974CDF31FB}"/>
          </ac:spMkLst>
        </pc:spChg>
        <pc:spChg chg="del">
          <ac:chgData name="Palit, Tapti" userId="dec6fbcd-7598-406a-8cbf-504d4a3bac15" providerId="ADAL" clId="{ECD42228-5B96-4A72-B268-C46DF994E6B7}" dt="2024-01-28T00:11:11.065" v="66477" actId="21"/>
          <ac:spMkLst>
            <pc:docMk/>
            <pc:sldMk cId="1921436827" sldId="404"/>
            <ac:spMk id="6" creationId="{61DE0BF2-7EC6-9DE3-1510-412BB96E8ED2}"/>
          </ac:spMkLst>
        </pc:spChg>
        <pc:spChg chg="del">
          <ac:chgData name="Palit, Tapti" userId="dec6fbcd-7598-406a-8cbf-504d4a3bac15" providerId="ADAL" clId="{ECD42228-5B96-4A72-B268-C46DF994E6B7}" dt="2024-01-28T00:11:11.065" v="66477" actId="21"/>
          <ac:spMkLst>
            <pc:docMk/>
            <pc:sldMk cId="1921436827" sldId="404"/>
            <ac:spMk id="13" creationId="{465AFD09-5DD2-449F-A4E9-B4B9BF9461C6}"/>
          </ac:spMkLst>
        </pc:spChg>
        <pc:spChg chg="del">
          <ac:chgData name="Palit, Tapti" userId="dec6fbcd-7598-406a-8cbf-504d4a3bac15" providerId="ADAL" clId="{ECD42228-5B96-4A72-B268-C46DF994E6B7}" dt="2024-01-28T00:11:11.065" v="66477" actId="21"/>
          <ac:spMkLst>
            <pc:docMk/>
            <pc:sldMk cId="1921436827" sldId="404"/>
            <ac:spMk id="14" creationId="{D99164D6-5CDB-4811-89F3-C33BA91B66B7}"/>
          </ac:spMkLst>
        </pc:spChg>
        <pc:spChg chg="del">
          <ac:chgData name="Palit, Tapti" userId="dec6fbcd-7598-406a-8cbf-504d4a3bac15" providerId="ADAL" clId="{ECD42228-5B96-4A72-B268-C46DF994E6B7}" dt="2024-01-28T00:11:11.065" v="66477" actId="21"/>
          <ac:spMkLst>
            <pc:docMk/>
            <pc:sldMk cId="1921436827" sldId="404"/>
            <ac:spMk id="15" creationId="{9ADD96B5-EC1B-4471-8276-33213DBCC6BA}"/>
          </ac:spMkLst>
        </pc:spChg>
        <pc:spChg chg="del">
          <ac:chgData name="Palit, Tapti" userId="dec6fbcd-7598-406a-8cbf-504d4a3bac15" providerId="ADAL" clId="{ECD42228-5B96-4A72-B268-C46DF994E6B7}" dt="2024-01-28T00:11:11.065" v="66477" actId="21"/>
          <ac:spMkLst>
            <pc:docMk/>
            <pc:sldMk cId="1921436827" sldId="404"/>
            <ac:spMk id="16" creationId="{FB721629-2337-42A3-9D77-82D683D9E4C6}"/>
          </ac:spMkLst>
        </pc:spChg>
        <pc:spChg chg="del">
          <ac:chgData name="Palit, Tapti" userId="dec6fbcd-7598-406a-8cbf-504d4a3bac15" providerId="ADAL" clId="{ECD42228-5B96-4A72-B268-C46DF994E6B7}" dt="2024-01-28T00:11:11.065" v="66477" actId="21"/>
          <ac:spMkLst>
            <pc:docMk/>
            <pc:sldMk cId="1921436827" sldId="404"/>
            <ac:spMk id="17" creationId="{D2DF93AA-2991-4A25-8D35-87404E833680}"/>
          </ac:spMkLst>
        </pc:spChg>
        <pc:spChg chg="del">
          <ac:chgData name="Palit, Tapti" userId="dec6fbcd-7598-406a-8cbf-504d4a3bac15" providerId="ADAL" clId="{ECD42228-5B96-4A72-B268-C46DF994E6B7}" dt="2024-01-28T00:11:11.065" v="66477" actId="21"/>
          <ac:spMkLst>
            <pc:docMk/>
            <pc:sldMk cId="1921436827" sldId="404"/>
            <ac:spMk id="18" creationId="{65CA4C3F-5E24-4B3D-86C5-14064A2B1657}"/>
          </ac:spMkLst>
        </pc:spChg>
        <pc:spChg chg="del">
          <ac:chgData name="Palit, Tapti" userId="dec6fbcd-7598-406a-8cbf-504d4a3bac15" providerId="ADAL" clId="{ECD42228-5B96-4A72-B268-C46DF994E6B7}" dt="2024-01-28T00:11:11.065" v="66477" actId="21"/>
          <ac:spMkLst>
            <pc:docMk/>
            <pc:sldMk cId="1921436827" sldId="404"/>
            <ac:spMk id="19" creationId="{06A0A9C6-B2E4-41B5-8BCF-CA87D42A2D7E}"/>
          </ac:spMkLst>
        </pc:spChg>
        <pc:spChg chg="del">
          <ac:chgData name="Palit, Tapti" userId="dec6fbcd-7598-406a-8cbf-504d4a3bac15" providerId="ADAL" clId="{ECD42228-5B96-4A72-B268-C46DF994E6B7}" dt="2024-01-28T00:11:11.065" v="66477" actId="21"/>
          <ac:spMkLst>
            <pc:docMk/>
            <pc:sldMk cId="1921436827" sldId="404"/>
            <ac:spMk id="22" creationId="{0C1A72FD-C670-4A74-81BD-224763B7C418}"/>
          </ac:spMkLst>
        </pc:spChg>
        <pc:spChg chg="del">
          <ac:chgData name="Palit, Tapti" userId="dec6fbcd-7598-406a-8cbf-504d4a3bac15" providerId="ADAL" clId="{ECD42228-5B96-4A72-B268-C46DF994E6B7}" dt="2024-01-28T00:11:11.065" v="66477" actId="21"/>
          <ac:spMkLst>
            <pc:docMk/>
            <pc:sldMk cId="1921436827" sldId="404"/>
            <ac:spMk id="23" creationId="{E6262256-35C1-4A21-BE50-F5B38D23999A}"/>
          </ac:spMkLst>
        </pc:spChg>
        <pc:spChg chg="del">
          <ac:chgData name="Palit, Tapti" userId="dec6fbcd-7598-406a-8cbf-504d4a3bac15" providerId="ADAL" clId="{ECD42228-5B96-4A72-B268-C46DF994E6B7}" dt="2024-01-28T00:11:11.065" v="66477" actId="21"/>
          <ac:spMkLst>
            <pc:docMk/>
            <pc:sldMk cId="1921436827" sldId="404"/>
            <ac:spMk id="24" creationId="{68F057E1-23EF-40B6-AB86-B134616394CF}"/>
          </ac:spMkLst>
        </pc:spChg>
        <pc:spChg chg="del">
          <ac:chgData name="Palit, Tapti" userId="dec6fbcd-7598-406a-8cbf-504d4a3bac15" providerId="ADAL" clId="{ECD42228-5B96-4A72-B268-C46DF994E6B7}" dt="2024-01-28T00:11:11.065" v="66477" actId="21"/>
          <ac:spMkLst>
            <pc:docMk/>
            <pc:sldMk cId="1921436827" sldId="404"/>
            <ac:spMk id="26" creationId="{0D510B60-7EE0-43C8-9786-3FC26A4FE74C}"/>
          </ac:spMkLst>
        </pc:spChg>
        <pc:spChg chg="del">
          <ac:chgData name="Palit, Tapti" userId="dec6fbcd-7598-406a-8cbf-504d4a3bac15" providerId="ADAL" clId="{ECD42228-5B96-4A72-B268-C46DF994E6B7}" dt="2024-01-28T00:11:11.065" v="66477" actId="21"/>
          <ac:spMkLst>
            <pc:docMk/>
            <pc:sldMk cId="1921436827" sldId="404"/>
            <ac:spMk id="27" creationId="{8A1A6208-2157-CD15-D5AC-E6E77334A81E}"/>
          </ac:spMkLst>
        </pc:spChg>
        <pc:spChg chg="del">
          <ac:chgData name="Palit, Tapti" userId="dec6fbcd-7598-406a-8cbf-504d4a3bac15" providerId="ADAL" clId="{ECD42228-5B96-4A72-B268-C46DF994E6B7}" dt="2024-01-28T00:11:11.065" v="66477" actId="21"/>
          <ac:spMkLst>
            <pc:docMk/>
            <pc:sldMk cId="1921436827" sldId="404"/>
            <ac:spMk id="28" creationId="{13B582BF-147B-4622-B3F8-38480154EFEE}"/>
          </ac:spMkLst>
        </pc:spChg>
        <pc:spChg chg="del">
          <ac:chgData name="Palit, Tapti" userId="dec6fbcd-7598-406a-8cbf-504d4a3bac15" providerId="ADAL" clId="{ECD42228-5B96-4A72-B268-C46DF994E6B7}" dt="2024-01-28T00:11:11.065" v="66477" actId="21"/>
          <ac:spMkLst>
            <pc:docMk/>
            <pc:sldMk cId="1921436827" sldId="404"/>
            <ac:spMk id="29" creationId="{0B7E9A07-FF58-45D9-8E4B-A39F7A5A4DF1}"/>
          </ac:spMkLst>
        </pc:spChg>
        <pc:spChg chg="del">
          <ac:chgData name="Palit, Tapti" userId="dec6fbcd-7598-406a-8cbf-504d4a3bac15" providerId="ADAL" clId="{ECD42228-5B96-4A72-B268-C46DF994E6B7}" dt="2024-01-28T00:11:11.065" v="66477" actId="21"/>
          <ac:spMkLst>
            <pc:docMk/>
            <pc:sldMk cId="1921436827" sldId="404"/>
            <ac:spMk id="30" creationId="{60F1A4E0-89DB-434B-9A15-A7B1F8E25EF5}"/>
          </ac:spMkLst>
        </pc:spChg>
        <pc:spChg chg="del">
          <ac:chgData name="Palit, Tapti" userId="dec6fbcd-7598-406a-8cbf-504d4a3bac15" providerId="ADAL" clId="{ECD42228-5B96-4A72-B268-C46DF994E6B7}" dt="2024-01-28T00:11:11.065" v="66477" actId="21"/>
          <ac:spMkLst>
            <pc:docMk/>
            <pc:sldMk cId="1921436827" sldId="404"/>
            <ac:spMk id="31" creationId="{F6945C37-A7CF-4E9F-9BE6-26C2ABAE7308}"/>
          </ac:spMkLst>
        </pc:spChg>
        <pc:spChg chg="del">
          <ac:chgData name="Palit, Tapti" userId="dec6fbcd-7598-406a-8cbf-504d4a3bac15" providerId="ADAL" clId="{ECD42228-5B96-4A72-B268-C46DF994E6B7}" dt="2024-01-28T00:11:11.065" v="66477" actId="21"/>
          <ac:spMkLst>
            <pc:docMk/>
            <pc:sldMk cId="1921436827" sldId="404"/>
            <ac:spMk id="34" creationId="{5CC58C33-D66B-C7E0-AAAD-56A50D3EA399}"/>
          </ac:spMkLst>
        </pc:spChg>
        <pc:spChg chg="del">
          <ac:chgData name="Palit, Tapti" userId="dec6fbcd-7598-406a-8cbf-504d4a3bac15" providerId="ADAL" clId="{ECD42228-5B96-4A72-B268-C46DF994E6B7}" dt="2024-01-28T00:11:11.065" v="66477" actId="21"/>
          <ac:spMkLst>
            <pc:docMk/>
            <pc:sldMk cId="1921436827" sldId="404"/>
            <ac:spMk id="53" creationId="{5F3551C2-0A7C-4023-B344-41C4D2A06445}"/>
          </ac:spMkLst>
        </pc:spChg>
        <pc:cxnChg chg="del mod">
          <ac:chgData name="Palit, Tapti" userId="dec6fbcd-7598-406a-8cbf-504d4a3bac15" providerId="ADAL" clId="{ECD42228-5B96-4A72-B268-C46DF994E6B7}" dt="2024-01-28T00:11:11.065" v="66477" actId="21"/>
          <ac:cxnSpMkLst>
            <pc:docMk/>
            <pc:sldMk cId="1921436827" sldId="404"/>
            <ac:cxnSpMk id="7" creationId="{BF737232-2317-413E-82A3-2A253AE8F44C}"/>
          </ac:cxnSpMkLst>
        </pc:cxnChg>
        <pc:cxnChg chg="del mod">
          <ac:chgData name="Palit, Tapti" userId="dec6fbcd-7598-406a-8cbf-504d4a3bac15" providerId="ADAL" clId="{ECD42228-5B96-4A72-B268-C46DF994E6B7}" dt="2024-01-28T00:11:11.065" v="66477" actId="21"/>
          <ac:cxnSpMkLst>
            <pc:docMk/>
            <pc:sldMk cId="1921436827" sldId="404"/>
            <ac:cxnSpMk id="8" creationId="{4FD5DFC4-65C0-4D58-A98C-FFF55BDF0576}"/>
          </ac:cxnSpMkLst>
        </pc:cxnChg>
        <pc:cxnChg chg="del">
          <ac:chgData name="Palit, Tapti" userId="dec6fbcd-7598-406a-8cbf-504d4a3bac15" providerId="ADAL" clId="{ECD42228-5B96-4A72-B268-C46DF994E6B7}" dt="2024-01-28T00:11:11.065" v="66477" actId="21"/>
          <ac:cxnSpMkLst>
            <pc:docMk/>
            <pc:sldMk cId="1921436827" sldId="404"/>
            <ac:cxnSpMk id="9" creationId="{08C418AE-18C7-4162-BA3B-F434EB4FCDF1}"/>
          </ac:cxnSpMkLst>
        </pc:cxnChg>
        <pc:cxnChg chg="del">
          <ac:chgData name="Palit, Tapti" userId="dec6fbcd-7598-406a-8cbf-504d4a3bac15" providerId="ADAL" clId="{ECD42228-5B96-4A72-B268-C46DF994E6B7}" dt="2024-01-28T00:11:11.065" v="66477" actId="21"/>
          <ac:cxnSpMkLst>
            <pc:docMk/>
            <pc:sldMk cId="1921436827" sldId="404"/>
            <ac:cxnSpMk id="10" creationId="{93A8CB59-F4C0-4C57-BB8D-C32B26E19135}"/>
          </ac:cxnSpMkLst>
        </pc:cxnChg>
        <pc:cxnChg chg="del">
          <ac:chgData name="Palit, Tapti" userId="dec6fbcd-7598-406a-8cbf-504d4a3bac15" providerId="ADAL" clId="{ECD42228-5B96-4A72-B268-C46DF994E6B7}" dt="2024-01-28T00:11:11.065" v="66477" actId="21"/>
          <ac:cxnSpMkLst>
            <pc:docMk/>
            <pc:sldMk cId="1921436827" sldId="404"/>
            <ac:cxnSpMk id="11" creationId="{5E49B63A-C121-40B1-9CEC-61127E41955A}"/>
          </ac:cxnSpMkLst>
        </pc:cxnChg>
        <pc:cxnChg chg="del">
          <ac:chgData name="Palit, Tapti" userId="dec6fbcd-7598-406a-8cbf-504d4a3bac15" providerId="ADAL" clId="{ECD42228-5B96-4A72-B268-C46DF994E6B7}" dt="2024-01-28T00:11:11.065" v="66477" actId="21"/>
          <ac:cxnSpMkLst>
            <pc:docMk/>
            <pc:sldMk cId="1921436827" sldId="404"/>
            <ac:cxnSpMk id="12" creationId="{7F95D869-6383-4667-8811-82DC00BC9A74}"/>
          </ac:cxnSpMkLst>
        </pc:cxnChg>
        <pc:cxnChg chg="del">
          <ac:chgData name="Palit, Tapti" userId="dec6fbcd-7598-406a-8cbf-504d4a3bac15" providerId="ADAL" clId="{ECD42228-5B96-4A72-B268-C46DF994E6B7}" dt="2024-01-28T00:11:11.065" v="66477" actId="21"/>
          <ac:cxnSpMkLst>
            <pc:docMk/>
            <pc:sldMk cId="1921436827" sldId="404"/>
            <ac:cxnSpMk id="51" creationId="{33C3BFE4-44CD-422A-B063-14885FBCC713}"/>
          </ac:cxnSpMkLst>
        </pc:cxnChg>
      </pc:sldChg>
      <pc:sldChg chg="addSp delSp modSp add del mod ord modClrScheme modAnim addCm chgLayout modNotesTx">
        <pc:chgData name="Palit, Tapti" userId="dec6fbcd-7598-406a-8cbf-504d4a3bac15" providerId="ADAL" clId="{ECD42228-5B96-4A72-B268-C46DF994E6B7}" dt="2024-01-28T00:10:26.784" v="66472" actId="2696"/>
        <pc:sldMkLst>
          <pc:docMk/>
          <pc:sldMk cId="2451305037" sldId="404"/>
        </pc:sldMkLst>
        <pc:spChg chg="mod ord">
          <ac:chgData name="Palit, Tapti" userId="dec6fbcd-7598-406a-8cbf-504d4a3bac15" providerId="ADAL" clId="{ECD42228-5B96-4A72-B268-C46DF994E6B7}" dt="2024-01-25T04:05:36.119" v="49730" actId="700"/>
          <ac:spMkLst>
            <pc:docMk/>
            <pc:sldMk cId="2451305037" sldId="404"/>
            <ac:spMk id="2" creationId="{C3C46814-2A6F-41B6-904E-8EDDD855207C}"/>
          </ac:spMkLst>
        </pc:spChg>
        <pc:spChg chg="mod">
          <ac:chgData name="Palit, Tapti" userId="dec6fbcd-7598-406a-8cbf-504d4a3bac15" providerId="ADAL" clId="{ECD42228-5B96-4A72-B268-C46DF994E6B7}" dt="2024-01-27T03:12:35.528" v="62671" actId="255"/>
          <ac:spMkLst>
            <pc:docMk/>
            <pc:sldMk cId="2451305037" sldId="404"/>
            <ac:spMk id="3" creationId="{9E84028C-0B5D-6536-40E0-900CCB6A09D6}"/>
          </ac:spMkLst>
        </pc:spChg>
        <pc:spChg chg="mod ord">
          <ac:chgData name="Palit, Tapti" userId="dec6fbcd-7598-406a-8cbf-504d4a3bac15" providerId="ADAL" clId="{ECD42228-5B96-4A72-B268-C46DF994E6B7}" dt="2024-01-25T04:05:36.119" v="49730" actId="700"/>
          <ac:spMkLst>
            <pc:docMk/>
            <pc:sldMk cId="2451305037" sldId="404"/>
            <ac:spMk id="4" creationId="{D74339C7-0629-431F-B768-13974CDF31FB}"/>
          </ac:spMkLst>
        </pc:spChg>
        <pc:spChg chg="mod ord">
          <ac:chgData name="Palit, Tapti" userId="dec6fbcd-7598-406a-8cbf-504d4a3bac15" providerId="ADAL" clId="{ECD42228-5B96-4A72-B268-C46DF994E6B7}" dt="2024-01-25T04:05:58.888" v="49754" actId="20577"/>
          <ac:spMkLst>
            <pc:docMk/>
            <pc:sldMk cId="2451305037" sldId="404"/>
            <ac:spMk id="5" creationId="{43AA275C-0839-2D6B-9058-018EA174656B}"/>
          </ac:spMkLst>
        </pc:spChg>
        <pc:spChg chg="add mod">
          <ac:chgData name="Palit, Tapti" userId="dec6fbcd-7598-406a-8cbf-504d4a3bac15" providerId="ADAL" clId="{ECD42228-5B96-4A72-B268-C46DF994E6B7}" dt="2024-01-27T03:03:40.685" v="62553" actId="20577"/>
          <ac:spMkLst>
            <pc:docMk/>
            <pc:sldMk cId="2451305037" sldId="404"/>
            <ac:spMk id="6" creationId="{61DE0BF2-7EC6-9DE3-1510-412BB96E8ED2}"/>
          </ac:spMkLst>
        </pc:spChg>
        <pc:spChg chg="mod">
          <ac:chgData name="Palit, Tapti" userId="dec6fbcd-7598-406a-8cbf-504d4a3bac15" providerId="ADAL" clId="{ECD42228-5B96-4A72-B268-C46DF994E6B7}" dt="2024-01-25T04:07:14.735" v="49792" actId="20577"/>
          <ac:spMkLst>
            <pc:docMk/>
            <pc:sldMk cId="2451305037" sldId="404"/>
            <ac:spMk id="22" creationId="{0C1A72FD-C670-4A74-81BD-224763B7C418}"/>
          </ac:spMkLst>
        </pc:spChg>
        <pc:spChg chg="del">
          <ac:chgData name="Palit, Tapti" userId="dec6fbcd-7598-406a-8cbf-504d4a3bac15" providerId="ADAL" clId="{ECD42228-5B96-4A72-B268-C46DF994E6B7}" dt="2024-01-25T04:05:36.119" v="49730" actId="700"/>
          <ac:spMkLst>
            <pc:docMk/>
            <pc:sldMk cId="2451305037" sldId="404"/>
            <ac:spMk id="25" creationId="{390E7DFA-23B4-6BAC-6C22-0387AAA0FEB5}"/>
          </ac:spMkLst>
        </pc:spChg>
        <pc:spChg chg="add mod">
          <ac:chgData name="Palit, Tapti" userId="dec6fbcd-7598-406a-8cbf-504d4a3bac15" providerId="ADAL" clId="{ECD42228-5B96-4A72-B268-C46DF994E6B7}" dt="2024-01-25T04:07:17.420" v="49793" actId="20577"/>
          <ac:spMkLst>
            <pc:docMk/>
            <pc:sldMk cId="2451305037" sldId="404"/>
            <ac:spMk id="27" creationId="{8A1A6208-2157-CD15-D5AC-E6E77334A81E}"/>
          </ac:spMkLst>
        </pc:spChg>
        <pc:spChg chg="add mod">
          <ac:chgData name="Palit, Tapti" userId="dec6fbcd-7598-406a-8cbf-504d4a3bac15" providerId="ADAL" clId="{ECD42228-5B96-4A72-B268-C46DF994E6B7}" dt="2024-01-25T05:22:20.926" v="51717" actId="20577"/>
          <ac:spMkLst>
            <pc:docMk/>
            <pc:sldMk cId="2451305037" sldId="404"/>
            <ac:spMk id="34" creationId="{5CC58C33-D66B-C7E0-AAAD-56A50D3EA399}"/>
          </ac:spMkLst>
        </pc:spChg>
        <pc:cxnChg chg="mod">
          <ac:chgData name="Palit, Tapti" userId="dec6fbcd-7598-406a-8cbf-504d4a3bac15" providerId="ADAL" clId="{ECD42228-5B96-4A72-B268-C46DF994E6B7}" dt="2024-01-25T04:07:12.527" v="49791" actId="1076"/>
          <ac:cxnSpMkLst>
            <pc:docMk/>
            <pc:sldMk cId="2451305037" sldId="404"/>
            <ac:cxnSpMk id="7" creationId="{BF737232-2317-413E-82A3-2A253AE8F44C}"/>
          </ac:cxnSpMkLst>
        </pc:cxnChg>
        <pc:cxnChg chg="mod">
          <ac:chgData name="Palit, Tapti" userId="dec6fbcd-7598-406a-8cbf-504d4a3bac15" providerId="ADAL" clId="{ECD42228-5B96-4A72-B268-C46DF994E6B7}" dt="2024-01-25T04:06:58.784" v="49786" actId="1076"/>
          <ac:cxnSpMkLst>
            <pc:docMk/>
            <pc:sldMk cId="2451305037" sldId="404"/>
            <ac:cxnSpMk id="8" creationId="{4FD5DFC4-65C0-4D58-A98C-FFF55BDF057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4:03.511" v="62554"/>
              <pc2:cmMkLst xmlns:pc2="http://schemas.microsoft.com/office/powerpoint/2019/9/main/command">
                <pc:docMk/>
                <pc:sldMk cId="2451305037" sldId="404"/>
                <pc2:cmMk id="{6D950650-3191-4D6E-9EBE-C75169DBD7D9}"/>
              </pc2:cmMkLst>
            </pc226:cmChg>
          </p:ext>
        </pc:extLst>
      </pc:sldChg>
      <pc:sldChg chg="addSp delSp modSp add del mod modClrScheme delAnim modAnim chgLayout">
        <pc:chgData name="Palit, Tapti" userId="dec6fbcd-7598-406a-8cbf-504d4a3bac15" providerId="ADAL" clId="{ECD42228-5B96-4A72-B268-C46DF994E6B7}" dt="2024-01-27T03:17:26.252" v="62929" actId="47"/>
        <pc:sldMkLst>
          <pc:docMk/>
          <pc:sldMk cId="1685234738" sldId="405"/>
        </pc:sldMkLst>
        <pc:spChg chg="mod ord">
          <ac:chgData name="Palit, Tapti" userId="dec6fbcd-7598-406a-8cbf-504d4a3bac15" providerId="ADAL" clId="{ECD42228-5B96-4A72-B268-C46DF994E6B7}" dt="2024-01-25T04:12:39.984" v="49873" actId="700"/>
          <ac:spMkLst>
            <pc:docMk/>
            <pc:sldMk cId="1685234738" sldId="405"/>
            <ac:spMk id="2" creationId="{C3C46814-2A6F-41B6-904E-8EDDD855207C}"/>
          </ac:spMkLst>
        </pc:spChg>
        <pc:spChg chg="mod">
          <ac:chgData name="Palit, Tapti" userId="dec6fbcd-7598-406a-8cbf-504d4a3bac15" providerId="ADAL" clId="{ECD42228-5B96-4A72-B268-C46DF994E6B7}" dt="2024-01-27T03:12:48.729" v="62673" actId="255"/>
          <ac:spMkLst>
            <pc:docMk/>
            <pc:sldMk cId="1685234738" sldId="405"/>
            <ac:spMk id="3" creationId="{C6F7F3C5-AB15-8F2A-0991-A0F1851DA81A}"/>
          </ac:spMkLst>
        </pc:spChg>
        <pc:spChg chg="mod ord">
          <ac:chgData name="Palit, Tapti" userId="dec6fbcd-7598-406a-8cbf-504d4a3bac15" providerId="ADAL" clId="{ECD42228-5B96-4A72-B268-C46DF994E6B7}" dt="2024-01-25T04:12:39.984" v="49873" actId="700"/>
          <ac:spMkLst>
            <pc:docMk/>
            <pc:sldMk cId="1685234738" sldId="405"/>
            <ac:spMk id="4" creationId="{D74339C7-0629-431F-B768-13974CDF31FB}"/>
          </ac:spMkLst>
        </pc:spChg>
        <pc:spChg chg="del mod ord">
          <ac:chgData name="Palit, Tapti" userId="dec6fbcd-7598-406a-8cbf-504d4a3bac15" providerId="ADAL" clId="{ECD42228-5B96-4A72-B268-C46DF994E6B7}" dt="2024-01-27T03:09:12.653" v="62636" actId="478"/>
          <ac:spMkLst>
            <pc:docMk/>
            <pc:sldMk cId="1685234738" sldId="405"/>
            <ac:spMk id="5" creationId="{BB4520A5-D5C2-4C8B-E393-FF328E8079AF}"/>
          </ac:spMkLst>
        </pc:spChg>
        <pc:spChg chg="add del mod">
          <ac:chgData name="Palit, Tapti" userId="dec6fbcd-7598-406a-8cbf-504d4a3bac15" providerId="ADAL" clId="{ECD42228-5B96-4A72-B268-C46DF994E6B7}" dt="2024-01-25T04:12:25.181" v="49869" actId="6264"/>
          <ac:spMkLst>
            <pc:docMk/>
            <pc:sldMk cId="1685234738" sldId="405"/>
            <ac:spMk id="6" creationId="{4C55DC70-D1E2-77C1-0699-66A4FDFECFC9}"/>
          </ac:spMkLst>
        </pc:spChg>
        <pc:spChg chg="del mod">
          <ac:chgData name="Palit, Tapti" userId="dec6fbcd-7598-406a-8cbf-504d4a3bac15" providerId="ADAL" clId="{ECD42228-5B96-4A72-B268-C46DF994E6B7}" dt="2024-01-27T03:04:57.170" v="62563" actId="478"/>
          <ac:spMkLst>
            <pc:docMk/>
            <pc:sldMk cId="1685234738" sldId="405"/>
            <ac:spMk id="7" creationId="{33AB6CC8-DC61-46CC-85EA-F0510A9E9428}"/>
          </ac:spMkLst>
        </pc:spChg>
        <pc:spChg chg="add del mod">
          <ac:chgData name="Palit, Tapti" userId="dec6fbcd-7598-406a-8cbf-504d4a3bac15" providerId="ADAL" clId="{ECD42228-5B96-4A72-B268-C46DF994E6B7}" dt="2024-01-25T04:12:25.181" v="49869" actId="6264"/>
          <ac:spMkLst>
            <pc:docMk/>
            <pc:sldMk cId="1685234738" sldId="405"/>
            <ac:spMk id="8" creationId="{28F971C4-E4B5-792A-17E1-0865B13EABBF}"/>
          </ac:spMkLst>
        </pc:spChg>
        <pc:spChg chg="add mod">
          <ac:chgData name="Palit, Tapti" userId="dec6fbcd-7598-406a-8cbf-504d4a3bac15" providerId="ADAL" clId="{ECD42228-5B96-4A72-B268-C46DF994E6B7}" dt="2024-01-27T03:09:12.653" v="62636" actId="478"/>
          <ac:spMkLst>
            <pc:docMk/>
            <pc:sldMk cId="1685234738" sldId="405"/>
            <ac:spMk id="8" creationId="{44EDCAB2-9584-52B6-E584-745069BDD665}"/>
          </ac:spMkLst>
        </pc:spChg>
        <pc:spChg chg="add del mod">
          <ac:chgData name="Palit, Tapti" userId="dec6fbcd-7598-406a-8cbf-504d4a3bac15" providerId="ADAL" clId="{ECD42228-5B96-4A72-B268-C46DF994E6B7}" dt="2024-01-25T04:12:25.181" v="49869" actId="6264"/>
          <ac:spMkLst>
            <pc:docMk/>
            <pc:sldMk cId="1685234738" sldId="405"/>
            <ac:spMk id="10" creationId="{40DABA6F-1931-90A0-E05B-55DAAEE658CE}"/>
          </ac:spMkLst>
        </pc:spChg>
        <pc:spChg chg="add mod">
          <ac:chgData name="Palit, Tapti" userId="dec6fbcd-7598-406a-8cbf-504d4a3bac15" providerId="ADAL" clId="{ECD42228-5B96-4A72-B268-C46DF994E6B7}" dt="2024-01-27T03:12:58.118" v="62674" actId="1076"/>
          <ac:spMkLst>
            <pc:docMk/>
            <pc:sldMk cId="1685234738" sldId="405"/>
            <ac:spMk id="10" creationId="{EFBC459A-B22D-05D7-3691-868DBB088467}"/>
          </ac:spMkLst>
        </pc:spChg>
        <pc:spChg chg="add mod">
          <ac:chgData name="Palit, Tapti" userId="dec6fbcd-7598-406a-8cbf-504d4a3bac15" providerId="ADAL" clId="{ECD42228-5B96-4A72-B268-C46DF994E6B7}" dt="2024-01-27T03:13:00.526" v="62675" actId="1076"/>
          <ac:spMkLst>
            <pc:docMk/>
            <pc:sldMk cId="1685234738" sldId="405"/>
            <ac:spMk id="11" creationId="{1253BCD1-133E-B204-5090-B866DF8C97AC}"/>
          </ac:spMkLst>
        </pc:spChg>
        <pc:spChg chg="add del mod">
          <ac:chgData name="Palit, Tapti" userId="dec6fbcd-7598-406a-8cbf-504d4a3bac15" providerId="ADAL" clId="{ECD42228-5B96-4A72-B268-C46DF994E6B7}" dt="2024-01-25T04:12:25.181" v="49869" actId="6264"/>
          <ac:spMkLst>
            <pc:docMk/>
            <pc:sldMk cId="1685234738" sldId="405"/>
            <ac:spMk id="11" creationId="{2CF35EDC-581C-2BD0-4546-303E2A697738}"/>
          </ac:spMkLst>
        </pc:spChg>
        <pc:spChg chg="del mod ord">
          <ac:chgData name="Palit, Tapti" userId="dec6fbcd-7598-406a-8cbf-504d4a3bac15" providerId="ADAL" clId="{ECD42228-5B96-4A72-B268-C46DF994E6B7}" dt="2024-01-27T03:04:58.725" v="62564" actId="478"/>
          <ac:spMkLst>
            <pc:docMk/>
            <pc:sldMk cId="1685234738" sldId="405"/>
            <ac:spMk id="13" creationId="{6C816C7B-C761-4774-A502-C9422A17C47A}"/>
          </ac:spMkLst>
        </pc:spChg>
        <pc:spChg chg="mod ord">
          <ac:chgData name="Palit, Tapti" userId="dec6fbcd-7598-406a-8cbf-504d4a3bac15" providerId="ADAL" clId="{ECD42228-5B96-4A72-B268-C46DF994E6B7}" dt="2024-01-25T04:12:43.008" v="49874" actId="5793"/>
          <ac:spMkLst>
            <pc:docMk/>
            <pc:sldMk cId="1685234738" sldId="405"/>
            <ac:spMk id="14" creationId="{A19E8EDF-6681-42C8-AB61-DCACB7B7EEB5}"/>
          </ac:spMkLst>
        </pc:spChg>
        <pc:spChg chg="del">
          <ac:chgData name="Palit, Tapti" userId="dec6fbcd-7598-406a-8cbf-504d4a3bac15" providerId="ADAL" clId="{ECD42228-5B96-4A72-B268-C46DF994E6B7}" dt="2024-01-25T04:12:25.181" v="49869" actId="6264"/>
          <ac:spMkLst>
            <pc:docMk/>
            <pc:sldMk cId="1685234738" sldId="405"/>
            <ac:spMk id="15" creationId="{9C7E0E8C-BD4D-D62F-35A8-C274F77A7502}"/>
          </ac:spMkLst>
        </pc:spChg>
        <pc:spChg chg="add del mod ord">
          <ac:chgData name="Palit, Tapti" userId="dec6fbcd-7598-406a-8cbf-504d4a3bac15" providerId="ADAL" clId="{ECD42228-5B96-4A72-B268-C46DF994E6B7}" dt="2024-01-25T04:12:39.984" v="49873" actId="700"/>
          <ac:spMkLst>
            <pc:docMk/>
            <pc:sldMk cId="1685234738" sldId="405"/>
            <ac:spMk id="16" creationId="{9C395B5C-66BC-4143-66FF-82A2C78FD249}"/>
          </ac:spMkLst>
        </pc:spChg>
        <pc:spChg chg="add del mod">
          <ac:chgData name="Palit, Tapti" userId="dec6fbcd-7598-406a-8cbf-504d4a3bac15" providerId="ADAL" clId="{ECD42228-5B96-4A72-B268-C46DF994E6B7}" dt="2024-01-27T03:07:30.073" v="62623" actId="478"/>
          <ac:spMkLst>
            <pc:docMk/>
            <pc:sldMk cId="1685234738" sldId="405"/>
            <ac:spMk id="17" creationId="{12C77919-0D5A-8D95-9BBB-DFE577D3E96C}"/>
          </ac:spMkLst>
        </pc:spChg>
        <pc:spChg chg="add del mod">
          <ac:chgData name="Palit, Tapti" userId="dec6fbcd-7598-406a-8cbf-504d4a3bac15" providerId="ADAL" clId="{ECD42228-5B96-4A72-B268-C46DF994E6B7}" dt="2024-01-27T03:07:30.073" v="62623" actId="478"/>
          <ac:spMkLst>
            <pc:docMk/>
            <pc:sldMk cId="1685234738" sldId="405"/>
            <ac:spMk id="18" creationId="{A4918B43-4F92-B92E-34B2-05CC67D534B4}"/>
          </ac:spMkLst>
        </pc:spChg>
        <pc:spChg chg="add mod">
          <ac:chgData name="Palit, Tapti" userId="dec6fbcd-7598-406a-8cbf-504d4a3bac15" providerId="ADAL" clId="{ECD42228-5B96-4A72-B268-C46DF994E6B7}" dt="2024-01-25T05:17:27.755" v="51455"/>
          <ac:spMkLst>
            <pc:docMk/>
            <pc:sldMk cId="1685234738" sldId="405"/>
            <ac:spMk id="19" creationId="{7A463C2B-316C-A8C8-D8E6-0FB8925FDD16}"/>
          </ac:spMkLst>
        </pc:spChg>
        <pc:cxnChg chg="del">
          <ac:chgData name="Palit, Tapti" userId="dec6fbcd-7598-406a-8cbf-504d4a3bac15" providerId="ADAL" clId="{ECD42228-5B96-4A72-B268-C46DF994E6B7}" dt="2024-01-27T03:05:10.075" v="62567" actId="478"/>
          <ac:cxnSpMkLst>
            <pc:docMk/>
            <pc:sldMk cId="1685234738" sldId="405"/>
            <ac:cxnSpMk id="9" creationId="{668C176E-ACE4-427C-841B-2B3FA9EF0085}"/>
          </ac:cxnSpMkLst>
        </pc:cxnChg>
        <pc:cxnChg chg="del">
          <ac:chgData name="Palit, Tapti" userId="dec6fbcd-7598-406a-8cbf-504d4a3bac15" providerId="ADAL" clId="{ECD42228-5B96-4A72-B268-C46DF994E6B7}" dt="2024-01-27T03:05:07.940" v="62566" actId="478"/>
          <ac:cxnSpMkLst>
            <pc:docMk/>
            <pc:sldMk cId="1685234738" sldId="405"/>
            <ac:cxnSpMk id="12" creationId="{FFBFCEE3-529F-4EAA-B0A3-3DA3F86D0913}"/>
          </ac:cxnSpMkLst>
        </pc:cxnChg>
      </pc:sldChg>
      <pc:sldChg chg="modSp add del">
        <pc:chgData name="Palit, Tapti" userId="dec6fbcd-7598-406a-8cbf-504d4a3bac15" providerId="ADAL" clId="{ECD42228-5B96-4A72-B268-C46DF994E6B7}" dt="2024-01-28T03:44:01.241" v="67437" actId="47"/>
        <pc:sldMkLst>
          <pc:docMk/>
          <pc:sldMk cId="4158974511" sldId="408"/>
        </pc:sldMkLst>
        <pc:spChg chg="mod">
          <ac:chgData name="Palit, Tapti" userId="dec6fbcd-7598-406a-8cbf-504d4a3bac15" providerId="ADAL" clId="{ECD42228-5B96-4A72-B268-C46DF994E6B7}" dt="2024-01-14T20:26:10.929" v="732"/>
          <ac:spMkLst>
            <pc:docMk/>
            <pc:sldMk cId="4158974511" sldId="408"/>
            <ac:spMk id="2" creationId="{A7B9CA2E-A6F3-4003-A1CE-CEE7FFF1A159}"/>
          </ac:spMkLst>
        </pc:spChg>
        <pc:spChg chg="mod">
          <ac:chgData name="Palit, Tapti" userId="dec6fbcd-7598-406a-8cbf-504d4a3bac15" providerId="ADAL" clId="{ECD42228-5B96-4A72-B268-C46DF994E6B7}" dt="2024-01-14T20:26:10.929" v="732"/>
          <ac:spMkLst>
            <pc:docMk/>
            <pc:sldMk cId="4158974511" sldId="408"/>
            <ac:spMk id="4" creationId="{7AE675F1-274A-4707-95E2-FB6DADA59BA1}"/>
          </ac:spMkLst>
        </pc:spChg>
      </pc:sldChg>
      <pc:sldChg chg="delSp modSp add del mod setBg modAnim addCm delCm modCm modNotesTx">
        <pc:chgData name="Palit, Tapti" userId="dec6fbcd-7598-406a-8cbf-504d4a3bac15" providerId="ADAL" clId="{ECD42228-5B96-4A72-B268-C46DF994E6B7}" dt="2024-01-25T02:16:06.723" v="46983" actId="2696"/>
        <pc:sldMkLst>
          <pc:docMk/>
          <pc:sldMk cId="199289276" sldId="411"/>
        </pc:sldMkLst>
        <pc:spChg chg="mod">
          <ac:chgData name="Palit, Tapti" userId="dec6fbcd-7598-406a-8cbf-504d4a3bac15" providerId="ADAL" clId="{ECD42228-5B96-4A72-B268-C46DF994E6B7}" dt="2024-01-25T01:30:37.031" v="45365" actId="20577"/>
          <ac:spMkLst>
            <pc:docMk/>
            <pc:sldMk cId="199289276" sldId="411"/>
            <ac:spMk id="2" creationId="{00C5D525-4E6C-4E81-85B7-BCED500C68A1}"/>
          </ac:spMkLst>
        </pc:spChg>
        <pc:spChg chg="mod">
          <ac:chgData name="Palit, Tapti" userId="dec6fbcd-7598-406a-8cbf-504d4a3bac15" providerId="ADAL" clId="{ECD42228-5B96-4A72-B268-C46DF994E6B7}" dt="2024-01-23T02:23:53.138" v="14287" actId="122"/>
          <ac:spMkLst>
            <pc:docMk/>
            <pc:sldMk cId="199289276" sldId="411"/>
            <ac:spMk id="3" creationId="{95B31981-A593-4AA3-BC52-D0789C7BB5C2}"/>
          </ac:spMkLst>
        </pc:spChg>
        <pc:spChg chg="mod">
          <ac:chgData name="Palit, Tapti" userId="dec6fbcd-7598-406a-8cbf-504d4a3bac15" providerId="ADAL" clId="{ECD42228-5B96-4A72-B268-C46DF994E6B7}" dt="2024-01-14T20:26:10.929" v="732"/>
          <ac:spMkLst>
            <pc:docMk/>
            <pc:sldMk cId="199289276" sldId="411"/>
            <ac:spMk id="4" creationId="{686F770E-B4EE-4FC6-87B4-49CBB7C80806}"/>
          </ac:spMkLst>
        </pc:spChg>
        <pc:spChg chg="del mod">
          <ac:chgData name="Palit, Tapti" userId="dec6fbcd-7598-406a-8cbf-504d4a3bac15" providerId="ADAL" clId="{ECD42228-5B96-4A72-B268-C46DF994E6B7}" dt="2024-01-16T01:23:41.582" v="4554" actId="21"/>
          <ac:spMkLst>
            <pc:docMk/>
            <pc:sldMk cId="199289276" sldId="411"/>
            <ac:spMk id="6" creationId="{B1BF40F1-21B5-47F3-A952-4B16410EB06B}"/>
          </ac:spMkLst>
        </pc:spChg>
        <pc:spChg chg="mod">
          <ac:chgData name="Palit, Tapti" userId="dec6fbcd-7598-406a-8cbf-504d4a3bac15" providerId="ADAL" clId="{ECD42228-5B96-4A72-B268-C46DF994E6B7}" dt="2024-01-14T19:32:37.211" v="477" actId="207"/>
          <ac:spMkLst>
            <pc:docMk/>
            <pc:sldMk cId="199289276" sldId="411"/>
            <ac:spMk id="11" creationId="{ED271F58-9A60-4571-B63C-7ECCF2854788}"/>
          </ac:spMkLst>
        </pc:spChg>
        <pc:spChg chg="mod">
          <ac:chgData name="Palit, Tapti" userId="dec6fbcd-7598-406a-8cbf-504d4a3bac15" providerId="ADAL" clId="{ECD42228-5B96-4A72-B268-C46DF994E6B7}" dt="2024-01-23T02:23:14.572" v="14251" actId="114"/>
          <ac:spMkLst>
            <pc:docMk/>
            <pc:sldMk cId="199289276" sldId="411"/>
            <ac:spMk id="24" creationId="{1DB927F3-F30D-4100-9FCE-78020111147D}"/>
          </ac:spMkLst>
        </pc:spChg>
        <pc:extLst>
          <p:ext xmlns:p="http://schemas.openxmlformats.org/presentationml/2006/main" uri="{D6D511B9-2390-475A-947B-AFAB55BFBCF1}">
            <pc226:cmChg xmlns:pc226="http://schemas.microsoft.com/office/powerpoint/2022/06/main/command" chg="add del mod modRxn">
              <pc226:chgData name="Palit, Tapti" userId="dec6fbcd-7598-406a-8cbf-504d4a3bac15" providerId="ADAL" clId="{ECD42228-5B96-4A72-B268-C46DF994E6B7}" dt="2024-01-25T01:53:06.189" v="46375"/>
              <pc2:cmMkLst xmlns:pc2="http://schemas.microsoft.com/office/powerpoint/2019/9/main/command">
                <pc:docMk/>
                <pc:sldMk cId="199289276" sldId="411"/>
                <pc2:cmMk id="{50DA7FA6-C5E2-4552-A02D-188447FE024D}"/>
              </pc2:cmMkLst>
            </pc226:cmChg>
          </p:ext>
        </pc:extLst>
      </pc:sldChg>
      <pc:sldChg chg="add del mod modShow">
        <pc:chgData name="Palit, Tapti" userId="dec6fbcd-7598-406a-8cbf-504d4a3bac15" providerId="ADAL" clId="{ECD42228-5B96-4A72-B268-C46DF994E6B7}" dt="2024-01-28T03:44:01.241" v="67437" actId="47"/>
        <pc:sldMkLst>
          <pc:docMk/>
          <pc:sldMk cId="2702561400" sldId="411"/>
        </pc:sldMkLst>
      </pc:sldChg>
      <pc:sldChg chg="add del mod modShow">
        <pc:chgData name="Palit, Tapti" userId="dec6fbcd-7598-406a-8cbf-504d4a3bac15" providerId="ADAL" clId="{ECD42228-5B96-4A72-B268-C46DF994E6B7}" dt="2024-01-28T03:44:01.241" v="67437" actId="47"/>
        <pc:sldMkLst>
          <pc:docMk/>
          <pc:sldMk cId="27881289" sldId="414"/>
        </pc:sldMkLst>
      </pc:sldChg>
      <pc:sldChg chg="modSp add del mod modAnim addCm modCm modNotesTx">
        <pc:chgData name="Palit, Tapti" userId="dec6fbcd-7598-406a-8cbf-504d4a3bac15" providerId="ADAL" clId="{ECD42228-5B96-4A72-B268-C46DF994E6B7}" dt="2024-01-25T02:16:06.723" v="46983" actId="2696"/>
        <pc:sldMkLst>
          <pc:docMk/>
          <pc:sldMk cId="1023554556" sldId="414"/>
        </pc:sldMkLst>
        <pc:spChg chg="mod">
          <ac:chgData name="Palit, Tapti" userId="dec6fbcd-7598-406a-8cbf-504d4a3bac15" providerId="ADAL" clId="{ECD42228-5B96-4A72-B268-C46DF994E6B7}" dt="2024-01-14T20:26:10.929" v="732"/>
          <ac:spMkLst>
            <pc:docMk/>
            <pc:sldMk cId="1023554556" sldId="414"/>
            <ac:spMk id="2" creationId="{D7EC638E-4A77-46B8-B32A-298B47F2DEB0}"/>
          </ac:spMkLst>
        </pc:spChg>
        <pc:spChg chg="mod">
          <ac:chgData name="Palit, Tapti" userId="dec6fbcd-7598-406a-8cbf-504d4a3bac15" providerId="ADAL" clId="{ECD42228-5B96-4A72-B268-C46DF994E6B7}" dt="2024-01-23T02:13:03.018" v="14034" actId="122"/>
          <ac:spMkLst>
            <pc:docMk/>
            <pc:sldMk cId="1023554556" sldId="414"/>
            <ac:spMk id="3" creationId="{DBF81D88-EE7F-4956-ADB0-DA856615FD00}"/>
          </ac:spMkLst>
        </pc:spChg>
        <pc:spChg chg="mod">
          <ac:chgData name="Palit, Tapti" userId="dec6fbcd-7598-406a-8cbf-504d4a3bac15" providerId="ADAL" clId="{ECD42228-5B96-4A72-B268-C46DF994E6B7}" dt="2024-01-14T20:26:10.929" v="732"/>
          <ac:spMkLst>
            <pc:docMk/>
            <pc:sldMk cId="1023554556" sldId="414"/>
            <ac:spMk id="4" creationId="{51C8A26E-666D-4C70-84CF-ED9A6EADF9F2}"/>
          </ac:spMkLst>
        </pc:spChg>
        <pc:spChg chg="mod">
          <ac:chgData name="Palit, Tapti" userId="dec6fbcd-7598-406a-8cbf-504d4a3bac15" providerId="ADAL" clId="{ECD42228-5B96-4A72-B268-C46DF994E6B7}" dt="2024-01-25T01:51:57.338" v="46368" actId="20577"/>
          <ac:spMkLst>
            <pc:docMk/>
            <pc:sldMk cId="1023554556" sldId="414"/>
            <ac:spMk id="5" creationId="{37885DE4-C986-4E68-AADE-D68B1B46AF70}"/>
          </ac:spMkLst>
        </pc:spChg>
        <pc:spChg chg="mod">
          <ac:chgData name="Palit, Tapti" userId="dec6fbcd-7598-406a-8cbf-504d4a3bac15" providerId="ADAL" clId="{ECD42228-5B96-4A72-B268-C46DF994E6B7}" dt="2024-01-16T01:31:29.039" v="4593" actId="2711"/>
          <ac:spMkLst>
            <pc:docMk/>
            <pc:sldMk cId="1023554556" sldId="414"/>
            <ac:spMk id="11" creationId="{3A253797-5892-40A8-97F5-99B9E56E6B9E}"/>
          </ac:spMkLst>
        </pc:spChg>
        <pc:spChg chg="mod">
          <ac:chgData name="Palit, Tapti" userId="dec6fbcd-7598-406a-8cbf-504d4a3bac15" providerId="ADAL" clId="{ECD42228-5B96-4A72-B268-C46DF994E6B7}" dt="2024-01-16T01:31:36.284" v="4595" actId="2711"/>
          <ac:spMkLst>
            <pc:docMk/>
            <pc:sldMk cId="1023554556" sldId="414"/>
            <ac:spMk id="12" creationId="{307779A8-2D71-450E-9C82-1F2B040B6F6D}"/>
          </ac:spMkLst>
        </pc:spChg>
        <pc:spChg chg="mod">
          <ac:chgData name="Palit, Tapti" userId="dec6fbcd-7598-406a-8cbf-504d4a3bac15" providerId="ADAL" clId="{ECD42228-5B96-4A72-B268-C46DF994E6B7}" dt="2024-01-16T01:31:42.698" v="4596" actId="2711"/>
          <ac:spMkLst>
            <pc:docMk/>
            <pc:sldMk cId="1023554556" sldId="414"/>
            <ac:spMk id="13" creationId="{EADEEE6A-E734-401A-A338-74D7DC987F21}"/>
          </ac:spMkLst>
        </pc:spChg>
        <pc:spChg chg="mod">
          <ac:chgData name="Palit, Tapti" userId="dec6fbcd-7598-406a-8cbf-504d4a3bac15" providerId="ADAL" clId="{ECD42228-5B96-4A72-B268-C46DF994E6B7}" dt="2024-01-16T01:31:48.173" v="4597" actId="2711"/>
          <ac:spMkLst>
            <pc:docMk/>
            <pc:sldMk cId="1023554556" sldId="414"/>
            <ac:spMk id="14" creationId="{9D073A4F-B688-44EA-A006-85A9DA47CDD2}"/>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ECD42228-5B96-4A72-B268-C46DF994E6B7}" dt="2024-01-23T04:23:05.101" v="19420"/>
              <pc2:cmMkLst xmlns:pc2="http://schemas.microsoft.com/office/powerpoint/2019/9/main/command">
                <pc:docMk/>
                <pc:sldMk cId="1023554556" sldId="414"/>
                <pc2:cmMk id="{4B415417-601E-461B-B136-DE8FA05D3412}"/>
              </pc2:cmMkLst>
            </pc226:cmChg>
            <pc226:cmChg xmlns:pc226="http://schemas.microsoft.com/office/powerpoint/2022/06/main/command" chg="add">
              <pc226:chgData name="Palit, Tapti" userId="dec6fbcd-7598-406a-8cbf-504d4a3bac15" providerId="ADAL" clId="{ECD42228-5B96-4A72-B268-C46DF994E6B7}" dt="2024-01-24T02:06:13.370" v="35013"/>
              <pc2:cmMkLst xmlns:pc2="http://schemas.microsoft.com/office/powerpoint/2019/9/main/command">
                <pc:docMk/>
                <pc:sldMk cId="1023554556" sldId="414"/>
                <pc2:cmMk id="{DDF26038-0828-4AFF-8FA2-2D2A1C28D98B}"/>
              </pc2:cmMkLst>
            </pc226:cmChg>
          </p:ext>
        </pc:extLst>
      </pc:sldChg>
      <pc:sldChg chg="modSp add del modNotesTx">
        <pc:chgData name="Palit, Tapti" userId="dec6fbcd-7598-406a-8cbf-504d4a3bac15" providerId="ADAL" clId="{ECD42228-5B96-4A72-B268-C46DF994E6B7}" dt="2024-01-28T03:44:01.241" v="67437" actId="47"/>
        <pc:sldMkLst>
          <pc:docMk/>
          <pc:sldMk cId="1528885679" sldId="415"/>
        </pc:sldMkLst>
        <pc:spChg chg="mod">
          <ac:chgData name="Palit, Tapti" userId="dec6fbcd-7598-406a-8cbf-504d4a3bac15" providerId="ADAL" clId="{ECD42228-5B96-4A72-B268-C46DF994E6B7}" dt="2024-01-14T20:26:10.929" v="732"/>
          <ac:spMkLst>
            <pc:docMk/>
            <pc:sldMk cId="1528885679" sldId="415"/>
            <ac:spMk id="2" creationId="{D7EC638E-4A77-46B8-B32A-298B47F2DEB0}"/>
          </ac:spMkLst>
        </pc:spChg>
        <pc:spChg chg="mod">
          <ac:chgData name="Palit, Tapti" userId="dec6fbcd-7598-406a-8cbf-504d4a3bac15" providerId="ADAL" clId="{ECD42228-5B96-4A72-B268-C46DF994E6B7}" dt="2024-01-14T20:26:10.929" v="732"/>
          <ac:spMkLst>
            <pc:docMk/>
            <pc:sldMk cId="1528885679" sldId="415"/>
            <ac:spMk id="3" creationId="{DBF81D88-EE7F-4956-ADB0-DA856615FD00}"/>
          </ac:spMkLst>
        </pc:spChg>
        <pc:spChg chg="mod">
          <ac:chgData name="Palit, Tapti" userId="dec6fbcd-7598-406a-8cbf-504d4a3bac15" providerId="ADAL" clId="{ECD42228-5B96-4A72-B268-C46DF994E6B7}" dt="2024-01-14T20:26:10.929" v="732"/>
          <ac:spMkLst>
            <pc:docMk/>
            <pc:sldMk cId="1528885679" sldId="415"/>
            <ac:spMk id="4" creationId="{51C8A26E-666D-4C70-84CF-ED9A6EADF9F2}"/>
          </ac:spMkLst>
        </pc:spChg>
      </pc:sldChg>
      <pc:sldChg chg="modSp add del mod modNotesTx">
        <pc:chgData name="Palit, Tapti" userId="dec6fbcd-7598-406a-8cbf-504d4a3bac15" providerId="ADAL" clId="{ECD42228-5B96-4A72-B268-C46DF994E6B7}" dt="2024-01-25T02:12:53.389" v="46924" actId="2696"/>
        <pc:sldMkLst>
          <pc:docMk/>
          <pc:sldMk cId="661449558" sldId="416"/>
        </pc:sldMkLst>
        <pc:spChg chg="mod">
          <ac:chgData name="Palit, Tapti" userId="dec6fbcd-7598-406a-8cbf-504d4a3bac15" providerId="ADAL" clId="{ECD42228-5B96-4A72-B268-C46DF994E6B7}" dt="2024-01-14T20:26:10.929" v="732"/>
          <ac:spMkLst>
            <pc:docMk/>
            <pc:sldMk cId="661449558" sldId="416"/>
            <ac:spMk id="2" creationId="{D7EC638E-4A77-46B8-B32A-298B47F2DEB0}"/>
          </ac:spMkLst>
        </pc:spChg>
        <pc:spChg chg="mod">
          <ac:chgData name="Palit, Tapti" userId="dec6fbcd-7598-406a-8cbf-504d4a3bac15" providerId="ADAL" clId="{ECD42228-5B96-4A72-B268-C46DF994E6B7}" dt="2024-01-23T14:53:43.569" v="26560" actId="20577"/>
          <ac:spMkLst>
            <pc:docMk/>
            <pc:sldMk cId="661449558" sldId="416"/>
            <ac:spMk id="3" creationId="{DBF81D88-EE7F-4956-ADB0-DA856615FD00}"/>
          </ac:spMkLst>
        </pc:spChg>
        <pc:spChg chg="mod">
          <ac:chgData name="Palit, Tapti" userId="dec6fbcd-7598-406a-8cbf-504d4a3bac15" providerId="ADAL" clId="{ECD42228-5B96-4A72-B268-C46DF994E6B7}" dt="2024-01-14T20:26:10.929" v="732"/>
          <ac:spMkLst>
            <pc:docMk/>
            <pc:sldMk cId="661449558" sldId="416"/>
            <ac:spMk id="4" creationId="{51C8A26E-666D-4C70-84CF-ED9A6EADF9F2}"/>
          </ac:spMkLst>
        </pc:spChg>
      </pc:sldChg>
      <pc:sldChg chg="addSp delSp modSp add del mod delAnim modAnim chgLayout modNotesTx">
        <pc:chgData name="Palit, Tapti" userId="dec6fbcd-7598-406a-8cbf-504d4a3bac15" providerId="ADAL" clId="{ECD42228-5B96-4A72-B268-C46DF994E6B7}" dt="2024-01-26T21:23:14.495" v="61896" actId="47"/>
        <pc:sldMkLst>
          <pc:docMk/>
          <pc:sldMk cId="2399780863" sldId="416"/>
        </pc:sldMkLst>
        <pc:spChg chg="mod ord">
          <ac:chgData name="Palit, Tapti" userId="dec6fbcd-7598-406a-8cbf-504d4a3bac15" providerId="ADAL" clId="{ECD42228-5B96-4A72-B268-C46DF994E6B7}" dt="2024-01-25T02:58:17.191" v="47547" actId="6264"/>
          <ac:spMkLst>
            <pc:docMk/>
            <pc:sldMk cId="2399780863" sldId="416"/>
            <ac:spMk id="2" creationId="{D7EC638E-4A77-46B8-B32A-298B47F2DEB0}"/>
          </ac:spMkLst>
        </pc:spChg>
        <pc:spChg chg="mod ord">
          <ac:chgData name="Palit, Tapti" userId="dec6fbcd-7598-406a-8cbf-504d4a3bac15" providerId="ADAL" clId="{ECD42228-5B96-4A72-B268-C46DF994E6B7}" dt="2024-01-26T17:06:35.149" v="61868" actId="20577"/>
          <ac:spMkLst>
            <pc:docMk/>
            <pc:sldMk cId="2399780863" sldId="416"/>
            <ac:spMk id="3" creationId="{DBF81D88-EE7F-4956-ADB0-DA856615FD00}"/>
          </ac:spMkLst>
        </pc:spChg>
        <pc:spChg chg="mod ord">
          <ac:chgData name="Palit, Tapti" userId="dec6fbcd-7598-406a-8cbf-504d4a3bac15" providerId="ADAL" clId="{ECD42228-5B96-4A72-B268-C46DF994E6B7}" dt="2024-01-25T02:58:17.191" v="47547" actId="6264"/>
          <ac:spMkLst>
            <pc:docMk/>
            <pc:sldMk cId="2399780863" sldId="416"/>
            <ac:spMk id="4" creationId="{51C8A26E-666D-4C70-84CF-ED9A6EADF9F2}"/>
          </ac:spMkLst>
        </pc:spChg>
        <pc:spChg chg="del">
          <ac:chgData name="Palit, Tapti" userId="dec6fbcd-7598-406a-8cbf-504d4a3bac15" providerId="ADAL" clId="{ECD42228-5B96-4A72-B268-C46DF994E6B7}" dt="2024-01-25T02:19:02.746" v="47080" actId="478"/>
          <ac:spMkLst>
            <pc:docMk/>
            <pc:sldMk cId="2399780863" sldId="416"/>
            <ac:spMk id="5" creationId="{64A12795-097B-45FB-8ECF-1830F9A25955}"/>
          </ac:spMkLst>
        </pc:spChg>
        <pc:spChg chg="del">
          <ac:chgData name="Palit, Tapti" userId="dec6fbcd-7598-406a-8cbf-504d4a3bac15" providerId="ADAL" clId="{ECD42228-5B96-4A72-B268-C46DF994E6B7}" dt="2024-01-25T02:19:02.746" v="47080" actId="478"/>
          <ac:spMkLst>
            <pc:docMk/>
            <pc:sldMk cId="2399780863" sldId="416"/>
            <ac:spMk id="6" creationId="{173CF878-1150-4E69-BDBB-9CC0D9797C21}"/>
          </ac:spMkLst>
        </pc:spChg>
        <pc:spChg chg="del">
          <ac:chgData name="Palit, Tapti" userId="dec6fbcd-7598-406a-8cbf-504d4a3bac15" providerId="ADAL" clId="{ECD42228-5B96-4A72-B268-C46DF994E6B7}" dt="2024-01-25T02:19:02.746" v="47080" actId="478"/>
          <ac:spMkLst>
            <pc:docMk/>
            <pc:sldMk cId="2399780863" sldId="416"/>
            <ac:spMk id="7" creationId="{42A2874E-979E-4530-B783-E3038BCC6B0E}"/>
          </ac:spMkLst>
        </pc:spChg>
        <pc:spChg chg="del">
          <ac:chgData name="Palit, Tapti" userId="dec6fbcd-7598-406a-8cbf-504d4a3bac15" providerId="ADAL" clId="{ECD42228-5B96-4A72-B268-C46DF994E6B7}" dt="2024-01-25T02:19:02.746" v="47080" actId="478"/>
          <ac:spMkLst>
            <pc:docMk/>
            <pc:sldMk cId="2399780863" sldId="416"/>
            <ac:spMk id="8" creationId="{C106AA94-40A1-4F58-8233-AD39E4182A4F}"/>
          </ac:spMkLst>
        </pc:spChg>
        <pc:spChg chg="del">
          <ac:chgData name="Palit, Tapti" userId="dec6fbcd-7598-406a-8cbf-504d4a3bac15" providerId="ADAL" clId="{ECD42228-5B96-4A72-B268-C46DF994E6B7}" dt="2024-01-25T02:19:02.746" v="47080" actId="478"/>
          <ac:spMkLst>
            <pc:docMk/>
            <pc:sldMk cId="2399780863" sldId="416"/>
            <ac:spMk id="9" creationId="{EA16CC07-61C7-4EA7-A21F-FF626F063620}"/>
          </ac:spMkLst>
        </pc:spChg>
        <pc:spChg chg="del">
          <ac:chgData name="Palit, Tapti" userId="dec6fbcd-7598-406a-8cbf-504d4a3bac15" providerId="ADAL" clId="{ECD42228-5B96-4A72-B268-C46DF994E6B7}" dt="2024-01-25T02:19:02.746" v="47080" actId="478"/>
          <ac:spMkLst>
            <pc:docMk/>
            <pc:sldMk cId="2399780863" sldId="416"/>
            <ac:spMk id="10" creationId="{7DF7665F-52D7-4558-BDD1-12418A6F5FFD}"/>
          </ac:spMkLst>
        </pc:spChg>
        <pc:spChg chg="del">
          <ac:chgData name="Palit, Tapti" userId="dec6fbcd-7598-406a-8cbf-504d4a3bac15" providerId="ADAL" clId="{ECD42228-5B96-4A72-B268-C46DF994E6B7}" dt="2024-01-25T02:19:02.746" v="47080" actId="478"/>
          <ac:spMkLst>
            <pc:docMk/>
            <pc:sldMk cId="2399780863" sldId="416"/>
            <ac:spMk id="11" creationId="{E4F85C23-A131-4709-94DB-B26930DBB7D0}"/>
          </ac:spMkLst>
        </pc:spChg>
        <pc:spChg chg="del">
          <ac:chgData name="Palit, Tapti" userId="dec6fbcd-7598-406a-8cbf-504d4a3bac15" providerId="ADAL" clId="{ECD42228-5B96-4A72-B268-C46DF994E6B7}" dt="2024-01-25T02:19:02.746" v="47080" actId="478"/>
          <ac:spMkLst>
            <pc:docMk/>
            <pc:sldMk cId="2399780863" sldId="416"/>
            <ac:spMk id="12" creationId="{43378D1B-C410-4ABB-908A-43004B8F5FAA}"/>
          </ac:spMkLst>
        </pc:spChg>
        <pc:spChg chg="del">
          <ac:chgData name="Palit, Tapti" userId="dec6fbcd-7598-406a-8cbf-504d4a3bac15" providerId="ADAL" clId="{ECD42228-5B96-4A72-B268-C46DF994E6B7}" dt="2024-01-25T02:19:02.746" v="47080" actId="478"/>
          <ac:spMkLst>
            <pc:docMk/>
            <pc:sldMk cId="2399780863" sldId="416"/>
            <ac:spMk id="20" creationId="{8DEE9341-9C08-4BDA-9D2B-F6CF460FCF45}"/>
          </ac:spMkLst>
        </pc:spChg>
        <pc:spChg chg="del">
          <ac:chgData name="Palit, Tapti" userId="dec6fbcd-7598-406a-8cbf-504d4a3bac15" providerId="ADAL" clId="{ECD42228-5B96-4A72-B268-C46DF994E6B7}" dt="2024-01-25T02:19:02.746" v="47080" actId="478"/>
          <ac:spMkLst>
            <pc:docMk/>
            <pc:sldMk cId="2399780863" sldId="416"/>
            <ac:spMk id="22" creationId="{B8758E69-C46F-459B-88C0-3DD04771CA07}"/>
          </ac:spMkLst>
        </pc:spChg>
        <pc:spChg chg="del">
          <ac:chgData name="Palit, Tapti" userId="dec6fbcd-7598-406a-8cbf-504d4a3bac15" providerId="ADAL" clId="{ECD42228-5B96-4A72-B268-C46DF994E6B7}" dt="2024-01-25T02:19:02.746" v="47080" actId="478"/>
          <ac:spMkLst>
            <pc:docMk/>
            <pc:sldMk cId="2399780863" sldId="416"/>
            <ac:spMk id="24" creationId="{5A4B3E78-7E36-4ECC-97E7-CC20E88DB859}"/>
          </ac:spMkLst>
        </pc:spChg>
        <pc:spChg chg="del">
          <ac:chgData name="Palit, Tapti" userId="dec6fbcd-7598-406a-8cbf-504d4a3bac15" providerId="ADAL" clId="{ECD42228-5B96-4A72-B268-C46DF994E6B7}" dt="2024-01-25T02:19:02.746" v="47080" actId="478"/>
          <ac:spMkLst>
            <pc:docMk/>
            <pc:sldMk cId="2399780863" sldId="416"/>
            <ac:spMk id="26" creationId="{E433F62E-0692-4728-A66F-16E6BC3C9EAF}"/>
          </ac:spMkLst>
        </pc:spChg>
        <pc:spChg chg="del">
          <ac:chgData name="Palit, Tapti" userId="dec6fbcd-7598-406a-8cbf-504d4a3bac15" providerId="ADAL" clId="{ECD42228-5B96-4A72-B268-C46DF994E6B7}" dt="2024-01-25T02:19:02.746" v="47080" actId="478"/>
          <ac:spMkLst>
            <pc:docMk/>
            <pc:sldMk cId="2399780863" sldId="416"/>
            <ac:spMk id="27" creationId="{E59F5451-1A26-4FBD-947E-F956B64B5FFB}"/>
          </ac:spMkLst>
        </pc:spChg>
        <pc:spChg chg="add del mod">
          <ac:chgData name="Palit, Tapti" userId="dec6fbcd-7598-406a-8cbf-504d4a3bac15" providerId="ADAL" clId="{ECD42228-5B96-4A72-B268-C46DF994E6B7}" dt="2024-01-25T02:14:09.785" v="46981" actId="6264"/>
          <ac:spMkLst>
            <pc:docMk/>
            <pc:sldMk cId="2399780863" sldId="416"/>
            <ac:spMk id="28" creationId="{2477F4D5-EF3D-9529-AF94-652801100B91}"/>
          </ac:spMkLst>
        </pc:spChg>
        <pc:spChg chg="add del mod">
          <ac:chgData name="Palit, Tapti" userId="dec6fbcd-7598-406a-8cbf-504d4a3bac15" providerId="ADAL" clId="{ECD42228-5B96-4A72-B268-C46DF994E6B7}" dt="2024-01-25T02:14:09.785" v="46981" actId="6264"/>
          <ac:spMkLst>
            <pc:docMk/>
            <pc:sldMk cId="2399780863" sldId="416"/>
            <ac:spMk id="29" creationId="{39246254-9FBC-F5B7-40A2-EE81D89066A0}"/>
          </ac:spMkLst>
        </pc:spChg>
        <pc:spChg chg="add del mod">
          <ac:chgData name="Palit, Tapti" userId="dec6fbcd-7598-406a-8cbf-504d4a3bac15" providerId="ADAL" clId="{ECD42228-5B96-4A72-B268-C46DF994E6B7}" dt="2024-01-25T02:14:09.785" v="46981" actId="6264"/>
          <ac:spMkLst>
            <pc:docMk/>
            <pc:sldMk cId="2399780863" sldId="416"/>
            <ac:spMk id="30" creationId="{4786A8D1-A058-0AF5-A5CB-9ED9B2127F1B}"/>
          </ac:spMkLst>
        </pc:spChg>
        <pc:spChg chg="add mod">
          <ac:chgData name="Palit, Tapti" userId="dec6fbcd-7598-406a-8cbf-504d4a3bac15" providerId="ADAL" clId="{ECD42228-5B96-4A72-B268-C46DF994E6B7}" dt="2024-01-25T03:17:36.488" v="48251" actId="20577"/>
          <ac:spMkLst>
            <pc:docMk/>
            <pc:sldMk cId="2399780863" sldId="416"/>
            <ac:spMk id="31" creationId="{A1AE6AAE-C7D3-E8E2-BBBE-C8BA0B0FDD7B}"/>
          </ac:spMkLst>
        </pc:spChg>
        <pc:spChg chg="add del mod">
          <ac:chgData name="Palit, Tapti" userId="dec6fbcd-7598-406a-8cbf-504d4a3bac15" providerId="ADAL" clId="{ECD42228-5B96-4A72-B268-C46DF994E6B7}" dt="2024-01-25T02:58:17.191" v="47547" actId="6264"/>
          <ac:spMkLst>
            <pc:docMk/>
            <pc:sldMk cId="2399780863" sldId="416"/>
            <ac:spMk id="33" creationId="{97415952-D183-9586-5C60-16946C439105}"/>
          </ac:spMkLst>
        </pc:spChg>
        <pc:spChg chg="add del mod">
          <ac:chgData name="Palit, Tapti" userId="dec6fbcd-7598-406a-8cbf-504d4a3bac15" providerId="ADAL" clId="{ECD42228-5B96-4A72-B268-C46DF994E6B7}" dt="2024-01-25T02:58:17.191" v="47547" actId="6264"/>
          <ac:spMkLst>
            <pc:docMk/>
            <pc:sldMk cId="2399780863" sldId="416"/>
            <ac:spMk id="34" creationId="{0F0121C7-536F-1891-DC4E-F5345A25F324}"/>
          </ac:spMkLst>
        </pc:spChg>
        <pc:spChg chg="add del mod">
          <ac:chgData name="Palit, Tapti" userId="dec6fbcd-7598-406a-8cbf-504d4a3bac15" providerId="ADAL" clId="{ECD42228-5B96-4A72-B268-C46DF994E6B7}" dt="2024-01-25T02:58:17.191" v="47547" actId="6264"/>
          <ac:spMkLst>
            <pc:docMk/>
            <pc:sldMk cId="2399780863" sldId="416"/>
            <ac:spMk id="35" creationId="{477FBF2A-879F-3AEC-90AF-78CF9135EB4E}"/>
          </ac:spMkLst>
        </pc:spChg>
        <pc:graphicFrameChg chg="add mod modGraphic">
          <ac:chgData name="Palit, Tapti" userId="dec6fbcd-7598-406a-8cbf-504d4a3bac15" providerId="ADAL" clId="{ECD42228-5B96-4A72-B268-C46DF994E6B7}" dt="2024-01-25T03:17:31.666" v="48247" actId="20577"/>
          <ac:graphicFrameMkLst>
            <pc:docMk/>
            <pc:sldMk cId="2399780863" sldId="416"/>
            <ac:graphicFrameMk id="32" creationId="{662E3E91-EC1F-FAC9-6710-BA112B8C33B9}"/>
          </ac:graphicFrameMkLst>
        </pc:graphicFrameChg>
        <pc:cxnChg chg="del mod">
          <ac:chgData name="Palit, Tapti" userId="dec6fbcd-7598-406a-8cbf-504d4a3bac15" providerId="ADAL" clId="{ECD42228-5B96-4A72-B268-C46DF994E6B7}" dt="2024-01-25T02:19:02.746" v="47080" actId="478"/>
          <ac:cxnSpMkLst>
            <pc:docMk/>
            <pc:sldMk cId="2399780863" sldId="416"/>
            <ac:cxnSpMk id="13" creationId="{3C0C60EB-CA1D-446C-AD32-9560D6763602}"/>
          </ac:cxnSpMkLst>
        </pc:cxnChg>
        <pc:cxnChg chg="del mod">
          <ac:chgData name="Palit, Tapti" userId="dec6fbcd-7598-406a-8cbf-504d4a3bac15" providerId="ADAL" clId="{ECD42228-5B96-4A72-B268-C46DF994E6B7}" dt="2024-01-25T02:19:02.746" v="47080" actId="478"/>
          <ac:cxnSpMkLst>
            <pc:docMk/>
            <pc:sldMk cId="2399780863" sldId="416"/>
            <ac:cxnSpMk id="14" creationId="{5515A297-5F95-408E-BDA4-824C077DDE99}"/>
          </ac:cxnSpMkLst>
        </pc:cxnChg>
        <pc:cxnChg chg="del mod">
          <ac:chgData name="Palit, Tapti" userId="dec6fbcd-7598-406a-8cbf-504d4a3bac15" providerId="ADAL" clId="{ECD42228-5B96-4A72-B268-C46DF994E6B7}" dt="2024-01-25T02:19:02.746" v="47080" actId="478"/>
          <ac:cxnSpMkLst>
            <pc:docMk/>
            <pc:sldMk cId="2399780863" sldId="416"/>
            <ac:cxnSpMk id="15" creationId="{CC06A431-43C0-43D6-A4CE-863ECF01D03E}"/>
          </ac:cxnSpMkLst>
        </pc:cxnChg>
        <pc:cxnChg chg="del mod">
          <ac:chgData name="Palit, Tapti" userId="dec6fbcd-7598-406a-8cbf-504d4a3bac15" providerId="ADAL" clId="{ECD42228-5B96-4A72-B268-C46DF994E6B7}" dt="2024-01-25T02:19:02.746" v="47080" actId="478"/>
          <ac:cxnSpMkLst>
            <pc:docMk/>
            <pc:sldMk cId="2399780863" sldId="416"/>
            <ac:cxnSpMk id="16" creationId="{D0FFE79C-1804-4383-BCE3-6411C04F6E36}"/>
          </ac:cxnSpMkLst>
        </pc:cxnChg>
        <pc:cxnChg chg="del mod">
          <ac:chgData name="Palit, Tapti" userId="dec6fbcd-7598-406a-8cbf-504d4a3bac15" providerId="ADAL" clId="{ECD42228-5B96-4A72-B268-C46DF994E6B7}" dt="2024-01-25T02:19:02.746" v="47080" actId="478"/>
          <ac:cxnSpMkLst>
            <pc:docMk/>
            <pc:sldMk cId="2399780863" sldId="416"/>
            <ac:cxnSpMk id="17" creationId="{A013FAD8-A7D4-43C2-89DE-E8046EBB5DC8}"/>
          </ac:cxnSpMkLst>
        </pc:cxnChg>
        <pc:cxnChg chg="del mod">
          <ac:chgData name="Palit, Tapti" userId="dec6fbcd-7598-406a-8cbf-504d4a3bac15" providerId="ADAL" clId="{ECD42228-5B96-4A72-B268-C46DF994E6B7}" dt="2024-01-25T02:19:02.746" v="47080" actId="478"/>
          <ac:cxnSpMkLst>
            <pc:docMk/>
            <pc:sldMk cId="2399780863" sldId="416"/>
            <ac:cxnSpMk id="18" creationId="{C5642699-82C8-4DB0-861F-975CE51A5882}"/>
          </ac:cxnSpMkLst>
        </pc:cxnChg>
        <pc:cxnChg chg="del mod">
          <ac:chgData name="Palit, Tapti" userId="dec6fbcd-7598-406a-8cbf-504d4a3bac15" providerId="ADAL" clId="{ECD42228-5B96-4A72-B268-C46DF994E6B7}" dt="2024-01-25T02:19:02.746" v="47080" actId="478"/>
          <ac:cxnSpMkLst>
            <pc:docMk/>
            <pc:sldMk cId="2399780863" sldId="416"/>
            <ac:cxnSpMk id="19" creationId="{488202FF-9FE0-45A9-83E1-332C534B9956}"/>
          </ac:cxnSpMkLst>
        </pc:cxnChg>
        <pc:cxnChg chg="del mod">
          <ac:chgData name="Palit, Tapti" userId="dec6fbcd-7598-406a-8cbf-504d4a3bac15" providerId="ADAL" clId="{ECD42228-5B96-4A72-B268-C46DF994E6B7}" dt="2024-01-25T02:19:02.746" v="47080" actId="478"/>
          <ac:cxnSpMkLst>
            <pc:docMk/>
            <pc:sldMk cId="2399780863" sldId="416"/>
            <ac:cxnSpMk id="21" creationId="{49FFBF73-7FB0-4304-A182-33979FE695D2}"/>
          </ac:cxnSpMkLst>
        </pc:cxnChg>
        <pc:cxnChg chg="del mod">
          <ac:chgData name="Palit, Tapti" userId="dec6fbcd-7598-406a-8cbf-504d4a3bac15" providerId="ADAL" clId="{ECD42228-5B96-4A72-B268-C46DF994E6B7}" dt="2024-01-25T02:19:02.746" v="47080" actId="478"/>
          <ac:cxnSpMkLst>
            <pc:docMk/>
            <pc:sldMk cId="2399780863" sldId="416"/>
            <ac:cxnSpMk id="23" creationId="{3C0DFBBE-ECA8-4384-92BF-51A489EC3AE1}"/>
          </ac:cxnSpMkLst>
        </pc:cxnChg>
        <pc:cxnChg chg="del mod">
          <ac:chgData name="Palit, Tapti" userId="dec6fbcd-7598-406a-8cbf-504d4a3bac15" providerId="ADAL" clId="{ECD42228-5B96-4A72-B268-C46DF994E6B7}" dt="2024-01-25T02:19:02.746" v="47080" actId="478"/>
          <ac:cxnSpMkLst>
            <pc:docMk/>
            <pc:sldMk cId="2399780863" sldId="416"/>
            <ac:cxnSpMk id="25" creationId="{855FC911-0904-46DD-9760-53CDFD3B2610}"/>
          </ac:cxnSpMkLst>
        </pc:cxnChg>
      </pc:sldChg>
      <pc:sldChg chg="modSp add del mod modNotesTx">
        <pc:chgData name="Palit, Tapti" userId="dec6fbcd-7598-406a-8cbf-504d4a3bac15" providerId="ADAL" clId="{ECD42228-5B96-4A72-B268-C46DF994E6B7}" dt="2024-02-09T05:10:43.716" v="104963" actId="20577"/>
        <pc:sldMkLst>
          <pc:docMk/>
          <pc:sldMk cId="1393023288" sldId="419"/>
        </pc:sldMkLst>
        <pc:spChg chg="mod">
          <ac:chgData name="Palit, Tapti" userId="dec6fbcd-7598-406a-8cbf-504d4a3bac15" providerId="ADAL" clId="{ECD42228-5B96-4A72-B268-C46DF994E6B7}" dt="2024-01-14T20:26:10.929" v="732"/>
          <ac:spMkLst>
            <pc:docMk/>
            <pc:sldMk cId="1393023288" sldId="419"/>
            <ac:spMk id="2" creationId="{E31E00BF-C3D2-4CCB-A104-B8B6E70C7969}"/>
          </ac:spMkLst>
        </pc:spChg>
        <pc:spChg chg="mod">
          <ac:chgData name="Palit, Tapti" userId="dec6fbcd-7598-406a-8cbf-504d4a3bac15" providerId="ADAL" clId="{ECD42228-5B96-4A72-B268-C46DF994E6B7}" dt="2024-01-31T01:50:54.787" v="95140" actId="20577"/>
          <ac:spMkLst>
            <pc:docMk/>
            <pc:sldMk cId="1393023288" sldId="419"/>
            <ac:spMk id="2" creationId="{F7914E2D-B9F4-CBB6-71B1-BAAC6E4E1992}"/>
          </ac:spMkLst>
        </pc:spChg>
        <pc:spChg chg="mod">
          <ac:chgData name="Palit, Tapti" userId="dec6fbcd-7598-406a-8cbf-504d4a3bac15" providerId="ADAL" clId="{ECD42228-5B96-4A72-B268-C46DF994E6B7}" dt="2024-01-14T23:47:36.669" v="3772" actId="20577"/>
          <ac:spMkLst>
            <pc:docMk/>
            <pc:sldMk cId="1393023288" sldId="419"/>
            <ac:spMk id="3" creationId="{486067F6-CB16-49D0-86A6-11E507E8A7C7}"/>
          </ac:spMkLst>
        </pc:spChg>
        <pc:spChg chg="mod">
          <ac:chgData name="Palit, Tapti" userId="dec6fbcd-7598-406a-8cbf-504d4a3bac15" providerId="ADAL" clId="{ECD42228-5B96-4A72-B268-C46DF994E6B7}" dt="2024-01-14T20:26:10.929" v="732"/>
          <ac:spMkLst>
            <pc:docMk/>
            <pc:sldMk cId="1393023288" sldId="419"/>
            <ac:spMk id="4" creationId="{1A7AC2C0-80DA-47AD-87A5-54ADD943E728}"/>
          </ac:spMkLst>
        </pc:spChg>
      </pc:sldChg>
      <pc:sldChg chg="add del mod modShow">
        <pc:chgData name="Palit, Tapti" userId="dec6fbcd-7598-406a-8cbf-504d4a3bac15" providerId="ADAL" clId="{ECD42228-5B96-4A72-B268-C46DF994E6B7}" dt="2024-01-28T03:44:01.241" v="67437" actId="47"/>
        <pc:sldMkLst>
          <pc:docMk/>
          <pc:sldMk cId="493284233" sldId="421"/>
        </pc:sldMkLst>
      </pc:sldChg>
      <pc:sldChg chg="modSp add del">
        <pc:chgData name="Palit, Tapti" userId="dec6fbcd-7598-406a-8cbf-504d4a3bac15" providerId="ADAL" clId="{ECD42228-5B96-4A72-B268-C46DF994E6B7}" dt="2024-01-16T01:22:56.688" v="4526" actId="2696"/>
        <pc:sldMkLst>
          <pc:docMk/>
          <pc:sldMk cId="2278079750" sldId="421"/>
        </pc:sldMkLst>
        <pc:spChg chg="mod">
          <ac:chgData name="Palit, Tapti" userId="dec6fbcd-7598-406a-8cbf-504d4a3bac15" providerId="ADAL" clId="{ECD42228-5B96-4A72-B268-C46DF994E6B7}" dt="2024-01-14T19:15:44.382" v="346"/>
          <ac:spMkLst>
            <pc:docMk/>
            <pc:sldMk cId="2278079750" sldId="421"/>
            <ac:spMk id="2" creationId="{8BE65D22-BD8E-49FF-936F-0E60B37C4A1C}"/>
          </ac:spMkLst>
        </pc:spChg>
        <pc:spChg chg="mod">
          <ac:chgData name="Palit, Tapti" userId="dec6fbcd-7598-406a-8cbf-504d4a3bac15" providerId="ADAL" clId="{ECD42228-5B96-4A72-B268-C46DF994E6B7}" dt="2024-01-14T19:15:44.382" v="346"/>
          <ac:spMkLst>
            <pc:docMk/>
            <pc:sldMk cId="2278079750" sldId="421"/>
            <ac:spMk id="4" creationId="{E0D8E777-DFC7-4491-B604-F34BF8A3EF01}"/>
          </ac:spMkLst>
        </pc:spChg>
      </pc:sldChg>
      <pc:sldChg chg="modSp add del">
        <pc:chgData name="Palit, Tapti" userId="dec6fbcd-7598-406a-8cbf-504d4a3bac15" providerId="ADAL" clId="{ECD42228-5B96-4A72-B268-C46DF994E6B7}" dt="2024-01-28T03:44:01.241" v="67437" actId="47"/>
        <pc:sldMkLst>
          <pc:docMk/>
          <pc:sldMk cId="747957901" sldId="422"/>
        </pc:sldMkLst>
        <pc:spChg chg="mod">
          <ac:chgData name="Palit, Tapti" userId="dec6fbcd-7598-406a-8cbf-504d4a3bac15" providerId="ADAL" clId="{ECD42228-5B96-4A72-B268-C46DF994E6B7}" dt="2024-01-14T20:26:10.929" v="732"/>
          <ac:spMkLst>
            <pc:docMk/>
            <pc:sldMk cId="747957901" sldId="422"/>
            <ac:spMk id="4" creationId="{E2684A87-57C5-49B9-B587-83D47997FCE4}"/>
          </ac:spMkLst>
        </pc:spChg>
        <pc:spChg chg="mod">
          <ac:chgData name="Palit, Tapti" userId="dec6fbcd-7598-406a-8cbf-504d4a3bac15" providerId="ADAL" clId="{ECD42228-5B96-4A72-B268-C46DF994E6B7}" dt="2024-01-14T20:26:10.929" v="732"/>
          <ac:spMkLst>
            <pc:docMk/>
            <pc:sldMk cId="747957901" sldId="422"/>
            <ac:spMk id="12" creationId="{993F8E0C-7333-41D8-82CC-09205A3E5DDF}"/>
          </ac:spMkLst>
        </pc:spChg>
      </pc:sldChg>
      <pc:sldChg chg="modSp add del">
        <pc:chgData name="Palit, Tapti" userId="dec6fbcd-7598-406a-8cbf-504d4a3bac15" providerId="ADAL" clId="{ECD42228-5B96-4A72-B268-C46DF994E6B7}" dt="2024-01-28T03:44:01.241" v="67437" actId="47"/>
        <pc:sldMkLst>
          <pc:docMk/>
          <pc:sldMk cId="3605086080" sldId="423"/>
        </pc:sldMkLst>
        <pc:spChg chg="mod">
          <ac:chgData name="Palit, Tapti" userId="dec6fbcd-7598-406a-8cbf-504d4a3bac15" providerId="ADAL" clId="{ECD42228-5B96-4A72-B268-C46DF994E6B7}" dt="2024-01-14T20:26:10.929" v="732"/>
          <ac:spMkLst>
            <pc:docMk/>
            <pc:sldMk cId="3605086080" sldId="423"/>
            <ac:spMk id="2" creationId="{B5365C4F-3CF1-43F6-9530-F243B925DF98}"/>
          </ac:spMkLst>
        </pc:spChg>
        <pc:spChg chg="mod">
          <ac:chgData name="Palit, Tapti" userId="dec6fbcd-7598-406a-8cbf-504d4a3bac15" providerId="ADAL" clId="{ECD42228-5B96-4A72-B268-C46DF994E6B7}" dt="2024-01-14T20:26:10.929" v="732"/>
          <ac:spMkLst>
            <pc:docMk/>
            <pc:sldMk cId="3605086080" sldId="423"/>
            <ac:spMk id="3" creationId="{5100A295-7AFE-4FE8-94A3-8D276BFFCAB9}"/>
          </ac:spMkLst>
        </pc:spChg>
        <pc:spChg chg="mod">
          <ac:chgData name="Palit, Tapti" userId="dec6fbcd-7598-406a-8cbf-504d4a3bac15" providerId="ADAL" clId="{ECD42228-5B96-4A72-B268-C46DF994E6B7}" dt="2024-01-14T20:26:10.929" v="732"/>
          <ac:spMkLst>
            <pc:docMk/>
            <pc:sldMk cId="3605086080" sldId="423"/>
            <ac:spMk id="4" creationId="{E2684A87-57C5-49B9-B587-83D47997FCE4}"/>
          </ac:spMkLst>
        </pc:spChg>
      </pc:sldChg>
      <pc:sldChg chg="addSp delSp modSp add del mod ord modClrScheme delAnim modAnim addCm delCm modCm chgLayout modNotesTx">
        <pc:chgData name="Palit, Tapti" userId="dec6fbcd-7598-406a-8cbf-504d4a3bac15" providerId="ADAL" clId="{ECD42228-5B96-4A72-B268-C46DF994E6B7}" dt="2024-02-11T14:39:28.922" v="109840" actId="5793"/>
        <pc:sldMkLst>
          <pc:docMk/>
          <pc:sldMk cId="3864528504" sldId="424"/>
        </pc:sldMkLst>
        <pc:spChg chg="mod ord">
          <ac:chgData name="Palit, Tapti" userId="dec6fbcd-7598-406a-8cbf-504d4a3bac15" providerId="ADAL" clId="{ECD42228-5B96-4A72-B268-C46DF994E6B7}" dt="2024-01-25T02:17:41.759" v="47027" actId="700"/>
          <ac:spMkLst>
            <pc:docMk/>
            <pc:sldMk cId="3864528504" sldId="424"/>
            <ac:spMk id="2" creationId="{D9A69A7A-F324-44E2-A7BA-87B689E34CB2}"/>
          </ac:spMkLst>
        </pc:spChg>
        <pc:spChg chg="add del mod">
          <ac:chgData name="Palit, Tapti" userId="dec6fbcd-7598-406a-8cbf-504d4a3bac15" providerId="ADAL" clId="{ECD42228-5B96-4A72-B268-C46DF994E6B7}" dt="2024-01-30T16:50:13.409" v="93015" actId="21"/>
          <ac:spMkLst>
            <pc:docMk/>
            <pc:sldMk cId="3864528504" sldId="424"/>
            <ac:spMk id="3" creationId="{20526A79-5A3C-15A2-4ADD-2D7B58E677DD}"/>
          </ac:spMkLst>
        </pc:spChg>
        <pc:spChg chg="del mod ord">
          <ac:chgData name="Palit, Tapti" userId="dec6fbcd-7598-406a-8cbf-504d4a3bac15" providerId="ADAL" clId="{ECD42228-5B96-4A72-B268-C46DF994E6B7}" dt="2024-01-25T02:17:41.759" v="47027" actId="700"/>
          <ac:spMkLst>
            <pc:docMk/>
            <pc:sldMk cId="3864528504" sldId="424"/>
            <ac:spMk id="3" creationId="{CCF652AC-329E-4466-8DFB-7B5943F5D73C}"/>
          </ac:spMkLst>
        </pc:spChg>
        <pc:spChg chg="mod ord">
          <ac:chgData name="Palit, Tapti" userId="dec6fbcd-7598-406a-8cbf-504d4a3bac15" providerId="ADAL" clId="{ECD42228-5B96-4A72-B268-C46DF994E6B7}" dt="2024-01-25T02:17:41.759" v="47027" actId="700"/>
          <ac:spMkLst>
            <pc:docMk/>
            <pc:sldMk cId="3864528504" sldId="424"/>
            <ac:spMk id="4" creationId="{9ED004C1-E6E4-4280-8C88-31CB6685D77F}"/>
          </ac:spMkLst>
        </pc:spChg>
        <pc:spChg chg="add del mod">
          <ac:chgData name="Palit, Tapti" userId="dec6fbcd-7598-406a-8cbf-504d4a3bac15" providerId="ADAL" clId="{ECD42228-5B96-4A72-B268-C46DF994E6B7}" dt="2024-01-30T16:50:13.409" v="93015" actId="21"/>
          <ac:spMkLst>
            <pc:docMk/>
            <pc:sldMk cId="3864528504" sldId="424"/>
            <ac:spMk id="5" creationId="{186C09D5-3FEA-F87E-F5D9-E83FF3AA9882}"/>
          </ac:spMkLst>
        </pc:spChg>
        <pc:spChg chg="del mod">
          <ac:chgData name="Palit, Tapti" userId="dec6fbcd-7598-406a-8cbf-504d4a3bac15" providerId="ADAL" clId="{ECD42228-5B96-4A72-B268-C46DF994E6B7}" dt="2024-01-25T02:17:41.759" v="47027" actId="700"/>
          <ac:spMkLst>
            <pc:docMk/>
            <pc:sldMk cId="3864528504" sldId="424"/>
            <ac:spMk id="5" creationId="{4C723FA2-36EC-13D8-5C16-F54EF86DAAA3}"/>
          </ac:spMkLst>
        </pc:spChg>
        <pc:spChg chg="mod">
          <ac:chgData name="Palit, Tapti" userId="dec6fbcd-7598-406a-8cbf-504d4a3bac15" providerId="ADAL" clId="{ECD42228-5B96-4A72-B268-C46DF994E6B7}" dt="2024-02-08T20:46:57.580" v="100703" actId="207"/>
          <ac:spMkLst>
            <pc:docMk/>
            <pc:sldMk cId="3864528504" sldId="424"/>
            <ac:spMk id="6" creationId="{62E4901C-C217-DD54-593C-0E523C998F49}"/>
          </ac:spMkLst>
        </pc:spChg>
        <pc:spChg chg="mod">
          <ac:chgData name="Palit, Tapti" userId="dec6fbcd-7598-406a-8cbf-504d4a3bac15" providerId="ADAL" clId="{ECD42228-5B96-4A72-B268-C46DF994E6B7}" dt="2024-01-14T20:03:26.266" v="494" actId="207"/>
          <ac:spMkLst>
            <pc:docMk/>
            <pc:sldMk cId="3864528504" sldId="424"/>
            <ac:spMk id="7" creationId="{43044E65-69F9-46E9-9B89-354EA801A3A8}"/>
          </ac:spMkLst>
        </pc:spChg>
        <pc:spChg chg="add mod ord">
          <ac:chgData name="Palit, Tapti" userId="dec6fbcd-7598-406a-8cbf-504d4a3bac15" providerId="ADAL" clId="{ECD42228-5B96-4A72-B268-C46DF994E6B7}" dt="2024-01-30T14:41:48.193" v="91407" actId="108"/>
          <ac:spMkLst>
            <pc:docMk/>
            <pc:sldMk cId="3864528504" sldId="424"/>
            <ac:spMk id="7" creationId="{F6DAE43A-F91E-1C9B-002B-6DADFDE55F0A}"/>
          </ac:spMkLst>
        </pc:spChg>
        <pc:spChg chg="del mod ord">
          <ac:chgData name="Palit, Tapti" userId="dec6fbcd-7598-406a-8cbf-504d4a3bac15" providerId="ADAL" clId="{ECD42228-5B96-4A72-B268-C46DF994E6B7}" dt="2024-01-25T02:51:43.969" v="47415" actId="478"/>
          <ac:spMkLst>
            <pc:docMk/>
            <pc:sldMk cId="3864528504" sldId="424"/>
            <ac:spMk id="8" creationId="{1BE69067-C2E7-9EA3-F64F-6B09E2A6487D}"/>
          </ac:spMkLst>
        </pc:spChg>
        <pc:spChg chg="mod">
          <ac:chgData name="Palit, Tapti" userId="dec6fbcd-7598-406a-8cbf-504d4a3bac15" providerId="ADAL" clId="{ECD42228-5B96-4A72-B268-C46DF994E6B7}" dt="2024-01-14T20:03:26.266" v="494" actId="207"/>
          <ac:spMkLst>
            <pc:docMk/>
            <pc:sldMk cId="3864528504" sldId="424"/>
            <ac:spMk id="9" creationId="{C836A5CB-75C1-4436-AD02-32E29AD5FE4E}"/>
          </ac:spMkLst>
        </pc:spChg>
        <pc:spChg chg="mod">
          <ac:chgData name="Palit, Tapti" userId="dec6fbcd-7598-406a-8cbf-504d4a3bac15" providerId="ADAL" clId="{ECD42228-5B96-4A72-B268-C46DF994E6B7}" dt="2024-01-14T20:03:26.266" v="494" actId="207"/>
          <ac:spMkLst>
            <pc:docMk/>
            <pc:sldMk cId="3864528504" sldId="424"/>
            <ac:spMk id="10" creationId="{58A38D7B-941B-43E6-AA17-EB48EFC7A14C}"/>
          </ac:spMkLst>
        </pc:spChg>
        <pc:spChg chg="add del mod">
          <ac:chgData name="Palit, Tapti" userId="dec6fbcd-7598-406a-8cbf-504d4a3bac15" providerId="ADAL" clId="{ECD42228-5B96-4A72-B268-C46DF994E6B7}" dt="2024-01-30T16:50:13.409" v="93015" actId="21"/>
          <ac:spMkLst>
            <pc:docMk/>
            <pc:sldMk cId="3864528504" sldId="424"/>
            <ac:spMk id="10" creationId="{7608BA5C-63A5-6633-EA93-3EC2E11CDF82}"/>
          </ac:spMkLst>
        </pc:spChg>
        <pc:spChg chg="add del mod">
          <ac:chgData name="Palit, Tapti" userId="dec6fbcd-7598-406a-8cbf-504d4a3bac15" providerId="ADAL" clId="{ECD42228-5B96-4A72-B268-C46DF994E6B7}" dt="2024-01-30T16:50:13.409" v="93015" actId="21"/>
          <ac:spMkLst>
            <pc:docMk/>
            <pc:sldMk cId="3864528504" sldId="424"/>
            <ac:spMk id="11" creationId="{AB8B7BD7-70B0-C2F7-E1FF-C606985F87CF}"/>
          </ac:spMkLst>
        </pc:spChg>
        <pc:spChg chg="del mod ord">
          <ac:chgData name="Palit, Tapti" userId="dec6fbcd-7598-406a-8cbf-504d4a3bac15" providerId="ADAL" clId="{ECD42228-5B96-4A72-B268-C46DF994E6B7}" dt="2024-01-25T02:51:43.969" v="47415" actId="478"/>
          <ac:spMkLst>
            <pc:docMk/>
            <pc:sldMk cId="3864528504" sldId="424"/>
            <ac:spMk id="11" creationId="{C7EBFFF3-1F10-6E48-C176-326196CA6DA6}"/>
          </ac:spMkLst>
        </pc:spChg>
        <pc:spChg chg="add del mod">
          <ac:chgData name="Palit, Tapti" userId="dec6fbcd-7598-406a-8cbf-504d4a3bac15" providerId="ADAL" clId="{ECD42228-5B96-4A72-B268-C46DF994E6B7}" dt="2024-01-30T16:50:13.409" v="93015" actId="21"/>
          <ac:spMkLst>
            <pc:docMk/>
            <pc:sldMk cId="3864528504" sldId="424"/>
            <ac:spMk id="12" creationId="{FFE0312B-DAFA-3A2E-FF85-9CB9985EDCEA}"/>
          </ac:spMkLst>
        </pc:spChg>
        <pc:cxnChg chg="add del mod">
          <ac:chgData name="Palit, Tapti" userId="dec6fbcd-7598-406a-8cbf-504d4a3bac15" providerId="ADAL" clId="{ECD42228-5B96-4A72-B268-C46DF994E6B7}" dt="2024-01-30T16:50:13.409" v="93015" actId="21"/>
          <ac:cxnSpMkLst>
            <pc:docMk/>
            <pc:sldMk cId="3864528504" sldId="424"/>
            <ac:cxnSpMk id="8" creationId="{C3CB684B-8343-F0A1-1AC9-7E5809D80E6B}"/>
          </ac:cxnSpMkLst>
        </pc:cxnChg>
        <pc:cxnChg chg="add del mod">
          <ac:chgData name="Palit, Tapti" userId="dec6fbcd-7598-406a-8cbf-504d4a3bac15" providerId="ADAL" clId="{ECD42228-5B96-4A72-B268-C46DF994E6B7}" dt="2024-01-30T16:50:13.409" v="93015" actId="21"/>
          <ac:cxnSpMkLst>
            <pc:docMk/>
            <pc:sldMk cId="3864528504" sldId="424"/>
            <ac:cxnSpMk id="9" creationId="{31C40F5C-D4D5-4AC7-1FC9-5AD81A050D58}"/>
          </ac:cxnSpMkLst>
        </pc:cxnChg>
        <pc:cxnChg chg="add del mod">
          <ac:chgData name="Palit, Tapti" userId="dec6fbcd-7598-406a-8cbf-504d4a3bac15" providerId="ADAL" clId="{ECD42228-5B96-4A72-B268-C46DF994E6B7}" dt="2024-01-30T16:50:13.409" v="93015" actId="21"/>
          <ac:cxnSpMkLst>
            <pc:docMk/>
            <pc:sldMk cId="3864528504" sldId="424"/>
            <ac:cxnSpMk id="13" creationId="{8FA4F9A0-3B49-FCA2-AE78-9C8518675596}"/>
          </ac:cxnSpMkLst>
        </pc:cxnChg>
        <pc:cxnChg chg="add del mod">
          <ac:chgData name="Palit, Tapti" userId="dec6fbcd-7598-406a-8cbf-504d4a3bac15" providerId="ADAL" clId="{ECD42228-5B96-4A72-B268-C46DF994E6B7}" dt="2024-01-30T16:50:13.409" v="93015" actId="21"/>
          <ac:cxnSpMkLst>
            <pc:docMk/>
            <pc:sldMk cId="3864528504" sldId="424"/>
            <ac:cxnSpMk id="16" creationId="{DAE6476C-40AD-6234-0743-381192229A17}"/>
          </ac:cxnSpMkLst>
        </pc:cxn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3:32:51.814" v="58337"/>
              <pc2:cmMkLst xmlns:pc2="http://schemas.microsoft.com/office/powerpoint/2019/9/main/command">
                <pc:docMk/>
                <pc:sldMk cId="3864528504" sldId="424"/>
                <pc2:cmMk id="{1735C226-6B18-4F36-BD46-C8C68BDFEB9B}"/>
              </pc2:cmMkLst>
            </pc226:cmChg>
            <pc226:cmChg xmlns:pc226="http://schemas.microsoft.com/office/powerpoint/2022/06/main/command" chg="del mod">
              <pc226:chgData name="Palit, Tapti" userId="dec6fbcd-7598-406a-8cbf-504d4a3bac15" providerId="ADAL" clId="{ECD42228-5B96-4A72-B268-C46DF994E6B7}" dt="2024-01-25T13:32:46.278" v="58333"/>
              <pc2:cmMkLst xmlns:pc2="http://schemas.microsoft.com/office/powerpoint/2019/9/main/command">
                <pc:docMk/>
                <pc:sldMk cId="3864528504" sldId="424"/>
                <pc2:cmMk id="{09A38852-6AD2-46A0-B0AB-F2DD8E941BC3}"/>
              </pc2:cmMkLst>
            </pc226:cmChg>
            <pc226:cmChg xmlns:pc226="http://schemas.microsoft.com/office/powerpoint/2022/06/main/command" chg="add del mod modRxn">
              <pc226:chgData name="Palit, Tapti" userId="dec6fbcd-7598-406a-8cbf-504d4a3bac15" providerId="ADAL" clId="{ECD42228-5B96-4A72-B268-C46DF994E6B7}" dt="2024-01-25T13:32:50.003" v="58336"/>
              <pc2:cmMkLst xmlns:pc2="http://schemas.microsoft.com/office/powerpoint/2019/9/main/command">
                <pc:docMk/>
                <pc:sldMk cId="3864528504" sldId="424"/>
                <pc2:cmMk id="{D1B52792-E3A1-45A7-92BC-F166A757AD4A}"/>
              </pc2:cmMkLst>
            </pc226:cmChg>
          </p:ext>
        </pc:extLst>
      </pc:sldChg>
      <pc:sldChg chg="del">
        <pc:chgData name="Palit, Tapti" userId="dec6fbcd-7598-406a-8cbf-504d4a3bac15" providerId="ADAL" clId="{ECD42228-5B96-4A72-B268-C46DF994E6B7}" dt="2024-01-28T03:44:01.241" v="67437" actId="47"/>
        <pc:sldMkLst>
          <pc:docMk/>
          <pc:sldMk cId="577121216" sldId="425"/>
        </pc:sldMkLst>
      </pc:sldChg>
      <pc:sldChg chg="modSp add del mod modNotesTx">
        <pc:chgData name="Palit, Tapti" userId="dec6fbcd-7598-406a-8cbf-504d4a3bac15" providerId="ADAL" clId="{ECD42228-5B96-4A72-B268-C46DF994E6B7}" dt="2024-01-25T06:31:05.122" v="54373" actId="20577"/>
        <pc:sldMkLst>
          <pc:docMk/>
          <pc:sldMk cId="1389410658" sldId="426"/>
        </pc:sldMkLst>
        <pc:spChg chg="mod">
          <ac:chgData name="Palit, Tapti" userId="dec6fbcd-7598-406a-8cbf-504d4a3bac15" providerId="ADAL" clId="{ECD42228-5B96-4A72-B268-C46DF994E6B7}" dt="2024-01-16T22:15:00.647" v="7819" actId="20577"/>
          <ac:spMkLst>
            <pc:docMk/>
            <pc:sldMk cId="1389410658" sldId="426"/>
            <ac:spMk id="3" creationId="{486067F6-CB16-49D0-86A6-11E507E8A7C7}"/>
          </ac:spMkLst>
        </pc:spChg>
        <pc:spChg chg="mod">
          <ac:chgData name="Palit, Tapti" userId="dec6fbcd-7598-406a-8cbf-504d4a3bac15" providerId="ADAL" clId="{ECD42228-5B96-4A72-B268-C46DF994E6B7}" dt="2024-01-14T20:26:10.929" v="732"/>
          <ac:spMkLst>
            <pc:docMk/>
            <pc:sldMk cId="1389410658" sldId="426"/>
            <ac:spMk id="4" creationId="{1A7AC2C0-80DA-47AD-87A5-54ADD943E728}"/>
          </ac:spMkLst>
        </pc:spChg>
        <pc:spChg chg="mod">
          <ac:chgData name="Palit, Tapti" userId="dec6fbcd-7598-406a-8cbf-504d4a3bac15" providerId="ADAL" clId="{ECD42228-5B96-4A72-B268-C46DF994E6B7}" dt="2024-01-25T06:31:05.122" v="54373" actId="20577"/>
          <ac:spMkLst>
            <pc:docMk/>
            <pc:sldMk cId="1389410658" sldId="426"/>
            <ac:spMk id="5" creationId="{86FB0895-6429-F24D-B6ED-2D63D70B2385}"/>
          </ac:spMkLst>
        </pc:spChg>
      </pc:sldChg>
      <pc:sldChg chg="del">
        <pc:chgData name="Palit, Tapti" userId="dec6fbcd-7598-406a-8cbf-504d4a3bac15" providerId="ADAL" clId="{ECD42228-5B96-4A72-B268-C46DF994E6B7}" dt="2024-01-28T03:44:01.241" v="67437" actId="47"/>
        <pc:sldMkLst>
          <pc:docMk/>
          <pc:sldMk cId="1612530128" sldId="426"/>
        </pc:sldMkLst>
      </pc:sldChg>
      <pc:sldChg chg="modSp add del">
        <pc:chgData name="Palit, Tapti" userId="dec6fbcd-7598-406a-8cbf-504d4a3bac15" providerId="ADAL" clId="{ECD42228-5B96-4A72-B268-C46DF994E6B7}" dt="2024-01-28T03:44:01.241" v="67437" actId="47"/>
        <pc:sldMkLst>
          <pc:docMk/>
          <pc:sldMk cId="3805463408" sldId="427"/>
        </pc:sldMkLst>
        <pc:spChg chg="mod">
          <ac:chgData name="Palit, Tapti" userId="dec6fbcd-7598-406a-8cbf-504d4a3bac15" providerId="ADAL" clId="{ECD42228-5B96-4A72-B268-C46DF994E6B7}" dt="2024-01-14T20:26:10.929" v="732"/>
          <ac:spMkLst>
            <pc:docMk/>
            <pc:sldMk cId="3805463408" sldId="427"/>
            <ac:spMk id="2" creationId="{803650A6-D090-4F49-89FC-6E7ECF8BED37}"/>
          </ac:spMkLst>
        </pc:spChg>
        <pc:spChg chg="mod">
          <ac:chgData name="Palit, Tapti" userId="dec6fbcd-7598-406a-8cbf-504d4a3bac15" providerId="ADAL" clId="{ECD42228-5B96-4A72-B268-C46DF994E6B7}" dt="2024-01-14T20:26:10.929" v="732"/>
          <ac:spMkLst>
            <pc:docMk/>
            <pc:sldMk cId="3805463408" sldId="427"/>
            <ac:spMk id="3" creationId="{9DF37E32-E849-43FD-AE75-95E334786AB7}"/>
          </ac:spMkLst>
        </pc:spChg>
        <pc:spChg chg="mod">
          <ac:chgData name="Palit, Tapti" userId="dec6fbcd-7598-406a-8cbf-504d4a3bac15" providerId="ADAL" clId="{ECD42228-5B96-4A72-B268-C46DF994E6B7}" dt="2024-01-14T20:26:10.929" v="732"/>
          <ac:spMkLst>
            <pc:docMk/>
            <pc:sldMk cId="3805463408" sldId="427"/>
            <ac:spMk id="4" creationId="{3CFC0458-353F-49C6-A1F4-5BF22C6A25F4}"/>
          </ac:spMkLst>
        </pc:spChg>
      </pc:sldChg>
      <pc:sldChg chg="addSp delSp modSp add mod modClrScheme delAnim modAnim addCm delCm modCm chgLayout modNotesTx">
        <pc:chgData name="Palit, Tapti" userId="dec6fbcd-7598-406a-8cbf-504d4a3bac15" providerId="ADAL" clId="{ECD42228-5B96-4A72-B268-C46DF994E6B7}" dt="2024-02-11T18:14:58.616" v="111608" actId="20577"/>
        <pc:sldMkLst>
          <pc:docMk/>
          <pc:sldMk cId="461684639" sldId="428"/>
        </pc:sldMkLst>
        <pc:spChg chg="mod ord">
          <ac:chgData name="Palit, Tapti" userId="dec6fbcd-7598-406a-8cbf-504d4a3bac15" providerId="ADAL" clId="{ECD42228-5B96-4A72-B268-C46DF994E6B7}" dt="2024-01-25T02:47:44.711" v="47234" actId="700"/>
          <ac:spMkLst>
            <pc:docMk/>
            <pc:sldMk cId="461684639" sldId="428"/>
            <ac:spMk id="2" creationId="{35D4D8B0-93DF-4D8C-ABDE-CCFF6662085D}"/>
          </ac:spMkLst>
        </pc:spChg>
        <pc:spChg chg="mod ord">
          <ac:chgData name="Palit, Tapti" userId="dec6fbcd-7598-406a-8cbf-504d4a3bac15" providerId="ADAL" clId="{ECD42228-5B96-4A72-B268-C46DF994E6B7}" dt="2024-01-25T02:47:44.711" v="47234" actId="700"/>
          <ac:spMkLst>
            <pc:docMk/>
            <pc:sldMk cId="461684639" sldId="428"/>
            <ac:spMk id="4" creationId="{BB8AEFB8-E5D6-4CD1-998D-AED0ED8BD42D}"/>
          </ac:spMkLst>
        </pc:spChg>
        <pc:spChg chg="mod">
          <ac:chgData name="Palit, Tapti" userId="dec6fbcd-7598-406a-8cbf-504d4a3bac15" providerId="ADAL" clId="{ECD42228-5B96-4A72-B268-C46DF994E6B7}" dt="2024-01-23T14:58:09.618" v="26663" actId="1076"/>
          <ac:spMkLst>
            <pc:docMk/>
            <pc:sldMk cId="461684639" sldId="428"/>
            <ac:spMk id="5" creationId="{C39C6942-ADD0-61E2-83CF-98391E982EF8}"/>
          </ac:spMkLst>
        </pc:spChg>
        <pc:spChg chg="add mod">
          <ac:chgData name="Palit, Tapti" userId="dec6fbcd-7598-406a-8cbf-504d4a3bac15" providerId="ADAL" clId="{ECD42228-5B96-4A72-B268-C46DF994E6B7}" dt="2024-01-25T02:48:14.644" v="47263" actId="14100"/>
          <ac:spMkLst>
            <pc:docMk/>
            <pc:sldMk cId="461684639" sldId="428"/>
            <ac:spMk id="6" creationId="{F3BEF092-7DD8-04EF-27BC-0B91DCCE779A}"/>
          </ac:spMkLst>
        </pc:spChg>
        <pc:spChg chg="add del mod ord">
          <ac:chgData name="Palit, Tapti" userId="dec6fbcd-7598-406a-8cbf-504d4a3bac15" providerId="ADAL" clId="{ECD42228-5B96-4A72-B268-C46DF994E6B7}" dt="2024-01-25T02:48:07.655" v="47262" actId="478"/>
          <ac:spMkLst>
            <pc:docMk/>
            <pc:sldMk cId="461684639" sldId="428"/>
            <ac:spMk id="8" creationId="{F44235A5-8BA0-8E17-B8B7-00AB334BCE8D}"/>
          </ac:spMkLst>
        </pc:spChg>
        <pc:spChg chg="del">
          <ac:chgData name="Palit, Tapti" userId="dec6fbcd-7598-406a-8cbf-504d4a3bac15" providerId="ADAL" clId="{ECD42228-5B96-4A72-B268-C46DF994E6B7}" dt="2024-01-23T14:54:58.932" v="26568" actId="478"/>
          <ac:spMkLst>
            <pc:docMk/>
            <pc:sldMk cId="461684639" sldId="428"/>
            <ac:spMk id="8" creationId="{FB6555A2-BC50-BA08-C559-036E95BB56FE}"/>
          </ac:spMkLst>
        </pc:spChg>
        <pc:spChg chg="add mod ord">
          <ac:chgData name="Palit, Tapti" userId="dec6fbcd-7598-406a-8cbf-504d4a3bac15" providerId="ADAL" clId="{ECD42228-5B96-4A72-B268-C46DF994E6B7}" dt="2024-02-09T20:18:03.586" v="108796" actId="20577"/>
          <ac:spMkLst>
            <pc:docMk/>
            <pc:sldMk cId="461684639" sldId="428"/>
            <ac:spMk id="9" creationId="{316FFEB7-D1FB-D196-E556-4FE5C30AAE99}"/>
          </ac:spMkLst>
        </pc:spChg>
        <pc:spChg chg="add del mod ord">
          <ac:chgData name="Palit, Tapti" userId="dec6fbcd-7598-406a-8cbf-504d4a3bac15" providerId="ADAL" clId="{ECD42228-5B96-4A72-B268-C46DF994E6B7}" dt="2024-01-23T14:58:15.934" v="26664" actId="700"/>
          <ac:spMkLst>
            <pc:docMk/>
            <pc:sldMk cId="461684639" sldId="428"/>
            <ac:spMk id="9" creationId="{F8E0D4E8-A22C-679E-488D-9E32DE56A3AB}"/>
          </ac:spMkLst>
        </pc:spChg>
        <pc:spChg chg="add mod">
          <ac:chgData name="Palit, Tapti" userId="dec6fbcd-7598-406a-8cbf-504d4a3bac15" providerId="ADAL" clId="{ECD42228-5B96-4A72-B268-C46DF994E6B7}" dt="2024-01-23T15:05:40.820" v="27115" actId="164"/>
          <ac:spMkLst>
            <pc:docMk/>
            <pc:sldMk cId="461684639" sldId="428"/>
            <ac:spMk id="10" creationId="{504603CD-5CB6-72F6-77D1-1D3A16F5AE96}"/>
          </ac:spMkLst>
        </pc:spChg>
        <pc:spChg chg="del">
          <ac:chgData name="Palit, Tapti" userId="dec6fbcd-7598-406a-8cbf-504d4a3bac15" providerId="ADAL" clId="{ECD42228-5B96-4A72-B268-C46DF994E6B7}" dt="2024-01-23T02:28:57.403" v="14412" actId="478"/>
          <ac:spMkLst>
            <pc:docMk/>
            <pc:sldMk cId="461684639" sldId="428"/>
            <ac:spMk id="11" creationId="{DF7D19C0-1D41-220D-19B5-2C37C0601ED7}"/>
          </ac:spMkLst>
        </pc:spChg>
        <pc:spChg chg="add mod">
          <ac:chgData name="Palit, Tapti" userId="dec6fbcd-7598-406a-8cbf-504d4a3bac15" providerId="ADAL" clId="{ECD42228-5B96-4A72-B268-C46DF994E6B7}" dt="2024-01-23T15:05:40.820" v="27115" actId="164"/>
          <ac:spMkLst>
            <pc:docMk/>
            <pc:sldMk cId="461684639" sldId="428"/>
            <ac:spMk id="12" creationId="{93EEBE43-40AC-C09F-5C9B-8366C395FC13}"/>
          </ac:spMkLst>
        </pc:spChg>
        <pc:spChg chg="del mod">
          <ac:chgData name="Palit, Tapti" userId="dec6fbcd-7598-406a-8cbf-504d4a3bac15" providerId="ADAL" clId="{ECD42228-5B96-4A72-B268-C46DF994E6B7}" dt="2024-01-25T02:45:51.021" v="47147" actId="478"/>
          <ac:spMkLst>
            <pc:docMk/>
            <pc:sldMk cId="461684639" sldId="428"/>
            <ac:spMk id="13" creationId="{E8264BAE-739E-4F14-9C76-5766FA115981}"/>
          </ac:spMkLst>
        </pc:spChg>
        <pc:spChg chg="mod">
          <ac:chgData name="Palit, Tapti" userId="dec6fbcd-7598-406a-8cbf-504d4a3bac15" providerId="ADAL" clId="{ECD42228-5B96-4A72-B268-C46DF994E6B7}" dt="2024-01-23T14:56:50.866" v="26578" actId="1076"/>
          <ac:spMkLst>
            <pc:docMk/>
            <pc:sldMk cId="461684639" sldId="428"/>
            <ac:spMk id="14" creationId="{C778F2A4-C800-46A0-8E67-90D3EE4A106F}"/>
          </ac:spMkLst>
        </pc:spChg>
        <pc:spChg chg="mod">
          <ac:chgData name="Palit, Tapti" userId="dec6fbcd-7598-406a-8cbf-504d4a3bac15" providerId="ADAL" clId="{ECD42228-5B96-4A72-B268-C46DF994E6B7}" dt="2024-01-23T14:56:54.771" v="26579" actId="1076"/>
          <ac:spMkLst>
            <pc:docMk/>
            <pc:sldMk cId="461684639" sldId="428"/>
            <ac:spMk id="15" creationId="{99475C71-CE63-4432-95B8-6D257D2597B2}"/>
          </ac:spMkLst>
        </pc:spChg>
        <pc:spChg chg="mod">
          <ac:chgData name="Palit, Tapti" userId="dec6fbcd-7598-406a-8cbf-504d4a3bac15" providerId="ADAL" clId="{ECD42228-5B96-4A72-B268-C46DF994E6B7}" dt="2024-01-23T14:57:01.548" v="26580" actId="1076"/>
          <ac:spMkLst>
            <pc:docMk/>
            <pc:sldMk cId="461684639" sldId="428"/>
            <ac:spMk id="16" creationId="{4E9CB22F-0B89-44D7-8280-60C45BDA6661}"/>
          </ac:spMkLst>
        </pc:spChg>
        <pc:spChg chg="mod">
          <ac:chgData name="Palit, Tapti" userId="dec6fbcd-7598-406a-8cbf-504d4a3bac15" providerId="ADAL" clId="{ECD42228-5B96-4A72-B268-C46DF994E6B7}" dt="2024-01-23T14:57:04.986" v="26581" actId="1076"/>
          <ac:spMkLst>
            <pc:docMk/>
            <pc:sldMk cId="461684639" sldId="428"/>
            <ac:spMk id="17" creationId="{AC70ABF2-B802-498C-BCAB-66D01C392573}"/>
          </ac:spMkLst>
        </pc:spChg>
        <pc:spChg chg="add del mod">
          <ac:chgData name="Palit, Tapti" userId="dec6fbcd-7598-406a-8cbf-504d4a3bac15" providerId="ADAL" clId="{ECD42228-5B96-4A72-B268-C46DF994E6B7}" dt="2024-01-25T02:47:48.842" v="47236" actId="478"/>
          <ac:spMkLst>
            <pc:docMk/>
            <pc:sldMk cId="461684639" sldId="428"/>
            <ac:spMk id="18" creationId="{22D45098-0ED2-443C-B8DF-D34769FA3265}"/>
          </ac:spMkLst>
        </pc:spChg>
        <pc:spChg chg="add del mod ord">
          <ac:chgData name="Palit, Tapti" userId="dec6fbcd-7598-406a-8cbf-504d4a3bac15" providerId="ADAL" clId="{ECD42228-5B96-4A72-B268-C46DF994E6B7}" dt="2024-01-25T02:47:27.875" v="47231" actId="478"/>
          <ac:spMkLst>
            <pc:docMk/>
            <pc:sldMk cId="461684639" sldId="428"/>
            <ac:spMk id="19" creationId="{F51165C0-E078-D903-3541-F1C9F50CC317}"/>
          </ac:spMkLst>
        </pc:spChg>
        <pc:spChg chg="add mod">
          <ac:chgData name="Palit, Tapti" userId="dec6fbcd-7598-406a-8cbf-504d4a3bac15" providerId="ADAL" clId="{ECD42228-5B96-4A72-B268-C46DF994E6B7}" dt="2024-01-23T14:58:59.859" v="26675" actId="14100"/>
          <ac:spMkLst>
            <pc:docMk/>
            <pc:sldMk cId="461684639" sldId="428"/>
            <ac:spMk id="20" creationId="{0B5D08F0-50F6-1C14-1F4D-4DA76F4480C8}"/>
          </ac:spMkLst>
        </pc:spChg>
        <pc:spChg chg="add mod">
          <ac:chgData name="Palit, Tapti" userId="dec6fbcd-7598-406a-8cbf-504d4a3bac15" providerId="ADAL" clId="{ECD42228-5B96-4A72-B268-C46DF994E6B7}" dt="2024-01-23T14:59:07.922" v="26678" actId="20577"/>
          <ac:spMkLst>
            <pc:docMk/>
            <pc:sldMk cId="461684639" sldId="428"/>
            <ac:spMk id="21" creationId="{8C49F08C-74A0-36D6-B74A-6125AD3B52C9}"/>
          </ac:spMkLst>
        </pc:spChg>
        <pc:grpChg chg="mod">
          <ac:chgData name="Palit, Tapti" userId="dec6fbcd-7598-406a-8cbf-504d4a3bac15" providerId="ADAL" clId="{ECD42228-5B96-4A72-B268-C46DF994E6B7}" dt="2024-01-23T15:05:40.820" v="27115" actId="164"/>
          <ac:grpSpMkLst>
            <pc:docMk/>
            <pc:sldMk cId="461684639" sldId="428"/>
            <ac:grpSpMk id="3" creationId="{791E40C7-8E48-48F5-AAE4-BABDB16AEB61}"/>
          </ac:grpSpMkLst>
        </pc:grpChg>
        <pc:grpChg chg="add del mod">
          <ac:chgData name="Palit, Tapti" userId="dec6fbcd-7598-406a-8cbf-504d4a3bac15" providerId="ADAL" clId="{ECD42228-5B96-4A72-B268-C46DF994E6B7}" dt="2024-01-25T02:45:58.637" v="47148" actId="478"/>
          <ac:grpSpMkLst>
            <pc:docMk/>
            <pc:sldMk cId="461684639" sldId="428"/>
            <ac:grpSpMk id="22" creationId="{1558D2DF-EF9B-60C9-BAE3-4EBD5754E20D}"/>
          </ac:grpSpMkLst>
        </pc:grpChg>
        <pc:graphicFrameChg chg="mod">
          <ac:chgData name="Palit, Tapti" userId="dec6fbcd-7598-406a-8cbf-504d4a3bac15" providerId="ADAL" clId="{ECD42228-5B96-4A72-B268-C46DF994E6B7}" dt="2024-01-23T02:29:05.912" v="14414" actId="14100"/>
          <ac:graphicFrameMkLst>
            <pc:docMk/>
            <pc:sldMk cId="461684639" sldId="428"/>
            <ac:graphicFrameMk id="7" creationId="{8D828EA8-257D-426E-A1DA-3D06164E19E8}"/>
          </ac:graphicFrameMkLst>
        </pc:graphicFrame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7T12:39:34.577" v="100419"/>
              <pc2:cmMkLst xmlns:pc2="http://schemas.microsoft.com/office/powerpoint/2019/9/main/command">
                <pc:docMk/>
                <pc:sldMk cId="461684639" sldId="428"/>
                <pc2:cmMk id="{00DD1A29-0A31-4132-822B-497FC8C95DF6}"/>
              </pc2:cmMkLst>
            </pc226:cmChg>
            <pc226:cmChg xmlns:pc226="http://schemas.microsoft.com/office/powerpoint/2022/06/main/command" chg="add del mod">
              <pc226:chgData name="Palit, Tapti" userId="dec6fbcd-7598-406a-8cbf-504d4a3bac15" providerId="ADAL" clId="{ECD42228-5B96-4A72-B268-C46DF994E6B7}" dt="2024-02-07T12:39:32.643" v="100418"/>
              <pc2:cmMkLst xmlns:pc2="http://schemas.microsoft.com/office/powerpoint/2019/9/main/command">
                <pc:docMk/>
                <pc:sldMk cId="461684639" sldId="428"/>
                <pc2:cmMk id="{9BA44143-E3D8-4D69-8CE1-6B74F0359E30}"/>
              </pc2:cmMkLst>
            </pc226:cmChg>
            <pc226:cmChg xmlns:pc226="http://schemas.microsoft.com/office/powerpoint/2022/06/main/command" chg="del">
              <pc226:chgData name="Palit, Tapti" userId="dec6fbcd-7598-406a-8cbf-504d4a3bac15" providerId="ADAL" clId="{ECD42228-5B96-4A72-B268-C46DF994E6B7}" dt="2024-02-07T12:39:30.151" v="100417"/>
              <pc2:cmMkLst xmlns:pc2="http://schemas.microsoft.com/office/powerpoint/2019/9/main/command">
                <pc:docMk/>
                <pc:sldMk cId="461684639" sldId="428"/>
                <pc2:cmMk id="{5652B550-FC5E-4353-81DF-F09B878140F9}"/>
              </pc2:cmMkLst>
            </pc226:cmChg>
          </p:ext>
        </pc:extLst>
      </pc:sldChg>
      <pc:sldChg chg="modSp add del">
        <pc:chgData name="Palit, Tapti" userId="dec6fbcd-7598-406a-8cbf-504d4a3bac15" providerId="ADAL" clId="{ECD42228-5B96-4A72-B268-C46DF994E6B7}" dt="2024-01-28T03:44:01.241" v="67437" actId="47"/>
        <pc:sldMkLst>
          <pc:docMk/>
          <pc:sldMk cId="3243448828" sldId="436"/>
        </pc:sldMkLst>
        <pc:spChg chg="mod">
          <ac:chgData name="Palit, Tapti" userId="dec6fbcd-7598-406a-8cbf-504d4a3bac15" providerId="ADAL" clId="{ECD42228-5B96-4A72-B268-C46DF994E6B7}" dt="2024-01-14T20:26:10.929" v="732"/>
          <ac:spMkLst>
            <pc:docMk/>
            <pc:sldMk cId="3243448828" sldId="436"/>
            <ac:spMk id="2" creationId="{6F234BCC-CA25-48DD-8F4D-92B29A846CDE}"/>
          </ac:spMkLst>
        </pc:spChg>
        <pc:spChg chg="mod">
          <ac:chgData name="Palit, Tapti" userId="dec6fbcd-7598-406a-8cbf-504d4a3bac15" providerId="ADAL" clId="{ECD42228-5B96-4A72-B268-C46DF994E6B7}" dt="2024-01-14T20:26:10.929" v="732"/>
          <ac:spMkLst>
            <pc:docMk/>
            <pc:sldMk cId="3243448828" sldId="436"/>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1629786335" sldId="438"/>
        </pc:sldMkLst>
        <pc:spChg chg="mod">
          <ac:chgData name="Palit, Tapti" userId="dec6fbcd-7598-406a-8cbf-504d4a3bac15" providerId="ADAL" clId="{ECD42228-5B96-4A72-B268-C46DF994E6B7}" dt="2024-01-14T20:26:10.929" v="732"/>
          <ac:spMkLst>
            <pc:docMk/>
            <pc:sldMk cId="1629786335" sldId="438"/>
            <ac:spMk id="2" creationId="{803650A6-D090-4F49-89FC-6E7ECF8BED37}"/>
          </ac:spMkLst>
        </pc:spChg>
        <pc:spChg chg="mod">
          <ac:chgData name="Palit, Tapti" userId="dec6fbcd-7598-406a-8cbf-504d4a3bac15" providerId="ADAL" clId="{ECD42228-5B96-4A72-B268-C46DF994E6B7}" dt="2024-01-14T20:26:10.929" v="732"/>
          <ac:spMkLst>
            <pc:docMk/>
            <pc:sldMk cId="1629786335" sldId="438"/>
            <ac:spMk id="4" creationId="{3CFC0458-353F-49C6-A1F4-5BF22C6A25F4}"/>
          </ac:spMkLst>
        </pc:spChg>
      </pc:sldChg>
      <pc:sldChg chg="modSp add del">
        <pc:chgData name="Palit, Tapti" userId="dec6fbcd-7598-406a-8cbf-504d4a3bac15" providerId="ADAL" clId="{ECD42228-5B96-4A72-B268-C46DF994E6B7}" dt="2024-01-28T03:44:01.241" v="67437" actId="47"/>
        <pc:sldMkLst>
          <pc:docMk/>
          <pc:sldMk cId="1846097300" sldId="439"/>
        </pc:sldMkLst>
        <pc:spChg chg="mod">
          <ac:chgData name="Palit, Tapti" userId="dec6fbcd-7598-406a-8cbf-504d4a3bac15" providerId="ADAL" clId="{ECD42228-5B96-4A72-B268-C46DF994E6B7}" dt="2024-01-14T20:26:10.929" v="732"/>
          <ac:spMkLst>
            <pc:docMk/>
            <pc:sldMk cId="1846097300" sldId="439"/>
            <ac:spMk id="2" creationId="{6F234BCC-CA25-48DD-8F4D-92B29A846CDE}"/>
          </ac:spMkLst>
        </pc:spChg>
        <pc:spChg chg="mod">
          <ac:chgData name="Palit, Tapti" userId="dec6fbcd-7598-406a-8cbf-504d4a3bac15" providerId="ADAL" clId="{ECD42228-5B96-4A72-B268-C46DF994E6B7}" dt="2024-01-14T20:26:10.929" v="732"/>
          <ac:spMkLst>
            <pc:docMk/>
            <pc:sldMk cId="1846097300" sldId="439"/>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2634809030" sldId="441"/>
        </pc:sldMkLst>
        <pc:spChg chg="mod">
          <ac:chgData name="Palit, Tapti" userId="dec6fbcd-7598-406a-8cbf-504d4a3bac15" providerId="ADAL" clId="{ECD42228-5B96-4A72-B268-C46DF994E6B7}" dt="2024-01-14T20:26:10.929" v="732"/>
          <ac:spMkLst>
            <pc:docMk/>
            <pc:sldMk cId="2634809030" sldId="441"/>
            <ac:spMk id="2" creationId="{425E87FB-B572-48B7-94B5-353D246F291E}"/>
          </ac:spMkLst>
        </pc:spChg>
        <pc:spChg chg="mod">
          <ac:chgData name="Palit, Tapti" userId="dec6fbcd-7598-406a-8cbf-504d4a3bac15" providerId="ADAL" clId="{ECD42228-5B96-4A72-B268-C46DF994E6B7}" dt="2024-01-14T20:26:10.929" v="732"/>
          <ac:spMkLst>
            <pc:docMk/>
            <pc:sldMk cId="2634809030" sldId="441"/>
            <ac:spMk id="4" creationId="{F204AD96-A26D-4ABA-B668-3B9ECFA51DAE}"/>
          </ac:spMkLst>
        </pc:spChg>
      </pc:sldChg>
      <pc:sldChg chg="modSp add del">
        <pc:chgData name="Palit, Tapti" userId="dec6fbcd-7598-406a-8cbf-504d4a3bac15" providerId="ADAL" clId="{ECD42228-5B96-4A72-B268-C46DF994E6B7}" dt="2024-01-28T03:44:01.241" v="67437" actId="47"/>
        <pc:sldMkLst>
          <pc:docMk/>
          <pc:sldMk cId="2282512780" sldId="443"/>
        </pc:sldMkLst>
        <pc:spChg chg="mod">
          <ac:chgData name="Palit, Tapti" userId="dec6fbcd-7598-406a-8cbf-504d4a3bac15" providerId="ADAL" clId="{ECD42228-5B96-4A72-B268-C46DF994E6B7}" dt="2024-01-14T20:26:10.929" v="732"/>
          <ac:spMkLst>
            <pc:docMk/>
            <pc:sldMk cId="2282512780" sldId="443"/>
            <ac:spMk id="2" creationId="{BFFED526-F152-4925-A890-AD0A0E34D1F2}"/>
          </ac:spMkLst>
        </pc:spChg>
        <pc:spChg chg="mod">
          <ac:chgData name="Palit, Tapti" userId="dec6fbcd-7598-406a-8cbf-504d4a3bac15" providerId="ADAL" clId="{ECD42228-5B96-4A72-B268-C46DF994E6B7}" dt="2024-01-14T20:26:10.929" v="732"/>
          <ac:spMkLst>
            <pc:docMk/>
            <pc:sldMk cId="2282512780" sldId="443"/>
            <ac:spMk id="3" creationId="{26E176D0-0173-4029-AA09-5070FD6090E4}"/>
          </ac:spMkLst>
        </pc:spChg>
        <pc:spChg chg="mod">
          <ac:chgData name="Palit, Tapti" userId="dec6fbcd-7598-406a-8cbf-504d4a3bac15" providerId="ADAL" clId="{ECD42228-5B96-4A72-B268-C46DF994E6B7}" dt="2024-01-14T20:26:10.929" v="732"/>
          <ac:spMkLst>
            <pc:docMk/>
            <pc:sldMk cId="2282512780" sldId="443"/>
            <ac:spMk id="4" creationId="{56369981-831B-410E-B083-237D8D1053A5}"/>
          </ac:spMkLst>
        </pc:spChg>
      </pc:sldChg>
      <pc:sldChg chg="addSp delSp modSp add del mod modClrScheme chgLayout modNotesTx">
        <pc:chgData name="Palit, Tapti" userId="dec6fbcd-7598-406a-8cbf-504d4a3bac15" providerId="ADAL" clId="{ECD42228-5B96-4A72-B268-C46DF994E6B7}" dt="2024-01-30T15:32:24.925" v="91455" actId="20577"/>
        <pc:sldMkLst>
          <pc:docMk/>
          <pc:sldMk cId="4013294936" sldId="445"/>
        </pc:sldMkLst>
        <pc:spChg chg="mod ord">
          <ac:chgData name="Palit, Tapti" userId="dec6fbcd-7598-406a-8cbf-504d4a3bac15" providerId="ADAL" clId="{ECD42228-5B96-4A72-B268-C46DF994E6B7}" dt="2024-01-30T15:32:24.925" v="91455" actId="20577"/>
          <ac:spMkLst>
            <pc:docMk/>
            <pc:sldMk cId="4013294936" sldId="445"/>
            <ac:spMk id="2" creationId="{F8B8D02F-DFDB-4EB1-8C2E-1677EEE15BF7}"/>
          </ac:spMkLst>
        </pc:spChg>
        <pc:spChg chg="mod ord">
          <ac:chgData name="Palit, Tapti" userId="dec6fbcd-7598-406a-8cbf-504d4a3bac15" providerId="ADAL" clId="{ECD42228-5B96-4A72-B268-C46DF994E6B7}" dt="2024-01-14T19:18:49.734" v="374" actId="700"/>
          <ac:spMkLst>
            <pc:docMk/>
            <pc:sldMk cId="4013294936" sldId="445"/>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4013294936" sldId="445"/>
            <ac:spMk id="6" creationId="{CE30325D-E113-999A-0C6D-3474B0CAA83C}"/>
          </ac:spMkLst>
        </pc:spChg>
        <pc:spChg chg="add del mod ord">
          <ac:chgData name="Palit, Tapti" userId="dec6fbcd-7598-406a-8cbf-504d4a3bac15" providerId="ADAL" clId="{ECD42228-5B96-4A72-B268-C46DF994E6B7}" dt="2024-01-14T19:18:49.734" v="374" actId="700"/>
          <ac:spMkLst>
            <pc:docMk/>
            <pc:sldMk cId="4013294936" sldId="445"/>
            <ac:spMk id="8" creationId="{DA27578E-483D-C2BB-8C42-693D58738A49}"/>
          </ac:spMkLst>
        </pc:spChg>
        <pc:spChg chg="add del mod ord">
          <ac:chgData name="Palit, Tapti" userId="dec6fbcd-7598-406a-8cbf-504d4a3bac15" providerId="ADAL" clId="{ECD42228-5B96-4A72-B268-C46DF994E6B7}" dt="2024-01-14T19:20:13.801" v="378" actId="478"/>
          <ac:spMkLst>
            <pc:docMk/>
            <pc:sldMk cId="4013294936" sldId="445"/>
            <ac:spMk id="9" creationId="{4C252B19-7709-E401-3389-C26AD8C35725}"/>
          </ac:spMkLst>
        </pc:spChg>
        <pc:picChg chg="mod">
          <ac:chgData name="Palit, Tapti" userId="dec6fbcd-7598-406a-8cbf-504d4a3bac15" providerId="ADAL" clId="{ECD42228-5B96-4A72-B268-C46DF994E6B7}" dt="2024-01-16T01:27:01.905" v="4573" actId="1076"/>
          <ac:picMkLst>
            <pc:docMk/>
            <pc:sldMk cId="4013294936" sldId="445"/>
            <ac:picMk id="1030" creationId="{D55A59B2-81BE-93D0-BA3F-4606781FA961}"/>
          </ac:picMkLst>
        </pc:picChg>
      </pc:sldChg>
      <pc:sldChg chg="del">
        <pc:chgData name="Palit, Tapti" userId="dec6fbcd-7598-406a-8cbf-504d4a3bac15" providerId="ADAL" clId="{ECD42228-5B96-4A72-B268-C46DF994E6B7}" dt="2024-01-28T03:44:01.241" v="67437" actId="47"/>
        <pc:sldMkLst>
          <pc:docMk/>
          <pc:sldMk cId="960272863" sldId="446"/>
        </pc:sldMkLst>
      </pc:sldChg>
      <pc:sldChg chg="modSp add del">
        <pc:chgData name="Palit, Tapti" userId="dec6fbcd-7598-406a-8cbf-504d4a3bac15" providerId="ADAL" clId="{ECD42228-5B96-4A72-B268-C46DF994E6B7}" dt="2024-01-14T20:26:10.929" v="732"/>
        <pc:sldMkLst>
          <pc:docMk/>
          <pc:sldMk cId="2685013443" sldId="449"/>
        </pc:sldMkLst>
        <pc:spChg chg="mod">
          <ac:chgData name="Palit, Tapti" userId="dec6fbcd-7598-406a-8cbf-504d4a3bac15" providerId="ADAL" clId="{ECD42228-5B96-4A72-B268-C46DF994E6B7}" dt="2024-01-14T20:26:10.929" v="732"/>
          <ac:spMkLst>
            <pc:docMk/>
            <pc:sldMk cId="2685013443" sldId="449"/>
            <ac:spMk id="2" creationId="{8653E618-0051-4B34-BD6B-ABF00930E6FB}"/>
          </ac:spMkLst>
        </pc:spChg>
        <pc:spChg chg="mod">
          <ac:chgData name="Palit, Tapti" userId="dec6fbcd-7598-406a-8cbf-504d4a3bac15" providerId="ADAL" clId="{ECD42228-5B96-4A72-B268-C46DF994E6B7}" dt="2024-01-14T20:26:10.929" v="732"/>
          <ac:spMkLst>
            <pc:docMk/>
            <pc:sldMk cId="2685013443" sldId="449"/>
            <ac:spMk id="4" creationId="{1ED9869B-258E-443E-8202-75804D792548}"/>
          </ac:spMkLst>
        </pc:spChg>
      </pc:sldChg>
      <pc:sldChg chg="modSp add del">
        <pc:chgData name="Palit, Tapti" userId="dec6fbcd-7598-406a-8cbf-504d4a3bac15" providerId="ADAL" clId="{ECD42228-5B96-4A72-B268-C46DF994E6B7}" dt="2024-01-28T03:44:01.241" v="67437" actId="47"/>
        <pc:sldMkLst>
          <pc:docMk/>
          <pc:sldMk cId="3801508964" sldId="450"/>
        </pc:sldMkLst>
        <pc:spChg chg="mod">
          <ac:chgData name="Palit, Tapti" userId="dec6fbcd-7598-406a-8cbf-504d4a3bac15" providerId="ADAL" clId="{ECD42228-5B96-4A72-B268-C46DF994E6B7}" dt="2024-01-14T20:26:10.929" v="732"/>
          <ac:spMkLst>
            <pc:docMk/>
            <pc:sldMk cId="3801508964" sldId="450"/>
            <ac:spMk id="2" creationId="{4001C5F0-CFF4-4E14-88F9-693B33109599}"/>
          </ac:spMkLst>
        </pc:spChg>
        <pc:spChg chg="mod">
          <ac:chgData name="Palit, Tapti" userId="dec6fbcd-7598-406a-8cbf-504d4a3bac15" providerId="ADAL" clId="{ECD42228-5B96-4A72-B268-C46DF994E6B7}" dt="2024-01-14T20:26:10.929" v="732"/>
          <ac:spMkLst>
            <pc:docMk/>
            <pc:sldMk cId="3801508964" sldId="450"/>
            <ac:spMk id="4" creationId="{65D0F6AF-98D0-4C0D-8C05-E6538336E627}"/>
          </ac:spMkLst>
        </pc:spChg>
      </pc:sldChg>
      <pc:sldChg chg="modSp add del">
        <pc:chgData name="Palit, Tapti" userId="dec6fbcd-7598-406a-8cbf-504d4a3bac15" providerId="ADAL" clId="{ECD42228-5B96-4A72-B268-C46DF994E6B7}" dt="2024-01-28T03:44:01.241" v="67437" actId="47"/>
        <pc:sldMkLst>
          <pc:docMk/>
          <pc:sldMk cId="2537577581" sldId="451"/>
        </pc:sldMkLst>
        <pc:spChg chg="mod">
          <ac:chgData name="Palit, Tapti" userId="dec6fbcd-7598-406a-8cbf-504d4a3bac15" providerId="ADAL" clId="{ECD42228-5B96-4A72-B268-C46DF994E6B7}" dt="2024-01-14T20:26:10.929" v="732"/>
          <ac:spMkLst>
            <pc:docMk/>
            <pc:sldMk cId="2537577581" sldId="451"/>
            <ac:spMk id="2" creationId="{EEA8D687-1CF9-4EAE-817C-825E8B59B30E}"/>
          </ac:spMkLst>
        </pc:spChg>
        <pc:spChg chg="mod">
          <ac:chgData name="Palit, Tapti" userId="dec6fbcd-7598-406a-8cbf-504d4a3bac15" providerId="ADAL" clId="{ECD42228-5B96-4A72-B268-C46DF994E6B7}" dt="2024-01-14T20:26:10.929" v="732"/>
          <ac:spMkLst>
            <pc:docMk/>
            <pc:sldMk cId="2537577581" sldId="451"/>
            <ac:spMk id="4" creationId="{519BD9EE-DEC2-43F6-8F6F-81A06CC9228F}"/>
          </ac:spMkLst>
        </pc:spChg>
      </pc:sldChg>
      <pc:sldChg chg="modSp add del mod">
        <pc:chgData name="Palit, Tapti" userId="dec6fbcd-7598-406a-8cbf-504d4a3bac15" providerId="ADAL" clId="{ECD42228-5B96-4A72-B268-C46DF994E6B7}" dt="2024-01-14T22:38:09.131" v="2541" actId="2696"/>
        <pc:sldMkLst>
          <pc:docMk/>
          <pc:sldMk cId="2273339399" sldId="452"/>
        </pc:sldMkLst>
        <pc:spChg chg="mod">
          <ac:chgData name="Palit, Tapti" userId="dec6fbcd-7598-406a-8cbf-504d4a3bac15" providerId="ADAL" clId="{ECD42228-5B96-4A72-B268-C46DF994E6B7}" dt="2024-01-14T20:26:10.929" v="732"/>
          <ac:spMkLst>
            <pc:docMk/>
            <pc:sldMk cId="2273339399" sldId="452"/>
            <ac:spMk id="2" creationId="{A5E3232D-B87E-42BA-972C-632428946443}"/>
          </ac:spMkLst>
        </pc:spChg>
        <pc:spChg chg="mod">
          <ac:chgData name="Palit, Tapti" userId="dec6fbcd-7598-406a-8cbf-504d4a3bac15" providerId="ADAL" clId="{ECD42228-5B96-4A72-B268-C46DF994E6B7}" dt="2024-01-14T20:26:10.929" v="732"/>
          <ac:spMkLst>
            <pc:docMk/>
            <pc:sldMk cId="2273339399" sldId="452"/>
            <ac:spMk id="4" creationId="{0359AC02-F8AB-4379-AD04-D4963EA2C83C}"/>
          </ac:spMkLst>
        </pc:spChg>
        <pc:spChg chg="mod">
          <ac:chgData name="Palit, Tapti" userId="dec6fbcd-7598-406a-8cbf-504d4a3bac15" providerId="ADAL" clId="{ECD42228-5B96-4A72-B268-C46DF994E6B7}" dt="2024-01-14T19:15:44.548" v="347" actId="27636"/>
          <ac:spMkLst>
            <pc:docMk/>
            <pc:sldMk cId="2273339399" sldId="452"/>
            <ac:spMk id="10" creationId="{F528DC4F-82EB-D63E-F143-B7BDD03165B6}"/>
          </ac:spMkLst>
        </pc:spChg>
      </pc:sldChg>
      <pc:sldChg chg="add del mod modShow">
        <pc:chgData name="Palit, Tapti" userId="dec6fbcd-7598-406a-8cbf-504d4a3bac15" providerId="ADAL" clId="{ECD42228-5B96-4A72-B268-C46DF994E6B7}" dt="2024-01-28T03:44:01.241" v="67437" actId="47"/>
        <pc:sldMkLst>
          <pc:docMk/>
          <pc:sldMk cId="2646279784" sldId="452"/>
        </pc:sldMkLst>
      </pc:sldChg>
      <pc:sldChg chg="modSp add del">
        <pc:chgData name="Palit, Tapti" userId="dec6fbcd-7598-406a-8cbf-504d4a3bac15" providerId="ADAL" clId="{ECD42228-5B96-4A72-B268-C46DF994E6B7}" dt="2024-01-28T03:44:01.241" v="67437" actId="47"/>
        <pc:sldMkLst>
          <pc:docMk/>
          <pc:sldMk cId="1436942119" sldId="455"/>
        </pc:sldMkLst>
        <pc:spChg chg="mod">
          <ac:chgData name="Palit, Tapti" userId="dec6fbcd-7598-406a-8cbf-504d4a3bac15" providerId="ADAL" clId="{ECD42228-5B96-4A72-B268-C46DF994E6B7}" dt="2024-01-14T20:26:10.929" v="732"/>
          <ac:spMkLst>
            <pc:docMk/>
            <pc:sldMk cId="1436942119" sldId="455"/>
            <ac:spMk id="2" creationId="{A5E3232D-B87E-42BA-972C-632428946443}"/>
          </ac:spMkLst>
        </pc:spChg>
        <pc:spChg chg="mod">
          <ac:chgData name="Palit, Tapti" userId="dec6fbcd-7598-406a-8cbf-504d4a3bac15" providerId="ADAL" clId="{ECD42228-5B96-4A72-B268-C46DF994E6B7}" dt="2024-01-14T20:26:10.929" v="732"/>
          <ac:spMkLst>
            <pc:docMk/>
            <pc:sldMk cId="1436942119" sldId="455"/>
            <ac:spMk id="4" creationId="{0359AC02-F8AB-4379-AD04-D4963EA2C83C}"/>
          </ac:spMkLst>
        </pc:spChg>
      </pc:sldChg>
      <pc:sldChg chg="del">
        <pc:chgData name="Palit, Tapti" userId="dec6fbcd-7598-406a-8cbf-504d4a3bac15" providerId="ADAL" clId="{ECD42228-5B96-4A72-B268-C46DF994E6B7}" dt="2024-01-28T03:44:01.241" v="67437" actId="47"/>
        <pc:sldMkLst>
          <pc:docMk/>
          <pc:sldMk cId="511358887" sldId="458"/>
        </pc:sldMkLst>
      </pc:sldChg>
      <pc:sldChg chg="addSp delSp modSp add del mod ord modNotesTx">
        <pc:chgData name="Palit, Tapti" userId="dec6fbcd-7598-406a-8cbf-504d4a3bac15" providerId="ADAL" clId="{ECD42228-5B96-4A72-B268-C46DF994E6B7}" dt="2024-01-25T01:57:28.698" v="46450" actId="20577"/>
        <pc:sldMkLst>
          <pc:docMk/>
          <pc:sldMk cId="1924599243" sldId="459"/>
        </pc:sldMkLst>
        <pc:spChg chg="mod">
          <ac:chgData name="Palit, Tapti" userId="dec6fbcd-7598-406a-8cbf-504d4a3bac15" providerId="ADAL" clId="{ECD42228-5B96-4A72-B268-C46DF994E6B7}" dt="2024-01-14T20:26:10.929" v="732"/>
          <ac:spMkLst>
            <pc:docMk/>
            <pc:sldMk cId="1924599243" sldId="459"/>
            <ac:spMk id="2" creationId="{877E2EE8-1E6C-4594-B9EC-D6F21D8A6DC7}"/>
          </ac:spMkLst>
        </pc:spChg>
        <pc:spChg chg="del mod">
          <ac:chgData name="Palit, Tapti" userId="dec6fbcd-7598-406a-8cbf-504d4a3bac15" providerId="ADAL" clId="{ECD42228-5B96-4A72-B268-C46DF994E6B7}" dt="2024-01-23T02:19:44.566" v="14222" actId="478"/>
          <ac:spMkLst>
            <pc:docMk/>
            <pc:sldMk cId="1924599243" sldId="459"/>
            <ac:spMk id="3" creationId="{BBA986F9-43BF-4309-B15C-C707CCACFDCB}"/>
          </ac:spMkLst>
        </pc:spChg>
        <pc:spChg chg="mod">
          <ac:chgData name="Palit, Tapti" userId="dec6fbcd-7598-406a-8cbf-504d4a3bac15" providerId="ADAL" clId="{ECD42228-5B96-4A72-B268-C46DF994E6B7}" dt="2024-01-14T20:26:10.929" v="732"/>
          <ac:spMkLst>
            <pc:docMk/>
            <pc:sldMk cId="1924599243" sldId="459"/>
            <ac:spMk id="4" creationId="{E19477E5-01A7-47E6-A6AA-01A1FC4C5255}"/>
          </ac:spMkLst>
        </pc:spChg>
        <pc:spChg chg="add del mod">
          <ac:chgData name="Palit, Tapti" userId="dec6fbcd-7598-406a-8cbf-504d4a3bac15" providerId="ADAL" clId="{ECD42228-5B96-4A72-B268-C46DF994E6B7}" dt="2024-01-23T02:19:46.334" v="14223" actId="478"/>
          <ac:spMkLst>
            <pc:docMk/>
            <pc:sldMk cId="1924599243" sldId="459"/>
            <ac:spMk id="15" creationId="{E263FE3F-EDF7-44A6-F0C4-223F34981B8B}"/>
          </ac:spMkLst>
        </pc:spChg>
        <pc:spChg chg="add del mod">
          <ac:chgData name="Palit, Tapti" userId="dec6fbcd-7598-406a-8cbf-504d4a3bac15" providerId="ADAL" clId="{ECD42228-5B96-4A72-B268-C46DF994E6B7}" dt="2024-01-23T02:22:58.607" v="14248" actId="478"/>
          <ac:spMkLst>
            <pc:docMk/>
            <pc:sldMk cId="1924599243" sldId="459"/>
            <ac:spMk id="16" creationId="{98B714E1-BB69-4C95-C357-76F9E19DB30E}"/>
          </ac:spMkLst>
        </pc:spChg>
        <pc:spChg chg="add mod">
          <ac:chgData name="Palit, Tapti" userId="dec6fbcd-7598-406a-8cbf-504d4a3bac15" providerId="ADAL" clId="{ECD42228-5B96-4A72-B268-C46DF994E6B7}" dt="2024-01-23T04:11:42.615" v="19216" actId="1076"/>
          <ac:spMkLst>
            <pc:docMk/>
            <pc:sldMk cId="1924599243" sldId="459"/>
            <ac:spMk id="17" creationId="{672B7A45-8ADD-87E3-530E-579921B1F083}"/>
          </ac:spMkLst>
        </pc:spChg>
        <pc:spChg chg="add mod">
          <ac:chgData name="Palit, Tapti" userId="dec6fbcd-7598-406a-8cbf-504d4a3bac15" providerId="ADAL" clId="{ECD42228-5B96-4A72-B268-C46DF994E6B7}" dt="2024-01-23T04:11:42.615" v="19216" actId="1076"/>
          <ac:spMkLst>
            <pc:docMk/>
            <pc:sldMk cId="1924599243" sldId="459"/>
            <ac:spMk id="18" creationId="{2B32A5AB-31FF-631F-93FC-EFF36EF288E5}"/>
          </ac:spMkLst>
        </pc:spChg>
        <pc:graphicFrameChg chg="add mod modGraphic">
          <ac:chgData name="Palit, Tapti" userId="dec6fbcd-7598-406a-8cbf-504d4a3bac15" providerId="ADAL" clId="{ECD42228-5B96-4A72-B268-C46DF994E6B7}" dt="2024-01-25T01:29:40.793" v="45345" actId="20577"/>
          <ac:graphicFrameMkLst>
            <pc:docMk/>
            <pc:sldMk cId="1924599243" sldId="459"/>
            <ac:graphicFrameMk id="12" creationId="{DB5D6D3B-DD36-780D-832D-F4A0679EC072}"/>
          </ac:graphicFrameMkLst>
        </pc:graphicFrameChg>
        <pc:picChg chg="add mod">
          <ac:chgData name="Palit, Tapti" userId="dec6fbcd-7598-406a-8cbf-504d4a3bac15" providerId="ADAL" clId="{ECD42228-5B96-4A72-B268-C46DF994E6B7}" dt="2024-01-23T04:11:42.615" v="19216" actId="1076"/>
          <ac:picMkLst>
            <pc:docMk/>
            <pc:sldMk cId="1924599243" sldId="459"/>
            <ac:picMk id="13" creationId="{7238BD8F-B9E1-8121-BA5A-9636544E2E4F}"/>
          </ac:picMkLst>
        </pc:picChg>
        <pc:cxnChg chg="add del">
          <ac:chgData name="Palit, Tapti" userId="dec6fbcd-7598-406a-8cbf-504d4a3bac15" providerId="ADAL" clId="{ECD42228-5B96-4A72-B268-C46DF994E6B7}" dt="2024-01-23T02:14:17.361" v="14043" actId="478"/>
          <ac:cxnSpMkLst>
            <pc:docMk/>
            <pc:sldMk cId="1924599243" sldId="459"/>
            <ac:cxnSpMk id="6" creationId="{4D1A4824-E34E-8B6D-DF20-240607049DC2}"/>
          </ac:cxnSpMkLst>
        </pc:cxnChg>
        <pc:cxnChg chg="add del mod">
          <ac:chgData name="Palit, Tapti" userId="dec6fbcd-7598-406a-8cbf-504d4a3bac15" providerId="ADAL" clId="{ECD42228-5B96-4A72-B268-C46DF994E6B7}" dt="2024-01-23T02:14:17.361" v="14043" actId="478"/>
          <ac:cxnSpMkLst>
            <pc:docMk/>
            <pc:sldMk cId="1924599243" sldId="459"/>
            <ac:cxnSpMk id="7" creationId="{E62C4424-067F-F8E4-9610-8628EB8DF8CF}"/>
          </ac:cxnSpMkLst>
        </pc:cxnChg>
        <pc:cxnChg chg="add del mod">
          <ac:chgData name="Palit, Tapti" userId="dec6fbcd-7598-406a-8cbf-504d4a3bac15" providerId="ADAL" clId="{ECD42228-5B96-4A72-B268-C46DF994E6B7}" dt="2024-01-23T02:14:17.361" v="14043" actId="478"/>
          <ac:cxnSpMkLst>
            <pc:docMk/>
            <pc:sldMk cId="1924599243" sldId="459"/>
            <ac:cxnSpMk id="11" creationId="{8FD56B08-8329-5AB1-DBBD-7575F4972B2C}"/>
          </ac:cxnSpMkLst>
        </pc:cxnChg>
      </pc:sldChg>
      <pc:sldChg chg="del">
        <pc:chgData name="Palit, Tapti" userId="dec6fbcd-7598-406a-8cbf-504d4a3bac15" providerId="ADAL" clId="{ECD42228-5B96-4A72-B268-C46DF994E6B7}" dt="2024-01-28T03:44:01.241" v="67437" actId="47"/>
        <pc:sldMkLst>
          <pc:docMk/>
          <pc:sldMk cId="4190955360" sldId="459"/>
        </pc:sldMkLst>
      </pc:sldChg>
      <pc:sldChg chg="modSp add del">
        <pc:chgData name="Palit, Tapti" userId="dec6fbcd-7598-406a-8cbf-504d4a3bac15" providerId="ADAL" clId="{ECD42228-5B96-4A72-B268-C46DF994E6B7}" dt="2024-01-28T03:44:01.241" v="67437" actId="47"/>
        <pc:sldMkLst>
          <pc:docMk/>
          <pc:sldMk cId="3308567550" sldId="460"/>
        </pc:sldMkLst>
        <pc:spChg chg="mod">
          <ac:chgData name="Palit, Tapti" userId="dec6fbcd-7598-406a-8cbf-504d4a3bac15" providerId="ADAL" clId="{ECD42228-5B96-4A72-B268-C46DF994E6B7}" dt="2024-01-14T20:26:10.929" v="732"/>
          <ac:spMkLst>
            <pc:docMk/>
            <pc:sldMk cId="3308567550" sldId="460"/>
            <ac:spMk id="2" creationId="{F89C94A8-6FB5-4047-95FE-0F4D58125F82}"/>
          </ac:spMkLst>
        </pc:spChg>
        <pc:spChg chg="mod">
          <ac:chgData name="Palit, Tapti" userId="dec6fbcd-7598-406a-8cbf-504d4a3bac15" providerId="ADAL" clId="{ECD42228-5B96-4A72-B268-C46DF994E6B7}" dt="2024-01-14T20:26:10.929" v="732"/>
          <ac:spMkLst>
            <pc:docMk/>
            <pc:sldMk cId="3308567550" sldId="460"/>
            <ac:spMk id="4" creationId="{07F714E1-0865-4F58-9871-D2B41527A1E5}"/>
          </ac:spMkLst>
        </pc:spChg>
      </pc:sldChg>
      <pc:sldChg chg="modSp add del">
        <pc:chgData name="Palit, Tapti" userId="dec6fbcd-7598-406a-8cbf-504d4a3bac15" providerId="ADAL" clId="{ECD42228-5B96-4A72-B268-C46DF994E6B7}" dt="2024-01-16T01:34:43.354" v="4645" actId="47"/>
        <pc:sldMkLst>
          <pc:docMk/>
          <pc:sldMk cId="2480001843" sldId="462"/>
        </pc:sldMkLst>
        <pc:spChg chg="mod">
          <ac:chgData name="Palit, Tapti" userId="dec6fbcd-7598-406a-8cbf-504d4a3bac15" providerId="ADAL" clId="{ECD42228-5B96-4A72-B268-C46DF994E6B7}" dt="2024-01-14T20:26:10.929" v="732"/>
          <ac:spMkLst>
            <pc:docMk/>
            <pc:sldMk cId="2480001843" sldId="462"/>
            <ac:spMk id="2" creationId="{E31E00BF-C3D2-4CCB-A104-B8B6E70C7969}"/>
          </ac:spMkLst>
        </pc:spChg>
        <pc:spChg chg="mod">
          <ac:chgData name="Palit, Tapti" userId="dec6fbcd-7598-406a-8cbf-504d4a3bac15" providerId="ADAL" clId="{ECD42228-5B96-4A72-B268-C46DF994E6B7}" dt="2024-01-14T20:26:10.929" v="732"/>
          <ac:spMkLst>
            <pc:docMk/>
            <pc:sldMk cId="2480001843" sldId="462"/>
            <ac:spMk id="4" creationId="{1A7AC2C0-80DA-47AD-87A5-54ADD943E728}"/>
          </ac:spMkLst>
        </pc:spChg>
      </pc:sldChg>
      <pc:sldChg chg="modSp add del">
        <pc:chgData name="Palit, Tapti" userId="dec6fbcd-7598-406a-8cbf-504d4a3bac15" providerId="ADAL" clId="{ECD42228-5B96-4A72-B268-C46DF994E6B7}" dt="2024-01-28T03:44:01.241" v="67437" actId="47"/>
        <pc:sldMkLst>
          <pc:docMk/>
          <pc:sldMk cId="2204611569" sldId="466"/>
        </pc:sldMkLst>
        <pc:spChg chg="mod">
          <ac:chgData name="Palit, Tapti" userId="dec6fbcd-7598-406a-8cbf-504d4a3bac15" providerId="ADAL" clId="{ECD42228-5B96-4A72-B268-C46DF994E6B7}" dt="2024-01-14T20:26:10.929" v="732"/>
          <ac:spMkLst>
            <pc:docMk/>
            <pc:sldMk cId="2204611569" sldId="466"/>
            <ac:spMk id="2" creationId="{A1674A79-8B4A-4BA2-A1A1-C17AF09B8EDC}"/>
          </ac:spMkLst>
        </pc:spChg>
        <pc:spChg chg="mod">
          <ac:chgData name="Palit, Tapti" userId="dec6fbcd-7598-406a-8cbf-504d4a3bac15" providerId="ADAL" clId="{ECD42228-5B96-4A72-B268-C46DF994E6B7}" dt="2024-01-14T20:26:10.929" v="732"/>
          <ac:spMkLst>
            <pc:docMk/>
            <pc:sldMk cId="2204611569" sldId="466"/>
            <ac:spMk id="3" creationId="{924FAD14-BF4D-421A-8754-79705794FF62}"/>
          </ac:spMkLst>
        </pc:spChg>
        <pc:spChg chg="mod">
          <ac:chgData name="Palit, Tapti" userId="dec6fbcd-7598-406a-8cbf-504d4a3bac15" providerId="ADAL" clId="{ECD42228-5B96-4A72-B268-C46DF994E6B7}" dt="2024-01-14T20:26:10.929" v="732"/>
          <ac:spMkLst>
            <pc:docMk/>
            <pc:sldMk cId="2204611569" sldId="466"/>
            <ac:spMk id="4" creationId="{610234A8-C547-4303-9A41-3329264F3398}"/>
          </ac:spMkLst>
        </pc:spChg>
      </pc:sldChg>
      <pc:sldChg chg="modSp add del">
        <pc:chgData name="Palit, Tapti" userId="dec6fbcd-7598-406a-8cbf-504d4a3bac15" providerId="ADAL" clId="{ECD42228-5B96-4A72-B268-C46DF994E6B7}" dt="2024-01-28T03:44:01.241" v="67437" actId="47"/>
        <pc:sldMkLst>
          <pc:docMk/>
          <pc:sldMk cId="1780510094" sldId="467"/>
        </pc:sldMkLst>
        <pc:spChg chg="mod">
          <ac:chgData name="Palit, Tapti" userId="dec6fbcd-7598-406a-8cbf-504d4a3bac15" providerId="ADAL" clId="{ECD42228-5B96-4A72-B268-C46DF994E6B7}" dt="2024-01-14T20:26:10.929" v="732"/>
          <ac:spMkLst>
            <pc:docMk/>
            <pc:sldMk cId="1780510094" sldId="467"/>
            <ac:spMk id="4" creationId="{9C1E25DB-3F89-4B03-B0BE-1530F0AB9C2F}"/>
          </ac:spMkLst>
        </pc:spChg>
        <pc:spChg chg="mod">
          <ac:chgData name="Palit, Tapti" userId="dec6fbcd-7598-406a-8cbf-504d4a3bac15" providerId="ADAL" clId="{ECD42228-5B96-4A72-B268-C46DF994E6B7}" dt="2024-01-14T20:26:10.929" v="732"/>
          <ac:spMkLst>
            <pc:docMk/>
            <pc:sldMk cId="1780510094" sldId="467"/>
            <ac:spMk id="7" creationId="{A9BA5701-E71A-42F9-9940-8B4FABA9B516}"/>
          </ac:spMkLst>
        </pc:spChg>
      </pc:sldChg>
      <pc:sldChg chg="modSp add del mod chgLayout">
        <pc:chgData name="Palit, Tapti" userId="dec6fbcd-7598-406a-8cbf-504d4a3bac15" providerId="ADAL" clId="{ECD42228-5B96-4A72-B268-C46DF994E6B7}" dt="2024-01-16T01:34:43.354" v="4645" actId="47"/>
        <pc:sldMkLst>
          <pc:docMk/>
          <pc:sldMk cId="2696923916" sldId="468"/>
        </pc:sldMkLst>
        <pc:spChg chg="mod ord">
          <ac:chgData name="Palit, Tapti" userId="dec6fbcd-7598-406a-8cbf-504d4a3bac15" providerId="ADAL" clId="{ECD42228-5B96-4A72-B268-C46DF994E6B7}" dt="2024-01-14T20:26:10.929" v="732"/>
          <ac:spMkLst>
            <pc:docMk/>
            <pc:sldMk cId="2696923916" sldId="468"/>
            <ac:spMk id="2" creationId="{17FD01BE-4AF2-404F-A793-CDFC91073AAC}"/>
          </ac:spMkLst>
        </pc:spChg>
        <pc:spChg chg="mod ord">
          <ac:chgData name="Palit, Tapti" userId="dec6fbcd-7598-406a-8cbf-504d4a3bac15" providerId="ADAL" clId="{ECD42228-5B96-4A72-B268-C46DF994E6B7}" dt="2024-01-16T01:34:31.847" v="4644" actId="20577"/>
          <ac:spMkLst>
            <pc:docMk/>
            <pc:sldMk cId="2696923916" sldId="468"/>
            <ac:spMk id="3" creationId="{6F54ADAB-57FD-4309-9CA9-8DC92CD746A9}"/>
          </ac:spMkLst>
        </pc:spChg>
        <pc:spChg chg="mod ord">
          <ac:chgData name="Palit, Tapti" userId="dec6fbcd-7598-406a-8cbf-504d4a3bac15" providerId="ADAL" clId="{ECD42228-5B96-4A72-B268-C46DF994E6B7}" dt="2024-01-14T20:26:10.929" v="732"/>
          <ac:spMkLst>
            <pc:docMk/>
            <pc:sldMk cId="2696923916" sldId="468"/>
            <ac:spMk id="4" creationId="{C7E7126A-F87E-48EE-8CCA-D5916149171B}"/>
          </ac:spMkLst>
        </pc:spChg>
      </pc:sldChg>
      <pc:sldChg chg="add mod modShow">
        <pc:chgData name="Palit, Tapti" userId="dec6fbcd-7598-406a-8cbf-504d4a3bac15" providerId="ADAL" clId="{ECD42228-5B96-4A72-B268-C46DF994E6B7}" dt="2024-01-28T22:18:45.724" v="69729" actId="729"/>
        <pc:sldMkLst>
          <pc:docMk/>
          <pc:sldMk cId="3029555505" sldId="469"/>
        </pc:sldMkLst>
      </pc:sldChg>
      <pc:sldChg chg="modSp add del mod chgLayout modNotesTx">
        <pc:chgData name="Palit, Tapti" userId="dec6fbcd-7598-406a-8cbf-504d4a3bac15" providerId="ADAL" clId="{ECD42228-5B96-4A72-B268-C46DF994E6B7}" dt="2024-01-28T22:18:39.412" v="69727" actId="2696"/>
        <pc:sldMkLst>
          <pc:docMk/>
          <pc:sldMk cId="3334083422" sldId="469"/>
        </pc:sldMkLst>
        <pc:spChg chg="mod ord">
          <ac:chgData name="Palit, Tapti" userId="dec6fbcd-7598-406a-8cbf-504d4a3bac15" providerId="ADAL" clId="{ECD42228-5B96-4A72-B268-C46DF994E6B7}" dt="2024-01-14T20:26:10.929" v="732"/>
          <ac:spMkLst>
            <pc:docMk/>
            <pc:sldMk cId="3334083422" sldId="469"/>
            <ac:spMk id="2" creationId="{17FD01BE-4AF2-404F-A793-CDFC91073AAC}"/>
          </ac:spMkLst>
        </pc:spChg>
        <pc:spChg chg="mod ord">
          <ac:chgData name="Palit, Tapti" userId="dec6fbcd-7598-406a-8cbf-504d4a3bac15" providerId="ADAL" clId="{ECD42228-5B96-4A72-B268-C46DF994E6B7}" dt="2024-01-28T01:42:49.127" v="67388" actId="114"/>
          <ac:spMkLst>
            <pc:docMk/>
            <pc:sldMk cId="3334083422" sldId="469"/>
            <ac:spMk id="3" creationId="{6F54ADAB-57FD-4309-9CA9-8DC92CD746A9}"/>
          </ac:spMkLst>
        </pc:spChg>
        <pc:spChg chg="mod ord">
          <ac:chgData name="Palit, Tapti" userId="dec6fbcd-7598-406a-8cbf-504d4a3bac15" providerId="ADAL" clId="{ECD42228-5B96-4A72-B268-C46DF994E6B7}" dt="2024-01-14T20:26:10.929" v="732"/>
          <ac:spMkLst>
            <pc:docMk/>
            <pc:sldMk cId="3334083422" sldId="469"/>
            <ac:spMk id="4" creationId="{C7E7126A-F87E-48EE-8CCA-D5916149171B}"/>
          </ac:spMkLst>
        </pc:spChg>
      </pc:sldChg>
      <pc:sldChg chg="del">
        <pc:chgData name="Palit, Tapti" userId="dec6fbcd-7598-406a-8cbf-504d4a3bac15" providerId="ADAL" clId="{ECD42228-5B96-4A72-B268-C46DF994E6B7}" dt="2024-01-28T03:44:01.241" v="67437" actId="47"/>
        <pc:sldMkLst>
          <pc:docMk/>
          <pc:sldMk cId="85943737" sldId="470"/>
        </pc:sldMkLst>
      </pc:sldChg>
      <pc:sldChg chg="addSp delSp modSp add del mod modClrScheme chgLayout">
        <pc:chgData name="Palit, Tapti" userId="dec6fbcd-7598-406a-8cbf-504d4a3bac15" providerId="ADAL" clId="{ECD42228-5B96-4A72-B268-C46DF994E6B7}" dt="2024-01-23T04:26:13.249" v="19424" actId="113"/>
        <pc:sldMkLst>
          <pc:docMk/>
          <pc:sldMk cId="3002281292" sldId="470"/>
        </pc:sldMkLst>
        <pc:spChg chg="mod ord">
          <ac:chgData name="Palit, Tapti" userId="dec6fbcd-7598-406a-8cbf-504d4a3bac15" providerId="ADAL" clId="{ECD42228-5B96-4A72-B268-C46DF994E6B7}" dt="2024-01-14T20:26:10.929" v="732"/>
          <ac:spMkLst>
            <pc:docMk/>
            <pc:sldMk cId="3002281292" sldId="470"/>
            <ac:spMk id="2" creationId="{17FD01BE-4AF2-404F-A793-CDFC91073AAC}"/>
          </ac:spMkLst>
        </pc:spChg>
        <pc:spChg chg="mod">
          <ac:chgData name="Palit, Tapti" userId="dec6fbcd-7598-406a-8cbf-504d4a3bac15" providerId="ADAL" clId="{ECD42228-5B96-4A72-B268-C46DF994E6B7}" dt="2024-01-23T04:26:13.249" v="19424" actId="113"/>
          <ac:spMkLst>
            <pc:docMk/>
            <pc:sldMk cId="3002281292" sldId="470"/>
            <ac:spMk id="3" creationId="{6F54ADAB-57FD-4309-9CA9-8DC92CD746A9}"/>
          </ac:spMkLst>
        </pc:spChg>
        <pc:spChg chg="mod">
          <ac:chgData name="Palit, Tapti" userId="dec6fbcd-7598-406a-8cbf-504d4a3bac15" providerId="ADAL" clId="{ECD42228-5B96-4A72-B268-C46DF994E6B7}" dt="2024-01-14T20:26:10.929" v="732"/>
          <ac:spMkLst>
            <pc:docMk/>
            <pc:sldMk cId="3002281292" sldId="470"/>
            <ac:spMk id="4" creationId="{C7E7126A-F87E-48EE-8CCA-D5916149171B}"/>
          </ac:spMkLst>
        </pc:spChg>
        <pc:spChg chg="add del mod">
          <ac:chgData name="Palit, Tapti" userId="dec6fbcd-7598-406a-8cbf-504d4a3bac15" providerId="ADAL" clId="{ECD42228-5B96-4A72-B268-C46DF994E6B7}" dt="2024-01-14T19:07:39.931" v="321" actId="26606"/>
          <ac:spMkLst>
            <pc:docMk/>
            <pc:sldMk cId="3002281292" sldId="470"/>
            <ac:spMk id="9" creationId="{00DCF087-1DDB-85DD-A05E-133CC552B6BA}"/>
          </ac:spMkLst>
        </pc:spChg>
        <pc:spChg chg="add del mod">
          <ac:chgData name="Palit, Tapti" userId="dec6fbcd-7598-406a-8cbf-504d4a3bac15" providerId="ADAL" clId="{ECD42228-5B96-4A72-B268-C46DF994E6B7}" dt="2024-01-14T19:07:45.180" v="323" actId="26606"/>
          <ac:spMkLst>
            <pc:docMk/>
            <pc:sldMk cId="3002281292" sldId="470"/>
            <ac:spMk id="11" creationId="{AD941893-F625-B80D-86DF-77880A031A06}"/>
          </ac:spMkLst>
        </pc:spChg>
        <pc:spChg chg="add del mod">
          <ac:chgData name="Palit, Tapti" userId="dec6fbcd-7598-406a-8cbf-504d4a3bac15" providerId="ADAL" clId="{ECD42228-5B96-4A72-B268-C46DF994E6B7}" dt="2024-01-14T19:07:45.180" v="323" actId="26606"/>
          <ac:spMkLst>
            <pc:docMk/>
            <pc:sldMk cId="3002281292" sldId="470"/>
            <ac:spMk id="12" creationId="{DA063337-4A74-4794-903E-500372DB300C}"/>
          </ac:spMkLst>
        </pc:spChg>
        <pc:spChg chg="add del mod">
          <ac:chgData name="Palit, Tapti" userId="dec6fbcd-7598-406a-8cbf-504d4a3bac15" providerId="ADAL" clId="{ECD42228-5B96-4A72-B268-C46DF994E6B7}" dt="2024-01-14T19:07:46.269" v="325" actId="26606"/>
          <ac:spMkLst>
            <pc:docMk/>
            <pc:sldMk cId="3002281292" sldId="470"/>
            <ac:spMk id="14" creationId="{1C1C5609-7B46-D270-E786-744DDC8D9B2B}"/>
          </ac:spMkLst>
        </pc:spChg>
        <pc:spChg chg="add del mod">
          <ac:chgData name="Palit, Tapti" userId="dec6fbcd-7598-406a-8cbf-504d4a3bac15" providerId="ADAL" clId="{ECD42228-5B96-4A72-B268-C46DF994E6B7}" dt="2024-01-14T19:07:47.428" v="327" actId="26606"/>
          <ac:spMkLst>
            <pc:docMk/>
            <pc:sldMk cId="3002281292" sldId="470"/>
            <ac:spMk id="16" creationId="{2D7CDB6A-B919-C34D-B116-09787C1ADE70}"/>
          </ac:spMkLst>
        </pc:spChg>
        <pc:spChg chg="add del mod">
          <ac:chgData name="Palit, Tapti" userId="dec6fbcd-7598-406a-8cbf-504d4a3bac15" providerId="ADAL" clId="{ECD42228-5B96-4A72-B268-C46DF994E6B7}" dt="2024-01-14T19:07:51.736" v="329" actId="26606"/>
          <ac:spMkLst>
            <pc:docMk/>
            <pc:sldMk cId="3002281292" sldId="470"/>
            <ac:spMk id="18" creationId="{1C1C5609-7B46-D270-E786-744DDC8D9B2B}"/>
          </ac:spMkLst>
        </pc:spChg>
      </pc:sldChg>
      <pc:sldChg chg="add del mod modShow">
        <pc:chgData name="Palit, Tapti" userId="dec6fbcd-7598-406a-8cbf-504d4a3bac15" providerId="ADAL" clId="{ECD42228-5B96-4A72-B268-C46DF994E6B7}" dt="2024-01-28T03:44:01.241" v="67437" actId="47"/>
        <pc:sldMkLst>
          <pc:docMk/>
          <pc:sldMk cId="1686907213" sldId="475"/>
        </pc:sldMkLst>
      </pc:sldChg>
      <pc:sldChg chg="delSp modSp add del mod">
        <pc:chgData name="Palit, Tapti" userId="dec6fbcd-7598-406a-8cbf-504d4a3bac15" providerId="ADAL" clId="{ECD42228-5B96-4A72-B268-C46DF994E6B7}" dt="2024-01-16T19:22:12.355" v="7493" actId="2696"/>
        <pc:sldMkLst>
          <pc:docMk/>
          <pc:sldMk cId="2626438807" sldId="475"/>
        </pc:sldMkLst>
        <pc:spChg chg="mod">
          <ac:chgData name="Palit, Tapti" userId="dec6fbcd-7598-406a-8cbf-504d4a3bac15" providerId="ADAL" clId="{ECD42228-5B96-4A72-B268-C46DF994E6B7}" dt="2024-01-16T04:45:13.517" v="6484" actId="20577"/>
          <ac:spMkLst>
            <pc:docMk/>
            <pc:sldMk cId="2626438807" sldId="475"/>
            <ac:spMk id="2" creationId="{803650A6-D090-4F49-89FC-6E7ECF8BED37}"/>
          </ac:spMkLst>
        </pc:spChg>
        <pc:spChg chg="mod">
          <ac:chgData name="Palit, Tapti" userId="dec6fbcd-7598-406a-8cbf-504d4a3bac15" providerId="ADAL" clId="{ECD42228-5B96-4A72-B268-C46DF994E6B7}" dt="2024-01-16T17:18:14.395" v="7018" actId="20577"/>
          <ac:spMkLst>
            <pc:docMk/>
            <pc:sldMk cId="2626438807" sldId="475"/>
            <ac:spMk id="3" creationId="{9DF37E32-E849-43FD-AE75-95E334786AB7}"/>
          </ac:spMkLst>
        </pc:spChg>
        <pc:spChg chg="mod">
          <ac:chgData name="Palit, Tapti" userId="dec6fbcd-7598-406a-8cbf-504d4a3bac15" providerId="ADAL" clId="{ECD42228-5B96-4A72-B268-C46DF994E6B7}" dt="2024-01-14T20:26:10.929" v="732"/>
          <ac:spMkLst>
            <pc:docMk/>
            <pc:sldMk cId="2626438807" sldId="475"/>
            <ac:spMk id="4" creationId="{3CFC0458-353F-49C6-A1F4-5BF22C6A25F4}"/>
          </ac:spMkLst>
        </pc:spChg>
        <pc:spChg chg="mod">
          <ac:chgData name="Palit, Tapti" userId="dec6fbcd-7598-406a-8cbf-504d4a3bac15" providerId="ADAL" clId="{ECD42228-5B96-4A72-B268-C46DF994E6B7}" dt="2024-01-16T17:17:01.423" v="7011" actId="2711"/>
          <ac:spMkLst>
            <pc:docMk/>
            <pc:sldMk cId="2626438807" sldId="475"/>
            <ac:spMk id="21" creationId="{C002CB50-FFF4-441D-8367-A795E26CAACA}"/>
          </ac:spMkLst>
        </pc:spChg>
        <pc:spChg chg="mod">
          <ac:chgData name="Palit, Tapti" userId="dec6fbcd-7598-406a-8cbf-504d4a3bac15" providerId="ADAL" clId="{ECD42228-5B96-4A72-B268-C46DF994E6B7}" dt="2024-01-16T18:40:55.035" v="7062" actId="1076"/>
          <ac:spMkLst>
            <pc:docMk/>
            <pc:sldMk cId="2626438807" sldId="475"/>
            <ac:spMk id="24" creationId="{0C7431CC-9ABE-4770-B145-AC2766FD7A0E}"/>
          </ac:spMkLst>
        </pc:spChg>
        <pc:spChg chg="mod">
          <ac:chgData name="Palit, Tapti" userId="dec6fbcd-7598-406a-8cbf-504d4a3bac15" providerId="ADAL" clId="{ECD42228-5B96-4A72-B268-C46DF994E6B7}" dt="2024-01-16T18:40:52.420" v="7061" actId="1076"/>
          <ac:spMkLst>
            <pc:docMk/>
            <pc:sldMk cId="2626438807" sldId="475"/>
            <ac:spMk id="41" creationId="{21F97398-A0DE-4EC6-AEA5-1E87C05FE65B}"/>
          </ac:spMkLst>
        </pc:spChg>
        <pc:spChg chg="mod">
          <ac:chgData name="Palit, Tapti" userId="dec6fbcd-7598-406a-8cbf-504d4a3bac15" providerId="ADAL" clId="{ECD42228-5B96-4A72-B268-C46DF994E6B7}" dt="2024-01-16T17:17:09.550" v="7013" actId="2711"/>
          <ac:spMkLst>
            <pc:docMk/>
            <pc:sldMk cId="2626438807" sldId="475"/>
            <ac:spMk id="44" creationId="{1865E06F-4701-4A03-8F26-806EB926D33A}"/>
          </ac:spMkLst>
        </pc:spChg>
        <pc:spChg chg="mod">
          <ac:chgData name="Palit, Tapti" userId="dec6fbcd-7598-406a-8cbf-504d4a3bac15" providerId="ADAL" clId="{ECD42228-5B96-4A72-B268-C46DF994E6B7}" dt="2024-01-16T17:17:06.098" v="7012" actId="2711"/>
          <ac:spMkLst>
            <pc:docMk/>
            <pc:sldMk cId="2626438807" sldId="475"/>
            <ac:spMk id="45" creationId="{8CFDC509-7B4F-455B-9524-DEC143CA2728}"/>
          </ac:spMkLst>
        </pc:spChg>
        <pc:spChg chg="del mod">
          <ac:chgData name="Palit, Tapti" userId="dec6fbcd-7598-406a-8cbf-504d4a3bac15" providerId="ADAL" clId="{ECD42228-5B96-4A72-B268-C46DF994E6B7}" dt="2024-01-16T17:18:00.410" v="7015" actId="478"/>
          <ac:spMkLst>
            <pc:docMk/>
            <pc:sldMk cId="2626438807" sldId="475"/>
            <ac:spMk id="58" creationId="{D66BCB38-2C9F-434F-A99C-DED3B22A3274}"/>
          </ac:spMkLst>
        </pc:spChg>
      </pc:sldChg>
      <pc:sldChg chg="modSp add del mod">
        <pc:chgData name="Palit, Tapti" userId="dec6fbcd-7598-406a-8cbf-504d4a3bac15" providerId="ADAL" clId="{ECD42228-5B96-4A72-B268-C46DF994E6B7}" dt="2024-01-16T04:44:30.365" v="6414" actId="47"/>
        <pc:sldMkLst>
          <pc:docMk/>
          <pc:sldMk cId="4098474423" sldId="476"/>
        </pc:sldMkLst>
        <pc:spChg chg="mod">
          <ac:chgData name="Palit, Tapti" userId="dec6fbcd-7598-406a-8cbf-504d4a3bac15" providerId="ADAL" clId="{ECD42228-5B96-4A72-B268-C46DF994E6B7}" dt="2024-01-16T04:19:06.840" v="5856" actId="20577"/>
          <ac:spMkLst>
            <pc:docMk/>
            <pc:sldMk cId="4098474423" sldId="476"/>
            <ac:spMk id="2" creationId="{CA168A6A-A674-44A5-AC65-6B0362CD0AB6}"/>
          </ac:spMkLst>
        </pc:spChg>
        <pc:spChg chg="mod">
          <ac:chgData name="Palit, Tapti" userId="dec6fbcd-7598-406a-8cbf-504d4a3bac15" providerId="ADAL" clId="{ECD42228-5B96-4A72-B268-C46DF994E6B7}" dt="2024-01-14T20:26:10.929" v="732"/>
          <ac:spMkLst>
            <pc:docMk/>
            <pc:sldMk cId="4098474423" sldId="476"/>
            <ac:spMk id="4" creationId="{1984492D-5621-4DFF-A13F-7F893A2A116E}"/>
          </ac:spMkLst>
        </pc:spChg>
        <pc:picChg chg="mod">
          <ac:chgData name="Palit, Tapti" userId="dec6fbcd-7598-406a-8cbf-504d4a3bac15" providerId="ADAL" clId="{ECD42228-5B96-4A72-B268-C46DF994E6B7}" dt="2024-01-16T04:10:59.519" v="5754" actId="1076"/>
          <ac:picMkLst>
            <pc:docMk/>
            <pc:sldMk cId="4098474423" sldId="476"/>
            <ac:picMk id="2062" creationId="{D74946EE-A7AB-2BFA-FD58-9A4BB5162350}"/>
          </ac:picMkLst>
        </pc:picChg>
        <pc:picChg chg="mod">
          <ac:chgData name="Palit, Tapti" userId="dec6fbcd-7598-406a-8cbf-504d4a3bac15" providerId="ADAL" clId="{ECD42228-5B96-4A72-B268-C46DF994E6B7}" dt="2024-01-16T04:10:55.400" v="5752" actId="1076"/>
          <ac:picMkLst>
            <pc:docMk/>
            <pc:sldMk cId="4098474423" sldId="476"/>
            <ac:picMk id="7170" creationId="{CF67A0D9-BC49-488B-BC9E-A9F25693BBF1}"/>
          </ac:picMkLst>
        </pc:picChg>
      </pc:sldChg>
      <pc:sldChg chg="modSp add del">
        <pc:chgData name="Palit, Tapti" userId="dec6fbcd-7598-406a-8cbf-504d4a3bac15" providerId="ADAL" clId="{ECD42228-5B96-4A72-B268-C46DF994E6B7}" dt="2024-01-28T03:44:01.241" v="67437" actId="47"/>
        <pc:sldMkLst>
          <pc:docMk/>
          <pc:sldMk cId="1115464288" sldId="477"/>
        </pc:sldMkLst>
        <pc:spChg chg="mod">
          <ac:chgData name="Palit, Tapti" userId="dec6fbcd-7598-406a-8cbf-504d4a3bac15" providerId="ADAL" clId="{ECD42228-5B96-4A72-B268-C46DF994E6B7}" dt="2024-01-14T20:26:10.929" v="732"/>
          <ac:spMkLst>
            <pc:docMk/>
            <pc:sldMk cId="1115464288" sldId="477"/>
            <ac:spMk id="2" creationId="{803650A6-D090-4F49-89FC-6E7ECF8BED37}"/>
          </ac:spMkLst>
        </pc:spChg>
        <pc:spChg chg="mod">
          <ac:chgData name="Palit, Tapti" userId="dec6fbcd-7598-406a-8cbf-504d4a3bac15" providerId="ADAL" clId="{ECD42228-5B96-4A72-B268-C46DF994E6B7}" dt="2024-01-14T20:26:10.929" v="732"/>
          <ac:spMkLst>
            <pc:docMk/>
            <pc:sldMk cId="1115464288" sldId="477"/>
            <ac:spMk id="4" creationId="{3CFC0458-353F-49C6-A1F4-5BF22C6A25F4}"/>
          </ac:spMkLst>
        </pc:spChg>
      </pc:sldChg>
      <pc:sldChg chg="modSp add del mod">
        <pc:chgData name="Palit, Tapti" userId="dec6fbcd-7598-406a-8cbf-504d4a3bac15" providerId="ADAL" clId="{ECD42228-5B96-4A72-B268-C46DF994E6B7}" dt="2024-01-28T03:44:01.241" v="67437" actId="47"/>
        <pc:sldMkLst>
          <pc:docMk/>
          <pc:sldMk cId="3509378371" sldId="753"/>
        </pc:sldMkLst>
        <pc:spChg chg="mod">
          <ac:chgData name="Palit, Tapti" userId="dec6fbcd-7598-406a-8cbf-504d4a3bac15" providerId="ADAL" clId="{ECD42228-5B96-4A72-B268-C46DF994E6B7}" dt="2024-01-14T20:26:10.929" v="732"/>
          <ac:spMkLst>
            <pc:docMk/>
            <pc:sldMk cId="3509378371" sldId="753"/>
            <ac:spMk id="2" creationId="{5510985D-2477-455A-A3CB-96DAE9FDD982}"/>
          </ac:spMkLst>
        </pc:spChg>
        <pc:spChg chg="mod">
          <ac:chgData name="Palit, Tapti" userId="dec6fbcd-7598-406a-8cbf-504d4a3bac15" providerId="ADAL" clId="{ECD42228-5B96-4A72-B268-C46DF994E6B7}" dt="2024-01-14T20:26:10.929" v="732"/>
          <ac:spMkLst>
            <pc:docMk/>
            <pc:sldMk cId="3509378371" sldId="753"/>
            <ac:spMk id="3" creationId="{2DED0A3C-2800-4695-A0F2-7E7D4FF6FB80}"/>
          </ac:spMkLst>
        </pc:spChg>
        <pc:spChg chg="mod">
          <ac:chgData name="Palit, Tapti" userId="dec6fbcd-7598-406a-8cbf-504d4a3bac15" providerId="ADAL" clId="{ECD42228-5B96-4A72-B268-C46DF994E6B7}" dt="2024-01-14T20:26:10.929" v="732"/>
          <ac:spMkLst>
            <pc:docMk/>
            <pc:sldMk cId="3509378371" sldId="753"/>
            <ac:spMk id="4" creationId="{52C5D24A-7BA7-4124-9EA5-F0C4372FD74C}"/>
          </ac:spMkLst>
        </pc:spChg>
      </pc:sldChg>
      <pc:sldChg chg="modSp add del">
        <pc:chgData name="Palit, Tapti" userId="dec6fbcd-7598-406a-8cbf-504d4a3bac15" providerId="ADAL" clId="{ECD42228-5B96-4A72-B268-C46DF994E6B7}" dt="2024-01-28T01:02:34.032" v="67222" actId="47"/>
        <pc:sldMkLst>
          <pc:docMk/>
          <pc:sldMk cId="3152190271" sldId="754"/>
        </pc:sldMkLst>
        <pc:spChg chg="mod">
          <ac:chgData name="Palit, Tapti" userId="dec6fbcd-7598-406a-8cbf-504d4a3bac15" providerId="ADAL" clId="{ECD42228-5B96-4A72-B268-C46DF994E6B7}" dt="2024-01-14T20:26:10.929" v="732"/>
          <ac:spMkLst>
            <pc:docMk/>
            <pc:sldMk cId="3152190271" sldId="754"/>
            <ac:spMk id="2" creationId="{2A9BF5D1-B61D-461B-A6E7-6AC87AFE724D}"/>
          </ac:spMkLst>
        </pc:spChg>
        <pc:spChg chg="mod">
          <ac:chgData name="Palit, Tapti" userId="dec6fbcd-7598-406a-8cbf-504d4a3bac15" providerId="ADAL" clId="{ECD42228-5B96-4A72-B268-C46DF994E6B7}" dt="2024-01-14T20:26:10.929" v="732"/>
          <ac:spMkLst>
            <pc:docMk/>
            <pc:sldMk cId="3152190271" sldId="754"/>
            <ac:spMk id="4" creationId="{8915FFE3-A260-4192-84A4-F4A3539C2558}"/>
          </ac:spMkLst>
        </pc:spChg>
      </pc:sldChg>
      <pc:sldChg chg="add del mod modShow">
        <pc:chgData name="Palit, Tapti" userId="dec6fbcd-7598-406a-8cbf-504d4a3bac15" providerId="ADAL" clId="{ECD42228-5B96-4A72-B268-C46DF994E6B7}" dt="2024-01-28T03:44:01.241" v="67437" actId="47"/>
        <pc:sldMkLst>
          <pc:docMk/>
          <pc:sldMk cId="87148380" sldId="755"/>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475089128" sldId="755"/>
        </pc:sldMkLst>
        <pc:spChg chg="add del mod ord">
          <ac:chgData name="Palit, Tapti" userId="dec6fbcd-7598-406a-8cbf-504d4a3bac15" providerId="ADAL" clId="{ECD42228-5B96-4A72-B268-C46DF994E6B7}" dt="2024-01-14T19:18:49.734" v="374" actId="700"/>
          <ac:spMkLst>
            <pc:docMk/>
            <pc:sldMk cId="475089128" sldId="755"/>
            <ac:spMk id="2" creationId="{C0E39A21-97CE-B888-4147-29260C393CA8}"/>
          </ac:spMkLst>
        </pc:spChg>
        <pc:spChg chg="mod ord">
          <ac:chgData name="Palit, Tapti" userId="dec6fbcd-7598-406a-8cbf-504d4a3bac15" providerId="ADAL" clId="{ECD42228-5B96-4A72-B268-C46DF994E6B7}" dt="2024-01-16T01:39:47.867" v="4734" actId="255"/>
          <ac:spMkLst>
            <pc:docMk/>
            <pc:sldMk cId="475089128" sldId="755"/>
            <ac:spMk id="3" creationId="{447D293D-7127-C791-DD9C-F2890664744A}"/>
          </ac:spMkLst>
        </pc:spChg>
        <pc:spChg chg="mod ord">
          <ac:chgData name="Palit, Tapti" userId="dec6fbcd-7598-406a-8cbf-504d4a3bac15" providerId="ADAL" clId="{ECD42228-5B96-4A72-B268-C46DF994E6B7}" dt="2024-01-14T19:18:49.734" v="374" actId="700"/>
          <ac:spMkLst>
            <pc:docMk/>
            <pc:sldMk cId="475089128" sldId="755"/>
            <ac:spMk id="4" creationId="{CCDABEDB-ED5F-FE78-A359-9E6D6A5291CB}"/>
          </ac:spMkLst>
        </pc:spChg>
        <pc:spChg chg="add del mod ord">
          <ac:chgData name="Palit, Tapti" userId="dec6fbcd-7598-406a-8cbf-504d4a3bac15" providerId="ADAL" clId="{ECD42228-5B96-4A72-B268-C46DF994E6B7}" dt="2024-01-14T19:18:49.734" v="374" actId="700"/>
          <ac:spMkLst>
            <pc:docMk/>
            <pc:sldMk cId="475089128" sldId="755"/>
            <ac:spMk id="5" creationId="{FC431B1C-63D5-18F9-C998-282E824D9B48}"/>
          </ac:spMkLst>
        </pc:spChg>
        <pc:spChg chg="add mod ord">
          <ac:chgData name="Palit, Tapti" userId="dec6fbcd-7598-406a-8cbf-504d4a3bac15" providerId="ADAL" clId="{ECD42228-5B96-4A72-B268-C46DF994E6B7}" dt="2024-01-14T19:18:49.852" v="375" actId="27636"/>
          <ac:spMkLst>
            <pc:docMk/>
            <pc:sldMk cId="475089128" sldId="755"/>
            <ac:spMk id="6" creationId="{9AA2D1C0-D085-DE7A-4858-C83A9B4988B7}"/>
          </ac:spMkLst>
        </pc:spChg>
      </pc:sldChg>
      <pc:sldChg chg="del">
        <pc:chgData name="Palit, Tapti" userId="dec6fbcd-7598-406a-8cbf-504d4a3bac15" providerId="ADAL" clId="{ECD42228-5B96-4A72-B268-C46DF994E6B7}" dt="2024-01-28T03:44:01.241" v="67437" actId="47"/>
        <pc:sldMkLst>
          <pc:docMk/>
          <pc:sldMk cId="86442301" sldId="756"/>
        </pc:sldMkLst>
      </pc:sldChg>
      <pc:sldChg chg="del">
        <pc:chgData name="Palit, Tapti" userId="dec6fbcd-7598-406a-8cbf-504d4a3bac15" providerId="ADAL" clId="{ECD42228-5B96-4A72-B268-C46DF994E6B7}" dt="2024-01-28T03:44:01.241" v="67437" actId="47"/>
        <pc:sldMkLst>
          <pc:docMk/>
          <pc:sldMk cId="1919170591" sldId="757"/>
        </pc:sldMkLst>
      </pc:sldChg>
      <pc:sldChg chg="addSp delSp modSp add del mod modClrScheme chgLayout">
        <pc:chgData name="Palit, Tapti" userId="dec6fbcd-7598-406a-8cbf-504d4a3bac15" providerId="ADAL" clId="{ECD42228-5B96-4A72-B268-C46DF994E6B7}" dt="2024-01-23T01:55:17.227" v="13414" actId="2696"/>
        <pc:sldMkLst>
          <pc:docMk/>
          <pc:sldMk cId="695655142" sldId="758"/>
        </pc:sldMkLst>
        <pc:spChg chg="mod ord">
          <ac:chgData name="Palit, Tapti" userId="dec6fbcd-7598-406a-8cbf-504d4a3bac15" providerId="ADAL" clId="{ECD42228-5B96-4A72-B268-C46DF994E6B7}" dt="2024-01-14T19:18:49.734" v="374" actId="700"/>
          <ac:spMkLst>
            <pc:docMk/>
            <pc:sldMk cId="695655142" sldId="758"/>
            <ac:spMk id="2" creationId="{8229BDFF-E1CE-F57B-F8D8-308A800B8A01}"/>
          </ac:spMkLst>
        </pc:spChg>
        <pc:spChg chg="add del mod ord">
          <ac:chgData name="Palit, Tapti" userId="dec6fbcd-7598-406a-8cbf-504d4a3bac15" providerId="ADAL" clId="{ECD42228-5B96-4A72-B268-C46DF994E6B7}" dt="2024-01-14T19:18:49.734" v="374" actId="700"/>
          <ac:spMkLst>
            <pc:docMk/>
            <pc:sldMk cId="695655142" sldId="758"/>
            <ac:spMk id="3" creationId="{8809A2E1-2C5A-FC3E-AAFC-6F949BB33D4B}"/>
          </ac:spMkLst>
        </pc:spChg>
        <pc:spChg chg="mod ord">
          <ac:chgData name="Palit, Tapti" userId="dec6fbcd-7598-406a-8cbf-504d4a3bac15" providerId="ADAL" clId="{ECD42228-5B96-4A72-B268-C46DF994E6B7}" dt="2024-01-14T19:18:49.734" v="374" actId="700"/>
          <ac:spMkLst>
            <pc:docMk/>
            <pc:sldMk cId="695655142" sldId="758"/>
            <ac:spMk id="4" creationId="{2EA4B841-1774-F5A0-07E2-86E26A512403}"/>
          </ac:spMkLst>
        </pc:spChg>
        <pc:spChg chg="add del mod ord">
          <ac:chgData name="Palit, Tapti" userId="dec6fbcd-7598-406a-8cbf-504d4a3bac15" providerId="ADAL" clId="{ECD42228-5B96-4A72-B268-C46DF994E6B7}" dt="2024-01-14T19:18:49.734" v="374" actId="700"/>
          <ac:spMkLst>
            <pc:docMk/>
            <pc:sldMk cId="695655142" sldId="758"/>
            <ac:spMk id="5" creationId="{F382B7B8-3E87-1091-9E29-D1A765F96125}"/>
          </ac:spMkLst>
        </pc:spChg>
        <pc:spChg chg="add del mod ord">
          <ac:chgData name="Palit, Tapti" userId="dec6fbcd-7598-406a-8cbf-504d4a3bac15" providerId="ADAL" clId="{ECD42228-5B96-4A72-B268-C46DF994E6B7}" dt="2024-01-14T19:20:23.362" v="380" actId="478"/>
          <ac:spMkLst>
            <pc:docMk/>
            <pc:sldMk cId="695655142" sldId="758"/>
            <ac:spMk id="7" creationId="{B9356BAA-5357-F6CB-37EE-EBB2F178237D}"/>
          </ac:spMkLst>
        </pc:spChg>
        <pc:spChg chg="mod">
          <ac:chgData name="Palit, Tapti" userId="dec6fbcd-7598-406a-8cbf-504d4a3bac15" providerId="ADAL" clId="{ECD42228-5B96-4A72-B268-C46DF994E6B7}" dt="2024-01-14T19:00:31.206" v="263" actId="207"/>
          <ac:spMkLst>
            <pc:docMk/>
            <pc:sldMk cId="695655142" sldId="758"/>
            <ac:spMk id="21" creationId="{56844122-7D25-7E0A-BD4C-410A5FA3C81F}"/>
          </ac:spMkLst>
        </pc:spChg>
      </pc:sldChg>
      <pc:sldChg chg="add del mod modShow">
        <pc:chgData name="Palit, Tapti" userId="dec6fbcd-7598-406a-8cbf-504d4a3bac15" providerId="ADAL" clId="{ECD42228-5B96-4A72-B268-C46DF994E6B7}" dt="2024-01-28T03:44:01.241" v="67437" actId="47"/>
        <pc:sldMkLst>
          <pc:docMk/>
          <pc:sldMk cId="2819835898" sldId="758"/>
        </pc:sldMkLst>
      </pc:sldChg>
      <pc:sldChg chg="modSp add del mod ord modNotesTx">
        <pc:chgData name="Palit, Tapti" userId="dec6fbcd-7598-406a-8cbf-504d4a3bac15" providerId="ADAL" clId="{ECD42228-5B96-4A72-B268-C46DF994E6B7}" dt="2024-01-25T01:41:51.841" v="46103" actId="20577"/>
        <pc:sldMkLst>
          <pc:docMk/>
          <pc:sldMk cId="985481160" sldId="759"/>
        </pc:sldMkLst>
        <pc:spChg chg="mod">
          <ac:chgData name="Palit, Tapti" userId="dec6fbcd-7598-406a-8cbf-504d4a3bac15" providerId="ADAL" clId="{ECD42228-5B96-4A72-B268-C46DF994E6B7}" dt="2024-01-14T19:15:44.382" v="346"/>
          <ac:spMkLst>
            <pc:docMk/>
            <pc:sldMk cId="985481160" sldId="759"/>
            <ac:spMk id="2" creationId="{9172D11A-0F01-2059-B19E-0DB3157F9A74}"/>
          </ac:spMkLst>
        </pc:spChg>
        <pc:spChg chg="mod">
          <ac:chgData name="Palit, Tapti" userId="dec6fbcd-7598-406a-8cbf-504d4a3bac15" providerId="ADAL" clId="{ECD42228-5B96-4A72-B268-C46DF994E6B7}" dt="2024-01-25T01:41:51.841" v="46103" actId="20577"/>
          <ac:spMkLst>
            <pc:docMk/>
            <pc:sldMk cId="985481160" sldId="759"/>
            <ac:spMk id="3" creationId="{1DE32838-0EFD-ED43-CD51-D5E95C26D3D4}"/>
          </ac:spMkLst>
        </pc:spChg>
        <pc:spChg chg="mod">
          <ac:chgData name="Palit, Tapti" userId="dec6fbcd-7598-406a-8cbf-504d4a3bac15" providerId="ADAL" clId="{ECD42228-5B96-4A72-B268-C46DF994E6B7}" dt="2024-01-14T19:15:44.382" v="346"/>
          <ac:spMkLst>
            <pc:docMk/>
            <pc:sldMk cId="985481160" sldId="759"/>
            <ac:spMk id="4" creationId="{56815426-21FE-8B6F-A5B1-995FFEEA61BD}"/>
          </ac:spMkLst>
        </pc:spChg>
      </pc:sldChg>
      <pc:sldChg chg="addSp delSp modSp del mod ord modClrScheme addCm delCm chgLayout modNotesTx">
        <pc:chgData name="Palit, Tapti" userId="dec6fbcd-7598-406a-8cbf-504d4a3bac15" providerId="ADAL" clId="{ECD42228-5B96-4A72-B268-C46DF994E6B7}" dt="2024-01-29T16:57:05.224" v="82394" actId="47"/>
        <pc:sldMkLst>
          <pc:docMk/>
          <pc:sldMk cId="899327028" sldId="760"/>
        </pc:sldMkLst>
        <pc:spChg chg="mod ord">
          <ac:chgData name="Palit, Tapti" userId="dec6fbcd-7598-406a-8cbf-504d4a3bac15" providerId="ADAL" clId="{ECD42228-5B96-4A72-B268-C46DF994E6B7}" dt="2024-01-25T14:35:59.484" v="60608" actId="700"/>
          <ac:spMkLst>
            <pc:docMk/>
            <pc:sldMk cId="899327028" sldId="760"/>
            <ac:spMk id="2" creationId="{DF81ABB8-1B14-A1DB-FEB4-C89048CF950D}"/>
          </ac:spMkLst>
        </pc:spChg>
        <pc:spChg chg="add del mod">
          <ac:chgData name="Palit, Tapti" userId="dec6fbcd-7598-406a-8cbf-504d4a3bac15" providerId="ADAL" clId="{ECD42228-5B96-4A72-B268-C46DF994E6B7}" dt="2024-01-29T16:55:47.928" v="82372" actId="478"/>
          <ac:spMkLst>
            <pc:docMk/>
            <pc:sldMk cId="899327028" sldId="760"/>
            <ac:spMk id="3" creationId="{ABCC9868-ACBC-2D49-45C6-89FAE7BCAEFC}"/>
          </ac:spMkLst>
        </pc:spChg>
        <pc:spChg chg="mod ord">
          <ac:chgData name="Palit, Tapti" userId="dec6fbcd-7598-406a-8cbf-504d4a3bac15" providerId="ADAL" clId="{ECD42228-5B96-4A72-B268-C46DF994E6B7}" dt="2024-01-25T14:35:59.484" v="60608" actId="700"/>
          <ac:spMkLst>
            <pc:docMk/>
            <pc:sldMk cId="899327028" sldId="760"/>
            <ac:spMk id="4" creationId="{B4D0B73C-77E4-ECD1-49A1-4EB846159D8F}"/>
          </ac:spMkLst>
        </pc:spChg>
        <pc:spChg chg="mod">
          <ac:chgData name="Palit, Tapti" userId="dec6fbcd-7598-406a-8cbf-504d4a3bac15" providerId="ADAL" clId="{ECD42228-5B96-4A72-B268-C46DF994E6B7}" dt="2024-01-28T23:20:35.748" v="70632" actId="20577"/>
          <ac:spMkLst>
            <pc:docMk/>
            <pc:sldMk cId="899327028" sldId="760"/>
            <ac:spMk id="8" creationId="{4C34F45F-C406-B79A-70E5-77FF2A2CEE10}"/>
          </ac:spMkLst>
        </pc:spChg>
        <pc:spChg chg="add del mod">
          <ac:chgData name="Palit, Tapti" userId="dec6fbcd-7598-406a-8cbf-504d4a3bac15" providerId="ADAL" clId="{ECD42228-5B96-4A72-B268-C46DF994E6B7}" dt="2024-01-25T14:35:47.270" v="60606" actId="478"/>
          <ac:spMkLst>
            <pc:docMk/>
            <pc:sldMk cId="899327028" sldId="760"/>
            <ac:spMk id="11" creationId="{F8879F3A-DB25-4D7A-9FA1-29B86713E749}"/>
          </ac:spMkLst>
        </pc:spChg>
        <pc:spChg chg="add del mod ord">
          <ac:chgData name="Palit, Tapti" userId="dec6fbcd-7598-406a-8cbf-504d4a3bac15" providerId="ADAL" clId="{ECD42228-5B96-4A72-B268-C46DF994E6B7}" dt="2024-01-25T14:35:59.484" v="60608" actId="700"/>
          <ac:spMkLst>
            <pc:docMk/>
            <pc:sldMk cId="899327028" sldId="760"/>
            <ac:spMk id="13" creationId="{B182921F-F3BF-AAAD-360F-C22F1D17F214}"/>
          </ac:spMkLst>
        </pc:spChg>
        <pc:spChg chg="add mod">
          <ac:chgData name="Palit, Tapti" userId="dec6fbcd-7598-406a-8cbf-504d4a3bac15" providerId="ADAL" clId="{ECD42228-5B96-4A72-B268-C46DF994E6B7}" dt="2024-01-25T14:36:59.386" v="60639" actId="255"/>
          <ac:spMkLst>
            <pc:docMk/>
            <pc:sldMk cId="899327028" sldId="760"/>
            <ac:spMk id="14" creationId="{0BF84F92-DAAC-13DB-2477-37524B5AD0D5}"/>
          </ac:spMkLst>
        </pc:spChg>
        <pc:spChg chg="mod">
          <ac:chgData name="Palit, Tapti" userId="dec6fbcd-7598-406a-8cbf-504d4a3bac15" providerId="ADAL" clId="{ECD42228-5B96-4A72-B268-C46DF994E6B7}" dt="2024-01-28T23:20:26.976" v="70595" actId="1076"/>
          <ac:spMkLst>
            <pc:docMk/>
            <pc:sldMk cId="899327028" sldId="760"/>
            <ac:spMk id="27" creationId="{9D8244E9-5278-3F65-B6C3-9F1D20EE80C4}"/>
          </ac:spMkLst>
        </pc:spChg>
        <pc:spChg chg="mod">
          <ac:chgData name="Palit, Tapti" userId="dec6fbcd-7598-406a-8cbf-504d4a3bac15" providerId="ADAL" clId="{ECD42228-5B96-4A72-B268-C46DF994E6B7}" dt="2024-01-29T01:45:19.582" v="72582" actId="5793"/>
          <ac:spMkLst>
            <pc:docMk/>
            <pc:sldMk cId="899327028" sldId="760"/>
            <ac:spMk id="28" creationId="{89EFB966-D926-FE1D-3A0F-09593BBA96B6}"/>
          </ac:spMkLst>
        </pc:spChg>
        <pc:spChg chg="mod">
          <ac:chgData name="Palit, Tapti" userId="dec6fbcd-7598-406a-8cbf-504d4a3bac15" providerId="ADAL" clId="{ECD42228-5B96-4A72-B268-C46DF994E6B7}" dt="2024-01-28T23:20:58.617" v="70661" actId="20577"/>
          <ac:spMkLst>
            <pc:docMk/>
            <pc:sldMk cId="899327028" sldId="760"/>
            <ac:spMk id="37" creationId="{AED8CC3B-88CA-91AD-E51F-3A59BEE7580F}"/>
          </ac:spMkLst>
        </pc:spChg>
        <pc:picChg chg="mod ord">
          <ac:chgData name="Palit, Tapti" userId="dec6fbcd-7598-406a-8cbf-504d4a3bac15" providerId="ADAL" clId="{ECD42228-5B96-4A72-B268-C46DF994E6B7}" dt="2024-01-25T14:35:59.484" v="60608" actId="700"/>
          <ac:picMkLst>
            <pc:docMk/>
            <pc:sldMk cId="899327028" sldId="760"/>
            <ac:picMk id="12" creationId="{0304CBC5-D55E-2AF1-B56F-89A61AB208E9}"/>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4:37:19.635" v="60641"/>
              <pc2:cmMkLst xmlns:pc2="http://schemas.microsoft.com/office/powerpoint/2019/9/main/command">
                <pc:docMk/>
                <pc:sldMk cId="899327028" sldId="760"/>
                <pc2:cmMk id="{F4B4EB15-E843-49A0-99D3-5AB3326F26E0}"/>
              </pc2:cmMkLst>
            </pc226:cmChg>
            <pc226:cmChg xmlns:pc226="http://schemas.microsoft.com/office/powerpoint/2022/06/main/command" chg="del">
              <pc226:chgData name="Palit, Tapti" userId="dec6fbcd-7598-406a-8cbf-504d4a3bac15" providerId="ADAL" clId="{ECD42228-5B96-4A72-B268-C46DF994E6B7}" dt="2024-01-25T14:37:16.740" v="60640"/>
              <pc2:cmMkLst xmlns:pc2="http://schemas.microsoft.com/office/powerpoint/2019/9/main/command">
                <pc:docMk/>
                <pc:sldMk cId="899327028" sldId="760"/>
                <pc2:cmMk id="{AB286D7F-60E3-4DAF-AFD5-909AF29ACF30}"/>
              </pc2:cmMkLst>
            </pc226:cmChg>
            <pc226:cmChg xmlns:pc226="http://schemas.microsoft.com/office/powerpoint/2022/06/main/command" chg="add">
              <pc226:chgData name="Palit, Tapti" userId="dec6fbcd-7598-406a-8cbf-504d4a3bac15" providerId="ADAL" clId="{ECD42228-5B96-4A72-B268-C46DF994E6B7}" dt="2024-01-25T14:37:35.124" v="60642"/>
              <pc2:cmMkLst xmlns:pc2="http://schemas.microsoft.com/office/powerpoint/2019/9/main/command">
                <pc:docMk/>
                <pc:sldMk cId="899327028" sldId="760"/>
                <pc2:cmMk id="{A9B2FCA1-5781-4BD3-BF74-4E8181609CCC}"/>
              </pc2:cmMkLst>
            </pc226:cmChg>
          </p:ext>
        </pc:extLst>
      </pc:sldChg>
      <pc:sldChg chg="addSp delSp modSp add del mod modClrScheme modAnim chgLayout modNotesTx">
        <pc:chgData name="Palit, Tapti" userId="dec6fbcd-7598-406a-8cbf-504d4a3bac15" providerId="ADAL" clId="{ECD42228-5B96-4A72-B268-C46DF994E6B7}" dt="2024-01-24T02:14:05.735" v="35022" actId="1076"/>
        <pc:sldMkLst>
          <pc:docMk/>
          <pc:sldMk cId="2315818862" sldId="760"/>
        </pc:sldMkLst>
        <pc:spChg chg="mod ord">
          <ac:chgData name="Palit, Tapti" userId="dec6fbcd-7598-406a-8cbf-504d4a3bac15" providerId="ADAL" clId="{ECD42228-5B96-4A72-B268-C46DF994E6B7}" dt="2024-01-14T23:45:59.625" v="3739" actId="20577"/>
          <ac:spMkLst>
            <pc:docMk/>
            <pc:sldMk cId="2315818862" sldId="760"/>
            <ac:spMk id="2" creationId="{DF81ABB8-1B14-A1DB-FEB4-C89048CF950D}"/>
          </ac:spMkLst>
        </pc:spChg>
        <pc:spChg chg="mod ord">
          <ac:chgData name="Palit, Tapti" userId="dec6fbcd-7598-406a-8cbf-504d4a3bac15" providerId="ADAL" clId="{ECD42228-5B96-4A72-B268-C46DF994E6B7}" dt="2024-01-14T19:18:49.734" v="374" actId="700"/>
          <ac:spMkLst>
            <pc:docMk/>
            <pc:sldMk cId="2315818862" sldId="760"/>
            <ac:spMk id="4" creationId="{B4D0B73C-77E4-ECD1-49A1-4EB846159D8F}"/>
          </ac:spMkLst>
        </pc:spChg>
        <pc:spChg chg="mod">
          <ac:chgData name="Palit, Tapti" userId="dec6fbcd-7598-406a-8cbf-504d4a3bac15" providerId="ADAL" clId="{ECD42228-5B96-4A72-B268-C46DF994E6B7}" dt="2024-01-14T19:25:03.585" v="440" actId="208"/>
          <ac:spMkLst>
            <pc:docMk/>
            <pc:sldMk cId="2315818862" sldId="760"/>
            <ac:spMk id="5" creationId="{F5325E51-9A03-34B3-70C8-A9DD4DCF2733}"/>
          </ac:spMkLst>
        </pc:spChg>
        <pc:spChg chg="mod">
          <ac:chgData name="Palit, Tapti" userId="dec6fbcd-7598-406a-8cbf-504d4a3bac15" providerId="ADAL" clId="{ECD42228-5B96-4A72-B268-C46DF994E6B7}" dt="2024-01-16T04:15:08.010" v="5773" actId="114"/>
          <ac:spMkLst>
            <pc:docMk/>
            <pc:sldMk cId="2315818862" sldId="760"/>
            <ac:spMk id="7" creationId="{B0D5B52E-F89C-1B4E-FFC2-FC6C57CC7218}"/>
          </ac:spMkLst>
        </pc:spChg>
        <pc:spChg chg="mod">
          <ac:chgData name="Palit, Tapti" userId="dec6fbcd-7598-406a-8cbf-504d4a3bac15" providerId="ADAL" clId="{ECD42228-5B96-4A72-B268-C46DF994E6B7}" dt="2024-01-16T04:14:59.400" v="5771" actId="114"/>
          <ac:spMkLst>
            <pc:docMk/>
            <pc:sldMk cId="2315818862" sldId="760"/>
            <ac:spMk id="8" creationId="{4C34F45F-C406-B79A-70E5-77FF2A2CEE10}"/>
          </ac:spMkLst>
        </pc:spChg>
        <pc:spChg chg="add del mod ord">
          <ac:chgData name="Palit, Tapti" userId="dec6fbcd-7598-406a-8cbf-504d4a3bac15" providerId="ADAL" clId="{ECD42228-5B96-4A72-B268-C46DF994E6B7}" dt="2024-01-14T19:18:49.734" v="374" actId="700"/>
          <ac:spMkLst>
            <pc:docMk/>
            <pc:sldMk cId="2315818862" sldId="760"/>
            <ac:spMk id="11" creationId="{4DCCAC0D-257C-9181-C8BC-B9EBCD1E8593}"/>
          </ac:spMkLst>
        </pc:spChg>
        <pc:spChg chg="add del mod ord">
          <ac:chgData name="Palit, Tapti" userId="dec6fbcd-7598-406a-8cbf-504d4a3bac15" providerId="ADAL" clId="{ECD42228-5B96-4A72-B268-C46DF994E6B7}" dt="2024-01-14T19:18:49.734" v="374" actId="700"/>
          <ac:spMkLst>
            <pc:docMk/>
            <pc:sldMk cId="2315818862" sldId="760"/>
            <ac:spMk id="12" creationId="{966A5BDD-1EB5-30CA-5AB6-5666E694DA2E}"/>
          </ac:spMkLst>
        </pc:spChg>
        <pc:spChg chg="add del mod ord">
          <ac:chgData name="Palit, Tapti" userId="dec6fbcd-7598-406a-8cbf-504d4a3bac15" providerId="ADAL" clId="{ECD42228-5B96-4A72-B268-C46DF994E6B7}" dt="2024-01-14T19:24:57.621" v="439" actId="478"/>
          <ac:spMkLst>
            <pc:docMk/>
            <pc:sldMk cId="2315818862" sldId="760"/>
            <ac:spMk id="13" creationId="{23B61198-920D-CB8A-CA68-359FED8632AE}"/>
          </ac:spMkLst>
        </pc:spChg>
        <pc:spChg chg="del">
          <ac:chgData name="Palit, Tapti" userId="dec6fbcd-7598-406a-8cbf-504d4a3bac15" providerId="ADAL" clId="{ECD42228-5B96-4A72-B268-C46DF994E6B7}" dt="2024-01-24T02:13:52.578" v="35018"/>
          <ac:spMkLst>
            <pc:docMk/>
            <pc:sldMk cId="2315818862" sldId="760"/>
            <ac:spMk id="13" creationId="{3065B9F1-621B-B69E-8706-238DBCB4D508}"/>
          </ac:spMkLst>
        </pc:spChg>
        <pc:spChg chg="mod">
          <ac:chgData name="Palit, Tapti" userId="dec6fbcd-7598-406a-8cbf-504d4a3bac15" providerId="ADAL" clId="{ECD42228-5B96-4A72-B268-C46DF994E6B7}" dt="2024-01-23T14:29:48.274" v="24159" actId="20577"/>
          <ac:spMkLst>
            <pc:docMk/>
            <pc:sldMk cId="2315818862" sldId="760"/>
            <ac:spMk id="27" creationId="{9D8244E9-5278-3F65-B6C3-9F1D20EE80C4}"/>
          </ac:spMkLst>
        </pc:spChg>
        <pc:spChg chg="mod">
          <ac:chgData name="Palit, Tapti" userId="dec6fbcd-7598-406a-8cbf-504d4a3bac15" providerId="ADAL" clId="{ECD42228-5B96-4A72-B268-C46DF994E6B7}" dt="2024-01-14T20:45:57.449" v="1297" actId="14100"/>
          <ac:spMkLst>
            <pc:docMk/>
            <pc:sldMk cId="2315818862" sldId="760"/>
            <ac:spMk id="28" creationId="{89EFB966-D926-FE1D-3A0F-09593BBA96B6}"/>
          </ac:spMkLst>
        </pc:spChg>
        <pc:spChg chg="mod">
          <ac:chgData name="Palit, Tapti" userId="dec6fbcd-7598-406a-8cbf-504d4a3bac15" providerId="ADAL" clId="{ECD42228-5B96-4A72-B268-C46DF994E6B7}" dt="2024-01-16T04:15:14.220" v="5774" actId="114"/>
          <ac:spMkLst>
            <pc:docMk/>
            <pc:sldMk cId="2315818862" sldId="760"/>
            <ac:spMk id="37" creationId="{AED8CC3B-88CA-91AD-E51F-3A59BEE7580F}"/>
          </ac:spMkLst>
        </pc:spChg>
        <pc:spChg chg="mod">
          <ac:chgData name="Palit, Tapti" userId="dec6fbcd-7598-406a-8cbf-504d4a3bac15" providerId="ADAL" clId="{ECD42228-5B96-4A72-B268-C46DF994E6B7}" dt="2024-01-14T20:46:21.821" v="1306" actId="20577"/>
          <ac:spMkLst>
            <pc:docMk/>
            <pc:sldMk cId="2315818862" sldId="760"/>
            <ac:spMk id="38" creationId="{7FA65119-623F-C126-BFD8-2CC8C9B5746C}"/>
          </ac:spMkLst>
        </pc:spChg>
        <pc:spChg chg="mod">
          <ac:chgData name="Palit, Tapti" userId="dec6fbcd-7598-406a-8cbf-504d4a3bac15" providerId="ADAL" clId="{ECD42228-5B96-4A72-B268-C46DF994E6B7}" dt="2024-01-14T20:47:02.713" v="1343" actId="14100"/>
          <ac:spMkLst>
            <pc:docMk/>
            <pc:sldMk cId="2315818862" sldId="760"/>
            <ac:spMk id="45" creationId="{16BAF015-D4A6-06D0-ED1E-D4E1704538DD}"/>
          </ac:spMkLst>
        </pc:spChg>
        <pc:spChg chg="mod">
          <ac:chgData name="Palit, Tapti" userId="dec6fbcd-7598-406a-8cbf-504d4a3bac15" providerId="ADAL" clId="{ECD42228-5B96-4A72-B268-C46DF994E6B7}" dt="2024-01-16T04:15:16.788" v="5775" actId="114"/>
          <ac:spMkLst>
            <pc:docMk/>
            <pc:sldMk cId="2315818862" sldId="760"/>
            <ac:spMk id="50" creationId="{6D7BADB0-6F43-63E7-FDFB-9C131041A0F2}"/>
          </ac:spMkLst>
        </pc:spChg>
        <pc:spChg chg="del">
          <ac:chgData name="Palit, Tapti" userId="dec6fbcd-7598-406a-8cbf-504d4a3bac15" providerId="ADAL" clId="{ECD42228-5B96-4A72-B268-C46DF994E6B7}" dt="2024-01-14T20:46:49.593" v="1333" actId="478"/>
          <ac:spMkLst>
            <pc:docMk/>
            <pc:sldMk cId="2315818862" sldId="760"/>
            <ac:spMk id="68" creationId="{4D723328-A711-0E42-047E-1DA5D7B328E2}"/>
          </ac:spMkLst>
        </pc:spChg>
        <pc:spChg chg="mod">
          <ac:chgData name="Palit, Tapti" userId="dec6fbcd-7598-406a-8cbf-504d4a3bac15" providerId="ADAL" clId="{ECD42228-5B96-4A72-B268-C46DF994E6B7}" dt="2024-01-16T04:15:21.008" v="5776" actId="114"/>
          <ac:spMkLst>
            <pc:docMk/>
            <pc:sldMk cId="2315818862" sldId="760"/>
            <ac:spMk id="73" creationId="{800523CF-AF1D-AB7F-A449-2D1CAD9DAC14}"/>
          </ac:spMkLst>
        </pc:spChg>
        <pc:spChg chg="mod">
          <ac:chgData name="Palit, Tapti" userId="dec6fbcd-7598-406a-8cbf-504d4a3bac15" providerId="ADAL" clId="{ECD42228-5B96-4A72-B268-C46DF994E6B7}" dt="2024-01-16T04:15:23.779" v="5777" actId="114"/>
          <ac:spMkLst>
            <pc:docMk/>
            <pc:sldMk cId="2315818862" sldId="760"/>
            <ac:spMk id="74" creationId="{DA1B70A0-1179-BDDA-CDA2-F6A2F2662A5C}"/>
          </ac:spMkLst>
        </pc:spChg>
        <pc:picChg chg="add mod">
          <ac:chgData name="Palit, Tapti" userId="dec6fbcd-7598-406a-8cbf-504d4a3bac15" providerId="ADAL" clId="{ECD42228-5B96-4A72-B268-C46DF994E6B7}" dt="2024-01-24T02:14:05.735" v="35022" actId="1076"/>
          <ac:picMkLst>
            <pc:docMk/>
            <pc:sldMk cId="2315818862" sldId="760"/>
            <ac:picMk id="12" creationId="{0304CBC5-D55E-2AF1-B56F-89A61AB208E9}"/>
          </ac:picMkLst>
        </pc:picChg>
        <pc:picChg chg="del">
          <ac:chgData name="Palit, Tapti" userId="dec6fbcd-7598-406a-8cbf-504d4a3bac15" providerId="ADAL" clId="{ECD42228-5B96-4A72-B268-C46DF994E6B7}" dt="2024-01-24T02:13:47.693" v="35017" actId="478"/>
          <ac:picMkLst>
            <pc:docMk/>
            <pc:sldMk cId="2315818862" sldId="760"/>
            <ac:picMk id="1052" creationId="{A54801A9-C387-5404-734F-5006832888A4}"/>
          </ac:picMkLst>
        </pc:picChg>
      </pc:sldChg>
      <pc:sldChg chg="addSp delSp modSp add del mod modClrScheme modAnim addCm chgLayout modNotesTx">
        <pc:chgData name="Palit, Tapti" userId="dec6fbcd-7598-406a-8cbf-504d4a3bac15" providerId="ADAL" clId="{ECD42228-5B96-4A72-B268-C46DF994E6B7}" dt="2024-01-25T01:11:02.200" v="44571" actId="20577"/>
        <pc:sldMkLst>
          <pc:docMk/>
          <pc:sldMk cId="2217327378" sldId="761"/>
        </pc:sldMkLst>
        <pc:spChg chg="mod ord">
          <ac:chgData name="Palit, Tapti" userId="dec6fbcd-7598-406a-8cbf-504d4a3bac15" providerId="ADAL" clId="{ECD42228-5B96-4A72-B268-C46DF994E6B7}" dt="2024-01-25T01:07:16.806" v="44339" actId="20577"/>
          <ac:spMkLst>
            <pc:docMk/>
            <pc:sldMk cId="2217327378" sldId="761"/>
            <ac:spMk id="2" creationId="{F8B8D02F-DFDB-4EB1-8C2E-1677EEE15BF7}"/>
          </ac:spMkLst>
        </pc:spChg>
        <pc:spChg chg="add del mod ord">
          <ac:chgData name="Palit, Tapti" userId="dec6fbcd-7598-406a-8cbf-504d4a3bac15" providerId="ADAL" clId="{ECD42228-5B96-4A72-B268-C46DF994E6B7}" dt="2024-01-14T19:18:49.734" v="374" actId="700"/>
          <ac:spMkLst>
            <pc:docMk/>
            <pc:sldMk cId="2217327378" sldId="761"/>
            <ac:spMk id="3" creationId="{B1CD0213-9C00-59E1-F22C-7DB7DF31C398}"/>
          </ac:spMkLst>
        </pc:spChg>
        <pc:spChg chg="mod ord">
          <ac:chgData name="Palit, Tapti" userId="dec6fbcd-7598-406a-8cbf-504d4a3bac15" providerId="ADAL" clId="{ECD42228-5B96-4A72-B268-C46DF994E6B7}" dt="2024-01-14T19:18:49.734" v="374" actId="700"/>
          <ac:spMkLst>
            <pc:docMk/>
            <pc:sldMk cId="2217327378" sldId="761"/>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2217327378" sldId="761"/>
            <ac:spMk id="6" creationId="{204C657A-7FFA-0A4C-FF68-C13FD4A45ACB}"/>
          </ac:spMkLst>
        </pc:spChg>
        <pc:spChg chg="add del mod ord">
          <ac:chgData name="Palit, Tapti" userId="dec6fbcd-7598-406a-8cbf-504d4a3bac15" providerId="ADAL" clId="{ECD42228-5B96-4A72-B268-C46DF994E6B7}" dt="2024-01-14T19:20:19.996" v="379" actId="478"/>
          <ac:spMkLst>
            <pc:docMk/>
            <pc:sldMk cId="2217327378" sldId="761"/>
            <ac:spMk id="7" creationId="{33024E36-45E1-A683-79CB-6D6A8E8042A2}"/>
          </ac:spMkLst>
        </pc:spChg>
        <pc:picChg chg="del">
          <ac:chgData name="Palit, Tapti" userId="dec6fbcd-7598-406a-8cbf-504d4a3bac15" providerId="ADAL" clId="{ECD42228-5B96-4A72-B268-C46DF994E6B7}" dt="2024-01-25T00:59:03.860" v="44000" actId="478"/>
          <ac:picMkLst>
            <pc:docMk/>
            <pc:sldMk cId="2217327378" sldId="761"/>
            <ac:picMk id="5" creationId="{E7EFBCF8-F744-C343-982D-CD5ABBA5AA05}"/>
          </ac:picMkLst>
        </pc:picChg>
        <pc:picChg chg="add mod">
          <ac:chgData name="Palit, Tapti" userId="dec6fbcd-7598-406a-8cbf-504d4a3bac15" providerId="ADAL" clId="{ECD42228-5B96-4A72-B268-C46DF994E6B7}" dt="2024-01-25T01:04:00.734" v="44173" actId="1076"/>
          <ac:picMkLst>
            <pc:docMk/>
            <pc:sldMk cId="2217327378" sldId="761"/>
            <ac:picMk id="6" creationId="{0DA0E592-3C4A-98F4-9A16-DC69B1C15589}"/>
          </ac:picMkLst>
        </pc:picChg>
        <pc:picChg chg="add mod">
          <ac:chgData name="Palit, Tapti" userId="dec6fbcd-7598-406a-8cbf-504d4a3bac15" providerId="ADAL" clId="{ECD42228-5B96-4A72-B268-C46DF994E6B7}" dt="2024-01-25T01:04:17.677" v="44176" actId="1076"/>
          <ac:picMkLst>
            <pc:docMk/>
            <pc:sldMk cId="2217327378" sldId="761"/>
            <ac:picMk id="8" creationId="{F0D0E824-6AB1-A1A4-2B41-47BCBBBA8CE2}"/>
          </ac:picMkLst>
        </pc:picChg>
        <pc:picChg chg="add ord">
          <ac:chgData name="Palit, Tapti" userId="dec6fbcd-7598-406a-8cbf-504d4a3bac15" providerId="ADAL" clId="{ECD42228-5B96-4A72-B268-C46DF994E6B7}" dt="2024-01-25T01:05:50.166" v="44264" actId="166"/>
          <ac:picMkLst>
            <pc:docMk/>
            <pc:sldMk cId="2217327378" sldId="761"/>
            <ac:picMk id="10" creationId="{4D39C989-E4B6-AD3B-240F-C940D84C4B51}"/>
          </ac:picMkLst>
        </pc:picChg>
        <pc:picChg chg="add">
          <ac:chgData name="Palit, Tapti" userId="dec6fbcd-7598-406a-8cbf-504d4a3bac15" providerId="ADAL" clId="{ECD42228-5B96-4A72-B268-C46DF994E6B7}" dt="2024-01-25T01:05:22.472" v="44210" actId="22"/>
          <ac:picMkLst>
            <pc:docMk/>
            <pc:sldMk cId="2217327378" sldId="761"/>
            <ac:picMk id="12" creationId="{E8994956-F618-DABF-870D-F545F4305622}"/>
          </ac:picMkLst>
        </pc:picChg>
        <pc:picChg chg="mod">
          <ac:chgData name="Palit, Tapti" userId="dec6fbcd-7598-406a-8cbf-504d4a3bac15" providerId="ADAL" clId="{ECD42228-5B96-4A72-B268-C46DF994E6B7}" dt="2024-01-25T00:59:17.909" v="44006" actId="14100"/>
          <ac:picMkLst>
            <pc:docMk/>
            <pc:sldMk cId="2217327378" sldId="761"/>
            <ac:picMk id="21" creationId="{3F5574EC-286F-0BB7-785E-404D4E94595C}"/>
          </ac:picMkLst>
        </pc:picChg>
        <pc:picChg chg="del">
          <ac:chgData name="Palit, Tapti" userId="dec6fbcd-7598-406a-8cbf-504d4a3bac15" providerId="ADAL" clId="{ECD42228-5B96-4A72-B268-C46DF994E6B7}" dt="2024-01-25T00:59:10.564" v="44003" actId="478"/>
          <ac:picMkLst>
            <pc:docMk/>
            <pc:sldMk cId="2217327378" sldId="761"/>
            <ac:picMk id="22" creationId="{7BA78636-FF8E-8AEA-564C-F3DF77C9862F}"/>
          </ac:picMkLst>
        </pc:picChg>
        <pc:picChg chg="del">
          <ac:chgData name="Palit, Tapti" userId="dec6fbcd-7598-406a-8cbf-504d4a3bac15" providerId="ADAL" clId="{ECD42228-5B96-4A72-B268-C46DF994E6B7}" dt="2024-01-25T00:59:09.187" v="44002" actId="478"/>
          <ac:picMkLst>
            <pc:docMk/>
            <pc:sldMk cId="2217327378" sldId="761"/>
            <ac:picMk id="25" creationId="{54E41EB9-824F-43BF-5B26-1F1A1BF58566}"/>
          </ac:picMkLst>
        </pc:picChg>
        <pc:picChg chg="del">
          <ac:chgData name="Palit, Tapti" userId="dec6fbcd-7598-406a-8cbf-504d4a3bac15" providerId="ADAL" clId="{ECD42228-5B96-4A72-B268-C46DF994E6B7}" dt="2024-01-25T00:59:12.170" v="44004" actId="478"/>
          <ac:picMkLst>
            <pc:docMk/>
            <pc:sldMk cId="2217327378" sldId="761"/>
            <ac:picMk id="26" creationId="{906D6E89-F5EF-E8D5-6973-DC050AE919B2}"/>
          </ac:picMkLst>
        </pc:picChg>
        <pc:picChg chg="del">
          <ac:chgData name="Palit, Tapti" userId="dec6fbcd-7598-406a-8cbf-504d4a3bac15" providerId="ADAL" clId="{ECD42228-5B96-4A72-B268-C46DF994E6B7}" dt="2024-01-25T00:59:07.583" v="44001" actId="478"/>
          <ac:picMkLst>
            <pc:docMk/>
            <pc:sldMk cId="2217327378" sldId="761"/>
            <ac:picMk id="28" creationId="{E35A60AD-EF0B-6851-B808-A97DF30A909C}"/>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01:44:23.492" v="13011"/>
              <pc2:cmMkLst xmlns:pc2="http://schemas.microsoft.com/office/powerpoint/2019/9/main/command">
                <pc:docMk/>
                <pc:sldMk cId="2217327378" sldId="761"/>
                <pc2:cmMk id="{6D748C84-E3F3-4AB4-8F8F-A7C6EF1D2E55}"/>
              </pc2:cmMkLst>
            </pc226:cmChg>
          </p:ext>
        </pc:extLst>
      </pc:sldChg>
      <pc:sldChg chg="modSp add del mod">
        <pc:chgData name="Palit, Tapti" userId="dec6fbcd-7598-406a-8cbf-504d4a3bac15" providerId="ADAL" clId="{ECD42228-5B96-4A72-B268-C46DF994E6B7}" dt="2024-01-28T03:44:01.241" v="67437" actId="47"/>
        <pc:sldMkLst>
          <pc:docMk/>
          <pc:sldMk cId="512239654" sldId="763"/>
        </pc:sldMkLst>
        <pc:spChg chg="mod">
          <ac:chgData name="Palit, Tapti" userId="dec6fbcd-7598-406a-8cbf-504d4a3bac15" providerId="ADAL" clId="{ECD42228-5B96-4A72-B268-C46DF994E6B7}" dt="2024-01-14T20:26:10.929" v="732"/>
          <ac:spMkLst>
            <pc:docMk/>
            <pc:sldMk cId="512239654" sldId="763"/>
            <ac:spMk id="2" creationId="{5510985D-2477-455A-A3CB-96DAE9FDD982}"/>
          </ac:spMkLst>
        </pc:spChg>
        <pc:spChg chg="mod">
          <ac:chgData name="Palit, Tapti" userId="dec6fbcd-7598-406a-8cbf-504d4a3bac15" providerId="ADAL" clId="{ECD42228-5B96-4A72-B268-C46DF994E6B7}" dt="2024-01-14T20:26:10.929" v="732"/>
          <ac:spMkLst>
            <pc:docMk/>
            <pc:sldMk cId="512239654" sldId="763"/>
            <ac:spMk id="4" creationId="{52C5D24A-7BA7-4124-9EA5-F0C4372FD74C}"/>
          </ac:spMkLst>
        </pc:spChg>
      </pc:sldChg>
      <pc:sldChg chg="modSp add del">
        <pc:chgData name="Palit, Tapti" userId="dec6fbcd-7598-406a-8cbf-504d4a3bac15" providerId="ADAL" clId="{ECD42228-5B96-4A72-B268-C46DF994E6B7}" dt="2024-01-28T03:44:01.241" v="67437" actId="47"/>
        <pc:sldMkLst>
          <pc:docMk/>
          <pc:sldMk cId="73856874" sldId="764"/>
        </pc:sldMkLst>
        <pc:spChg chg="mod">
          <ac:chgData name="Palit, Tapti" userId="dec6fbcd-7598-406a-8cbf-504d4a3bac15" providerId="ADAL" clId="{ECD42228-5B96-4A72-B268-C46DF994E6B7}" dt="2024-01-14T20:26:10.929" v="732"/>
          <ac:spMkLst>
            <pc:docMk/>
            <pc:sldMk cId="73856874" sldId="764"/>
            <ac:spMk id="2" creationId="{5A5DD8AF-62EA-CF2A-7851-701065D27799}"/>
          </ac:spMkLst>
        </pc:spChg>
        <pc:spChg chg="mod">
          <ac:chgData name="Palit, Tapti" userId="dec6fbcd-7598-406a-8cbf-504d4a3bac15" providerId="ADAL" clId="{ECD42228-5B96-4A72-B268-C46DF994E6B7}" dt="2024-01-14T20:26:10.929" v="732"/>
          <ac:spMkLst>
            <pc:docMk/>
            <pc:sldMk cId="73856874" sldId="764"/>
            <ac:spMk id="4" creationId="{7AE7F40A-9DC6-75F6-B3AF-60B69EB53A94}"/>
          </ac:spMkLst>
        </pc:spChg>
      </pc:sldChg>
      <pc:sldChg chg="del">
        <pc:chgData name="Palit, Tapti" userId="dec6fbcd-7598-406a-8cbf-504d4a3bac15" providerId="ADAL" clId="{ECD42228-5B96-4A72-B268-C46DF994E6B7}" dt="2024-01-28T03:44:01.241" v="67437" actId="47"/>
        <pc:sldMkLst>
          <pc:docMk/>
          <pc:sldMk cId="503459869" sldId="765"/>
        </pc:sldMkLst>
      </pc:sldChg>
      <pc:sldChg chg="modSp add del mod modNotesTx">
        <pc:chgData name="Palit, Tapti" userId="dec6fbcd-7598-406a-8cbf-504d4a3bac15" providerId="ADAL" clId="{ECD42228-5B96-4A72-B268-C46DF994E6B7}" dt="2024-01-28T22:35:08.045" v="70044" actId="2696"/>
        <pc:sldMkLst>
          <pc:docMk/>
          <pc:sldMk cId="1489884793" sldId="766"/>
        </pc:sldMkLst>
        <pc:spChg chg="mod">
          <ac:chgData name="Palit, Tapti" userId="dec6fbcd-7598-406a-8cbf-504d4a3bac15" providerId="ADAL" clId="{ECD42228-5B96-4A72-B268-C46DF994E6B7}" dt="2024-01-14T20:26:10.929" v="732"/>
          <ac:spMkLst>
            <pc:docMk/>
            <pc:sldMk cId="1489884793" sldId="766"/>
            <ac:spMk id="2" creationId="{9172D11A-0F01-2059-B19E-0DB3157F9A74}"/>
          </ac:spMkLst>
        </pc:spChg>
        <pc:spChg chg="mod">
          <ac:chgData name="Palit, Tapti" userId="dec6fbcd-7598-406a-8cbf-504d4a3bac15" providerId="ADAL" clId="{ECD42228-5B96-4A72-B268-C46DF994E6B7}" dt="2024-01-23T04:26:18.907" v="19425" actId="113"/>
          <ac:spMkLst>
            <pc:docMk/>
            <pc:sldMk cId="1489884793" sldId="766"/>
            <ac:spMk id="3" creationId="{1DE32838-0EFD-ED43-CD51-D5E95C26D3D4}"/>
          </ac:spMkLst>
        </pc:spChg>
        <pc:spChg chg="mod">
          <ac:chgData name="Palit, Tapti" userId="dec6fbcd-7598-406a-8cbf-504d4a3bac15" providerId="ADAL" clId="{ECD42228-5B96-4A72-B268-C46DF994E6B7}" dt="2024-01-14T20:26:10.929" v="732"/>
          <ac:spMkLst>
            <pc:docMk/>
            <pc:sldMk cId="1489884793" sldId="766"/>
            <ac:spMk id="4" creationId="{56815426-21FE-8B6F-A5B1-995FFEEA61BD}"/>
          </ac:spMkLst>
        </pc:spChg>
      </pc:sldChg>
      <pc:sldChg chg="add mod modShow">
        <pc:chgData name="Palit, Tapti" userId="dec6fbcd-7598-406a-8cbf-504d4a3bac15" providerId="ADAL" clId="{ECD42228-5B96-4A72-B268-C46DF994E6B7}" dt="2024-01-28T22:35:13.077" v="70046" actId="729"/>
        <pc:sldMkLst>
          <pc:docMk/>
          <pc:sldMk cId="2331925342" sldId="766"/>
        </pc:sldMkLst>
      </pc:sldChg>
      <pc:sldChg chg="addSp delSp modSp add del mod ord modAnim modNotesTx">
        <pc:chgData name="Palit, Tapti" userId="dec6fbcd-7598-406a-8cbf-504d4a3bac15" providerId="ADAL" clId="{ECD42228-5B96-4A72-B268-C46DF994E6B7}" dt="2024-01-30T02:29:32.682" v="84086" actId="20577"/>
        <pc:sldMkLst>
          <pc:docMk/>
          <pc:sldMk cId="3143179597" sldId="767"/>
        </pc:sldMkLst>
        <pc:spChg chg="mod">
          <ac:chgData name="Palit, Tapti" userId="dec6fbcd-7598-406a-8cbf-504d4a3bac15" providerId="ADAL" clId="{ECD42228-5B96-4A72-B268-C46DF994E6B7}" dt="2024-01-29T01:09:02.520" v="72048" actId="20577"/>
          <ac:spMkLst>
            <pc:docMk/>
            <pc:sldMk cId="3143179597" sldId="767"/>
            <ac:spMk id="2" creationId="{DF11CC87-4AAD-3012-5E40-5FE127F284B9}"/>
          </ac:spMkLst>
        </pc:spChg>
        <pc:spChg chg="mod">
          <ac:chgData name="Palit, Tapti" userId="dec6fbcd-7598-406a-8cbf-504d4a3bac15" providerId="ADAL" clId="{ECD42228-5B96-4A72-B268-C46DF994E6B7}" dt="2024-01-29T00:49:24.609" v="71828" actId="21"/>
          <ac:spMkLst>
            <pc:docMk/>
            <pc:sldMk cId="3143179597" sldId="767"/>
            <ac:spMk id="3" creationId="{F864FEFB-02CD-3530-1407-456878CB7C5C}"/>
          </ac:spMkLst>
        </pc:spChg>
        <pc:spChg chg="mod">
          <ac:chgData name="Palit, Tapti" userId="dec6fbcd-7598-406a-8cbf-504d4a3bac15" providerId="ADAL" clId="{ECD42228-5B96-4A72-B268-C46DF994E6B7}" dt="2024-01-14T20:26:10.929" v="732"/>
          <ac:spMkLst>
            <pc:docMk/>
            <pc:sldMk cId="3143179597" sldId="767"/>
            <ac:spMk id="4" creationId="{85DDFC63-3BFC-EF3C-25BC-59FD0C0FB368}"/>
          </ac:spMkLst>
        </pc:spChg>
        <pc:spChg chg="del mod">
          <ac:chgData name="Palit, Tapti" userId="dec6fbcd-7598-406a-8cbf-504d4a3bac15" providerId="ADAL" clId="{ECD42228-5B96-4A72-B268-C46DF994E6B7}" dt="2024-01-28T02:47:01.353" v="67409" actId="478"/>
          <ac:spMkLst>
            <pc:docMk/>
            <pc:sldMk cId="3143179597" sldId="767"/>
            <ac:spMk id="5" creationId="{08CC6931-3A58-16B2-8D27-FF71E944FF0A}"/>
          </ac:spMkLst>
        </pc:spChg>
        <pc:spChg chg="add mod">
          <ac:chgData name="Palit, Tapti" userId="dec6fbcd-7598-406a-8cbf-504d4a3bac15" providerId="ADAL" clId="{ECD42228-5B96-4A72-B268-C46DF994E6B7}" dt="2024-01-29T02:23:46.026" v="74307" actId="1076"/>
          <ac:spMkLst>
            <pc:docMk/>
            <pc:sldMk cId="3143179597" sldId="767"/>
            <ac:spMk id="5" creationId="{C5093DFA-0D1D-D5EF-5BC7-A52F3689FA96}"/>
          </ac:spMkLst>
        </pc:spChg>
        <pc:spChg chg="del mod">
          <ac:chgData name="Palit, Tapti" userId="dec6fbcd-7598-406a-8cbf-504d4a3bac15" providerId="ADAL" clId="{ECD42228-5B96-4A72-B268-C46DF994E6B7}" dt="2024-01-29T01:29:48.472" v="72224" actId="478"/>
          <ac:spMkLst>
            <pc:docMk/>
            <pc:sldMk cId="3143179597" sldId="767"/>
            <ac:spMk id="7" creationId="{B3B0A36C-3E16-9C19-79CA-1ED4F1B7D97A}"/>
          </ac:spMkLst>
        </pc:spChg>
        <pc:spChg chg="del mod">
          <ac:chgData name="Palit, Tapti" userId="dec6fbcd-7598-406a-8cbf-504d4a3bac15" providerId="ADAL" clId="{ECD42228-5B96-4A72-B268-C46DF994E6B7}" dt="2024-01-29T01:29:54.202" v="72225" actId="478"/>
          <ac:spMkLst>
            <pc:docMk/>
            <pc:sldMk cId="3143179597" sldId="767"/>
            <ac:spMk id="8" creationId="{FEE9A8B3-EC1C-C93F-321B-2431AB56C88A}"/>
          </ac:spMkLst>
        </pc:spChg>
        <pc:spChg chg="del mod">
          <ac:chgData name="Palit, Tapti" userId="dec6fbcd-7598-406a-8cbf-504d4a3bac15" providerId="ADAL" clId="{ECD42228-5B96-4A72-B268-C46DF994E6B7}" dt="2024-01-29T01:30:01.315" v="72226" actId="478"/>
          <ac:spMkLst>
            <pc:docMk/>
            <pc:sldMk cId="3143179597" sldId="767"/>
            <ac:spMk id="9" creationId="{5BDC5A0C-1760-6E31-3EE8-83E42BABA1ED}"/>
          </ac:spMkLst>
        </pc:spChg>
        <pc:spChg chg="del mod">
          <ac:chgData name="Palit, Tapti" userId="dec6fbcd-7598-406a-8cbf-504d4a3bac15" providerId="ADAL" clId="{ECD42228-5B96-4A72-B268-C46DF994E6B7}" dt="2024-01-29T01:30:05.463" v="72227" actId="478"/>
          <ac:spMkLst>
            <pc:docMk/>
            <pc:sldMk cId="3143179597" sldId="767"/>
            <ac:spMk id="10" creationId="{FB094938-1935-AB92-21A0-9F81025EFC38}"/>
          </ac:spMkLst>
        </pc:spChg>
        <pc:spChg chg="mod">
          <ac:chgData name="Palit, Tapti" userId="dec6fbcd-7598-406a-8cbf-504d4a3bac15" providerId="ADAL" clId="{ECD42228-5B96-4A72-B268-C46DF994E6B7}" dt="2024-01-29T01:30:07.980" v="72228" actId="6549"/>
          <ac:spMkLst>
            <pc:docMk/>
            <pc:sldMk cId="3143179597" sldId="767"/>
            <ac:spMk id="12" creationId="{A0DDA5C8-50FB-DC2A-DD9C-8C03D4B036D6}"/>
          </ac:spMkLst>
        </pc:spChg>
        <pc:spChg chg="add mod">
          <ac:chgData name="Palit, Tapti" userId="dec6fbcd-7598-406a-8cbf-504d4a3bac15" providerId="ADAL" clId="{ECD42228-5B96-4A72-B268-C46DF994E6B7}" dt="2024-01-30T02:29:32.682" v="84086" actId="20577"/>
          <ac:spMkLst>
            <pc:docMk/>
            <pc:sldMk cId="3143179597" sldId="767"/>
            <ac:spMk id="17" creationId="{44BF2813-A3B5-B3E7-51DF-4243D38A3C57}"/>
          </ac:spMkLst>
        </pc:spChg>
        <pc:spChg chg="add mod">
          <ac:chgData name="Palit, Tapti" userId="dec6fbcd-7598-406a-8cbf-504d4a3bac15" providerId="ADAL" clId="{ECD42228-5B96-4A72-B268-C46DF994E6B7}" dt="2024-01-29T01:30:32.896" v="72261" actId="1076"/>
          <ac:spMkLst>
            <pc:docMk/>
            <pc:sldMk cId="3143179597" sldId="767"/>
            <ac:spMk id="18" creationId="{CA2CF09F-EB8C-FDDA-8966-A0890DAEDF65}"/>
          </ac:spMkLst>
        </pc:spChg>
        <pc:grpChg chg="del">
          <ac:chgData name="Palit, Tapti" userId="dec6fbcd-7598-406a-8cbf-504d4a3bac15" providerId="ADAL" clId="{ECD42228-5B96-4A72-B268-C46DF994E6B7}" dt="2024-01-29T01:30:01.315" v="72226" actId="478"/>
          <ac:grpSpMkLst>
            <pc:docMk/>
            <pc:sldMk cId="3143179597" sldId="767"/>
            <ac:grpSpMk id="11" creationId="{090561B4-08BE-D9D9-C676-890896DE911B}"/>
          </ac:grpSpMkLst>
        </pc:grpChg>
        <pc:grpChg chg="del">
          <ac:chgData name="Palit, Tapti" userId="dec6fbcd-7598-406a-8cbf-504d4a3bac15" providerId="ADAL" clId="{ECD42228-5B96-4A72-B268-C46DF994E6B7}" dt="2024-01-29T01:30:13.033" v="72229" actId="478"/>
          <ac:grpSpMkLst>
            <pc:docMk/>
            <pc:sldMk cId="3143179597" sldId="767"/>
            <ac:grpSpMk id="16" creationId="{B9862B4B-6F6D-42F6-65DD-02EFECEDC0AD}"/>
          </ac:grpSpMkLst>
        </pc:grpChg>
        <pc:picChg chg="add mod">
          <ac:chgData name="Palit, Tapti" userId="dec6fbcd-7598-406a-8cbf-504d4a3bac15" providerId="ADAL" clId="{ECD42228-5B96-4A72-B268-C46DF994E6B7}" dt="2024-01-29T00:49:33.663" v="71831" actId="1076"/>
          <ac:picMkLst>
            <pc:docMk/>
            <pc:sldMk cId="3143179597" sldId="767"/>
            <ac:picMk id="6" creationId="{2C64309F-5B6E-D150-ED3C-F4D779E48D86}"/>
          </ac:picMkLst>
        </pc:picChg>
        <pc:picChg chg="mod">
          <ac:chgData name="Palit, Tapti" userId="dec6fbcd-7598-406a-8cbf-504d4a3bac15" providerId="ADAL" clId="{ECD42228-5B96-4A72-B268-C46DF994E6B7}" dt="2024-01-29T02:23:46.026" v="74307" actId="1076"/>
          <ac:picMkLst>
            <pc:docMk/>
            <pc:sldMk cId="3143179597" sldId="767"/>
            <ac:picMk id="4098" creationId="{92C4798C-820F-CB9D-95B7-B09FFE4F0500}"/>
          </ac:picMkLst>
        </pc:picChg>
      </pc:sldChg>
      <pc:sldChg chg="delSp modSp add del mod">
        <pc:chgData name="Palit, Tapti" userId="dec6fbcd-7598-406a-8cbf-504d4a3bac15" providerId="ADAL" clId="{ECD42228-5B96-4A72-B268-C46DF994E6B7}" dt="2024-01-25T07:48:50.594" v="57263" actId="47"/>
        <pc:sldMkLst>
          <pc:docMk/>
          <pc:sldMk cId="918079519" sldId="769"/>
        </pc:sldMkLst>
        <pc:spChg chg="mod">
          <ac:chgData name="Palit, Tapti" userId="dec6fbcd-7598-406a-8cbf-504d4a3bac15" providerId="ADAL" clId="{ECD42228-5B96-4A72-B268-C46DF994E6B7}" dt="2024-01-24T04:30:15.318" v="40192" actId="20577"/>
          <ac:spMkLst>
            <pc:docMk/>
            <pc:sldMk cId="918079519" sldId="769"/>
            <ac:spMk id="2" creationId="{59240995-ED89-086D-83DF-F01344A66D93}"/>
          </ac:spMkLst>
        </pc:spChg>
        <pc:spChg chg="mod">
          <ac:chgData name="Palit, Tapti" userId="dec6fbcd-7598-406a-8cbf-504d4a3bac15" providerId="ADAL" clId="{ECD42228-5B96-4A72-B268-C46DF994E6B7}" dt="2024-01-14T20:26:10.929" v="732"/>
          <ac:spMkLst>
            <pc:docMk/>
            <pc:sldMk cId="918079519" sldId="769"/>
            <ac:spMk id="3" creationId="{8CD75A24-A922-707C-FFA9-97286CC05500}"/>
          </ac:spMkLst>
        </pc:spChg>
        <pc:spChg chg="mod">
          <ac:chgData name="Palit, Tapti" userId="dec6fbcd-7598-406a-8cbf-504d4a3bac15" providerId="ADAL" clId="{ECD42228-5B96-4A72-B268-C46DF994E6B7}" dt="2024-01-14T20:26:10.929" v="732"/>
          <ac:spMkLst>
            <pc:docMk/>
            <pc:sldMk cId="918079519" sldId="769"/>
            <ac:spMk id="4" creationId="{70ACB5D1-10EA-7E1E-6469-346D0A3410BD}"/>
          </ac:spMkLst>
        </pc:spChg>
        <pc:spChg chg="mod">
          <ac:chgData name="Palit, Tapti" userId="dec6fbcd-7598-406a-8cbf-504d4a3bac15" providerId="ADAL" clId="{ECD42228-5B96-4A72-B268-C46DF994E6B7}" dt="2024-01-24T04:30:45.146" v="40195" actId="1076"/>
          <ac:spMkLst>
            <pc:docMk/>
            <pc:sldMk cId="918079519" sldId="769"/>
            <ac:spMk id="7" creationId="{06294042-E080-E725-DC90-F949D77726A1}"/>
          </ac:spMkLst>
        </pc:spChg>
        <pc:spChg chg="mod">
          <ac:chgData name="Palit, Tapti" userId="dec6fbcd-7598-406a-8cbf-504d4a3bac15" providerId="ADAL" clId="{ECD42228-5B96-4A72-B268-C46DF994E6B7}" dt="2024-01-24T04:30:45.146" v="40195" actId="1076"/>
          <ac:spMkLst>
            <pc:docMk/>
            <pc:sldMk cId="918079519" sldId="769"/>
            <ac:spMk id="8" creationId="{D55B951E-D8A5-5744-5EFC-96ECBBE58AC3}"/>
          </ac:spMkLst>
        </pc:spChg>
        <pc:spChg chg="del">
          <ac:chgData name="Palit, Tapti" userId="dec6fbcd-7598-406a-8cbf-504d4a3bac15" providerId="ADAL" clId="{ECD42228-5B96-4A72-B268-C46DF994E6B7}" dt="2024-01-24T04:30:22.022" v="40193" actId="478"/>
          <ac:spMkLst>
            <pc:docMk/>
            <pc:sldMk cId="918079519" sldId="769"/>
            <ac:spMk id="12" creationId="{8F70D1EC-CE0A-5548-9ACA-2EEB04A064E7}"/>
          </ac:spMkLst>
        </pc:spChg>
        <pc:spChg chg="mod">
          <ac:chgData name="Palit, Tapti" userId="dec6fbcd-7598-406a-8cbf-504d4a3bac15" providerId="ADAL" clId="{ECD42228-5B96-4A72-B268-C46DF994E6B7}" dt="2024-01-24T04:30:45.146" v="40195" actId="1076"/>
          <ac:spMkLst>
            <pc:docMk/>
            <pc:sldMk cId="918079519" sldId="769"/>
            <ac:spMk id="14" creationId="{6107D9E6-3E32-17F6-9CB3-A309D970FA3A}"/>
          </ac:spMkLst>
        </pc:spChg>
        <pc:grpChg chg="del">
          <ac:chgData name="Palit, Tapti" userId="dec6fbcd-7598-406a-8cbf-504d4a3bac15" providerId="ADAL" clId="{ECD42228-5B96-4A72-B268-C46DF994E6B7}" dt="2024-01-24T04:30:22.022" v="40193" actId="478"/>
          <ac:grpSpMkLst>
            <pc:docMk/>
            <pc:sldMk cId="918079519" sldId="769"/>
            <ac:grpSpMk id="9" creationId="{EA851D63-46BE-BF83-A7FE-ED7D7DAD0DBF}"/>
          </ac:grpSpMkLst>
        </pc:grpChg>
        <pc:picChg chg="mod">
          <ac:chgData name="Palit, Tapti" userId="dec6fbcd-7598-406a-8cbf-504d4a3bac15" providerId="ADAL" clId="{ECD42228-5B96-4A72-B268-C46DF994E6B7}" dt="2024-01-24T04:30:45.146" v="40195" actId="1076"/>
          <ac:picMkLst>
            <pc:docMk/>
            <pc:sldMk cId="918079519" sldId="769"/>
            <ac:picMk id="11" creationId="{437F56BC-06BE-9E6A-5E2B-DC8A73616836}"/>
          </ac:picMkLst>
        </pc:picChg>
        <pc:picChg chg="mod">
          <ac:chgData name="Palit, Tapti" userId="dec6fbcd-7598-406a-8cbf-504d4a3bac15" providerId="ADAL" clId="{ECD42228-5B96-4A72-B268-C46DF994E6B7}" dt="2024-01-24T04:30:45.146" v="40195" actId="1076"/>
          <ac:picMkLst>
            <pc:docMk/>
            <pc:sldMk cId="918079519" sldId="769"/>
            <ac:picMk id="17" creationId="{666CC23E-EB01-7C27-C9E7-CD09B5B84263}"/>
          </ac:picMkLst>
        </pc:picChg>
        <pc:picChg chg="del">
          <ac:chgData name="Palit, Tapti" userId="dec6fbcd-7598-406a-8cbf-504d4a3bac15" providerId="ADAL" clId="{ECD42228-5B96-4A72-B268-C46DF994E6B7}" dt="2024-01-24T04:30:25.551" v="40194" actId="478"/>
          <ac:picMkLst>
            <pc:docMk/>
            <pc:sldMk cId="918079519" sldId="769"/>
            <ac:picMk id="6146" creationId="{BE4F5D25-9F41-734D-D085-18295ADF51F6}"/>
          </ac:picMkLst>
        </pc:picChg>
        <pc:picChg chg="del">
          <ac:chgData name="Palit, Tapti" userId="dec6fbcd-7598-406a-8cbf-504d4a3bac15" providerId="ADAL" clId="{ECD42228-5B96-4A72-B268-C46DF994E6B7}" dt="2024-01-24T04:30:25.551" v="40194" actId="478"/>
          <ac:picMkLst>
            <pc:docMk/>
            <pc:sldMk cId="918079519" sldId="769"/>
            <ac:picMk id="6148" creationId="{B273D833-F333-B121-8098-15E039EE6299}"/>
          </ac:picMkLst>
        </pc:picChg>
        <pc:picChg chg="del">
          <ac:chgData name="Palit, Tapti" userId="dec6fbcd-7598-406a-8cbf-504d4a3bac15" providerId="ADAL" clId="{ECD42228-5B96-4A72-B268-C46DF994E6B7}" dt="2024-01-24T04:30:25.551" v="40194" actId="478"/>
          <ac:picMkLst>
            <pc:docMk/>
            <pc:sldMk cId="918079519" sldId="769"/>
            <ac:picMk id="6150" creationId="{A2158BCE-C15A-B840-79AD-38FB8E7CDA61}"/>
          </ac:picMkLst>
        </pc:picChg>
      </pc:sldChg>
      <pc:sldChg chg="add del mod modShow">
        <pc:chgData name="Palit, Tapti" userId="dec6fbcd-7598-406a-8cbf-504d4a3bac15" providerId="ADAL" clId="{ECD42228-5B96-4A72-B268-C46DF994E6B7}" dt="2024-01-28T03:44:01.241" v="67437" actId="47"/>
        <pc:sldMkLst>
          <pc:docMk/>
          <pc:sldMk cId="2452157973" sldId="770"/>
        </pc:sldMkLst>
      </pc:sldChg>
      <pc:sldChg chg="modSp add del">
        <pc:chgData name="Palit, Tapti" userId="dec6fbcd-7598-406a-8cbf-504d4a3bac15" providerId="ADAL" clId="{ECD42228-5B96-4A72-B268-C46DF994E6B7}" dt="2024-01-14T22:38:09.131" v="2541" actId="2696"/>
        <pc:sldMkLst>
          <pc:docMk/>
          <pc:sldMk cId="3312629593" sldId="770"/>
        </pc:sldMkLst>
        <pc:spChg chg="mod">
          <ac:chgData name="Palit, Tapti" userId="dec6fbcd-7598-406a-8cbf-504d4a3bac15" providerId="ADAL" clId="{ECD42228-5B96-4A72-B268-C46DF994E6B7}" dt="2024-01-14T20:26:10.929" v="732"/>
          <ac:spMkLst>
            <pc:docMk/>
            <pc:sldMk cId="3312629593" sldId="770"/>
            <ac:spMk id="2" creationId="{A5E3232D-B87E-42BA-972C-632428946443}"/>
          </ac:spMkLst>
        </pc:spChg>
        <pc:spChg chg="mod">
          <ac:chgData name="Palit, Tapti" userId="dec6fbcd-7598-406a-8cbf-504d4a3bac15" providerId="ADAL" clId="{ECD42228-5B96-4A72-B268-C46DF994E6B7}" dt="2024-01-14T20:26:10.929" v="732"/>
          <ac:spMkLst>
            <pc:docMk/>
            <pc:sldMk cId="3312629593" sldId="770"/>
            <ac:spMk id="4" creationId="{0359AC02-F8AB-4379-AD04-D4963EA2C83C}"/>
          </ac:spMkLst>
        </pc:spChg>
      </pc:sldChg>
      <pc:sldChg chg="addSp delSp modSp add del mod">
        <pc:chgData name="Palit, Tapti" userId="dec6fbcd-7598-406a-8cbf-504d4a3bac15" providerId="ADAL" clId="{ECD42228-5B96-4A72-B268-C46DF994E6B7}" dt="2024-01-29T00:24:51.947" v="71268" actId="47"/>
        <pc:sldMkLst>
          <pc:docMk/>
          <pc:sldMk cId="682247849" sldId="771"/>
        </pc:sldMkLst>
        <pc:spChg chg="mod">
          <ac:chgData name="Palit, Tapti" userId="dec6fbcd-7598-406a-8cbf-504d4a3bac15" providerId="ADAL" clId="{ECD42228-5B96-4A72-B268-C46DF994E6B7}" dt="2024-01-28T22:34:43.573" v="70042" actId="692"/>
          <ac:spMkLst>
            <pc:docMk/>
            <pc:sldMk cId="682247849" sldId="771"/>
            <ac:spMk id="5" creationId="{E451955A-0717-9166-7D47-D1E8173C41B7}"/>
          </ac:spMkLst>
        </pc:spChg>
        <pc:spChg chg="mod">
          <ac:chgData name="Palit, Tapti" userId="dec6fbcd-7598-406a-8cbf-504d4a3bac15" providerId="ADAL" clId="{ECD42228-5B96-4A72-B268-C46DF994E6B7}" dt="2024-01-28T22:34:49.091" v="70043" actId="692"/>
          <ac:spMkLst>
            <pc:docMk/>
            <pc:sldMk cId="682247849" sldId="771"/>
            <ac:spMk id="6" creationId="{DC30104C-789A-53F4-00E9-67A6EA3E8739}"/>
          </ac:spMkLst>
        </pc:spChg>
        <pc:spChg chg="mod">
          <ac:chgData name="Palit, Tapti" userId="dec6fbcd-7598-406a-8cbf-504d4a3bac15" providerId="ADAL" clId="{ECD42228-5B96-4A72-B268-C46DF994E6B7}" dt="2024-01-28T01:43:14.756" v="67391" actId="1076"/>
          <ac:spMkLst>
            <pc:docMk/>
            <pc:sldMk cId="682247849" sldId="771"/>
            <ac:spMk id="8" creationId="{80A834F8-C962-BF9B-A9D7-23D573AE78CC}"/>
          </ac:spMkLst>
        </pc:spChg>
        <pc:spChg chg="mod">
          <ac:chgData name="Palit, Tapti" userId="dec6fbcd-7598-406a-8cbf-504d4a3bac15" providerId="ADAL" clId="{ECD42228-5B96-4A72-B268-C46DF994E6B7}" dt="2024-01-29T00:10:42.263" v="71077" actId="6549"/>
          <ac:spMkLst>
            <pc:docMk/>
            <pc:sldMk cId="682247849" sldId="771"/>
            <ac:spMk id="9" creationId="{0B46DE98-8621-AF1F-932F-2C30881736D4}"/>
          </ac:spMkLst>
        </pc:spChg>
        <pc:grpChg chg="add del mod">
          <ac:chgData name="Palit, Tapti" userId="dec6fbcd-7598-406a-8cbf-504d4a3bac15" providerId="ADAL" clId="{ECD42228-5B96-4A72-B268-C46DF994E6B7}" dt="2024-01-29T00:10:42.622" v="71078" actId="478"/>
          <ac:grpSpMkLst>
            <pc:docMk/>
            <pc:sldMk cId="682247849" sldId="771"/>
            <ac:grpSpMk id="11" creationId="{282CDDE8-2320-BBD9-875B-467A0B79D246}"/>
          </ac:grpSpMkLst>
        </pc:grpChg>
        <pc:grpChg chg="mod">
          <ac:chgData name="Palit, Tapti" userId="dec6fbcd-7598-406a-8cbf-504d4a3bac15" providerId="ADAL" clId="{ECD42228-5B96-4A72-B268-C46DF994E6B7}" dt="2024-01-28T01:43:14.756" v="67391" actId="1076"/>
          <ac:grpSpMkLst>
            <pc:docMk/>
            <pc:sldMk cId="682247849" sldId="771"/>
            <ac:grpSpMk id="12" creationId="{F29978C7-54D1-AAEE-0202-5825C4995A2E}"/>
          </ac:grpSpMkLst>
        </pc:grpChg>
        <pc:grpChg chg="del">
          <ac:chgData name="Palit, Tapti" userId="dec6fbcd-7598-406a-8cbf-504d4a3bac15" providerId="ADAL" clId="{ECD42228-5B96-4A72-B268-C46DF994E6B7}" dt="2024-01-28T01:42:58.784" v="67389" actId="478"/>
          <ac:grpSpMkLst>
            <pc:docMk/>
            <pc:sldMk cId="682247849" sldId="771"/>
            <ac:grpSpMk id="16" creationId="{15B23F7C-E209-4A63-810D-5557FEC65EAE}"/>
          </ac:grpSpMkLst>
        </pc:grpChg>
        <pc:picChg chg="mod">
          <ac:chgData name="Palit, Tapti" userId="dec6fbcd-7598-406a-8cbf-504d4a3bac15" providerId="ADAL" clId="{ECD42228-5B96-4A72-B268-C46DF994E6B7}" dt="2024-01-28T01:43:14.756" v="67391" actId="1076"/>
          <ac:picMkLst>
            <pc:docMk/>
            <pc:sldMk cId="682247849" sldId="771"/>
            <ac:picMk id="5122" creationId="{4B80AC27-2BED-1E1A-2E17-2D62E4258F6D}"/>
          </ac:picMkLst>
        </pc:picChg>
        <pc:picChg chg="mod">
          <ac:chgData name="Palit, Tapti" userId="dec6fbcd-7598-406a-8cbf-504d4a3bac15" providerId="ADAL" clId="{ECD42228-5B96-4A72-B268-C46DF994E6B7}" dt="2024-01-28T01:43:14.756" v="67391" actId="1076"/>
          <ac:picMkLst>
            <pc:docMk/>
            <pc:sldMk cId="682247849" sldId="771"/>
            <ac:picMk id="5124" creationId="{4DB7ABC0-EF34-0454-7B15-540C9C69A0A3}"/>
          </ac:picMkLst>
        </pc:picChg>
      </pc:sldChg>
      <pc:sldChg chg="addSp delSp modSp add del mod modNotesTx">
        <pc:chgData name="Palit, Tapti" userId="dec6fbcd-7598-406a-8cbf-504d4a3bac15" providerId="ADAL" clId="{ECD42228-5B96-4A72-B268-C46DF994E6B7}" dt="2024-01-25T07:53:35.350" v="57856" actId="2696"/>
        <pc:sldMkLst>
          <pc:docMk/>
          <pc:sldMk cId="2114364364" sldId="771"/>
        </pc:sldMkLst>
        <pc:spChg chg="mod">
          <ac:chgData name="Palit, Tapti" userId="dec6fbcd-7598-406a-8cbf-504d4a3bac15" providerId="ADAL" clId="{ECD42228-5B96-4A72-B268-C46DF994E6B7}" dt="2024-01-24T04:28:45.379" v="40151" actId="20577"/>
          <ac:spMkLst>
            <pc:docMk/>
            <pc:sldMk cId="2114364364" sldId="771"/>
            <ac:spMk id="2" creationId="{67913D4B-D159-348D-2DEC-0782AB049833}"/>
          </ac:spMkLst>
        </pc:spChg>
        <pc:spChg chg="mod">
          <ac:chgData name="Palit, Tapti" userId="dec6fbcd-7598-406a-8cbf-504d4a3bac15" providerId="ADAL" clId="{ECD42228-5B96-4A72-B268-C46DF994E6B7}" dt="2024-01-14T20:26:10.929" v="732"/>
          <ac:spMkLst>
            <pc:docMk/>
            <pc:sldMk cId="2114364364" sldId="771"/>
            <ac:spMk id="4" creationId="{02B82448-FF17-28F4-8BEC-0D94A1686C22}"/>
          </ac:spMkLst>
        </pc:spChg>
        <pc:spChg chg="mod">
          <ac:chgData name="Palit, Tapti" userId="dec6fbcd-7598-406a-8cbf-504d4a3bac15" providerId="ADAL" clId="{ECD42228-5B96-4A72-B268-C46DF994E6B7}" dt="2024-01-25T07:35:28.293" v="56418" actId="1076"/>
          <ac:spMkLst>
            <pc:docMk/>
            <pc:sldMk cId="2114364364" sldId="771"/>
            <ac:spMk id="5" creationId="{E451955A-0717-9166-7D47-D1E8173C41B7}"/>
          </ac:spMkLst>
        </pc:spChg>
        <pc:spChg chg="mod">
          <ac:chgData name="Palit, Tapti" userId="dec6fbcd-7598-406a-8cbf-504d4a3bac15" providerId="ADAL" clId="{ECD42228-5B96-4A72-B268-C46DF994E6B7}" dt="2024-01-25T07:35:30.319" v="56419" actId="1076"/>
          <ac:spMkLst>
            <pc:docMk/>
            <pc:sldMk cId="2114364364" sldId="771"/>
            <ac:spMk id="6" creationId="{DC30104C-789A-53F4-00E9-67A6EA3E8739}"/>
          </ac:spMkLst>
        </pc:spChg>
        <pc:spChg chg="mod">
          <ac:chgData name="Palit, Tapti" userId="dec6fbcd-7598-406a-8cbf-504d4a3bac15" providerId="ADAL" clId="{ECD42228-5B96-4A72-B268-C46DF994E6B7}" dt="2024-01-25T07:32:11.803" v="56331" actId="478"/>
          <ac:spMkLst>
            <pc:docMk/>
            <pc:sldMk cId="2114364364" sldId="771"/>
            <ac:spMk id="7" creationId="{2C8E66AC-7B56-6F9D-9841-2B9E4EC65080}"/>
          </ac:spMkLst>
        </pc:spChg>
        <pc:spChg chg="mod">
          <ac:chgData name="Palit, Tapti" userId="dec6fbcd-7598-406a-8cbf-504d4a3bac15" providerId="ADAL" clId="{ECD42228-5B96-4A72-B268-C46DF994E6B7}" dt="2024-01-25T07:35:28.293" v="56418" actId="1076"/>
          <ac:spMkLst>
            <pc:docMk/>
            <pc:sldMk cId="2114364364" sldId="771"/>
            <ac:spMk id="8" creationId="{80A834F8-C962-BF9B-A9D7-23D573AE78CC}"/>
          </ac:spMkLst>
        </pc:spChg>
        <pc:spChg chg="mod">
          <ac:chgData name="Palit, Tapti" userId="dec6fbcd-7598-406a-8cbf-504d4a3bac15" providerId="ADAL" clId="{ECD42228-5B96-4A72-B268-C46DF994E6B7}" dt="2024-01-25T07:35:30.319" v="56419" actId="1076"/>
          <ac:spMkLst>
            <pc:docMk/>
            <pc:sldMk cId="2114364364" sldId="771"/>
            <ac:spMk id="9" creationId="{0B46DE98-8621-AF1F-932F-2C30881736D4}"/>
          </ac:spMkLst>
        </pc:spChg>
        <pc:spChg chg="add del">
          <ac:chgData name="Palit, Tapti" userId="dec6fbcd-7598-406a-8cbf-504d4a3bac15" providerId="ADAL" clId="{ECD42228-5B96-4A72-B268-C46DF994E6B7}" dt="2024-01-24T04:28:00.256" v="40122" actId="478"/>
          <ac:spMkLst>
            <pc:docMk/>
            <pc:sldMk cId="2114364364" sldId="771"/>
            <ac:spMk id="10" creationId="{5C58C0A4-4370-37FD-000A-26A1A4A92D17}"/>
          </ac:spMkLst>
        </pc:spChg>
        <pc:spChg chg="mod">
          <ac:chgData name="Palit, Tapti" userId="dec6fbcd-7598-406a-8cbf-504d4a3bac15" providerId="ADAL" clId="{ECD42228-5B96-4A72-B268-C46DF994E6B7}" dt="2024-01-25T07:32:38.132" v="56356" actId="20577"/>
          <ac:spMkLst>
            <pc:docMk/>
            <pc:sldMk cId="2114364364" sldId="771"/>
            <ac:spMk id="10" creationId="{F3AEAC26-20AD-FF13-DC8D-B7DEE71A2B95}"/>
          </ac:spMkLst>
        </pc:spChg>
        <pc:spChg chg="add mod">
          <ac:chgData name="Palit, Tapti" userId="dec6fbcd-7598-406a-8cbf-504d4a3bac15" providerId="ADAL" clId="{ECD42228-5B96-4A72-B268-C46DF994E6B7}" dt="2024-01-24T04:29:21" v="40163" actId="478"/>
          <ac:spMkLst>
            <pc:docMk/>
            <pc:sldMk cId="2114364364" sldId="771"/>
            <ac:spMk id="13" creationId="{67ACCB79-5364-AB01-4873-778AA8CBB1B6}"/>
          </ac:spMkLst>
        </pc:spChg>
        <pc:spChg chg="add mod">
          <ac:chgData name="Palit, Tapti" userId="dec6fbcd-7598-406a-8cbf-504d4a3bac15" providerId="ADAL" clId="{ECD42228-5B96-4A72-B268-C46DF994E6B7}" dt="2024-01-24T04:29:21" v="40163" actId="478"/>
          <ac:spMkLst>
            <pc:docMk/>
            <pc:sldMk cId="2114364364" sldId="771"/>
            <ac:spMk id="14" creationId="{2774A442-CD52-B753-FECD-2229470BF713}"/>
          </ac:spMkLst>
        </pc:spChg>
        <pc:grpChg chg="add mod">
          <ac:chgData name="Palit, Tapti" userId="dec6fbcd-7598-406a-8cbf-504d4a3bac15" providerId="ADAL" clId="{ECD42228-5B96-4A72-B268-C46DF994E6B7}" dt="2024-01-25T07:32:57.024" v="56378" actId="164"/>
          <ac:grpSpMkLst>
            <pc:docMk/>
            <pc:sldMk cId="2114364364" sldId="771"/>
            <ac:grpSpMk id="3" creationId="{71065A38-AA55-7424-E984-0CF40D75383E}"/>
          </ac:grpSpMkLst>
        </pc:grpChg>
        <pc:grpChg chg="add mod">
          <ac:chgData name="Palit, Tapti" userId="dec6fbcd-7598-406a-8cbf-504d4a3bac15" providerId="ADAL" clId="{ECD42228-5B96-4A72-B268-C46DF994E6B7}" dt="2024-01-24T04:28:24.533" v="40131" actId="164"/>
          <ac:grpSpMkLst>
            <pc:docMk/>
            <pc:sldMk cId="2114364364" sldId="771"/>
            <ac:grpSpMk id="3" creationId="{BE5D1EBD-3C6B-6BD4-DC3E-548956160D36}"/>
          </ac:grpSpMkLst>
        </pc:grpChg>
        <pc:grpChg chg="add mod">
          <ac:chgData name="Palit, Tapti" userId="dec6fbcd-7598-406a-8cbf-504d4a3bac15" providerId="ADAL" clId="{ECD42228-5B96-4A72-B268-C46DF994E6B7}" dt="2024-01-24T04:28:24.009" v="40130" actId="164"/>
          <ac:grpSpMkLst>
            <pc:docMk/>
            <pc:sldMk cId="2114364364" sldId="771"/>
            <ac:grpSpMk id="7" creationId="{4B17BCE1-EA26-CFA6-1EDC-B3CE34C0BD4B}"/>
          </ac:grpSpMkLst>
        </pc:grpChg>
        <pc:grpChg chg="add mod">
          <ac:chgData name="Palit, Tapti" userId="dec6fbcd-7598-406a-8cbf-504d4a3bac15" providerId="ADAL" clId="{ECD42228-5B96-4A72-B268-C46DF994E6B7}" dt="2024-01-25T07:35:28.293" v="56418" actId="1076"/>
          <ac:grpSpMkLst>
            <pc:docMk/>
            <pc:sldMk cId="2114364364" sldId="771"/>
            <ac:grpSpMk id="11" creationId="{282CDDE8-2320-BBD9-875B-467A0B79D246}"/>
          </ac:grpSpMkLst>
        </pc:grpChg>
        <pc:grpChg chg="add mod">
          <ac:chgData name="Palit, Tapti" userId="dec6fbcd-7598-406a-8cbf-504d4a3bac15" providerId="ADAL" clId="{ECD42228-5B96-4A72-B268-C46DF994E6B7}" dt="2024-01-25T07:35:30.319" v="56419" actId="1076"/>
          <ac:grpSpMkLst>
            <pc:docMk/>
            <pc:sldMk cId="2114364364" sldId="771"/>
            <ac:grpSpMk id="12" creationId="{F29978C7-54D1-AAEE-0202-5825C4995A2E}"/>
          </ac:grpSpMkLst>
        </pc:grpChg>
        <pc:grpChg chg="add mod">
          <ac:chgData name="Palit, Tapti" userId="dec6fbcd-7598-406a-8cbf-504d4a3bac15" providerId="ADAL" clId="{ECD42228-5B96-4A72-B268-C46DF994E6B7}" dt="2024-01-25T07:35:35.665" v="56420" actId="1076"/>
          <ac:grpSpMkLst>
            <pc:docMk/>
            <pc:sldMk cId="2114364364" sldId="771"/>
            <ac:grpSpMk id="16" creationId="{15B23F7C-E209-4A63-810D-5557FEC65EAE}"/>
          </ac:grpSpMkLst>
        </pc:grpChg>
        <pc:grpChg chg="add mod">
          <ac:chgData name="Palit, Tapti" userId="dec6fbcd-7598-406a-8cbf-504d4a3bac15" providerId="ADAL" clId="{ECD42228-5B96-4A72-B268-C46DF994E6B7}" dt="2024-01-24T04:29:42.212" v="40167" actId="164"/>
          <ac:grpSpMkLst>
            <pc:docMk/>
            <pc:sldMk cId="2114364364" sldId="771"/>
            <ac:grpSpMk id="16" creationId="{C40C089A-AF3E-E9B9-66CA-618FAE45E2CA}"/>
          </ac:grpSpMkLst>
        </pc:grpChg>
        <pc:grpChg chg="add mod">
          <ac:chgData name="Palit, Tapti" userId="dec6fbcd-7598-406a-8cbf-504d4a3bac15" providerId="ADAL" clId="{ECD42228-5B96-4A72-B268-C46DF994E6B7}" dt="2024-01-24T04:29:42.212" v="40167" actId="164"/>
          <ac:grpSpMkLst>
            <pc:docMk/>
            <pc:sldMk cId="2114364364" sldId="771"/>
            <ac:grpSpMk id="18" creationId="{31AE9A55-CE7A-23EA-3DFA-C629B745ACBB}"/>
          </ac:grpSpMkLst>
        </pc:grpChg>
        <pc:picChg chg="del mod">
          <ac:chgData name="Palit, Tapti" userId="dec6fbcd-7598-406a-8cbf-504d4a3bac15" providerId="ADAL" clId="{ECD42228-5B96-4A72-B268-C46DF994E6B7}" dt="2024-01-25T07:32:11.803" v="56331" actId="478"/>
          <ac:picMkLst>
            <pc:docMk/>
            <pc:sldMk cId="2114364364" sldId="771"/>
            <ac:picMk id="13" creationId="{C66164BC-EB5F-A3BA-1A1C-6CC67B945316}"/>
          </ac:picMkLst>
        </pc:picChg>
        <pc:picChg chg="add mod">
          <ac:chgData name="Palit, Tapti" userId="dec6fbcd-7598-406a-8cbf-504d4a3bac15" providerId="ADAL" clId="{ECD42228-5B96-4A72-B268-C46DF994E6B7}" dt="2024-01-25T07:32:57.024" v="56378" actId="164"/>
          <ac:picMkLst>
            <pc:docMk/>
            <pc:sldMk cId="2114364364" sldId="771"/>
            <ac:picMk id="15" creationId="{23998C2A-6472-2203-6D0D-02505FCBE800}"/>
          </ac:picMkLst>
        </pc:picChg>
        <pc:picChg chg="add del mod">
          <ac:chgData name="Palit, Tapti" userId="dec6fbcd-7598-406a-8cbf-504d4a3bac15" providerId="ADAL" clId="{ECD42228-5B96-4A72-B268-C46DF994E6B7}" dt="2024-01-24T04:29:21" v="40163" actId="478"/>
          <ac:picMkLst>
            <pc:docMk/>
            <pc:sldMk cId="2114364364" sldId="771"/>
            <ac:picMk id="15" creationId="{75D67895-183F-77E9-A709-66443AAA999E}"/>
          </ac:picMkLst>
        </pc:picChg>
        <pc:picChg chg="add mod">
          <ac:chgData name="Palit, Tapti" userId="dec6fbcd-7598-406a-8cbf-504d4a3bac15" providerId="ADAL" clId="{ECD42228-5B96-4A72-B268-C46DF994E6B7}" dt="2024-01-24T04:29:42.212" v="40167" actId="164"/>
          <ac:picMkLst>
            <pc:docMk/>
            <pc:sldMk cId="2114364364" sldId="771"/>
            <ac:picMk id="17" creationId="{4B199D59-1741-F3D3-EF45-DE147D8B9A41}"/>
          </ac:picMkLst>
        </pc:picChg>
        <pc:picChg chg="mod">
          <ac:chgData name="Palit, Tapti" userId="dec6fbcd-7598-406a-8cbf-504d4a3bac15" providerId="ADAL" clId="{ECD42228-5B96-4A72-B268-C46DF994E6B7}" dt="2024-01-25T07:35:28.293" v="56418" actId="1076"/>
          <ac:picMkLst>
            <pc:docMk/>
            <pc:sldMk cId="2114364364" sldId="771"/>
            <ac:picMk id="5122" creationId="{4B80AC27-2BED-1E1A-2E17-2D62E4258F6D}"/>
          </ac:picMkLst>
        </pc:picChg>
        <pc:picChg chg="add del mod">
          <ac:chgData name="Palit, Tapti" userId="dec6fbcd-7598-406a-8cbf-504d4a3bac15" providerId="ADAL" clId="{ECD42228-5B96-4A72-B268-C46DF994E6B7}" dt="2024-01-25T07:35:30.319" v="56419" actId="1076"/>
          <ac:picMkLst>
            <pc:docMk/>
            <pc:sldMk cId="2114364364" sldId="771"/>
            <ac:picMk id="5124" creationId="{4DB7ABC0-EF34-0454-7B15-540C9C69A0A3}"/>
          </ac:picMkLst>
        </pc:picChg>
      </pc:sldChg>
      <pc:sldChg chg="addSp delSp modSp add del mod ord modAnim chgLayout modNotesTx">
        <pc:chgData name="Palit, Tapti" userId="dec6fbcd-7598-406a-8cbf-504d4a3bac15" providerId="ADAL" clId="{ECD42228-5B96-4A72-B268-C46DF994E6B7}" dt="2024-01-30T19:26:32.330" v="94284" actId="20577"/>
        <pc:sldMkLst>
          <pc:docMk/>
          <pc:sldMk cId="1723918552" sldId="773"/>
        </pc:sldMkLst>
        <pc:spChg chg="mod ord">
          <ac:chgData name="Palit, Tapti" userId="dec6fbcd-7598-406a-8cbf-504d4a3bac15" providerId="ADAL" clId="{ECD42228-5B96-4A72-B268-C46DF994E6B7}" dt="2024-01-30T19:25:05.060" v="94078" actId="20577"/>
          <ac:spMkLst>
            <pc:docMk/>
            <pc:sldMk cId="1723918552" sldId="773"/>
            <ac:spMk id="2" creationId="{DF11CC87-4AAD-3012-5E40-5FE127F284B9}"/>
          </ac:spMkLst>
        </pc:spChg>
        <pc:spChg chg="mod ord">
          <ac:chgData name="Palit, Tapti" userId="dec6fbcd-7598-406a-8cbf-504d4a3bac15" providerId="ADAL" clId="{ECD42228-5B96-4A72-B268-C46DF994E6B7}" dt="2024-01-30T19:25:50.170" v="94135" actId="15"/>
          <ac:spMkLst>
            <pc:docMk/>
            <pc:sldMk cId="1723918552" sldId="773"/>
            <ac:spMk id="3" creationId="{F864FEFB-02CD-3530-1407-456878CB7C5C}"/>
          </ac:spMkLst>
        </pc:spChg>
        <pc:spChg chg="mod ord">
          <ac:chgData name="Palit, Tapti" userId="dec6fbcd-7598-406a-8cbf-504d4a3bac15" providerId="ADAL" clId="{ECD42228-5B96-4A72-B268-C46DF994E6B7}" dt="2024-01-29T00:50:02.274" v="71832" actId="6264"/>
          <ac:spMkLst>
            <pc:docMk/>
            <pc:sldMk cId="1723918552" sldId="773"/>
            <ac:spMk id="4" creationId="{85DDFC63-3BFC-EF3C-25BC-59FD0C0FB368}"/>
          </ac:spMkLst>
        </pc:spChg>
        <pc:spChg chg="add mod">
          <ac:chgData name="Palit, Tapti" userId="dec6fbcd-7598-406a-8cbf-504d4a3bac15" providerId="ADAL" clId="{ECD42228-5B96-4A72-B268-C46DF994E6B7}" dt="2024-01-30T19:25:32.638" v="94085" actId="1076"/>
          <ac:spMkLst>
            <pc:docMk/>
            <pc:sldMk cId="1723918552" sldId="773"/>
            <ac:spMk id="5" creationId="{A61C3FE3-285E-8F0E-44EE-E0D2B328609E}"/>
          </ac:spMkLst>
        </pc:spChg>
        <pc:spChg chg="add mod">
          <ac:chgData name="Palit, Tapti" userId="dec6fbcd-7598-406a-8cbf-504d4a3bac15" providerId="ADAL" clId="{ECD42228-5B96-4A72-B268-C46DF994E6B7}" dt="2024-01-30T19:25:32.638" v="94085" actId="1076"/>
          <ac:spMkLst>
            <pc:docMk/>
            <pc:sldMk cId="1723918552" sldId="773"/>
            <ac:spMk id="6" creationId="{2613F417-C59F-A7C9-B7C9-60371BB7FAED}"/>
          </ac:spMkLst>
        </pc:spChg>
        <pc:spChg chg="add del mod">
          <ac:chgData name="Palit, Tapti" userId="dec6fbcd-7598-406a-8cbf-504d4a3bac15" providerId="ADAL" clId="{ECD42228-5B96-4A72-B268-C46DF994E6B7}" dt="2024-01-29T00:32:28.627" v="71302" actId="6264"/>
          <ac:spMkLst>
            <pc:docMk/>
            <pc:sldMk cId="1723918552" sldId="773"/>
            <ac:spMk id="6" creationId="{823AA720-90F5-921B-7DD4-77B897483059}"/>
          </ac:spMkLst>
        </pc:spChg>
        <pc:spChg chg="add mod">
          <ac:chgData name="Palit, Tapti" userId="dec6fbcd-7598-406a-8cbf-504d4a3bac15" providerId="ADAL" clId="{ECD42228-5B96-4A72-B268-C46DF994E6B7}" dt="2024-01-30T19:25:32.638" v="94085" actId="1076"/>
          <ac:spMkLst>
            <pc:docMk/>
            <pc:sldMk cId="1723918552" sldId="773"/>
            <ac:spMk id="9" creationId="{B31B76A9-5CFD-6363-39E4-74690AD7D78F}"/>
          </ac:spMkLst>
        </pc:spChg>
        <pc:spChg chg="add del">
          <ac:chgData name="Palit, Tapti" userId="dec6fbcd-7598-406a-8cbf-504d4a3bac15" providerId="ADAL" clId="{ECD42228-5B96-4A72-B268-C46DF994E6B7}" dt="2024-01-29T00:47:10.411" v="71714" actId="478"/>
          <ac:spMkLst>
            <pc:docMk/>
            <pc:sldMk cId="1723918552" sldId="773"/>
            <ac:spMk id="10" creationId="{792881DB-4A56-27C4-0ED3-D64A941D454F}"/>
          </ac:spMkLst>
        </pc:spChg>
        <pc:spChg chg="add mod">
          <ac:chgData name="Palit, Tapti" userId="dec6fbcd-7598-406a-8cbf-504d4a3bac15" providerId="ADAL" clId="{ECD42228-5B96-4A72-B268-C46DF994E6B7}" dt="2024-01-30T19:25:32.638" v="94085" actId="1076"/>
          <ac:spMkLst>
            <pc:docMk/>
            <pc:sldMk cId="1723918552" sldId="773"/>
            <ac:spMk id="10" creationId="{FE0DFABC-C4BB-05BE-0C62-03CF2120A189}"/>
          </ac:spMkLst>
        </pc:spChg>
        <pc:spChg chg="add del mod">
          <ac:chgData name="Palit, Tapti" userId="dec6fbcd-7598-406a-8cbf-504d4a3bac15" providerId="ADAL" clId="{ECD42228-5B96-4A72-B268-C46DF994E6B7}" dt="2024-01-29T00:32:28.627" v="71302" actId="6264"/>
          <ac:spMkLst>
            <pc:docMk/>
            <pc:sldMk cId="1723918552" sldId="773"/>
            <ac:spMk id="11" creationId="{A31E78E5-B361-45A6-419E-19617B8764F3}"/>
          </ac:spMkLst>
        </pc:spChg>
        <pc:spChg chg="add del mod">
          <ac:chgData name="Palit, Tapti" userId="dec6fbcd-7598-406a-8cbf-504d4a3bac15" providerId="ADAL" clId="{ECD42228-5B96-4A72-B268-C46DF994E6B7}" dt="2024-01-29T00:32:28.627" v="71302" actId="6264"/>
          <ac:spMkLst>
            <pc:docMk/>
            <pc:sldMk cId="1723918552" sldId="773"/>
            <ac:spMk id="12" creationId="{943B53D8-BAF2-2C08-D83C-46136C718C82}"/>
          </ac:spMkLst>
        </pc:spChg>
        <pc:spChg chg="add mod">
          <ac:chgData name="Palit, Tapti" userId="dec6fbcd-7598-406a-8cbf-504d4a3bac15" providerId="ADAL" clId="{ECD42228-5B96-4A72-B268-C46DF994E6B7}" dt="2024-01-29T00:46:38.977" v="71707" actId="1076"/>
          <ac:spMkLst>
            <pc:docMk/>
            <pc:sldMk cId="1723918552" sldId="773"/>
            <ac:spMk id="13" creationId="{00F398B7-91F8-36F3-BCFE-B3398B3493BA}"/>
          </ac:spMkLst>
        </pc:spChg>
        <pc:spChg chg="add mod">
          <ac:chgData name="Palit, Tapti" userId="dec6fbcd-7598-406a-8cbf-504d4a3bac15" providerId="ADAL" clId="{ECD42228-5B96-4A72-B268-C46DF994E6B7}" dt="2024-01-30T19:25:32.638" v="94085" actId="1076"/>
          <ac:spMkLst>
            <pc:docMk/>
            <pc:sldMk cId="1723918552" sldId="773"/>
            <ac:spMk id="14" creationId="{8E4DC323-1B43-8301-7FE5-5FBB8A92A8C7}"/>
          </ac:spMkLst>
        </pc:spChg>
        <pc:spChg chg="add mod">
          <ac:chgData name="Palit, Tapti" userId="dec6fbcd-7598-406a-8cbf-504d4a3bac15" providerId="ADAL" clId="{ECD42228-5B96-4A72-B268-C46DF994E6B7}" dt="2024-01-30T19:25:32.638" v="94085" actId="1076"/>
          <ac:spMkLst>
            <pc:docMk/>
            <pc:sldMk cId="1723918552" sldId="773"/>
            <ac:spMk id="22" creationId="{705C09A5-BAED-95CB-419B-1F85A90D19B8}"/>
          </ac:spMkLst>
        </pc:spChg>
        <pc:spChg chg="add mod">
          <ac:chgData name="Palit, Tapti" userId="dec6fbcd-7598-406a-8cbf-504d4a3bac15" providerId="ADAL" clId="{ECD42228-5B96-4A72-B268-C46DF994E6B7}" dt="2024-01-29T00:46:27.746" v="71706" actId="164"/>
          <ac:spMkLst>
            <pc:docMk/>
            <pc:sldMk cId="1723918552" sldId="773"/>
            <ac:spMk id="23" creationId="{9FE48002-45C2-6E8D-1CF4-3E51EF3AC1DC}"/>
          </ac:spMkLst>
        </pc:spChg>
        <pc:spChg chg="add mod">
          <ac:chgData name="Palit, Tapti" userId="dec6fbcd-7598-406a-8cbf-504d4a3bac15" providerId="ADAL" clId="{ECD42228-5B96-4A72-B268-C46DF994E6B7}" dt="2024-01-29T00:46:48.448" v="71708" actId="1076"/>
          <ac:spMkLst>
            <pc:docMk/>
            <pc:sldMk cId="1723918552" sldId="773"/>
            <ac:spMk id="24" creationId="{FA30C0FD-BB45-6B0E-DC02-04F705E0AE56}"/>
          </ac:spMkLst>
        </pc:spChg>
        <pc:spChg chg="add mod">
          <ac:chgData name="Palit, Tapti" userId="dec6fbcd-7598-406a-8cbf-504d4a3bac15" providerId="ADAL" clId="{ECD42228-5B96-4A72-B268-C46DF994E6B7}" dt="2024-01-29T00:46:27.746" v="71706" actId="164"/>
          <ac:spMkLst>
            <pc:docMk/>
            <pc:sldMk cId="1723918552" sldId="773"/>
            <ac:spMk id="26" creationId="{BFEA53C8-CCFD-3571-AE27-641000348530}"/>
          </ac:spMkLst>
        </pc:spChg>
        <pc:spChg chg="add mod">
          <ac:chgData name="Palit, Tapti" userId="dec6fbcd-7598-406a-8cbf-504d4a3bac15" providerId="ADAL" clId="{ECD42228-5B96-4A72-B268-C46DF994E6B7}" dt="2024-01-29T00:46:27.746" v="71706" actId="164"/>
          <ac:spMkLst>
            <pc:docMk/>
            <pc:sldMk cId="1723918552" sldId="773"/>
            <ac:spMk id="27" creationId="{B4CD3C3F-F3B4-BD38-C028-87DEADA3874F}"/>
          </ac:spMkLst>
        </pc:spChg>
        <pc:spChg chg="add mod">
          <ac:chgData name="Palit, Tapti" userId="dec6fbcd-7598-406a-8cbf-504d4a3bac15" providerId="ADAL" clId="{ECD42228-5B96-4A72-B268-C46DF994E6B7}" dt="2024-01-29T00:46:27.746" v="71706" actId="164"/>
          <ac:spMkLst>
            <pc:docMk/>
            <pc:sldMk cId="1723918552" sldId="773"/>
            <ac:spMk id="28" creationId="{C96CF11F-778D-5D11-9D95-7401DF9313BD}"/>
          </ac:spMkLst>
        </pc:spChg>
        <pc:spChg chg="add mod">
          <ac:chgData name="Palit, Tapti" userId="dec6fbcd-7598-406a-8cbf-504d4a3bac15" providerId="ADAL" clId="{ECD42228-5B96-4A72-B268-C46DF994E6B7}" dt="2024-01-29T00:46:27.746" v="71706" actId="164"/>
          <ac:spMkLst>
            <pc:docMk/>
            <pc:sldMk cId="1723918552" sldId="773"/>
            <ac:spMk id="29" creationId="{30CBDDBD-688C-662D-E3AA-9415393A90EB}"/>
          </ac:spMkLst>
        </pc:spChg>
        <pc:spChg chg="add mod">
          <ac:chgData name="Palit, Tapti" userId="dec6fbcd-7598-406a-8cbf-504d4a3bac15" providerId="ADAL" clId="{ECD42228-5B96-4A72-B268-C46DF994E6B7}" dt="2024-01-30T19:25:32.638" v="94085" actId="1076"/>
          <ac:spMkLst>
            <pc:docMk/>
            <pc:sldMk cId="1723918552" sldId="773"/>
            <ac:spMk id="38" creationId="{E7F2694F-9BE7-6DCB-9894-15228A9E5BD9}"/>
          </ac:spMkLst>
        </pc:spChg>
        <pc:spChg chg="add del mod">
          <ac:chgData name="Palit, Tapti" userId="dec6fbcd-7598-406a-8cbf-504d4a3bac15" providerId="ADAL" clId="{ECD42228-5B96-4A72-B268-C46DF994E6B7}" dt="2024-01-29T00:48:51.115" v="71800" actId="478"/>
          <ac:spMkLst>
            <pc:docMk/>
            <pc:sldMk cId="1723918552" sldId="773"/>
            <ac:spMk id="39" creationId="{34226F30-2BDB-F1B6-7EC4-4F1D67C5A382}"/>
          </ac:spMkLst>
        </pc:spChg>
        <pc:spChg chg="add mod">
          <ac:chgData name="Palit, Tapti" userId="dec6fbcd-7598-406a-8cbf-504d4a3bac15" providerId="ADAL" clId="{ECD42228-5B96-4A72-B268-C46DF994E6B7}" dt="2024-01-30T19:25:32.638" v="94085" actId="1076"/>
          <ac:spMkLst>
            <pc:docMk/>
            <pc:sldMk cId="1723918552" sldId="773"/>
            <ac:spMk id="42" creationId="{97FD2558-CC99-B330-D4EB-9AA01AB3D2DF}"/>
          </ac:spMkLst>
        </pc:spChg>
        <pc:spChg chg="add del mod">
          <ac:chgData name="Palit, Tapti" userId="dec6fbcd-7598-406a-8cbf-504d4a3bac15" providerId="ADAL" clId="{ECD42228-5B96-4A72-B268-C46DF994E6B7}" dt="2024-01-29T00:50:02.274" v="71832" actId="6264"/>
          <ac:spMkLst>
            <pc:docMk/>
            <pc:sldMk cId="1723918552" sldId="773"/>
            <ac:spMk id="43" creationId="{4956E2E8-5293-BFAC-D5D1-86DA62E752CA}"/>
          </ac:spMkLst>
        </pc:spChg>
        <pc:spChg chg="add del mod">
          <ac:chgData name="Palit, Tapti" userId="dec6fbcd-7598-406a-8cbf-504d4a3bac15" providerId="ADAL" clId="{ECD42228-5B96-4A72-B268-C46DF994E6B7}" dt="2024-01-29T00:50:02.274" v="71832" actId="6264"/>
          <ac:spMkLst>
            <pc:docMk/>
            <pc:sldMk cId="1723918552" sldId="773"/>
            <ac:spMk id="44" creationId="{EF52FF88-2988-7A1B-B74B-03D3D261E606}"/>
          </ac:spMkLst>
        </pc:spChg>
        <pc:spChg chg="add del mod">
          <ac:chgData name="Palit, Tapti" userId="dec6fbcd-7598-406a-8cbf-504d4a3bac15" providerId="ADAL" clId="{ECD42228-5B96-4A72-B268-C46DF994E6B7}" dt="2024-01-29T00:50:02.274" v="71832" actId="6264"/>
          <ac:spMkLst>
            <pc:docMk/>
            <pc:sldMk cId="1723918552" sldId="773"/>
            <ac:spMk id="45" creationId="{68ABCD65-D4DE-E272-659D-58BA51B78143}"/>
          </ac:spMkLst>
        </pc:spChg>
        <pc:grpChg chg="add mod">
          <ac:chgData name="Palit, Tapti" userId="dec6fbcd-7598-406a-8cbf-504d4a3bac15" providerId="ADAL" clId="{ECD42228-5B96-4A72-B268-C46DF994E6B7}" dt="2024-01-30T19:25:32.638" v="94085" actId="1076"/>
          <ac:grpSpMkLst>
            <pc:docMk/>
            <pc:sldMk cId="1723918552" sldId="773"/>
            <ac:grpSpMk id="25" creationId="{85ED7969-67AC-2A1B-D0BB-EA5B99FE9F2A}"/>
          </ac:grpSpMkLst>
        </pc:grpChg>
        <pc:grpChg chg="add mod">
          <ac:chgData name="Palit, Tapti" userId="dec6fbcd-7598-406a-8cbf-504d4a3bac15" providerId="ADAL" clId="{ECD42228-5B96-4A72-B268-C46DF994E6B7}" dt="2024-01-30T19:25:32.638" v="94085" actId="1076"/>
          <ac:grpSpMkLst>
            <pc:docMk/>
            <pc:sldMk cId="1723918552" sldId="773"/>
            <ac:grpSpMk id="30" creationId="{64DE4497-896A-4EE4-B15E-F8CC448BD296}"/>
          </ac:grpSpMkLst>
        </pc:grpChg>
        <pc:grpChg chg="add mod">
          <ac:chgData name="Palit, Tapti" userId="dec6fbcd-7598-406a-8cbf-504d4a3bac15" providerId="ADAL" clId="{ECD42228-5B96-4A72-B268-C46DF994E6B7}" dt="2024-01-29T00:46:22.719" v="71704" actId="164"/>
          <ac:grpSpMkLst>
            <pc:docMk/>
            <pc:sldMk cId="1723918552" sldId="773"/>
            <ac:grpSpMk id="35" creationId="{8917952C-1431-E895-9E26-266C53AC2B4E}"/>
          </ac:grpSpMkLst>
        </pc:grpChg>
        <pc:grpChg chg="add mod">
          <ac:chgData name="Palit, Tapti" userId="dec6fbcd-7598-406a-8cbf-504d4a3bac15" providerId="ADAL" clId="{ECD42228-5B96-4A72-B268-C46DF994E6B7}" dt="2024-01-29T00:46:27.746" v="71706" actId="164"/>
          <ac:grpSpMkLst>
            <pc:docMk/>
            <pc:sldMk cId="1723918552" sldId="773"/>
            <ac:grpSpMk id="36" creationId="{3640CB7D-2EE2-1C3A-02F0-CF44DFFC7A55}"/>
          </ac:grpSpMkLst>
        </pc:grpChg>
        <pc:picChg chg="add del mod">
          <ac:chgData name="Palit, Tapti" userId="dec6fbcd-7598-406a-8cbf-504d4a3bac15" providerId="ADAL" clId="{ECD42228-5B96-4A72-B268-C46DF994E6B7}" dt="2024-01-29T00:39:48.920" v="71530" actId="478"/>
          <ac:picMkLst>
            <pc:docMk/>
            <pc:sldMk cId="1723918552" sldId="773"/>
            <ac:picMk id="5" creationId="{F938A302-08C2-9072-93C0-332561E1015A}"/>
          </ac:picMkLst>
        </pc:picChg>
        <pc:picChg chg="add del mod">
          <ac:chgData name="Palit, Tapti" userId="dec6fbcd-7598-406a-8cbf-504d4a3bac15" providerId="ADAL" clId="{ECD42228-5B96-4A72-B268-C46DF994E6B7}" dt="2024-01-29T18:26:29.199" v="82906" actId="1076"/>
          <ac:picMkLst>
            <pc:docMk/>
            <pc:sldMk cId="1723918552" sldId="773"/>
            <ac:picMk id="7" creationId="{CDD8E7AA-787C-DD11-23DC-9A8907C39792}"/>
          </ac:picMkLst>
        </pc:picChg>
        <pc:picChg chg="add del mod">
          <ac:chgData name="Palit, Tapti" userId="dec6fbcd-7598-406a-8cbf-504d4a3bac15" providerId="ADAL" clId="{ECD42228-5B96-4A72-B268-C46DF994E6B7}" dt="2024-01-29T18:26:32.609" v="82907" actId="1076"/>
          <ac:picMkLst>
            <pc:docMk/>
            <pc:sldMk cId="1723918552" sldId="773"/>
            <ac:picMk id="8" creationId="{86B4FD76-72E2-9AA1-869D-0F421DF9D71A}"/>
          </ac:picMkLst>
        </pc:picChg>
        <pc:picChg chg="del mod">
          <ac:chgData name="Palit, Tapti" userId="dec6fbcd-7598-406a-8cbf-504d4a3bac15" providerId="ADAL" clId="{ECD42228-5B96-4A72-B268-C46DF994E6B7}" dt="2024-01-29T00:46:52.277" v="71709" actId="478"/>
          <ac:picMkLst>
            <pc:docMk/>
            <pc:sldMk cId="1723918552" sldId="773"/>
            <ac:picMk id="9" creationId="{B8E6C8DA-6BAC-A02A-797C-63A837538A09}"/>
          </ac:picMkLst>
        </pc:picChg>
        <pc:cxnChg chg="add del mod">
          <ac:chgData name="Palit, Tapti" userId="dec6fbcd-7598-406a-8cbf-504d4a3bac15" providerId="ADAL" clId="{ECD42228-5B96-4A72-B268-C46DF994E6B7}" dt="2024-01-29T00:40:59.323" v="71561" actId="478"/>
          <ac:cxnSpMkLst>
            <pc:docMk/>
            <pc:sldMk cId="1723918552" sldId="773"/>
            <ac:cxnSpMk id="16" creationId="{04C1E413-AE31-0299-D5E6-F60B849D3A39}"/>
          </ac:cxnSpMkLst>
        </pc:cxnChg>
        <pc:cxnChg chg="add del mod">
          <ac:chgData name="Palit, Tapti" userId="dec6fbcd-7598-406a-8cbf-504d4a3bac15" providerId="ADAL" clId="{ECD42228-5B96-4A72-B268-C46DF994E6B7}" dt="2024-01-29T00:41:01.301" v="71562" actId="478"/>
          <ac:cxnSpMkLst>
            <pc:docMk/>
            <pc:sldMk cId="1723918552" sldId="773"/>
            <ac:cxnSpMk id="19" creationId="{D0AA375D-7713-AEBA-98CB-00325FF2334B}"/>
          </ac:cxnSpMkLst>
        </pc:cxnChg>
        <pc:cxnChg chg="add mod">
          <ac:chgData name="Palit, Tapti" userId="dec6fbcd-7598-406a-8cbf-504d4a3bac15" providerId="ADAL" clId="{ECD42228-5B96-4A72-B268-C46DF994E6B7}" dt="2024-01-30T19:25:32.638" v="94085" actId="1076"/>
          <ac:cxnSpMkLst>
            <pc:docMk/>
            <pc:sldMk cId="1723918552" sldId="773"/>
            <ac:cxnSpMk id="32" creationId="{E689139A-09DB-E044-843E-046E3E0EDF0F}"/>
          </ac:cxnSpMkLst>
        </pc:cxnChg>
        <pc:cxnChg chg="add del">
          <ac:chgData name="Palit, Tapti" userId="dec6fbcd-7598-406a-8cbf-504d4a3bac15" providerId="ADAL" clId="{ECD42228-5B96-4A72-B268-C46DF994E6B7}" dt="2024-01-29T00:48:52.830" v="71801" actId="478"/>
          <ac:cxnSpMkLst>
            <pc:docMk/>
            <pc:sldMk cId="1723918552" sldId="773"/>
            <ac:cxnSpMk id="41" creationId="{C05C6483-74F9-9F29-A219-21E19ECADD6B}"/>
          </ac:cxnSpMkLst>
        </pc:cxnChg>
      </pc:sldChg>
      <pc:sldChg chg="addSp delSp modSp add del mod chgLayout modNotesTx">
        <pc:chgData name="Palit, Tapti" userId="dec6fbcd-7598-406a-8cbf-504d4a3bac15" providerId="ADAL" clId="{ECD42228-5B96-4A72-B268-C46DF994E6B7}" dt="2024-01-29T01:24:30.941" v="72162" actId="47"/>
        <pc:sldMkLst>
          <pc:docMk/>
          <pc:sldMk cId="3812040559" sldId="774"/>
        </pc:sldMkLst>
        <pc:spChg chg="mod ord">
          <ac:chgData name="Palit, Tapti" userId="dec6fbcd-7598-406a-8cbf-504d4a3bac15" providerId="ADAL" clId="{ECD42228-5B96-4A72-B268-C46DF994E6B7}" dt="2024-01-29T01:24:20.562" v="72161" actId="20577"/>
          <ac:spMkLst>
            <pc:docMk/>
            <pc:sldMk cId="3812040559" sldId="774"/>
            <ac:spMk id="2" creationId="{DF11CC87-4AAD-3012-5E40-5FE127F284B9}"/>
          </ac:spMkLst>
        </pc:spChg>
        <pc:spChg chg="mod ord">
          <ac:chgData name="Palit, Tapti" userId="dec6fbcd-7598-406a-8cbf-504d4a3bac15" providerId="ADAL" clId="{ECD42228-5B96-4A72-B268-C46DF994E6B7}" dt="2024-01-25T14:30:59.492" v="60457" actId="20577"/>
          <ac:spMkLst>
            <pc:docMk/>
            <pc:sldMk cId="3812040559" sldId="774"/>
            <ac:spMk id="3" creationId="{F864FEFB-02CD-3530-1407-456878CB7C5C}"/>
          </ac:spMkLst>
        </pc:spChg>
        <pc:spChg chg="mod ord">
          <ac:chgData name="Palit, Tapti" userId="dec6fbcd-7598-406a-8cbf-504d4a3bac15" providerId="ADAL" clId="{ECD42228-5B96-4A72-B268-C46DF994E6B7}" dt="2024-01-25T14:30:30.569" v="60365" actId="6264"/>
          <ac:spMkLst>
            <pc:docMk/>
            <pc:sldMk cId="3812040559" sldId="774"/>
            <ac:spMk id="4" creationId="{85DDFC63-3BFC-EF3C-25BC-59FD0C0FB368}"/>
          </ac:spMkLst>
        </pc:spChg>
        <pc:spChg chg="add del mod">
          <ac:chgData name="Palit, Tapti" userId="dec6fbcd-7598-406a-8cbf-504d4a3bac15" providerId="ADAL" clId="{ECD42228-5B96-4A72-B268-C46DF994E6B7}" dt="2024-01-25T14:30:30.569" v="60365" actId="6264"/>
          <ac:spMkLst>
            <pc:docMk/>
            <pc:sldMk cId="3812040559" sldId="774"/>
            <ac:spMk id="5" creationId="{FD91B193-DC1D-3481-86BC-329FC183B826}"/>
          </ac:spMkLst>
        </pc:spChg>
        <pc:spChg chg="add del mod">
          <ac:chgData name="Palit, Tapti" userId="dec6fbcd-7598-406a-8cbf-504d4a3bac15" providerId="ADAL" clId="{ECD42228-5B96-4A72-B268-C46DF994E6B7}" dt="2024-01-25T14:30:30.569" v="60365" actId="6264"/>
          <ac:spMkLst>
            <pc:docMk/>
            <pc:sldMk cId="3812040559" sldId="774"/>
            <ac:spMk id="6" creationId="{26C09E23-8F71-EDA1-9463-3A01E4CE0B9F}"/>
          </ac:spMkLst>
        </pc:spChg>
        <pc:spChg chg="add del mod">
          <ac:chgData name="Palit, Tapti" userId="dec6fbcd-7598-406a-8cbf-504d4a3bac15" providerId="ADAL" clId="{ECD42228-5B96-4A72-B268-C46DF994E6B7}" dt="2024-01-25T14:30:30.569" v="60365" actId="6264"/>
          <ac:spMkLst>
            <pc:docMk/>
            <pc:sldMk cId="3812040559" sldId="774"/>
            <ac:spMk id="7" creationId="{E137A2B5-E0C7-935B-0330-B35245B0E421}"/>
          </ac:spMkLst>
        </pc:spChg>
        <pc:spChg chg="del">
          <ac:chgData name="Palit, Tapti" userId="dec6fbcd-7598-406a-8cbf-504d4a3bac15" providerId="ADAL" clId="{ECD42228-5B96-4A72-B268-C46DF994E6B7}" dt="2024-01-25T07:58:24.469" v="58187" actId="478"/>
          <ac:spMkLst>
            <pc:docMk/>
            <pc:sldMk cId="3812040559" sldId="774"/>
            <ac:spMk id="12" creationId="{A20256F3-1377-AE8C-9DA5-31C9A7CFEA4F}"/>
          </ac:spMkLst>
        </pc:spChg>
        <pc:spChg chg="del">
          <ac:chgData name="Palit, Tapti" userId="dec6fbcd-7598-406a-8cbf-504d4a3bac15" providerId="ADAL" clId="{ECD42228-5B96-4A72-B268-C46DF994E6B7}" dt="2024-01-25T07:56:13.821" v="58059" actId="478"/>
          <ac:spMkLst>
            <pc:docMk/>
            <pc:sldMk cId="3812040559" sldId="774"/>
            <ac:spMk id="22" creationId="{F3180991-593A-90A4-F9B9-9668A6621EB6}"/>
          </ac:spMkLst>
        </pc:spChg>
        <pc:spChg chg="del">
          <ac:chgData name="Palit, Tapti" userId="dec6fbcd-7598-406a-8cbf-504d4a3bac15" providerId="ADAL" clId="{ECD42228-5B96-4A72-B268-C46DF994E6B7}" dt="2024-01-25T07:56:13.821" v="58059" actId="478"/>
          <ac:spMkLst>
            <pc:docMk/>
            <pc:sldMk cId="3812040559" sldId="774"/>
            <ac:spMk id="23" creationId="{8197B3C9-2D87-D8ED-4D60-452A10B689D5}"/>
          </ac:spMkLst>
        </pc:spChg>
        <pc:picChg chg="del">
          <ac:chgData name="Palit, Tapti" userId="dec6fbcd-7598-406a-8cbf-504d4a3bac15" providerId="ADAL" clId="{ECD42228-5B96-4A72-B268-C46DF994E6B7}" dt="2024-01-25T07:59:02.525" v="58233" actId="478"/>
          <ac:picMkLst>
            <pc:docMk/>
            <pc:sldMk cId="3812040559" sldId="774"/>
            <ac:picMk id="10" creationId="{62C6DD38-475A-01B2-1C04-6BD340FA8685}"/>
          </ac:picMkLst>
        </pc:picChg>
        <pc:picChg chg="del">
          <ac:chgData name="Palit, Tapti" userId="dec6fbcd-7598-406a-8cbf-504d4a3bac15" providerId="ADAL" clId="{ECD42228-5B96-4A72-B268-C46DF994E6B7}" dt="2024-01-25T07:59:06.214" v="58236" actId="478"/>
          <ac:picMkLst>
            <pc:docMk/>
            <pc:sldMk cId="3812040559" sldId="774"/>
            <ac:picMk id="11" creationId="{9FAD1B04-D43E-4DED-5945-EF75990BB144}"/>
          </ac:picMkLst>
        </pc:picChg>
        <pc:picChg chg="del">
          <ac:chgData name="Palit, Tapti" userId="dec6fbcd-7598-406a-8cbf-504d4a3bac15" providerId="ADAL" clId="{ECD42228-5B96-4A72-B268-C46DF994E6B7}" dt="2024-01-25T07:56:13.821" v="58059" actId="478"/>
          <ac:picMkLst>
            <pc:docMk/>
            <pc:sldMk cId="3812040559" sldId="774"/>
            <ac:picMk id="19" creationId="{8FC5162E-0E93-F705-A801-581CF1BE64A8}"/>
          </ac:picMkLst>
        </pc:picChg>
        <pc:picChg chg="del">
          <ac:chgData name="Palit, Tapti" userId="dec6fbcd-7598-406a-8cbf-504d4a3bac15" providerId="ADAL" clId="{ECD42228-5B96-4A72-B268-C46DF994E6B7}" dt="2024-01-25T07:56:13.821" v="58059" actId="478"/>
          <ac:picMkLst>
            <pc:docMk/>
            <pc:sldMk cId="3812040559" sldId="774"/>
            <ac:picMk id="25" creationId="{A3FB4304-67B5-522C-F605-96C89755AA4C}"/>
          </ac:picMkLst>
        </pc:picChg>
        <pc:picChg chg="add mod">
          <ac:chgData name="Palit, Tapti" userId="dec6fbcd-7598-406a-8cbf-504d4a3bac15" providerId="ADAL" clId="{ECD42228-5B96-4A72-B268-C46DF994E6B7}" dt="2024-01-25T14:30:56.097" v="60455" actId="1076"/>
          <ac:picMkLst>
            <pc:docMk/>
            <pc:sldMk cId="3812040559" sldId="774"/>
            <ac:picMk id="5122" creationId="{C0B69BCA-D207-3064-ADF0-AD1167996493}"/>
          </ac:picMkLst>
        </pc:picChg>
        <pc:picChg chg="add mod">
          <ac:chgData name="Palit, Tapti" userId="dec6fbcd-7598-406a-8cbf-504d4a3bac15" providerId="ADAL" clId="{ECD42228-5B96-4A72-B268-C46DF994E6B7}" dt="2024-01-25T14:30:56.097" v="60455" actId="1076"/>
          <ac:picMkLst>
            <pc:docMk/>
            <pc:sldMk cId="3812040559" sldId="774"/>
            <ac:picMk id="5124" creationId="{ED7680F6-B279-031F-7A5E-1B03B481F626}"/>
          </ac:picMkLst>
        </pc:picChg>
        <pc:cxnChg chg="del">
          <ac:chgData name="Palit, Tapti" userId="dec6fbcd-7598-406a-8cbf-504d4a3bac15" providerId="ADAL" clId="{ECD42228-5B96-4A72-B268-C46DF994E6B7}" dt="2024-01-25T07:56:13.821" v="58059" actId="478"/>
          <ac:cxnSpMkLst>
            <pc:docMk/>
            <pc:sldMk cId="3812040559" sldId="774"/>
            <ac:cxnSpMk id="20" creationId="{F7D4B551-657E-4F01-51E1-20A82D5E1314}"/>
          </ac:cxnSpMkLst>
        </pc:cxnChg>
        <pc:cxnChg chg="del">
          <ac:chgData name="Palit, Tapti" userId="dec6fbcd-7598-406a-8cbf-504d4a3bac15" providerId="ADAL" clId="{ECD42228-5B96-4A72-B268-C46DF994E6B7}" dt="2024-01-25T07:56:13.821" v="58059" actId="478"/>
          <ac:cxnSpMkLst>
            <pc:docMk/>
            <pc:sldMk cId="3812040559" sldId="774"/>
            <ac:cxnSpMk id="21" creationId="{D2705CFE-B5BD-FAEC-FDA6-2E9347CF3F4A}"/>
          </ac:cxnSpMkLst>
        </pc:cxnChg>
      </pc:sldChg>
      <pc:sldChg chg="modSp add del mod">
        <pc:chgData name="Palit, Tapti" userId="dec6fbcd-7598-406a-8cbf-504d4a3bac15" providerId="ADAL" clId="{ECD42228-5B96-4A72-B268-C46DF994E6B7}" dt="2024-01-14T23:11:36.809" v="3067" actId="47"/>
        <pc:sldMkLst>
          <pc:docMk/>
          <pc:sldMk cId="3624346367" sldId="777"/>
        </pc:sldMkLst>
        <pc:spChg chg="mod">
          <ac:chgData name="Palit, Tapti" userId="dec6fbcd-7598-406a-8cbf-504d4a3bac15" providerId="ADAL" clId="{ECD42228-5B96-4A72-B268-C46DF994E6B7}" dt="2024-01-14T20:26:10.929" v="732"/>
          <ac:spMkLst>
            <pc:docMk/>
            <pc:sldMk cId="3624346367" sldId="777"/>
            <ac:spMk id="2" creationId="{7180D887-12AA-5340-7060-BE3F6022E9F8}"/>
          </ac:spMkLst>
        </pc:spChg>
        <pc:spChg chg="mod">
          <ac:chgData name="Palit, Tapti" userId="dec6fbcd-7598-406a-8cbf-504d4a3bac15" providerId="ADAL" clId="{ECD42228-5B96-4A72-B268-C46DF994E6B7}" dt="2024-01-14T20:26:10.929" v="732"/>
          <ac:spMkLst>
            <pc:docMk/>
            <pc:sldMk cId="3624346367" sldId="777"/>
            <ac:spMk id="4" creationId="{F3311A65-1D65-9C66-8A93-74D19F8EAC94}"/>
          </ac:spMkLst>
        </pc:spChg>
        <pc:spChg chg="mod">
          <ac:chgData name="Palit, Tapti" userId="dec6fbcd-7598-406a-8cbf-504d4a3bac15" providerId="ADAL" clId="{ECD42228-5B96-4A72-B268-C46DF994E6B7}" dt="2024-01-14T20:06:30.484" v="503" actId="207"/>
          <ac:spMkLst>
            <pc:docMk/>
            <pc:sldMk cId="3624346367" sldId="777"/>
            <ac:spMk id="11" creationId="{2D050FB0-E177-ECD3-9061-F755CC1C8D70}"/>
          </ac:spMkLst>
        </pc:spChg>
        <pc:spChg chg="mod">
          <ac:chgData name="Palit, Tapti" userId="dec6fbcd-7598-406a-8cbf-504d4a3bac15" providerId="ADAL" clId="{ECD42228-5B96-4A72-B268-C46DF994E6B7}" dt="2024-01-14T20:06:48.488" v="505" actId="207"/>
          <ac:spMkLst>
            <pc:docMk/>
            <pc:sldMk cId="3624346367" sldId="777"/>
            <ac:spMk id="12" creationId="{845B8440-F5F2-6542-9D9F-757431D7F7CA}"/>
          </ac:spMkLst>
        </pc:spChg>
        <pc:spChg chg="mod">
          <ac:chgData name="Palit, Tapti" userId="dec6fbcd-7598-406a-8cbf-504d4a3bac15" providerId="ADAL" clId="{ECD42228-5B96-4A72-B268-C46DF994E6B7}" dt="2024-01-14T20:06:48.488" v="505" actId="207"/>
          <ac:spMkLst>
            <pc:docMk/>
            <pc:sldMk cId="3624346367" sldId="777"/>
            <ac:spMk id="13" creationId="{AFFDC091-072E-4FDC-1D46-8829A855FD0F}"/>
          </ac:spMkLst>
        </pc:spChg>
        <pc:spChg chg="mod">
          <ac:chgData name="Palit, Tapti" userId="dec6fbcd-7598-406a-8cbf-504d4a3bac15" providerId="ADAL" clId="{ECD42228-5B96-4A72-B268-C46DF994E6B7}" dt="2024-01-14T20:06:59.944" v="506" actId="207"/>
          <ac:spMkLst>
            <pc:docMk/>
            <pc:sldMk cId="3624346367" sldId="777"/>
            <ac:spMk id="14" creationId="{84E4F104-BE9B-6BF7-6D43-84A13352DFFB}"/>
          </ac:spMkLst>
        </pc:spChg>
      </pc:sldChg>
      <pc:sldChg chg="modSp add del mod">
        <pc:chgData name="Palit, Tapti" userId="dec6fbcd-7598-406a-8cbf-504d4a3bac15" providerId="ADAL" clId="{ECD42228-5B96-4A72-B268-C46DF994E6B7}" dt="2024-01-14T21:45:05.590" v="2184" actId="47"/>
        <pc:sldMkLst>
          <pc:docMk/>
          <pc:sldMk cId="3504242053" sldId="778"/>
        </pc:sldMkLst>
        <pc:spChg chg="mod">
          <ac:chgData name="Palit, Tapti" userId="dec6fbcd-7598-406a-8cbf-504d4a3bac15" providerId="ADAL" clId="{ECD42228-5B96-4A72-B268-C46DF994E6B7}" dt="2024-01-14T20:26:10.929" v="732"/>
          <ac:spMkLst>
            <pc:docMk/>
            <pc:sldMk cId="3504242053" sldId="778"/>
            <ac:spMk id="2" creationId="{E7870D38-D772-E8D1-4F66-DDAF42A4BDCB}"/>
          </ac:spMkLst>
        </pc:spChg>
        <pc:spChg chg="mod">
          <ac:chgData name="Palit, Tapti" userId="dec6fbcd-7598-406a-8cbf-504d4a3bac15" providerId="ADAL" clId="{ECD42228-5B96-4A72-B268-C46DF994E6B7}" dt="2024-01-14T20:26:10.929" v="732"/>
          <ac:spMkLst>
            <pc:docMk/>
            <pc:sldMk cId="3504242053" sldId="778"/>
            <ac:spMk id="4" creationId="{720B344E-25BF-6ED3-8839-7FEF943125F2}"/>
          </ac:spMkLst>
        </pc:spChg>
        <pc:spChg chg="mod">
          <ac:chgData name="Palit, Tapti" userId="dec6fbcd-7598-406a-8cbf-504d4a3bac15" providerId="ADAL" clId="{ECD42228-5B96-4A72-B268-C46DF994E6B7}" dt="2024-01-14T20:07:34.619" v="508" actId="207"/>
          <ac:spMkLst>
            <pc:docMk/>
            <pc:sldMk cId="3504242053" sldId="778"/>
            <ac:spMk id="6" creationId="{24EF1FBE-886F-B2D1-7C0D-1E2CC2388DA7}"/>
          </ac:spMkLst>
        </pc:spChg>
        <pc:spChg chg="mod">
          <ac:chgData name="Palit, Tapti" userId="dec6fbcd-7598-406a-8cbf-504d4a3bac15" providerId="ADAL" clId="{ECD42228-5B96-4A72-B268-C46DF994E6B7}" dt="2024-01-14T20:07:34.619" v="508" actId="207"/>
          <ac:spMkLst>
            <pc:docMk/>
            <pc:sldMk cId="3504242053" sldId="778"/>
            <ac:spMk id="7" creationId="{F9DE63BF-88C6-E920-D578-4C1A74855C53}"/>
          </ac:spMkLst>
        </pc:spChg>
        <pc:spChg chg="mod">
          <ac:chgData name="Palit, Tapti" userId="dec6fbcd-7598-406a-8cbf-504d4a3bac15" providerId="ADAL" clId="{ECD42228-5B96-4A72-B268-C46DF994E6B7}" dt="2024-01-14T20:07:34.619" v="508" actId="207"/>
          <ac:spMkLst>
            <pc:docMk/>
            <pc:sldMk cId="3504242053" sldId="778"/>
            <ac:spMk id="8" creationId="{B55BCB6D-219A-E78E-9CAF-167AF31A181E}"/>
          </ac:spMkLst>
        </pc:spChg>
        <pc:spChg chg="mod">
          <ac:chgData name="Palit, Tapti" userId="dec6fbcd-7598-406a-8cbf-504d4a3bac15" providerId="ADAL" clId="{ECD42228-5B96-4A72-B268-C46DF994E6B7}" dt="2024-01-14T20:07:34.619" v="508" actId="207"/>
          <ac:spMkLst>
            <pc:docMk/>
            <pc:sldMk cId="3504242053" sldId="778"/>
            <ac:spMk id="9" creationId="{EA57D602-03E2-9CA7-5EA7-8796F45F7DB2}"/>
          </ac:spMkLst>
        </pc:spChg>
        <pc:spChg chg="mod">
          <ac:chgData name="Palit, Tapti" userId="dec6fbcd-7598-406a-8cbf-504d4a3bac15" providerId="ADAL" clId="{ECD42228-5B96-4A72-B268-C46DF994E6B7}" dt="2024-01-14T20:07:25.740" v="507" actId="207"/>
          <ac:spMkLst>
            <pc:docMk/>
            <pc:sldMk cId="3504242053" sldId="778"/>
            <ac:spMk id="10" creationId="{9A97B126-2637-292B-E277-9AF4E76B3E7F}"/>
          </ac:spMkLst>
        </pc:spChg>
        <pc:spChg chg="mod">
          <ac:chgData name="Palit, Tapti" userId="dec6fbcd-7598-406a-8cbf-504d4a3bac15" providerId="ADAL" clId="{ECD42228-5B96-4A72-B268-C46DF994E6B7}" dt="2024-01-14T20:07:42.066" v="509" actId="14100"/>
          <ac:spMkLst>
            <pc:docMk/>
            <pc:sldMk cId="3504242053" sldId="778"/>
            <ac:spMk id="40" creationId="{0DE17A28-24AB-67EC-A471-080960404531}"/>
          </ac:spMkLst>
        </pc:spChg>
        <pc:spChg chg="mod">
          <ac:chgData name="Palit, Tapti" userId="dec6fbcd-7598-406a-8cbf-504d4a3bac15" providerId="ADAL" clId="{ECD42228-5B96-4A72-B268-C46DF994E6B7}" dt="2024-01-14T20:07:45.267" v="510" actId="14100"/>
          <ac:spMkLst>
            <pc:docMk/>
            <pc:sldMk cId="3504242053" sldId="778"/>
            <ac:spMk id="41" creationId="{FCABC1AA-1721-B70D-2A17-3A825804F6F4}"/>
          </ac:spMkLst>
        </pc:spChg>
        <pc:spChg chg="mod">
          <ac:chgData name="Palit, Tapti" userId="dec6fbcd-7598-406a-8cbf-504d4a3bac15" providerId="ADAL" clId="{ECD42228-5B96-4A72-B268-C46DF994E6B7}" dt="2024-01-14T20:08:00.738" v="515" actId="207"/>
          <ac:spMkLst>
            <pc:docMk/>
            <pc:sldMk cId="3504242053" sldId="778"/>
            <ac:spMk id="42" creationId="{9BC5C95B-F402-301A-E84D-8F4FFB58D82B}"/>
          </ac:spMkLst>
        </pc:spChg>
        <pc:spChg chg="mod">
          <ac:chgData name="Palit, Tapti" userId="dec6fbcd-7598-406a-8cbf-504d4a3bac15" providerId="ADAL" clId="{ECD42228-5B96-4A72-B268-C46DF994E6B7}" dt="2024-01-14T20:07:53.760" v="512" actId="207"/>
          <ac:spMkLst>
            <pc:docMk/>
            <pc:sldMk cId="3504242053" sldId="778"/>
            <ac:spMk id="43" creationId="{6E6B602B-EED3-84C1-7BFD-2716524A25C7}"/>
          </ac:spMkLst>
        </pc:spChg>
        <pc:spChg chg="mod">
          <ac:chgData name="Palit, Tapti" userId="dec6fbcd-7598-406a-8cbf-504d4a3bac15" providerId="ADAL" clId="{ECD42228-5B96-4A72-B268-C46DF994E6B7}" dt="2024-01-14T20:07:51.504" v="511" actId="207"/>
          <ac:spMkLst>
            <pc:docMk/>
            <pc:sldMk cId="3504242053" sldId="778"/>
            <ac:spMk id="44" creationId="{A18E3392-C2F8-846C-101D-782DC7B3FAC9}"/>
          </ac:spMkLst>
        </pc:spChg>
        <pc:spChg chg="mod">
          <ac:chgData name="Palit, Tapti" userId="dec6fbcd-7598-406a-8cbf-504d4a3bac15" providerId="ADAL" clId="{ECD42228-5B96-4A72-B268-C46DF994E6B7}" dt="2024-01-14T20:07:56.386" v="513" actId="207"/>
          <ac:spMkLst>
            <pc:docMk/>
            <pc:sldMk cId="3504242053" sldId="778"/>
            <ac:spMk id="45" creationId="{C6691857-02B4-3AA5-C833-27E3A6438781}"/>
          </ac:spMkLst>
        </pc:spChg>
        <pc:spChg chg="mod">
          <ac:chgData name="Palit, Tapti" userId="dec6fbcd-7598-406a-8cbf-504d4a3bac15" providerId="ADAL" clId="{ECD42228-5B96-4A72-B268-C46DF994E6B7}" dt="2024-01-14T20:07:58.530" v="514" actId="207"/>
          <ac:spMkLst>
            <pc:docMk/>
            <pc:sldMk cId="3504242053" sldId="778"/>
            <ac:spMk id="46" creationId="{675FE948-15A8-0A9D-C6BC-32AEDD850CA5}"/>
          </ac:spMkLst>
        </pc:spChg>
      </pc:sldChg>
      <pc:sldChg chg="del">
        <pc:chgData name="Palit, Tapti" userId="dec6fbcd-7598-406a-8cbf-504d4a3bac15" providerId="ADAL" clId="{ECD42228-5B96-4A72-B268-C46DF994E6B7}" dt="2024-01-28T03:44:01.241" v="67437" actId="47"/>
        <pc:sldMkLst>
          <pc:docMk/>
          <pc:sldMk cId="3115519098" sldId="780"/>
        </pc:sldMkLst>
      </pc:sldChg>
      <pc:sldChg chg="modSp add del addCm">
        <pc:chgData name="Palit, Tapti" userId="dec6fbcd-7598-406a-8cbf-504d4a3bac15" providerId="ADAL" clId="{ECD42228-5B96-4A72-B268-C46DF994E6B7}" dt="2024-01-14T21:45:26.113" v="2185"/>
        <pc:sldMkLst>
          <pc:docMk/>
          <pc:sldMk cId="3960177231" sldId="781"/>
        </pc:sldMkLst>
        <pc:spChg chg="mod">
          <ac:chgData name="Palit, Tapti" userId="dec6fbcd-7598-406a-8cbf-504d4a3bac15" providerId="ADAL" clId="{ECD42228-5B96-4A72-B268-C46DF994E6B7}" dt="2024-01-14T20:26:10.929" v="732"/>
          <ac:spMkLst>
            <pc:docMk/>
            <pc:sldMk cId="3960177231" sldId="781"/>
            <ac:spMk id="2" creationId="{0E56523D-E620-C3B9-37B8-C28EC8778124}"/>
          </ac:spMkLst>
        </pc:spChg>
        <pc:spChg chg="mod">
          <ac:chgData name="Palit, Tapti" userId="dec6fbcd-7598-406a-8cbf-504d4a3bac15" providerId="ADAL" clId="{ECD42228-5B96-4A72-B268-C46DF994E6B7}" dt="2024-01-14T20:26:10.929" v="732"/>
          <ac:spMkLst>
            <pc:docMk/>
            <pc:sldMk cId="3960177231" sldId="781"/>
            <ac:spMk id="4" creationId="{1CB6394E-5666-733F-B4AE-68E42A12D23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45:26.113" v="2185"/>
              <pc2:cmMkLst xmlns:pc2="http://schemas.microsoft.com/office/powerpoint/2019/9/main/command">
                <pc:docMk/>
                <pc:sldMk cId="3960177231" sldId="781"/>
                <pc2:cmMk id="{02F8B481-73B8-40C0-A8F2-6E916E3EBF5E}"/>
              </pc2:cmMkLst>
            </pc226:cmChg>
          </p:ext>
        </pc:extLst>
      </pc:sldChg>
      <pc:sldChg chg="addSp delSp modSp add del mod delAnim modAnim addCm chgLayout">
        <pc:chgData name="Palit, Tapti" userId="dec6fbcd-7598-406a-8cbf-504d4a3bac15" providerId="ADAL" clId="{ECD42228-5B96-4A72-B268-C46DF994E6B7}" dt="2024-01-14T20:34:39.729" v="913" actId="47"/>
        <pc:sldMkLst>
          <pc:docMk/>
          <pc:sldMk cId="1002511156" sldId="782"/>
        </pc:sldMkLst>
        <pc:spChg chg="mod ord">
          <ac:chgData name="Palit, Tapti" userId="dec6fbcd-7598-406a-8cbf-504d4a3bac15" providerId="ADAL" clId="{ECD42228-5B96-4A72-B268-C46DF994E6B7}" dt="2024-01-14T20:34:07.641" v="909" actId="20577"/>
          <ac:spMkLst>
            <pc:docMk/>
            <pc:sldMk cId="1002511156" sldId="782"/>
            <ac:spMk id="2" creationId="{803650A6-D090-4F49-89FC-6E7ECF8BED37}"/>
          </ac:spMkLst>
        </pc:spChg>
        <pc:spChg chg="mod ord">
          <ac:chgData name="Palit, Tapti" userId="dec6fbcd-7598-406a-8cbf-504d4a3bac15" providerId="ADAL" clId="{ECD42228-5B96-4A72-B268-C46DF994E6B7}" dt="2024-01-14T20:26:10.929" v="732"/>
          <ac:spMkLst>
            <pc:docMk/>
            <pc:sldMk cId="1002511156" sldId="782"/>
            <ac:spMk id="3" creationId="{9DF37E32-E849-43FD-AE75-95E334786AB7}"/>
          </ac:spMkLst>
        </pc:spChg>
        <pc:spChg chg="mod ord">
          <ac:chgData name="Palit, Tapti" userId="dec6fbcd-7598-406a-8cbf-504d4a3bac15" providerId="ADAL" clId="{ECD42228-5B96-4A72-B268-C46DF994E6B7}" dt="2024-01-14T20:26:10.929" v="732"/>
          <ac:spMkLst>
            <pc:docMk/>
            <pc:sldMk cId="1002511156" sldId="782"/>
            <ac:spMk id="4" creationId="{3CFC0458-353F-49C6-A1F4-5BF22C6A25F4}"/>
          </ac:spMkLst>
        </pc:spChg>
        <pc:spChg chg="del mod">
          <ac:chgData name="Palit, Tapti" userId="dec6fbcd-7598-406a-8cbf-504d4a3bac15" providerId="ADAL" clId="{ECD42228-5B96-4A72-B268-C46DF994E6B7}" dt="2024-01-14T18:30:08.344" v="89" actId="478"/>
          <ac:spMkLst>
            <pc:docMk/>
            <pc:sldMk cId="1002511156" sldId="782"/>
            <ac:spMk id="5" creationId="{3BD545A7-2B82-4CCD-BB25-B0D8B99223C8}"/>
          </ac:spMkLst>
        </pc:spChg>
        <pc:spChg chg="mod">
          <ac:chgData name="Palit, Tapti" userId="dec6fbcd-7598-406a-8cbf-504d4a3bac15" providerId="ADAL" clId="{ECD42228-5B96-4A72-B268-C46DF994E6B7}" dt="2024-01-14T20:09:03.148" v="517" actId="207"/>
          <ac:spMkLst>
            <pc:docMk/>
            <pc:sldMk cId="1002511156" sldId="782"/>
            <ac:spMk id="6" creationId="{D6E7A7AB-D626-4FD5-AB23-3EBF346B90C3}"/>
          </ac:spMkLst>
        </pc:spChg>
        <pc:spChg chg="add del mod">
          <ac:chgData name="Palit, Tapti" userId="dec6fbcd-7598-406a-8cbf-504d4a3bac15" providerId="ADAL" clId="{ECD42228-5B96-4A72-B268-C46DF994E6B7}" dt="2024-01-14T18:43:29.118" v="239" actId="478"/>
          <ac:spMkLst>
            <pc:docMk/>
            <pc:sldMk cId="1002511156" sldId="782"/>
            <ac:spMk id="16" creationId="{788A6155-259C-74FF-B1C5-03CD3AC4F7D4}"/>
          </ac:spMkLst>
        </pc:spChg>
        <pc:spChg chg="add del mod">
          <ac:chgData name="Palit, Tapti" userId="dec6fbcd-7598-406a-8cbf-504d4a3bac15" providerId="ADAL" clId="{ECD42228-5B96-4A72-B268-C46DF994E6B7}" dt="2024-01-14T19:01:22.605" v="268" actId="6264"/>
          <ac:spMkLst>
            <pc:docMk/>
            <pc:sldMk cId="1002511156" sldId="782"/>
            <ac:spMk id="17" creationId="{4256AC41-EAD5-15BC-31C5-55294A53A8B0}"/>
          </ac:spMkLst>
        </pc:spChg>
        <pc:spChg chg="add del mod">
          <ac:chgData name="Palit, Tapti" userId="dec6fbcd-7598-406a-8cbf-504d4a3bac15" providerId="ADAL" clId="{ECD42228-5B96-4A72-B268-C46DF994E6B7}" dt="2024-01-14T19:01:22.605" v="268" actId="6264"/>
          <ac:spMkLst>
            <pc:docMk/>
            <pc:sldMk cId="1002511156" sldId="782"/>
            <ac:spMk id="18" creationId="{7324D006-284B-677D-5D37-F924674E2A11}"/>
          </ac:spMkLst>
        </pc:spChg>
        <pc:spChg chg="add del mod">
          <ac:chgData name="Palit, Tapti" userId="dec6fbcd-7598-406a-8cbf-504d4a3bac15" providerId="ADAL" clId="{ECD42228-5B96-4A72-B268-C46DF994E6B7}" dt="2024-01-14T19:01:22.605" v="268" actId="6264"/>
          <ac:spMkLst>
            <pc:docMk/>
            <pc:sldMk cId="1002511156" sldId="782"/>
            <ac:spMk id="19" creationId="{4C811AC0-5E7E-138D-F450-2B5BD2195D67}"/>
          </ac:spMkLst>
        </pc:spChg>
        <pc:spChg chg="del mod">
          <ac:chgData name="Palit, Tapti" userId="dec6fbcd-7598-406a-8cbf-504d4a3bac15" providerId="ADAL" clId="{ECD42228-5B96-4A72-B268-C46DF994E6B7}" dt="2024-01-14T18:43:29.118" v="239" actId="478"/>
          <ac:spMkLst>
            <pc:docMk/>
            <pc:sldMk cId="1002511156" sldId="782"/>
            <ac:spMk id="21" creationId="{C002CB50-FFF4-441D-8367-A795E26CAACA}"/>
          </ac:spMkLst>
        </pc:spChg>
        <pc:spChg chg="del mod">
          <ac:chgData name="Palit, Tapti" userId="dec6fbcd-7598-406a-8cbf-504d4a3bac15" providerId="ADAL" clId="{ECD42228-5B96-4A72-B268-C46DF994E6B7}" dt="2024-01-14T18:30:12.684" v="90" actId="478"/>
          <ac:spMkLst>
            <pc:docMk/>
            <pc:sldMk cId="1002511156" sldId="782"/>
            <ac:spMk id="24" creationId="{0C7431CC-9ABE-4770-B145-AC2766FD7A0E}"/>
          </ac:spMkLst>
        </pc:spChg>
        <pc:spChg chg="del mod">
          <ac:chgData name="Palit, Tapti" userId="dec6fbcd-7598-406a-8cbf-504d4a3bac15" providerId="ADAL" clId="{ECD42228-5B96-4A72-B268-C46DF994E6B7}" dt="2024-01-14T18:31:54.314" v="187" actId="478"/>
          <ac:spMkLst>
            <pc:docMk/>
            <pc:sldMk cId="1002511156" sldId="782"/>
            <ac:spMk id="41" creationId="{21F97398-A0DE-4EC6-AEA5-1E87C05FE65B}"/>
          </ac:spMkLst>
        </pc:spChg>
        <pc:spChg chg="del">
          <ac:chgData name="Palit, Tapti" userId="dec6fbcd-7598-406a-8cbf-504d4a3bac15" providerId="ADAL" clId="{ECD42228-5B96-4A72-B268-C46DF994E6B7}" dt="2024-01-14T18:43:43.911" v="241" actId="478"/>
          <ac:spMkLst>
            <pc:docMk/>
            <pc:sldMk cId="1002511156" sldId="782"/>
            <ac:spMk id="44" creationId="{1865E06F-4701-4A03-8F26-806EB926D33A}"/>
          </ac:spMkLst>
        </pc:spChg>
        <pc:spChg chg="del">
          <ac:chgData name="Palit, Tapti" userId="dec6fbcd-7598-406a-8cbf-504d4a3bac15" providerId="ADAL" clId="{ECD42228-5B96-4A72-B268-C46DF994E6B7}" dt="2024-01-14T18:43:29.118" v="239" actId="478"/>
          <ac:spMkLst>
            <pc:docMk/>
            <pc:sldMk cId="1002511156" sldId="782"/>
            <ac:spMk id="45" creationId="{8CFDC509-7B4F-455B-9524-DEC143CA2728}"/>
          </ac:spMkLst>
        </pc:spChg>
        <pc:cxnChg chg="add del mod">
          <ac:chgData name="Palit, Tapti" userId="dec6fbcd-7598-406a-8cbf-504d4a3bac15" providerId="ADAL" clId="{ECD42228-5B96-4A72-B268-C46DF994E6B7}" dt="2024-01-14T18:43:29.118" v="239" actId="478"/>
          <ac:cxnSpMkLst>
            <pc:docMk/>
            <pc:sldMk cId="1002511156" sldId="782"/>
            <ac:cxnSpMk id="13" creationId="{5EF0B09C-AD15-0BBA-2A17-95D6377723EF}"/>
          </ac:cxnSpMkLst>
        </pc:cxnChg>
        <pc:cxnChg chg="del mod">
          <ac:chgData name="Palit, Tapti" userId="dec6fbcd-7598-406a-8cbf-504d4a3bac15" providerId="ADAL" clId="{ECD42228-5B96-4A72-B268-C46DF994E6B7}" dt="2024-01-14T18:43:29.118" v="239" actId="478"/>
          <ac:cxnSpMkLst>
            <pc:docMk/>
            <pc:sldMk cId="1002511156" sldId="782"/>
            <ac:cxnSpMk id="14" creationId="{4E2D8B7B-DADD-4291-986A-A38DA91B70B9}"/>
          </ac:cxnSpMkLst>
        </pc:cxnChg>
        <pc:cxnChg chg="del mod">
          <ac:chgData name="Palit, Tapti" userId="dec6fbcd-7598-406a-8cbf-504d4a3bac15" providerId="ADAL" clId="{ECD42228-5B96-4A72-B268-C46DF994E6B7}" dt="2024-01-14T18:43:43.911" v="241" actId="478"/>
          <ac:cxnSpMkLst>
            <pc:docMk/>
            <pc:sldMk cId="1002511156" sldId="782"/>
            <ac:cxnSpMk id="39" creationId="{E21A7DA2-06E1-4960-8F3F-A0E5D95C018A}"/>
          </ac:cxnSpMkLst>
        </pc:cxnChg>
        <pc:cxnChg chg="del mod">
          <ac:chgData name="Palit, Tapti" userId="dec6fbcd-7598-406a-8cbf-504d4a3bac15" providerId="ADAL" clId="{ECD42228-5B96-4A72-B268-C46DF994E6B7}" dt="2024-01-14T18:43:43.911" v="241" actId="478"/>
          <ac:cxnSpMkLst>
            <pc:docMk/>
            <pc:sldMk cId="1002511156" sldId="782"/>
            <ac:cxnSpMk id="43" creationId="{B25A535B-FC0A-4F63-B819-40C5C0749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33:29.763" v="878"/>
              <pc2:cmMkLst xmlns:pc2="http://schemas.microsoft.com/office/powerpoint/2019/9/main/command">
                <pc:docMk/>
                <pc:sldMk cId="1002511156" sldId="782"/>
                <pc2:cmMk id="{15E90795-ACA1-48C9-B8EA-1B967B4E7CDB}"/>
              </pc2:cmMkLst>
            </pc226:cmChg>
            <pc226:cmChg xmlns:pc226="http://schemas.microsoft.com/office/powerpoint/2022/06/main/command" chg="add">
              <pc226:chgData name="Palit, Tapti" userId="dec6fbcd-7598-406a-8cbf-504d4a3bac15" providerId="ADAL" clId="{ECD42228-5B96-4A72-B268-C46DF994E6B7}" dt="2024-01-14T18:28:08.395" v="27"/>
              <pc2:cmMkLst xmlns:pc2="http://schemas.microsoft.com/office/powerpoint/2019/9/main/command">
                <pc:docMk/>
                <pc:sldMk cId="1002511156" sldId="782"/>
                <pc2:cmMk id="{437057AB-0E23-48B8-8948-79D7982F9C0C}"/>
              </pc2:cmMkLst>
            </pc226:cmChg>
          </p:ext>
        </pc:extLst>
      </pc:sldChg>
      <pc:sldChg chg="addSp delSp modSp add del mod delAnim">
        <pc:chgData name="Palit, Tapti" userId="dec6fbcd-7598-406a-8cbf-504d4a3bac15" providerId="ADAL" clId="{ECD42228-5B96-4A72-B268-C46DF994E6B7}" dt="2024-01-14T22:27:36.080" v="2535" actId="207"/>
        <pc:sldMkLst>
          <pc:docMk/>
          <pc:sldMk cId="4285834830" sldId="783"/>
        </pc:sldMkLst>
        <pc:spChg chg="mod">
          <ac:chgData name="Palit, Tapti" userId="dec6fbcd-7598-406a-8cbf-504d4a3bac15" providerId="ADAL" clId="{ECD42228-5B96-4A72-B268-C46DF994E6B7}" dt="2024-01-14T20:32:33.138" v="877" actId="20577"/>
          <ac:spMkLst>
            <pc:docMk/>
            <pc:sldMk cId="4285834830" sldId="783"/>
            <ac:spMk id="2" creationId="{019DE008-EBB0-079A-3BD4-52F072D452E0}"/>
          </ac:spMkLst>
        </pc:spChg>
        <pc:spChg chg="del mod">
          <ac:chgData name="Palit, Tapti" userId="dec6fbcd-7598-406a-8cbf-504d4a3bac15" providerId="ADAL" clId="{ECD42228-5B96-4A72-B268-C46DF994E6B7}" dt="2024-01-14T21:51:09.753" v="2246" actId="478"/>
          <ac:spMkLst>
            <pc:docMk/>
            <pc:sldMk cId="4285834830" sldId="783"/>
            <ac:spMk id="3" creationId="{43B2D4FE-73F1-7F5A-2D45-CCB70791E2A3}"/>
          </ac:spMkLst>
        </pc:spChg>
        <pc:spChg chg="mod">
          <ac:chgData name="Palit, Tapti" userId="dec6fbcd-7598-406a-8cbf-504d4a3bac15" providerId="ADAL" clId="{ECD42228-5B96-4A72-B268-C46DF994E6B7}" dt="2024-01-14T20:26:10.929" v="732"/>
          <ac:spMkLst>
            <pc:docMk/>
            <pc:sldMk cId="4285834830" sldId="783"/>
            <ac:spMk id="4" creationId="{CEDBD7CD-9EFB-B029-941A-DF92AA6157EC}"/>
          </ac:spMkLst>
        </pc:spChg>
        <pc:spChg chg="add mod">
          <ac:chgData name="Palit, Tapti" userId="dec6fbcd-7598-406a-8cbf-504d4a3bac15" providerId="ADAL" clId="{ECD42228-5B96-4A72-B268-C46DF994E6B7}" dt="2024-01-14T22:27:36.080" v="2535" actId="207"/>
          <ac:spMkLst>
            <pc:docMk/>
            <pc:sldMk cId="4285834830" sldId="783"/>
            <ac:spMk id="5" creationId="{2CCED1FF-82D3-309E-5693-F4D52241147B}"/>
          </ac:spMkLst>
        </pc:spChg>
        <pc:spChg chg="mod">
          <ac:chgData name="Palit, Tapti" userId="dec6fbcd-7598-406a-8cbf-504d4a3bac15" providerId="ADAL" clId="{ECD42228-5B96-4A72-B268-C46DF994E6B7}" dt="2024-01-14T21:58:31.881" v="2392" actId="1076"/>
          <ac:spMkLst>
            <pc:docMk/>
            <pc:sldMk cId="4285834830" sldId="783"/>
            <ac:spMk id="6" creationId="{CADC212B-9B94-082B-5ED9-355DA518B3A7}"/>
          </ac:spMkLst>
        </pc:spChg>
        <pc:spChg chg="mod">
          <ac:chgData name="Palit, Tapti" userId="dec6fbcd-7598-406a-8cbf-504d4a3bac15" providerId="ADAL" clId="{ECD42228-5B96-4A72-B268-C46DF994E6B7}" dt="2024-01-14T21:58:38.217" v="2395" actId="1035"/>
          <ac:spMkLst>
            <pc:docMk/>
            <pc:sldMk cId="4285834830" sldId="783"/>
            <ac:spMk id="8" creationId="{7164932E-8346-57ED-393D-E20CA9AC5693}"/>
          </ac:spMkLst>
        </pc:spChg>
        <pc:spChg chg="add mod">
          <ac:chgData name="Palit, Tapti" userId="dec6fbcd-7598-406a-8cbf-504d4a3bac15" providerId="ADAL" clId="{ECD42228-5B96-4A72-B268-C46DF994E6B7}" dt="2024-01-14T21:58:30.005" v="2391" actId="1076"/>
          <ac:spMkLst>
            <pc:docMk/>
            <pc:sldMk cId="4285834830" sldId="783"/>
            <ac:spMk id="10" creationId="{1AC8ADDE-29EF-3E16-0DBD-74234F46C23A}"/>
          </ac:spMkLst>
        </pc:spChg>
        <pc:spChg chg="add mod">
          <ac:chgData name="Palit, Tapti" userId="dec6fbcd-7598-406a-8cbf-504d4a3bac15" providerId="ADAL" clId="{ECD42228-5B96-4A72-B268-C46DF994E6B7}" dt="2024-01-14T21:58:30.005" v="2391" actId="1076"/>
          <ac:spMkLst>
            <pc:docMk/>
            <pc:sldMk cId="4285834830" sldId="783"/>
            <ac:spMk id="13" creationId="{0735C402-BF4F-DB31-164D-90F0F2479AA3}"/>
          </ac:spMkLst>
        </pc:spChg>
        <pc:spChg chg="add mod">
          <ac:chgData name="Palit, Tapti" userId="dec6fbcd-7598-406a-8cbf-504d4a3bac15" providerId="ADAL" clId="{ECD42228-5B96-4A72-B268-C46DF994E6B7}" dt="2024-01-14T21:58:30.005" v="2391" actId="1076"/>
          <ac:spMkLst>
            <pc:docMk/>
            <pc:sldMk cId="4285834830" sldId="783"/>
            <ac:spMk id="14" creationId="{67BDA2A2-930E-DC56-49A3-7FD8D37FCA2B}"/>
          </ac:spMkLst>
        </pc:spChg>
        <pc:spChg chg="add mod">
          <ac:chgData name="Palit, Tapti" userId="dec6fbcd-7598-406a-8cbf-504d4a3bac15" providerId="ADAL" clId="{ECD42228-5B96-4A72-B268-C46DF994E6B7}" dt="2024-01-14T21:58:30.005" v="2391" actId="1076"/>
          <ac:spMkLst>
            <pc:docMk/>
            <pc:sldMk cId="4285834830" sldId="783"/>
            <ac:spMk id="16" creationId="{23A1FD6C-9842-F964-73C0-B388685159A3}"/>
          </ac:spMkLst>
        </pc:spChg>
        <pc:spChg chg="del mod">
          <ac:chgData name="Palit, Tapti" userId="dec6fbcd-7598-406a-8cbf-504d4a3bac15" providerId="ADAL" clId="{ECD42228-5B96-4A72-B268-C46DF994E6B7}" dt="2024-01-14T21:57:14.062" v="2350" actId="478"/>
          <ac:spMkLst>
            <pc:docMk/>
            <pc:sldMk cId="4285834830" sldId="783"/>
            <ac:spMk id="114" creationId="{387FC39C-C551-769F-0796-D2FC839A203E}"/>
          </ac:spMkLst>
        </pc:spChg>
        <pc:spChg chg="del">
          <ac:chgData name="Palit, Tapti" userId="dec6fbcd-7598-406a-8cbf-504d4a3bac15" providerId="ADAL" clId="{ECD42228-5B96-4A72-B268-C46DF994E6B7}" dt="2024-01-14T21:57:14.062" v="2350" actId="478"/>
          <ac:spMkLst>
            <pc:docMk/>
            <pc:sldMk cId="4285834830" sldId="783"/>
            <ac:spMk id="123" creationId="{832D3722-CFA5-A270-B621-B664D8EFCA87}"/>
          </ac:spMkLst>
        </pc:spChg>
        <pc:spChg chg="del">
          <ac:chgData name="Palit, Tapti" userId="dec6fbcd-7598-406a-8cbf-504d4a3bac15" providerId="ADAL" clId="{ECD42228-5B96-4A72-B268-C46DF994E6B7}" dt="2024-01-14T21:57:14.062" v="2350" actId="478"/>
          <ac:spMkLst>
            <pc:docMk/>
            <pc:sldMk cId="4285834830" sldId="783"/>
            <ac:spMk id="124" creationId="{7FE438B4-11CA-B5D5-AB78-C2B106BAEF20}"/>
          </ac:spMkLst>
        </pc:spChg>
        <pc:cxnChg chg="del">
          <ac:chgData name="Palit, Tapti" userId="dec6fbcd-7598-406a-8cbf-504d4a3bac15" providerId="ADAL" clId="{ECD42228-5B96-4A72-B268-C46DF994E6B7}" dt="2024-01-14T21:56:00.255" v="2345" actId="478"/>
          <ac:cxnSpMkLst>
            <pc:docMk/>
            <pc:sldMk cId="4285834830" sldId="783"/>
            <ac:cxnSpMk id="11" creationId="{B1F7C84C-6A03-C53D-CDCD-4C662F0A0E47}"/>
          </ac:cxnSpMkLst>
        </pc:cxnChg>
        <pc:cxnChg chg="del">
          <ac:chgData name="Palit, Tapti" userId="dec6fbcd-7598-406a-8cbf-504d4a3bac15" providerId="ADAL" clId="{ECD42228-5B96-4A72-B268-C46DF994E6B7}" dt="2024-01-14T21:56:02.351" v="2346" actId="478"/>
          <ac:cxnSpMkLst>
            <pc:docMk/>
            <pc:sldMk cId="4285834830" sldId="783"/>
            <ac:cxnSpMk id="12" creationId="{D3AEA8EA-99EE-7E4A-6B0A-ECC4609BB630}"/>
          </ac:cxnSpMkLst>
        </pc:cxnChg>
        <pc:cxnChg chg="del">
          <ac:chgData name="Palit, Tapti" userId="dec6fbcd-7598-406a-8cbf-504d4a3bac15" providerId="ADAL" clId="{ECD42228-5B96-4A72-B268-C46DF994E6B7}" dt="2024-01-14T21:56:00.255" v="2345" actId="478"/>
          <ac:cxnSpMkLst>
            <pc:docMk/>
            <pc:sldMk cId="4285834830" sldId="783"/>
            <ac:cxnSpMk id="15" creationId="{C3B09138-5B76-1C73-FB5B-3201CCDCF01C}"/>
          </ac:cxnSpMkLst>
        </pc:cxnChg>
        <pc:cxnChg chg="add mod">
          <ac:chgData name="Palit, Tapti" userId="dec6fbcd-7598-406a-8cbf-504d4a3bac15" providerId="ADAL" clId="{ECD42228-5B96-4A72-B268-C46DF994E6B7}" dt="2024-01-14T21:58:51.631" v="2398" actId="14100"/>
          <ac:cxnSpMkLst>
            <pc:docMk/>
            <pc:sldMk cId="4285834830" sldId="783"/>
            <ac:cxnSpMk id="17" creationId="{6D3A727D-AF5D-1BBA-999B-255A74215ACA}"/>
          </ac:cxnSpMkLst>
        </pc:cxnChg>
        <pc:cxnChg chg="del mod">
          <ac:chgData name="Palit, Tapti" userId="dec6fbcd-7598-406a-8cbf-504d4a3bac15" providerId="ADAL" clId="{ECD42228-5B96-4A72-B268-C46DF994E6B7}" dt="2024-01-14T21:56:00.255" v="2345" actId="478"/>
          <ac:cxnSpMkLst>
            <pc:docMk/>
            <pc:sldMk cId="4285834830" sldId="783"/>
            <ac:cxnSpMk id="18" creationId="{3F3D787F-5407-9AC9-D553-5B72CDEBDF11}"/>
          </ac:cxnSpMkLst>
        </pc:cxnChg>
        <pc:cxnChg chg="add mod">
          <ac:chgData name="Palit, Tapti" userId="dec6fbcd-7598-406a-8cbf-504d4a3bac15" providerId="ADAL" clId="{ECD42228-5B96-4A72-B268-C46DF994E6B7}" dt="2024-01-14T21:58:56.797" v="2401" actId="14100"/>
          <ac:cxnSpMkLst>
            <pc:docMk/>
            <pc:sldMk cId="4285834830" sldId="783"/>
            <ac:cxnSpMk id="21" creationId="{F1FCFD6B-3958-10A0-F09A-5E5D2A7A12AA}"/>
          </ac:cxnSpMkLst>
        </pc:cxnChg>
        <pc:cxnChg chg="del">
          <ac:chgData name="Palit, Tapti" userId="dec6fbcd-7598-406a-8cbf-504d4a3bac15" providerId="ADAL" clId="{ECD42228-5B96-4A72-B268-C46DF994E6B7}" dt="2024-01-14T21:56:00.255" v="2345" actId="478"/>
          <ac:cxnSpMkLst>
            <pc:docMk/>
            <pc:sldMk cId="4285834830" sldId="783"/>
            <ac:cxnSpMk id="24" creationId="{FDF3F2A3-D069-AD88-E265-571B4D3F3519}"/>
          </ac:cxnSpMkLst>
        </pc:cxnChg>
        <pc:cxnChg chg="add mod">
          <ac:chgData name="Palit, Tapti" userId="dec6fbcd-7598-406a-8cbf-504d4a3bac15" providerId="ADAL" clId="{ECD42228-5B96-4A72-B268-C46DF994E6B7}" dt="2024-01-14T21:59:02.605" v="2404" actId="14100"/>
          <ac:cxnSpMkLst>
            <pc:docMk/>
            <pc:sldMk cId="4285834830" sldId="783"/>
            <ac:cxnSpMk id="25" creationId="{3CCE7DA4-C334-4B7A-9818-77F87A9A85CF}"/>
          </ac:cxnSpMkLst>
        </pc:cxnChg>
        <pc:cxnChg chg="del mod">
          <ac:chgData name="Palit, Tapti" userId="dec6fbcd-7598-406a-8cbf-504d4a3bac15" providerId="ADAL" clId="{ECD42228-5B96-4A72-B268-C46DF994E6B7}" dt="2024-01-14T21:56:00.255" v="2345" actId="478"/>
          <ac:cxnSpMkLst>
            <pc:docMk/>
            <pc:sldMk cId="4285834830" sldId="783"/>
            <ac:cxnSpMk id="27" creationId="{8A8DC76D-E03E-4EB3-B6B6-CCCB3760E57C}"/>
          </ac:cxnSpMkLst>
        </pc:cxnChg>
        <pc:cxnChg chg="add mod">
          <ac:chgData name="Palit, Tapti" userId="dec6fbcd-7598-406a-8cbf-504d4a3bac15" providerId="ADAL" clId="{ECD42228-5B96-4A72-B268-C46DF994E6B7}" dt="2024-01-14T21:59:07.183" v="2407" actId="14100"/>
          <ac:cxnSpMkLst>
            <pc:docMk/>
            <pc:sldMk cId="4285834830" sldId="783"/>
            <ac:cxnSpMk id="29" creationId="{EA7F6C77-15F5-AC08-7420-6C7A17B68258}"/>
          </ac:cxnSpMkLst>
        </pc:cxnChg>
        <pc:cxnChg chg="del">
          <ac:chgData name="Palit, Tapti" userId="dec6fbcd-7598-406a-8cbf-504d4a3bac15" providerId="ADAL" clId="{ECD42228-5B96-4A72-B268-C46DF994E6B7}" dt="2024-01-14T21:55:41.370" v="2342" actId="478"/>
          <ac:cxnSpMkLst>
            <pc:docMk/>
            <pc:sldMk cId="4285834830" sldId="783"/>
            <ac:cxnSpMk id="43" creationId="{49330068-5CDC-63A3-A5CB-277FE3A93944}"/>
          </ac:cxnSpMkLst>
        </pc:cxnChg>
        <pc:cxnChg chg="del">
          <ac:chgData name="Palit, Tapti" userId="dec6fbcd-7598-406a-8cbf-504d4a3bac15" providerId="ADAL" clId="{ECD42228-5B96-4A72-B268-C46DF994E6B7}" dt="2024-01-14T21:55:39.360" v="2341" actId="478"/>
          <ac:cxnSpMkLst>
            <pc:docMk/>
            <pc:sldMk cId="4285834830" sldId="783"/>
            <ac:cxnSpMk id="57" creationId="{E2F75ED7-DB6E-0EC6-26B2-8EB5B0AA5978}"/>
          </ac:cxnSpMkLst>
        </pc:cxnChg>
        <pc:cxnChg chg="del">
          <ac:chgData name="Palit, Tapti" userId="dec6fbcd-7598-406a-8cbf-504d4a3bac15" providerId="ADAL" clId="{ECD42228-5B96-4A72-B268-C46DF994E6B7}" dt="2024-01-14T21:55:44.729" v="2344" actId="478"/>
          <ac:cxnSpMkLst>
            <pc:docMk/>
            <pc:sldMk cId="4285834830" sldId="783"/>
            <ac:cxnSpMk id="80" creationId="{CD57CC75-3EF6-4E87-B7EC-05B2C53F7B06}"/>
          </ac:cxnSpMkLst>
        </pc:cxnChg>
        <pc:cxnChg chg="del">
          <ac:chgData name="Palit, Tapti" userId="dec6fbcd-7598-406a-8cbf-504d4a3bac15" providerId="ADAL" clId="{ECD42228-5B96-4A72-B268-C46DF994E6B7}" dt="2024-01-14T21:55:43.099" v="2343" actId="478"/>
          <ac:cxnSpMkLst>
            <pc:docMk/>
            <pc:sldMk cId="4285834830" sldId="783"/>
            <ac:cxnSpMk id="101" creationId="{3F8F69B2-C867-D947-7BD9-1B1509DCDDC1}"/>
          </ac:cxnSpMkLst>
        </pc:cxnChg>
        <pc:cxnChg chg="del">
          <ac:chgData name="Palit, Tapti" userId="dec6fbcd-7598-406a-8cbf-504d4a3bac15" providerId="ADAL" clId="{ECD42228-5B96-4A72-B268-C46DF994E6B7}" dt="2024-01-14T21:57:14.062" v="2350" actId="478"/>
          <ac:cxnSpMkLst>
            <pc:docMk/>
            <pc:sldMk cId="4285834830" sldId="783"/>
            <ac:cxnSpMk id="104" creationId="{06A0880A-F800-0BB7-E472-E2F271DC968B}"/>
          </ac:cxnSpMkLst>
        </pc:cxnChg>
        <pc:cxnChg chg="del">
          <ac:chgData name="Palit, Tapti" userId="dec6fbcd-7598-406a-8cbf-504d4a3bac15" providerId="ADAL" clId="{ECD42228-5B96-4A72-B268-C46DF994E6B7}" dt="2024-01-14T21:57:14.062" v="2350" actId="478"/>
          <ac:cxnSpMkLst>
            <pc:docMk/>
            <pc:sldMk cId="4285834830" sldId="783"/>
            <ac:cxnSpMk id="106" creationId="{692B74FA-209A-59D8-EF7A-BA9F9395D9D3}"/>
          </ac:cxnSpMkLst>
        </pc:cxnChg>
        <pc:cxnChg chg="del">
          <ac:chgData name="Palit, Tapti" userId="dec6fbcd-7598-406a-8cbf-504d4a3bac15" providerId="ADAL" clId="{ECD42228-5B96-4A72-B268-C46DF994E6B7}" dt="2024-01-14T21:57:14.062" v="2350" actId="478"/>
          <ac:cxnSpMkLst>
            <pc:docMk/>
            <pc:sldMk cId="4285834830" sldId="783"/>
            <ac:cxnSpMk id="113" creationId="{E694666E-8523-03E0-7BC1-09B8904E3062}"/>
          </ac:cxnSpMkLst>
        </pc:cxnChg>
      </pc:sldChg>
      <pc:sldChg chg="modSp add del mod modClrScheme chgLayout">
        <pc:chgData name="Palit, Tapti" userId="dec6fbcd-7598-406a-8cbf-504d4a3bac15" providerId="ADAL" clId="{ECD42228-5B96-4A72-B268-C46DF994E6B7}" dt="2024-01-14T20:14:22.374" v="553" actId="47"/>
        <pc:sldMkLst>
          <pc:docMk/>
          <pc:sldMk cId="2845747894" sldId="784"/>
        </pc:sldMkLst>
        <pc:spChg chg="mod ord">
          <ac:chgData name="Palit, Tapti" userId="dec6fbcd-7598-406a-8cbf-504d4a3bac15" providerId="ADAL" clId="{ECD42228-5B96-4A72-B268-C46DF994E6B7}" dt="2024-01-14T19:33:54.722" v="487" actId="700"/>
          <ac:spMkLst>
            <pc:docMk/>
            <pc:sldMk cId="2845747894" sldId="784"/>
            <ac:spMk id="2" creationId="{43307816-7BFB-322B-7DF4-0CFEEE31BD9E}"/>
          </ac:spMkLst>
        </pc:spChg>
        <pc:spChg chg="mod ord">
          <ac:chgData name="Palit, Tapti" userId="dec6fbcd-7598-406a-8cbf-504d4a3bac15" providerId="ADAL" clId="{ECD42228-5B96-4A72-B268-C46DF994E6B7}" dt="2024-01-14T19:33:54.722" v="487" actId="700"/>
          <ac:spMkLst>
            <pc:docMk/>
            <pc:sldMk cId="2845747894" sldId="784"/>
            <ac:spMk id="4" creationId="{6227F2ED-404E-7843-3C5A-1A723AFD086C}"/>
          </ac:spMkLst>
        </pc:spChg>
        <pc:spChg chg="mod">
          <ac:chgData name="Palit, Tapti" userId="dec6fbcd-7598-406a-8cbf-504d4a3bac15" providerId="ADAL" clId="{ECD42228-5B96-4A72-B268-C46DF994E6B7}" dt="2024-01-14T20:12:53.857" v="539" actId="1076"/>
          <ac:spMkLst>
            <pc:docMk/>
            <pc:sldMk cId="2845747894" sldId="784"/>
            <ac:spMk id="7" creationId="{B3118DC6-8D31-BB2B-F7E7-8F14A04E4759}"/>
          </ac:spMkLst>
        </pc:spChg>
        <pc:spChg chg="mod">
          <ac:chgData name="Palit, Tapti" userId="dec6fbcd-7598-406a-8cbf-504d4a3bac15" providerId="ADAL" clId="{ECD42228-5B96-4A72-B268-C46DF994E6B7}" dt="2024-01-14T20:13:03.320" v="541" actId="1076"/>
          <ac:spMkLst>
            <pc:docMk/>
            <pc:sldMk cId="2845747894" sldId="784"/>
            <ac:spMk id="8" creationId="{2C4D375D-3E29-0DB5-68EF-64CCE376569C}"/>
          </ac:spMkLst>
        </pc:spChg>
        <pc:spChg chg="mod">
          <ac:chgData name="Palit, Tapti" userId="dec6fbcd-7598-406a-8cbf-504d4a3bac15" providerId="ADAL" clId="{ECD42228-5B96-4A72-B268-C46DF994E6B7}" dt="2024-01-14T20:13:08.113" v="542" actId="1076"/>
          <ac:spMkLst>
            <pc:docMk/>
            <pc:sldMk cId="2845747894" sldId="784"/>
            <ac:spMk id="9" creationId="{BFA6F52C-0219-E685-DB28-87A1A69F4C30}"/>
          </ac:spMkLst>
        </pc:spChg>
        <pc:spChg chg="mod">
          <ac:chgData name="Palit, Tapti" userId="dec6fbcd-7598-406a-8cbf-504d4a3bac15" providerId="ADAL" clId="{ECD42228-5B96-4A72-B268-C46DF994E6B7}" dt="2024-01-14T20:13:10.784" v="543" actId="1076"/>
          <ac:spMkLst>
            <pc:docMk/>
            <pc:sldMk cId="2845747894" sldId="784"/>
            <ac:spMk id="10" creationId="{F33C5856-D54D-7847-C899-B8C45FC2C80E}"/>
          </ac:spMkLst>
        </pc:spChg>
        <pc:spChg chg="mod">
          <ac:chgData name="Palit, Tapti" userId="dec6fbcd-7598-406a-8cbf-504d4a3bac15" providerId="ADAL" clId="{ECD42228-5B96-4A72-B268-C46DF994E6B7}" dt="2024-01-14T20:13:24.802" v="547" actId="14100"/>
          <ac:spMkLst>
            <pc:docMk/>
            <pc:sldMk cId="2845747894" sldId="784"/>
            <ac:spMk id="11" creationId="{7325C5C9-25DA-D42D-4776-3A8282C386CD}"/>
          </ac:spMkLst>
        </pc:spChg>
        <pc:spChg chg="mod">
          <ac:chgData name="Palit, Tapti" userId="dec6fbcd-7598-406a-8cbf-504d4a3bac15" providerId="ADAL" clId="{ECD42228-5B96-4A72-B268-C46DF994E6B7}" dt="2024-01-14T20:13:21.468" v="546" actId="1076"/>
          <ac:spMkLst>
            <pc:docMk/>
            <pc:sldMk cId="2845747894" sldId="784"/>
            <ac:spMk id="12" creationId="{872B8558-E42F-8D8C-7E34-39D57AED5BEC}"/>
          </ac:spMkLst>
        </pc:spChg>
        <pc:spChg chg="mod">
          <ac:chgData name="Palit, Tapti" userId="dec6fbcd-7598-406a-8cbf-504d4a3bac15" providerId="ADAL" clId="{ECD42228-5B96-4A72-B268-C46DF994E6B7}" dt="2024-01-14T20:13:41.755" v="551" actId="14100"/>
          <ac:spMkLst>
            <pc:docMk/>
            <pc:sldMk cId="2845747894" sldId="784"/>
            <ac:spMk id="14" creationId="{6F866D0F-1452-D02C-7949-C95EC7C93DD5}"/>
          </ac:spMkLst>
        </pc:spChg>
        <pc:spChg chg="mod">
          <ac:chgData name="Palit, Tapti" userId="dec6fbcd-7598-406a-8cbf-504d4a3bac15" providerId="ADAL" clId="{ECD42228-5B96-4A72-B268-C46DF994E6B7}" dt="2024-01-14T20:13:38.408" v="550" actId="1076"/>
          <ac:spMkLst>
            <pc:docMk/>
            <pc:sldMk cId="2845747894" sldId="784"/>
            <ac:spMk id="15" creationId="{333811DD-A797-786E-8BA4-B695AF563655}"/>
          </ac:spMkLst>
        </pc:spChg>
        <pc:spChg chg="mod">
          <ac:chgData name="Palit, Tapti" userId="dec6fbcd-7598-406a-8cbf-504d4a3bac15" providerId="ADAL" clId="{ECD42228-5B96-4A72-B268-C46DF994E6B7}" dt="2024-01-14T20:12:58.488" v="540" actId="1076"/>
          <ac:spMkLst>
            <pc:docMk/>
            <pc:sldMk cId="2845747894" sldId="784"/>
            <ac:spMk id="18" creationId="{8D802BA6-0B8A-B10B-54E5-9FF6FB5E4BD3}"/>
          </ac:spMkLst>
        </pc:spChg>
        <pc:spChg chg="mod">
          <ac:chgData name="Palit, Tapti" userId="dec6fbcd-7598-406a-8cbf-504d4a3bac15" providerId="ADAL" clId="{ECD42228-5B96-4A72-B268-C46DF994E6B7}" dt="2024-01-14T20:13:13.743" v="544" actId="1076"/>
          <ac:spMkLst>
            <pc:docMk/>
            <pc:sldMk cId="2845747894" sldId="784"/>
            <ac:spMk id="19" creationId="{13899F3A-FF26-D649-6588-9ABAB627E77C}"/>
          </ac:spMkLst>
        </pc:spChg>
        <pc:spChg chg="mod">
          <ac:chgData name="Palit, Tapti" userId="dec6fbcd-7598-406a-8cbf-504d4a3bac15" providerId="ADAL" clId="{ECD42228-5B96-4A72-B268-C46DF994E6B7}" dt="2024-01-14T20:13:17.802" v="545" actId="1076"/>
          <ac:spMkLst>
            <pc:docMk/>
            <pc:sldMk cId="2845747894" sldId="784"/>
            <ac:spMk id="20" creationId="{821A3CD9-3827-7FA8-6537-12D73768D3A2}"/>
          </ac:spMkLst>
        </pc:spChg>
        <pc:graphicFrameChg chg="mod ord modGraphic">
          <ac:chgData name="Palit, Tapti" userId="dec6fbcd-7598-406a-8cbf-504d4a3bac15" providerId="ADAL" clId="{ECD42228-5B96-4A72-B268-C46DF994E6B7}" dt="2024-01-14T19:33:54.722" v="487" actId="700"/>
          <ac:graphicFrameMkLst>
            <pc:docMk/>
            <pc:sldMk cId="2845747894" sldId="784"/>
            <ac:graphicFrameMk id="5" creationId="{3A575547-83BE-2DB9-68F9-3B02678257AA}"/>
          </ac:graphicFrameMkLst>
        </pc:graphicFrameChg>
      </pc:sldChg>
      <pc:sldChg chg="addSp delSp modSp add del mod addCm">
        <pc:chgData name="Palit, Tapti" userId="dec6fbcd-7598-406a-8cbf-504d4a3bac15" providerId="ADAL" clId="{ECD42228-5B96-4A72-B268-C46DF994E6B7}" dt="2024-01-14T23:49:14.900" v="3784" actId="1076"/>
        <pc:sldMkLst>
          <pc:docMk/>
          <pc:sldMk cId="546818983" sldId="785"/>
        </pc:sldMkLst>
        <pc:spChg chg="mod">
          <ac:chgData name="Palit, Tapti" userId="dec6fbcd-7598-406a-8cbf-504d4a3bac15" providerId="ADAL" clId="{ECD42228-5B96-4A72-B268-C46DF994E6B7}" dt="2024-01-14T20:26:10.929" v="732"/>
          <ac:spMkLst>
            <pc:docMk/>
            <pc:sldMk cId="546818983" sldId="785"/>
            <ac:spMk id="2" creationId="{2E03E387-85FC-1C57-1069-3BDE2A1725A9}"/>
          </ac:spMkLst>
        </pc:spChg>
        <pc:spChg chg="del mod">
          <ac:chgData name="Palit, Tapti" userId="dec6fbcd-7598-406a-8cbf-504d4a3bac15" providerId="ADAL" clId="{ECD42228-5B96-4A72-B268-C46DF994E6B7}" dt="2024-01-14T21:32:32.843" v="1807" actId="478"/>
          <ac:spMkLst>
            <pc:docMk/>
            <pc:sldMk cId="546818983" sldId="785"/>
            <ac:spMk id="3" creationId="{77ED4799-638B-F20E-CCD5-F50C94CD3B9E}"/>
          </ac:spMkLst>
        </pc:spChg>
        <pc:spChg chg="mod">
          <ac:chgData name="Palit, Tapti" userId="dec6fbcd-7598-406a-8cbf-504d4a3bac15" providerId="ADAL" clId="{ECD42228-5B96-4A72-B268-C46DF994E6B7}" dt="2024-01-14T20:26:10.929" v="732"/>
          <ac:spMkLst>
            <pc:docMk/>
            <pc:sldMk cId="546818983" sldId="785"/>
            <ac:spMk id="4" creationId="{210075F3-86EF-D9A2-96FD-472D7AB0B687}"/>
          </ac:spMkLst>
        </pc:spChg>
        <pc:spChg chg="add mod">
          <ac:chgData name="Palit, Tapti" userId="dec6fbcd-7598-406a-8cbf-504d4a3bac15" providerId="ADAL" clId="{ECD42228-5B96-4A72-B268-C46DF994E6B7}" dt="2024-01-14T21:29:12.463" v="1759" actId="21"/>
          <ac:spMkLst>
            <pc:docMk/>
            <pc:sldMk cId="546818983" sldId="785"/>
            <ac:spMk id="5" creationId="{796A5EB1-6B12-72E9-5240-7550D8F20B04}"/>
          </ac:spMkLst>
        </pc:spChg>
        <pc:spChg chg="add del mod">
          <ac:chgData name="Palit, Tapti" userId="dec6fbcd-7598-406a-8cbf-504d4a3bac15" providerId="ADAL" clId="{ECD42228-5B96-4A72-B268-C46DF994E6B7}" dt="2024-01-14T21:32:38.892" v="1808" actId="478"/>
          <ac:spMkLst>
            <pc:docMk/>
            <pc:sldMk cId="546818983" sldId="785"/>
            <ac:spMk id="6" creationId="{1FE5DAC0-47A8-77A6-3164-AC7AD4E03020}"/>
          </ac:spMkLst>
        </pc:spChg>
        <pc:spChg chg="add del mod">
          <ac:chgData name="Palit, Tapti" userId="dec6fbcd-7598-406a-8cbf-504d4a3bac15" providerId="ADAL" clId="{ECD42228-5B96-4A72-B268-C46DF994E6B7}" dt="2024-01-14T21:32:38.892" v="1808" actId="478"/>
          <ac:spMkLst>
            <pc:docMk/>
            <pc:sldMk cId="546818983" sldId="785"/>
            <ac:spMk id="7" creationId="{0B94641A-9700-79D5-9107-90F15D463644}"/>
          </ac:spMkLst>
        </pc:spChg>
        <pc:spChg chg="add del mod">
          <ac:chgData name="Palit, Tapti" userId="dec6fbcd-7598-406a-8cbf-504d4a3bac15" providerId="ADAL" clId="{ECD42228-5B96-4A72-B268-C46DF994E6B7}" dt="2024-01-14T21:32:38.892" v="1808" actId="478"/>
          <ac:spMkLst>
            <pc:docMk/>
            <pc:sldMk cId="546818983" sldId="785"/>
            <ac:spMk id="8" creationId="{D66EF178-BE79-3C1D-0CB8-761E29262D4E}"/>
          </ac:spMkLst>
        </pc:spChg>
        <pc:spChg chg="add del mod">
          <ac:chgData name="Palit, Tapti" userId="dec6fbcd-7598-406a-8cbf-504d4a3bac15" providerId="ADAL" clId="{ECD42228-5B96-4A72-B268-C46DF994E6B7}" dt="2024-01-14T21:32:38.892" v="1808" actId="478"/>
          <ac:spMkLst>
            <pc:docMk/>
            <pc:sldMk cId="546818983" sldId="785"/>
            <ac:spMk id="9" creationId="{DC566193-3BF0-911C-EEBE-0A2C235657B3}"/>
          </ac:spMkLst>
        </pc:spChg>
        <pc:spChg chg="add del mod">
          <ac:chgData name="Palit, Tapti" userId="dec6fbcd-7598-406a-8cbf-504d4a3bac15" providerId="ADAL" clId="{ECD42228-5B96-4A72-B268-C46DF994E6B7}" dt="2024-01-14T21:32:38.892" v="1808" actId="478"/>
          <ac:spMkLst>
            <pc:docMk/>
            <pc:sldMk cId="546818983" sldId="785"/>
            <ac:spMk id="10" creationId="{BE38ED83-1ACF-E3C1-B5FE-67D1D629A8EC}"/>
          </ac:spMkLst>
        </pc:spChg>
        <pc:spChg chg="add del mod">
          <ac:chgData name="Palit, Tapti" userId="dec6fbcd-7598-406a-8cbf-504d4a3bac15" providerId="ADAL" clId="{ECD42228-5B96-4A72-B268-C46DF994E6B7}" dt="2024-01-14T21:32:38.892" v="1808" actId="478"/>
          <ac:spMkLst>
            <pc:docMk/>
            <pc:sldMk cId="546818983" sldId="785"/>
            <ac:spMk id="11" creationId="{A61A418C-598A-2789-D0D9-887944A70DC5}"/>
          </ac:spMkLst>
        </pc:spChg>
        <pc:spChg chg="add del mod">
          <ac:chgData name="Palit, Tapti" userId="dec6fbcd-7598-406a-8cbf-504d4a3bac15" providerId="ADAL" clId="{ECD42228-5B96-4A72-B268-C46DF994E6B7}" dt="2024-01-14T21:32:38.892" v="1808" actId="478"/>
          <ac:spMkLst>
            <pc:docMk/>
            <pc:sldMk cId="546818983" sldId="785"/>
            <ac:spMk id="12" creationId="{5E9E07E8-CBAF-810F-342A-02E937C0F585}"/>
          </ac:spMkLst>
        </pc:spChg>
        <pc:spChg chg="add del mod">
          <ac:chgData name="Palit, Tapti" userId="dec6fbcd-7598-406a-8cbf-504d4a3bac15" providerId="ADAL" clId="{ECD42228-5B96-4A72-B268-C46DF994E6B7}" dt="2024-01-14T21:32:38.892" v="1808" actId="478"/>
          <ac:spMkLst>
            <pc:docMk/>
            <pc:sldMk cId="546818983" sldId="785"/>
            <ac:spMk id="13" creationId="{D416EDCB-0B14-5F9C-DBBC-81FE6BA2816B}"/>
          </ac:spMkLst>
        </pc:spChg>
        <pc:spChg chg="add del mod">
          <ac:chgData name="Palit, Tapti" userId="dec6fbcd-7598-406a-8cbf-504d4a3bac15" providerId="ADAL" clId="{ECD42228-5B96-4A72-B268-C46DF994E6B7}" dt="2024-01-14T21:32:38.892" v="1808" actId="478"/>
          <ac:spMkLst>
            <pc:docMk/>
            <pc:sldMk cId="546818983" sldId="785"/>
            <ac:spMk id="14" creationId="{1BFF32E7-753C-E403-6F56-1A99BA583826}"/>
          </ac:spMkLst>
        </pc:spChg>
        <pc:spChg chg="add del mod">
          <ac:chgData name="Palit, Tapti" userId="dec6fbcd-7598-406a-8cbf-504d4a3bac15" providerId="ADAL" clId="{ECD42228-5B96-4A72-B268-C46DF994E6B7}" dt="2024-01-14T21:32:38.892" v="1808" actId="478"/>
          <ac:spMkLst>
            <pc:docMk/>
            <pc:sldMk cId="546818983" sldId="785"/>
            <ac:spMk id="15" creationId="{4985DD96-24CA-A47E-490B-1E0D4FF988B5}"/>
          </ac:spMkLst>
        </pc:spChg>
        <pc:spChg chg="add del mod">
          <ac:chgData name="Palit, Tapti" userId="dec6fbcd-7598-406a-8cbf-504d4a3bac15" providerId="ADAL" clId="{ECD42228-5B96-4A72-B268-C46DF994E6B7}" dt="2024-01-14T21:32:38.892" v="1808" actId="478"/>
          <ac:spMkLst>
            <pc:docMk/>
            <pc:sldMk cId="546818983" sldId="785"/>
            <ac:spMk id="16" creationId="{C34981CF-1C25-4C2C-EE6B-6365EC042B74}"/>
          </ac:spMkLst>
        </pc:spChg>
        <pc:spChg chg="add del mod">
          <ac:chgData name="Palit, Tapti" userId="dec6fbcd-7598-406a-8cbf-504d4a3bac15" providerId="ADAL" clId="{ECD42228-5B96-4A72-B268-C46DF994E6B7}" dt="2024-01-14T21:32:38.892" v="1808" actId="478"/>
          <ac:spMkLst>
            <pc:docMk/>
            <pc:sldMk cId="546818983" sldId="785"/>
            <ac:spMk id="17" creationId="{41AFEFA9-9E7F-AF64-0994-27EA482B0A35}"/>
          </ac:spMkLst>
        </pc:spChg>
        <pc:spChg chg="add del mod">
          <ac:chgData name="Palit, Tapti" userId="dec6fbcd-7598-406a-8cbf-504d4a3bac15" providerId="ADAL" clId="{ECD42228-5B96-4A72-B268-C46DF994E6B7}" dt="2024-01-14T21:32:38.892" v="1808" actId="478"/>
          <ac:spMkLst>
            <pc:docMk/>
            <pc:sldMk cId="546818983" sldId="785"/>
            <ac:spMk id="18" creationId="{F8EF4FAE-7A96-B252-41D4-EE5C8D00E74C}"/>
          </ac:spMkLst>
        </pc:spChg>
        <pc:spChg chg="add del mod">
          <ac:chgData name="Palit, Tapti" userId="dec6fbcd-7598-406a-8cbf-504d4a3bac15" providerId="ADAL" clId="{ECD42228-5B96-4A72-B268-C46DF994E6B7}" dt="2024-01-14T21:32:38.892" v="1808" actId="478"/>
          <ac:spMkLst>
            <pc:docMk/>
            <pc:sldMk cId="546818983" sldId="785"/>
            <ac:spMk id="19" creationId="{39DCE3E0-8E78-E688-5FE9-25132C3656E6}"/>
          </ac:spMkLst>
        </pc:spChg>
        <pc:spChg chg="add del mod">
          <ac:chgData name="Palit, Tapti" userId="dec6fbcd-7598-406a-8cbf-504d4a3bac15" providerId="ADAL" clId="{ECD42228-5B96-4A72-B268-C46DF994E6B7}" dt="2024-01-14T21:42:12.416" v="2170" actId="478"/>
          <ac:spMkLst>
            <pc:docMk/>
            <pc:sldMk cId="546818983" sldId="785"/>
            <ac:spMk id="26" creationId="{575621BB-809F-9C84-36D7-3D877F921386}"/>
          </ac:spMkLst>
        </pc:spChg>
        <pc:spChg chg="add mod">
          <ac:chgData name="Palit, Tapti" userId="dec6fbcd-7598-406a-8cbf-504d4a3bac15" providerId="ADAL" clId="{ECD42228-5B96-4A72-B268-C46DF994E6B7}" dt="2024-01-14T23:49:10.740" v="3783" actId="14100"/>
          <ac:spMkLst>
            <pc:docMk/>
            <pc:sldMk cId="546818983" sldId="785"/>
            <ac:spMk id="27" creationId="{9922EC33-5AAF-3693-217D-7DF74A9CF2B8}"/>
          </ac:spMkLst>
        </pc:spChg>
        <pc:spChg chg="add mod">
          <ac:chgData name="Palit, Tapti" userId="dec6fbcd-7598-406a-8cbf-504d4a3bac15" providerId="ADAL" clId="{ECD42228-5B96-4A72-B268-C46DF994E6B7}" dt="2024-01-14T23:49:14.900" v="3784" actId="1076"/>
          <ac:spMkLst>
            <pc:docMk/>
            <pc:sldMk cId="546818983" sldId="785"/>
            <ac:spMk id="28" creationId="{0FBDA0F7-7F84-1FAC-46CE-9C7C7924136E}"/>
          </ac:spMkLst>
        </pc:spChg>
        <pc:spChg chg="add mod">
          <ac:chgData name="Palit, Tapti" userId="dec6fbcd-7598-406a-8cbf-504d4a3bac15" providerId="ADAL" clId="{ECD42228-5B96-4A72-B268-C46DF994E6B7}" dt="2024-01-14T21:55:09.093" v="2335" actId="255"/>
          <ac:spMkLst>
            <pc:docMk/>
            <pc:sldMk cId="546818983" sldId="785"/>
            <ac:spMk id="29" creationId="{0ACEB3C4-E182-F42A-FD82-C7E1340DD161}"/>
          </ac:spMkLst>
        </pc:spChg>
        <pc:cxnChg chg="add del mod">
          <ac:chgData name="Palit, Tapti" userId="dec6fbcd-7598-406a-8cbf-504d4a3bac15" providerId="ADAL" clId="{ECD42228-5B96-4A72-B268-C46DF994E6B7}" dt="2024-01-14T21:32:38.892" v="1808" actId="478"/>
          <ac:cxnSpMkLst>
            <pc:docMk/>
            <pc:sldMk cId="546818983" sldId="785"/>
            <ac:cxnSpMk id="20" creationId="{E4ED77A7-479A-3877-7F5D-133BEF4039CE}"/>
          </ac:cxnSpMkLst>
        </pc:cxnChg>
        <pc:cxnChg chg="add del mod">
          <ac:chgData name="Palit, Tapti" userId="dec6fbcd-7598-406a-8cbf-504d4a3bac15" providerId="ADAL" clId="{ECD42228-5B96-4A72-B268-C46DF994E6B7}" dt="2024-01-14T21:32:38.892" v="1808" actId="478"/>
          <ac:cxnSpMkLst>
            <pc:docMk/>
            <pc:sldMk cId="546818983" sldId="785"/>
            <ac:cxnSpMk id="21" creationId="{4C5E8B4E-AF74-AD0C-48B5-B0A5F9642933}"/>
          </ac:cxnSpMkLst>
        </pc:cxnChg>
        <pc:cxnChg chg="add del mod">
          <ac:chgData name="Palit, Tapti" userId="dec6fbcd-7598-406a-8cbf-504d4a3bac15" providerId="ADAL" clId="{ECD42228-5B96-4A72-B268-C46DF994E6B7}" dt="2024-01-14T21:32:38.892" v="1808" actId="478"/>
          <ac:cxnSpMkLst>
            <pc:docMk/>
            <pc:sldMk cId="546818983" sldId="785"/>
            <ac:cxnSpMk id="22" creationId="{6ADEDA0A-85D2-A38C-B68E-BE92D4061B07}"/>
          </ac:cxnSpMkLst>
        </pc:cxnChg>
        <pc:cxnChg chg="add del mod">
          <ac:chgData name="Palit, Tapti" userId="dec6fbcd-7598-406a-8cbf-504d4a3bac15" providerId="ADAL" clId="{ECD42228-5B96-4A72-B268-C46DF994E6B7}" dt="2024-01-14T21:32:38.892" v="1808" actId="478"/>
          <ac:cxnSpMkLst>
            <pc:docMk/>
            <pc:sldMk cId="546818983" sldId="785"/>
            <ac:cxnSpMk id="23" creationId="{CC63BAAE-DBA1-CB68-054E-3D64BABFA4EF}"/>
          </ac:cxnSpMkLst>
        </pc:cxnChg>
        <pc:cxnChg chg="add del mod">
          <ac:chgData name="Palit, Tapti" userId="dec6fbcd-7598-406a-8cbf-504d4a3bac15" providerId="ADAL" clId="{ECD42228-5B96-4A72-B268-C46DF994E6B7}" dt="2024-01-14T21:32:38.892" v="1808" actId="478"/>
          <ac:cxnSpMkLst>
            <pc:docMk/>
            <pc:sldMk cId="546818983" sldId="785"/>
            <ac:cxnSpMk id="24" creationId="{9BC29CBA-9B2D-E435-D762-3B771882C093}"/>
          </ac:cxnSpMkLst>
        </pc:cxnChg>
        <pc:cxnChg chg="add del mod">
          <ac:chgData name="Palit, Tapti" userId="dec6fbcd-7598-406a-8cbf-504d4a3bac15" providerId="ADAL" clId="{ECD42228-5B96-4A72-B268-C46DF994E6B7}" dt="2024-01-14T21:32:38.892" v="1808" actId="478"/>
          <ac:cxnSpMkLst>
            <pc:docMk/>
            <pc:sldMk cId="546818983" sldId="785"/>
            <ac:cxnSpMk id="25" creationId="{FBD13CD6-A3C4-7FDA-6EC4-F0E28A9A7A42}"/>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35:46.568" v="1818"/>
              <pc2:cmMkLst xmlns:pc2="http://schemas.microsoft.com/office/powerpoint/2019/9/main/command">
                <pc:docMk/>
                <pc:sldMk cId="546818983" sldId="785"/>
                <pc2:cmMk id="{760B0F64-E541-4389-A501-C401A0C2EAEA}"/>
              </pc2:cmMkLst>
            </pc226:cmChg>
          </p:ext>
        </pc:extLst>
      </pc:sldChg>
      <pc:sldChg chg="modSp add del">
        <pc:chgData name="Palit, Tapti" userId="dec6fbcd-7598-406a-8cbf-504d4a3bac15" providerId="ADAL" clId="{ECD42228-5B96-4A72-B268-C46DF994E6B7}" dt="2024-01-14T20:49:50.299" v="1345" actId="47"/>
        <pc:sldMkLst>
          <pc:docMk/>
          <pc:sldMk cId="1902375427" sldId="786"/>
        </pc:sldMkLst>
        <pc:spChg chg="mod">
          <ac:chgData name="Palit, Tapti" userId="dec6fbcd-7598-406a-8cbf-504d4a3bac15" providerId="ADAL" clId="{ECD42228-5B96-4A72-B268-C46DF994E6B7}" dt="2024-01-14T20:26:10.929" v="732"/>
          <ac:spMkLst>
            <pc:docMk/>
            <pc:sldMk cId="1902375427" sldId="786"/>
            <ac:spMk id="2" creationId="{B0220BC7-5BAF-BDA2-FFD9-D369C4E41F22}"/>
          </ac:spMkLst>
        </pc:spChg>
        <pc:spChg chg="mod">
          <ac:chgData name="Palit, Tapti" userId="dec6fbcd-7598-406a-8cbf-504d4a3bac15" providerId="ADAL" clId="{ECD42228-5B96-4A72-B268-C46DF994E6B7}" dt="2024-01-14T20:26:10.929" v="732"/>
          <ac:spMkLst>
            <pc:docMk/>
            <pc:sldMk cId="1902375427" sldId="786"/>
            <ac:spMk id="3" creationId="{20EC6A85-3DD1-C95B-2523-4AD8325C2AF2}"/>
          </ac:spMkLst>
        </pc:spChg>
        <pc:spChg chg="mod">
          <ac:chgData name="Palit, Tapti" userId="dec6fbcd-7598-406a-8cbf-504d4a3bac15" providerId="ADAL" clId="{ECD42228-5B96-4A72-B268-C46DF994E6B7}" dt="2024-01-14T20:26:10.929" v="732"/>
          <ac:spMkLst>
            <pc:docMk/>
            <pc:sldMk cId="1902375427" sldId="786"/>
            <ac:spMk id="4" creationId="{0CE59B36-29FD-21E2-620B-B9510B6A50EE}"/>
          </ac:spMkLst>
        </pc:spChg>
      </pc:sldChg>
      <pc:sldChg chg="addSp delSp modSp add del mod">
        <pc:chgData name="Palit, Tapti" userId="dec6fbcd-7598-406a-8cbf-504d4a3bac15" providerId="ADAL" clId="{ECD42228-5B96-4A72-B268-C46DF994E6B7}" dt="2024-01-14T23:32:18.487" v="3256" actId="47"/>
        <pc:sldMkLst>
          <pc:docMk/>
          <pc:sldMk cId="988983915" sldId="787"/>
        </pc:sldMkLst>
        <pc:spChg chg="mod">
          <ac:chgData name="Palit, Tapti" userId="dec6fbcd-7598-406a-8cbf-504d4a3bac15" providerId="ADAL" clId="{ECD42228-5B96-4A72-B268-C46DF994E6B7}" dt="2024-01-14T20:26:10.929" v="732"/>
          <ac:spMkLst>
            <pc:docMk/>
            <pc:sldMk cId="988983915" sldId="787"/>
            <ac:spMk id="2" creationId="{80ACFC51-CA2B-1477-DFCF-8A384F61F51C}"/>
          </ac:spMkLst>
        </pc:spChg>
        <pc:spChg chg="del mod">
          <ac:chgData name="Palit, Tapti" userId="dec6fbcd-7598-406a-8cbf-504d4a3bac15" providerId="ADAL" clId="{ECD42228-5B96-4A72-B268-C46DF994E6B7}" dt="2024-01-14T23:16:23.055" v="3249" actId="478"/>
          <ac:spMkLst>
            <pc:docMk/>
            <pc:sldMk cId="988983915" sldId="787"/>
            <ac:spMk id="3" creationId="{8D1C862C-042B-A7A5-8E88-1EBEA7AF6498}"/>
          </ac:spMkLst>
        </pc:spChg>
        <pc:spChg chg="mod">
          <ac:chgData name="Palit, Tapti" userId="dec6fbcd-7598-406a-8cbf-504d4a3bac15" providerId="ADAL" clId="{ECD42228-5B96-4A72-B268-C46DF994E6B7}" dt="2024-01-14T20:26:10.929" v="732"/>
          <ac:spMkLst>
            <pc:docMk/>
            <pc:sldMk cId="988983915" sldId="787"/>
            <ac:spMk id="4" creationId="{82D601BB-FEA5-65C1-40EB-B181A1A5BE9A}"/>
          </ac:spMkLst>
        </pc:spChg>
        <pc:spChg chg="del mod">
          <ac:chgData name="Palit, Tapti" userId="dec6fbcd-7598-406a-8cbf-504d4a3bac15" providerId="ADAL" clId="{ECD42228-5B96-4A72-B268-C46DF994E6B7}" dt="2024-01-14T22:42:37.833" v="2544" actId="478"/>
          <ac:spMkLst>
            <pc:docMk/>
            <pc:sldMk cId="988983915" sldId="787"/>
            <ac:spMk id="5" creationId="{F527A236-83E1-F42B-F54D-6600F83F25FD}"/>
          </ac:spMkLst>
        </pc:spChg>
        <pc:spChg chg="del mod">
          <ac:chgData name="Palit, Tapti" userId="dec6fbcd-7598-406a-8cbf-504d4a3bac15" providerId="ADAL" clId="{ECD42228-5B96-4A72-B268-C46DF994E6B7}" dt="2024-01-14T22:42:37.833" v="2544" actId="478"/>
          <ac:spMkLst>
            <pc:docMk/>
            <pc:sldMk cId="988983915" sldId="787"/>
            <ac:spMk id="6" creationId="{234656E3-9087-8771-0E1B-86CAC5A44C60}"/>
          </ac:spMkLst>
        </pc:spChg>
        <pc:spChg chg="add mod">
          <ac:chgData name="Palit, Tapti" userId="dec6fbcd-7598-406a-8cbf-504d4a3bac15" providerId="ADAL" clId="{ECD42228-5B96-4A72-B268-C46DF994E6B7}" dt="2024-01-14T22:45:28.943" v="2701" actId="14100"/>
          <ac:spMkLst>
            <pc:docMk/>
            <pc:sldMk cId="988983915" sldId="787"/>
            <ac:spMk id="7" creationId="{81525AB4-4819-3FA8-6040-4CA5D749B0A0}"/>
          </ac:spMkLst>
        </pc:spChg>
        <pc:spChg chg="add del mod">
          <ac:chgData name="Palit, Tapti" userId="dec6fbcd-7598-406a-8cbf-504d4a3bac15" providerId="ADAL" clId="{ECD42228-5B96-4A72-B268-C46DF994E6B7}" dt="2024-01-14T23:16:19.629" v="3248" actId="478"/>
          <ac:spMkLst>
            <pc:docMk/>
            <pc:sldMk cId="988983915" sldId="787"/>
            <ac:spMk id="8" creationId="{D956560E-6111-1564-D74D-164714684491}"/>
          </ac:spMkLst>
        </pc:spChg>
        <pc:spChg chg="del mod">
          <ac:chgData name="Palit, Tapti" userId="dec6fbcd-7598-406a-8cbf-504d4a3bac15" providerId="ADAL" clId="{ECD42228-5B96-4A72-B268-C46DF994E6B7}" dt="2024-01-14T22:42:37.833" v="2544" actId="478"/>
          <ac:spMkLst>
            <pc:docMk/>
            <pc:sldMk cId="988983915" sldId="787"/>
            <ac:spMk id="12" creationId="{9AF8EAC8-CC13-2B0F-83F9-164AAB11BB54}"/>
          </ac:spMkLst>
        </pc:spChg>
        <pc:spChg chg="del mod">
          <ac:chgData name="Palit, Tapti" userId="dec6fbcd-7598-406a-8cbf-504d4a3bac15" providerId="ADAL" clId="{ECD42228-5B96-4A72-B268-C46DF994E6B7}" dt="2024-01-14T22:42:37.833" v="2544" actId="478"/>
          <ac:spMkLst>
            <pc:docMk/>
            <pc:sldMk cId="988983915" sldId="787"/>
            <ac:spMk id="13" creationId="{067D7771-D965-6A51-B64B-D59052FDB570}"/>
          </ac:spMkLst>
        </pc:spChg>
        <pc:spChg chg="add del mod">
          <ac:chgData name="Palit, Tapti" userId="dec6fbcd-7598-406a-8cbf-504d4a3bac15" providerId="ADAL" clId="{ECD42228-5B96-4A72-B268-C46DF994E6B7}" dt="2024-01-14T23:01:59.134" v="2935" actId="478"/>
          <ac:spMkLst>
            <pc:docMk/>
            <pc:sldMk cId="988983915" sldId="787"/>
            <ac:spMk id="16" creationId="{273FDC44-F8B6-D34D-0015-FA14BCD37E0C}"/>
          </ac:spMkLst>
        </pc:spChg>
        <pc:spChg chg="del mod">
          <ac:chgData name="Palit, Tapti" userId="dec6fbcd-7598-406a-8cbf-504d4a3bac15" providerId="ADAL" clId="{ECD42228-5B96-4A72-B268-C46DF994E6B7}" dt="2024-01-14T22:42:37.833" v="2544" actId="478"/>
          <ac:spMkLst>
            <pc:docMk/>
            <pc:sldMk cId="988983915" sldId="787"/>
            <ac:spMk id="19" creationId="{3C27A491-E440-5533-E46C-1C01161FDB9C}"/>
          </ac:spMkLst>
        </pc:spChg>
        <pc:spChg chg="add mod">
          <ac:chgData name="Palit, Tapti" userId="dec6fbcd-7598-406a-8cbf-504d4a3bac15" providerId="ADAL" clId="{ECD42228-5B96-4A72-B268-C46DF994E6B7}" dt="2024-01-14T23:16:23.055" v="3249" actId="478"/>
          <ac:spMkLst>
            <pc:docMk/>
            <pc:sldMk cId="988983915" sldId="787"/>
            <ac:spMk id="20" creationId="{3BD51B2E-401A-A99C-4119-3209452199A5}"/>
          </ac:spMkLst>
        </pc:spChg>
        <pc:spChg chg="add mod">
          <ac:chgData name="Palit, Tapti" userId="dec6fbcd-7598-406a-8cbf-504d4a3bac15" providerId="ADAL" clId="{ECD42228-5B96-4A72-B268-C46DF994E6B7}" dt="2024-01-14T23:30:23.339" v="3252" actId="14100"/>
          <ac:spMkLst>
            <pc:docMk/>
            <pc:sldMk cId="988983915" sldId="787"/>
            <ac:spMk id="21" creationId="{142B5E27-9E4F-D037-60A5-CF4A84DCB097}"/>
          </ac:spMkLst>
        </pc:spChg>
        <pc:cxnChg chg="add del mod">
          <ac:chgData name="Palit, Tapti" userId="dec6fbcd-7598-406a-8cbf-504d4a3bac15" providerId="ADAL" clId="{ECD42228-5B96-4A72-B268-C46DF994E6B7}" dt="2024-01-14T23:01:59.134" v="2935" actId="478"/>
          <ac:cxnSpMkLst>
            <pc:docMk/>
            <pc:sldMk cId="988983915" sldId="787"/>
            <ac:cxnSpMk id="10" creationId="{BF40016E-C41A-C84F-F125-FA1EA4D7C4BB}"/>
          </ac:cxnSpMkLst>
        </pc:cxnChg>
        <pc:cxnChg chg="del mod">
          <ac:chgData name="Palit, Tapti" userId="dec6fbcd-7598-406a-8cbf-504d4a3bac15" providerId="ADAL" clId="{ECD42228-5B96-4A72-B268-C46DF994E6B7}" dt="2024-01-14T22:42:37.833" v="2544" actId="478"/>
          <ac:cxnSpMkLst>
            <pc:docMk/>
            <pc:sldMk cId="988983915" sldId="787"/>
            <ac:cxnSpMk id="11" creationId="{B2027648-5175-74ED-CD3F-0085252AE154}"/>
          </ac:cxnSpMkLst>
        </pc:cxnChg>
        <pc:cxnChg chg="del mod">
          <ac:chgData name="Palit, Tapti" userId="dec6fbcd-7598-406a-8cbf-504d4a3bac15" providerId="ADAL" clId="{ECD42228-5B96-4A72-B268-C46DF994E6B7}" dt="2024-01-14T22:42:37.833" v="2544" actId="478"/>
          <ac:cxnSpMkLst>
            <pc:docMk/>
            <pc:sldMk cId="988983915" sldId="787"/>
            <ac:cxnSpMk id="14" creationId="{E858E899-6A36-B255-6D51-6EAABDA05A47}"/>
          </ac:cxnSpMkLst>
        </pc:cxnChg>
        <pc:cxnChg chg="del mod">
          <ac:chgData name="Palit, Tapti" userId="dec6fbcd-7598-406a-8cbf-504d4a3bac15" providerId="ADAL" clId="{ECD42228-5B96-4A72-B268-C46DF994E6B7}" dt="2024-01-14T22:42:37.833" v="2544" actId="478"/>
          <ac:cxnSpMkLst>
            <pc:docMk/>
            <pc:sldMk cId="988983915" sldId="787"/>
            <ac:cxnSpMk id="23" creationId="{09D9FF2D-319C-7791-96ED-5152151DB5B3}"/>
          </ac:cxnSpMkLst>
        </pc:cxnChg>
      </pc:sldChg>
      <pc:sldChg chg="addSp delSp modSp add del mod addCm">
        <pc:chgData name="Palit, Tapti" userId="dec6fbcd-7598-406a-8cbf-504d4a3bac15" providerId="ADAL" clId="{ECD42228-5B96-4A72-B268-C46DF994E6B7}" dt="2024-01-14T23:34:39.321" v="3301"/>
        <pc:sldMkLst>
          <pc:docMk/>
          <pc:sldMk cId="4219876786" sldId="788"/>
        </pc:sldMkLst>
        <pc:spChg chg="mod">
          <ac:chgData name="Palit, Tapti" userId="dec6fbcd-7598-406a-8cbf-504d4a3bac15" providerId="ADAL" clId="{ECD42228-5B96-4A72-B268-C46DF994E6B7}" dt="2024-01-14T23:15:46.316" v="3247" actId="20577"/>
          <ac:spMkLst>
            <pc:docMk/>
            <pc:sldMk cId="4219876786" sldId="788"/>
            <ac:spMk id="2" creationId="{80ACFC51-CA2B-1477-DFCF-8A384F61F51C}"/>
          </ac:spMkLst>
        </pc:spChg>
        <pc:spChg chg="mod">
          <ac:chgData name="Palit, Tapti" userId="dec6fbcd-7598-406a-8cbf-504d4a3bac15" providerId="ADAL" clId="{ECD42228-5B96-4A72-B268-C46DF994E6B7}" dt="2024-01-14T23:07:25.358" v="3013" actId="14100"/>
          <ac:spMkLst>
            <pc:docMk/>
            <pc:sldMk cId="4219876786" sldId="788"/>
            <ac:spMk id="3" creationId="{8D1C862C-042B-A7A5-8E88-1EBEA7AF6498}"/>
          </ac:spMkLst>
        </pc:spChg>
        <pc:spChg chg="mod">
          <ac:chgData name="Palit, Tapti" userId="dec6fbcd-7598-406a-8cbf-504d4a3bac15" providerId="ADAL" clId="{ECD42228-5B96-4A72-B268-C46DF994E6B7}" dt="2024-01-14T20:26:10.929" v="732"/>
          <ac:spMkLst>
            <pc:docMk/>
            <pc:sldMk cId="4219876786" sldId="788"/>
            <ac:spMk id="4" creationId="{82D601BB-FEA5-65C1-40EB-B181A1A5BE9A}"/>
          </ac:spMkLst>
        </pc:spChg>
        <pc:spChg chg="add del mod">
          <ac:chgData name="Palit, Tapti" userId="dec6fbcd-7598-406a-8cbf-504d4a3bac15" providerId="ADAL" clId="{ECD42228-5B96-4A72-B268-C46DF994E6B7}" dt="2024-01-14T23:00:16.416" v="2919" actId="478"/>
          <ac:spMkLst>
            <pc:docMk/>
            <pc:sldMk cId="4219876786" sldId="788"/>
            <ac:spMk id="5" creationId="{F527A236-83E1-F42B-F54D-6600F83F25FD}"/>
          </ac:spMkLst>
        </pc:spChg>
        <pc:spChg chg="add del mod">
          <ac:chgData name="Palit, Tapti" userId="dec6fbcd-7598-406a-8cbf-504d4a3bac15" providerId="ADAL" clId="{ECD42228-5B96-4A72-B268-C46DF994E6B7}" dt="2024-01-14T23:00:10.050" v="2918" actId="478"/>
          <ac:spMkLst>
            <pc:docMk/>
            <pc:sldMk cId="4219876786" sldId="788"/>
            <ac:spMk id="6" creationId="{234656E3-9087-8771-0E1B-86CAC5A44C60}"/>
          </ac:spMkLst>
        </pc:spChg>
        <pc:spChg chg="add del mod">
          <ac:chgData name="Palit, Tapti" userId="dec6fbcd-7598-406a-8cbf-504d4a3bac15" providerId="ADAL" clId="{ECD42228-5B96-4A72-B268-C46DF994E6B7}" dt="2024-01-14T23:07:12.708" v="3011" actId="1076"/>
          <ac:spMkLst>
            <pc:docMk/>
            <pc:sldMk cId="4219876786" sldId="788"/>
            <ac:spMk id="7" creationId="{1E393241-9CDB-C4F4-3107-FE8F989A26B8}"/>
          </ac:spMkLst>
        </pc:spChg>
        <pc:spChg chg="add mod">
          <ac:chgData name="Palit, Tapti" userId="dec6fbcd-7598-406a-8cbf-504d4a3bac15" providerId="ADAL" clId="{ECD42228-5B96-4A72-B268-C46DF994E6B7}" dt="2024-01-14T23:07:12.708" v="3011" actId="1076"/>
          <ac:spMkLst>
            <pc:docMk/>
            <pc:sldMk cId="4219876786" sldId="788"/>
            <ac:spMk id="8" creationId="{DFFA5300-D193-6D45-7879-4F1DFC257D93}"/>
          </ac:spMkLst>
        </pc:spChg>
        <pc:spChg chg="add mod">
          <ac:chgData name="Palit, Tapti" userId="dec6fbcd-7598-406a-8cbf-504d4a3bac15" providerId="ADAL" clId="{ECD42228-5B96-4A72-B268-C46DF994E6B7}" dt="2024-01-14T23:07:12.708" v="3011" actId="1076"/>
          <ac:spMkLst>
            <pc:docMk/>
            <pc:sldMk cId="4219876786" sldId="788"/>
            <ac:spMk id="9" creationId="{D8C205B5-CF64-312E-C645-45C267ABBEAC}"/>
          </ac:spMkLst>
        </pc:spChg>
        <pc:spChg chg="add del mod">
          <ac:chgData name="Palit, Tapti" userId="dec6fbcd-7598-406a-8cbf-504d4a3bac15" providerId="ADAL" clId="{ECD42228-5B96-4A72-B268-C46DF994E6B7}" dt="2024-01-14T23:00:16.416" v="2919" actId="478"/>
          <ac:spMkLst>
            <pc:docMk/>
            <pc:sldMk cId="4219876786" sldId="788"/>
            <ac:spMk id="12" creationId="{9AF8EAC8-CC13-2B0F-83F9-164AAB11BB54}"/>
          </ac:spMkLst>
        </pc:spChg>
        <pc:spChg chg="add del mod">
          <ac:chgData name="Palit, Tapti" userId="dec6fbcd-7598-406a-8cbf-504d4a3bac15" providerId="ADAL" clId="{ECD42228-5B96-4A72-B268-C46DF994E6B7}" dt="2024-01-14T23:00:16.416" v="2919" actId="478"/>
          <ac:spMkLst>
            <pc:docMk/>
            <pc:sldMk cId="4219876786" sldId="788"/>
            <ac:spMk id="13" creationId="{067D7771-D965-6A51-B64B-D59052FDB570}"/>
          </ac:spMkLst>
        </pc:spChg>
        <pc:spChg chg="add mod">
          <ac:chgData name="Palit, Tapti" userId="dec6fbcd-7598-406a-8cbf-504d4a3bac15" providerId="ADAL" clId="{ECD42228-5B96-4A72-B268-C46DF994E6B7}" dt="2024-01-14T23:07:12.708" v="3011" actId="1076"/>
          <ac:spMkLst>
            <pc:docMk/>
            <pc:sldMk cId="4219876786" sldId="788"/>
            <ac:spMk id="16" creationId="{00CA1014-E383-10C3-DD00-DA36A29D6AAA}"/>
          </ac:spMkLst>
        </pc:spChg>
        <pc:spChg chg="add mod">
          <ac:chgData name="Palit, Tapti" userId="dec6fbcd-7598-406a-8cbf-504d4a3bac15" providerId="ADAL" clId="{ECD42228-5B96-4A72-B268-C46DF994E6B7}" dt="2024-01-14T23:07:12.708" v="3011" actId="1076"/>
          <ac:spMkLst>
            <pc:docMk/>
            <pc:sldMk cId="4219876786" sldId="788"/>
            <ac:spMk id="18" creationId="{7AC0B150-1DC3-616E-28BF-EC98ACA52291}"/>
          </ac:spMkLst>
        </pc:spChg>
        <pc:spChg chg="add del mod">
          <ac:chgData name="Palit, Tapti" userId="dec6fbcd-7598-406a-8cbf-504d4a3bac15" providerId="ADAL" clId="{ECD42228-5B96-4A72-B268-C46DF994E6B7}" dt="2024-01-14T23:00:16.416" v="2919" actId="478"/>
          <ac:spMkLst>
            <pc:docMk/>
            <pc:sldMk cId="4219876786" sldId="788"/>
            <ac:spMk id="19" creationId="{3C27A491-E440-5533-E46C-1C01161FDB9C}"/>
          </ac:spMkLst>
        </pc:spChg>
        <pc:spChg chg="add del mod">
          <ac:chgData name="Palit, Tapti" userId="dec6fbcd-7598-406a-8cbf-504d4a3bac15" providerId="ADAL" clId="{ECD42228-5B96-4A72-B268-C46DF994E6B7}" dt="2024-01-14T23:07:12.708" v="3011" actId="1076"/>
          <ac:spMkLst>
            <pc:docMk/>
            <pc:sldMk cId="4219876786" sldId="788"/>
            <ac:spMk id="20" creationId="{2C4729B2-F50E-609D-338D-EB1EE8C30061}"/>
          </ac:spMkLst>
        </pc:spChg>
        <pc:spChg chg="add mod">
          <ac:chgData name="Palit, Tapti" userId="dec6fbcd-7598-406a-8cbf-504d4a3bac15" providerId="ADAL" clId="{ECD42228-5B96-4A72-B268-C46DF994E6B7}" dt="2024-01-14T23:07:12.708" v="3011" actId="1076"/>
          <ac:spMkLst>
            <pc:docMk/>
            <pc:sldMk cId="4219876786" sldId="788"/>
            <ac:spMk id="23" creationId="{8FC8BBF6-943B-D3C0-EFD9-99E7E67E746B}"/>
          </ac:spMkLst>
        </pc:spChg>
        <pc:spChg chg="add mod">
          <ac:chgData name="Palit, Tapti" userId="dec6fbcd-7598-406a-8cbf-504d4a3bac15" providerId="ADAL" clId="{ECD42228-5B96-4A72-B268-C46DF994E6B7}" dt="2024-01-14T23:09:46.978" v="3065" actId="20577"/>
          <ac:spMkLst>
            <pc:docMk/>
            <pc:sldMk cId="4219876786" sldId="788"/>
            <ac:spMk id="28" creationId="{BE62F6C0-EF8E-BC66-038A-E6E4F462098F}"/>
          </ac:spMkLst>
        </pc:spChg>
        <pc:cxnChg chg="add mod">
          <ac:chgData name="Palit, Tapti" userId="dec6fbcd-7598-406a-8cbf-504d4a3bac15" providerId="ADAL" clId="{ECD42228-5B96-4A72-B268-C46DF994E6B7}" dt="2024-01-14T23:07:12.708" v="3011" actId="1076"/>
          <ac:cxnSpMkLst>
            <pc:docMk/>
            <pc:sldMk cId="4219876786" sldId="788"/>
            <ac:cxnSpMk id="10" creationId="{8F563292-EEBA-1619-9C6D-9AAE00F49A9B}"/>
          </ac:cxnSpMkLst>
        </pc:cxnChg>
        <pc:cxnChg chg="add del mod">
          <ac:chgData name="Palit, Tapti" userId="dec6fbcd-7598-406a-8cbf-504d4a3bac15" providerId="ADAL" clId="{ECD42228-5B96-4A72-B268-C46DF994E6B7}" dt="2024-01-14T23:00:16.416" v="2919" actId="478"/>
          <ac:cxnSpMkLst>
            <pc:docMk/>
            <pc:sldMk cId="4219876786" sldId="788"/>
            <ac:cxnSpMk id="11" creationId="{B2027648-5175-74ED-CD3F-0085252AE154}"/>
          </ac:cxnSpMkLst>
        </pc:cxnChg>
        <pc:cxnChg chg="add del mod">
          <ac:chgData name="Palit, Tapti" userId="dec6fbcd-7598-406a-8cbf-504d4a3bac15" providerId="ADAL" clId="{ECD42228-5B96-4A72-B268-C46DF994E6B7}" dt="2024-01-14T23:00:16.416" v="2919" actId="478"/>
          <ac:cxnSpMkLst>
            <pc:docMk/>
            <pc:sldMk cId="4219876786" sldId="788"/>
            <ac:cxnSpMk id="14" creationId="{E858E899-6A36-B255-6D51-6EAABDA05A47}"/>
          </ac:cxnSpMkLst>
        </pc:cxnChg>
        <pc:cxnChg chg="add del mod">
          <ac:chgData name="Palit, Tapti" userId="dec6fbcd-7598-406a-8cbf-504d4a3bac15" providerId="ADAL" clId="{ECD42228-5B96-4A72-B268-C46DF994E6B7}" dt="2024-01-14T23:07:12.708" v="3011" actId="1076"/>
          <ac:cxnSpMkLst>
            <pc:docMk/>
            <pc:sldMk cId="4219876786" sldId="788"/>
            <ac:cxnSpMk id="15" creationId="{A3E3BCD1-E16D-F383-0CA7-C4B5B114041B}"/>
          </ac:cxnSpMkLst>
        </pc:cxnChg>
        <pc:cxnChg chg="add del mod">
          <ac:chgData name="Palit, Tapti" userId="dec6fbcd-7598-406a-8cbf-504d4a3bac15" providerId="ADAL" clId="{ECD42228-5B96-4A72-B268-C46DF994E6B7}" dt="2024-01-14T23:00:10.050" v="2918" actId="478"/>
          <ac:cxnSpMkLst>
            <pc:docMk/>
            <pc:sldMk cId="4219876786" sldId="788"/>
            <ac:cxnSpMk id="17" creationId="{00472DBB-6215-36AD-44DE-4C774061DAF0}"/>
          </ac:cxnSpMkLst>
        </pc:cxnChg>
        <pc:cxnChg chg="add del mod">
          <ac:chgData name="Palit, Tapti" userId="dec6fbcd-7598-406a-8cbf-504d4a3bac15" providerId="ADAL" clId="{ECD42228-5B96-4A72-B268-C46DF994E6B7}" dt="2024-01-14T23:00:10.050" v="2918" actId="478"/>
          <ac:cxnSpMkLst>
            <pc:docMk/>
            <pc:sldMk cId="4219876786" sldId="788"/>
            <ac:cxnSpMk id="21" creationId="{100AECFA-EA51-72A2-9A48-6E885C42B8DC}"/>
          </ac:cxnSpMkLst>
        </pc:cxnChg>
        <pc:cxnChg chg="add mod">
          <ac:chgData name="Palit, Tapti" userId="dec6fbcd-7598-406a-8cbf-504d4a3bac15" providerId="ADAL" clId="{ECD42228-5B96-4A72-B268-C46DF994E6B7}" dt="2024-01-14T23:07:12.708" v="3011" actId="1076"/>
          <ac:cxnSpMkLst>
            <pc:docMk/>
            <pc:sldMk cId="4219876786" sldId="788"/>
            <ac:cxnSpMk id="22" creationId="{6C77FD39-8269-55F9-00B5-556079DE2A37}"/>
          </ac:cxnSpMkLst>
        </pc:cxnChg>
        <pc:cxnChg chg="add mod">
          <ac:chgData name="Palit, Tapti" userId="dec6fbcd-7598-406a-8cbf-504d4a3bac15" providerId="ADAL" clId="{ECD42228-5B96-4A72-B268-C46DF994E6B7}" dt="2024-01-14T23:07:12.708" v="3011" actId="1076"/>
          <ac:cxnSpMkLst>
            <pc:docMk/>
            <pc:sldMk cId="4219876786" sldId="788"/>
            <ac:cxnSpMk id="24" creationId="{E97D85EA-9ADC-5F01-71D5-505E8F06A97A}"/>
          </ac:cxnSpMkLst>
        </pc:cxnChg>
        <pc:cxnChg chg="add mod">
          <ac:chgData name="Palit, Tapti" userId="dec6fbcd-7598-406a-8cbf-504d4a3bac15" providerId="ADAL" clId="{ECD42228-5B96-4A72-B268-C46DF994E6B7}" dt="2024-01-14T23:07:12.708" v="3011" actId="1076"/>
          <ac:cxnSpMkLst>
            <pc:docMk/>
            <pc:sldMk cId="4219876786" sldId="788"/>
            <ac:cxnSpMk id="25" creationId="{C971B628-ABBC-1E3C-A5A4-4DEC0C79A77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3:34:39.321" v="3301"/>
              <pc2:cmMkLst xmlns:pc2="http://schemas.microsoft.com/office/powerpoint/2019/9/main/command">
                <pc:docMk/>
                <pc:sldMk cId="4219876786" sldId="788"/>
                <pc2:cmMk id="{CE68B333-8753-4F7C-969F-4859CC87A15B}"/>
              </pc2:cmMkLst>
            </pc226:cmChg>
          </p:ext>
        </pc:extLst>
      </pc:sldChg>
      <pc:sldChg chg="addSp delSp modSp add del mod addAnim delAnim">
        <pc:chgData name="Palit, Tapti" userId="dec6fbcd-7598-406a-8cbf-504d4a3bac15" providerId="ADAL" clId="{ECD42228-5B96-4A72-B268-C46DF994E6B7}" dt="2024-01-14T20:40:47.778" v="1166" actId="47"/>
        <pc:sldMkLst>
          <pc:docMk/>
          <pc:sldMk cId="1032428011" sldId="789"/>
        </pc:sldMkLst>
        <pc:spChg chg="mod">
          <ac:chgData name="Palit, Tapti" userId="dec6fbcd-7598-406a-8cbf-504d4a3bac15" providerId="ADAL" clId="{ECD42228-5B96-4A72-B268-C46DF994E6B7}" dt="2024-01-14T20:26:10.929" v="732"/>
          <ac:spMkLst>
            <pc:docMk/>
            <pc:sldMk cId="1032428011" sldId="789"/>
            <ac:spMk id="2" creationId="{803650A6-D090-4F49-89FC-6E7ECF8BED37}"/>
          </ac:spMkLst>
        </pc:spChg>
        <pc:spChg chg="mod">
          <ac:chgData name="Palit, Tapti" userId="dec6fbcd-7598-406a-8cbf-504d4a3bac15" providerId="ADAL" clId="{ECD42228-5B96-4A72-B268-C46DF994E6B7}" dt="2024-01-14T20:26:10.929" v="732"/>
          <ac:spMkLst>
            <pc:docMk/>
            <pc:sldMk cId="1032428011" sldId="789"/>
            <ac:spMk id="3" creationId="{9DF37E32-E849-43FD-AE75-95E334786AB7}"/>
          </ac:spMkLst>
        </pc:spChg>
        <pc:spChg chg="mod">
          <ac:chgData name="Palit, Tapti" userId="dec6fbcd-7598-406a-8cbf-504d4a3bac15" providerId="ADAL" clId="{ECD42228-5B96-4A72-B268-C46DF994E6B7}" dt="2024-01-14T20:26:10.929" v="732"/>
          <ac:spMkLst>
            <pc:docMk/>
            <pc:sldMk cId="1032428011" sldId="789"/>
            <ac:spMk id="4" creationId="{3CFC0458-353F-49C6-A1F4-5BF22C6A25F4}"/>
          </ac:spMkLst>
        </pc:spChg>
        <pc:spChg chg="mod">
          <ac:chgData name="Palit, Tapti" userId="dec6fbcd-7598-406a-8cbf-504d4a3bac15" providerId="ADAL" clId="{ECD42228-5B96-4A72-B268-C46DF994E6B7}" dt="2024-01-14T20:09:31.505" v="522" actId="207"/>
          <ac:spMkLst>
            <pc:docMk/>
            <pc:sldMk cId="1032428011" sldId="789"/>
            <ac:spMk id="6" creationId="{D6E7A7AB-D626-4FD5-AB23-3EBF346B90C3}"/>
          </ac:spMkLst>
        </pc:spChg>
        <pc:spChg chg="add del">
          <ac:chgData name="Palit, Tapti" userId="dec6fbcd-7598-406a-8cbf-504d4a3bac15" providerId="ADAL" clId="{ECD42228-5B96-4A72-B268-C46DF994E6B7}" dt="2024-01-14T18:45:20.190" v="262" actId="478"/>
          <ac:spMkLst>
            <pc:docMk/>
            <pc:sldMk cId="1032428011" sldId="789"/>
            <ac:spMk id="16" creationId="{788A6155-259C-74FF-B1C5-03CD3AC4F7D4}"/>
          </ac:spMkLst>
        </pc:spChg>
        <pc:spChg chg="del">
          <ac:chgData name="Palit, Tapti" userId="dec6fbcd-7598-406a-8cbf-504d4a3bac15" providerId="ADAL" clId="{ECD42228-5B96-4A72-B268-C46DF994E6B7}" dt="2024-01-14T18:44:44.118" v="251" actId="478"/>
          <ac:spMkLst>
            <pc:docMk/>
            <pc:sldMk cId="1032428011" sldId="789"/>
            <ac:spMk id="44" creationId="{1865E06F-4701-4A03-8F26-806EB926D33A}"/>
          </ac:spMkLst>
        </pc:spChg>
        <pc:spChg chg="add del">
          <ac:chgData name="Palit, Tapti" userId="dec6fbcd-7598-406a-8cbf-504d4a3bac15" providerId="ADAL" clId="{ECD42228-5B96-4A72-B268-C46DF994E6B7}" dt="2024-01-14T18:45:15.239" v="260" actId="478"/>
          <ac:spMkLst>
            <pc:docMk/>
            <pc:sldMk cId="1032428011" sldId="789"/>
            <ac:spMk id="45" creationId="{8CFDC509-7B4F-455B-9524-DEC143CA2728}"/>
          </ac:spMkLst>
        </pc:spChg>
        <pc:cxnChg chg="add del">
          <ac:chgData name="Palit, Tapti" userId="dec6fbcd-7598-406a-8cbf-504d4a3bac15" providerId="ADAL" clId="{ECD42228-5B96-4A72-B268-C46DF994E6B7}" dt="2024-01-14T18:45:17.513" v="261" actId="478"/>
          <ac:cxnSpMkLst>
            <pc:docMk/>
            <pc:sldMk cId="1032428011" sldId="789"/>
            <ac:cxnSpMk id="13" creationId="{5EF0B09C-AD15-0BBA-2A17-95D6377723EF}"/>
          </ac:cxnSpMkLst>
        </pc:cxnChg>
        <pc:cxnChg chg="del">
          <ac:chgData name="Palit, Tapti" userId="dec6fbcd-7598-406a-8cbf-504d4a3bac15" providerId="ADAL" clId="{ECD42228-5B96-4A72-B268-C46DF994E6B7}" dt="2024-01-14T18:44:44.118" v="251" actId="478"/>
          <ac:cxnSpMkLst>
            <pc:docMk/>
            <pc:sldMk cId="1032428011" sldId="789"/>
            <ac:cxnSpMk id="39" creationId="{E21A7DA2-06E1-4960-8F3F-A0E5D95C018A}"/>
          </ac:cxnSpMkLst>
        </pc:cxnChg>
        <pc:cxnChg chg="del">
          <ac:chgData name="Palit, Tapti" userId="dec6fbcd-7598-406a-8cbf-504d4a3bac15" providerId="ADAL" clId="{ECD42228-5B96-4A72-B268-C46DF994E6B7}" dt="2024-01-14T18:44:46.678" v="252" actId="478"/>
          <ac:cxnSpMkLst>
            <pc:docMk/>
            <pc:sldMk cId="1032428011" sldId="789"/>
            <ac:cxnSpMk id="43" creationId="{B25A535B-FC0A-4F63-B819-40C5C07495B3}"/>
          </ac:cxnSpMkLst>
        </pc:cxnChg>
      </pc:sldChg>
      <pc:sldChg chg="add del">
        <pc:chgData name="Palit, Tapti" userId="dec6fbcd-7598-406a-8cbf-504d4a3bac15" providerId="ADAL" clId="{ECD42228-5B96-4A72-B268-C46DF994E6B7}" dt="2024-01-14T18:38:49.475" v="197" actId="47"/>
        <pc:sldMkLst>
          <pc:docMk/>
          <pc:sldMk cId="1432508518" sldId="789"/>
        </pc:sldMkLst>
      </pc:sldChg>
      <pc:sldChg chg="addSp delSp modSp add del mod delAnim">
        <pc:chgData name="Palit, Tapti" userId="dec6fbcd-7598-406a-8cbf-504d4a3bac15" providerId="ADAL" clId="{ECD42228-5B96-4A72-B268-C46DF994E6B7}" dt="2024-01-22T23:36:03.977" v="10295" actId="2696"/>
        <pc:sldMkLst>
          <pc:docMk/>
          <pc:sldMk cId="1090611007" sldId="790"/>
        </pc:sldMkLst>
        <pc:spChg chg="mod">
          <ac:chgData name="Palit, Tapti" userId="dec6fbcd-7598-406a-8cbf-504d4a3bac15" providerId="ADAL" clId="{ECD42228-5B96-4A72-B268-C46DF994E6B7}" dt="2024-01-16T23:05:17.572" v="7933" actId="20577"/>
          <ac:spMkLst>
            <pc:docMk/>
            <pc:sldMk cId="1090611007" sldId="790"/>
            <ac:spMk id="2" creationId="{803650A6-D090-4F49-89FC-6E7ECF8BED37}"/>
          </ac:spMkLst>
        </pc:spChg>
        <pc:spChg chg="del mod">
          <ac:chgData name="Palit, Tapti" userId="dec6fbcd-7598-406a-8cbf-504d4a3bac15" providerId="ADAL" clId="{ECD42228-5B96-4A72-B268-C46DF994E6B7}" dt="2024-01-14T20:39:19.998" v="1121" actId="478"/>
          <ac:spMkLst>
            <pc:docMk/>
            <pc:sldMk cId="1090611007" sldId="790"/>
            <ac:spMk id="3" creationId="{9DF37E32-E849-43FD-AE75-95E334786AB7}"/>
          </ac:spMkLst>
        </pc:spChg>
        <pc:spChg chg="mod">
          <ac:chgData name="Palit, Tapti" userId="dec6fbcd-7598-406a-8cbf-504d4a3bac15" providerId="ADAL" clId="{ECD42228-5B96-4A72-B268-C46DF994E6B7}" dt="2024-01-14T20:26:10.929" v="732"/>
          <ac:spMkLst>
            <pc:docMk/>
            <pc:sldMk cId="1090611007" sldId="790"/>
            <ac:spMk id="4" creationId="{3CFC0458-353F-49C6-A1F4-5BF22C6A25F4}"/>
          </ac:spMkLst>
        </pc:spChg>
        <pc:spChg chg="mod">
          <ac:chgData name="Palit, Tapti" userId="dec6fbcd-7598-406a-8cbf-504d4a3bac15" providerId="ADAL" clId="{ECD42228-5B96-4A72-B268-C46DF994E6B7}" dt="2024-01-17T01:17:01.978" v="7936" actId="1076"/>
          <ac:spMkLst>
            <pc:docMk/>
            <pc:sldMk cId="1090611007" sldId="790"/>
            <ac:spMk id="6" creationId="{D6E7A7AB-D626-4FD5-AB23-3EBF346B90C3}"/>
          </ac:spMkLst>
        </pc:spChg>
        <pc:spChg chg="add del mod">
          <ac:chgData name="Palit, Tapti" userId="dec6fbcd-7598-406a-8cbf-504d4a3bac15" providerId="ADAL" clId="{ECD42228-5B96-4A72-B268-C46DF994E6B7}" dt="2024-01-14T20:40:23.424" v="1161" actId="478"/>
          <ac:spMkLst>
            <pc:docMk/>
            <pc:sldMk cId="1090611007" sldId="790"/>
            <ac:spMk id="7" creationId="{D9BD7908-96E8-CDFE-D940-7EE1AE6D87DA}"/>
          </ac:spMkLst>
        </pc:spChg>
        <pc:spChg chg="add del mod">
          <ac:chgData name="Palit, Tapti" userId="dec6fbcd-7598-406a-8cbf-504d4a3bac15" providerId="ADAL" clId="{ECD42228-5B96-4A72-B268-C46DF994E6B7}" dt="2024-01-14T21:27:23.202" v="1678" actId="478"/>
          <ac:spMkLst>
            <pc:docMk/>
            <pc:sldMk cId="1090611007" sldId="790"/>
            <ac:spMk id="9" creationId="{B04B04B3-A565-FC14-9957-C4C708F42E08}"/>
          </ac:spMkLst>
        </pc:spChg>
        <pc:spChg chg="add del mod">
          <ac:chgData name="Palit, Tapti" userId="dec6fbcd-7598-406a-8cbf-504d4a3bac15" providerId="ADAL" clId="{ECD42228-5B96-4A72-B268-C46DF994E6B7}" dt="2024-01-14T21:27:23.202" v="1678" actId="478"/>
          <ac:spMkLst>
            <pc:docMk/>
            <pc:sldMk cId="1090611007" sldId="790"/>
            <ac:spMk id="10" creationId="{346BAEE8-93C3-78D1-E3EA-B266B7674DAB}"/>
          </ac:spMkLst>
        </pc:spChg>
        <pc:spChg chg="add del mod">
          <ac:chgData name="Palit, Tapti" userId="dec6fbcd-7598-406a-8cbf-504d4a3bac15" providerId="ADAL" clId="{ECD42228-5B96-4A72-B268-C46DF994E6B7}" dt="2024-01-14T21:27:23.202" v="1678" actId="478"/>
          <ac:spMkLst>
            <pc:docMk/>
            <pc:sldMk cId="1090611007" sldId="790"/>
            <ac:spMk id="11" creationId="{21D5B34B-D2EE-ED0E-7D6F-69BA6C1B983C}"/>
          </ac:spMkLst>
        </pc:spChg>
        <pc:spChg chg="add del mod">
          <ac:chgData name="Palit, Tapti" userId="dec6fbcd-7598-406a-8cbf-504d4a3bac15" providerId="ADAL" clId="{ECD42228-5B96-4A72-B268-C46DF994E6B7}" dt="2024-01-14T21:01:50.577" v="1537" actId="478"/>
          <ac:spMkLst>
            <pc:docMk/>
            <pc:sldMk cId="1090611007" sldId="790"/>
            <ac:spMk id="12" creationId="{937D4B7E-9107-1D73-C546-F2382B76CAAF}"/>
          </ac:spMkLst>
        </pc:spChg>
        <pc:spChg chg="add del mod">
          <ac:chgData name="Palit, Tapti" userId="dec6fbcd-7598-406a-8cbf-504d4a3bac15" providerId="ADAL" clId="{ECD42228-5B96-4A72-B268-C46DF994E6B7}" dt="2024-01-14T21:00:54.513" v="1520" actId="478"/>
          <ac:spMkLst>
            <pc:docMk/>
            <pc:sldMk cId="1090611007" sldId="790"/>
            <ac:spMk id="13" creationId="{E6EF45EA-C6A3-202A-A7D5-321FBD4BC48E}"/>
          </ac:spMkLst>
        </pc:spChg>
        <pc:spChg chg="add del mod">
          <ac:chgData name="Palit, Tapti" userId="dec6fbcd-7598-406a-8cbf-504d4a3bac15" providerId="ADAL" clId="{ECD42228-5B96-4A72-B268-C46DF994E6B7}" dt="2024-01-14T21:00:56.133" v="1521" actId="478"/>
          <ac:spMkLst>
            <pc:docMk/>
            <pc:sldMk cId="1090611007" sldId="790"/>
            <ac:spMk id="14" creationId="{4F724E10-7761-7B96-724E-524CB6F6138D}"/>
          </ac:spMkLst>
        </pc:spChg>
        <pc:spChg chg="add del mod">
          <ac:chgData name="Palit, Tapti" userId="dec6fbcd-7598-406a-8cbf-504d4a3bac15" providerId="ADAL" clId="{ECD42228-5B96-4A72-B268-C46DF994E6B7}" dt="2024-01-14T21:01:50.577" v="1537" actId="478"/>
          <ac:spMkLst>
            <pc:docMk/>
            <pc:sldMk cId="1090611007" sldId="790"/>
            <ac:spMk id="15" creationId="{B76FD390-0718-B82B-881D-06A5C8AA3487}"/>
          </ac:spMkLst>
        </pc:spChg>
        <pc:spChg chg="add del mod">
          <ac:chgData name="Palit, Tapti" userId="dec6fbcd-7598-406a-8cbf-504d4a3bac15" providerId="ADAL" clId="{ECD42228-5B96-4A72-B268-C46DF994E6B7}" dt="2024-01-14T21:01:50.577" v="1537" actId="478"/>
          <ac:spMkLst>
            <pc:docMk/>
            <pc:sldMk cId="1090611007" sldId="790"/>
            <ac:spMk id="16" creationId="{AD021C8B-A619-D808-37C1-B8ED7C1F6EB0}"/>
          </ac:spMkLst>
        </pc:spChg>
        <pc:spChg chg="add del mod">
          <ac:chgData name="Palit, Tapti" userId="dec6fbcd-7598-406a-8cbf-504d4a3bac15" providerId="ADAL" clId="{ECD42228-5B96-4A72-B268-C46DF994E6B7}" dt="2024-01-14T21:27:23.202" v="1678" actId="478"/>
          <ac:spMkLst>
            <pc:docMk/>
            <pc:sldMk cId="1090611007" sldId="790"/>
            <ac:spMk id="28" creationId="{3E76CAF2-6F55-F107-31E2-2AB7DA8FBDC4}"/>
          </ac:spMkLst>
        </pc:spChg>
        <pc:spChg chg="add del mod">
          <ac:chgData name="Palit, Tapti" userId="dec6fbcd-7598-406a-8cbf-504d4a3bac15" providerId="ADAL" clId="{ECD42228-5B96-4A72-B268-C46DF994E6B7}" dt="2024-01-14T21:27:23.202" v="1678" actId="478"/>
          <ac:spMkLst>
            <pc:docMk/>
            <pc:sldMk cId="1090611007" sldId="790"/>
            <ac:spMk id="29" creationId="{33ACDD08-835C-4AB2-3360-236BBC2AB2EB}"/>
          </ac:spMkLst>
        </pc:spChg>
        <pc:spChg chg="add del mod">
          <ac:chgData name="Palit, Tapti" userId="dec6fbcd-7598-406a-8cbf-504d4a3bac15" providerId="ADAL" clId="{ECD42228-5B96-4A72-B268-C46DF994E6B7}" dt="2024-01-14T21:27:23.202" v="1678" actId="478"/>
          <ac:spMkLst>
            <pc:docMk/>
            <pc:sldMk cId="1090611007" sldId="790"/>
            <ac:spMk id="30" creationId="{FD6AD017-918B-DD11-D403-0623D7AEEA75}"/>
          </ac:spMkLst>
        </pc:spChg>
        <pc:spChg chg="add del mod">
          <ac:chgData name="Palit, Tapti" userId="dec6fbcd-7598-406a-8cbf-504d4a3bac15" providerId="ADAL" clId="{ECD42228-5B96-4A72-B268-C46DF994E6B7}" dt="2024-01-14T21:27:23.202" v="1678" actId="478"/>
          <ac:spMkLst>
            <pc:docMk/>
            <pc:sldMk cId="1090611007" sldId="790"/>
            <ac:spMk id="31" creationId="{C2C21988-58AC-CFD9-A704-A3A999BF7AED}"/>
          </ac:spMkLst>
        </pc:spChg>
        <pc:spChg chg="add del mod">
          <ac:chgData name="Palit, Tapti" userId="dec6fbcd-7598-406a-8cbf-504d4a3bac15" providerId="ADAL" clId="{ECD42228-5B96-4A72-B268-C46DF994E6B7}" dt="2024-01-14T21:27:23.202" v="1678" actId="478"/>
          <ac:spMkLst>
            <pc:docMk/>
            <pc:sldMk cId="1090611007" sldId="790"/>
            <ac:spMk id="32" creationId="{0370735D-D43A-DD92-E89A-68059038BC63}"/>
          </ac:spMkLst>
        </pc:spChg>
        <pc:spChg chg="add del mod">
          <ac:chgData name="Palit, Tapti" userId="dec6fbcd-7598-406a-8cbf-504d4a3bac15" providerId="ADAL" clId="{ECD42228-5B96-4A72-B268-C46DF994E6B7}" dt="2024-01-14T21:27:23.202" v="1678" actId="478"/>
          <ac:spMkLst>
            <pc:docMk/>
            <pc:sldMk cId="1090611007" sldId="790"/>
            <ac:spMk id="33" creationId="{803454B6-97F1-5FBE-5397-66B165C26C58}"/>
          </ac:spMkLst>
        </pc:spChg>
        <pc:spChg chg="add del mod">
          <ac:chgData name="Palit, Tapti" userId="dec6fbcd-7598-406a-8cbf-504d4a3bac15" providerId="ADAL" clId="{ECD42228-5B96-4A72-B268-C46DF994E6B7}" dt="2024-01-14T21:27:23.202" v="1678" actId="478"/>
          <ac:spMkLst>
            <pc:docMk/>
            <pc:sldMk cId="1090611007" sldId="790"/>
            <ac:spMk id="34" creationId="{37ED4BE1-975D-80CF-E029-4D705440FA5B}"/>
          </ac:spMkLst>
        </pc:spChg>
        <pc:spChg chg="add del mod">
          <ac:chgData name="Palit, Tapti" userId="dec6fbcd-7598-406a-8cbf-504d4a3bac15" providerId="ADAL" clId="{ECD42228-5B96-4A72-B268-C46DF994E6B7}" dt="2024-01-14T21:27:23.202" v="1678" actId="478"/>
          <ac:spMkLst>
            <pc:docMk/>
            <pc:sldMk cId="1090611007" sldId="790"/>
            <ac:spMk id="35" creationId="{08BECB40-843E-DBCB-F182-936D668F5821}"/>
          </ac:spMkLst>
        </pc:spChg>
        <pc:spChg chg="add del mod">
          <ac:chgData name="Palit, Tapti" userId="dec6fbcd-7598-406a-8cbf-504d4a3bac15" providerId="ADAL" clId="{ECD42228-5B96-4A72-B268-C46DF994E6B7}" dt="2024-01-14T21:27:23.202" v="1678" actId="478"/>
          <ac:spMkLst>
            <pc:docMk/>
            <pc:sldMk cId="1090611007" sldId="790"/>
            <ac:spMk id="36" creationId="{93C395DD-0DD5-DE0C-5D23-F060AFCB932D}"/>
          </ac:spMkLst>
        </pc:spChg>
        <pc:spChg chg="add del mod">
          <ac:chgData name="Palit, Tapti" userId="dec6fbcd-7598-406a-8cbf-504d4a3bac15" providerId="ADAL" clId="{ECD42228-5B96-4A72-B268-C46DF994E6B7}" dt="2024-01-14T21:27:23.202" v="1678" actId="478"/>
          <ac:spMkLst>
            <pc:docMk/>
            <pc:sldMk cId="1090611007" sldId="790"/>
            <ac:spMk id="37" creationId="{144DB3D1-9DDF-DF57-A505-EA14427AF5F1}"/>
          </ac:spMkLst>
        </pc:spChg>
        <pc:spChg chg="add del mod">
          <ac:chgData name="Palit, Tapti" userId="dec6fbcd-7598-406a-8cbf-504d4a3bac15" providerId="ADAL" clId="{ECD42228-5B96-4A72-B268-C46DF994E6B7}" dt="2024-01-14T21:27:23.202" v="1678" actId="478"/>
          <ac:spMkLst>
            <pc:docMk/>
            <pc:sldMk cId="1090611007" sldId="790"/>
            <ac:spMk id="38" creationId="{1DAC759D-6A66-6112-76A7-25EAADC6E908}"/>
          </ac:spMkLst>
        </pc:spChg>
        <pc:spChg chg="del">
          <ac:chgData name="Palit, Tapti" userId="dec6fbcd-7598-406a-8cbf-504d4a3bac15" providerId="ADAL" clId="{ECD42228-5B96-4A72-B268-C46DF994E6B7}" dt="2024-01-14T20:36:12.719" v="1081" actId="478"/>
          <ac:spMkLst>
            <pc:docMk/>
            <pc:sldMk cId="1090611007" sldId="790"/>
            <ac:spMk id="44" creationId="{1865E06F-4701-4A03-8F26-806EB926D33A}"/>
          </ac:spMkLst>
        </pc:spChg>
        <pc:spChg chg="add mod">
          <ac:chgData name="Palit, Tapti" userId="dec6fbcd-7598-406a-8cbf-504d4a3bac15" providerId="ADAL" clId="{ECD42228-5B96-4A72-B268-C46DF994E6B7}" dt="2024-01-14T21:27:23.639" v="1679"/>
          <ac:spMkLst>
            <pc:docMk/>
            <pc:sldMk cId="1090611007" sldId="790"/>
            <ac:spMk id="61" creationId="{75C0C358-6E74-1AEA-BDD8-2991CB957D20}"/>
          </ac:spMkLst>
        </pc:spChg>
        <pc:spChg chg="add del mod">
          <ac:chgData name="Palit, Tapti" userId="dec6fbcd-7598-406a-8cbf-504d4a3bac15" providerId="ADAL" clId="{ECD42228-5B96-4A72-B268-C46DF994E6B7}" dt="2024-01-16T23:05:50.797" v="7934" actId="478"/>
          <ac:spMkLst>
            <pc:docMk/>
            <pc:sldMk cId="1090611007" sldId="790"/>
            <ac:spMk id="62" creationId="{25B7CB0F-80F6-3BA2-BBF3-0ADAB8F6BE20}"/>
          </ac:spMkLst>
        </pc:spChg>
        <pc:spChg chg="add mod">
          <ac:chgData name="Palit, Tapti" userId="dec6fbcd-7598-406a-8cbf-504d4a3bac15" providerId="ADAL" clId="{ECD42228-5B96-4A72-B268-C46DF994E6B7}" dt="2024-01-14T21:27:23.639" v="1679"/>
          <ac:spMkLst>
            <pc:docMk/>
            <pc:sldMk cId="1090611007" sldId="790"/>
            <ac:spMk id="63" creationId="{E7F40127-45C8-A77F-507E-B52F703A9E5B}"/>
          </ac:spMkLst>
        </pc:spChg>
        <pc:spChg chg="add mod">
          <ac:chgData name="Palit, Tapti" userId="dec6fbcd-7598-406a-8cbf-504d4a3bac15" providerId="ADAL" clId="{ECD42228-5B96-4A72-B268-C46DF994E6B7}" dt="2024-01-14T21:27:23.639" v="1679"/>
          <ac:spMkLst>
            <pc:docMk/>
            <pc:sldMk cId="1090611007" sldId="790"/>
            <ac:spMk id="64" creationId="{C7ED91EC-F12E-920E-C829-6F2D1705FD42}"/>
          </ac:spMkLst>
        </pc:spChg>
        <pc:spChg chg="add mod">
          <ac:chgData name="Palit, Tapti" userId="dec6fbcd-7598-406a-8cbf-504d4a3bac15" providerId="ADAL" clId="{ECD42228-5B96-4A72-B268-C46DF994E6B7}" dt="2024-01-14T21:27:23.639" v="1679"/>
          <ac:spMkLst>
            <pc:docMk/>
            <pc:sldMk cId="1090611007" sldId="790"/>
            <ac:spMk id="65" creationId="{B11B2F7F-01AC-C490-3400-1CCA2506FFC4}"/>
          </ac:spMkLst>
        </pc:spChg>
        <pc:spChg chg="add mod">
          <ac:chgData name="Palit, Tapti" userId="dec6fbcd-7598-406a-8cbf-504d4a3bac15" providerId="ADAL" clId="{ECD42228-5B96-4A72-B268-C46DF994E6B7}" dt="2024-01-14T21:41:20.285" v="2158" actId="20577"/>
          <ac:spMkLst>
            <pc:docMk/>
            <pc:sldMk cId="1090611007" sldId="790"/>
            <ac:spMk id="66" creationId="{4EFB2F03-D596-9D25-05CD-7C0D7876D5B1}"/>
          </ac:spMkLst>
        </pc:spChg>
        <pc:spChg chg="add del mod">
          <ac:chgData name="Palit, Tapti" userId="dec6fbcd-7598-406a-8cbf-504d4a3bac15" providerId="ADAL" clId="{ECD42228-5B96-4A72-B268-C46DF994E6B7}" dt="2024-01-16T23:05:50.797" v="7934" actId="478"/>
          <ac:spMkLst>
            <pc:docMk/>
            <pc:sldMk cId="1090611007" sldId="790"/>
            <ac:spMk id="67" creationId="{0B73BF5B-BAFA-F7CB-72EA-32E909F5B292}"/>
          </ac:spMkLst>
        </pc:spChg>
        <pc:spChg chg="add del mod">
          <ac:chgData name="Palit, Tapti" userId="dec6fbcd-7598-406a-8cbf-504d4a3bac15" providerId="ADAL" clId="{ECD42228-5B96-4A72-B268-C46DF994E6B7}" dt="2024-01-16T23:05:50.797" v="7934" actId="478"/>
          <ac:spMkLst>
            <pc:docMk/>
            <pc:sldMk cId="1090611007" sldId="790"/>
            <ac:spMk id="68" creationId="{7204EB6A-13E9-3420-6E3C-53E8B129C932}"/>
          </ac:spMkLst>
        </pc:spChg>
        <pc:spChg chg="add del mod">
          <ac:chgData name="Palit, Tapti" userId="dec6fbcd-7598-406a-8cbf-504d4a3bac15" providerId="ADAL" clId="{ECD42228-5B96-4A72-B268-C46DF994E6B7}" dt="2024-01-16T23:05:50.797" v="7934" actId="478"/>
          <ac:spMkLst>
            <pc:docMk/>
            <pc:sldMk cId="1090611007" sldId="790"/>
            <ac:spMk id="69" creationId="{3F766146-AE6A-4386-EAA5-BC4D47FAF46E}"/>
          </ac:spMkLst>
        </pc:spChg>
        <pc:spChg chg="add del mod">
          <ac:chgData name="Palit, Tapti" userId="dec6fbcd-7598-406a-8cbf-504d4a3bac15" providerId="ADAL" clId="{ECD42228-5B96-4A72-B268-C46DF994E6B7}" dt="2024-01-16T23:05:50.797" v="7934" actId="478"/>
          <ac:spMkLst>
            <pc:docMk/>
            <pc:sldMk cId="1090611007" sldId="790"/>
            <ac:spMk id="70" creationId="{5346C038-A8AD-2D2D-C00C-868B4270F218}"/>
          </ac:spMkLst>
        </pc:spChg>
        <pc:spChg chg="add mod">
          <ac:chgData name="Palit, Tapti" userId="dec6fbcd-7598-406a-8cbf-504d4a3bac15" providerId="ADAL" clId="{ECD42228-5B96-4A72-B268-C46DF994E6B7}" dt="2024-01-14T21:27:23.639" v="1679"/>
          <ac:spMkLst>
            <pc:docMk/>
            <pc:sldMk cId="1090611007" sldId="790"/>
            <ac:spMk id="71" creationId="{D2F9BBDC-BE9D-99BC-DBE2-478EB310DEC0}"/>
          </ac:spMkLst>
        </pc:spChg>
        <pc:spChg chg="add mod">
          <ac:chgData name="Palit, Tapti" userId="dec6fbcd-7598-406a-8cbf-504d4a3bac15" providerId="ADAL" clId="{ECD42228-5B96-4A72-B268-C46DF994E6B7}" dt="2024-01-14T21:27:23.639" v="1679"/>
          <ac:spMkLst>
            <pc:docMk/>
            <pc:sldMk cId="1090611007" sldId="790"/>
            <ac:spMk id="72" creationId="{D26D2EB4-51B6-A307-33DF-221E23F07142}"/>
          </ac:spMkLst>
        </pc:spChg>
        <pc:spChg chg="add del mod">
          <ac:chgData name="Palit, Tapti" userId="dec6fbcd-7598-406a-8cbf-504d4a3bac15" providerId="ADAL" clId="{ECD42228-5B96-4A72-B268-C46DF994E6B7}" dt="2024-01-16T23:05:50.797" v="7934" actId="478"/>
          <ac:spMkLst>
            <pc:docMk/>
            <pc:sldMk cId="1090611007" sldId="790"/>
            <ac:spMk id="73" creationId="{A7292461-AC51-F349-885D-B0626A531815}"/>
          </ac:spMkLst>
        </pc:spChg>
        <pc:spChg chg="add del mod">
          <ac:chgData name="Palit, Tapti" userId="dec6fbcd-7598-406a-8cbf-504d4a3bac15" providerId="ADAL" clId="{ECD42228-5B96-4A72-B268-C46DF994E6B7}" dt="2024-01-16T23:05:50.797" v="7934" actId="478"/>
          <ac:spMkLst>
            <pc:docMk/>
            <pc:sldMk cId="1090611007" sldId="790"/>
            <ac:spMk id="74" creationId="{1716C256-A73A-C320-96CE-66AA4BB35889}"/>
          </ac:spMkLst>
        </pc:spChg>
        <pc:cxnChg chg="add del mod">
          <ac:chgData name="Palit, Tapti" userId="dec6fbcd-7598-406a-8cbf-504d4a3bac15" providerId="ADAL" clId="{ECD42228-5B96-4A72-B268-C46DF994E6B7}" dt="2024-01-14T21:00:58.224" v="1522" actId="478"/>
          <ac:cxnSpMkLst>
            <pc:docMk/>
            <pc:sldMk cId="1090611007" sldId="790"/>
            <ac:cxnSpMk id="18" creationId="{E6AC5898-EA61-8AD0-E36B-5666C2BBD20A}"/>
          </ac:cxnSpMkLst>
        </pc:cxnChg>
        <pc:cxnChg chg="add del mod">
          <ac:chgData name="Palit, Tapti" userId="dec6fbcd-7598-406a-8cbf-504d4a3bac15" providerId="ADAL" clId="{ECD42228-5B96-4A72-B268-C46DF994E6B7}" dt="2024-01-14T21:01:00.175" v="1523" actId="478"/>
          <ac:cxnSpMkLst>
            <pc:docMk/>
            <pc:sldMk cId="1090611007" sldId="790"/>
            <ac:cxnSpMk id="19" creationId="{D58DF821-9839-9C66-AAB3-4DADC6864A92}"/>
          </ac:cxnSpMkLst>
        </pc:cxnChg>
        <pc:cxnChg chg="add del mod">
          <ac:chgData name="Palit, Tapti" userId="dec6fbcd-7598-406a-8cbf-504d4a3bac15" providerId="ADAL" clId="{ECD42228-5B96-4A72-B268-C46DF994E6B7}" dt="2024-01-14T21:01:50.577" v="1537" actId="478"/>
          <ac:cxnSpMkLst>
            <pc:docMk/>
            <pc:sldMk cId="1090611007" sldId="790"/>
            <ac:cxnSpMk id="22" creationId="{DB56827B-CF5A-0CF6-BDD2-5B3CC6C8BC3C}"/>
          </ac:cxnSpMkLst>
        </pc:cxnChg>
        <pc:cxnChg chg="add del mod">
          <ac:chgData name="Palit, Tapti" userId="dec6fbcd-7598-406a-8cbf-504d4a3bac15" providerId="ADAL" clId="{ECD42228-5B96-4A72-B268-C46DF994E6B7}" dt="2024-01-14T21:01:50.577" v="1537" actId="478"/>
          <ac:cxnSpMkLst>
            <pc:docMk/>
            <pc:sldMk cId="1090611007" sldId="790"/>
            <ac:cxnSpMk id="25" creationId="{C0946AA6-E252-5D6B-E7B7-4CED7D107E8D}"/>
          </ac:cxnSpMkLst>
        </pc:cxnChg>
        <pc:cxnChg chg="del">
          <ac:chgData name="Palit, Tapti" userId="dec6fbcd-7598-406a-8cbf-504d4a3bac15" providerId="ADAL" clId="{ECD42228-5B96-4A72-B268-C46DF994E6B7}" dt="2024-01-14T20:36:12.719" v="1081" actId="478"/>
          <ac:cxnSpMkLst>
            <pc:docMk/>
            <pc:sldMk cId="1090611007" sldId="790"/>
            <ac:cxnSpMk id="39" creationId="{E21A7DA2-06E1-4960-8F3F-A0E5D95C018A}"/>
          </ac:cxnSpMkLst>
        </pc:cxnChg>
        <pc:cxnChg chg="add del mod">
          <ac:chgData name="Palit, Tapti" userId="dec6fbcd-7598-406a-8cbf-504d4a3bac15" providerId="ADAL" clId="{ECD42228-5B96-4A72-B268-C46DF994E6B7}" dt="2024-01-14T21:27:23.202" v="1678" actId="478"/>
          <ac:cxnSpMkLst>
            <pc:docMk/>
            <pc:sldMk cId="1090611007" sldId="790"/>
            <ac:cxnSpMk id="41" creationId="{4A3640FF-FF60-A72F-B6F7-63029DD13702}"/>
          </ac:cxnSpMkLst>
        </pc:cxnChg>
        <pc:cxnChg chg="add del mod">
          <ac:chgData name="Palit, Tapti" userId="dec6fbcd-7598-406a-8cbf-504d4a3bac15" providerId="ADAL" clId="{ECD42228-5B96-4A72-B268-C46DF994E6B7}" dt="2024-01-14T21:27:23.202" v="1678" actId="478"/>
          <ac:cxnSpMkLst>
            <pc:docMk/>
            <pc:sldMk cId="1090611007" sldId="790"/>
            <ac:cxnSpMk id="42" creationId="{8B71E04F-E2AC-ABA5-0224-88B34007DA20}"/>
          </ac:cxnSpMkLst>
        </pc:cxnChg>
        <pc:cxnChg chg="del">
          <ac:chgData name="Palit, Tapti" userId="dec6fbcd-7598-406a-8cbf-504d4a3bac15" providerId="ADAL" clId="{ECD42228-5B96-4A72-B268-C46DF994E6B7}" dt="2024-01-14T20:36:12.719" v="1081" actId="478"/>
          <ac:cxnSpMkLst>
            <pc:docMk/>
            <pc:sldMk cId="1090611007" sldId="790"/>
            <ac:cxnSpMk id="43" creationId="{B25A535B-FC0A-4F63-B819-40C5C07495B3}"/>
          </ac:cxnSpMkLst>
        </pc:cxnChg>
        <pc:cxnChg chg="add del mod">
          <ac:chgData name="Palit, Tapti" userId="dec6fbcd-7598-406a-8cbf-504d4a3bac15" providerId="ADAL" clId="{ECD42228-5B96-4A72-B268-C46DF994E6B7}" dt="2024-01-14T21:27:23.202" v="1678" actId="478"/>
          <ac:cxnSpMkLst>
            <pc:docMk/>
            <pc:sldMk cId="1090611007" sldId="790"/>
            <ac:cxnSpMk id="49" creationId="{BE9FF3C1-720E-09C3-F853-01B9F700C7C2}"/>
          </ac:cxnSpMkLst>
        </pc:cxnChg>
        <pc:cxnChg chg="add del mod">
          <ac:chgData name="Palit, Tapti" userId="dec6fbcd-7598-406a-8cbf-504d4a3bac15" providerId="ADAL" clId="{ECD42228-5B96-4A72-B268-C46DF994E6B7}" dt="2024-01-14T21:27:23.202" v="1678" actId="478"/>
          <ac:cxnSpMkLst>
            <pc:docMk/>
            <pc:sldMk cId="1090611007" sldId="790"/>
            <ac:cxnSpMk id="52" creationId="{E132BDB0-C9B0-94B7-3A3F-13947A81BFF5}"/>
          </ac:cxnSpMkLst>
        </pc:cxnChg>
        <pc:cxnChg chg="add del mod">
          <ac:chgData name="Palit, Tapti" userId="dec6fbcd-7598-406a-8cbf-504d4a3bac15" providerId="ADAL" clId="{ECD42228-5B96-4A72-B268-C46DF994E6B7}" dt="2024-01-14T21:27:23.202" v="1678" actId="478"/>
          <ac:cxnSpMkLst>
            <pc:docMk/>
            <pc:sldMk cId="1090611007" sldId="790"/>
            <ac:cxnSpMk id="55" creationId="{2EF9C8A9-FA38-99D3-CDB0-438168F3220A}"/>
          </ac:cxnSpMkLst>
        </pc:cxnChg>
        <pc:cxnChg chg="add del mod">
          <ac:chgData name="Palit, Tapti" userId="dec6fbcd-7598-406a-8cbf-504d4a3bac15" providerId="ADAL" clId="{ECD42228-5B96-4A72-B268-C46DF994E6B7}" dt="2024-01-14T21:27:23.202" v="1678" actId="478"/>
          <ac:cxnSpMkLst>
            <pc:docMk/>
            <pc:sldMk cId="1090611007" sldId="790"/>
            <ac:cxnSpMk id="58" creationId="{140A94B1-2DDF-8499-DEEC-30CFE5891CA8}"/>
          </ac:cxnSpMkLst>
        </pc:cxnChg>
        <pc:cxnChg chg="add mod">
          <ac:chgData name="Palit, Tapti" userId="dec6fbcd-7598-406a-8cbf-504d4a3bac15" providerId="ADAL" clId="{ECD42228-5B96-4A72-B268-C46DF994E6B7}" dt="2024-01-14T21:27:23.639" v="1679"/>
          <ac:cxnSpMkLst>
            <pc:docMk/>
            <pc:sldMk cId="1090611007" sldId="790"/>
            <ac:cxnSpMk id="75" creationId="{8F14B816-BB14-8463-6222-BB228BC4919E}"/>
          </ac:cxnSpMkLst>
        </pc:cxnChg>
        <pc:cxnChg chg="add mod">
          <ac:chgData name="Palit, Tapti" userId="dec6fbcd-7598-406a-8cbf-504d4a3bac15" providerId="ADAL" clId="{ECD42228-5B96-4A72-B268-C46DF994E6B7}" dt="2024-01-14T21:27:23.639" v="1679"/>
          <ac:cxnSpMkLst>
            <pc:docMk/>
            <pc:sldMk cId="1090611007" sldId="790"/>
            <ac:cxnSpMk id="76" creationId="{BE10850E-538E-4647-E0A2-C58872A5BC9E}"/>
          </ac:cxnSpMkLst>
        </pc:cxnChg>
        <pc:cxnChg chg="add del mod">
          <ac:chgData name="Palit, Tapti" userId="dec6fbcd-7598-406a-8cbf-504d4a3bac15" providerId="ADAL" clId="{ECD42228-5B96-4A72-B268-C46DF994E6B7}" dt="2024-01-16T23:05:50.797" v="7934" actId="478"/>
          <ac:cxnSpMkLst>
            <pc:docMk/>
            <pc:sldMk cId="1090611007" sldId="790"/>
            <ac:cxnSpMk id="77" creationId="{FC1792DD-E746-3D9E-0D2F-3BC2795106FA}"/>
          </ac:cxnSpMkLst>
        </pc:cxnChg>
        <pc:cxnChg chg="add del mod">
          <ac:chgData name="Palit, Tapti" userId="dec6fbcd-7598-406a-8cbf-504d4a3bac15" providerId="ADAL" clId="{ECD42228-5B96-4A72-B268-C46DF994E6B7}" dt="2024-01-16T23:24:15.679" v="7935" actId="478"/>
          <ac:cxnSpMkLst>
            <pc:docMk/>
            <pc:sldMk cId="1090611007" sldId="790"/>
            <ac:cxnSpMk id="78" creationId="{F5401CB8-3809-3A06-4EA1-25E1F0D473B5}"/>
          </ac:cxnSpMkLst>
        </pc:cxnChg>
        <pc:cxnChg chg="add del mod">
          <ac:chgData name="Palit, Tapti" userId="dec6fbcd-7598-406a-8cbf-504d4a3bac15" providerId="ADAL" clId="{ECD42228-5B96-4A72-B268-C46DF994E6B7}" dt="2024-01-16T23:05:50.797" v="7934" actId="478"/>
          <ac:cxnSpMkLst>
            <pc:docMk/>
            <pc:sldMk cId="1090611007" sldId="790"/>
            <ac:cxnSpMk id="79" creationId="{5A233D93-79F9-91F2-E9C4-40E8E52A6942}"/>
          </ac:cxnSpMkLst>
        </pc:cxnChg>
        <pc:cxnChg chg="add del mod">
          <ac:chgData name="Palit, Tapti" userId="dec6fbcd-7598-406a-8cbf-504d4a3bac15" providerId="ADAL" clId="{ECD42228-5B96-4A72-B268-C46DF994E6B7}" dt="2024-01-16T23:05:50.797" v="7934" actId="478"/>
          <ac:cxnSpMkLst>
            <pc:docMk/>
            <pc:sldMk cId="1090611007" sldId="790"/>
            <ac:cxnSpMk id="80" creationId="{63FEEADF-51FC-1A05-9EFD-8920AF161360}"/>
          </ac:cxnSpMkLst>
        </pc:cxnChg>
      </pc:sldChg>
      <pc:sldChg chg="add del mod modShow">
        <pc:chgData name="Palit, Tapti" userId="dec6fbcd-7598-406a-8cbf-504d4a3bac15" providerId="ADAL" clId="{ECD42228-5B96-4A72-B268-C46DF994E6B7}" dt="2024-01-28T03:44:01.241" v="67437" actId="47"/>
        <pc:sldMkLst>
          <pc:docMk/>
          <pc:sldMk cId="1465499802" sldId="790"/>
        </pc:sldMkLst>
      </pc:sldChg>
      <pc:sldChg chg="delSp modSp add del mod delAnim">
        <pc:chgData name="Palit, Tapti" userId="dec6fbcd-7598-406a-8cbf-504d4a3bac15" providerId="ADAL" clId="{ECD42228-5B96-4A72-B268-C46DF994E6B7}" dt="2024-01-14T20:40:47.778" v="1166" actId="47"/>
        <pc:sldMkLst>
          <pc:docMk/>
          <pc:sldMk cId="2603985437" sldId="791"/>
        </pc:sldMkLst>
        <pc:spChg chg="mod">
          <ac:chgData name="Palit, Tapti" userId="dec6fbcd-7598-406a-8cbf-504d4a3bac15" providerId="ADAL" clId="{ECD42228-5B96-4A72-B268-C46DF994E6B7}" dt="2024-01-14T20:26:10.929" v="732"/>
          <ac:spMkLst>
            <pc:docMk/>
            <pc:sldMk cId="2603985437" sldId="791"/>
            <ac:spMk id="2" creationId="{803650A6-D090-4F49-89FC-6E7ECF8BED37}"/>
          </ac:spMkLst>
        </pc:spChg>
        <pc:spChg chg="mod">
          <ac:chgData name="Palit, Tapti" userId="dec6fbcd-7598-406a-8cbf-504d4a3bac15" providerId="ADAL" clId="{ECD42228-5B96-4A72-B268-C46DF994E6B7}" dt="2024-01-14T20:26:10.929" v="732"/>
          <ac:spMkLst>
            <pc:docMk/>
            <pc:sldMk cId="2603985437" sldId="791"/>
            <ac:spMk id="3" creationId="{9DF37E32-E849-43FD-AE75-95E334786AB7}"/>
          </ac:spMkLst>
        </pc:spChg>
        <pc:spChg chg="mod">
          <ac:chgData name="Palit, Tapti" userId="dec6fbcd-7598-406a-8cbf-504d4a3bac15" providerId="ADAL" clId="{ECD42228-5B96-4A72-B268-C46DF994E6B7}" dt="2024-01-14T20:26:10.929" v="732"/>
          <ac:spMkLst>
            <pc:docMk/>
            <pc:sldMk cId="2603985437" sldId="791"/>
            <ac:spMk id="4" creationId="{3CFC0458-353F-49C6-A1F4-5BF22C6A25F4}"/>
          </ac:spMkLst>
        </pc:spChg>
        <pc:spChg chg="mod">
          <ac:chgData name="Palit, Tapti" userId="dec6fbcd-7598-406a-8cbf-504d4a3bac15" providerId="ADAL" clId="{ECD42228-5B96-4A72-B268-C46DF994E6B7}" dt="2024-01-14T20:11:37.254" v="533" actId="207"/>
          <ac:spMkLst>
            <pc:docMk/>
            <pc:sldMk cId="2603985437" sldId="791"/>
            <ac:spMk id="6" creationId="{D6E7A7AB-D626-4FD5-AB23-3EBF346B90C3}"/>
          </ac:spMkLst>
        </pc:spChg>
        <pc:spChg chg="del">
          <ac:chgData name="Palit, Tapti" userId="dec6fbcd-7598-406a-8cbf-504d4a3bac15" providerId="ADAL" clId="{ECD42228-5B96-4A72-B268-C46DF994E6B7}" dt="2024-01-14T20:11:11.361" v="528" actId="478"/>
          <ac:spMkLst>
            <pc:docMk/>
            <pc:sldMk cId="2603985437" sldId="791"/>
            <ac:spMk id="21" creationId="{C002CB50-FFF4-441D-8367-A795E26CAACA}"/>
          </ac:spMkLst>
        </pc:spChg>
        <pc:cxnChg chg="del">
          <ac:chgData name="Palit, Tapti" userId="dec6fbcd-7598-406a-8cbf-504d4a3bac15" providerId="ADAL" clId="{ECD42228-5B96-4A72-B268-C46DF994E6B7}" dt="2024-01-14T20:11:13.800" v="529" actId="478"/>
          <ac:cxnSpMkLst>
            <pc:docMk/>
            <pc:sldMk cId="2603985437" sldId="791"/>
            <ac:cxnSpMk id="14" creationId="{4E2D8B7B-DADD-4291-986A-A38DA91B70B9}"/>
          </ac:cxnSpMkLst>
        </pc:cxnChg>
      </pc:sldChg>
      <pc:sldChg chg="new del">
        <pc:chgData name="Palit, Tapti" userId="dec6fbcd-7598-406a-8cbf-504d4a3bac15" providerId="ADAL" clId="{ECD42228-5B96-4A72-B268-C46DF994E6B7}" dt="2024-01-14T20:26:22.861" v="734" actId="47"/>
        <pc:sldMkLst>
          <pc:docMk/>
          <pc:sldMk cId="2072248198" sldId="792"/>
        </pc:sldMkLst>
      </pc:sldChg>
      <pc:sldChg chg="add del mod modShow">
        <pc:chgData name="Palit, Tapti" userId="dec6fbcd-7598-406a-8cbf-504d4a3bac15" providerId="ADAL" clId="{ECD42228-5B96-4A72-B268-C46DF994E6B7}" dt="2024-01-28T03:44:01.241" v="67437" actId="47"/>
        <pc:sldMkLst>
          <pc:docMk/>
          <pc:sldMk cId="3124457515" sldId="792"/>
        </pc:sldMkLst>
      </pc:sldChg>
      <pc:sldChg chg="new del">
        <pc:chgData name="Palit, Tapti" userId="dec6fbcd-7598-406a-8cbf-504d4a3bac15" providerId="ADAL" clId="{ECD42228-5B96-4A72-B268-C46DF994E6B7}" dt="2024-01-14T20:25:37.433" v="729" actId="680"/>
        <pc:sldMkLst>
          <pc:docMk/>
          <pc:sldMk cId="3915607615" sldId="792"/>
        </pc:sldMkLst>
      </pc:sldChg>
      <pc:sldChg chg="add del mod modShow">
        <pc:chgData name="Palit, Tapti" userId="dec6fbcd-7598-406a-8cbf-504d4a3bac15" providerId="ADAL" clId="{ECD42228-5B96-4A72-B268-C46DF994E6B7}" dt="2024-01-28T03:44:01.241" v="67437" actId="47"/>
        <pc:sldMkLst>
          <pc:docMk/>
          <pc:sldMk cId="1317362939" sldId="793"/>
        </pc:sldMkLst>
      </pc:sldChg>
      <pc:sldChg chg="add del mod modShow">
        <pc:chgData name="Palit, Tapti" userId="dec6fbcd-7598-406a-8cbf-504d4a3bac15" providerId="ADAL" clId="{ECD42228-5B96-4A72-B268-C46DF994E6B7}" dt="2024-01-28T03:44:01.241" v="67437" actId="47"/>
        <pc:sldMkLst>
          <pc:docMk/>
          <pc:sldMk cId="2052124241" sldId="794"/>
        </pc:sldMkLst>
      </pc:sldChg>
      <pc:sldChg chg="add del mod modShow">
        <pc:chgData name="Palit, Tapti" userId="dec6fbcd-7598-406a-8cbf-504d4a3bac15" providerId="ADAL" clId="{ECD42228-5B96-4A72-B268-C46DF994E6B7}" dt="2024-01-28T03:44:01.241" v="67437" actId="47"/>
        <pc:sldMkLst>
          <pc:docMk/>
          <pc:sldMk cId="3615461960" sldId="795"/>
        </pc:sldMkLst>
      </pc:sldChg>
      <pc:sldChg chg="new del">
        <pc:chgData name="Palit, Tapti" userId="dec6fbcd-7598-406a-8cbf-504d4a3bac15" providerId="ADAL" clId="{ECD42228-5B96-4A72-B268-C46DF994E6B7}" dt="2024-01-14T20:43:17.201" v="1177" actId="680"/>
        <pc:sldMkLst>
          <pc:docMk/>
          <pc:sldMk cId="1116821206" sldId="796"/>
        </pc:sldMkLst>
      </pc:sldChg>
      <pc:sldChg chg="addSp delSp modSp add mod">
        <pc:chgData name="Palit, Tapti" userId="dec6fbcd-7598-406a-8cbf-504d4a3bac15" providerId="ADAL" clId="{ECD42228-5B96-4A72-B268-C46DF994E6B7}" dt="2024-01-15T02:09:57.923" v="3838" actId="20577"/>
        <pc:sldMkLst>
          <pc:docMk/>
          <pc:sldMk cId="1995810849" sldId="796"/>
        </pc:sldMkLst>
        <pc:spChg chg="del">
          <ac:chgData name="Palit, Tapti" userId="dec6fbcd-7598-406a-8cbf-504d4a3bac15" providerId="ADAL" clId="{ECD42228-5B96-4A72-B268-C46DF994E6B7}" dt="2024-01-14T21:31:56.496" v="1801" actId="478"/>
          <ac:spMkLst>
            <pc:docMk/>
            <pc:sldMk cId="1995810849" sldId="796"/>
            <ac:spMk id="3" creationId="{77ED4799-638B-F20E-CCD5-F50C94CD3B9E}"/>
          </ac:spMkLst>
        </pc:spChg>
        <pc:spChg chg="del">
          <ac:chgData name="Palit, Tapti" userId="dec6fbcd-7598-406a-8cbf-504d4a3bac15" providerId="ADAL" clId="{ECD42228-5B96-4A72-B268-C46DF994E6B7}" dt="2024-01-14T21:42:27.589" v="2172" actId="478"/>
          <ac:spMkLst>
            <pc:docMk/>
            <pc:sldMk cId="1995810849" sldId="796"/>
            <ac:spMk id="5" creationId="{796A5EB1-6B12-72E9-5240-7550D8F20B04}"/>
          </ac:spMkLst>
        </pc:spChg>
        <pc:spChg chg="add del mod">
          <ac:chgData name="Palit, Tapti" userId="dec6fbcd-7598-406a-8cbf-504d4a3bac15" providerId="ADAL" clId="{ECD42228-5B96-4A72-B268-C46DF994E6B7}" dt="2024-01-15T02:09:44.206" v="3786" actId="478"/>
          <ac:spMkLst>
            <pc:docMk/>
            <pc:sldMk cId="1995810849" sldId="796"/>
            <ac:spMk id="6" creationId="{1FE5DAC0-47A8-77A6-3164-AC7AD4E03020}"/>
          </ac:spMkLst>
        </pc:spChg>
        <pc:spChg chg="add del mod">
          <ac:chgData name="Palit, Tapti" userId="dec6fbcd-7598-406a-8cbf-504d4a3bac15" providerId="ADAL" clId="{ECD42228-5B96-4A72-B268-C46DF994E6B7}" dt="2024-01-15T02:09:57.923" v="3838" actId="20577"/>
          <ac:spMkLst>
            <pc:docMk/>
            <pc:sldMk cId="1995810849" sldId="796"/>
            <ac:spMk id="7" creationId="{0B94641A-9700-79D5-9107-90F15D463644}"/>
          </ac:spMkLst>
        </pc:spChg>
        <pc:spChg chg="add del">
          <ac:chgData name="Palit, Tapti" userId="dec6fbcd-7598-406a-8cbf-504d4a3bac15" providerId="ADAL" clId="{ECD42228-5B96-4A72-B268-C46DF994E6B7}" dt="2024-01-15T02:09:41.963" v="3785" actId="478"/>
          <ac:spMkLst>
            <pc:docMk/>
            <pc:sldMk cId="1995810849" sldId="796"/>
            <ac:spMk id="8" creationId="{D66EF178-BE79-3C1D-0CB8-761E29262D4E}"/>
          </ac:spMkLst>
        </pc:spChg>
        <pc:spChg chg="add del">
          <ac:chgData name="Palit, Tapti" userId="dec6fbcd-7598-406a-8cbf-504d4a3bac15" providerId="ADAL" clId="{ECD42228-5B96-4A72-B268-C46DF994E6B7}" dt="2024-01-15T02:09:41.963" v="3785" actId="478"/>
          <ac:spMkLst>
            <pc:docMk/>
            <pc:sldMk cId="1995810849" sldId="796"/>
            <ac:spMk id="9" creationId="{DC566193-3BF0-911C-EEBE-0A2C235657B3}"/>
          </ac:spMkLst>
        </pc:spChg>
        <pc:spChg chg="add del">
          <ac:chgData name="Palit, Tapti" userId="dec6fbcd-7598-406a-8cbf-504d4a3bac15" providerId="ADAL" clId="{ECD42228-5B96-4A72-B268-C46DF994E6B7}" dt="2024-01-15T02:09:41.963" v="3785" actId="478"/>
          <ac:spMkLst>
            <pc:docMk/>
            <pc:sldMk cId="1995810849" sldId="796"/>
            <ac:spMk id="10" creationId="{BE38ED83-1ACF-E3C1-B5FE-67D1D629A8EC}"/>
          </ac:spMkLst>
        </pc:spChg>
        <pc:spChg chg="add del mod">
          <ac:chgData name="Palit, Tapti" userId="dec6fbcd-7598-406a-8cbf-504d4a3bac15" providerId="ADAL" clId="{ECD42228-5B96-4A72-B268-C46DF994E6B7}" dt="2024-01-15T02:09:41.963" v="3785" actId="478"/>
          <ac:spMkLst>
            <pc:docMk/>
            <pc:sldMk cId="1995810849" sldId="796"/>
            <ac:spMk id="11" creationId="{A61A418C-598A-2789-D0D9-887944A70DC5}"/>
          </ac:spMkLst>
        </pc:spChg>
        <pc:spChg chg="add del mod">
          <ac:chgData name="Palit, Tapti" userId="dec6fbcd-7598-406a-8cbf-504d4a3bac15" providerId="ADAL" clId="{ECD42228-5B96-4A72-B268-C46DF994E6B7}" dt="2024-01-15T02:09:53.825" v="3832" actId="1038"/>
          <ac:spMkLst>
            <pc:docMk/>
            <pc:sldMk cId="1995810849" sldId="796"/>
            <ac:spMk id="12" creationId="{5E9E07E8-CBAF-810F-342A-02E937C0F585}"/>
          </ac:spMkLst>
        </pc:spChg>
        <pc:spChg chg="add del mod">
          <ac:chgData name="Palit, Tapti" userId="dec6fbcd-7598-406a-8cbf-504d4a3bac15" providerId="ADAL" clId="{ECD42228-5B96-4A72-B268-C46DF994E6B7}" dt="2024-01-15T02:09:53.825" v="3832" actId="1038"/>
          <ac:spMkLst>
            <pc:docMk/>
            <pc:sldMk cId="1995810849" sldId="796"/>
            <ac:spMk id="13" creationId="{D416EDCB-0B14-5F9C-DBBC-81FE6BA2816B}"/>
          </ac:spMkLst>
        </pc:spChg>
        <pc:spChg chg="add del mod">
          <ac:chgData name="Palit, Tapti" userId="dec6fbcd-7598-406a-8cbf-504d4a3bac15" providerId="ADAL" clId="{ECD42228-5B96-4A72-B268-C46DF994E6B7}" dt="2024-01-15T02:09:53.825" v="3832" actId="1038"/>
          <ac:spMkLst>
            <pc:docMk/>
            <pc:sldMk cId="1995810849" sldId="796"/>
            <ac:spMk id="14" creationId="{1BFF32E7-753C-E403-6F56-1A99BA583826}"/>
          </ac:spMkLst>
        </pc:spChg>
        <pc:spChg chg="add del mod">
          <ac:chgData name="Palit, Tapti" userId="dec6fbcd-7598-406a-8cbf-504d4a3bac15" providerId="ADAL" clId="{ECD42228-5B96-4A72-B268-C46DF994E6B7}" dt="2024-01-15T02:09:53.825" v="3832" actId="1038"/>
          <ac:spMkLst>
            <pc:docMk/>
            <pc:sldMk cId="1995810849" sldId="796"/>
            <ac:spMk id="15" creationId="{4985DD96-24CA-A47E-490B-1E0D4FF988B5}"/>
          </ac:spMkLst>
        </pc:spChg>
        <pc:spChg chg="add del">
          <ac:chgData name="Palit, Tapti" userId="dec6fbcd-7598-406a-8cbf-504d4a3bac15" providerId="ADAL" clId="{ECD42228-5B96-4A72-B268-C46DF994E6B7}" dt="2024-01-15T02:09:41.963" v="3785" actId="478"/>
          <ac:spMkLst>
            <pc:docMk/>
            <pc:sldMk cId="1995810849" sldId="796"/>
            <ac:spMk id="16" creationId="{C34981CF-1C25-4C2C-EE6B-6365EC042B74}"/>
          </ac:spMkLst>
        </pc:spChg>
        <pc:spChg chg="add del">
          <ac:chgData name="Palit, Tapti" userId="dec6fbcd-7598-406a-8cbf-504d4a3bac15" providerId="ADAL" clId="{ECD42228-5B96-4A72-B268-C46DF994E6B7}" dt="2024-01-15T02:09:41.963" v="3785" actId="478"/>
          <ac:spMkLst>
            <pc:docMk/>
            <pc:sldMk cId="1995810849" sldId="796"/>
            <ac:spMk id="17" creationId="{41AFEFA9-9E7F-AF64-0994-27EA482B0A35}"/>
          </ac:spMkLst>
        </pc:spChg>
        <pc:spChg chg="add del mod">
          <ac:chgData name="Palit, Tapti" userId="dec6fbcd-7598-406a-8cbf-504d4a3bac15" providerId="ADAL" clId="{ECD42228-5B96-4A72-B268-C46DF994E6B7}" dt="2024-01-15T02:09:53.825" v="3832" actId="1038"/>
          <ac:spMkLst>
            <pc:docMk/>
            <pc:sldMk cId="1995810849" sldId="796"/>
            <ac:spMk id="18" creationId="{F8EF4FAE-7A96-B252-41D4-EE5C8D00E74C}"/>
          </ac:spMkLst>
        </pc:spChg>
        <pc:spChg chg="add del mod">
          <ac:chgData name="Palit, Tapti" userId="dec6fbcd-7598-406a-8cbf-504d4a3bac15" providerId="ADAL" clId="{ECD42228-5B96-4A72-B268-C46DF994E6B7}" dt="2024-01-15T02:09:53.825" v="3832" actId="1038"/>
          <ac:spMkLst>
            <pc:docMk/>
            <pc:sldMk cId="1995810849" sldId="796"/>
            <ac:spMk id="19" creationId="{39DCE3E0-8E78-E688-5FE9-25132C3656E6}"/>
          </ac:spMkLst>
        </pc:spChg>
        <pc:spChg chg="del mod">
          <ac:chgData name="Palit, Tapti" userId="dec6fbcd-7598-406a-8cbf-504d4a3bac15" providerId="ADAL" clId="{ECD42228-5B96-4A72-B268-C46DF994E6B7}" dt="2024-01-14T21:42:21.652" v="2171" actId="478"/>
          <ac:spMkLst>
            <pc:docMk/>
            <pc:sldMk cId="1995810849" sldId="796"/>
            <ac:spMk id="26" creationId="{575621BB-809F-9C84-36D7-3D877F921386}"/>
          </ac:spMkLst>
        </pc:spChg>
        <pc:spChg chg="add mod ord">
          <ac:chgData name="Palit, Tapti" userId="dec6fbcd-7598-406a-8cbf-504d4a3bac15" providerId="ADAL" clId="{ECD42228-5B96-4A72-B268-C46DF994E6B7}" dt="2024-01-14T21:42:33.572" v="2174" actId="166"/>
          <ac:spMkLst>
            <pc:docMk/>
            <pc:sldMk cId="1995810849" sldId="796"/>
            <ac:spMk id="27" creationId="{56CE804E-3478-44D3-54A9-1DBEFEF9FC97}"/>
          </ac:spMkLst>
        </pc:spChg>
        <pc:spChg chg="add mod">
          <ac:chgData name="Palit, Tapti" userId="dec6fbcd-7598-406a-8cbf-504d4a3bac15" providerId="ADAL" clId="{ECD42228-5B96-4A72-B268-C46DF994E6B7}" dt="2024-01-14T21:55:03.127" v="2334" actId="255"/>
          <ac:spMkLst>
            <pc:docMk/>
            <pc:sldMk cId="1995810849" sldId="796"/>
            <ac:spMk id="28" creationId="{662234E1-5CA4-0BC7-E4C1-F05CFD95B2E6}"/>
          </ac:spMkLst>
        </pc:spChg>
        <pc:cxnChg chg="add del mod">
          <ac:chgData name="Palit, Tapti" userId="dec6fbcd-7598-406a-8cbf-504d4a3bac15" providerId="ADAL" clId="{ECD42228-5B96-4A72-B268-C46DF994E6B7}" dt="2024-01-15T02:09:41.963" v="3785" actId="478"/>
          <ac:cxnSpMkLst>
            <pc:docMk/>
            <pc:sldMk cId="1995810849" sldId="796"/>
            <ac:cxnSpMk id="20" creationId="{E4ED77A7-479A-3877-7F5D-133BEF4039CE}"/>
          </ac:cxnSpMkLst>
        </pc:cxnChg>
        <pc:cxnChg chg="add del mod">
          <ac:chgData name="Palit, Tapti" userId="dec6fbcd-7598-406a-8cbf-504d4a3bac15" providerId="ADAL" clId="{ECD42228-5B96-4A72-B268-C46DF994E6B7}" dt="2024-01-15T02:09:41.963" v="3785" actId="478"/>
          <ac:cxnSpMkLst>
            <pc:docMk/>
            <pc:sldMk cId="1995810849" sldId="796"/>
            <ac:cxnSpMk id="21" creationId="{4C5E8B4E-AF74-AD0C-48B5-B0A5F9642933}"/>
          </ac:cxnSpMkLst>
        </pc:cxnChg>
        <pc:cxnChg chg="add del mod">
          <ac:chgData name="Palit, Tapti" userId="dec6fbcd-7598-406a-8cbf-504d4a3bac15" providerId="ADAL" clId="{ECD42228-5B96-4A72-B268-C46DF994E6B7}" dt="2024-01-15T02:09:53.825" v="3832" actId="1038"/>
          <ac:cxnSpMkLst>
            <pc:docMk/>
            <pc:sldMk cId="1995810849" sldId="796"/>
            <ac:cxnSpMk id="22" creationId="{6ADEDA0A-85D2-A38C-B68E-BE92D4061B07}"/>
          </ac:cxnSpMkLst>
        </pc:cxnChg>
        <pc:cxnChg chg="add del mod">
          <ac:chgData name="Palit, Tapti" userId="dec6fbcd-7598-406a-8cbf-504d4a3bac15" providerId="ADAL" clId="{ECD42228-5B96-4A72-B268-C46DF994E6B7}" dt="2024-01-15T02:09:53.825" v="3832" actId="1038"/>
          <ac:cxnSpMkLst>
            <pc:docMk/>
            <pc:sldMk cId="1995810849" sldId="796"/>
            <ac:cxnSpMk id="23" creationId="{CC63BAAE-DBA1-CB68-054E-3D64BABFA4EF}"/>
          </ac:cxnSpMkLst>
        </pc:cxnChg>
        <pc:cxnChg chg="add del mod">
          <ac:chgData name="Palit, Tapti" userId="dec6fbcd-7598-406a-8cbf-504d4a3bac15" providerId="ADAL" clId="{ECD42228-5B96-4A72-B268-C46DF994E6B7}" dt="2024-01-15T02:09:53.825" v="3832" actId="1038"/>
          <ac:cxnSpMkLst>
            <pc:docMk/>
            <pc:sldMk cId="1995810849" sldId="796"/>
            <ac:cxnSpMk id="24" creationId="{9BC29CBA-9B2D-E435-D762-3B771882C093}"/>
          </ac:cxnSpMkLst>
        </pc:cxnChg>
        <pc:cxnChg chg="add del mod">
          <ac:chgData name="Palit, Tapti" userId="dec6fbcd-7598-406a-8cbf-504d4a3bac15" providerId="ADAL" clId="{ECD42228-5B96-4A72-B268-C46DF994E6B7}" dt="2024-01-15T02:09:53.825" v="3832" actId="1038"/>
          <ac:cxnSpMkLst>
            <pc:docMk/>
            <pc:sldMk cId="1995810849" sldId="796"/>
            <ac:cxnSpMk id="25" creationId="{FBD13CD6-A3C4-7FDA-6EC4-F0E28A9A7A42}"/>
          </ac:cxnSpMkLst>
        </pc:cxnChg>
      </pc:sldChg>
      <pc:sldChg chg="modSp new del mod modShow">
        <pc:chgData name="Palit, Tapti" userId="dec6fbcd-7598-406a-8cbf-504d4a3bac15" providerId="ADAL" clId="{ECD42228-5B96-4A72-B268-C46DF994E6B7}" dt="2024-01-14T21:20:33.831" v="1656" actId="47"/>
        <pc:sldMkLst>
          <pc:docMk/>
          <pc:sldMk cId="3187165963" sldId="796"/>
        </pc:sldMkLst>
        <pc:spChg chg="mod">
          <ac:chgData name="Palit, Tapti" userId="dec6fbcd-7598-406a-8cbf-504d4a3bac15" providerId="ADAL" clId="{ECD42228-5B96-4A72-B268-C46DF994E6B7}" dt="2024-01-14T20:45:12.260" v="1207" actId="20577"/>
          <ac:spMkLst>
            <pc:docMk/>
            <pc:sldMk cId="3187165963" sldId="796"/>
            <ac:spMk id="2" creationId="{B1230F2E-30B5-3965-A18D-76202262E5C0}"/>
          </ac:spMkLst>
        </pc:spChg>
      </pc:sldChg>
      <pc:sldChg chg="add del mod modShow">
        <pc:chgData name="Palit, Tapti" userId="dec6fbcd-7598-406a-8cbf-504d4a3bac15" providerId="ADAL" clId="{ECD42228-5B96-4A72-B268-C46DF994E6B7}" dt="2024-01-28T03:44:01.241" v="67437" actId="47"/>
        <pc:sldMkLst>
          <pc:docMk/>
          <pc:sldMk cId="1485322317" sldId="797"/>
        </pc:sldMkLst>
      </pc:sldChg>
      <pc:sldChg chg="add del">
        <pc:chgData name="Palit, Tapti" userId="dec6fbcd-7598-406a-8cbf-504d4a3bac15" providerId="ADAL" clId="{ECD42228-5B96-4A72-B268-C46DF994E6B7}" dt="2024-01-14T22:00:55.309" v="2414" actId="2696"/>
        <pc:sldMkLst>
          <pc:docMk/>
          <pc:sldMk cId="2446213283" sldId="797"/>
        </pc:sldMkLst>
      </pc:sldChg>
      <pc:sldChg chg="modSp new del mod modShow">
        <pc:chgData name="Palit, Tapti" userId="dec6fbcd-7598-406a-8cbf-504d4a3bac15" providerId="ADAL" clId="{ECD42228-5B96-4A72-B268-C46DF994E6B7}" dt="2024-01-14T21:20:35.573" v="1657" actId="47"/>
        <pc:sldMkLst>
          <pc:docMk/>
          <pc:sldMk cId="3927333681" sldId="797"/>
        </pc:sldMkLst>
        <pc:spChg chg="mod">
          <ac:chgData name="Palit, Tapti" userId="dec6fbcd-7598-406a-8cbf-504d4a3bac15" providerId="ADAL" clId="{ECD42228-5B96-4A72-B268-C46DF994E6B7}" dt="2024-01-14T20:45:23.277" v="1217" actId="20577"/>
          <ac:spMkLst>
            <pc:docMk/>
            <pc:sldMk cId="3927333681" sldId="797"/>
            <ac:spMk id="2" creationId="{9C8F95B4-414A-3009-868F-7BC2026D82B1}"/>
          </ac:spMkLst>
        </pc:spChg>
      </pc:sldChg>
      <pc:sldChg chg="addSp modSp add mod">
        <pc:chgData name="Palit, Tapti" userId="dec6fbcd-7598-406a-8cbf-504d4a3bac15" providerId="ADAL" clId="{ECD42228-5B96-4A72-B268-C46DF994E6B7}" dt="2024-01-14T22:02:48.781" v="2446" actId="14100"/>
        <pc:sldMkLst>
          <pc:docMk/>
          <pc:sldMk cId="2243183271" sldId="798"/>
        </pc:sldMkLst>
        <pc:spChg chg="mod">
          <ac:chgData name="Palit, Tapti" userId="dec6fbcd-7598-406a-8cbf-504d4a3bac15" providerId="ADAL" clId="{ECD42228-5B96-4A72-B268-C46DF994E6B7}" dt="2024-01-14T22:00:51.650" v="2413" actId="207"/>
          <ac:spMkLst>
            <pc:docMk/>
            <pc:sldMk cId="2243183271" sldId="798"/>
            <ac:spMk id="5" creationId="{2CCED1FF-82D3-309E-5693-F4D52241147B}"/>
          </ac:spMkLst>
        </pc:spChg>
        <pc:spChg chg="add mod">
          <ac:chgData name="Palit, Tapti" userId="dec6fbcd-7598-406a-8cbf-504d4a3bac15" providerId="ADAL" clId="{ECD42228-5B96-4A72-B268-C46DF994E6B7}" dt="2024-01-14T22:02:10.957" v="2434" actId="1076"/>
          <ac:spMkLst>
            <pc:docMk/>
            <pc:sldMk cId="2243183271" sldId="798"/>
            <ac:spMk id="7" creationId="{F9F25CFA-9F02-BB58-943B-FA10FD1F57D2}"/>
          </ac:spMkLst>
        </pc:spChg>
        <pc:spChg chg="add mod">
          <ac:chgData name="Palit, Tapti" userId="dec6fbcd-7598-406a-8cbf-504d4a3bac15" providerId="ADAL" clId="{ECD42228-5B96-4A72-B268-C46DF994E6B7}" dt="2024-01-14T22:02:00.071" v="2430" actId="20577"/>
          <ac:spMkLst>
            <pc:docMk/>
            <pc:sldMk cId="2243183271" sldId="798"/>
            <ac:spMk id="9" creationId="{8C2FBFD3-CE85-4EE1-E3D9-BDE63B471121}"/>
          </ac:spMkLst>
        </pc:spChg>
        <pc:cxnChg chg="add mod">
          <ac:chgData name="Palit, Tapti" userId="dec6fbcd-7598-406a-8cbf-504d4a3bac15" providerId="ADAL" clId="{ECD42228-5B96-4A72-B268-C46DF994E6B7}" dt="2024-01-14T22:00:01.385" v="2409"/>
          <ac:cxnSpMkLst>
            <pc:docMk/>
            <pc:sldMk cId="2243183271" sldId="798"/>
            <ac:cxnSpMk id="3" creationId="{3A2CC2E0-1227-2B45-3B6B-2305A84AE378}"/>
          </ac:cxnSpMkLst>
        </pc:cxnChg>
        <pc:cxnChg chg="add mod">
          <ac:chgData name="Palit, Tapti" userId="dec6fbcd-7598-406a-8cbf-504d4a3bac15" providerId="ADAL" clId="{ECD42228-5B96-4A72-B268-C46DF994E6B7}" dt="2024-01-14T22:02:18.502" v="2437" actId="14100"/>
          <ac:cxnSpMkLst>
            <pc:docMk/>
            <pc:sldMk cId="2243183271" sldId="798"/>
            <ac:cxnSpMk id="11" creationId="{AA485285-5F7F-D5BB-569E-053E8BD92AF2}"/>
          </ac:cxnSpMkLst>
        </pc:cxnChg>
        <pc:cxnChg chg="add mod">
          <ac:chgData name="Palit, Tapti" userId="dec6fbcd-7598-406a-8cbf-504d4a3bac15" providerId="ADAL" clId="{ECD42228-5B96-4A72-B268-C46DF994E6B7}" dt="2024-01-14T22:02:29.451" v="2440" actId="14100"/>
          <ac:cxnSpMkLst>
            <pc:docMk/>
            <pc:sldMk cId="2243183271" sldId="798"/>
            <ac:cxnSpMk id="20" creationId="{0BB71693-76B3-EA8D-BF27-F71B3D38D2C0}"/>
          </ac:cxnSpMkLst>
        </pc:cxnChg>
        <pc:cxnChg chg="add mod">
          <ac:chgData name="Palit, Tapti" userId="dec6fbcd-7598-406a-8cbf-504d4a3bac15" providerId="ADAL" clId="{ECD42228-5B96-4A72-B268-C46DF994E6B7}" dt="2024-01-14T22:02:40.701" v="2443" actId="14100"/>
          <ac:cxnSpMkLst>
            <pc:docMk/>
            <pc:sldMk cId="2243183271" sldId="798"/>
            <ac:cxnSpMk id="24" creationId="{23C66A70-305E-C25C-A5C8-1FCD7B649F25}"/>
          </ac:cxnSpMkLst>
        </pc:cxnChg>
        <pc:cxnChg chg="add mod">
          <ac:chgData name="Palit, Tapti" userId="dec6fbcd-7598-406a-8cbf-504d4a3bac15" providerId="ADAL" clId="{ECD42228-5B96-4A72-B268-C46DF994E6B7}" dt="2024-01-14T22:02:48.781" v="2446" actId="14100"/>
          <ac:cxnSpMkLst>
            <pc:docMk/>
            <pc:sldMk cId="2243183271" sldId="798"/>
            <ac:cxnSpMk id="28" creationId="{99013044-7F52-C110-61DF-F8CFF21016FD}"/>
          </ac:cxnSpMkLst>
        </pc:cxnChg>
      </pc:sldChg>
      <pc:sldChg chg="modSp new del mod modShow">
        <pc:chgData name="Palit, Tapti" userId="dec6fbcd-7598-406a-8cbf-504d4a3bac15" providerId="ADAL" clId="{ECD42228-5B96-4A72-B268-C46DF994E6B7}" dt="2024-01-14T21:19:44.723" v="1654" actId="47"/>
        <pc:sldMkLst>
          <pc:docMk/>
          <pc:sldMk cId="2923555524" sldId="798"/>
        </pc:sldMkLst>
        <pc:spChg chg="mod">
          <ac:chgData name="Palit, Tapti" userId="dec6fbcd-7598-406a-8cbf-504d4a3bac15" providerId="ADAL" clId="{ECD42228-5B96-4A72-B268-C46DF994E6B7}" dt="2024-01-14T21:06:16.120" v="1646" actId="20577"/>
          <ac:spMkLst>
            <pc:docMk/>
            <pc:sldMk cId="2923555524" sldId="798"/>
            <ac:spMk id="2" creationId="{3146A573-D770-6D40-F79F-194D071901EA}"/>
          </ac:spMkLst>
        </pc:spChg>
      </pc:sldChg>
      <pc:sldChg chg="add del">
        <pc:chgData name="Palit, Tapti" userId="dec6fbcd-7598-406a-8cbf-504d4a3bac15" providerId="ADAL" clId="{ECD42228-5B96-4A72-B268-C46DF994E6B7}" dt="2024-01-14T22:59:02.097" v="2912" actId="47"/>
        <pc:sldMkLst>
          <pc:docMk/>
          <pc:sldMk cId="833962398" sldId="799"/>
        </pc:sldMkLst>
      </pc:sldChg>
      <pc:sldChg chg="add del">
        <pc:chgData name="Palit, Tapti" userId="dec6fbcd-7598-406a-8cbf-504d4a3bac15" providerId="ADAL" clId="{ECD42228-5B96-4A72-B268-C46DF994E6B7}" dt="2024-01-14T22:59:02.097" v="2912" actId="47"/>
        <pc:sldMkLst>
          <pc:docMk/>
          <pc:sldMk cId="1236823335" sldId="800"/>
        </pc:sldMkLst>
      </pc:sldChg>
      <pc:sldChg chg="addSp delSp modSp new del mod delAnim modAnim addCm modNotesTx">
        <pc:chgData name="Palit, Tapti" userId="dec6fbcd-7598-406a-8cbf-504d4a3bac15" providerId="ADAL" clId="{ECD42228-5B96-4A72-B268-C46DF994E6B7}" dt="2024-01-25T05:36:12.373" v="52371" actId="47"/>
        <pc:sldMkLst>
          <pc:docMk/>
          <pc:sldMk cId="1834629704" sldId="801"/>
        </pc:sldMkLst>
        <pc:spChg chg="mod">
          <ac:chgData name="Palit, Tapti" userId="dec6fbcd-7598-406a-8cbf-504d4a3bac15" providerId="ADAL" clId="{ECD42228-5B96-4A72-B268-C46DF994E6B7}" dt="2024-01-23T20:43:25.506" v="33680" actId="20577"/>
          <ac:spMkLst>
            <pc:docMk/>
            <pc:sldMk cId="1834629704" sldId="801"/>
            <ac:spMk id="2" creationId="{40DFA5DC-A829-B052-17BC-8F0762F4FE5A}"/>
          </ac:spMkLst>
        </pc:spChg>
        <pc:spChg chg="del mod">
          <ac:chgData name="Palit, Tapti" userId="dec6fbcd-7598-406a-8cbf-504d4a3bac15" providerId="ADAL" clId="{ECD42228-5B96-4A72-B268-C46DF994E6B7}" dt="2024-01-14T23:39:24.507" v="3708" actId="478"/>
          <ac:spMkLst>
            <pc:docMk/>
            <pc:sldMk cId="1834629704" sldId="801"/>
            <ac:spMk id="3" creationId="{43A5611D-42D5-D5DF-C620-9D380D5B6D93}"/>
          </ac:spMkLst>
        </pc:spChg>
        <pc:spChg chg="add mod">
          <ac:chgData name="Palit, Tapti" userId="dec6fbcd-7598-406a-8cbf-504d4a3bac15" providerId="ADAL" clId="{ECD42228-5B96-4A72-B268-C46DF994E6B7}" dt="2024-01-24T03:50:58.552" v="39001" actId="14100"/>
          <ac:spMkLst>
            <pc:docMk/>
            <pc:sldMk cId="1834629704" sldId="801"/>
            <ac:spMk id="6" creationId="{735C9574-0EA7-E314-C35D-BFF3AF23E485}"/>
          </ac:spMkLst>
        </pc:spChg>
        <pc:spChg chg="add del mod">
          <ac:chgData name="Palit, Tapti" userId="dec6fbcd-7598-406a-8cbf-504d4a3bac15" providerId="ADAL" clId="{ECD42228-5B96-4A72-B268-C46DF994E6B7}" dt="2024-01-14T23:39:27.403" v="3709" actId="478"/>
          <ac:spMkLst>
            <pc:docMk/>
            <pc:sldMk cId="1834629704" sldId="801"/>
            <ac:spMk id="7" creationId="{1CEC7D29-3966-BEB2-C203-9CD758D8C8EB}"/>
          </ac:spMkLst>
        </pc:spChg>
        <pc:spChg chg="del mod topLvl">
          <ac:chgData name="Palit, Tapti" userId="dec6fbcd-7598-406a-8cbf-504d4a3bac15" providerId="ADAL" clId="{ECD42228-5B96-4A72-B268-C46DF994E6B7}" dt="2024-01-23T20:30:27.007" v="33635" actId="478"/>
          <ac:spMkLst>
            <pc:docMk/>
            <pc:sldMk cId="1834629704" sldId="801"/>
            <ac:spMk id="7" creationId="{443E614F-DEED-516B-9760-E73C5D005C6D}"/>
          </ac:spMkLst>
        </pc:spChg>
        <pc:spChg chg="del">
          <ac:chgData name="Palit, Tapti" userId="dec6fbcd-7598-406a-8cbf-504d4a3bac15" providerId="ADAL" clId="{ECD42228-5B96-4A72-B268-C46DF994E6B7}" dt="2024-01-22T23:43:24.993" v="10456" actId="478"/>
          <ac:spMkLst>
            <pc:docMk/>
            <pc:sldMk cId="1834629704" sldId="801"/>
            <ac:spMk id="10" creationId="{45E37112-55FC-9082-0639-2D5C33E898FA}"/>
          </ac:spMkLst>
        </pc:spChg>
        <pc:grpChg chg="del mod">
          <ac:chgData name="Palit, Tapti" userId="dec6fbcd-7598-406a-8cbf-504d4a3bac15" providerId="ADAL" clId="{ECD42228-5B96-4A72-B268-C46DF994E6B7}" dt="2024-01-23T20:30:27.007" v="33635" actId="478"/>
          <ac:grpSpMkLst>
            <pc:docMk/>
            <pc:sldMk cId="1834629704" sldId="801"/>
            <ac:grpSpMk id="8" creationId="{298B757C-B9AC-9F79-F773-B677611A272D}"/>
          </ac:grpSpMkLst>
        </pc:grpChg>
        <pc:graphicFrameChg chg="add del mod modGraphic">
          <ac:chgData name="Palit, Tapti" userId="dec6fbcd-7598-406a-8cbf-504d4a3bac15" providerId="ADAL" clId="{ECD42228-5B96-4A72-B268-C46DF994E6B7}" dt="2024-01-23T20:42:36.337" v="33664" actId="478"/>
          <ac:graphicFrameMkLst>
            <pc:docMk/>
            <pc:sldMk cId="1834629704" sldId="801"/>
            <ac:graphicFrameMk id="5" creationId="{E5E0D12C-725E-0763-E377-01B108FF744E}"/>
          </ac:graphicFrameMkLst>
        </pc:graphicFrameChg>
        <pc:picChg chg="add mod">
          <ac:chgData name="Palit, Tapti" userId="dec6fbcd-7598-406a-8cbf-504d4a3bac15" providerId="ADAL" clId="{ECD42228-5B96-4A72-B268-C46DF994E6B7}" dt="2024-01-22T23:42:59.671" v="10454" actId="1076"/>
          <ac:picMkLst>
            <pc:docMk/>
            <pc:sldMk cId="1834629704" sldId="801"/>
            <ac:picMk id="3" creationId="{8721059C-2FE0-C3F1-B108-094C2F7DB426}"/>
          </ac:picMkLst>
        </pc:picChg>
        <pc:picChg chg="mod">
          <ac:chgData name="Palit, Tapti" userId="dec6fbcd-7598-406a-8cbf-504d4a3bac15" providerId="ADAL" clId="{ECD42228-5B96-4A72-B268-C46DF994E6B7}" dt="2024-01-23T20:59:03.888" v="33683" actId="1076"/>
          <ac:picMkLst>
            <pc:docMk/>
            <pc:sldMk cId="1834629704" sldId="801"/>
            <ac:picMk id="9" creationId="{423BC550-D685-85D9-ED2A-D7536C774E06}"/>
          </ac:picMkLst>
        </pc:picChg>
        <pc:picChg chg="mod topLvl">
          <ac:chgData name="Palit, Tapti" userId="dec6fbcd-7598-406a-8cbf-504d4a3bac15" providerId="ADAL" clId="{ECD42228-5B96-4A72-B268-C46DF994E6B7}" dt="2024-01-23T20:59:01.988" v="33682" actId="1076"/>
          <ac:picMkLst>
            <pc:docMk/>
            <pc:sldMk cId="1834629704" sldId="801"/>
            <ac:picMk id="12290" creationId="{1EA27A63-C684-3E37-F662-0A23ACF930B4}"/>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21:02:22.468" v="33770"/>
              <pc2:cmMkLst xmlns:pc2="http://schemas.microsoft.com/office/powerpoint/2019/9/main/command">
                <pc:docMk/>
                <pc:sldMk cId="1834629704" sldId="801"/>
                <pc2:cmMk id="{F758F06B-B498-4630-9EA1-03093B69330A}"/>
              </pc2:cmMkLst>
            </pc226:cmChg>
          </p:ext>
        </pc:extLst>
      </pc:sldChg>
      <pc:sldChg chg="del">
        <pc:chgData name="Palit, Tapti" userId="dec6fbcd-7598-406a-8cbf-504d4a3bac15" providerId="ADAL" clId="{ECD42228-5B96-4A72-B268-C46DF994E6B7}" dt="2024-01-28T03:44:01.241" v="67437" actId="47"/>
        <pc:sldMkLst>
          <pc:docMk/>
          <pc:sldMk cId="2581783918" sldId="802"/>
        </pc:sldMkLst>
      </pc:sldChg>
      <pc:sldChg chg="add del mod modShow">
        <pc:chgData name="Palit, Tapti" userId="dec6fbcd-7598-406a-8cbf-504d4a3bac15" providerId="ADAL" clId="{ECD42228-5B96-4A72-B268-C46DF994E6B7}" dt="2024-01-28T03:44:01.241" v="67437" actId="47"/>
        <pc:sldMkLst>
          <pc:docMk/>
          <pc:sldMk cId="1382759726" sldId="803"/>
        </pc:sldMkLst>
      </pc:sldChg>
      <pc:sldChg chg="add del">
        <pc:chgData name="Palit, Tapti" userId="dec6fbcd-7598-406a-8cbf-504d4a3bac15" providerId="ADAL" clId="{ECD42228-5B96-4A72-B268-C46DF994E6B7}" dt="2024-01-14T22:59:43.041" v="2914" actId="47"/>
        <pc:sldMkLst>
          <pc:docMk/>
          <pc:sldMk cId="1734200946" sldId="803"/>
        </pc:sldMkLst>
      </pc:sldChg>
      <pc:sldChg chg="addSp delSp modSp add del mod">
        <pc:chgData name="Palit, Tapti" userId="dec6fbcd-7598-406a-8cbf-504d4a3bac15" providerId="ADAL" clId="{ECD42228-5B96-4A72-B268-C46DF994E6B7}" dt="2024-01-22T23:36:03.977" v="10295" actId="2696"/>
        <pc:sldMkLst>
          <pc:docMk/>
          <pc:sldMk cId="1897251263" sldId="803"/>
        </pc:sldMkLst>
        <pc:spChg chg="mod">
          <ac:chgData name="Palit, Tapti" userId="dec6fbcd-7598-406a-8cbf-504d4a3bac15" providerId="ADAL" clId="{ECD42228-5B96-4A72-B268-C46DF994E6B7}" dt="2024-01-14T23:32:11.049" v="3254"/>
          <ac:spMkLst>
            <pc:docMk/>
            <pc:sldMk cId="1897251263" sldId="803"/>
            <ac:spMk id="2" creationId="{80ACFC51-CA2B-1477-DFCF-8A384F61F51C}"/>
          </ac:spMkLst>
        </pc:spChg>
        <pc:spChg chg="add mod">
          <ac:chgData name="Palit, Tapti" userId="dec6fbcd-7598-406a-8cbf-504d4a3bac15" providerId="ADAL" clId="{ECD42228-5B96-4A72-B268-C46DF994E6B7}" dt="2024-01-14T23:32:16.114" v="3255"/>
          <ac:spMkLst>
            <pc:docMk/>
            <pc:sldMk cId="1897251263" sldId="803"/>
            <ac:spMk id="5" creationId="{B6CA3ED3-4C96-6838-791B-2429D6B9B3C7}"/>
          </ac:spMkLst>
        </pc:spChg>
        <pc:spChg chg="del">
          <ac:chgData name="Palit, Tapti" userId="dec6fbcd-7598-406a-8cbf-504d4a3bac15" providerId="ADAL" clId="{ECD42228-5B96-4A72-B268-C46DF994E6B7}" dt="2024-01-14T23:13:42.313" v="3115" actId="478"/>
          <ac:spMkLst>
            <pc:docMk/>
            <pc:sldMk cId="1897251263" sldId="803"/>
            <ac:spMk id="7" creationId="{81525AB4-4819-3FA8-6040-4CA5D749B0A0}"/>
          </ac:spMkLst>
        </pc:spChg>
      </pc:sldChg>
      <pc:sldChg chg="new del">
        <pc:chgData name="Palit, Tapti" userId="dec6fbcd-7598-406a-8cbf-504d4a3bac15" providerId="ADAL" clId="{ECD42228-5B96-4A72-B268-C46DF994E6B7}" dt="2024-01-14T23:04:54.642" v="3009" actId="47"/>
        <pc:sldMkLst>
          <pc:docMk/>
          <pc:sldMk cId="2848617172" sldId="804"/>
        </pc:sldMkLst>
      </pc:sldChg>
      <pc:sldChg chg="modSp new del mod">
        <pc:chgData name="Palit, Tapti" userId="dec6fbcd-7598-406a-8cbf-504d4a3bac15" providerId="ADAL" clId="{ECD42228-5B96-4A72-B268-C46DF994E6B7}" dt="2024-01-14T23:34:24.052" v="3300" actId="47"/>
        <pc:sldMkLst>
          <pc:docMk/>
          <pc:sldMk cId="3480058726" sldId="804"/>
        </pc:sldMkLst>
        <pc:spChg chg="mod">
          <ac:chgData name="Palit, Tapti" userId="dec6fbcd-7598-406a-8cbf-504d4a3bac15" providerId="ADAL" clId="{ECD42228-5B96-4A72-B268-C46DF994E6B7}" dt="2024-01-14T23:33:59.883" v="3299" actId="20577"/>
          <ac:spMkLst>
            <pc:docMk/>
            <pc:sldMk cId="3480058726" sldId="804"/>
            <ac:spMk id="2" creationId="{DCD8698C-D712-7299-3575-738D07504A39}"/>
          </ac:spMkLst>
        </pc:spChg>
      </pc:sldChg>
      <pc:sldChg chg="add del">
        <pc:chgData name="Palit, Tapti" userId="dec6fbcd-7598-406a-8cbf-504d4a3bac15" providerId="ADAL" clId="{ECD42228-5B96-4A72-B268-C46DF994E6B7}" dt="2024-01-14T23:10:05.664" v="3066" actId="47"/>
        <pc:sldMkLst>
          <pc:docMk/>
          <pc:sldMk cId="3483328688" sldId="804"/>
        </pc:sldMkLst>
      </pc:sldChg>
      <pc:sldChg chg="addSp delSp modSp del mod modAnim addCm">
        <pc:chgData name="Palit, Tapti" userId="dec6fbcd-7598-406a-8cbf-504d4a3bac15" providerId="ADAL" clId="{ECD42228-5B96-4A72-B268-C46DF994E6B7}" dt="2024-01-22T20:30:16.522" v="8587" actId="2696"/>
        <pc:sldMkLst>
          <pc:docMk/>
          <pc:sldMk cId="381301021" sldId="806"/>
        </pc:sldMkLst>
        <pc:spChg chg="del">
          <ac:chgData name="Palit, Tapti" userId="dec6fbcd-7598-406a-8cbf-504d4a3bac15" providerId="ADAL" clId="{ECD42228-5B96-4A72-B268-C46DF994E6B7}" dt="2024-01-16T20:35:28.813" v="7788"/>
          <ac:spMkLst>
            <pc:docMk/>
            <pc:sldMk cId="381301021" sldId="806"/>
            <ac:spMk id="2" creationId="{5B2B5A15-CAF0-D785-ECC8-D48A2FC49227}"/>
          </ac:spMkLst>
        </pc:spChg>
        <pc:spChg chg="add mod">
          <ac:chgData name="Palit, Tapti" userId="dec6fbcd-7598-406a-8cbf-504d4a3bac15" providerId="ADAL" clId="{ECD42228-5B96-4A72-B268-C46DF994E6B7}" dt="2024-01-16T20:32:18.332" v="7783"/>
          <ac:spMkLst>
            <pc:docMk/>
            <pc:sldMk cId="381301021" sldId="806"/>
            <ac:spMk id="5" creationId="{C1C9C8F0-212A-476E-8D92-53F4BD3C7F7D}"/>
          </ac:spMkLst>
        </pc:spChg>
        <pc:spChg chg="add mod">
          <ac:chgData name="Palit, Tapti" userId="dec6fbcd-7598-406a-8cbf-504d4a3bac15" providerId="ADAL" clId="{ECD42228-5B96-4A72-B268-C46DF994E6B7}" dt="2024-01-16T20:32:18.332" v="7783"/>
          <ac:spMkLst>
            <pc:docMk/>
            <pc:sldMk cId="381301021" sldId="806"/>
            <ac:spMk id="6" creationId="{A3CD6887-5528-9D47-EE17-B6D6BAB933C9}"/>
          </ac:spMkLst>
        </pc:spChg>
        <pc:spChg chg="add mod">
          <ac:chgData name="Palit, Tapti" userId="dec6fbcd-7598-406a-8cbf-504d4a3bac15" providerId="ADAL" clId="{ECD42228-5B96-4A72-B268-C46DF994E6B7}" dt="2024-01-16T20:32:18.332" v="7783"/>
          <ac:spMkLst>
            <pc:docMk/>
            <pc:sldMk cId="381301021" sldId="806"/>
            <ac:spMk id="7" creationId="{5445DD86-42AA-4FFE-8BBC-5BF73797E7A9}"/>
          </ac:spMkLst>
        </pc:spChg>
        <pc:spChg chg="add mod">
          <ac:chgData name="Palit, Tapti" userId="dec6fbcd-7598-406a-8cbf-504d4a3bac15" providerId="ADAL" clId="{ECD42228-5B96-4A72-B268-C46DF994E6B7}" dt="2024-01-16T20:32:18.332" v="7783"/>
          <ac:spMkLst>
            <pc:docMk/>
            <pc:sldMk cId="381301021" sldId="806"/>
            <ac:spMk id="8" creationId="{9D003524-D16B-0C5F-C6C9-FB7C563ED691}"/>
          </ac:spMkLst>
        </pc:spChg>
        <pc:spChg chg="add mod">
          <ac:chgData name="Palit, Tapti" userId="dec6fbcd-7598-406a-8cbf-504d4a3bac15" providerId="ADAL" clId="{ECD42228-5B96-4A72-B268-C46DF994E6B7}" dt="2024-01-16T20:36:14.617" v="7799" actId="1076"/>
          <ac:spMkLst>
            <pc:docMk/>
            <pc:sldMk cId="381301021" sldId="806"/>
            <ac:spMk id="13" creationId="{7D193A53-7D0C-BE83-2832-4BB5DFD3E9A8}"/>
          </ac:spMkLst>
        </pc:spChg>
        <pc:picChg chg="add mod">
          <ac:chgData name="Palit, Tapti" userId="dec6fbcd-7598-406a-8cbf-504d4a3bac15" providerId="ADAL" clId="{ECD42228-5B96-4A72-B268-C46DF994E6B7}" dt="2024-01-16T20:35:53.063" v="7797" actId="1076"/>
          <ac:picMkLst>
            <pc:docMk/>
            <pc:sldMk cId="381301021" sldId="806"/>
            <ac:picMk id="10" creationId="{24D278D1-2445-4ADF-D190-C304D346D0B4}"/>
          </ac:picMkLst>
        </pc:picChg>
        <pc:picChg chg="add mod">
          <ac:chgData name="Palit, Tapti" userId="dec6fbcd-7598-406a-8cbf-504d4a3bac15" providerId="ADAL" clId="{ECD42228-5B96-4A72-B268-C46DF994E6B7}" dt="2024-01-16T20:35:53.063" v="7797" actId="1076"/>
          <ac:picMkLst>
            <pc:docMk/>
            <pc:sldMk cId="381301021" sldId="806"/>
            <ac:picMk id="11" creationId="{77973DD8-6C0B-1927-A57F-132383205126}"/>
          </ac:picMkLst>
        </pc:picChg>
        <pc:picChg chg="add mod">
          <ac:chgData name="Palit, Tapti" userId="dec6fbcd-7598-406a-8cbf-504d4a3bac15" providerId="ADAL" clId="{ECD42228-5B96-4A72-B268-C46DF994E6B7}" dt="2024-01-16T20:35:53.063" v="7797" actId="1076"/>
          <ac:picMkLst>
            <pc:docMk/>
            <pc:sldMk cId="381301021" sldId="806"/>
            <ac:picMk id="12" creationId="{1DD1A6A9-F90D-D138-E062-6D50A9B1925A}"/>
          </ac:picMkLst>
        </pc:picChg>
        <pc:picChg chg="add del mod">
          <ac:chgData name="Palit, Tapti" userId="dec6fbcd-7598-406a-8cbf-504d4a3bac15" providerId="ADAL" clId="{ECD42228-5B96-4A72-B268-C46DF994E6B7}" dt="2024-01-16T20:32:49.550" v="7787" actId="21"/>
          <ac:picMkLst>
            <pc:docMk/>
            <pc:sldMk cId="381301021" sldId="806"/>
            <ac:picMk id="4098" creationId="{E9A018D3-BFA4-1252-FDBE-B7334D365B40}"/>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22:39:14.536" v="7874"/>
              <pc2:cmMkLst xmlns:pc2="http://schemas.microsoft.com/office/powerpoint/2019/9/main/command">
                <pc:docMk/>
                <pc:sldMk cId="381301021" sldId="806"/>
                <pc2:cmMk id="{FA183F9B-1447-4563-8E43-D53EEFD8F94C}"/>
              </pc2:cmMkLst>
            </pc226:cmChg>
          </p:ext>
        </pc:extLst>
      </pc:sldChg>
      <pc:sldChg chg="add del mod modShow">
        <pc:chgData name="Palit, Tapti" userId="dec6fbcd-7598-406a-8cbf-504d4a3bac15" providerId="ADAL" clId="{ECD42228-5B96-4A72-B268-C46DF994E6B7}" dt="2024-01-28T03:44:01.241" v="67437" actId="47"/>
        <pc:sldMkLst>
          <pc:docMk/>
          <pc:sldMk cId="3520010206" sldId="806"/>
        </pc:sldMkLst>
      </pc:sldChg>
      <pc:sldChg chg="addSp delSp modSp del mod delAnim modAnim addCm modNotesTx">
        <pc:chgData name="Palit, Tapti" userId="dec6fbcd-7598-406a-8cbf-504d4a3bac15" providerId="ADAL" clId="{ECD42228-5B96-4A72-B268-C46DF994E6B7}" dt="2024-01-25T01:38:15.749" v="46041" actId="2696"/>
        <pc:sldMkLst>
          <pc:docMk/>
          <pc:sldMk cId="3211954135" sldId="807"/>
        </pc:sldMkLst>
        <pc:spChg chg="add del mod">
          <ac:chgData name="Palit, Tapti" userId="dec6fbcd-7598-406a-8cbf-504d4a3bac15" providerId="ADAL" clId="{ECD42228-5B96-4A72-B268-C46DF994E6B7}" dt="2024-01-16T01:00:00.118" v="4340" actId="478"/>
          <ac:spMkLst>
            <pc:docMk/>
            <pc:sldMk cId="3211954135" sldId="807"/>
            <ac:spMk id="2" creationId="{904B9C16-7315-37F3-E8F5-BA94A773AFE1}"/>
          </ac:spMkLst>
        </pc:spChg>
        <pc:spChg chg="add mod ord">
          <ac:chgData name="Palit, Tapti" userId="dec6fbcd-7598-406a-8cbf-504d4a3bac15" providerId="ADAL" clId="{ECD42228-5B96-4A72-B268-C46DF994E6B7}" dt="2024-01-16T01:02:04.349" v="4362" actId="1076"/>
          <ac:spMkLst>
            <pc:docMk/>
            <pc:sldMk cId="3211954135" sldId="807"/>
            <ac:spMk id="5" creationId="{91EB5DD4-C437-2F79-BF17-0E7E7695C48D}"/>
          </ac:spMkLst>
        </pc:spChg>
        <pc:spChg chg="add mod">
          <ac:chgData name="Palit, Tapti" userId="dec6fbcd-7598-406a-8cbf-504d4a3bac15" providerId="ADAL" clId="{ECD42228-5B96-4A72-B268-C46DF994E6B7}" dt="2024-01-16T01:12:10.602" v="4460" actId="1076"/>
          <ac:spMkLst>
            <pc:docMk/>
            <pc:sldMk cId="3211954135" sldId="807"/>
            <ac:spMk id="8" creationId="{C2C27FB1-0150-0550-8E80-CD16F1C5108D}"/>
          </ac:spMkLst>
        </pc:spChg>
        <pc:spChg chg="add mod">
          <ac:chgData name="Palit, Tapti" userId="dec6fbcd-7598-406a-8cbf-504d4a3bac15" providerId="ADAL" clId="{ECD42228-5B96-4A72-B268-C46DF994E6B7}" dt="2024-01-16T01:23:45.437" v="4555"/>
          <ac:spMkLst>
            <pc:docMk/>
            <pc:sldMk cId="3211954135" sldId="807"/>
            <ac:spMk id="10" creationId="{B1BF40F1-21B5-47F3-A952-4B16410EB06B}"/>
          </ac:spMkLst>
        </pc:spChg>
        <pc:spChg chg="add del">
          <ac:chgData name="Palit, Tapti" userId="dec6fbcd-7598-406a-8cbf-504d4a3bac15" providerId="ADAL" clId="{ECD42228-5B96-4A72-B268-C46DF994E6B7}" dt="2024-01-16T01:12:09.777" v="4458" actId="478"/>
          <ac:spMkLst>
            <pc:docMk/>
            <pc:sldMk cId="3211954135" sldId="807"/>
            <ac:spMk id="52" creationId="{B814EDF3-5581-A3BA-092C-34B899022121}"/>
          </ac:spMkLst>
        </pc:spChg>
        <pc:spChg chg="mod">
          <ac:chgData name="Palit, Tapti" userId="dec6fbcd-7598-406a-8cbf-504d4a3bac15" providerId="ADAL" clId="{ECD42228-5B96-4A72-B268-C46DF994E6B7}" dt="2024-01-16T01:00:49.687" v="4351" actId="1076"/>
          <ac:spMkLst>
            <pc:docMk/>
            <pc:sldMk cId="3211954135" sldId="807"/>
            <ac:spMk id="53" creationId="{01BF476B-5986-AD9F-9F44-62EC6CE78559}"/>
          </ac:spMkLst>
        </pc:spChg>
        <pc:picChg chg="add del mod">
          <ac:chgData name="Palit, Tapti" userId="dec6fbcd-7598-406a-8cbf-504d4a3bac15" providerId="ADAL" clId="{ECD42228-5B96-4A72-B268-C46DF994E6B7}" dt="2024-01-23T14:46:35.414" v="25939" actId="478"/>
          <ac:picMkLst>
            <pc:docMk/>
            <pc:sldMk cId="3211954135" sldId="807"/>
            <ac:picMk id="6" creationId="{20DC1468-9162-0DE7-49A6-C4590A343333}"/>
          </ac:picMkLst>
        </pc:picChg>
        <pc:picChg chg="ord">
          <ac:chgData name="Palit, Tapti" userId="dec6fbcd-7598-406a-8cbf-504d4a3bac15" providerId="ADAL" clId="{ECD42228-5B96-4A72-B268-C46DF994E6B7}" dt="2024-01-16T01:02:19.177" v="4363" actId="167"/>
          <ac:picMkLst>
            <pc:docMk/>
            <pc:sldMk cId="3211954135" sldId="807"/>
            <ac:picMk id="9" creationId="{123A2471-3C2A-5250-5326-CBC7C0635000}"/>
          </ac:picMkLst>
        </pc:picChg>
        <pc:picChg chg="add mod">
          <ac:chgData name="Palit, Tapti" userId="dec6fbcd-7598-406a-8cbf-504d4a3bac15" providerId="ADAL" clId="{ECD42228-5B96-4A72-B268-C46DF994E6B7}" dt="2024-01-16T01:07:49.642" v="4436"/>
          <ac:picMkLst>
            <pc:docMk/>
            <pc:sldMk cId="3211954135" sldId="807"/>
            <ac:picMk id="1026" creationId="{2367ECDD-1B03-2B73-CEDE-88D0C4939237}"/>
          </ac:picMkLst>
        </pc:picChg>
        <pc:cxnChg chg="mod">
          <ac:chgData name="Palit, Tapti" userId="dec6fbcd-7598-406a-8cbf-504d4a3bac15" providerId="ADAL" clId="{ECD42228-5B96-4A72-B268-C46DF994E6B7}" dt="2024-01-16T00:59:17.462" v="4292" actId="692"/>
          <ac:cxnSpMkLst>
            <pc:docMk/>
            <pc:sldMk cId="3211954135" sldId="807"/>
            <ac:cxnSpMk id="38" creationId="{C5D73883-6E04-10EE-F910-F49FA2AA4106}"/>
          </ac:cxnSpMkLst>
        </pc:cxnChg>
        <pc:cxnChg chg="mod">
          <ac:chgData name="Palit, Tapti" userId="dec6fbcd-7598-406a-8cbf-504d4a3bac15" providerId="ADAL" clId="{ECD42228-5B96-4A72-B268-C46DF994E6B7}" dt="2024-01-16T00:59:17.462" v="4292" actId="692"/>
          <ac:cxnSpMkLst>
            <pc:docMk/>
            <pc:sldMk cId="3211954135" sldId="807"/>
            <ac:cxnSpMk id="42" creationId="{D1AB07C2-1688-9BA9-7317-3B523ED12376}"/>
          </ac:cxnSpMkLst>
        </pc:cxnChg>
        <pc:cxnChg chg="mod">
          <ac:chgData name="Palit, Tapti" userId="dec6fbcd-7598-406a-8cbf-504d4a3bac15" providerId="ADAL" clId="{ECD42228-5B96-4A72-B268-C46DF994E6B7}" dt="2024-01-16T00:59:17.462" v="4292" actId="692"/>
          <ac:cxnSpMkLst>
            <pc:docMk/>
            <pc:sldMk cId="3211954135" sldId="807"/>
            <ac:cxnSpMk id="48" creationId="{AFAADC5D-5E59-A394-DBED-D07F0B96F89F}"/>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4:16:23.292" v="5780"/>
              <pc2:cmMkLst xmlns:pc2="http://schemas.microsoft.com/office/powerpoint/2019/9/main/command">
                <pc:docMk/>
                <pc:sldMk cId="3211954135" sldId="807"/>
                <pc2:cmMk id="{AD1EC33E-FB3E-4B85-B333-330018FEFED4}"/>
              </pc2:cmMkLst>
            </pc226:cmChg>
          </p:ext>
        </pc:extLst>
      </pc:sldChg>
      <pc:sldChg chg="add del mod modShow">
        <pc:chgData name="Palit, Tapti" userId="dec6fbcd-7598-406a-8cbf-504d4a3bac15" providerId="ADAL" clId="{ECD42228-5B96-4A72-B268-C46DF994E6B7}" dt="2024-01-28T03:44:01.241" v="67437" actId="47"/>
        <pc:sldMkLst>
          <pc:docMk/>
          <pc:sldMk cId="3286813749" sldId="807"/>
        </pc:sldMkLst>
      </pc:sldChg>
      <pc:sldChg chg="addSp delSp modSp add mod addAnim delAnim modAnim modNotesTx">
        <pc:chgData name="Palit, Tapti" userId="dec6fbcd-7598-406a-8cbf-504d4a3bac15" providerId="ADAL" clId="{ECD42228-5B96-4A72-B268-C46DF994E6B7}" dt="2024-02-11T18:12:31.159" v="111451" actId="20577"/>
        <pc:sldMkLst>
          <pc:docMk/>
          <pc:sldMk cId="860376470" sldId="808"/>
        </pc:sldMkLst>
        <pc:spChg chg="add mod ord">
          <ac:chgData name="Palit, Tapti" userId="dec6fbcd-7598-406a-8cbf-504d4a3bac15" providerId="ADAL" clId="{ECD42228-5B96-4A72-B268-C46DF994E6B7}" dt="2024-01-25T02:09:24.575" v="46589" actId="1076"/>
          <ac:spMkLst>
            <pc:docMk/>
            <pc:sldMk cId="860376470" sldId="808"/>
            <ac:spMk id="2" creationId="{8B56F2C2-0CFC-391C-CAB6-8A3C349422E3}"/>
          </ac:spMkLst>
        </pc:spChg>
        <pc:spChg chg="mod">
          <ac:chgData name="Palit, Tapti" userId="dec6fbcd-7598-406a-8cbf-504d4a3bac15" providerId="ADAL" clId="{ECD42228-5B96-4A72-B268-C46DF994E6B7}" dt="2024-01-25T04:26:34.372" v="50049" actId="20577"/>
          <ac:spMkLst>
            <pc:docMk/>
            <pc:sldMk cId="860376470" sldId="808"/>
            <ac:spMk id="3" creationId="{A22A8A20-BA3C-FD6F-2BA9-FEAE105E094E}"/>
          </ac:spMkLst>
        </pc:spChg>
        <pc:spChg chg="del">
          <ac:chgData name="Palit, Tapti" userId="dec6fbcd-7598-406a-8cbf-504d4a3bac15" providerId="ADAL" clId="{ECD42228-5B96-4A72-B268-C46DF994E6B7}" dt="2024-01-16T01:15:36.973" v="4475" actId="478"/>
          <ac:spMkLst>
            <pc:docMk/>
            <pc:sldMk cId="860376470" sldId="808"/>
            <ac:spMk id="5" creationId="{91EB5DD4-C437-2F79-BF17-0E7E7695C48D}"/>
          </ac:spMkLst>
        </pc:spChg>
        <pc:spChg chg="add del mod">
          <ac:chgData name="Palit, Tapti" userId="dec6fbcd-7598-406a-8cbf-504d4a3bac15" providerId="ADAL" clId="{ECD42228-5B96-4A72-B268-C46DF994E6B7}" dt="2024-01-25T02:00:59.821" v="46539" actId="478"/>
          <ac:spMkLst>
            <pc:docMk/>
            <pc:sldMk cId="860376470" sldId="808"/>
            <ac:spMk id="8" creationId="{D5662539-1A03-3E4A-E9F3-12984E38A919}"/>
          </ac:spMkLst>
        </pc:spChg>
        <pc:spChg chg="add del mod">
          <ac:chgData name="Palit, Tapti" userId="dec6fbcd-7598-406a-8cbf-504d4a3bac15" providerId="ADAL" clId="{ECD42228-5B96-4A72-B268-C46DF994E6B7}" dt="2024-01-25T02:01:02.046" v="46540" actId="478"/>
          <ac:spMkLst>
            <pc:docMk/>
            <pc:sldMk cId="860376470" sldId="808"/>
            <ac:spMk id="10" creationId="{15D42E9E-EB96-86F9-A724-11BB17C2DDA8}"/>
          </ac:spMkLst>
        </pc:spChg>
        <pc:spChg chg="add del mod">
          <ac:chgData name="Palit, Tapti" userId="dec6fbcd-7598-406a-8cbf-504d4a3bac15" providerId="ADAL" clId="{ECD42228-5B96-4A72-B268-C46DF994E6B7}" dt="2024-01-25T01:58:59.450" v="46522" actId="478"/>
          <ac:spMkLst>
            <pc:docMk/>
            <pc:sldMk cId="860376470" sldId="808"/>
            <ac:spMk id="15" creationId="{79B3EF51-CD1A-7AC7-D64C-EA825BFEF625}"/>
          </ac:spMkLst>
        </pc:spChg>
        <pc:spChg chg="add mod">
          <ac:chgData name="Palit, Tapti" userId="dec6fbcd-7598-406a-8cbf-504d4a3bac15" providerId="ADAL" clId="{ECD42228-5B96-4A72-B268-C46DF994E6B7}" dt="2024-01-16T01:20:47.620" v="4521" actId="1076"/>
          <ac:spMkLst>
            <pc:docMk/>
            <pc:sldMk cId="860376470" sldId="808"/>
            <ac:spMk id="16" creationId="{1DFEB583-9F11-8B9D-1823-BF932DA7499B}"/>
          </ac:spMkLst>
        </pc:spChg>
        <pc:spChg chg="add mod">
          <ac:chgData name="Palit, Tapti" userId="dec6fbcd-7598-406a-8cbf-504d4a3bac15" providerId="ADAL" clId="{ECD42228-5B96-4A72-B268-C46DF994E6B7}" dt="2024-01-25T04:26:31.629" v="50046" actId="1076"/>
          <ac:spMkLst>
            <pc:docMk/>
            <pc:sldMk cId="860376470" sldId="808"/>
            <ac:spMk id="17" creationId="{8386328E-8387-37AB-40EA-6C58F76EBBD2}"/>
          </ac:spMkLst>
        </pc:spChg>
        <pc:spChg chg="add mod">
          <ac:chgData name="Palit, Tapti" userId="dec6fbcd-7598-406a-8cbf-504d4a3bac15" providerId="ADAL" clId="{ECD42228-5B96-4A72-B268-C46DF994E6B7}" dt="2024-01-25T01:57:57.338" v="46520" actId="20577"/>
          <ac:spMkLst>
            <pc:docMk/>
            <pc:sldMk cId="860376470" sldId="808"/>
            <ac:spMk id="18" creationId="{F631F000-C220-C189-2304-9308F6BE7519}"/>
          </ac:spMkLst>
        </pc:spChg>
        <pc:spChg chg="add del">
          <ac:chgData name="Palit, Tapti" userId="dec6fbcd-7598-406a-8cbf-504d4a3bac15" providerId="ADAL" clId="{ECD42228-5B96-4A72-B268-C46DF994E6B7}" dt="2024-01-25T01:59:35.750" v="46526" actId="478"/>
          <ac:spMkLst>
            <pc:docMk/>
            <pc:sldMk cId="860376470" sldId="808"/>
            <ac:spMk id="20" creationId="{3F72884D-F2C6-5EC1-768C-913094714D6C}"/>
          </ac:spMkLst>
        </pc:spChg>
        <pc:spChg chg="add mod ord">
          <ac:chgData name="Palit, Tapti" userId="dec6fbcd-7598-406a-8cbf-504d4a3bac15" providerId="ADAL" clId="{ECD42228-5B96-4A72-B268-C46DF994E6B7}" dt="2024-01-25T02:09:30.223" v="46590" actId="1076"/>
          <ac:spMkLst>
            <pc:docMk/>
            <pc:sldMk cId="860376470" sldId="808"/>
            <ac:spMk id="22" creationId="{D2BA5160-1763-6DE0-11FD-A27D25007B1B}"/>
          </ac:spMkLst>
        </pc:spChg>
        <pc:spChg chg="del">
          <ac:chgData name="Palit, Tapti" userId="dec6fbcd-7598-406a-8cbf-504d4a3bac15" providerId="ADAL" clId="{ECD42228-5B96-4A72-B268-C46DF994E6B7}" dt="2024-01-25T01:31:06.761" v="45366" actId="478"/>
          <ac:spMkLst>
            <pc:docMk/>
            <pc:sldMk cId="860376470" sldId="808"/>
            <ac:spMk id="37" creationId="{DF359660-B139-24B0-40D3-63C8D7B27ECE}"/>
          </ac:spMkLst>
        </pc:spChg>
        <pc:spChg chg="del mod">
          <ac:chgData name="Palit, Tapti" userId="dec6fbcd-7598-406a-8cbf-504d4a3bac15" providerId="ADAL" clId="{ECD42228-5B96-4A72-B268-C46DF994E6B7}" dt="2024-01-16T01:10:11.984" v="4448" actId="478"/>
          <ac:spMkLst>
            <pc:docMk/>
            <pc:sldMk cId="860376470" sldId="808"/>
            <ac:spMk id="52" creationId="{B814EDF3-5581-A3BA-092C-34B899022121}"/>
          </ac:spMkLst>
        </pc:spChg>
        <pc:spChg chg="mod ord">
          <ac:chgData name="Palit, Tapti" userId="dec6fbcd-7598-406a-8cbf-504d4a3bac15" providerId="ADAL" clId="{ECD42228-5B96-4A72-B268-C46DF994E6B7}" dt="2024-01-25T02:09:19.165" v="46588" actId="166"/>
          <ac:spMkLst>
            <pc:docMk/>
            <pc:sldMk cId="860376470" sldId="808"/>
            <ac:spMk id="53" creationId="{01BF476B-5986-AD9F-9F44-62EC6CE78559}"/>
          </ac:spMkLst>
        </pc:spChg>
        <pc:grpChg chg="mod">
          <ac:chgData name="Palit, Tapti" userId="dec6fbcd-7598-406a-8cbf-504d4a3bac15" providerId="ADAL" clId="{ECD42228-5B96-4A72-B268-C46DF994E6B7}" dt="2024-01-25T02:01:16.365" v="46544" actId="1076"/>
          <ac:grpSpMkLst>
            <pc:docMk/>
            <pc:sldMk cId="860376470" sldId="808"/>
            <ac:grpSpMk id="13" creationId="{DC3B3740-6EBD-17F2-D84B-F9D734BB7DC4}"/>
          </ac:grpSpMkLst>
        </pc:grpChg>
        <pc:grpChg chg="add del">
          <ac:chgData name="Palit, Tapti" userId="dec6fbcd-7598-406a-8cbf-504d4a3bac15" providerId="ADAL" clId="{ECD42228-5B96-4A72-B268-C46DF994E6B7}" dt="2024-01-25T01:58:56.033" v="46521" actId="478"/>
          <ac:grpSpMkLst>
            <pc:docMk/>
            <pc:sldMk cId="860376470" sldId="808"/>
            <ac:grpSpMk id="35" creationId="{04068B56-3E37-EE9E-1064-270D7FB1B786}"/>
          </ac:grpSpMkLst>
        </pc:grpChg>
        <pc:picChg chg="add mod">
          <ac:chgData name="Palit, Tapti" userId="dec6fbcd-7598-406a-8cbf-504d4a3bac15" providerId="ADAL" clId="{ECD42228-5B96-4A72-B268-C46DF994E6B7}" dt="2024-01-25T06:42:15.567" v="55043" actId="1076"/>
          <ac:picMkLst>
            <pc:docMk/>
            <pc:sldMk cId="860376470" sldId="808"/>
            <ac:picMk id="5" creationId="{9E174C19-B4E3-22AF-F128-1745BE489524}"/>
          </ac:picMkLst>
        </pc:picChg>
        <pc:picChg chg="add del mod">
          <ac:chgData name="Palit, Tapti" userId="dec6fbcd-7598-406a-8cbf-504d4a3bac15" providerId="ADAL" clId="{ECD42228-5B96-4A72-B268-C46DF994E6B7}" dt="2024-01-25T02:00:56.894" v="46538" actId="478"/>
          <ac:picMkLst>
            <pc:docMk/>
            <pc:sldMk cId="860376470" sldId="808"/>
            <ac:picMk id="6" creationId="{20DC1468-9162-0DE7-49A6-C4590A343333}"/>
          </ac:picMkLst>
        </pc:picChg>
        <pc:picChg chg="mod">
          <ac:chgData name="Palit, Tapti" userId="dec6fbcd-7598-406a-8cbf-504d4a3bac15" providerId="ADAL" clId="{ECD42228-5B96-4A72-B268-C46DF994E6B7}" dt="2024-01-25T02:00:54.536" v="46537" actId="1076"/>
          <ac:picMkLst>
            <pc:docMk/>
            <pc:sldMk cId="860376470" sldId="808"/>
            <ac:picMk id="9" creationId="{123A2471-3C2A-5250-5326-CBC7C0635000}"/>
          </ac:picMkLst>
        </pc:picChg>
        <pc:picChg chg="del mod">
          <ac:chgData name="Palit, Tapti" userId="dec6fbcd-7598-406a-8cbf-504d4a3bac15" providerId="ADAL" clId="{ECD42228-5B96-4A72-B268-C46DF994E6B7}" dt="2024-01-25T01:30:04.380" v="45346" actId="478"/>
          <ac:picMkLst>
            <pc:docMk/>
            <pc:sldMk cId="860376470" sldId="808"/>
            <ac:picMk id="1026" creationId="{2367ECDD-1B03-2B73-CEDE-88D0C4939237}"/>
          </ac:picMkLst>
        </pc:picChg>
        <pc:cxnChg chg="add del mod">
          <ac:chgData name="Palit, Tapti" userId="dec6fbcd-7598-406a-8cbf-504d4a3bac15" providerId="ADAL" clId="{ECD42228-5B96-4A72-B268-C46DF994E6B7}" dt="2024-01-25T02:01:18.934" v="46545" actId="14100"/>
          <ac:cxnSpMkLst>
            <pc:docMk/>
            <pc:sldMk cId="860376470" sldId="808"/>
            <ac:cxnSpMk id="38" creationId="{C5D73883-6E04-10EE-F910-F49FA2AA4106}"/>
          </ac:cxnSpMkLst>
        </pc:cxnChg>
        <pc:cxnChg chg="del">
          <ac:chgData name="Palit, Tapti" userId="dec6fbcd-7598-406a-8cbf-504d4a3bac15" providerId="ADAL" clId="{ECD42228-5B96-4A72-B268-C46DF994E6B7}" dt="2024-01-25T01:59:01.791" v="46523" actId="478"/>
          <ac:cxnSpMkLst>
            <pc:docMk/>
            <pc:sldMk cId="860376470" sldId="808"/>
            <ac:cxnSpMk id="42" creationId="{D1AB07C2-1688-9BA9-7317-3B523ED12376}"/>
          </ac:cxnSpMkLst>
        </pc:cxnChg>
      </pc:sldChg>
      <pc:sldChg chg="del">
        <pc:chgData name="Palit, Tapti" userId="dec6fbcd-7598-406a-8cbf-504d4a3bac15" providerId="ADAL" clId="{ECD42228-5B96-4A72-B268-C46DF994E6B7}" dt="2024-01-28T03:44:01.241" v="67437" actId="47"/>
        <pc:sldMkLst>
          <pc:docMk/>
          <pc:sldMk cId="1966516026" sldId="809"/>
        </pc:sldMkLst>
      </pc:sldChg>
      <pc:sldChg chg="del">
        <pc:chgData name="Palit, Tapti" userId="dec6fbcd-7598-406a-8cbf-504d4a3bac15" providerId="ADAL" clId="{ECD42228-5B96-4A72-B268-C46DF994E6B7}" dt="2024-01-28T03:44:01.241" v="67437" actId="47"/>
        <pc:sldMkLst>
          <pc:docMk/>
          <pc:sldMk cId="1716897804" sldId="810"/>
        </pc:sldMkLst>
      </pc:sldChg>
      <pc:sldChg chg="modSp add del mod">
        <pc:chgData name="Palit, Tapti" userId="dec6fbcd-7598-406a-8cbf-504d4a3bac15" providerId="ADAL" clId="{ECD42228-5B96-4A72-B268-C46DF994E6B7}" dt="2024-01-16T03:49:55.594" v="5637" actId="47"/>
        <pc:sldMkLst>
          <pc:docMk/>
          <pc:sldMk cId="3743581133" sldId="810"/>
        </pc:sldMkLst>
        <pc:spChg chg="mod">
          <ac:chgData name="Palit, Tapti" userId="dec6fbcd-7598-406a-8cbf-504d4a3bac15" providerId="ADAL" clId="{ECD42228-5B96-4A72-B268-C46DF994E6B7}" dt="2024-01-16T03:24:37.725" v="5393" actId="20577"/>
          <ac:spMkLst>
            <pc:docMk/>
            <pc:sldMk cId="3743581133" sldId="810"/>
            <ac:spMk id="59" creationId="{92049930-3E5B-D97C-5BCA-B02CADBEEA7B}"/>
          </ac:spMkLst>
        </pc:spChg>
      </pc:sldChg>
      <pc:sldChg chg="addSp delSp modSp add mod modClrScheme delAnim modAnim addCm modCm chgLayout modNotesTx">
        <pc:chgData name="Palit, Tapti" userId="dec6fbcd-7598-406a-8cbf-504d4a3bac15" providerId="ADAL" clId="{ECD42228-5B96-4A72-B268-C46DF994E6B7}" dt="2024-01-25T13:40:03.203" v="58657" actId="20577"/>
        <pc:sldMkLst>
          <pc:docMk/>
          <pc:sldMk cId="313389186" sldId="811"/>
        </pc:sldMkLst>
        <pc:spChg chg="del mod ord">
          <ac:chgData name="Palit, Tapti" userId="dec6fbcd-7598-406a-8cbf-504d4a3bac15" providerId="ADAL" clId="{ECD42228-5B96-4A72-B268-C46DF994E6B7}" dt="2024-01-23T03:46:56.566" v="18244" actId="478"/>
          <ac:spMkLst>
            <pc:docMk/>
            <pc:sldMk cId="313389186" sldId="811"/>
            <ac:spMk id="2" creationId="{5331F909-ED14-5E9B-0948-7FB76FB6F640}"/>
          </ac:spMkLst>
        </pc:spChg>
        <pc:spChg chg="mod ord">
          <ac:chgData name="Palit, Tapti" userId="dec6fbcd-7598-406a-8cbf-504d4a3bac15" providerId="ADAL" clId="{ECD42228-5B96-4A72-B268-C46DF994E6B7}" dt="2024-01-25T13:40:03.203" v="58657" actId="20577"/>
          <ac:spMkLst>
            <pc:docMk/>
            <pc:sldMk cId="313389186" sldId="811"/>
            <ac:spMk id="3" creationId="{F97B2BB2-BFBD-8019-A7CA-D1CFD8FFCFA7}"/>
          </ac:spMkLst>
        </pc:spChg>
        <pc:spChg chg="mod ord">
          <ac:chgData name="Palit, Tapti" userId="dec6fbcd-7598-406a-8cbf-504d4a3bac15" providerId="ADAL" clId="{ECD42228-5B96-4A72-B268-C46DF994E6B7}" dt="2024-01-16T19:45:10.702" v="7696" actId="700"/>
          <ac:spMkLst>
            <pc:docMk/>
            <pc:sldMk cId="313389186" sldId="811"/>
            <ac:spMk id="4" creationId="{6B59ADFF-B5DA-EF43-0E4E-FB3DF981B04F}"/>
          </ac:spMkLst>
        </pc:spChg>
        <pc:spChg chg="add mod">
          <ac:chgData name="Palit, Tapti" userId="dec6fbcd-7598-406a-8cbf-504d4a3bac15" providerId="ADAL" clId="{ECD42228-5B96-4A72-B268-C46DF994E6B7}" dt="2024-01-25T02:44:39.780" v="47142" actId="1076"/>
          <ac:spMkLst>
            <pc:docMk/>
            <pc:sldMk cId="313389186" sldId="811"/>
            <ac:spMk id="7" creationId="{584B0E83-9C48-71A8-E813-FA656CEF29BA}"/>
          </ac:spMkLst>
        </pc:spChg>
        <pc:spChg chg="add mod">
          <ac:chgData name="Palit, Tapti" userId="dec6fbcd-7598-406a-8cbf-504d4a3bac15" providerId="ADAL" clId="{ECD42228-5B96-4A72-B268-C46DF994E6B7}" dt="2024-01-25T02:44:43.367" v="47143" actId="1076"/>
          <ac:spMkLst>
            <pc:docMk/>
            <pc:sldMk cId="313389186" sldId="811"/>
            <ac:spMk id="8" creationId="{6DAF942B-789E-851F-6BE4-21FBF9C34839}"/>
          </ac:spMkLst>
        </pc:spChg>
        <pc:spChg chg="del mod">
          <ac:chgData name="Palit, Tapti" userId="dec6fbcd-7598-406a-8cbf-504d4a3bac15" providerId="ADAL" clId="{ECD42228-5B96-4A72-B268-C46DF994E6B7}" dt="2024-01-16T19:15:23.581" v="7322" actId="478"/>
          <ac:spMkLst>
            <pc:docMk/>
            <pc:sldMk cId="313389186" sldId="811"/>
            <ac:spMk id="9" creationId="{45E2616E-235F-703B-F01A-94D5E9BAA98D}"/>
          </ac:spMkLst>
        </pc:spChg>
        <pc:spChg chg="add del mod">
          <ac:chgData name="Palit, Tapti" userId="dec6fbcd-7598-406a-8cbf-504d4a3bac15" providerId="ADAL" clId="{ECD42228-5B96-4A72-B268-C46DF994E6B7}" dt="2024-01-25T02:44:13.593" v="47135" actId="478"/>
          <ac:spMkLst>
            <pc:docMk/>
            <pc:sldMk cId="313389186" sldId="811"/>
            <ac:spMk id="10" creationId="{3F3BBC86-B477-9ACF-23EF-1180913B7C35}"/>
          </ac:spMkLst>
        </pc:spChg>
        <pc:spChg chg="add del mod">
          <ac:chgData name="Palit, Tapti" userId="dec6fbcd-7598-406a-8cbf-504d4a3bac15" providerId="ADAL" clId="{ECD42228-5B96-4A72-B268-C46DF994E6B7}" dt="2024-01-23T03:46:58.705" v="18245" actId="478"/>
          <ac:spMkLst>
            <pc:docMk/>
            <pc:sldMk cId="313389186" sldId="811"/>
            <ac:spMk id="12" creationId="{3A699B6C-A4FD-834B-2C69-E13D8F09074A}"/>
          </ac:spMkLst>
        </pc:spChg>
        <pc:spChg chg="add del mod">
          <ac:chgData name="Palit, Tapti" userId="dec6fbcd-7598-406a-8cbf-504d4a3bac15" providerId="ADAL" clId="{ECD42228-5B96-4A72-B268-C46DF994E6B7}" dt="2024-01-25T02:44:16.538" v="47136" actId="478"/>
          <ac:spMkLst>
            <pc:docMk/>
            <pc:sldMk cId="313389186" sldId="811"/>
            <ac:spMk id="15" creationId="{F0E7FC6A-F669-419F-64D8-2C85F1690433}"/>
          </ac:spMkLst>
        </pc:spChg>
        <pc:spChg chg="add del mod">
          <ac:chgData name="Palit, Tapti" userId="dec6fbcd-7598-406a-8cbf-504d4a3bac15" providerId="ADAL" clId="{ECD42228-5B96-4A72-B268-C46DF994E6B7}" dt="2024-01-25T06:24:45.897" v="54137" actId="478"/>
          <ac:spMkLst>
            <pc:docMk/>
            <pc:sldMk cId="313389186" sldId="811"/>
            <ac:spMk id="22" creationId="{2765C940-195C-5CF4-7CAE-B27F32782B7E}"/>
          </ac:spMkLst>
        </pc:spChg>
        <pc:spChg chg="add del mod">
          <ac:chgData name="Palit, Tapti" userId="dec6fbcd-7598-406a-8cbf-504d4a3bac15" providerId="ADAL" clId="{ECD42228-5B96-4A72-B268-C46DF994E6B7}" dt="2024-01-25T06:24:45.897" v="54137" actId="478"/>
          <ac:spMkLst>
            <pc:docMk/>
            <pc:sldMk cId="313389186" sldId="811"/>
            <ac:spMk id="25" creationId="{6196D6A2-4B72-225D-DEC6-7540707FF374}"/>
          </ac:spMkLst>
        </pc:spChg>
        <pc:spChg chg="del mod">
          <ac:chgData name="Palit, Tapti" userId="dec6fbcd-7598-406a-8cbf-504d4a3bac15" providerId="ADAL" clId="{ECD42228-5B96-4A72-B268-C46DF994E6B7}" dt="2024-01-16T18:46:26.802" v="7152" actId="478"/>
          <ac:spMkLst>
            <pc:docMk/>
            <pc:sldMk cId="313389186" sldId="811"/>
            <ac:spMk id="31" creationId="{D96DB06E-09E5-833E-0BC3-A9C505DC584E}"/>
          </ac:spMkLst>
        </pc:spChg>
        <pc:spChg chg="del">
          <ac:chgData name="Palit, Tapti" userId="dec6fbcd-7598-406a-8cbf-504d4a3bac15" providerId="ADAL" clId="{ECD42228-5B96-4A72-B268-C46DF994E6B7}" dt="2024-01-16T04:36:00.771" v="6256" actId="478"/>
          <ac:spMkLst>
            <pc:docMk/>
            <pc:sldMk cId="313389186" sldId="811"/>
            <ac:spMk id="33" creationId="{D24A23FD-CA18-5366-568C-E106460D0D34}"/>
          </ac:spMkLst>
        </pc:spChg>
        <pc:spChg chg="del">
          <ac:chgData name="Palit, Tapti" userId="dec6fbcd-7598-406a-8cbf-504d4a3bac15" providerId="ADAL" clId="{ECD42228-5B96-4A72-B268-C46DF994E6B7}" dt="2024-01-16T04:36:00.771" v="6256" actId="478"/>
          <ac:spMkLst>
            <pc:docMk/>
            <pc:sldMk cId="313389186" sldId="811"/>
            <ac:spMk id="34" creationId="{AA6C6F47-9B53-DBB9-3B2B-193C25420266}"/>
          </ac:spMkLst>
        </pc:spChg>
        <pc:spChg chg="del">
          <ac:chgData name="Palit, Tapti" userId="dec6fbcd-7598-406a-8cbf-504d4a3bac15" providerId="ADAL" clId="{ECD42228-5B96-4A72-B268-C46DF994E6B7}" dt="2024-01-16T04:36:08.647" v="6258" actId="478"/>
          <ac:spMkLst>
            <pc:docMk/>
            <pc:sldMk cId="313389186" sldId="811"/>
            <ac:spMk id="35" creationId="{81E105AE-52AC-E35A-BFC3-B32AA56B6763}"/>
          </ac:spMkLst>
        </pc:spChg>
        <pc:spChg chg="del">
          <ac:chgData name="Palit, Tapti" userId="dec6fbcd-7598-406a-8cbf-504d4a3bac15" providerId="ADAL" clId="{ECD42228-5B96-4A72-B268-C46DF994E6B7}" dt="2024-01-16T04:36:00.771" v="6256" actId="478"/>
          <ac:spMkLst>
            <pc:docMk/>
            <pc:sldMk cId="313389186" sldId="811"/>
            <ac:spMk id="38" creationId="{5C810122-060A-A3D4-BF1C-4BD977A009F9}"/>
          </ac:spMkLst>
        </pc:spChg>
        <pc:spChg chg="del">
          <ac:chgData name="Palit, Tapti" userId="dec6fbcd-7598-406a-8cbf-504d4a3bac15" providerId="ADAL" clId="{ECD42228-5B96-4A72-B268-C46DF994E6B7}" dt="2024-01-16T04:36:00.771" v="6256" actId="478"/>
          <ac:spMkLst>
            <pc:docMk/>
            <pc:sldMk cId="313389186" sldId="811"/>
            <ac:spMk id="39" creationId="{FE19E25C-9236-BA18-1B31-46772D4D8A93}"/>
          </ac:spMkLst>
        </pc:spChg>
        <pc:spChg chg="add del mod">
          <ac:chgData name="Palit, Tapti" userId="dec6fbcd-7598-406a-8cbf-504d4a3bac15" providerId="ADAL" clId="{ECD42228-5B96-4A72-B268-C46DF994E6B7}" dt="2024-01-16T19:45:04.122" v="7695" actId="478"/>
          <ac:spMkLst>
            <pc:docMk/>
            <pc:sldMk cId="313389186" sldId="811"/>
            <ac:spMk id="43" creationId="{A3DEC680-3B4B-EC43-94D5-8BD886A35B56}"/>
          </ac:spMkLst>
        </pc:spChg>
        <pc:grpChg chg="del">
          <ac:chgData name="Palit, Tapti" userId="dec6fbcd-7598-406a-8cbf-504d4a3bac15" providerId="ADAL" clId="{ECD42228-5B96-4A72-B268-C46DF994E6B7}" dt="2024-01-16T04:36:06.511" v="6257" actId="478"/>
          <ac:grpSpMkLst>
            <pc:docMk/>
            <pc:sldMk cId="313389186" sldId="811"/>
            <ac:grpSpMk id="32" creationId="{93AEE048-C2B2-ADC0-DD28-61D6E1740D71}"/>
          </ac:grpSpMkLst>
        </pc:grpChg>
        <pc:grpChg chg="add del mod">
          <ac:chgData name="Palit, Tapti" userId="dec6fbcd-7598-406a-8cbf-504d4a3bac15" providerId="ADAL" clId="{ECD42228-5B96-4A72-B268-C46DF994E6B7}" dt="2024-01-25T02:44:49.916" v="47146" actId="1076"/>
          <ac:grpSpMkLst>
            <pc:docMk/>
            <pc:sldMk cId="313389186" sldId="811"/>
            <ac:grpSpMk id="40" creationId="{139FF069-521D-6885-51A5-08416F525564}"/>
          </ac:grpSpMkLst>
        </pc:grpChg>
        <pc:picChg chg="add del mod">
          <ac:chgData name="Palit, Tapti" userId="dec6fbcd-7598-406a-8cbf-504d4a3bac15" providerId="ADAL" clId="{ECD42228-5B96-4A72-B268-C46DF994E6B7}" dt="2024-01-16T04:43:17.494" v="6396" actId="478"/>
          <ac:picMkLst>
            <pc:docMk/>
            <pc:sldMk cId="313389186" sldId="811"/>
            <ac:picMk id="5" creationId="{DE8043D2-E878-4F1E-2BD4-2FE95EB4A32F}"/>
          </ac:picMkLst>
        </pc:picChg>
        <pc:picChg chg="add mod">
          <ac:chgData name="Palit, Tapti" userId="dec6fbcd-7598-406a-8cbf-504d4a3bac15" providerId="ADAL" clId="{ECD42228-5B96-4A72-B268-C46DF994E6B7}" dt="2024-01-25T02:44:49.916" v="47146" actId="1076"/>
          <ac:picMkLst>
            <pc:docMk/>
            <pc:sldMk cId="313389186" sldId="811"/>
            <ac:picMk id="6" creationId="{CF4DBF3F-43CB-02D0-B6C6-7123F71DE0A6}"/>
          </ac:picMkLst>
        </pc:picChg>
        <pc:picChg chg="add mod ord">
          <ac:chgData name="Palit, Tapti" userId="dec6fbcd-7598-406a-8cbf-504d4a3bac15" providerId="ADAL" clId="{ECD42228-5B96-4A72-B268-C46DF994E6B7}" dt="2024-01-25T02:44:49.916" v="47146" actId="1076"/>
          <ac:picMkLst>
            <pc:docMk/>
            <pc:sldMk cId="313389186" sldId="811"/>
            <ac:picMk id="37" creationId="{E3CC48C8-BF86-F169-0D9E-BD55BE069D2C}"/>
          </ac:picMkLst>
        </pc:picChg>
        <pc:cxnChg chg="add del mod">
          <ac:chgData name="Palit, Tapti" userId="dec6fbcd-7598-406a-8cbf-504d4a3bac15" providerId="ADAL" clId="{ECD42228-5B96-4A72-B268-C46DF994E6B7}" dt="2024-01-25T02:44:20.753" v="47138" actId="478"/>
          <ac:cxnSpMkLst>
            <pc:docMk/>
            <pc:sldMk cId="313389186" sldId="811"/>
            <ac:cxnSpMk id="9" creationId="{58880BD5-FCCF-10EA-0406-B17472F42826}"/>
          </ac:cxnSpMkLst>
        </pc:cxnChg>
        <pc:cxnChg chg="mod">
          <ac:chgData name="Palit, Tapti" userId="dec6fbcd-7598-406a-8cbf-504d4a3bac15" providerId="ADAL" clId="{ECD42228-5B96-4A72-B268-C46DF994E6B7}" dt="2024-01-16T04:36:06.511" v="6257" actId="478"/>
          <ac:cxnSpMkLst>
            <pc:docMk/>
            <pc:sldMk cId="313389186" sldId="811"/>
            <ac:cxnSpMk id="13" creationId="{658AA6A3-6782-D5F7-98BF-90A0B252F9C2}"/>
          </ac:cxnSpMkLst>
        </pc:cxnChg>
        <pc:cxnChg chg="mod">
          <ac:chgData name="Palit, Tapti" userId="dec6fbcd-7598-406a-8cbf-504d4a3bac15" providerId="ADAL" clId="{ECD42228-5B96-4A72-B268-C46DF994E6B7}" dt="2024-01-16T04:36:06.511" v="6257" actId="478"/>
          <ac:cxnSpMkLst>
            <pc:docMk/>
            <pc:sldMk cId="313389186" sldId="811"/>
            <ac:cxnSpMk id="15" creationId="{16ABA878-751A-E74F-8D66-96ACBC79DFD6}"/>
          </ac:cxnSpMkLst>
        </pc:cxnChg>
        <pc:cxnChg chg="add mod">
          <ac:chgData name="Palit, Tapti" userId="dec6fbcd-7598-406a-8cbf-504d4a3bac15" providerId="ADAL" clId="{ECD42228-5B96-4A72-B268-C46DF994E6B7}" dt="2024-01-23T04:00:32.548" v="18472" actId="14100"/>
          <ac:cxnSpMkLst>
            <pc:docMk/>
            <pc:sldMk cId="313389186" sldId="811"/>
            <ac:cxnSpMk id="16" creationId="{84DAE4D6-ECB3-7E0F-BD31-E342CCF7BF24}"/>
          </ac:cxnSpMkLst>
        </pc:cxnChg>
        <pc:cxnChg chg="mod">
          <ac:chgData name="Palit, Tapti" userId="dec6fbcd-7598-406a-8cbf-504d4a3bac15" providerId="ADAL" clId="{ECD42228-5B96-4A72-B268-C46DF994E6B7}" dt="2024-01-16T04:36:06.511" v="6257" actId="478"/>
          <ac:cxnSpMkLst>
            <pc:docMk/>
            <pc:sldMk cId="313389186" sldId="811"/>
            <ac:cxnSpMk id="19" creationId="{F61C636B-4D52-07A7-51CA-10B8E6D9265D}"/>
          </ac:cxnSpMkLst>
        </pc:cxnChg>
        <pc:cxnChg chg="mod">
          <ac:chgData name="Palit, Tapti" userId="dec6fbcd-7598-406a-8cbf-504d4a3bac15" providerId="ADAL" clId="{ECD42228-5B96-4A72-B268-C46DF994E6B7}" dt="2024-01-16T04:36:06.511" v="6257" actId="478"/>
          <ac:cxnSpMkLst>
            <pc:docMk/>
            <pc:sldMk cId="313389186" sldId="811"/>
            <ac:cxnSpMk id="20" creationId="{8E16EA84-192A-EAB4-2D3E-E3111C6683A0}"/>
          </ac:cxnSpMkLst>
        </pc:cxnChg>
        <pc:cxnChg chg="mod">
          <ac:chgData name="Palit, Tapti" userId="dec6fbcd-7598-406a-8cbf-504d4a3bac15" providerId="ADAL" clId="{ECD42228-5B96-4A72-B268-C46DF994E6B7}" dt="2024-01-16T04:36:06.511" v="6257" actId="478"/>
          <ac:cxnSpMkLst>
            <pc:docMk/>
            <pc:sldMk cId="313389186" sldId="811"/>
            <ac:cxnSpMk id="21" creationId="{3A139B75-4091-07CD-8B42-DEA0040191AD}"/>
          </ac:cxnSpMkLst>
        </pc:cxnChg>
        <pc:cxnChg chg="mod">
          <ac:chgData name="Palit, Tapti" userId="dec6fbcd-7598-406a-8cbf-504d4a3bac15" providerId="ADAL" clId="{ECD42228-5B96-4A72-B268-C46DF994E6B7}" dt="2024-01-16T04:36:06.511" v="6257" actId="478"/>
          <ac:cxnSpMkLst>
            <pc:docMk/>
            <pc:sldMk cId="313389186" sldId="811"/>
            <ac:cxnSpMk id="26" creationId="{229B5E53-EBD9-DD00-FD1F-3AAE73C2219A}"/>
          </ac:cxnSpMkLst>
        </pc:cxnChg>
        <pc:cxnChg chg="add del mod">
          <ac:chgData name="Palit, Tapti" userId="dec6fbcd-7598-406a-8cbf-504d4a3bac15" providerId="ADAL" clId="{ECD42228-5B96-4A72-B268-C46DF994E6B7}" dt="2024-01-16T16:51:22.402" v="6607" actId="478"/>
          <ac:cxnSpMkLst>
            <pc:docMk/>
            <pc:sldMk cId="313389186" sldId="811"/>
            <ac:cxnSpMk id="41" creationId="{F8FE5B04-8385-2480-E880-15A9EAD19B2A}"/>
          </ac:cxnSpMkLst>
        </pc:cxnChg>
        <pc:cxnChg chg="add del mod">
          <ac:chgData name="Palit, Tapti" userId="dec6fbcd-7598-406a-8cbf-504d4a3bac15" providerId="ADAL" clId="{ECD42228-5B96-4A72-B268-C46DF994E6B7}" dt="2024-01-16T18:46:29.045" v="7153" actId="478"/>
          <ac:cxnSpMkLst>
            <pc:docMk/>
            <pc:sldMk cId="313389186" sldId="811"/>
            <ac:cxnSpMk id="42" creationId="{BE6470FB-80F3-5C14-60AC-509E239624A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1:45:22.113" v="34217"/>
              <pc2:cmMkLst xmlns:pc2="http://schemas.microsoft.com/office/powerpoint/2019/9/main/command">
                <pc:docMk/>
                <pc:sldMk cId="313389186" sldId="811"/>
                <pc2:cmMk id="{D406BEBF-F8EF-4FA1-9FDE-319A51769803}"/>
              </pc2:cmMkLst>
              <pc226:cmRplyChg chg="add">
                <pc226:chgData name="Palit, Tapti" userId="dec6fbcd-7598-406a-8cbf-504d4a3bac15" providerId="ADAL" clId="{ECD42228-5B96-4A72-B268-C46DF994E6B7}" dt="2024-01-24T01:45:22.113" v="34217"/>
                <pc2:cmRplyMkLst xmlns:pc2="http://schemas.microsoft.com/office/powerpoint/2019/9/main/command">
                  <pc:docMk/>
                  <pc:sldMk cId="313389186" sldId="811"/>
                  <pc2:cmMk id="{D406BEBF-F8EF-4FA1-9FDE-319A51769803}"/>
                  <pc2:cmRplyMk id="{0F7A3EA9-C285-46D1-AE31-BE711EDBA3F4}"/>
                </pc2:cmRplyMkLst>
              </pc226:cmRplyChg>
            </pc226:cmChg>
            <pc226:cmChg xmlns:pc226="http://schemas.microsoft.com/office/powerpoint/2022/06/main/command" chg="add">
              <pc226:chgData name="Palit, Tapti" userId="dec6fbcd-7598-406a-8cbf-504d4a3bac15" providerId="ADAL" clId="{ECD42228-5B96-4A72-B268-C46DF994E6B7}" dt="2024-01-16T04:36:53.094" v="6355"/>
              <pc2:cmMkLst xmlns:pc2="http://schemas.microsoft.com/office/powerpoint/2019/9/main/command">
                <pc:docMk/>
                <pc:sldMk cId="313389186" sldId="811"/>
                <pc2:cmMk id="{3B25E9F3-7B42-4F80-ADAB-53B7887C151B}"/>
              </pc2:cmMkLst>
            </pc226:cmChg>
          </p:ext>
        </pc:extLst>
      </pc:sldChg>
      <pc:sldChg chg="add del">
        <pc:chgData name="Palit, Tapti" userId="dec6fbcd-7598-406a-8cbf-504d4a3bac15" providerId="ADAL" clId="{ECD42228-5B96-4A72-B268-C46DF994E6B7}" dt="2024-01-16T03:49:55.594" v="5637" actId="47"/>
        <pc:sldMkLst>
          <pc:docMk/>
          <pc:sldMk cId="3616601756" sldId="811"/>
        </pc:sldMkLst>
      </pc:sldChg>
      <pc:sldChg chg="del">
        <pc:chgData name="Palit, Tapti" userId="dec6fbcd-7598-406a-8cbf-504d4a3bac15" providerId="ADAL" clId="{ECD42228-5B96-4A72-B268-C46DF994E6B7}" dt="2024-01-28T03:44:01.241" v="67437" actId="47"/>
        <pc:sldMkLst>
          <pc:docMk/>
          <pc:sldMk cId="317290650" sldId="812"/>
        </pc:sldMkLst>
      </pc:sldChg>
      <pc:sldChg chg="addSp delSp modSp new del">
        <pc:chgData name="Palit, Tapti" userId="dec6fbcd-7598-406a-8cbf-504d4a3bac15" providerId="ADAL" clId="{ECD42228-5B96-4A72-B268-C46DF994E6B7}" dt="2024-01-16T20:26:53.828" v="7778" actId="2696"/>
        <pc:sldMkLst>
          <pc:docMk/>
          <pc:sldMk cId="365542101" sldId="813"/>
        </pc:sldMkLst>
        <pc:picChg chg="add del mod">
          <ac:chgData name="Palit, Tapti" userId="dec6fbcd-7598-406a-8cbf-504d4a3bac15" providerId="ADAL" clId="{ECD42228-5B96-4A72-B268-C46DF994E6B7}" dt="2024-01-16T20:26:50.986" v="7777" actId="478"/>
          <ac:picMkLst>
            <pc:docMk/>
            <pc:sldMk cId="365542101" sldId="813"/>
            <ac:picMk id="6" creationId="{AAD2D11F-75A0-1A0B-569D-B37498AE94D5}"/>
          </ac:picMkLst>
        </pc:picChg>
      </pc:sldChg>
      <pc:sldChg chg="del">
        <pc:chgData name="Palit, Tapti" userId="dec6fbcd-7598-406a-8cbf-504d4a3bac15" providerId="ADAL" clId="{ECD42228-5B96-4A72-B268-C46DF994E6B7}" dt="2024-01-22T20:30:16.522" v="8587" actId="2696"/>
        <pc:sldMkLst>
          <pc:docMk/>
          <pc:sldMk cId="515852870" sldId="813"/>
        </pc:sldMkLst>
      </pc:sldChg>
      <pc:sldChg chg="add del mod modShow">
        <pc:chgData name="Palit, Tapti" userId="dec6fbcd-7598-406a-8cbf-504d4a3bac15" providerId="ADAL" clId="{ECD42228-5B96-4A72-B268-C46DF994E6B7}" dt="2024-01-28T03:44:01.241" v="67437" actId="47"/>
        <pc:sldMkLst>
          <pc:docMk/>
          <pc:sldMk cId="1146851654" sldId="813"/>
        </pc:sldMkLst>
      </pc:sldChg>
      <pc:sldChg chg="add del mod modShow">
        <pc:chgData name="Palit, Tapti" userId="dec6fbcd-7598-406a-8cbf-504d4a3bac15" providerId="ADAL" clId="{ECD42228-5B96-4A72-B268-C46DF994E6B7}" dt="2024-01-28T03:44:01.241" v="67437" actId="47"/>
        <pc:sldMkLst>
          <pc:docMk/>
          <pc:sldMk cId="1364002068" sldId="814"/>
        </pc:sldMkLst>
      </pc:sldChg>
      <pc:sldChg chg="del">
        <pc:chgData name="Palit, Tapti" userId="dec6fbcd-7598-406a-8cbf-504d4a3bac15" providerId="ADAL" clId="{ECD42228-5B96-4A72-B268-C46DF994E6B7}" dt="2024-01-22T23:36:03.977" v="10295" actId="2696"/>
        <pc:sldMkLst>
          <pc:docMk/>
          <pc:sldMk cId="1752075377" sldId="814"/>
        </pc:sldMkLst>
      </pc:sldChg>
      <pc:sldChg chg="del">
        <pc:chgData name="Palit, Tapti" userId="dec6fbcd-7598-406a-8cbf-504d4a3bac15" providerId="ADAL" clId="{ECD42228-5B96-4A72-B268-C46DF994E6B7}" dt="2024-01-22T23:36:03.977" v="10295" actId="2696"/>
        <pc:sldMkLst>
          <pc:docMk/>
          <pc:sldMk cId="554236177" sldId="815"/>
        </pc:sldMkLst>
      </pc:sldChg>
      <pc:sldChg chg="add del mod modShow">
        <pc:chgData name="Palit, Tapti" userId="dec6fbcd-7598-406a-8cbf-504d4a3bac15" providerId="ADAL" clId="{ECD42228-5B96-4A72-B268-C46DF994E6B7}" dt="2024-01-28T03:44:01.241" v="67437" actId="47"/>
        <pc:sldMkLst>
          <pc:docMk/>
          <pc:sldMk cId="1823350702" sldId="815"/>
        </pc:sldMkLst>
      </pc:sldChg>
      <pc:sldChg chg="del">
        <pc:chgData name="Palit, Tapti" userId="dec6fbcd-7598-406a-8cbf-504d4a3bac15" providerId="ADAL" clId="{ECD42228-5B96-4A72-B268-C46DF994E6B7}" dt="2024-01-22T23:36:03.977" v="10295" actId="2696"/>
        <pc:sldMkLst>
          <pc:docMk/>
          <pc:sldMk cId="1234104181" sldId="816"/>
        </pc:sldMkLst>
      </pc:sldChg>
      <pc:sldChg chg="add del mod modShow">
        <pc:chgData name="Palit, Tapti" userId="dec6fbcd-7598-406a-8cbf-504d4a3bac15" providerId="ADAL" clId="{ECD42228-5B96-4A72-B268-C46DF994E6B7}" dt="2024-01-28T03:44:01.241" v="67437" actId="47"/>
        <pc:sldMkLst>
          <pc:docMk/>
          <pc:sldMk cId="3297919639" sldId="816"/>
        </pc:sldMkLst>
      </pc:sldChg>
      <pc:sldChg chg="add del mod modShow">
        <pc:chgData name="Palit, Tapti" userId="dec6fbcd-7598-406a-8cbf-504d4a3bac15" providerId="ADAL" clId="{ECD42228-5B96-4A72-B268-C46DF994E6B7}" dt="2024-01-28T03:44:01.241" v="67437" actId="47"/>
        <pc:sldMkLst>
          <pc:docMk/>
          <pc:sldMk cId="1237463621" sldId="817"/>
        </pc:sldMkLst>
      </pc:sldChg>
      <pc:sldChg chg="del">
        <pc:chgData name="Palit, Tapti" userId="dec6fbcd-7598-406a-8cbf-504d4a3bac15" providerId="ADAL" clId="{ECD42228-5B96-4A72-B268-C46DF994E6B7}" dt="2024-01-22T23:36:21.891" v="10298" actId="2696"/>
        <pc:sldMkLst>
          <pc:docMk/>
          <pc:sldMk cId="3950825506" sldId="817"/>
        </pc:sldMkLst>
      </pc:sldChg>
      <pc:sldChg chg="del">
        <pc:chgData name="Palit, Tapti" userId="dec6fbcd-7598-406a-8cbf-504d4a3bac15" providerId="ADAL" clId="{ECD42228-5B96-4A72-B268-C46DF994E6B7}" dt="2024-01-28T03:44:01.241" v="67437" actId="47"/>
        <pc:sldMkLst>
          <pc:docMk/>
          <pc:sldMk cId="3101082761" sldId="819"/>
        </pc:sldMkLst>
      </pc:sldChg>
      <pc:sldChg chg="add del mod modShow">
        <pc:chgData name="Palit, Tapti" userId="dec6fbcd-7598-406a-8cbf-504d4a3bac15" providerId="ADAL" clId="{ECD42228-5B96-4A72-B268-C46DF994E6B7}" dt="2024-01-28T03:44:01.241" v="67437" actId="47"/>
        <pc:sldMkLst>
          <pc:docMk/>
          <pc:sldMk cId="631407664" sldId="820"/>
        </pc:sldMkLst>
      </pc:sldChg>
      <pc:sldChg chg="modSp del mod">
        <pc:chgData name="Palit, Tapti" userId="dec6fbcd-7598-406a-8cbf-504d4a3bac15" providerId="ADAL" clId="{ECD42228-5B96-4A72-B268-C46DF994E6B7}" dt="2024-01-24T04:11:54.463" v="39807" actId="2696"/>
        <pc:sldMkLst>
          <pc:docMk/>
          <pc:sldMk cId="977333192" sldId="820"/>
        </pc:sldMkLst>
        <pc:spChg chg="mod">
          <ac:chgData name="Palit, Tapti" userId="dec6fbcd-7598-406a-8cbf-504d4a3bac15" providerId="ADAL" clId="{ECD42228-5B96-4A72-B268-C46DF994E6B7}" dt="2024-01-23T15:56:25.680" v="32736" actId="20577"/>
          <ac:spMkLst>
            <pc:docMk/>
            <pc:sldMk cId="977333192" sldId="820"/>
            <ac:spMk id="6" creationId="{AE4A86D3-4240-62F8-8977-E29D66389765}"/>
          </ac:spMkLst>
        </pc:spChg>
      </pc:sldChg>
      <pc:sldChg chg="add del mod modShow">
        <pc:chgData name="Palit, Tapti" userId="dec6fbcd-7598-406a-8cbf-504d4a3bac15" providerId="ADAL" clId="{ECD42228-5B96-4A72-B268-C46DF994E6B7}" dt="2024-01-28T03:44:01.241" v="67437" actId="47"/>
        <pc:sldMkLst>
          <pc:docMk/>
          <pc:sldMk cId="443954180" sldId="823"/>
        </pc:sldMkLst>
      </pc:sldChg>
      <pc:sldChg chg="del addCm">
        <pc:chgData name="Palit, Tapti" userId="dec6fbcd-7598-406a-8cbf-504d4a3bac15" providerId="ADAL" clId="{ECD42228-5B96-4A72-B268-C46DF994E6B7}" dt="2024-01-24T04:11:54.463" v="39807" actId="2696"/>
        <pc:sldMkLst>
          <pc:docMk/>
          <pc:sldMk cId="1201236902" sldId="823"/>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2T23:45:22.515" v="10460"/>
              <pc2:cmMkLst xmlns:pc2="http://schemas.microsoft.com/office/powerpoint/2019/9/main/command">
                <pc:docMk/>
                <pc:sldMk cId="1201236902" sldId="823"/>
                <pc2:cmMk id="{40B42FA1-F435-453A-85BB-84B05E02EA36}"/>
              </pc2:cmMkLst>
            </pc226:cmChg>
          </p:ext>
        </pc:extLst>
      </pc:sldChg>
      <pc:sldChg chg="del">
        <pc:chgData name="Palit, Tapti" userId="dec6fbcd-7598-406a-8cbf-504d4a3bac15" providerId="ADAL" clId="{ECD42228-5B96-4A72-B268-C46DF994E6B7}" dt="2024-01-28T03:44:01.241" v="67437" actId="47"/>
        <pc:sldMkLst>
          <pc:docMk/>
          <pc:sldMk cId="4169261755" sldId="824"/>
        </pc:sldMkLst>
      </pc:sldChg>
      <pc:sldChg chg="del">
        <pc:chgData name="Palit, Tapti" userId="dec6fbcd-7598-406a-8cbf-504d4a3bac15" providerId="ADAL" clId="{ECD42228-5B96-4A72-B268-C46DF994E6B7}" dt="2024-01-28T03:44:01.241" v="67437" actId="47"/>
        <pc:sldMkLst>
          <pc:docMk/>
          <pc:sldMk cId="39571751" sldId="825"/>
        </pc:sldMkLst>
      </pc:sldChg>
      <pc:sldChg chg="del">
        <pc:chgData name="Palit, Tapti" userId="dec6fbcd-7598-406a-8cbf-504d4a3bac15" providerId="ADAL" clId="{ECD42228-5B96-4A72-B268-C46DF994E6B7}" dt="2024-01-28T03:44:01.241" v="67437" actId="47"/>
        <pc:sldMkLst>
          <pc:docMk/>
          <pc:sldMk cId="2142552507" sldId="826"/>
        </pc:sldMkLst>
      </pc:sldChg>
      <pc:sldChg chg="del">
        <pc:chgData name="Palit, Tapti" userId="dec6fbcd-7598-406a-8cbf-504d4a3bac15" providerId="ADAL" clId="{ECD42228-5B96-4A72-B268-C46DF994E6B7}" dt="2024-01-28T03:44:01.241" v="67437" actId="47"/>
        <pc:sldMkLst>
          <pc:docMk/>
          <pc:sldMk cId="2301828315" sldId="827"/>
        </pc:sldMkLst>
      </pc:sldChg>
      <pc:sldChg chg="del">
        <pc:chgData name="Palit, Tapti" userId="dec6fbcd-7598-406a-8cbf-504d4a3bac15" providerId="ADAL" clId="{ECD42228-5B96-4A72-B268-C46DF994E6B7}" dt="2024-01-28T03:44:01.241" v="67437" actId="47"/>
        <pc:sldMkLst>
          <pc:docMk/>
          <pc:sldMk cId="3429543311" sldId="828"/>
        </pc:sldMkLst>
      </pc:sldChg>
      <pc:sldChg chg="del">
        <pc:chgData name="Palit, Tapti" userId="dec6fbcd-7598-406a-8cbf-504d4a3bac15" providerId="ADAL" clId="{ECD42228-5B96-4A72-B268-C46DF994E6B7}" dt="2024-01-28T03:44:01.241" v="67437" actId="47"/>
        <pc:sldMkLst>
          <pc:docMk/>
          <pc:sldMk cId="3075486786" sldId="829"/>
        </pc:sldMkLst>
      </pc:sldChg>
      <pc:sldChg chg="del">
        <pc:chgData name="Palit, Tapti" userId="dec6fbcd-7598-406a-8cbf-504d4a3bac15" providerId="ADAL" clId="{ECD42228-5B96-4A72-B268-C46DF994E6B7}" dt="2024-01-28T03:44:01.241" v="67437" actId="47"/>
        <pc:sldMkLst>
          <pc:docMk/>
          <pc:sldMk cId="875307279" sldId="830"/>
        </pc:sldMkLst>
      </pc:sldChg>
      <pc:sldChg chg="modSp mod modNotesTx">
        <pc:chgData name="Palit, Tapti" userId="dec6fbcd-7598-406a-8cbf-504d4a3bac15" providerId="ADAL" clId="{ECD42228-5B96-4A72-B268-C46DF994E6B7}" dt="2024-01-25T06:24:36.939" v="54136" actId="20577"/>
        <pc:sldMkLst>
          <pc:docMk/>
          <pc:sldMk cId="2679725324" sldId="830"/>
        </pc:sldMkLst>
        <pc:spChg chg="mod">
          <ac:chgData name="Palit, Tapti" userId="dec6fbcd-7598-406a-8cbf-504d4a3bac15" providerId="ADAL" clId="{ECD42228-5B96-4A72-B268-C46DF994E6B7}" dt="2024-01-25T03:58:53.862" v="49653" actId="20577"/>
          <ac:spMkLst>
            <pc:docMk/>
            <pc:sldMk cId="2679725324" sldId="830"/>
            <ac:spMk id="6" creationId="{C83B4F0D-9E97-1F40-2BE7-29B171E0C65F}"/>
          </ac:spMkLst>
        </pc:spChg>
      </pc:sldChg>
      <pc:sldChg chg="del">
        <pc:chgData name="Palit, Tapti" userId="dec6fbcd-7598-406a-8cbf-504d4a3bac15" providerId="ADAL" clId="{ECD42228-5B96-4A72-B268-C46DF994E6B7}" dt="2024-01-23T00:36:40.946" v="10957" actId="2696"/>
        <pc:sldMkLst>
          <pc:docMk/>
          <pc:sldMk cId="814321821" sldId="831"/>
        </pc:sldMkLst>
      </pc:sldChg>
      <pc:sldChg chg="add del mod modShow">
        <pc:chgData name="Palit, Tapti" userId="dec6fbcd-7598-406a-8cbf-504d4a3bac15" providerId="ADAL" clId="{ECD42228-5B96-4A72-B268-C46DF994E6B7}" dt="2024-01-28T03:44:01.241" v="67437" actId="47"/>
        <pc:sldMkLst>
          <pc:docMk/>
          <pc:sldMk cId="3428723336" sldId="831"/>
        </pc:sldMkLst>
      </pc:sldChg>
      <pc:sldChg chg="add del mod modShow">
        <pc:chgData name="Palit, Tapti" userId="dec6fbcd-7598-406a-8cbf-504d4a3bac15" providerId="ADAL" clId="{ECD42228-5B96-4A72-B268-C46DF994E6B7}" dt="2024-01-28T03:44:01.241" v="67437" actId="47"/>
        <pc:sldMkLst>
          <pc:docMk/>
          <pc:sldMk cId="667213821" sldId="833"/>
        </pc:sldMkLst>
      </pc:sldChg>
      <pc:sldChg chg="del">
        <pc:chgData name="Palit, Tapti" userId="dec6fbcd-7598-406a-8cbf-504d4a3bac15" providerId="ADAL" clId="{ECD42228-5B96-4A72-B268-C46DF994E6B7}" dt="2024-01-23T00:36:40.946" v="10957" actId="2696"/>
        <pc:sldMkLst>
          <pc:docMk/>
          <pc:sldMk cId="2698777631" sldId="833"/>
        </pc:sldMkLst>
      </pc:sldChg>
      <pc:sldChg chg="del">
        <pc:chgData name="Palit, Tapti" userId="dec6fbcd-7598-406a-8cbf-504d4a3bac15" providerId="ADAL" clId="{ECD42228-5B96-4A72-B268-C46DF994E6B7}" dt="2024-01-23T00:55:46.107" v="11397" actId="2696"/>
        <pc:sldMkLst>
          <pc:docMk/>
          <pc:sldMk cId="3147099366" sldId="834"/>
        </pc:sldMkLst>
      </pc:sldChg>
      <pc:sldChg chg="add del mod modShow">
        <pc:chgData name="Palit, Tapti" userId="dec6fbcd-7598-406a-8cbf-504d4a3bac15" providerId="ADAL" clId="{ECD42228-5B96-4A72-B268-C46DF994E6B7}" dt="2024-01-28T03:44:01.241" v="67437" actId="47"/>
        <pc:sldMkLst>
          <pc:docMk/>
          <pc:sldMk cId="3198988181" sldId="834"/>
        </pc:sldMkLst>
      </pc:sldChg>
      <pc:sldChg chg="add del mod modShow">
        <pc:chgData name="Palit, Tapti" userId="dec6fbcd-7598-406a-8cbf-504d4a3bac15" providerId="ADAL" clId="{ECD42228-5B96-4A72-B268-C46DF994E6B7}" dt="2024-01-28T03:44:01.241" v="67437" actId="47"/>
        <pc:sldMkLst>
          <pc:docMk/>
          <pc:sldMk cId="573666912" sldId="835"/>
        </pc:sldMkLst>
      </pc:sldChg>
      <pc:sldChg chg="del">
        <pc:chgData name="Palit, Tapti" userId="dec6fbcd-7598-406a-8cbf-504d4a3bac15" providerId="ADAL" clId="{ECD42228-5B96-4A72-B268-C46DF994E6B7}" dt="2024-01-23T00:55:46.107" v="11397" actId="2696"/>
        <pc:sldMkLst>
          <pc:docMk/>
          <pc:sldMk cId="4109486574" sldId="835"/>
        </pc:sldMkLst>
      </pc:sldChg>
      <pc:sldChg chg="del">
        <pc:chgData name="Palit, Tapti" userId="dec6fbcd-7598-406a-8cbf-504d4a3bac15" providerId="ADAL" clId="{ECD42228-5B96-4A72-B268-C46DF994E6B7}" dt="2024-01-28T03:44:01.241" v="67437" actId="47"/>
        <pc:sldMkLst>
          <pc:docMk/>
          <pc:sldMk cId="2988731605" sldId="838"/>
        </pc:sldMkLst>
      </pc:sldChg>
      <pc:sldChg chg="add del">
        <pc:chgData name="Palit, Tapti" userId="dec6fbcd-7598-406a-8cbf-504d4a3bac15" providerId="ADAL" clId="{ECD42228-5B96-4A72-B268-C46DF994E6B7}" dt="2024-02-09T02:52:53.122" v="102673" actId="2696"/>
        <pc:sldMkLst>
          <pc:docMk/>
          <pc:sldMk cId="450451717" sldId="840"/>
        </pc:sldMkLst>
      </pc:sldChg>
      <pc:sldChg chg="add mod modShow">
        <pc:chgData name="Palit, Tapti" userId="dec6fbcd-7598-406a-8cbf-504d4a3bac15" providerId="ADAL" clId="{ECD42228-5B96-4A72-B268-C46DF994E6B7}" dt="2024-02-09T02:52:59.560" v="102675" actId="729"/>
        <pc:sldMkLst>
          <pc:docMk/>
          <pc:sldMk cId="2212949299" sldId="840"/>
        </pc:sldMkLst>
      </pc:sldChg>
      <pc:sldChg chg="addSp delSp modSp add del mod delAnim modShow chgLayout modNotesTx">
        <pc:chgData name="Palit, Tapti" userId="dec6fbcd-7598-406a-8cbf-504d4a3bac15" providerId="ADAL" clId="{ECD42228-5B96-4A72-B268-C46DF994E6B7}" dt="2024-02-08T21:21:36.426" v="100774" actId="2696"/>
        <pc:sldMkLst>
          <pc:docMk/>
          <pc:sldMk cId="3041051065" sldId="840"/>
        </pc:sldMkLst>
        <pc:spChg chg="mod ord">
          <ac:chgData name="Palit, Tapti" userId="dec6fbcd-7598-406a-8cbf-504d4a3bac15" providerId="ADAL" clId="{ECD42228-5B96-4A72-B268-C46DF994E6B7}" dt="2024-01-28T22:05:11.349" v="69567" actId="6264"/>
          <ac:spMkLst>
            <pc:docMk/>
            <pc:sldMk cId="3041051065" sldId="840"/>
            <ac:spMk id="2" creationId="{76C2218A-F1A9-4EE7-8F23-4A77F2ACC91D}"/>
          </ac:spMkLst>
        </pc:spChg>
        <pc:spChg chg="del">
          <ac:chgData name="Palit, Tapti" userId="dec6fbcd-7598-406a-8cbf-504d4a3bac15" providerId="ADAL" clId="{ECD42228-5B96-4A72-B268-C46DF994E6B7}" dt="2024-01-28T22:04:41.972" v="69560" actId="478"/>
          <ac:spMkLst>
            <pc:docMk/>
            <pc:sldMk cId="3041051065" sldId="840"/>
            <ac:spMk id="3" creationId="{E72186F9-FE3D-CA26-20F7-94C0AD1DBE3D}"/>
          </ac:spMkLst>
        </pc:spChg>
        <pc:spChg chg="mod ord">
          <ac:chgData name="Palit, Tapti" userId="dec6fbcd-7598-406a-8cbf-504d4a3bac15" providerId="ADAL" clId="{ECD42228-5B96-4A72-B268-C46DF994E6B7}" dt="2024-01-28T22:05:11.349" v="69567" actId="6264"/>
          <ac:spMkLst>
            <pc:docMk/>
            <pc:sldMk cId="3041051065" sldId="840"/>
            <ac:spMk id="4" creationId="{406BE7A0-93CE-40E8-B125-992C65ADE4C9}"/>
          </ac:spMkLst>
        </pc:spChg>
        <pc:spChg chg="del mod ord">
          <ac:chgData name="Palit, Tapti" userId="dec6fbcd-7598-406a-8cbf-504d4a3bac15" providerId="ADAL" clId="{ECD42228-5B96-4A72-B268-C46DF994E6B7}" dt="2024-01-28T22:05:07.652" v="69566" actId="478"/>
          <ac:spMkLst>
            <pc:docMk/>
            <pc:sldMk cId="3041051065" sldId="840"/>
            <ac:spMk id="6" creationId="{81AE66CA-DDB8-1505-13E0-5056202A9DC5}"/>
          </ac:spMkLst>
        </pc:spChg>
        <pc:spChg chg="add del mod">
          <ac:chgData name="Palit, Tapti" userId="dec6fbcd-7598-406a-8cbf-504d4a3bac15" providerId="ADAL" clId="{ECD42228-5B96-4A72-B268-C46DF994E6B7}" dt="2024-01-28T22:04:59.488" v="69564" actId="478"/>
          <ac:spMkLst>
            <pc:docMk/>
            <pc:sldMk cId="3041051065" sldId="840"/>
            <ac:spMk id="9" creationId="{B755013D-098F-B596-2ECB-081C3E871B83}"/>
          </ac:spMkLst>
        </pc:spChg>
        <pc:spChg chg="add del mod">
          <ac:chgData name="Palit, Tapti" userId="dec6fbcd-7598-406a-8cbf-504d4a3bac15" providerId="ADAL" clId="{ECD42228-5B96-4A72-B268-C46DF994E6B7}" dt="2024-01-28T22:05:11.349" v="69567" actId="6264"/>
          <ac:spMkLst>
            <pc:docMk/>
            <pc:sldMk cId="3041051065" sldId="840"/>
            <ac:spMk id="10" creationId="{D34A587A-ADC8-D503-D010-12A6E9520C8E}"/>
          </ac:spMkLst>
        </pc:spChg>
        <pc:spChg chg="add del mod">
          <ac:chgData name="Palit, Tapti" userId="dec6fbcd-7598-406a-8cbf-504d4a3bac15" providerId="ADAL" clId="{ECD42228-5B96-4A72-B268-C46DF994E6B7}" dt="2024-01-28T22:05:11.349" v="69567" actId="6264"/>
          <ac:spMkLst>
            <pc:docMk/>
            <pc:sldMk cId="3041051065" sldId="840"/>
            <ac:spMk id="11" creationId="{0433B492-4A4A-94AF-4DC7-B6546F0C9269}"/>
          </ac:spMkLst>
        </pc:spChg>
        <pc:spChg chg="add del mod">
          <ac:chgData name="Palit, Tapti" userId="dec6fbcd-7598-406a-8cbf-504d4a3bac15" providerId="ADAL" clId="{ECD42228-5B96-4A72-B268-C46DF994E6B7}" dt="2024-01-28T22:05:11.349" v="69567" actId="6264"/>
          <ac:spMkLst>
            <pc:docMk/>
            <pc:sldMk cId="3041051065" sldId="840"/>
            <ac:spMk id="14" creationId="{D9A0AA9E-D0C4-E097-2647-BA89E5B39B44}"/>
          </ac:spMkLst>
        </pc:spChg>
        <pc:spChg chg="add mod ord">
          <ac:chgData name="Palit, Tapti" userId="dec6fbcd-7598-406a-8cbf-504d4a3bac15" providerId="ADAL" clId="{ECD42228-5B96-4A72-B268-C46DF994E6B7}" dt="2024-01-30T15:45:00.111" v="91840" actId="20577"/>
          <ac:spMkLst>
            <pc:docMk/>
            <pc:sldMk cId="3041051065" sldId="840"/>
            <ac:spMk id="15" creationId="{7C711656-9494-678E-C5AC-FED2F41F974B}"/>
          </ac:spMkLst>
        </pc:spChg>
        <pc:graphicFrameChg chg="mod ord">
          <ac:chgData name="Palit, Tapti" userId="dec6fbcd-7598-406a-8cbf-504d4a3bac15" providerId="ADAL" clId="{ECD42228-5B96-4A72-B268-C46DF994E6B7}" dt="2024-01-28T22:05:11.349" v="69567" actId="6264"/>
          <ac:graphicFrameMkLst>
            <pc:docMk/>
            <pc:sldMk cId="3041051065" sldId="840"/>
            <ac:graphicFrameMk id="5" creationId="{2D915EF0-C181-4958-87BE-EEB35EBC0714}"/>
          </ac:graphicFrameMkLst>
        </pc:graphicFrameChg>
      </pc:sldChg>
      <pc:sldChg chg="addSp delSp modSp del mod addCm delCm modNotesTx">
        <pc:chgData name="Palit, Tapti" userId="dec6fbcd-7598-406a-8cbf-504d4a3bac15" providerId="ADAL" clId="{ECD42228-5B96-4A72-B268-C46DF994E6B7}" dt="2024-01-28T00:58:02.090" v="67154" actId="2696"/>
        <pc:sldMkLst>
          <pc:docMk/>
          <pc:sldMk cId="3814629529" sldId="840"/>
        </pc:sldMkLst>
        <pc:spChg chg="mod">
          <ac:chgData name="Palit, Tapti" userId="dec6fbcd-7598-406a-8cbf-504d4a3bac15" providerId="ADAL" clId="{ECD42228-5B96-4A72-B268-C46DF994E6B7}" dt="2024-01-28T00:57:59.691" v="67153" actId="1076"/>
          <ac:spMkLst>
            <pc:docMk/>
            <pc:sldMk cId="3814629529" sldId="840"/>
            <ac:spMk id="6" creationId="{81AE66CA-DDB8-1505-13E0-5056202A9DC5}"/>
          </ac:spMkLst>
        </pc:spChg>
        <pc:spChg chg="add mod">
          <ac:chgData name="Palit, Tapti" userId="dec6fbcd-7598-406a-8cbf-504d4a3bac15" providerId="ADAL" clId="{ECD42228-5B96-4A72-B268-C46DF994E6B7}" dt="2024-01-25T02:48:19.760" v="47265" actId="1076"/>
          <ac:spMkLst>
            <pc:docMk/>
            <pc:sldMk cId="3814629529" sldId="840"/>
            <ac:spMk id="7" creationId="{901A50BF-C011-C66A-897E-F64DFC8CE91D}"/>
          </ac:spMkLst>
        </pc:spChg>
        <pc:spChg chg="del">
          <ac:chgData name="Palit, Tapti" userId="dec6fbcd-7598-406a-8cbf-504d4a3bac15" providerId="ADAL" clId="{ECD42228-5B96-4A72-B268-C46DF994E6B7}" dt="2024-01-23T15:05:28.386" v="27112" actId="478"/>
          <ac:spMkLst>
            <pc:docMk/>
            <pc:sldMk cId="3814629529" sldId="840"/>
            <ac:spMk id="7" creationId="{EE969EE1-BB5F-49CA-8294-CF99F01CA2E7}"/>
          </ac:spMkLst>
        </pc:spChg>
        <pc:spChg chg="del">
          <ac:chgData name="Palit, Tapti" userId="dec6fbcd-7598-406a-8cbf-504d4a3bac15" providerId="ADAL" clId="{ECD42228-5B96-4A72-B268-C46DF994E6B7}" dt="2024-01-23T15:05:28.386" v="27112" actId="478"/>
          <ac:spMkLst>
            <pc:docMk/>
            <pc:sldMk cId="3814629529" sldId="840"/>
            <ac:spMk id="8" creationId="{1DF7F80A-1399-420B-A50F-9A050408E987}"/>
          </ac:spMkLst>
        </pc:spChg>
        <pc:spChg chg="del">
          <ac:chgData name="Palit, Tapti" userId="dec6fbcd-7598-406a-8cbf-504d4a3bac15" providerId="ADAL" clId="{ECD42228-5B96-4A72-B268-C46DF994E6B7}" dt="2024-01-23T15:05:28.386" v="27112" actId="478"/>
          <ac:spMkLst>
            <pc:docMk/>
            <pc:sldMk cId="3814629529" sldId="840"/>
            <ac:spMk id="9" creationId="{27DE1AE7-FA32-484D-9B6A-A02D9B37555A}"/>
          </ac:spMkLst>
        </pc:spChg>
        <pc:spChg chg="del">
          <ac:chgData name="Palit, Tapti" userId="dec6fbcd-7598-406a-8cbf-504d4a3bac15" providerId="ADAL" clId="{ECD42228-5B96-4A72-B268-C46DF994E6B7}" dt="2024-01-23T15:05:28.386" v="27112" actId="478"/>
          <ac:spMkLst>
            <pc:docMk/>
            <pc:sldMk cId="3814629529" sldId="840"/>
            <ac:spMk id="10" creationId="{F55DBEC7-16D0-46B6-882B-33E915FE2BAC}"/>
          </ac:spMkLst>
        </pc:spChg>
        <pc:spChg chg="del">
          <ac:chgData name="Palit, Tapti" userId="dec6fbcd-7598-406a-8cbf-504d4a3bac15" providerId="ADAL" clId="{ECD42228-5B96-4A72-B268-C46DF994E6B7}" dt="2024-01-23T15:05:28.386" v="27112" actId="478"/>
          <ac:spMkLst>
            <pc:docMk/>
            <pc:sldMk cId="3814629529" sldId="840"/>
            <ac:spMk id="11" creationId="{F4AB52F8-3ECC-4F76-A314-64518EEE3C2D}"/>
          </ac:spMkLst>
        </pc:spChg>
        <pc:spChg chg="mod">
          <ac:chgData name="Palit, Tapti" userId="dec6fbcd-7598-406a-8cbf-504d4a3bac15" providerId="ADAL" clId="{ECD42228-5B96-4A72-B268-C46DF994E6B7}" dt="2024-01-23T15:04:55.386" v="27111" actId="1076"/>
          <ac:spMkLst>
            <pc:docMk/>
            <pc:sldMk cId="3814629529" sldId="840"/>
            <ac:spMk id="13" creationId="{F24A0AC5-8718-5313-A967-7C38633CEA65}"/>
          </ac:spMkLst>
        </pc:spChg>
        <pc:spChg chg="mod">
          <ac:chgData name="Palit, Tapti" userId="dec6fbcd-7598-406a-8cbf-504d4a3bac15" providerId="ADAL" clId="{ECD42228-5B96-4A72-B268-C46DF994E6B7}" dt="2024-01-23T15:06:09.373" v="27119" actId="1076"/>
          <ac:spMkLst>
            <pc:docMk/>
            <pc:sldMk cId="3814629529" sldId="840"/>
            <ac:spMk id="16" creationId="{6AEA4755-AFFE-68EC-68F0-4824BFD3BF84}"/>
          </ac:spMkLst>
        </pc:spChg>
        <pc:spChg chg="mod">
          <ac:chgData name="Palit, Tapti" userId="dec6fbcd-7598-406a-8cbf-504d4a3bac15" providerId="ADAL" clId="{ECD42228-5B96-4A72-B268-C46DF994E6B7}" dt="2024-01-23T15:06:07.188" v="27118" actId="1076"/>
          <ac:spMkLst>
            <pc:docMk/>
            <pc:sldMk cId="3814629529" sldId="840"/>
            <ac:spMk id="17" creationId="{AB411D53-3F5E-A6EA-FC95-93F016A181E1}"/>
          </ac:spMkLst>
        </pc:spChg>
        <pc:spChg chg="mod">
          <ac:chgData name="Palit, Tapti" userId="dec6fbcd-7598-406a-8cbf-504d4a3bac15" providerId="ADAL" clId="{ECD42228-5B96-4A72-B268-C46DF994E6B7}" dt="2024-01-23T15:05:45.583" v="27116"/>
          <ac:spMkLst>
            <pc:docMk/>
            <pc:sldMk cId="3814629529" sldId="840"/>
            <ac:spMk id="18" creationId="{D32F8779-3A40-53F7-12FB-7F232ADBCB62}"/>
          </ac:spMkLst>
        </pc:spChg>
        <pc:spChg chg="mod">
          <ac:chgData name="Palit, Tapti" userId="dec6fbcd-7598-406a-8cbf-504d4a3bac15" providerId="ADAL" clId="{ECD42228-5B96-4A72-B268-C46DF994E6B7}" dt="2024-01-23T15:05:45.583" v="27116"/>
          <ac:spMkLst>
            <pc:docMk/>
            <pc:sldMk cId="3814629529" sldId="840"/>
            <ac:spMk id="19" creationId="{4E917E53-3F9F-9A69-AEA4-E6027A6C716F}"/>
          </ac:spMkLst>
        </pc:spChg>
        <pc:spChg chg="mod">
          <ac:chgData name="Palit, Tapti" userId="dec6fbcd-7598-406a-8cbf-504d4a3bac15" providerId="ADAL" clId="{ECD42228-5B96-4A72-B268-C46DF994E6B7}" dt="2024-01-23T15:05:45.583" v="27116"/>
          <ac:spMkLst>
            <pc:docMk/>
            <pc:sldMk cId="3814629529" sldId="840"/>
            <ac:spMk id="20" creationId="{BA487F9F-5752-5424-49CA-F7B5113C8730}"/>
          </ac:spMkLst>
        </pc:spChg>
        <pc:spChg chg="mod">
          <ac:chgData name="Palit, Tapti" userId="dec6fbcd-7598-406a-8cbf-504d4a3bac15" providerId="ADAL" clId="{ECD42228-5B96-4A72-B268-C46DF994E6B7}" dt="2024-01-23T15:05:45.583" v="27116"/>
          <ac:spMkLst>
            <pc:docMk/>
            <pc:sldMk cId="3814629529" sldId="840"/>
            <ac:spMk id="21" creationId="{F829EC6C-3A7F-7278-803E-1559B6BE2F50}"/>
          </ac:spMkLst>
        </pc:spChg>
        <pc:spChg chg="mod">
          <ac:chgData name="Palit, Tapti" userId="dec6fbcd-7598-406a-8cbf-504d4a3bac15" providerId="ADAL" clId="{ECD42228-5B96-4A72-B268-C46DF994E6B7}" dt="2024-01-23T15:05:45.583" v="27116"/>
          <ac:spMkLst>
            <pc:docMk/>
            <pc:sldMk cId="3814629529" sldId="840"/>
            <ac:spMk id="22" creationId="{D6E95BC3-8FCE-3881-574F-42B906DD1DF9}"/>
          </ac:spMkLst>
        </pc:spChg>
        <pc:grpChg chg="add del mod">
          <ac:chgData name="Palit, Tapti" userId="dec6fbcd-7598-406a-8cbf-504d4a3bac15" providerId="ADAL" clId="{ECD42228-5B96-4A72-B268-C46DF994E6B7}" dt="2024-01-25T02:48:26.212" v="47266" actId="478"/>
          <ac:grpSpMkLst>
            <pc:docMk/>
            <pc:sldMk cId="3814629529" sldId="840"/>
            <ac:grpSpMk id="14" creationId="{B85CF3D2-A50C-A9A8-E7C4-829C4F9583FC}"/>
          </ac:grpSpMkLst>
        </pc:grpChg>
        <pc:grpChg chg="mod">
          <ac:chgData name="Palit, Tapti" userId="dec6fbcd-7598-406a-8cbf-504d4a3bac15" providerId="ADAL" clId="{ECD42228-5B96-4A72-B268-C46DF994E6B7}" dt="2024-01-23T15:05:45.583" v="27116"/>
          <ac:grpSpMkLst>
            <pc:docMk/>
            <pc:sldMk cId="3814629529" sldId="840"/>
            <ac:grpSpMk id="15" creationId="{687E24DF-80B2-17DA-898D-D8129B326D76}"/>
          </ac:grpSpMkLst>
        </pc:grp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49:56.848" v="32743"/>
              <pc2:cmMkLst xmlns:pc2="http://schemas.microsoft.com/office/powerpoint/2019/9/main/command">
                <pc:docMk/>
                <pc:sldMk cId="3814629529" sldId="840"/>
                <pc2:cmMk id="{90ED0F83-0831-46ED-8771-9B4C95269E88}"/>
              </pc2:cmMkLst>
            </pc226:cmChg>
          </p:ext>
        </pc:extLst>
      </pc:sldChg>
      <pc:sldChg chg="del ord">
        <pc:chgData name="Palit, Tapti" userId="dec6fbcd-7598-406a-8cbf-504d4a3bac15" providerId="ADAL" clId="{ECD42228-5B96-4A72-B268-C46DF994E6B7}" dt="2024-01-23T01:37:10.920" v="12672" actId="2696"/>
        <pc:sldMkLst>
          <pc:docMk/>
          <pc:sldMk cId="156922992" sldId="843"/>
        </pc:sldMkLst>
      </pc:sldChg>
      <pc:sldChg chg="add del mod modShow">
        <pc:chgData name="Palit, Tapti" userId="dec6fbcd-7598-406a-8cbf-504d4a3bac15" providerId="ADAL" clId="{ECD42228-5B96-4A72-B268-C46DF994E6B7}" dt="2024-01-28T03:44:01.241" v="67437" actId="47"/>
        <pc:sldMkLst>
          <pc:docMk/>
          <pc:sldMk cId="2414655689" sldId="843"/>
        </pc:sldMkLst>
      </pc:sldChg>
      <pc:sldChg chg="del">
        <pc:chgData name="Palit, Tapti" userId="dec6fbcd-7598-406a-8cbf-504d4a3bac15" providerId="ADAL" clId="{ECD42228-5B96-4A72-B268-C46DF994E6B7}" dt="2024-01-23T01:37:10.920" v="12672" actId="2696"/>
        <pc:sldMkLst>
          <pc:docMk/>
          <pc:sldMk cId="337369205" sldId="845"/>
        </pc:sldMkLst>
      </pc:sldChg>
      <pc:sldChg chg="add del mod modShow">
        <pc:chgData name="Palit, Tapti" userId="dec6fbcd-7598-406a-8cbf-504d4a3bac15" providerId="ADAL" clId="{ECD42228-5B96-4A72-B268-C46DF994E6B7}" dt="2024-01-28T03:44:01.241" v="67437" actId="47"/>
        <pc:sldMkLst>
          <pc:docMk/>
          <pc:sldMk cId="888768300" sldId="845"/>
        </pc:sldMkLst>
      </pc:sldChg>
      <pc:sldChg chg="add del mod modShow">
        <pc:chgData name="Palit, Tapti" userId="dec6fbcd-7598-406a-8cbf-504d4a3bac15" providerId="ADAL" clId="{ECD42228-5B96-4A72-B268-C46DF994E6B7}" dt="2024-01-28T03:44:01.241" v="67437" actId="47"/>
        <pc:sldMkLst>
          <pc:docMk/>
          <pc:sldMk cId="644599098" sldId="847"/>
        </pc:sldMkLst>
      </pc:sldChg>
      <pc:sldChg chg="addSp delSp modSp del mod modNotesTx">
        <pc:chgData name="Palit, Tapti" userId="dec6fbcd-7598-406a-8cbf-504d4a3bac15" providerId="ADAL" clId="{ECD42228-5B96-4A72-B268-C46DF994E6B7}" dt="2024-01-25T01:33:10.127" v="45385" actId="2696"/>
        <pc:sldMkLst>
          <pc:docMk/>
          <pc:sldMk cId="4154817989" sldId="847"/>
        </pc:sldMkLst>
        <pc:spChg chg="mod">
          <ac:chgData name="Palit, Tapti" userId="dec6fbcd-7598-406a-8cbf-504d4a3bac15" providerId="ADAL" clId="{ECD42228-5B96-4A72-B268-C46DF994E6B7}" dt="2024-01-23T01:37:05.587" v="12671" actId="20577"/>
          <ac:spMkLst>
            <pc:docMk/>
            <pc:sldMk cId="4154817989" sldId="847"/>
            <ac:spMk id="3" creationId="{9443F75C-9B3A-BBEE-4D19-A68990F44BED}"/>
          </ac:spMkLst>
        </pc:spChg>
        <pc:spChg chg="del">
          <ac:chgData name="Palit, Tapti" userId="dec6fbcd-7598-406a-8cbf-504d4a3bac15" providerId="ADAL" clId="{ECD42228-5B96-4A72-B268-C46DF994E6B7}" dt="2024-01-23T01:33:13.122" v="12553" actId="478"/>
          <ac:spMkLst>
            <pc:docMk/>
            <pc:sldMk cId="4154817989" sldId="847"/>
            <ac:spMk id="8" creationId="{9BBA03B4-8528-F74B-F808-6EBE13F97BD4}"/>
          </ac:spMkLst>
        </pc:spChg>
        <pc:picChg chg="add mod">
          <ac:chgData name="Palit, Tapti" userId="dec6fbcd-7598-406a-8cbf-504d4a3bac15" providerId="ADAL" clId="{ECD42228-5B96-4A72-B268-C46DF994E6B7}" dt="2024-01-23T01:38:03.901" v="12678" actId="1076"/>
          <ac:picMkLst>
            <pc:docMk/>
            <pc:sldMk cId="4154817989" sldId="847"/>
            <ac:picMk id="2" creationId="{6F840D08-62CF-29E5-386C-3D726A0582DE}"/>
          </ac:picMkLst>
        </pc:picChg>
        <pc:picChg chg="mod">
          <ac:chgData name="Palit, Tapti" userId="dec6fbcd-7598-406a-8cbf-504d4a3bac15" providerId="ADAL" clId="{ECD42228-5B96-4A72-B268-C46DF994E6B7}" dt="2024-01-23T01:19:08.154" v="11970" actId="14100"/>
          <ac:picMkLst>
            <pc:docMk/>
            <pc:sldMk cId="4154817989" sldId="847"/>
            <ac:picMk id="10242" creationId="{55574BE8-49C9-9D58-3C26-6916ED265C76}"/>
          </ac:picMkLst>
        </pc:picChg>
      </pc:sldChg>
      <pc:sldChg chg="del">
        <pc:chgData name="Palit, Tapti" userId="dec6fbcd-7598-406a-8cbf-504d4a3bac15" providerId="ADAL" clId="{ECD42228-5B96-4A72-B268-C46DF994E6B7}" dt="2024-01-28T03:44:01.241" v="67437" actId="47"/>
        <pc:sldMkLst>
          <pc:docMk/>
          <pc:sldMk cId="3875875428" sldId="848"/>
        </pc:sldMkLst>
      </pc:sldChg>
      <pc:sldChg chg="del">
        <pc:chgData name="Palit, Tapti" userId="dec6fbcd-7598-406a-8cbf-504d4a3bac15" providerId="ADAL" clId="{ECD42228-5B96-4A72-B268-C46DF994E6B7}" dt="2024-01-28T03:44:01.241" v="67437" actId="47"/>
        <pc:sldMkLst>
          <pc:docMk/>
          <pc:sldMk cId="202583491" sldId="849"/>
        </pc:sldMkLst>
      </pc:sldChg>
      <pc:sldChg chg="del">
        <pc:chgData name="Palit, Tapti" userId="dec6fbcd-7598-406a-8cbf-504d4a3bac15" providerId="ADAL" clId="{ECD42228-5B96-4A72-B268-C46DF994E6B7}" dt="2024-01-28T03:44:01.241" v="67437" actId="47"/>
        <pc:sldMkLst>
          <pc:docMk/>
          <pc:sldMk cId="1781124350" sldId="850"/>
        </pc:sldMkLst>
      </pc:sldChg>
      <pc:sldChg chg="addSp delSp modSp mod modAnim modNotesTx">
        <pc:chgData name="Palit, Tapti" userId="dec6fbcd-7598-406a-8cbf-504d4a3bac15" providerId="ADAL" clId="{ECD42228-5B96-4A72-B268-C46DF994E6B7}" dt="2024-01-25T06:41:43.132" v="55041" actId="20577"/>
        <pc:sldMkLst>
          <pc:docMk/>
          <pc:sldMk cId="1798398953" sldId="850"/>
        </pc:sldMkLst>
        <pc:spChg chg="add mod">
          <ac:chgData name="Palit, Tapti" userId="dec6fbcd-7598-406a-8cbf-504d4a3bac15" providerId="ADAL" clId="{ECD42228-5B96-4A72-B268-C46DF994E6B7}" dt="2024-01-23T02:08:46.254" v="13942" actId="20577"/>
          <ac:spMkLst>
            <pc:docMk/>
            <pc:sldMk cId="1798398953" sldId="850"/>
            <ac:spMk id="2" creationId="{E60061D7-B259-637B-9C91-2602A45F7B35}"/>
          </ac:spMkLst>
        </pc:spChg>
        <pc:spChg chg="mod">
          <ac:chgData name="Palit, Tapti" userId="dec6fbcd-7598-406a-8cbf-504d4a3bac15" providerId="ADAL" clId="{ECD42228-5B96-4A72-B268-C46DF994E6B7}" dt="2024-01-23T02:09:53.640" v="13963" actId="20577"/>
          <ac:spMkLst>
            <pc:docMk/>
            <pc:sldMk cId="1798398953" sldId="850"/>
            <ac:spMk id="3" creationId="{B66BB2A3-397C-35DB-821A-524F89059AB2}"/>
          </ac:spMkLst>
        </pc:spChg>
        <pc:spChg chg="del">
          <ac:chgData name="Palit, Tapti" userId="dec6fbcd-7598-406a-8cbf-504d4a3bac15" providerId="ADAL" clId="{ECD42228-5B96-4A72-B268-C46DF994E6B7}" dt="2024-01-23T02:10:00.332" v="13964" actId="478"/>
          <ac:spMkLst>
            <pc:docMk/>
            <pc:sldMk cId="1798398953" sldId="850"/>
            <ac:spMk id="17" creationId="{FD9BFF96-A35F-B09A-AED0-9417BC4F5CBA}"/>
          </ac:spMkLst>
        </pc:spChg>
        <pc:spChg chg="mod">
          <ac:chgData name="Palit, Tapti" userId="dec6fbcd-7598-406a-8cbf-504d4a3bac15" providerId="ADAL" clId="{ECD42228-5B96-4A72-B268-C46DF994E6B7}" dt="2024-01-23T04:31:54.619" v="19426" actId="207"/>
          <ac:spMkLst>
            <pc:docMk/>
            <pc:sldMk cId="1798398953" sldId="850"/>
            <ac:spMk id="24" creationId="{862B7D98-91F0-F781-9C1A-2080D5C44284}"/>
          </ac:spMkLst>
        </pc:spChg>
      </pc:sldChg>
      <pc:sldChg chg="del">
        <pc:chgData name="Palit, Tapti" userId="dec6fbcd-7598-406a-8cbf-504d4a3bac15" providerId="ADAL" clId="{ECD42228-5B96-4A72-B268-C46DF994E6B7}" dt="2024-01-28T03:44:01.241" v="67437" actId="47"/>
        <pc:sldMkLst>
          <pc:docMk/>
          <pc:sldMk cId="813999440" sldId="851"/>
        </pc:sldMkLst>
      </pc:sldChg>
      <pc:sldChg chg="del">
        <pc:chgData name="Palit, Tapti" userId="dec6fbcd-7598-406a-8cbf-504d4a3bac15" providerId="ADAL" clId="{ECD42228-5B96-4A72-B268-C46DF994E6B7}" dt="2024-01-28T03:44:01.241" v="67437" actId="47"/>
        <pc:sldMkLst>
          <pc:docMk/>
          <pc:sldMk cId="249433529" sldId="852"/>
        </pc:sldMkLst>
      </pc:sldChg>
      <pc:sldChg chg="del">
        <pc:chgData name="Palit, Tapti" userId="dec6fbcd-7598-406a-8cbf-504d4a3bac15" providerId="ADAL" clId="{ECD42228-5B96-4A72-B268-C46DF994E6B7}" dt="2024-01-28T03:44:01.241" v="67437" actId="47"/>
        <pc:sldMkLst>
          <pc:docMk/>
          <pc:sldMk cId="1726330281" sldId="853"/>
        </pc:sldMkLst>
      </pc:sldChg>
      <pc:sldChg chg="del">
        <pc:chgData name="Palit, Tapti" userId="dec6fbcd-7598-406a-8cbf-504d4a3bac15" providerId="ADAL" clId="{ECD42228-5B96-4A72-B268-C46DF994E6B7}" dt="2024-01-28T03:44:01.241" v="67437" actId="47"/>
        <pc:sldMkLst>
          <pc:docMk/>
          <pc:sldMk cId="3133527101" sldId="854"/>
        </pc:sldMkLst>
      </pc:sldChg>
      <pc:sldChg chg="del">
        <pc:chgData name="Palit, Tapti" userId="dec6fbcd-7598-406a-8cbf-504d4a3bac15" providerId="ADAL" clId="{ECD42228-5B96-4A72-B268-C46DF994E6B7}" dt="2024-01-28T03:44:01.241" v="67437" actId="47"/>
        <pc:sldMkLst>
          <pc:docMk/>
          <pc:sldMk cId="1914192366" sldId="855"/>
        </pc:sldMkLst>
      </pc:sldChg>
      <pc:sldChg chg="addSp delSp modSp mod ord modClrScheme addAnim delAnim modAnim chgLayout modNotesTx">
        <pc:chgData name="Palit, Tapti" userId="dec6fbcd-7598-406a-8cbf-504d4a3bac15" providerId="ADAL" clId="{ECD42228-5B96-4A72-B268-C46DF994E6B7}" dt="2024-02-13T03:03:14.222" v="115133"/>
        <pc:sldMkLst>
          <pc:docMk/>
          <pc:sldMk cId="2532380705" sldId="856"/>
        </pc:sldMkLst>
        <pc:spChg chg="add del mod ord">
          <ac:chgData name="Palit, Tapti" userId="dec6fbcd-7598-406a-8cbf-504d4a3bac15" providerId="ADAL" clId="{ECD42228-5B96-4A72-B268-C46DF994E6B7}" dt="2024-01-23T04:06:21.392" v="18886" actId="478"/>
          <ac:spMkLst>
            <pc:docMk/>
            <pc:sldMk cId="2532380705" sldId="856"/>
            <ac:spMk id="2" creationId="{1EC7C414-962B-C1FC-8F32-8BBA96E23257}"/>
          </ac:spMkLst>
        </pc:spChg>
        <pc:spChg chg="mod ord">
          <ac:chgData name="Palit, Tapti" userId="dec6fbcd-7598-406a-8cbf-504d4a3bac15" providerId="ADAL" clId="{ECD42228-5B96-4A72-B268-C46DF994E6B7}" dt="2024-01-23T04:04:58.177" v="18760" actId="700"/>
          <ac:spMkLst>
            <pc:docMk/>
            <pc:sldMk cId="2532380705" sldId="856"/>
            <ac:spMk id="3" creationId="{B0C5D98F-22D7-229A-A2DE-4FDFBA3D6361}"/>
          </ac:spMkLst>
        </pc:spChg>
        <pc:spChg chg="mod ord">
          <ac:chgData name="Palit, Tapti" userId="dec6fbcd-7598-406a-8cbf-504d4a3bac15" providerId="ADAL" clId="{ECD42228-5B96-4A72-B268-C46DF994E6B7}" dt="2024-01-23T04:04:58.177" v="18760" actId="700"/>
          <ac:spMkLst>
            <pc:docMk/>
            <pc:sldMk cId="2532380705" sldId="856"/>
            <ac:spMk id="4" creationId="{4CBE682A-73E6-33D6-478B-EB0C32D69B69}"/>
          </ac:spMkLst>
        </pc:spChg>
        <pc:spChg chg="del">
          <ac:chgData name="Palit, Tapti" userId="dec6fbcd-7598-406a-8cbf-504d4a3bac15" providerId="ADAL" clId="{ECD42228-5B96-4A72-B268-C46DF994E6B7}" dt="2024-01-25T04:00:56.685" v="49707" actId="478"/>
          <ac:spMkLst>
            <pc:docMk/>
            <pc:sldMk cId="2532380705" sldId="856"/>
            <ac:spMk id="7" creationId="{B6BFDC8B-653B-81CC-F9C8-A87C9BD6A38C}"/>
          </ac:spMkLst>
        </pc:spChg>
        <pc:spChg chg="del">
          <ac:chgData name="Palit, Tapti" userId="dec6fbcd-7598-406a-8cbf-504d4a3bac15" providerId="ADAL" clId="{ECD42228-5B96-4A72-B268-C46DF994E6B7}" dt="2024-01-25T04:00:56.685" v="49707" actId="478"/>
          <ac:spMkLst>
            <pc:docMk/>
            <pc:sldMk cId="2532380705" sldId="856"/>
            <ac:spMk id="8" creationId="{44888C53-DAD9-A4CA-D15A-868539286CB3}"/>
          </ac:spMkLst>
        </pc:spChg>
        <pc:spChg chg="del">
          <ac:chgData name="Palit, Tapti" userId="dec6fbcd-7598-406a-8cbf-504d4a3bac15" providerId="ADAL" clId="{ECD42228-5B96-4A72-B268-C46DF994E6B7}" dt="2024-01-25T04:00:56.685" v="49707" actId="478"/>
          <ac:spMkLst>
            <pc:docMk/>
            <pc:sldMk cId="2532380705" sldId="856"/>
            <ac:spMk id="9" creationId="{7CB7AA7C-6535-FA19-58B0-9464A530E2CF}"/>
          </ac:spMkLst>
        </pc:spChg>
        <pc:spChg chg="del">
          <ac:chgData name="Palit, Tapti" userId="dec6fbcd-7598-406a-8cbf-504d4a3bac15" providerId="ADAL" clId="{ECD42228-5B96-4A72-B268-C46DF994E6B7}" dt="2024-01-25T04:00:56.685" v="49707" actId="478"/>
          <ac:spMkLst>
            <pc:docMk/>
            <pc:sldMk cId="2532380705" sldId="856"/>
            <ac:spMk id="10" creationId="{83EAFF08-E8BB-2019-E042-FB447AC4EFE3}"/>
          </ac:spMkLst>
        </pc:spChg>
        <pc:spChg chg="add del mod ord">
          <ac:chgData name="Palit, Tapti" userId="dec6fbcd-7598-406a-8cbf-504d4a3bac15" providerId="ADAL" clId="{ECD42228-5B96-4A72-B268-C46DF994E6B7}" dt="2024-01-25T04:00:43.188" v="49706" actId="478"/>
          <ac:spMkLst>
            <pc:docMk/>
            <pc:sldMk cId="2532380705" sldId="856"/>
            <ac:spMk id="11" creationId="{9597BA74-48BD-03E7-B370-3F308358DF8F}"/>
          </ac:spMkLst>
        </pc:spChg>
        <pc:spChg chg="add del mod ord">
          <ac:chgData name="Palit, Tapti" userId="dec6fbcd-7598-406a-8cbf-504d4a3bac15" providerId="ADAL" clId="{ECD42228-5B96-4A72-B268-C46DF994E6B7}" dt="2024-01-23T04:04:58.177" v="18760" actId="700"/>
          <ac:spMkLst>
            <pc:docMk/>
            <pc:sldMk cId="2532380705" sldId="856"/>
            <ac:spMk id="12" creationId="{D4F267ED-D874-355B-2AD0-653853C4ED50}"/>
          </ac:spMkLst>
        </pc:spChg>
        <pc:spChg chg="add del mod">
          <ac:chgData name="Palit, Tapti" userId="dec6fbcd-7598-406a-8cbf-504d4a3bac15" providerId="ADAL" clId="{ECD42228-5B96-4A72-B268-C46DF994E6B7}" dt="2024-01-23T23:51:47.589" v="33916" actId="478"/>
          <ac:spMkLst>
            <pc:docMk/>
            <pc:sldMk cId="2532380705" sldId="856"/>
            <ac:spMk id="13" creationId="{29039F13-1E69-E3E1-10A9-B42EBE1BFC3C}"/>
          </ac:spMkLst>
        </pc:spChg>
        <pc:spChg chg="add del mod">
          <ac:chgData name="Palit, Tapti" userId="dec6fbcd-7598-406a-8cbf-504d4a3bac15" providerId="ADAL" clId="{ECD42228-5B96-4A72-B268-C46DF994E6B7}" dt="2024-01-23T23:51:47.589" v="33916" actId="478"/>
          <ac:spMkLst>
            <pc:docMk/>
            <pc:sldMk cId="2532380705" sldId="856"/>
            <ac:spMk id="14" creationId="{AFD8956A-AAF7-7977-0983-85920EF04007}"/>
          </ac:spMkLst>
        </pc:spChg>
        <pc:spChg chg="add mod">
          <ac:chgData name="Palit, Tapti" userId="dec6fbcd-7598-406a-8cbf-504d4a3bac15" providerId="ADAL" clId="{ECD42228-5B96-4A72-B268-C46DF994E6B7}" dt="2024-01-25T07:28:29.260" v="56247" actId="20577"/>
          <ac:spMkLst>
            <pc:docMk/>
            <pc:sldMk cId="2532380705" sldId="856"/>
            <ac:spMk id="15" creationId="{BD24C1F8-9CF9-C8AD-91A2-C65080B1EB3A}"/>
          </ac:spMkLst>
        </pc:spChg>
        <pc:spChg chg="add mod">
          <ac:chgData name="Palit, Tapti" userId="dec6fbcd-7598-406a-8cbf-504d4a3bac15" providerId="ADAL" clId="{ECD42228-5B96-4A72-B268-C46DF994E6B7}" dt="2024-01-25T04:14:32.088" v="49880" actId="1076"/>
          <ac:spMkLst>
            <pc:docMk/>
            <pc:sldMk cId="2532380705" sldId="856"/>
            <ac:spMk id="16" creationId="{CD219824-AE1E-0C25-A481-8708E18C9EA0}"/>
          </ac:spMkLst>
        </pc:spChg>
        <pc:spChg chg="del">
          <ac:chgData name="Palit, Tapti" userId="dec6fbcd-7598-406a-8cbf-504d4a3bac15" providerId="ADAL" clId="{ECD42228-5B96-4A72-B268-C46DF994E6B7}" dt="2024-01-25T04:00:56.685" v="49707" actId="478"/>
          <ac:spMkLst>
            <pc:docMk/>
            <pc:sldMk cId="2532380705" sldId="856"/>
            <ac:spMk id="18" creationId="{7CBAAF2B-40D1-96DB-EC37-25B971D29E74}"/>
          </ac:spMkLst>
        </pc:spChg>
        <pc:spChg chg="del">
          <ac:chgData name="Palit, Tapti" userId="dec6fbcd-7598-406a-8cbf-504d4a3bac15" providerId="ADAL" clId="{ECD42228-5B96-4A72-B268-C46DF994E6B7}" dt="2024-01-25T04:00:56.685" v="49707" actId="478"/>
          <ac:spMkLst>
            <pc:docMk/>
            <pc:sldMk cId="2532380705" sldId="856"/>
            <ac:spMk id="19" creationId="{59493972-1399-A1F8-68A1-149ECFA67417}"/>
          </ac:spMkLst>
        </pc:spChg>
        <pc:spChg chg="del">
          <ac:chgData name="Palit, Tapti" userId="dec6fbcd-7598-406a-8cbf-504d4a3bac15" providerId="ADAL" clId="{ECD42228-5B96-4A72-B268-C46DF994E6B7}" dt="2024-01-25T04:00:56.685" v="49707" actId="478"/>
          <ac:spMkLst>
            <pc:docMk/>
            <pc:sldMk cId="2532380705" sldId="856"/>
            <ac:spMk id="20" creationId="{AE37FDC7-3B0D-D7BA-A9CC-A3A62E3D7B97}"/>
          </ac:spMkLst>
        </pc:spChg>
        <pc:spChg chg="del">
          <ac:chgData name="Palit, Tapti" userId="dec6fbcd-7598-406a-8cbf-504d4a3bac15" providerId="ADAL" clId="{ECD42228-5B96-4A72-B268-C46DF994E6B7}" dt="2024-01-25T04:00:56.685" v="49707" actId="478"/>
          <ac:spMkLst>
            <pc:docMk/>
            <pc:sldMk cId="2532380705" sldId="856"/>
            <ac:spMk id="21" creationId="{F0AF70A1-AF9F-20A9-64F7-FABD9ECBAEA5}"/>
          </ac:spMkLst>
        </pc:spChg>
        <pc:grpChg chg="del">
          <ac:chgData name="Palit, Tapti" userId="dec6fbcd-7598-406a-8cbf-504d4a3bac15" providerId="ADAL" clId="{ECD42228-5B96-4A72-B268-C46DF994E6B7}" dt="2024-01-25T04:00:27.936" v="49705" actId="478"/>
          <ac:grpSpMkLst>
            <pc:docMk/>
            <pc:sldMk cId="2532380705" sldId="856"/>
            <ac:grpSpMk id="2" creationId="{B4A76A67-21E9-18A8-BB40-0695243B811C}"/>
          </ac:grpSpMkLst>
        </pc:grpChg>
        <pc:graphicFrameChg chg="mod">
          <ac:chgData name="Palit, Tapti" userId="dec6fbcd-7598-406a-8cbf-504d4a3bac15" providerId="ADAL" clId="{ECD42228-5B96-4A72-B268-C46DF994E6B7}" dt="2024-02-13T03:03:14.222" v="115133"/>
          <ac:graphicFrameMkLst>
            <pc:docMk/>
            <pc:sldMk cId="2532380705" sldId="856"/>
            <ac:graphicFrameMk id="5" creationId="{AFBBEBA8-D0FD-D7E3-F5DA-06B63BCC5AC4}"/>
          </ac:graphicFrameMkLst>
        </pc:graphicFrameChg>
      </pc:sldChg>
      <pc:sldChg chg="add del mod modShow">
        <pc:chgData name="Palit, Tapti" userId="dec6fbcd-7598-406a-8cbf-504d4a3bac15" providerId="ADAL" clId="{ECD42228-5B96-4A72-B268-C46DF994E6B7}" dt="2024-01-25T04:45:27.672" v="50538" actId="2696"/>
        <pc:sldMkLst>
          <pc:docMk/>
          <pc:sldMk cId="451354054" sldId="857"/>
        </pc:sldMkLst>
      </pc:sldChg>
      <pc:sldChg chg="add del mod modShow modNotesTx">
        <pc:chgData name="Palit, Tapti" userId="dec6fbcd-7598-406a-8cbf-504d4a3bac15" providerId="ADAL" clId="{ECD42228-5B96-4A72-B268-C46DF994E6B7}" dt="2024-01-25T06:21:59.012" v="54084" actId="2696"/>
        <pc:sldMkLst>
          <pc:docMk/>
          <pc:sldMk cId="990481863" sldId="857"/>
        </pc:sldMkLst>
      </pc:sldChg>
      <pc:sldChg chg="addSp delSp modSp del mod modNotesTx">
        <pc:chgData name="Palit, Tapti" userId="dec6fbcd-7598-406a-8cbf-504d4a3bac15" providerId="ADAL" clId="{ECD42228-5B96-4A72-B268-C46DF994E6B7}" dt="2024-01-25T04:15:25.219" v="49901" actId="2696"/>
        <pc:sldMkLst>
          <pc:docMk/>
          <pc:sldMk cId="1935471849" sldId="857"/>
        </pc:sldMkLst>
        <pc:spChg chg="add mod">
          <ac:chgData name="Palit, Tapti" userId="dec6fbcd-7598-406a-8cbf-504d4a3bac15" providerId="ADAL" clId="{ECD42228-5B96-4A72-B268-C46DF994E6B7}" dt="2024-01-25T04:14:44.534" v="49884" actId="207"/>
          <ac:spMkLst>
            <pc:docMk/>
            <pc:sldMk cId="1935471849" sldId="857"/>
            <ac:spMk id="2" creationId="{71F04A7F-DFD7-73BD-6BA7-C4F723F37E87}"/>
          </ac:spMkLst>
        </pc:spChg>
        <pc:spChg chg="del">
          <ac:chgData name="Palit, Tapti" userId="dec6fbcd-7598-406a-8cbf-504d4a3bac15" providerId="ADAL" clId="{ECD42228-5B96-4A72-B268-C46DF994E6B7}" dt="2024-01-25T04:01:03.735" v="49708" actId="478"/>
          <ac:spMkLst>
            <pc:docMk/>
            <pc:sldMk cId="1935471849" sldId="857"/>
            <ac:spMk id="7" creationId="{B6BFDC8B-653B-81CC-F9C8-A87C9BD6A38C}"/>
          </ac:spMkLst>
        </pc:spChg>
        <pc:spChg chg="del">
          <ac:chgData name="Palit, Tapti" userId="dec6fbcd-7598-406a-8cbf-504d4a3bac15" providerId="ADAL" clId="{ECD42228-5B96-4A72-B268-C46DF994E6B7}" dt="2024-01-25T04:01:03.735" v="49708" actId="478"/>
          <ac:spMkLst>
            <pc:docMk/>
            <pc:sldMk cId="1935471849" sldId="857"/>
            <ac:spMk id="8" creationId="{44888C53-DAD9-A4CA-D15A-868539286CB3}"/>
          </ac:spMkLst>
        </pc:spChg>
        <pc:spChg chg="del">
          <ac:chgData name="Palit, Tapti" userId="dec6fbcd-7598-406a-8cbf-504d4a3bac15" providerId="ADAL" clId="{ECD42228-5B96-4A72-B268-C46DF994E6B7}" dt="2024-01-25T04:01:03.735" v="49708" actId="478"/>
          <ac:spMkLst>
            <pc:docMk/>
            <pc:sldMk cId="1935471849" sldId="857"/>
            <ac:spMk id="9" creationId="{7CB7AA7C-6535-FA19-58B0-9464A530E2CF}"/>
          </ac:spMkLst>
        </pc:spChg>
        <pc:spChg chg="del">
          <ac:chgData name="Palit, Tapti" userId="dec6fbcd-7598-406a-8cbf-504d4a3bac15" providerId="ADAL" clId="{ECD42228-5B96-4A72-B268-C46DF994E6B7}" dt="2024-01-25T04:01:03.735" v="49708" actId="478"/>
          <ac:spMkLst>
            <pc:docMk/>
            <pc:sldMk cId="1935471849" sldId="857"/>
            <ac:spMk id="10" creationId="{83EAFF08-E8BB-2019-E042-FB447AC4EFE3}"/>
          </ac:spMkLst>
        </pc:spChg>
        <pc:spChg chg="del">
          <ac:chgData name="Palit, Tapti" userId="dec6fbcd-7598-406a-8cbf-504d4a3bac15" providerId="ADAL" clId="{ECD42228-5B96-4A72-B268-C46DF994E6B7}" dt="2024-01-23T04:06:16.794" v="18885" actId="478"/>
          <ac:spMkLst>
            <pc:docMk/>
            <pc:sldMk cId="1935471849" sldId="857"/>
            <ac:spMk id="12" creationId="{7D15EC01-2AA8-CFEA-2FEC-9A41509B3663}"/>
          </ac:spMkLst>
        </pc:spChg>
        <pc:spChg chg="del">
          <ac:chgData name="Palit, Tapti" userId="dec6fbcd-7598-406a-8cbf-504d4a3bac15" providerId="ADAL" clId="{ECD42228-5B96-4A72-B268-C46DF994E6B7}" dt="2024-01-25T04:01:03.735" v="49708" actId="478"/>
          <ac:spMkLst>
            <pc:docMk/>
            <pc:sldMk cId="1935471849" sldId="857"/>
            <ac:spMk id="18" creationId="{7CBAAF2B-40D1-96DB-EC37-25B971D29E74}"/>
          </ac:spMkLst>
        </pc:spChg>
        <pc:spChg chg="del">
          <ac:chgData name="Palit, Tapti" userId="dec6fbcd-7598-406a-8cbf-504d4a3bac15" providerId="ADAL" clId="{ECD42228-5B96-4A72-B268-C46DF994E6B7}" dt="2024-01-25T04:01:03.735" v="49708" actId="478"/>
          <ac:spMkLst>
            <pc:docMk/>
            <pc:sldMk cId="1935471849" sldId="857"/>
            <ac:spMk id="19" creationId="{59493972-1399-A1F8-68A1-149ECFA67417}"/>
          </ac:spMkLst>
        </pc:spChg>
        <pc:spChg chg="del">
          <ac:chgData name="Palit, Tapti" userId="dec6fbcd-7598-406a-8cbf-504d4a3bac15" providerId="ADAL" clId="{ECD42228-5B96-4A72-B268-C46DF994E6B7}" dt="2024-01-25T04:01:03.735" v="49708" actId="478"/>
          <ac:spMkLst>
            <pc:docMk/>
            <pc:sldMk cId="1935471849" sldId="857"/>
            <ac:spMk id="20" creationId="{AE37FDC7-3B0D-D7BA-A9CC-A3A62E3D7B97}"/>
          </ac:spMkLst>
        </pc:spChg>
        <pc:spChg chg="del">
          <ac:chgData name="Palit, Tapti" userId="dec6fbcd-7598-406a-8cbf-504d4a3bac15" providerId="ADAL" clId="{ECD42228-5B96-4A72-B268-C46DF994E6B7}" dt="2024-01-25T04:01:03.735" v="49708" actId="478"/>
          <ac:spMkLst>
            <pc:docMk/>
            <pc:sldMk cId="1935471849" sldId="857"/>
            <ac:spMk id="21" creationId="{F0AF70A1-AF9F-20A9-64F7-FABD9ECBAEA5}"/>
          </ac:spMkLst>
        </pc:spChg>
      </pc:sldChg>
      <pc:sldChg chg="add del mod modShow">
        <pc:chgData name="Palit, Tapti" userId="dec6fbcd-7598-406a-8cbf-504d4a3bac15" providerId="ADAL" clId="{ECD42228-5B96-4A72-B268-C46DF994E6B7}" dt="2024-01-28T03:44:01.241" v="67437" actId="47"/>
        <pc:sldMkLst>
          <pc:docMk/>
          <pc:sldMk cId="1943965190" sldId="857"/>
        </pc:sldMkLst>
      </pc:sldChg>
      <pc:sldChg chg="del">
        <pc:chgData name="Palit, Tapti" userId="dec6fbcd-7598-406a-8cbf-504d4a3bac15" providerId="ADAL" clId="{ECD42228-5B96-4A72-B268-C46DF994E6B7}" dt="2024-01-28T03:44:01.241" v="67437" actId="47"/>
        <pc:sldMkLst>
          <pc:docMk/>
          <pc:sldMk cId="2023282124" sldId="858"/>
        </pc:sldMkLst>
      </pc:sldChg>
      <pc:sldChg chg="del">
        <pc:chgData name="Palit, Tapti" userId="dec6fbcd-7598-406a-8cbf-504d4a3bac15" providerId="ADAL" clId="{ECD42228-5B96-4A72-B268-C46DF994E6B7}" dt="2024-01-28T03:44:01.241" v="67437" actId="47"/>
        <pc:sldMkLst>
          <pc:docMk/>
          <pc:sldMk cId="2857771837" sldId="859"/>
        </pc:sldMkLst>
      </pc:sldChg>
      <pc:sldChg chg="del">
        <pc:chgData name="Palit, Tapti" userId="dec6fbcd-7598-406a-8cbf-504d4a3bac15" providerId="ADAL" clId="{ECD42228-5B96-4A72-B268-C46DF994E6B7}" dt="2024-01-23T03:27:52.159" v="17427" actId="2696"/>
        <pc:sldMkLst>
          <pc:docMk/>
          <pc:sldMk cId="1747084772" sldId="860"/>
        </pc:sldMkLst>
      </pc:sldChg>
      <pc:sldChg chg="add del mod modShow">
        <pc:chgData name="Palit, Tapti" userId="dec6fbcd-7598-406a-8cbf-504d4a3bac15" providerId="ADAL" clId="{ECD42228-5B96-4A72-B268-C46DF994E6B7}" dt="2024-01-28T03:44:01.241" v="67437" actId="47"/>
        <pc:sldMkLst>
          <pc:docMk/>
          <pc:sldMk cId="4082289179" sldId="860"/>
        </pc:sldMkLst>
      </pc:sldChg>
      <pc:sldChg chg="add del mod modShow">
        <pc:chgData name="Palit, Tapti" userId="dec6fbcd-7598-406a-8cbf-504d4a3bac15" providerId="ADAL" clId="{ECD42228-5B96-4A72-B268-C46DF994E6B7}" dt="2024-01-28T03:44:01.241" v="67437" actId="47"/>
        <pc:sldMkLst>
          <pc:docMk/>
          <pc:sldMk cId="1673808217" sldId="861"/>
        </pc:sldMkLst>
      </pc:sldChg>
      <pc:sldChg chg="addSp delSp modSp del mod modClrScheme delAnim modAnim modShow addCm chgLayout modNotesTx">
        <pc:chgData name="Palit, Tapti" userId="dec6fbcd-7598-406a-8cbf-504d4a3bac15" providerId="ADAL" clId="{ECD42228-5B96-4A72-B268-C46DF994E6B7}" dt="2024-01-25T01:33:10.127" v="45385" actId="2696"/>
        <pc:sldMkLst>
          <pc:docMk/>
          <pc:sldMk cId="2721316561" sldId="861"/>
        </pc:sldMkLst>
        <pc:spChg chg="mod ord">
          <ac:chgData name="Palit, Tapti" userId="dec6fbcd-7598-406a-8cbf-504d4a3bac15" providerId="ADAL" clId="{ECD42228-5B96-4A72-B268-C46DF994E6B7}" dt="2024-01-24T03:34:50.578" v="38123" actId="700"/>
          <ac:spMkLst>
            <pc:docMk/>
            <pc:sldMk cId="2721316561" sldId="861"/>
            <ac:spMk id="3" creationId="{93EEB3D8-C844-DB58-4713-B81E54F22329}"/>
          </ac:spMkLst>
        </pc:spChg>
        <pc:spChg chg="mod ord">
          <ac:chgData name="Palit, Tapti" userId="dec6fbcd-7598-406a-8cbf-504d4a3bac15" providerId="ADAL" clId="{ECD42228-5B96-4A72-B268-C46DF994E6B7}" dt="2024-01-24T03:34:50.578" v="38123" actId="700"/>
          <ac:spMkLst>
            <pc:docMk/>
            <pc:sldMk cId="2721316561" sldId="861"/>
            <ac:spMk id="4" creationId="{AC5E451F-727D-A7ED-EF0E-3354B039E1D1}"/>
          </ac:spMkLst>
        </pc:spChg>
        <pc:spChg chg="del mod ord">
          <ac:chgData name="Palit, Tapti" userId="dec6fbcd-7598-406a-8cbf-504d4a3bac15" providerId="ADAL" clId="{ECD42228-5B96-4A72-B268-C46DF994E6B7}" dt="2024-01-24T03:34:54.600" v="38124" actId="478"/>
          <ac:spMkLst>
            <pc:docMk/>
            <pc:sldMk cId="2721316561" sldId="861"/>
            <ac:spMk id="5" creationId="{EAC7799E-C301-2278-5F5A-BCAE3EDC8761}"/>
          </ac:spMkLst>
        </pc:spChg>
        <pc:spChg chg="add del mod">
          <ac:chgData name="Palit, Tapti" userId="dec6fbcd-7598-406a-8cbf-504d4a3bac15" providerId="ADAL" clId="{ECD42228-5B96-4A72-B268-C46DF994E6B7}" dt="2024-01-24T03:34:56.200" v="38125" actId="478"/>
          <ac:spMkLst>
            <pc:docMk/>
            <pc:sldMk cId="2721316561" sldId="861"/>
            <ac:spMk id="7" creationId="{CC01A72D-C97B-9199-3DFB-AB6F6BF4F67E}"/>
          </ac:spMkLst>
        </pc:spChg>
        <pc:spChg chg="add mod">
          <ac:chgData name="Palit, Tapti" userId="dec6fbcd-7598-406a-8cbf-504d4a3bac15" providerId="ADAL" clId="{ECD42228-5B96-4A72-B268-C46DF994E6B7}" dt="2024-01-23T01:51:12.011" v="13208" actId="14100"/>
          <ac:spMkLst>
            <pc:docMk/>
            <pc:sldMk cId="2721316561" sldId="861"/>
            <ac:spMk id="8" creationId="{795E4806-2D74-665D-E462-63C38AA4BD2A}"/>
          </ac:spMkLst>
        </pc:spChg>
        <pc:spChg chg="add mod">
          <ac:chgData name="Palit, Tapti" userId="dec6fbcd-7598-406a-8cbf-504d4a3bac15" providerId="ADAL" clId="{ECD42228-5B96-4A72-B268-C46DF994E6B7}" dt="2024-01-24T03:36:42.697" v="38137" actId="14100"/>
          <ac:spMkLst>
            <pc:docMk/>
            <pc:sldMk cId="2721316561" sldId="861"/>
            <ac:spMk id="9" creationId="{09C837FA-8D53-D4FD-8DC8-244181F644BE}"/>
          </ac:spMkLst>
        </pc:spChg>
        <pc:spChg chg="del">
          <ac:chgData name="Palit, Tapti" userId="dec6fbcd-7598-406a-8cbf-504d4a3bac15" providerId="ADAL" clId="{ECD42228-5B96-4A72-B268-C46DF994E6B7}" dt="2024-01-23T01:50:30.452" v="13183" actId="478"/>
          <ac:spMkLst>
            <pc:docMk/>
            <pc:sldMk cId="2721316561" sldId="861"/>
            <ac:spMk id="9" creationId="{DCAA3CEC-53B9-3876-966D-B46B69E1FC76}"/>
          </ac:spMkLst>
        </pc:spChg>
        <pc:spChg chg="add mod">
          <ac:chgData name="Palit, Tapti" userId="dec6fbcd-7598-406a-8cbf-504d4a3bac15" providerId="ADAL" clId="{ECD42228-5B96-4A72-B268-C46DF994E6B7}" dt="2024-01-23T01:53:12.387" v="13355" actId="1076"/>
          <ac:spMkLst>
            <pc:docMk/>
            <pc:sldMk cId="2721316561" sldId="861"/>
            <ac:spMk id="10" creationId="{8C7698DE-77A6-84F7-F4F9-892ED708C84C}"/>
          </ac:spMkLst>
        </pc:spChg>
        <pc:spChg chg="add mod">
          <ac:chgData name="Palit, Tapti" userId="dec6fbcd-7598-406a-8cbf-504d4a3bac15" providerId="ADAL" clId="{ECD42228-5B96-4A72-B268-C46DF994E6B7}" dt="2024-01-23T01:53:08.266" v="13354" actId="1076"/>
          <ac:spMkLst>
            <pc:docMk/>
            <pc:sldMk cId="2721316561" sldId="861"/>
            <ac:spMk id="11" creationId="{5E60D1AC-F0F0-80BE-2550-A1EB157ED5F9}"/>
          </ac:spMkLst>
        </pc:spChg>
        <pc:spChg chg="add mod">
          <ac:chgData name="Palit, Tapti" userId="dec6fbcd-7598-406a-8cbf-504d4a3bac15" providerId="ADAL" clId="{ECD42228-5B96-4A72-B268-C46DF994E6B7}" dt="2024-01-23T01:53:06.100" v="13353" actId="1076"/>
          <ac:spMkLst>
            <pc:docMk/>
            <pc:sldMk cId="2721316561" sldId="861"/>
            <ac:spMk id="12" creationId="{7688F90E-D8E5-E899-D7C0-8C5571FE159A}"/>
          </ac:spMkLst>
        </pc:spChg>
        <pc:spChg chg="add mod">
          <ac:chgData name="Palit, Tapti" userId="dec6fbcd-7598-406a-8cbf-504d4a3bac15" providerId="ADAL" clId="{ECD42228-5B96-4A72-B268-C46DF994E6B7}" dt="2024-01-24T03:36:47.414" v="38138" actId="207"/>
          <ac:spMkLst>
            <pc:docMk/>
            <pc:sldMk cId="2721316561" sldId="861"/>
            <ac:spMk id="13" creationId="{1146AF7A-B44A-9949-7049-D52858568860}"/>
          </ac:spMkLst>
        </pc:spChg>
        <pc:spChg chg="add del mod">
          <ac:chgData name="Palit, Tapti" userId="dec6fbcd-7598-406a-8cbf-504d4a3bac15" providerId="ADAL" clId="{ECD42228-5B96-4A72-B268-C46DF994E6B7}" dt="2024-01-23T01:52:06.024" v="13268" actId="478"/>
          <ac:spMkLst>
            <pc:docMk/>
            <pc:sldMk cId="2721316561" sldId="861"/>
            <ac:spMk id="13" creationId="{85DEDFE8-2D94-AB41-09C9-6C146288D2C1}"/>
          </ac:spMkLst>
        </pc:spChg>
        <pc:spChg chg="add mod">
          <ac:chgData name="Palit, Tapti" userId="dec6fbcd-7598-406a-8cbf-504d4a3bac15" providerId="ADAL" clId="{ECD42228-5B96-4A72-B268-C46DF994E6B7}" dt="2024-01-23T01:58:11.778" v="13432" actId="1076"/>
          <ac:spMkLst>
            <pc:docMk/>
            <pc:sldMk cId="2721316561" sldId="861"/>
            <ac:spMk id="14" creationId="{D1CA5BFE-9379-8EE1-508F-E492B578C3B0}"/>
          </ac:spMkLst>
        </pc:spChg>
        <pc:spChg chg="add mod">
          <ac:chgData name="Palit, Tapti" userId="dec6fbcd-7598-406a-8cbf-504d4a3bac15" providerId="ADAL" clId="{ECD42228-5B96-4A72-B268-C46DF994E6B7}" dt="2024-01-23T01:58:22.468" v="13433" actId="1076"/>
          <ac:spMkLst>
            <pc:docMk/>
            <pc:sldMk cId="2721316561" sldId="861"/>
            <ac:spMk id="15" creationId="{F39312C8-E117-7A78-E93F-8F4B9F62B12E}"/>
          </ac:spMkLst>
        </pc:spChg>
        <pc:spChg chg="add mod">
          <ac:chgData name="Palit, Tapti" userId="dec6fbcd-7598-406a-8cbf-504d4a3bac15" providerId="ADAL" clId="{ECD42228-5B96-4A72-B268-C46DF994E6B7}" dt="2024-01-23T01:58:22.468" v="13433" actId="1076"/>
          <ac:spMkLst>
            <pc:docMk/>
            <pc:sldMk cId="2721316561" sldId="861"/>
            <ac:spMk id="16" creationId="{6A30D14C-996C-8B16-C2F6-F1ED79986BD6}"/>
          </ac:spMkLst>
        </pc:spChg>
        <pc:spChg chg="add mod">
          <ac:chgData name="Palit, Tapti" userId="dec6fbcd-7598-406a-8cbf-504d4a3bac15" providerId="ADAL" clId="{ECD42228-5B96-4A72-B268-C46DF994E6B7}" dt="2024-01-23T01:58:22.468" v="13433" actId="1076"/>
          <ac:spMkLst>
            <pc:docMk/>
            <pc:sldMk cId="2721316561" sldId="861"/>
            <ac:spMk id="17" creationId="{29F1C7B9-CF12-8C6A-2D53-D33CDC3ECEED}"/>
          </ac:spMkLst>
        </pc:spChg>
        <pc:spChg chg="add mod">
          <ac:chgData name="Palit, Tapti" userId="dec6fbcd-7598-406a-8cbf-504d4a3bac15" providerId="ADAL" clId="{ECD42228-5B96-4A72-B268-C46DF994E6B7}" dt="2024-01-23T01:58:22.468" v="13433" actId="1076"/>
          <ac:spMkLst>
            <pc:docMk/>
            <pc:sldMk cId="2721316561" sldId="861"/>
            <ac:spMk id="18" creationId="{109FC113-D11B-880A-DFD0-6FECFBE976FB}"/>
          </ac:spMkLst>
        </pc:spChg>
        <pc:spChg chg="add mod">
          <ac:chgData name="Palit, Tapti" userId="dec6fbcd-7598-406a-8cbf-504d4a3bac15" providerId="ADAL" clId="{ECD42228-5B96-4A72-B268-C46DF994E6B7}" dt="2024-01-24T03:41:18.961" v="38654" actId="122"/>
          <ac:spMkLst>
            <pc:docMk/>
            <pc:sldMk cId="2721316561" sldId="861"/>
            <ac:spMk id="19" creationId="{4997DBDA-25F2-9552-92C6-485CB931E1DB}"/>
          </ac:spMkLst>
        </pc:spChg>
        <pc:spChg chg="add mod">
          <ac:chgData name="Palit, Tapti" userId="dec6fbcd-7598-406a-8cbf-504d4a3bac15" providerId="ADAL" clId="{ECD42228-5B96-4A72-B268-C46DF994E6B7}" dt="2024-01-24T03:41:00.368" v="38617" actId="20577"/>
          <ac:spMkLst>
            <pc:docMk/>
            <pc:sldMk cId="2721316561" sldId="861"/>
            <ac:spMk id="21" creationId="{743C388A-DA9F-E1B4-CA9B-BEB77095B2DE}"/>
          </ac:spMkLst>
        </pc:spChg>
        <pc:spChg chg="add mod">
          <ac:chgData name="Palit, Tapti" userId="dec6fbcd-7598-406a-8cbf-504d4a3bac15" providerId="ADAL" clId="{ECD42228-5B96-4A72-B268-C46DF994E6B7}" dt="2024-01-23T01:59:53.277" v="13577" actId="207"/>
          <ac:spMkLst>
            <pc:docMk/>
            <pc:sldMk cId="2721316561" sldId="861"/>
            <ac:spMk id="33" creationId="{02085E1C-A902-2189-F16C-911607951D1E}"/>
          </ac:spMkLst>
        </pc:spChg>
        <pc:spChg chg="add mod">
          <ac:chgData name="Palit, Tapti" userId="dec6fbcd-7598-406a-8cbf-504d4a3bac15" providerId="ADAL" clId="{ECD42228-5B96-4A72-B268-C46DF994E6B7}" dt="2024-01-23T01:59:58.703" v="13580" actId="207"/>
          <ac:spMkLst>
            <pc:docMk/>
            <pc:sldMk cId="2721316561" sldId="861"/>
            <ac:spMk id="34" creationId="{FB8C47BA-3625-7C60-4BB9-6D5CAB0D1035}"/>
          </ac:spMkLst>
        </pc:spChg>
        <pc:spChg chg="add mod">
          <ac:chgData name="Palit, Tapti" userId="dec6fbcd-7598-406a-8cbf-504d4a3bac15" providerId="ADAL" clId="{ECD42228-5B96-4A72-B268-C46DF994E6B7}" dt="2024-01-23T02:00:07.544" v="13586" actId="20577"/>
          <ac:spMkLst>
            <pc:docMk/>
            <pc:sldMk cId="2721316561" sldId="861"/>
            <ac:spMk id="35" creationId="{FE0E7E26-69D8-BFBE-89CB-722F1DD2225F}"/>
          </ac:spMkLst>
        </pc:spChg>
        <pc:spChg chg="add mod">
          <ac:chgData name="Palit, Tapti" userId="dec6fbcd-7598-406a-8cbf-504d4a3bac15" providerId="ADAL" clId="{ECD42228-5B96-4A72-B268-C46DF994E6B7}" dt="2024-01-23T02:00:19.718" v="13591" actId="1076"/>
          <ac:spMkLst>
            <pc:docMk/>
            <pc:sldMk cId="2721316561" sldId="861"/>
            <ac:spMk id="36" creationId="{877D0ED9-3450-18F5-C446-EF8366F0F3A7}"/>
          </ac:spMkLst>
        </pc:spChg>
        <pc:spChg chg="add mod">
          <ac:chgData name="Palit, Tapti" userId="dec6fbcd-7598-406a-8cbf-504d4a3bac15" providerId="ADAL" clId="{ECD42228-5B96-4A72-B268-C46DF994E6B7}" dt="2024-01-23T02:00:52.469" v="13599" actId="20577"/>
          <ac:spMkLst>
            <pc:docMk/>
            <pc:sldMk cId="2721316561" sldId="861"/>
            <ac:spMk id="37" creationId="{38B12F18-7E60-539B-1CB6-34C456AEE606}"/>
          </ac:spMkLst>
        </pc:spChg>
        <pc:spChg chg="add mod">
          <ac:chgData name="Palit, Tapti" userId="dec6fbcd-7598-406a-8cbf-504d4a3bac15" providerId="ADAL" clId="{ECD42228-5B96-4A72-B268-C46DF994E6B7}" dt="2024-01-23T02:01:01.555" v="13603" actId="20577"/>
          <ac:spMkLst>
            <pc:docMk/>
            <pc:sldMk cId="2721316561" sldId="861"/>
            <ac:spMk id="38" creationId="{29EE7DA2-3A31-2FDB-53EB-BD5BD2BD0703}"/>
          </ac:spMkLst>
        </pc:spChg>
        <pc:spChg chg="add mod">
          <ac:chgData name="Palit, Tapti" userId="dec6fbcd-7598-406a-8cbf-504d4a3bac15" providerId="ADAL" clId="{ECD42228-5B96-4A72-B268-C46DF994E6B7}" dt="2024-01-23T02:01:12.782" v="13607" actId="20577"/>
          <ac:spMkLst>
            <pc:docMk/>
            <pc:sldMk cId="2721316561" sldId="861"/>
            <ac:spMk id="39" creationId="{CB61133A-CB2B-0A6C-63C6-D736A6F9D415}"/>
          </ac:spMkLst>
        </pc:spChg>
        <pc:spChg chg="add mod">
          <ac:chgData name="Palit, Tapti" userId="dec6fbcd-7598-406a-8cbf-504d4a3bac15" providerId="ADAL" clId="{ECD42228-5B96-4A72-B268-C46DF994E6B7}" dt="2024-01-23T02:01:23.394" v="13613" actId="20577"/>
          <ac:spMkLst>
            <pc:docMk/>
            <pc:sldMk cId="2721316561" sldId="861"/>
            <ac:spMk id="40" creationId="{F2563143-325D-FF75-C914-B46691F391BD}"/>
          </ac:spMkLst>
        </pc:spChg>
        <pc:spChg chg="add mod">
          <ac:chgData name="Palit, Tapti" userId="dec6fbcd-7598-406a-8cbf-504d4a3bac15" providerId="ADAL" clId="{ECD42228-5B96-4A72-B268-C46DF994E6B7}" dt="2024-01-23T02:01:33.333" v="13617" actId="20577"/>
          <ac:spMkLst>
            <pc:docMk/>
            <pc:sldMk cId="2721316561" sldId="861"/>
            <ac:spMk id="41" creationId="{5EB4E2ED-9E46-F12D-AADA-2BDA1112FDDF}"/>
          </ac:spMkLst>
        </pc:spChg>
        <pc:spChg chg="add del mod">
          <ac:chgData name="Palit, Tapti" userId="dec6fbcd-7598-406a-8cbf-504d4a3bac15" providerId="ADAL" clId="{ECD42228-5B96-4A72-B268-C46DF994E6B7}" dt="2024-01-23T02:02:11.953" v="13629" actId="478"/>
          <ac:spMkLst>
            <pc:docMk/>
            <pc:sldMk cId="2721316561" sldId="861"/>
            <ac:spMk id="42" creationId="{997265E2-9D16-916D-DB77-7CEEE9062FC1}"/>
          </ac:spMkLst>
        </pc:spChg>
        <pc:spChg chg="add del mod">
          <ac:chgData name="Palit, Tapti" userId="dec6fbcd-7598-406a-8cbf-504d4a3bac15" providerId="ADAL" clId="{ECD42228-5B96-4A72-B268-C46DF994E6B7}" dt="2024-01-24T03:35:25.508" v="38126" actId="478"/>
          <ac:spMkLst>
            <pc:docMk/>
            <pc:sldMk cId="2721316561" sldId="861"/>
            <ac:spMk id="43" creationId="{245B3D69-F033-13D6-7C9A-82F31639F820}"/>
          </ac:spMkLst>
        </pc:spChg>
        <pc:cxnChg chg="add mod">
          <ac:chgData name="Palit, Tapti" userId="dec6fbcd-7598-406a-8cbf-504d4a3bac15" providerId="ADAL" clId="{ECD42228-5B96-4A72-B268-C46DF994E6B7}" dt="2024-01-23T01:50:35.957" v="13184" actId="14100"/>
          <ac:cxnSpMkLst>
            <pc:docMk/>
            <pc:sldMk cId="2721316561" sldId="861"/>
            <ac:cxnSpMk id="6" creationId="{01738CDD-2786-3FAE-5C35-4A9B00E3B711}"/>
          </ac:cxnSpMkLst>
        </pc:cxnChg>
        <pc:cxnChg chg="add mod">
          <ac:chgData name="Palit, Tapti" userId="dec6fbcd-7598-406a-8cbf-504d4a3bac15" providerId="ADAL" clId="{ECD42228-5B96-4A72-B268-C46DF994E6B7}" dt="2024-01-23T01:57:22.004" v="13419" actId="208"/>
          <ac:cxnSpMkLst>
            <pc:docMk/>
            <pc:sldMk cId="2721316561" sldId="861"/>
            <ac:cxnSpMk id="20" creationId="{6DDA30B6-1C83-0689-CECD-86698F6EC0F3}"/>
          </ac:cxnSpMkLst>
        </pc:cxnChg>
        <pc:cxnChg chg="add mod">
          <ac:chgData name="Palit, Tapti" userId="dec6fbcd-7598-406a-8cbf-504d4a3bac15" providerId="ADAL" clId="{ECD42228-5B96-4A72-B268-C46DF994E6B7}" dt="2024-01-23T01:57:31.428" v="13421" actId="1076"/>
          <ac:cxnSpMkLst>
            <pc:docMk/>
            <pc:sldMk cId="2721316561" sldId="861"/>
            <ac:cxnSpMk id="22" creationId="{959CC1B1-85B3-2A10-84E8-E1C47F1BD88B}"/>
          </ac:cxnSpMkLst>
        </pc:cxnChg>
        <pc:cxnChg chg="add mod">
          <ac:chgData name="Palit, Tapti" userId="dec6fbcd-7598-406a-8cbf-504d4a3bac15" providerId="ADAL" clId="{ECD42228-5B96-4A72-B268-C46DF994E6B7}" dt="2024-01-23T01:57:40.718" v="13423" actId="1076"/>
          <ac:cxnSpMkLst>
            <pc:docMk/>
            <pc:sldMk cId="2721316561" sldId="861"/>
            <ac:cxnSpMk id="23" creationId="{7D541430-602A-95F2-C126-DC54D320CF53}"/>
          </ac:cxnSpMkLst>
        </pc:cxnChg>
        <pc:cxnChg chg="add mod">
          <ac:chgData name="Palit, Tapti" userId="dec6fbcd-7598-406a-8cbf-504d4a3bac15" providerId="ADAL" clId="{ECD42228-5B96-4A72-B268-C46DF994E6B7}" dt="2024-01-23T01:57:45.861" v="13425" actId="1076"/>
          <ac:cxnSpMkLst>
            <pc:docMk/>
            <pc:sldMk cId="2721316561" sldId="861"/>
            <ac:cxnSpMk id="24" creationId="{C46F82AE-F23F-9DD8-FE26-A6841B4F6E8C}"/>
          </ac:cxnSpMkLst>
        </pc:cxnChg>
        <pc:cxnChg chg="add mod">
          <ac:chgData name="Palit, Tapti" userId="dec6fbcd-7598-406a-8cbf-504d4a3bac15" providerId="ADAL" clId="{ECD42228-5B96-4A72-B268-C46DF994E6B7}" dt="2024-01-23T01:58:07.170" v="13431" actId="14100"/>
          <ac:cxnSpMkLst>
            <pc:docMk/>
            <pc:sldMk cId="2721316561" sldId="861"/>
            <ac:cxnSpMk id="25" creationId="{2A1F3082-96BD-C6B8-AB5B-05DF3466897D}"/>
          </ac:cxnSpMkLst>
        </pc:cxnChg>
        <pc:cxnChg chg="add mod">
          <ac:chgData name="Palit, Tapti" userId="dec6fbcd-7598-406a-8cbf-504d4a3bac15" providerId="ADAL" clId="{ECD42228-5B96-4A72-B268-C46DF994E6B7}" dt="2024-01-23T01:58:34.317" v="13437" actId="1076"/>
          <ac:cxnSpMkLst>
            <pc:docMk/>
            <pc:sldMk cId="2721316561" sldId="861"/>
            <ac:cxnSpMk id="27" creationId="{4B41C18F-D478-EA00-D2E1-D208B45E792D}"/>
          </ac:cxnSpMkLst>
        </pc:cxnChg>
        <pc:cxnChg chg="add mod">
          <ac:chgData name="Palit, Tapti" userId="dec6fbcd-7598-406a-8cbf-504d4a3bac15" providerId="ADAL" clId="{ECD42228-5B96-4A72-B268-C46DF994E6B7}" dt="2024-01-23T01:58:39.832" v="13439" actId="1076"/>
          <ac:cxnSpMkLst>
            <pc:docMk/>
            <pc:sldMk cId="2721316561" sldId="861"/>
            <ac:cxnSpMk id="30" creationId="{9884F924-11CC-386A-D818-7C2368DAF791}"/>
          </ac:cxnSpMkLst>
        </pc:cxnChg>
        <pc:cxnChg chg="add mod">
          <ac:chgData name="Palit, Tapti" userId="dec6fbcd-7598-406a-8cbf-504d4a3bac15" providerId="ADAL" clId="{ECD42228-5B96-4A72-B268-C46DF994E6B7}" dt="2024-01-23T01:58:43.831" v="13441" actId="1076"/>
          <ac:cxnSpMkLst>
            <pc:docMk/>
            <pc:sldMk cId="2721316561" sldId="861"/>
            <ac:cxnSpMk id="31" creationId="{5EC608D9-F03A-05FE-E8CB-73EA465F5867}"/>
          </ac:cxnSpMkLst>
        </pc:cxnChg>
        <pc:cxnChg chg="add mod">
          <ac:chgData name="Palit, Tapti" userId="dec6fbcd-7598-406a-8cbf-504d4a3bac15" providerId="ADAL" clId="{ECD42228-5B96-4A72-B268-C46DF994E6B7}" dt="2024-01-23T01:58:48.024" v="13443" actId="1076"/>
          <ac:cxnSpMkLst>
            <pc:docMk/>
            <pc:sldMk cId="2721316561" sldId="861"/>
            <ac:cxnSpMk id="32" creationId="{E7BA70D0-1BE5-EA4E-95D9-453BB6436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3:40:26.956" v="38574"/>
              <pc2:cmMkLst xmlns:pc2="http://schemas.microsoft.com/office/powerpoint/2019/9/main/command">
                <pc:docMk/>
                <pc:sldMk cId="2721316561" sldId="861"/>
                <pc2:cmMk id="{7256F13F-C0C5-4633-9DE1-3E5DC389AE4E}"/>
              </pc2:cmMkLst>
            </pc226:cmChg>
            <pc226:cmChg xmlns:pc226="http://schemas.microsoft.com/office/powerpoint/2022/06/main/command" chg="add">
              <pc226:chgData name="Palit, Tapti" userId="dec6fbcd-7598-406a-8cbf-504d4a3bac15" providerId="ADAL" clId="{ECD42228-5B96-4A72-B268-C46DF994E6B7}" dt="2024-01-23T01:54:57.168" v="13413"/>
              <pc2:cmMkLst xmlns:pc2="http://schemas.microsoft.com/office/powerpoint/2019/9/main/command">
                <pc:docMk/>
                <pc:sldMk cId="2721316561" sldId="861"/>
                <pc2:cmMk id="{41095E4C-961C-4F27-B14C-48F6C1F7F000}"/>
              </pc2:cmMkLst>
            </pc226:cmChg>
          </p:ext>
        </pc:extLst>
      </pc:sldChg>
      <pc:sldChg chg="del">
        <pc:chgData name="Palit, Tapti" userId="dec6fbcd-7598-406a-8cbf-504d4a3bac15" providerId="ADAL" clId="{ECD42228-5B96-4A72-B268-C46DF994E6B7}" dt="2024-01-23T03:27:52.159" v="17427" actId="2696"/>
        <pc:sldMkLst>
          <pc:docMk/>
          <pc:sldMk cId="1562604991" sldId="863"/>
        </pc:sldMkLst>
      </pc:sldChg>
      <pc:sldChg chg="add del mod modShow">
        <pc:chgData name="Palit, Tapti" userId="dec6fbcd-7598-406a-8cbf-504d4a3bac15" providerId="ADAL" clId="{ECD42228-5B96-4A72-B268-C46DF994E6B7}" dt="2024-01-28T03:44:01.241" v="67437" actId="47"/>
        <pc:sldMkLst>
          <pc:docMk/>
          <pc:sldMk cId="2603362603" sldId="863"/>
        </pc:sldMkLst>
      </pc:sldChg>
      <pc:sldChg chg="add del mod modShow">
        <pc:chgData name="Palit, Tapti" userId="dec6fbcd-7598-406a-8cbf-504d4a3bac15" providerId="ADAL" clId="{ECD42228-5B96-4A72-B268-C46DF994E6B7}" dt="2024-01-28T03:44:01.241" v="67437" actId="47"/>
        <pc:sldMkLst>
          <pc:docMk/>
          <pc:sldMk cId="1365772608" sldId="864"/>
        </pc:sldMkLst>
      </pc:sldChg>
      <pc:sldChg chg="del">
        <pc:chgData name="Palit, Tapti" userId="dec6fbcd-7598-406a-8cbf-504d4a3bac15" providerId="ADAL" clId="{ECD42228-5B96-4A72-B268-C46DF994E6B7}" dt="2024-01-23T03:27:52.159" v="17427" actId="2696"/>
        <pc:sldMkLst>
          <pc:docMk/>
          <pc:sldMk cId="3875287835" sldId="864"/>
        </pc:sldMkLst>
      </pc:sldChg>
      <pc:sldChg chg="add del mod modShow">
        <pc:chgData name="Palit, Tapti" userId="dec6fbcd-7598-406a-8cbf-504d4a3bac15" providerId="ADAL" clId="{ECD42228-5B96-4A72-B268-C46DF994E6B7}" dt="2024-01-28T03:44:01.241" v="67437" actId="47"/>
        <pc:sldMkLst>
          <pc:docMk/>
          <pc:sldMk cId="2437301746" sldId="865"/>
        </pc:sldMkLst>
      </pc:sldChg>
      <pc:sldChg chg="del">
        <pc:chgData name="Palit, Tapti" userId="dec6fbcd-7598-406a-8cbf-504d4a3bac15" providerId="ADAL" clId="{ECD42228-5B96-4A72-B268-C46DF994E6B7}" dt="2024-01-23T03:27:52.159" v="17427" actId="2696"/>
        <pc:sldMkLst>
          <pc:docMk/>
          <pc:sldMk cId="3245999662" sldId="865"/>
        </pc:sldMkLst>
      </pc:sldChg>
      <pc:sldChg chg="addSp delSp modSp mod">
        <pc:chgData name="Palit, Tapti" userId="dec6fbcd-7598-406a-8cbf-504d4a3bac15" providerId="ADAL" clId="{ECD42228-5B96-4A72-B268-C46DF994E6B7}" dt="2024-01-24T04:37:34.819" v="40471" actId="478"/>
        <pc:sldMkLst>
          <pc:docMk/>
          <pc:sldMk cId="3018700805" sldId="866"/>
        </pc:sldMkLst>
        <pc:spChg chg="del">
          <ac:chgData name="Palit, Tapti" userId="dec6fbcd-7598-406a-8cbf-504d4a3bac15" providerId="ADAL" clId="{ECD42228-5B96-4A72-B268-C46DF994E6B7}" dt="2024-01-24T04:26:47.049" v="40059"/>
          <ac:spMkLst>
            <pc:docMk/>
            <pc:sldMk cId="3018700805" sldId="866"/>
            <ac:spMk id="2" creationId="{C89E125A-B748-D936-19ED-80B6FEC9C242}"/>
          </ac:spMkLst>
        </pc:spChg>
        <pc:spChg chg="mod">
          <ac:chgData name="Palit, Tapti" userId="dec6fbcd-7598-406a-8cbf-504d4a3bac15" providerId="ADAL" clId="{ECD42228-5B96-4A72-B268-C46DF994E6B7}" dt="2024-01-23T02:34:27.043" v="14436" actId="20577"/>
          <ac:spMkLst>
            <pc:docMk/>
            <pc:sldMk cId="3018700805" sldId="866"/>
            <ac:spMk id="3" creationId="{66BE5494-3AB6-4807-9A55-164D2919192B}"/>
          </ac:spMkLst>
        </pc:spChg>
        <pc:spChg chg="add del mod">
          <ac:chgData name="Palit, Tapti" userId="dec6fbcd-7598-406a-8cbf-504d4a3bac15" providerId="ADAL" clId="{ECD42228-5B96-4A72-B268-C46DF994E6B7}" dt="2024-01-24T04:26:40.351" v="40058" actId="478"/>
          <ac:spMkLst>
            <pc:docMk/>
            <pc:sldMk cId="3018700805" sldId="866"/>
            <ac:spMk id="5" creationId="{BCA72EFF-EC31-007C-62E9-DA8803D7F932}"/>
          </ac:spMkLst>
        </pc:spChg>
        <pc:spChg chg="add del mod">
          <ac:chgData name="Palit, Tapti" userId="dec6fbcd-7598-406a-8cbf-504d4a3bac15" providerId="ADAL" clId="{ECD42228-5B96-4A72-B268-C46DF994E6B7}" dt="2024-01-24T04:26:40.351" v="40058" actId="478"/>
          <ac:spMkLst>
            <pc:docMk/>
            <pc:sldMk cId="3018700805" sldId="866"/>
            <ac:spMk id="6" creationId="{60AF20DB-E835-0722-0957-B91B4C366646}"/>
          </ac:spMkLst>
        </pc:spChg>
        <pc:spChg chg="add del mod">
          <ac:chgData name="Palit, Tapti" userId="dec6fbcd-7598-406a-8cbf-504d4a3bac15" providerId="ADAL" clId="{ECD42228-5B96-4A72-B268-C46DF994E6B7}" dt="2024-01-24T04:18:22.691" v="39985" actId="478"/>
          <ac:spMkLst>
            <pc:docMk/>
            <pc:sldMk cId="3018700805" sldId="866"/>
            <ac:spMk id="7" creationId="{3D8A73EA-284B-424F-B8FC-7AC215DEB2DD}"/>
          </ac:spMkLst>
        </pc:spChg>
        <pc:spChg chg="add del mod">
          <ac:chgData name="Palit, Tapti" userId="dec6fbcd-7598-406a-8cbf-504d4a3bac15" providerId="ADAL" clId="{ECD42228-5B96-4A72-B268-C46DF994E6B7}" dt="2024-01-24T04:35:59.804" v="40404" actId="478"/>
          <ac:spMkLst>
            <pc:docMk/>
            <pc:sldMk cId="3018700805" sldId="866"/>
            <ac:spMk id="11" creationId="{C4825A4D-D22C-A691-8101-21ADD51A0F07}"/>
          </ac:spMkLst>
        </pc:spChg>
        <pc:spChg chg="mod">
          <ac:chgData name="Palit, Tapti" userId="dec6fbcd-7598-406a-8cbf-504d4a3bac15" providerId="ADAL" clId="{ECD42228-5B96-4A72-B268-C46DF994E6B7}" dt="2024-01-24T04:35:41.336" v="40400"/>
          <ac:spMkLst>
            <pc:docMk/>
            <pc:sldMk cId="3018700805" sldId="866"/>
            <ac:spMk id="13" creationId="{871FFBEE-5344-85AA-5600-822E75C9AA1F}"/>
          </ac:spMkLst>
        </pc:spChg>
        <pc:spChg chg="del mod">
          <ac:chgData name="Palit, Tapti" userId="dec6fbcd-7598-406a-8cbf-504d4a3bac15" providerId="ADAL" clId="{ECD42228-5B96-4A72-B268-C46DF994E6B7}" dt="2024-01-24T04:35:48.792" v="40401" actId="478"/>
          <ac:spMkLst>
            <pc:docMk/>
            <pc:sldMk cId="3018700805" sldId="866"/>
            <ac:spMk id="14" creationId="{37504022-2B1B-0664-F377-8379AFD35538}"/>
          </ac:spMkLst>
        </pc:spChg>
        <pc:spChg chg="mod">
          <ac:chgData name="Palit, Tapti" userId="dec6fbcd-7598-406a-8cbf-504d4a3bac15" providerId="ADAL" clId="{ECD42228-5B96-4A72-B268-C46DF994E6B7}" dt="2024-01-24T04:35:41.336" v="40400"/>
          <ac:spMkLst>
            <pc:docMk/>
            <pc:sldMk cId="3018700805" sldId="866"/>
            <ac:spMk id="17" creationId="{B1C1F06F-F755-A25B-6A24-39AD329B5882}"/>
          </ac:spMkLst>
        </pc:spChg>
        <pc:spChg chg="del mod">
          <ac:chgData name="Palit, Tapti" userId="dec6fbcd-7598-406a-8cbf-504d4a3bac15" providerId="ADAL" clId="{ECD42228-5B96-4A72-B268-C46DF994E6B7}" dt="2024-01-24T04:35:52.087" v="40402" actId="478"/>
          <ac:spMkLst>
            <pc:docMk/>
            <pc:sldMk cId="3018700805" sldId="866"/>
            <ac:spMk id="18" creationId="{44090423-B20D-3AD4-F769-D46158068739}"/>
          </ac:spMkLst>
        </pc:spChg>
        <pc:spChg chg="mod">
          <ac:chgData name="Palit, Tapti" userId="dec6fbcd-7598-406a-8cbf-504d4a3bac15" providerId="ADAL" clId="{ECD42228-5B96-4A72-B268-C46DF994E6B7}" dt="2024-01-24T04:35:41.336" v="40400"/>
          <ac:spMkLst>
            <pc:docMk/>
            <pc:sldMk cId="3018700805" sldId="866"/>
            <ac:spMk id="23" creationId="{67870E27-8068-1AB9-92C1-3B366EB3B62B}"/>
          </ac:spMkLst>
        </pc:spChg>
        <pc:spChg chg="del mod">
          <ac:chgData name="Palit, Tapti" userId="dec6fbcd-7598-406a-8cbf-504d4a3bac15" providerId="ADAL" clId="{ECD42228-5B96-4A72-B268-C46DF994E6B7}" dt="2024-01-24T04:35:56.103" v="40403" actId="478"/>
          <ac:spMkLst>
            <pc:docMk/>
            <pc:sldMk cId="3018700805" sldId="866"/>
            <ac:spMk id="24" creationId="{79E2111D-CAAA-03BC-5CA6-9555253B8BFD}"/>
          </ac:spMkLst>
        </pc:spChg>
        <pc:spChg chg="add del mod">
          <ac:chgData name="Palit, Tapti" userId="dec6fbcd-7598-406a-8cbf-504d4a3bac15" providerId="ADAL" clId="{ECD42228-5B96-4A72-B268-C46DF994E6B7}" dt="2024-01-24T04:37:05.328" v="40457" actId="1076"/>
          <ac:spMkLst>
            <pc:docMk/>
            <pc:sldMk cId="3018700805" sldId="866"/>
            <ac:spMk id="25" creationId="{A648A792-6D01-AC5D-AD5D-DB39CB1D9C43}"/>
          </ac:spMkLst>
        </pc:spChg>
        <pc:spChg chg="add del mod">
          <ac:chgData name="Palit, Tapti" userId="dec6fbcd-7598-406a-8cbf-504d4a3bac15" providerId="ADAL" clId="{ECD42228-5B96-4A72-B268-C46DF994E6B7}" dt="2024-01-24T04:37:08.331" v="40458" actId="1076"/>
          <ac:spMkLst>
            <pc:docMk/>
            <pc:sldMk cId="3018700805" sldId="866"/>
            <ac:spMk id="26" creationId="{DAD8FAC0-AC2C-F023-EBB9-6F9FF7FD0209}"/>
          </ac:spMkLst>
        </pc:spChg>
        <pc:spChg chg="add mod">
          <ac:chgData name="Palit, Tapti" userId="dec6fbcd-7598-406a-8cbf-504d4a3bac15" providerId="ADAL" clId="{ECD42228-5B96-4A72-B268-C46DF994E6B7}" dt="2024-01-24T04:37:16.440" v="40467" actId="20577"/>
          <ac:spMkLst>
            <pc:docMk/>
            <pc:sldMk cId="3018700805" sldId="866"/>
            <ac:spMk id="27" creationId="{BFE9EBFD-C5FB-C925-F1FF-8D02BDFFFF02}"/>
          </ac:spMkLst>
        </pc:spChg>
        <pc:grpChg chg="add mod">
          <ac:chgData name="Palit, Tapti" userId="dec6fbcd-7598-406a-8cbf-504d4a3bac15" providerId="ADAL" clId="{ECD42228-5B96-4A72-B268-C46DF994E6B7}" dt="2024-01-24T04:35:41.336" v="40400"/>
          <ac:grpSpMkLst>
            <pc:docMk/>
            <pc:sldMk cId="3018700805" sldId="866"/>
            <ac:grpSpMk id="12" creationId="{D5ADC790-CD4C-A613-B876-FB7D8A6A8622}"/>
          </ac:grpSpMkLst>
        </pc:grpChg>
        <pc:grpChg chg="add mod">
          <ac:chgData name="Palit, Tapti" userId="dec6fbcd-7598-406a-8cbf-504d4a3bac15" providerId="ADAL" clId="{ECD42228-5B96-4A72-B268-C46DF994E6B7}" dt="2024-01-24T04:35:41.336" v="40400"/>
          <ac:grpSpMkLst>
            <pc:docMk/>
            <pc:sldMk cId="3018700805" sldId="866"/>
            <ac:grpSpMk id="16" creationId="{EF9AF598-3E29-B109-659E-B260F0379E1F}"/>
          </ac:grpSpMkLst>
        </pc:grpChg>
        <pc:grpChg chg="add mod">
          <ac:chgData name="Palit, Tapti" userId="dec6fbcd-7598-406a-8cbf-504d4a3bac15" providerId="ADAL" clId="{ECD42228-5B96-4A72-B268-C46DF994E6B7}" dt="2024-01-24T04:35:41.336" v="40400"/>
          <ac:grpSpMkLst>
            <pc:docMk/>
            <pc:sldMk cId="3018700805" sldId="866"/>
            <ac:grpSpMk id="20" creationId="{C6B27868-4AE6-EA5E-4322-AE88D75F0DCD}"/>
          </ac:grpSpMkLst>
        </pc:grpChg>
        <pc:grpChg chg="del mod">
          <ac:chgData name="Palit, Tapti" userId="dec6fbcd-7598-406a-8cbf-504d4a3bac15" providerId="ADAL" clId="{ECD42228-5B96-4A72-B268-C46DF994E6B7}" dt="2024-01-24T04:35:56.103" v="40403" actId="478"/>
          <ac:grpSpMkLst>
            <pc:docMk/>
            <pc:sldMk cId="3018700805" sldId="866"/>
            <ac:grpSpMk id="21" creationId="{794F0FAB-C28C-8627-B34F-14F78273C251}"/>
          </ac:grpSpMkLst>
        </pc:grpChg>
        <pc:picChg chg="add del mod">
          <ac:chgData name="Palit, Tapti" userId="dec6fbcd-7598-406a-8cbf-504d4a3bac15" providerId="ADAL" clId="{ECD42228-5B96-4A72-B268-C46DF994E6B7}" dt="2024-01-24T04:27:07.752" v="40065" actId="478"/>
          <ac:picMkLst>
            <pc:docMk/>
            <pc:sldMk cId="3018700805" sldId="866"/>
            <ac:picMk id="9" creationId="{8C1604F3-6F92-F5E7-A646-21442B5AD5DC}"/>
          </ac:picMkLst>
        </pc:picChg>
        <pc:picChg chg="mod">
          <ac:chgData name="Palit, Tapti" userId="dec6fbcd-7598-406a-8cbf-504d4a3bac15" providerId="ADAL" clId="{ECD42228-5B96-4A72-B268-C46DF994E6B7}" dt="2024-01-24T04:35:41.336" v="40400"/>
          <ac:picMkLst>
            <pc:docMk/>
            <pc:sldMk cId="3018700805" sldId="866"/>
            <ac:picMk id="15" creationId="{CC70AF3A-02C0-65FE-A519-1E85976E9514}"/>
          </ac:picMkLst>
        </pc:picChg>
        <pc:picChg chg="mod">
          <ac:chgData name="Palit, Tapti" userId="dec6fbcd-7598-406a-8cbf-504d4a3bac15" providerId="ADAL" clId="{ECD42228-5B96-4A72-B268-C46DF994E6B7}" dt="2024-01-24T04:35:41.336" v="40400"/>
          <ac:picMkLst>
            <pc:docMk/>
            <pc:sldMk cId="3018700805" sldId="866"/>
            <ac:picMk id="19" creationId="{9927E1D8-61AD-4446-1338-553629360A84}"/>
          </ac:picMkLst>
        </pc:picChg>
        <pc:picChg chg="mod">
          <ac:chgData name="Palit, Tapti" userId="dec6fbcd-7598-406a-8cbf-504d4a3bac15" providerId="ADAL" clId="{ECD42228-5B96-4A72-B268-C46DF994E6B7}" dt="2024-01-24T04:35:41.336" v="40400"/>
          <ac:picMkLst>
            <pc:docMk/>
            <pc:sldMk cId="3018700805" sldId="866"/>
            <ac:picMk id="22" creationId="{91AD7763-3B74-6FF7-886B-445C0F86141F}"/>
          </ac:picMkLst>
        </pc:picChg>
        <pc:picChg chg="add del mod">
          <ac:chgData name="Palit, Tapti" userId="dec6fbcd-7598-406a-8cbf-504d4a3bac15" providerId="ADAL" clId="{ECD42228-5B96-4A72-B268-C46DF994E6B7}" dt="2024-01-24T04:37:34.819" v="40471" actId="478"/>
          <ac:picMkLst>
            <pc:docMk/>
            <pc:sldMk cId="3018700805" sldId="866"/>
            <ac:picMk id="28" creationId="{A966370D-91E5-0F7C-A1B0-4C3682D6AE51}"/>
          </ac:picMkLst>
        </pc:picChg>
      </pc:sldChg>
      <pc:sldChg chg="add del mod modShow">
        <pc:chgData name="Palit, Tapti" userId="dec6fbcd-7598-406a-8cbf-504d4a3bac15" providerId="ADAL" clId="{ECD42228-5B96-4A72-B268-C46DF994E6B7}" dt="2024-01-28T03:44:01.241" v="67437" actId="47"/>
        <pc:sldMkLst>
          <pc:docMk/>
          <pc:sldMk cId="777714216" sldId="867"/>
        </pc:sldMkLst>
      </pc:sldChg>
      <pc:sldChg chg="del">
        <pc:chgData name="Palit, Tapti" userId="dec6fbcd-7598-406a-8cbf-504d4a3bac15" providerId="ADAL" clId="{ECD42228-5B96-4A72-B268-C46DF994E6B7}" dt="2024-01-23T03:27:52.159" v="17427" actId="2696"/>
        <pc:sldMkLst>
          <pc:docMk/>
          <pc:sldMk cId="3862004641" sldId="867"/>
        </pc:sldMkLst>
      </pc:sldChg>
      <pc:sldChg chg="add del mod modShow">
        <pc:chgData name="Palit, Tapti" userId="dec6fbcd-7598-406a-8cbf-504d4a3bac15" providerId="ADAL" clId="{ECD42228-5B96-4A72-B268-C46DF994E6B7}" dt="2024-01-28T03:44:01.241" v="67437" actId="47"/>
        <pc:sldMkLst>
          <pc:docMk/>
          <pc:sldMk cId="737768944" sldId="868"/>
        </pc:sldMkLst>
      </pc:sldChg>
      <pc:sldChg chg="del">
        <pc:chgData name="Palit, Tapti" userId="dec6fbcd-7598-406a-8cbf-504d4a3bac15" providerId="ADAL" clId="{ECD42228-5B96-4A72-B268-C46DF994E6B7}" dt="2024-01-22T20:30:16.522" v="8587" actId="2696"/>
        <pc:sldMkLst>
          <pc:docMk/>
          <pc:sldMk cId="3013129536" sldId="868"/>
        </pc:sldMkLst>
      </pc:sldChg>
      <pc:sldChg chg="addSp delSp modSp mod delAnim modNotesTx">
        <pc:chgData name="Palit, Tapti" userId="dec6fbcd-7598-406a-8cbf-504d4a3bac15" providerId="ADAL" clId="{ECD42228-5B96-4A72-B268-C46DF994E6B7}" dt="2024-01-25T07:34:13.144" v="56412" actId="20577"/>
        <pc:sldMkLst>
          <pc:docMk/>
          <pc:sldMk cId="1317513108" sldId="869"/>
        </pc:sldMkLst>
        <pc:spChg chg="mod">
          <ac:chgData name="Palit, Tapti" userId="dec6fbcd-7598-406a-8cbf-504d4a3bac15" providerId="ADAL" clId="{ECD42228-5B96-4A72-B268-C46DF994E6B7}" dt="2024-01-25T07:34:13.144" v="56412" actId="20577"/>
          <ac:spMkLst>
            <pc:docMk/>
            <pc:sldMk cId="1317513108" sldId="869"/>
            <ac:spMk id="3" creationId="{1A4EE72C-E366-5492-87E3-08AB9883664A}"/>
          </ac:spMkLst>
        </pc:spChg>
        <pc:spChg chg="del mod">
          <ac:chgData name="Palit, Tapti" userId="dec6fbcd-7598-406a-8cbf-504d4a3bac15" providerId="ADAL" clId="{ECD42228-5B96-4A72-B268-C46DF994E6B7}" dt="2024-01-24T04:13:34.637" v="39952" actId="21"/>
          <ac:spMkLst>
            <pc:docMk/>
            <pc:sldMk cId="1317513108" sldId="869"/>
            <ac:spMk id="7" creationId="{0A886C6B-9CA6-749E-CBA8-AE2EEE4F9216}"/>
          </ac:spMkLst>
        </pc:spChg>
        <pc:spChg chg="add mod">
          <ac:chgData name="Palit, Tapti" userId="dec6fbcd-7598-406a-8cbf-504d4a3bac15" providerId="ADAL" clId="{ECD42228-5B96-4A72-B268-C46DF994E6B7}" dt="2024-01-25T07:33:59.067" v="56394" actId="1076"/>
          <ac:spMkLst>
            <pc:docMk/>
            <pc:sldMk cId="1317513108" sldId="869"/>
            <ac:spMk id="9" creationId="{6CB49946-AA65-E6A3-55D5-EF49A80BD7D9}"/>
          </ac:spMkLst>
        </pc:spChg>
        <pc:graphicFrameChg chg="mod">
          <ac:chgData name="Palit, Tapti" userId="dec6fbcd-7598-406a-8cbf-504d4a3bac15" providerId="ADAL" clId="{ECD42228-5B96-4A72-B268-C46DF994E6B7}" dt="2024-01-25T07:29:27.985" v="56323" actId="20577"/>
          <ac:graphicFrameMkLst>
            <pc:docMk/>
            <pc:sldMk cId="1317513108" sldId="869"/>
            <ac:graphicFrameMk id="6" creationId="{29DDF177-FB8C-28F0-7429-A32CAB798CE6}"/>
          </ac:graphicFrameMkLst>
        </pc:graphicFrameChg>
        <pc:cxnChg chg="add mod">
          <ac:chgData name="Palit, Tapti" userId="dec6fbcd-7598-406a-8cbf-504d4a3bac15" providerId="ADAL" clId="{ECD42228-5B96-4A72-B268-C46DF994E6B7}" dt="2024-01-25T07:34:04.521" v="56395" actId="14100"/>
          <ac:cxnSpMkLst>
            <pc:docMk/>
            <pc:sldMk cId="1317513108" sldId="869"/>
            <ac:cxnSpMk id="7" creationId="{76FD7E0D-3CEC-7130-FA4A-5D07B4B660CA}"/>
          </ac:cxnSpMkLst>
        </pc:cxnChg>
        <pc:cxnChg chg="add del">
          <ac:chgData name="Palit, Tapti" userId="dec6fbcd-7598-406a-8cbf-504d4a3bac15" providerId="ADAL" clId="{ECD42228-5B96-4A72-B268-C46DF994E6B7}" dt="2024-01-25T04:54:11.627" v="50561" actId="478"/>
          <ac:cxnSpMkLst>
            <pc:docMk/>
            <pc:sldMk cId="1317513108" sldId="869"/>
            <ac:cxnSpMk id="7" creationId="{A08E6594-807A-A910-439B-047FAD18B764}"/>
          </ac:cxnSpMkLst>
        </pc:cxnChg>
      </pc:sldChg>
      <pc:sldChg chg="mod modNotesTx">
        <pc:chgData name="Palit, Tapti" userId="dec6fbcd-7598-406a-8cbf-504d4a3bac15" providerId="ADAL" clId="{ECD42228-5B96-4A72-B268-C46DF994E6B7}" dt="2024-02-12T14:22:26.027" v="112340" actId="27918"/>
        <pc:sldMkLst>
          <pc:docMk/>
          <pc:sldMk cId="3481442751" sldId="869"/>
        </pc:sldMkLst>
      </pc:sldChg>
      <pc:sldChg chg="addSp delSp modSp add del mod modClrScheme addCm delCm modCm chgLayout">
        <pc:chgData name="Palit, Tapti" userId="dec6fbcd-7598-406a-8cbf-504d4a3bac15" providerId="ADAL" clId="{ECD42228-5B96-4A72-B268-C46DF994E6B7}" dt="2024-01-16T01:30:34.762" v="4581" actId="207"/>
        <pc:sldMkLst>
          <pc:docMk/>
          <pc:sldMk cId="1699665765" sldId="870"/>
        </pc:sldMkLst>
        <pc:spChg chg="mod ord">
          <ac:chgData name="Palit, Tapti" userId="dec6fbcd-7598-406a-8cbf-504d4a3bac15" providerId="ADAL" clId="{ECD42228-5B96-4A72-B268-C46DF994E6B7}" dt="2024-01-14T19:20:42.556" v="382" actId="700"/>
          <ac:spMkLst>
            <pc:docMk/>
            <pc:sldMk cId="1699665765" sldId="870"/>
            <ac:spMk id="2" creationId="{164331AB-0F87-2A94-5B10-AF3850EA3C13}"/>
          </ac:spMkLst>
        </pc:spChg>
        <pc:spChg chg="mod">
          <ac:chgData name="Palit, Tapti" userId="dec6fbcd-7598-406a-8cbf-504d4a3bac15" providerId="ADAL" clId="{ECD42228-5B96-4A72-B268-C46DF994E6B7}" dt="2024-01-14T20:51:29.055" v="1427" actId="1076"/>
          <ac:spMkLst>
            <pc:docMk/>
            <pc:sldMk cId="1699665765" sldId="870"/>
            <ac:spMk id="3" creationId="{B57250D7-DEE4-A696-93E8-803A82B54AA7}"/>
          </ac:spMkLst>
        </pc:spChg>
        <pc:spChg chg="mod ord">
          <ac:chgData name="Palit, Tapti" userId="dec6fbcd-7598-406a-8cbf-504d4a3bac15" providerId="ADAL" clId="{ECD42228-5B96-4A72-B268-C46DF994E6B7}" dt="2024-01-14T19:20:42.556" v="382" actId="700"/>
          <ac:spMkLst>
            <pc:docMk/>
            <pc:sldMk cId="1699665765" sldId="870"/>
            <ac:spMk id="4" creationId="{1F3BEE15-F4A0-1FEA-1E93-3B660B9F2971}"/>
          </ac:spMkLst>
        </pc:spChg>
        <pc:spChg chg="mod">
          <ac:chgData name="Palit, Tapti" userId="dec6fbcd-7598-406a-8cbf-504d4a3bac15" providerId="ADAL" clId="{ECD42228-5B96-4A72-B268-C46DF994E6B7}" dt="2024-01-16T01:30:26.983" v="4579" actId="207"/>
          <ac:spMkLst>
            <pc:docMk/>
            <pc:sldMk cId="1699665765" sldId="870"/>
            <ac:spMk id="5" creationId="{68386F80-36FF-7696-B67B-687A28CE50A1}"/>
          </ac:spMkLst>
        </pc:spChg>
        <pc:spChg chg="add del mod ord">
          <ac:chgData name="Palit, Tapti" userId="dec6fbcd-7598-406a-8cbf-504d4a3bac15" providerId="ADAL" clId="{ECD42228-5B96-4A72-B268-C46DF994E6B7}" dt="2024-01-14T19:18:49.734" v="374" actId="700"/>
          <ac:spMkLst>
            <pc:docMk/>
            <pc:sldMk cId="1699665765" sldId="870"/>
            <ac:spMk id="6" creationId="{0E2D8D14-8365-8F35-3791-44A1650D568D}"/>
          </ac:spMkLst>
        </pc:spChg>
        <pc:spChg chg="mod">
          <ac:chgData name="Palit, Tapti" userId="dec6fbcd-7598-406a-8cbf-504d4a3bac15" providerId="ADAL" clId="{ECD42228-5B96-4A72-B268-C46DF994E6B7}" dt="2024-01-16T01:30:34.762" v="4581" actId="207"/>
          <ac:spMkLst>
            <pc:docMk/>
            <pc:sldMk cId="1699665765" sldId="870"/>
            <ac:spMk id="7" creationId="{A81D8A86-5728-C67F-0278-3A592D4B8FB9}"/>
          </ac:spMkLst>
        </pc:spChg>
        <pc:spChg chg="add mod ord">
          <ac:chgData name="Palit, Tapti" userId="dec6fbcd-7598-406a-8cbf-504d4a3bac15" providerId="ADAL" clId="{ECD42228-5B96-4A72-B268-C46DF994E6B7}" dt="2024-01-14T19:20:47.910" v="385" actId="20577"/>
          <ac:spMkLst>
            <pc:docMk/>
            <pc:sldMk cId="1699665765" sldId="870"/>
            <ac:spMk id="8" creationId="{FFAB3311-65C2-2963-345A-1E5864C0A655}"/>
          </ac:spMkLst>
        </pc:spChg>
        <pc:spChg chg="mod">
          <ac:chgData name="Palit, Tapti" userId="dec6fbcd-7598-406a-8cbf-504d4a3bac15" providerId="ADAL" clId="{ECD42228-5B96-4A72-B268-C46DF994E6B7}" dt="2024-01-14T20:41:50.900" v="1171" actId="6549"/>
          <ac:spMkLst>
            <pc:docMk/>
            <pc:sldMk cId="1699665765" sldId="870"/>
            <ac:spMk id="32" creationId="{CE5645A5-88BA-920D-64CE-86A11E3CAA5D}"/>
          </ac:spMkLst>
        </pc:spChg>
        <pc:spChg chg="mod">
          <ac:chgData name="Palit, Tapti" userId="dec6fbcd-7598-406a-8cbf-504d4a3bac15" providerId="ADAL" clId="{ECD42228-5B96-4A72-B268-C46DF994E6B7}" dt="2024-01-14T20:51:20.321" v="1425" actId="1076"/>
          <ac:spMkLst>
            <pc:docMk/>
            <pc:sldMk cId="1699665765" sldId="870"/>
            <ac:spMk id="34" creationId="{B7F2D972-8F06-5B99-F899-249FFAEBFFEF}"/>
          </ac:spMkLst>
        </pc:spChg>
        <pc:spChg chg="del mod ord">
          <ac:chgData name="Palit, Tapti" userId="dec6fbcd-7598-406a-8cbf-504d4a3bac15" providerId="ADAL" clId="{ECD42228-5B96-4A72-B268-C46DF994E6B7}" dt="2024-01-14T19:20:53.451" v="386" actId="478"/>
          <ac:spMkLst>
            <pc:docMk/>
            <pc:sldMk cId="1699665765" sldId="870"/>
            <ac:spMk id="40" creationId="{36D80653-0A5B-A378-33D8-3C4434B09FC8}"/>
          </ac:spMkLst>
        </pc:spChg>
        <pc:cxnChg chg="mod">
          <ac:chgData name="Palit, Tapti" userId="dec6fbcd-7598-406a-8cbf-504d4a3bac15" providerId="ADAL" clId="{ECD42228-5B96-4A72-B268-C46DF994E6B7}" dt="2024-01-14T20:51:35.025" v="1429" actId="14100"/>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0:30.808" v="1655"/>
              <pc2:cmMkLst xmlns:pc2="http://schemas.microsoft.com/office/powerpoint/2019/9/main/command">
                <pc:docMk/>
                <pc:sldMk cId="1699665765" sldId="870"/>
                <pc2:cmMk id="{A38E67AF-9CD1-441D-BE08-D0FAABB542E8}"/>
              </pc2:cmMkLst>
              <pc226:cmRplyChg chg="add">
                <pc226:chgData name="Palit, Tapti" userId="dec6fbcd-7598-406a-8cbf-504d4a3bac15" providerId="ADAL" clId="{ECD42228-5B96-4A72-B268-C46DF994E6B7}" dt="2024-01-14T21:20:30.808" v="1655"/>
                <pc2:cmRplyMkLst xmlns:pc2="http://schemas.microsoft.com/office/powerpoint/2019/9/main/command">
                  <pc:docMk/>
                  <pc:sldMk cId="1699665765" sldId="870"/>
                  <pc2:cmMk id="{A38E67AF-9CD1-441D-BE08-D0FAABB542E8}"/>
                  <pc2:cmRplyMk id="{06DA93C5-78DF-4873-9D6F-140257C2F491}"/>
                </pc2:cmRplyMkLst>
              </pc226:cmRplyChg>
            </pc226:cmChg>
            <pc226:cmChg xmlns:pc226="http://schemas.microsoft.com/office/powerpoint/2022/06/main/command" chg="add del">
              <pc226:chgData name="Palit, Tapti" userId="dec6fbcd-7598-406a-8cbf-504d4a3bac15" providerId="ADAL" clId="{ECD42228-5B96-4A72-B268-C46DF994E6B7}" dt="2024-01-14T21:19:41.033" v="1652"/>
              <pc2:cmMkLst xmlns:pc2="http://schemas.microsoft.com/office/powerpoint/2019/9/main/command">
                <pc:docMk/>
                <pc:sldMk cId="1699665765" sldId="870"/>
                <pc2:cmMk id="{4397B3D1-5007-4530-ABE4-873414B9B953}"/>
              </pc2:cmMkLst>
            </pc226:cmChg>
            <pc226:cmChg xmlns:pc226="http://schemas.microsoft.com/office/powerpoint/2022/06/main/command" chg="add del">
              <pc226:chgData name="Palit, Tapti" userId="dec6fbcd-7598-406a-8cbf-504d4a3bac15" providerId="ADAL" clId="{ECD42228-5B96-4A72-B268-C46DF994E6B7}" dt="2024-01-14T21:19:42.313" v="1653"/>
              <pc2:cmMkLst xmlns:pc2="http://schemas.microsoft.com/office/powerpoint/2019/9/main/command">
                <pc:docMk/>
                <pc:sldMk cId="1699665765" sldId="870"/>
                <pc2:cmMk id="{D970CED4-71D8-4B2E-B46A-3140DBB81CFE}"/>
              </pc2:cmMkLst>
            </pc226:cmChg>
          </p:ext>
        </pc:extLst>
      </pc:sldChg>
      <pc:sldChg chg="add del mod modShow">
        <pc:chgData name="Palit, Tapti" userId="dec6fbcd-7598-406a-8cbf-504d4a3bac15" providerId="ADAL" clId="{ECD42228-5B96-4A72-B268-C46DF994E6B7}" dt="2024-01-28T03:44:01.241" v="67437" actId="47"/>
        <pc:sldMkLst>
          <pc:docMk/>
          <pc:sldMk cId="2148015483" sldId="870"/>
        </pc:sldMkLst>
      </pc:sldChg>
      <pc:sldChg chg="addSp delSp modSp new del mod modAnim modNotesTx">
        <pc:chgData name="Palit, Tapti" userId="dec6fbcd-7598-406a-8cbf-504d4a3bac15" providerId="ADAL" clId="{ECD42228-5B96-4A72-B268-C46DF994E6B7}" dt="2024-01-25T04:48:53.113" v="50545" actId="2696"/>
        <pc:sldMkLst>
          <pc:docMk/>
          <pc:sldMk cId="3088680036" sldId="870"/>
        </pc:sldMkLst>
        <pc:spChg chg="del">
          <ac:chgData name="Palit, Tapti" userId="dec6fbcd-7598-406a-8cbf-504d4a3bac15" providerId="ADAL" clId="{ECD42228-5B96-4A72-B268-C46DF994E6B7}" dt="2024-01-22T19:44:23.235" v="8045" actId="478"/>
          <ac:spMkLst>
            <pc:docMk/>
            <pc:sldMk cId="3088680036" sldId="870"/>
            <ac:spMk id="2" creationId="{B95313CB-4304-5A5C-ACD9-95B569975707}"/>
          </ac:spMkLst>
        </pc:spChg>
        <pc:spChg chg="mod">
          <ac:chgData name="Palit, Tapti" userId="dec6fbcd-7598-406a-8cbf-504d4a3bac15" providerId="ADAL" clId="{ECD42228-5B96-4A72-B268-C46DF994E6B7}" dt="2024-01-22T23:40:05.186" v="10409" actId="20577"/>
          <ac:spMkLst>
            <pc:docMk/>
            <pc:sldMk cId="3088680036" sldId="870"/>
            <ac:spMk id="3" creationId="{C6BE787B-C16E-02EB-5DA9-187ECDD659BC}"/>
          </ac:spMkLst>
        </pc:spChg>
        <pc:spChg chg="add del mod">
          <ac:chgData name="Palit, Tapti" userId="dec6fbcd-7598-406a-8cbf-504d4a3bac15" providerId="ADAL" clId="{ECD42228-5B96-4A72-B268-C46DF994E6B7}" dt="2024-01-22T19:44:17.071" v="8043" actId="21"/>
          <ac:spMkLst>
            <pc:docMk/>
            <pc:sldMk cId="3088680036" sldId="870"/>
            <ac:spMk id="7" creationId="{F6E53FAE-1592-89D7-9DCB-10413E45EE1C}"/>
          </ac:spMkLst>
        </pc:spChg>
        <pc:spChg chg="add del mod">
          <ac:chgData name="Palit, Tapti" userId="dec6fbcd-7598-406a-8cbf-504d4a3bac15" providerId="ADAL" clId="{ECD42228-5B96-4A72-B268-C46DF994E6B7}" dt="2024-01-22T19:44:17.071" v="8043" actId="21"/>
          <ac:spMkLst>
            <pc:docMk/>
            <pc:sldMk cId="3088680036" sldId="870"/>
            <ac:spMk id="9" creationId="{8D3BEB0C-DDBD-8F40-E3B1-714A57D26613}"/>
          </ac:spMkLst>
        </pc:spChg>
        <pc:spChg chg="add mod">
          <ac:chgData name="Palit, Tapti" userId="dec6fbcd-7598-406a-8cbf-504d4a3bac15" providerId="ADAL" clId="{ECD42228-5B96-4A72-B268-C46DF994E6B7}" dt="2024-01-22T19:46:01.436" v="8063" actId="1076"/>
          <ac:spMkLst>
            <pc:docMk/>
            <pc:sldMk cId="3088680036" sldId="870"/>
            <ac:spMk id="10" creationId="{1CD5A577-E5D9-8C76-EB20-F45DB5AB78EE}"/>
          </ac:spMkLst>
        </pc:spChg>
        <pc:spChg chg="add mod">
          <ac:chgData name="Palit, Tapti" userId="dec6fbcd-7598-406a-8cbf-504d4a3bac15" providerId="ADAL" clId="{ECD42228-5B96-4A72-B268-C46DF994E6B7}" dt="2024-01-24T01:50:02.900" v="34340" actId="1035"/>
          <ac:spMkLst>
            <pc:docMk/>
            <pc:sldMk cId="3088680036" sldId="870"/>
            <ac:spMk id="13" creationId="{5DF885B0-C607-5D49-E0DF-FCEEE198A648}"/>
          </ac:spMkLst>
        </pc:spChg>
        <pc:picChg chg="add mod">
          <ac:chgData name="Palit, Tapti" userId="dec6fbcd-7598-406a-8cbf-504d4a3bac15" providerId="ADAL" clId="{ECD42228-5B96-4A72-B268-C46DF994E6B7}" dt="2024-01-22T19:45:54.657" v="8062" actId="1076"/>
          <ac:picMkLst>
            <pc:docMk/>
            <pc:sldMk cId="3088680036" sldId="870"/>
            <ac:picMk id="5" creationId="{CEA069DB-F701-115C-B47C-A641821873C1}"/>
          </ac:picMkLst>
        </pc:picChg>
        <pc:picChg chg="add mod">
          <ac:chgData name="Palit, Tapti" userId="dec6fbcd-7598-406a-8cbf-504d4a3bac15" providerId="ADAL" clId="{ECD42228-5B96-4A72-B268-C46DF994E6B7}" dt="2024-01-22T19:46:13.316" v="8067" actId="1076"/>
          <ac:picMkLst>
            <pc:docMk/>
            <pc:sldMk cId="3088680036" sldId="870"/>
            <ac:picMk id="11" creationId="{907511A1-E51C-5F86-A47D-FDA8A9FAFA51}"/>
          </ac:picMkLst>
        </pc:picChg>
        <pc:picChg chg="add mod">
          <ac:chgData name="Palit, Tapti" userId="dec6fbcd-7598-406a-8cbf-504d4a3bac15" providerId="ADAL" clId="{ECD42228-5B96-4A72-B268-C46DF994E6B7}" dt="2024-01-23T01:37:47.158" v="12676" actId="1076"/>
          <ac:picMkLst>
            <pc:docMk/>
            <pc:sldMk cId="3088680036" sldId="870"/>
            <ac:picMk id="1026" creationId="{549CF9D0-6DC7-CBFE-EBF2-F363AC0D35EC}"/>
          </ac:picMkLst>
        </pc:picChg>
        <pc:cxnChg chg="add del mod">
          <ac:chgData name="Palit, Tapti" userId="dec6fbcd-7598-406a-8cbf-504d4a3bac15" providerId="ADAL" clId="{ECD42228-5B96-4A72-B268-C46DF994E6B7}" dt="2024-01-22T19:44:17.071" v="8043" actId="21"/>
          <ac:cxnSpMkLst>
            <pc:docMk/>
            <pc:sldMk cId="3088680036" sldId="870"/>
            <ac:cxnSpMk id="6" creationId="{B0811C4B-4D67-5C37-793C-877A4C34ADB9}"/>
          </ac:cxnSpMkLst>
        </pc:cxnChg>
        <pc:cxnChg chg="add del mod">
          <ac:chgData name="Palit, Tapti" userId="dec6fbcd-7598-406a-8cbf-504d4a3bac15" providerId="ADAL" clId="{ECD42228-5B96-4A72-B268-C46DF994E6B7}" dt="2024-01-22T19:44:17.071" v="8043" actId="21"/>
          <ac:cxnSpMkLst>
            <pc:docMk/>
            <pc:sldMk cId="3088680036" sldId="870"/>
            <ac:cxnSpMk id="8" creationId="{668F9720-32B7-B7D4-6437-F09A8D253315}"/>
          </ac:cxnSpMkLst>
        </pc:cxnChg>
        <pc:cxnChg chg="add mod">
          <ac:chgData name="Palit, Tapti" userId="dec6fbcd-7598-406a-8cbf-504d4a3bac15" providerId="ADAL" clId="{ECD42228-5B96-4A72-B268-C46DF994E6B7}" dt="2024-01-22T20:25:00.112" v="8449" actId="1076"/>
          <ac:cxnSpMkLst>
            <pc:docMk/>
            <pc:sldMk cId="3088680036" sldId="870"/>
            <ac:cxnSpMk id="12" creationId="{460AB99F-954D-E35B-336F-D28836D9D7A7}"/>
          </ac:cxnSpMkLst>
        </pc:cxnChg>
      </pc:sldChg>
      <pc:sldChg chg="add del mod modShow">
        <pc:chgData name="Palit, Tapti" userId="dec6fbcd-7598-406a-8cbf-504d4a3bac15" providerId="ADAL" clId="{ECD42228-5B96-4A72-B268-C46DF994E6B7}" dt="2024-01-28T03:44:01.241" v="67437" actId="47"/>
        <pc:sldMkLst>
          <pc:docMk/>
          <pc:sldMk cId="398552972" sldId="871"/>
        </pc:sldMkLst>
      </pc:sldChg>
      <pc:sldChg chg="addSp delSp modSp new del mod modClrScheme addAnim delAnim modAnim addCm delCm chgLayout modNotesTx">
        <pc:chgData name="Palit, Tapti" userId="dec6fbcd-7598-406a-8cbf-504d4a3bac15" providerId="ADAL" clId="{ECD42228-5B96-4A72-B268-C46DF994E6B7}" dt="2024-01-25T04:48:53.113" v="50545" actId="2696"/>
        <pc:sldMkLst>
          <pc:docMk/>
          <pc:sldMk cId="2196532392" sldId="871"/>
        </pc:sldMkLst>
        <pc:spChg chg="del mod ord">
          <ac:chgData name="Palit, Tapti" userId="dec6fbcd-7598-406a-8cbf-504d4a3bac15" providerId="ADAL" clId="{ECD42228-5B96-4A72-B268-C46DF994E6B7}" dt="2024-01-22T19:47:21.947" v="8116" actId="700"/>
          <ac:spMkLst>
            <pc:docMk/>
            <pc:sldMk cId="2196532392" sldId="871"/>
            <ac:spMk id="2" creationId="{74F9ACC0-E39D-393E-9242-70738163E1BB}"/>
          </ac:spMkLst>
        </pc:spChg>
        <pc:spChg chg="add del mod">
          <ac:chgData name="Palit, Tapti" userId="dec6fbcd-7598-406a-8cbf-504d4a3bac15" providerId="ADAL" clId="{ECD42228-5B96-4A72-B268-C46DF994E6B7}" dt="2024-01-22T20:01:35.887" v="8291" actId="6264"/>
          <ac:spMkLst>
            <pc:docMk/>
            <pc:sldMk cId="2196532392" sldId="871"/>
            <ac:spMk id="2" creationId="{A1AD414B-1BF5-3252-167C-6737F9E06125}"/>
          </ac:spMkLst>
        </pc:spChg>
        <pc:spChg chg="del mod ord">
          <ac:chgData name="Palit, Tapti" userId="dec6fbcd-7598-406a-8cbf-504d4a3bac15" providerId="ADAL" clId="{ECD42228-5B96-4A72-B268-C46DF994E6B7}" dt="2024-01-22T19:47:21.947" v="8116" actId="700"/>
          <ac:spMkLst>
            <pc:docMk/>
            <pc:sldMk cId="2196532392" sldId="871"/>
            <ac:spMk id="3" creationId="{527CEB56-C001-4CB7-4342-BB6583D175A5}"/>
          </ac:spMkLst>
        </pc:spChg>
        <pc:spChg chg="add del mod">
          <ac:chgData name="Palit, Tapti" userId="dec6fbcd-7598-406a-8cbf-504d4a3bac15" providerId="ADAL" clId="{ECD42228-5B96-4A72-B268-C46DF994E6B7}" dt="2024-01-22T20:01:35.887" v="8291" actId="6264"/>
          <ac:spMkLst>
            <pc:docMk/>
            <pc:sldMk cId="2196532392" sldId="871"/>
            <ac:spMk id="3" creationId="{A6C08035-AF71-4319-CCF6-3B6A51694DD7}"/>
          </ac:spMkLst>
        </pc:spChg>
        <pc:spChg chg="mod ord">
          <ac:chgData name="Palit, Tapti" userId="dec6fbcd-7598-406a-8cbf-504d4a3bac15" providerId="ADAL" clId="{ECD42228-5B96-4A72-B268-C46DF994E6B7}" dt="2024-01-22T20:25:49.733" v="8450" actId="700"/>
          <ac:spMkLst>
            <pc:docMk/>
            <pc:sldMk cId="2196532392" sldId="871"/>
            <ac:spMk id="4" creationId="{412865EC-C32C-1309-28F3-89F38691C5DA}"/>
          </ac:spMkLst>
        </pc:spChg>
        <pc:spChg chg="add mod ord">
          <ac:chgData name="Palit, Tapti" userId="dec6fbcd-7598-406a-8cbf-504d4a3bac15" providerId="ADAL" clId="{ECD42228-5B96-4A72-B268-C46DF994E6B7}" dt="2024-01-23T18:43:17.384" v="32771" actId="20577"/>
          <ac:spMkLst>
            <pc:docMk/>
            <pc:sldMk cId="2196532392" sldId="871"/>
            <ac:spMk id="5" creationId="{A5C03726-C797-7BB6-252B-7E78B26463A4}"/>
          </ac:spMkLst>
        </pc:spChg>
        <pc:spChg chg="add del mod ord">
          <ac:chgData name="Palit, Tapti" userId="dec6fbcd-7598-406a-8cbf-504d4a3bac15" providerId="ADAL" clId="{ECD42228-5B96-4A72-B268-C46DF994E6B7}" dt="2024-01-22T20:01:35.887" v="8291" actId="6264"/>
          <ac:spMkLst>
            <pc:docMk/>
            <pc:sldMk cId="2196532392" sldId="871"/>
            <ac:spMk id="6" creationId="{488C03C9-FAF7-47B9-4E49-9337362B6361}"/>
          </ac:spMkLst>
        </pc:spChg>
        <pc:spChg chg="add del mod ord">
          <ac:chgData name="Palit, Tapti" userId="dec6fbcd-7598-406a-8cbf-504d4a3bac15" providerId="ADAL" clId="{ECD42228-5B96-4A72-B268-C46DF994E6B7}" dt="2024-01-22T19:49:22.779" v="8137" actId="478"/>
          <ac:spMkLst>
            <pc:docMk/>
            <pc:sldMk cId="2196532392" sldId="871"/>
            <ac:spMk id="7" creationId="{776E6BE7-38A6-E4E9-2067-31994C2DF05F}"/>
          </ac:spMkLst>
        </pc:spChg>
        <pc:spChg chg="add del mod ord">
          <ac:chgData name="Palit, Tapti" userId="dec6fbcd-7598-406a-8cbf-504d4a3bac15" providerId="ADAL" clId="{ECD42228-5B96-4A72-B268-C46DF994E6B7}" dt="2024-01-22T20:01:46.557" v="8295" actId="478"/>
          <ac:spMkLst>
            <pc:docMk/>
            <pc:sldMk cId="2196532392" sldId="871"/>
            <ac:spMk id="7" creationId="{C1E51CCA-45C8-4EDF-F0A0-4EA13EE93CA9}"/>
          </ac:spMkLst>
        </pc:spChg>
        <pc:spChg chg="add del mod">
          <ac:chgData name="Palit, Tapti" userId="dec6fbcd-7598-406a-8cbf-504d4a3bac15" providerId="ADAL" clId="{ECD42228-5B96-4A72-B268-C46DF994E6B7}" dt="2024-01-23T19:55:48.224" v="33105" actId="478"/>
          <ac:spMkLst>
            <pc:docMk/>
            <pc:sldMk cId="2196532392" sldId="871"/>
            <ac:spMk id="8" creationId="{84480599-EEBD-045D-5572-6C9D777FCDD4}"/>
          </ac:spMkLst>
        </pc:spChg>
        <pc:spChg chg="add del mod">
          <ac:chgData name="Palit, Tapti" userId="dec6fbcd-7598-406a-8cbf-504d4a3bac15" providerId="ADAL" clId="{ECD42228-5B96-4A72-B268-C46DF994E6B7}" dt="2024-01-23T19:55:48.224" v="33105" actId="478"/>
          <ac:spMkLst>
            <pc:docMk/>
            <pc:sldMk cId="2196532392" sldId="871"/>
            <ac:spMk id="9" creationId="{10C09A93-3E9A-7246-C5F2-9ABA5AC5E523}"/>
          </ac:spMkLst>
        </pc:spChg>
        <pc:spChg chg="add del mod">
          <ac:chgData name="Palit, Tapti" userId="dec6fbcd-7598-406a-8cbf-504d4a3bac15" providerId="ADAL" clId="{ECD42228-5B96-4A72-B268-C46DF994E6B7}" dt="2024-01-23T19:55:55.184" v="33106" actId="478"/>
          <ac:spMkLst>
            <pc:docMk/>
            <pc:sldMk cId="2196532392" sldId="871"/>
            <ac:spMk id="10" creationId="{4D770060-6CAD-A31D-2CA8-254C745C89B1}"/>
          </ac:spMkLst>
        </pc:spChg>
        <pc:spChg chg="add del mod">
          <ac:chgData name="Palit, Tapti" userId="dec6fbcd-7598-406a-8cbf-504d4a3bac15" providerId="ADAL" clId="{ECD42228-5B96-4A72-B268-C46DF994E6B7}" dt="2024-01-23T19:55:55.184" v="33106" actId="478"/>
          <ac:spMkLst>
            <pc:docMk/>
            <pc:sldMk cId="2196532392" sldId="871"/>
            <ac:spMk id="11" creationId="{37B658C5-7518-490D-6213-9898B7DACE98}"/>
          </ac:spMkLst>
        </pc:spChg>
        <pc:spChg chg="add del mod">
          <ac:chgData name="Palit, Tapti" userId="dec6fbcd-7598-406a-8cbf-504d4a3bac15" providerId="ADAL" clId="{ECD42228-5B96-4A72-B268-C46DF994E6B7}" dt="2024-01-23T19:55:55.184" v="33106" actId="478"/>
          <ac:spMkLst>
            <pc:docMk/>
            <pc:sldMk cId="2196532392" sldId="871"/>
            <ac:spMk id="12" creationId="{54B27CBE-6560-54FB-2977-C832AB8F84A1}"/>
          </ac:spMkLst>
        </pc:spChg>
        <pc:spChg chg="add del mod">
          <ac:chgData name="Palit, Tapti" userId="dec6fbcd-7598-406a-8cbf-504d4a3bac15" providerId="ADAL" clId="{ECD42228-5B96-4A72-B268-C46DF994E6B7}" dt="2024-01-23T19:56:15.067" v="33112" actId="1076"/>
          <ac:spMkLst>
            <pc:docMk/>
            <pc:sldMk cId="2196532392" sldId="871"/>
            <ac:spMk id="13" creationId="{1FE80DE5-E44B-1F1A-C361-3CC162790730}"/>
          </ac:spMkLst>
        </pc:spChg>
        <pc:spChg chg="add del mod">
          <ac:chgData name="Palit, Tapti" userId="dec6fbcd-7598-406a-8cbf-504d4a3bac15" providerId="ADAL" clId="{ECD42228-5B96-4A72-B268-C46DF994E6B7}" dt="2024-01-23T19:55:55.184" v="33106" actId="478"/>
          <ac:spMkLst>
            <pc:docMk/>
            <pc:sldMk cId="2196532392" sldId="871"/>
            <ac:spMk id="14" creationId="{81F0B9AC-48EB-E1AC-5F69-1763B8E1F981}"/>
          </ac:spMkLst>
        </pc:spChg>
        <pc:spChg chg="add del mod">
          <ac:chgData name="Palit, Tapti" userId="dec6fbcd-7598-406a-8cbf-504d4a3bac15" providerId="ADAL" clId="{ECD42228-5B96-4A72-B268-C46DF994E6B7}" dt="2024-01-23T19:55:55.184" v="33106" actId="478"/>
          <ac:spMkLst>
            <pc:docMk/>
            <pc:sldMk cId="2196532392" sldId="871"/>
            <ac:spMk id="15" creationId="{A384B9E9-3B63-7F19-1EB1-389DA66BAD11}"/>
          </ac:spMkLst>
        </pc:spChg>
        <pc:spChg chg="add del mod">
          <ac:chgData name="Palit, Tapti" userId="dec6fbcd-7598-406a-8cbf-504d4a3bac15" providerId="ADAL" clId="{ECD42228-5B96-4A72-B268-C46DF994E6B7}" dt="2024-01-23T19:55:55.184" v="33106" actId="478"/>
          <ac:spMkLst>
            <pc:docMk/>
            <pc:sldMk cId="2196532392" sldId="871"/>
            <ac:spMk id="16" creationId="{4F8C6A53-9182-333D-9FBC-8AC96B050953}"/>
          </ac:spMkLst>
        </pc:spChg>
        <pc:spChg chg="add del mod">
          <ac:chgData name="Palit, Tapti" userId="dec6fbcd-7598-406a-8cbf-504d4a3bac15" providerId="ADAL" clId="{ECD42228-5B96-4A72-B268-C46DF994E6B7}" dt="2024-01-23T19:55:55.184" v="33106" actId="478"/>
          <ac:spMkLst>
            <pc:docMk/>
            <pc:sldMk cId="2196532392" sldId="871"/>
            <ac:spMk id="17" creationId="{4F19FE6E-F23F-5D5B-6CB2-3EC1375115E8}"/>
          </ac:spMkLst>
        </pc:spChg>
        <pc:spChg chg="add del mod">
          <ac:chgData name="Palit, Tapti" userId="dec6fbcd-7598-406a-8cbf-504d4a3bac15" providerId="ADAL" clId="{ECD42228-5B96-4A72-B268-C46DF994E6B7}" dt="2024-01-23T19:09:26.808" v="32961" actId="478"/>
          <ac:spMkLst>
            <pc:docMk/>
            <pc:sldMk cId="2196532392" sldId="871"/>
            <ac:spMk id="18" creationId="{D5811DA6-5190-79D5-29ED-3ACCAA81BAC7}"/>
          </ac:spMkLst>
        </pc:spChg>
        <pc:spChg chg="add del mod">
          <ac:chgData name="Palit, Tapti" userId="dec6fbcd-7598-406a-8cbf-504d4a3bac15" providerId="ADAL" clId="{ECD42228-5B96-4A72-B268-C46DF994E6B7}" dt="2024-01-23T19:55:55.184" v="33106" actId="478"/>
          <ac:spMkLst>
            <pc:docMk/>
            <pc:sldMk cId="2196532392" sldId="871"/>
            <ac:spMk id="19" creationId="{91CA1BFC-864E-F298-C7BB-024AEF7AFB4C}"/>
          </ac:spMkLst>
        </pc:spChg>
        <pc:spChg chg="add del mod">
          <ac:chgData name="Palit, Tapti" userId="dec6fbcd-7598-406a-8cbf-504d4a3bac15" providerId="ADAL" clId="{ECD42228-5B96-4A72-B268-C46DF994E6B7}" dt="2024-01-23T19:55:55.184" v="33106" actId="478"/>
          <ac:spMkLst>
            <pc:docMk/>
            <pc:sldMk cId="2196532392" sldId="871"/>
            <ac:spMk id="20" creationId="{196DF6E0-7358-9166-514D-6D86AE0A43B8}"/>
          </ac:spMkLst>
        </pc:spChg>
        <pc:spChg chg="add del mod">
          <ac:chgData name="Palit, Tapti" userId="dec6fbcd-7598-406a-8cbf-504d4a3bac15" providerId="ADAL" clId="{ECD42228-5B96-4A72-B268-C46DF994E6B7}" dt="2024-01-23T19:55:55.184" v="33106" actId="478"/>
          <ac:spMkLst>
            <pc:docMk/>
            <pc:sldMk cId="2196532392" sldId="871"/>
            <ac:spMk id="21" creationId="{A785D9B0-9DC9-A475-C4DF-7546CD04CDA2}"/>
          </ac:spMkLst>
        </pc:spChg>
        <pc:spChg chg="add del mod">
          <ac:chgData name="Palit, Tapti" userId="dec6fbcd-7598-406a-8cbf-504d4a3bac15" providerId="ADAL" clId="{ECD42228-5B96-4A72-B268-C46DF994E6B7}" dt="2024-01-23T19:09:26.808" v="32961" actId="478"/>
          <ac:spMkLst>
            <pc:docMk/>
            <pc:sldMk cId="2196532392" sldId="871"/>
            <ac:spMk id="22" creationId="{DAE4E4D5-E0C2-842C-B7FF-2097AF53EA5A}"/>
          </ac:spMkLst>
        </pc:spChg>
        <pc:spChg chg="add del mod">
          <ac:chgData name="Palit, Tapti" userId="dec6fbcd-7598-406a-8cbf-504d4a3bac15" providerId="ADAL" clId="{ECD42228-5B96-4A72-B268-C46DF994E6B7}" dt="2024-01-23T19:55:55.184" v="33106" actId="478"/>
          <ac:spMkLst>
            <pc:docMk/>
            <pc:sldMk cId="2196532392" sldId="871"/>
            <ac:spMk id="23" creationId="{F9ED8CA1-3239-DE5A-4469-48A0D7F83915}"/>
          </ac:spMkLst>
        </pc:spChg>
        <pc:spChg chg="add del mod">
          <ac:chgData name="Palit, Tapti" userId="dec6fbcd-7598-406a-8cbf-504d4a3bac15" providerId="ADAL" clId="{ECD42228-5B96-4A72-B268-C46DF994E6B7}" dt="2024-01-23T19:55:55.184" v="33106" actId="478"/>
          <ac:spMkLst>
            <pc:docMk/>
            <pc:sldMk cId="2196532392" sldId="871"/>
            <ac:spMk id="24" creationId="{086BC06D-24FE-5997-C876-412C14FBFBF7}"/>
          </ac:spMkLst>
        </pc:spChg>
        <pc:spChg chg="add del mod">
          <ac:chgData name="Palit, Tapti" userId="dec6fbcd-7598-406a-8cbf-504d4a3bac15" providerId="ADAL" clId="{ECD42228-5B96-4A72-B268-C46DF994E6B7}" dt="2024-01-23T19:55:55.184" v="33106" actId="478"/>
          <ac:spMkLst>
            <pc:docMk/>
            <pc:sldMk cId="2196532392" sldId="871"/>
            <ac:spMk id="25" creationId="{D0B5C679-B158-4435-10B1-9662189A03B8}"/>
          </ac:spMkLst>
        </pc:spChg>
        <pc:spChg chg="add del mod">
          <ac:chgData name="Palit, Tapti" userId="dec6fbcd-7598-406a-8cbf-504d4a3bac15" providerId="ADAL" clId="{ECD42228-5B96-4A72-B268-C46DF994E6B7}" dt="2024-01-23T19:55:55.184" v="33106" actId="478"/>
          <ac:spMkLst>
            <pc:docMk/>
            <pc:sldMk cId="2196532392" sldId="871"/>
            <ac:spMk id="26" creationId="{AE36C0A3-B96A-E536-895A-B3CA863AD183}"/>
          </ac:spMkLst>
        </pc:spChg>
        <pc:spChg chg="add del mod">
          <ac:chgData name="Palit, Tapti" userId="dec6fbcd-7598-406a-8cbf-504d4a3bac15" providerId="ADAL" clId="{ECD42228-5B96-4A72-B268-C46DF994E6B7}" dt="2024-01-23T19:55:55.184" v="33106" actId="478"/>
          <ac:spMkLst>
            <pc:docMk/>
            <pc:sldMk cId="2196532392" sldId="871"/>
            <ac:spMk id="27" creationId="{3F99FB94-9FEB-4D13-BCEF-A1DCCDD90CC3}"/>
          </ac:spMkLst>
        </pc:spChg>
        <pc:spChg chg="add del mod">
          <ac:chgData name="Palit, Tapti" userId="dec6fbcd-7598-406a-8cbf-504d4a3bac15" providerId="ADAL" clId="{ECD42228-5B96-4A72-B268-C46DF994E6B7}" dt="2024-01-23T19:55:55.184" v="33106" actId="478"/>
          <ac:spMkLst>
            <pc:docMk/>
            <pc:sldMk cId="2196532392" sldId="871"/>
            <ac:spMk id="28" creationId="{DEE0D86B-9595-8CA1-17E4-CD7A320B4E6B}"/>
          </ac:spMkLst>
        </pc:spChg>
        <pc:spChg chg="add del mod">
          <ac:chgData name="Palit, Tapti" userId="dec6fbcd-7598-406a-8cbf-504d4a3bac15" providerId="ADAL" clId="{ECD42228-5B96-4A72-B268-C46DF994E6B7}" dt="2024-01-23T19:55:55.184" v="33106" actId="478"/>
          <ac:spMkLst>
            <pc:docMk/>
            <pc:sldMk cId="2196532392" sldId="871"/>
            <ac:spMk id="29" creationId="{E089F25E-6F70-8633-8D50-66B02DDFC22F}"/>
          </ac:spMkLst>
        </pc:spChg>
        <pc:spChg chg="add del mod">
          <ac:chgData name="Palit, Tapti" userId="dec6fbcd-7598-406a-8cbf-504d4a3bac15" providerId="ADAL" clId="{ECD42228-5B96-4A72-B268-C46DF994E6B7}" dt="2024-01-23T19:55:55.184" v="33106" actId="478"/>
          <ac:spMkLst>
            <pc:docMk/>
            <pc:sldMk cId="2196532392" sldId="871"/>
            <ac:spMk id="30" creationId="{160809F8-A015-BD84-5604-790E0950D7B6}"/>
          </ac:spMkLst>
        </pc:spChg>
        <pc:spChg chg="add del mod">
          <ac:chgData name="Palit, Tapti" userId="dec6fbcd-7598-406a-8cbf-504d4a3bac15" providerId="ADAL" clId="{ECD42228-5B96-4A72-B268-C46DF994E6B7}" dt="2024-01-23T19:55:55.184" v="33106" actId="478"/>
          <ac:spMkLst>
            <pc:docMk/>
            <pc:sldMk cId="2196532392" sldId="871"/>
            <ac:spMk id="31" creationId="{EC043A18-2638-2503-EDEE-318452DA3BAC}"/>
          </ac:spMkLst>
        </pc:spChg>
        <pc:spChg chg="add del mod">
          <ac:chgData name="Palit, Tapti" userId="dec6fbcd-7598-406a-8cbf-504d4a3bac15" providerId="ADAL" clId="{ECD42228-5B96-4A72-B268-C46DF994E6B7}" dt="2024-01-23T19:55:55.184" v="33106" actId="478"/>
          <ac:spMkLst>
            <pc:docMk/>
            <pc:sldMk cId="2196532392" sldId="871"/>
            <ac:spMk id="32" creationId="{158C5A0B-42B6-FA9C-0AE3-A0936085B529}"/>
          </ac:spMkLst>
        </pc:spChg>
        <pc:spChg chg="add del mod">
          <ac:chgData name="Palit, Tapti" userId="dec6fbcd-7598-406a-8cbf-504d4a3bac15" providerId="ADAL" clId="{ECD42228-5B96-4A72-B268-C46DF994E6B7}" dt="2024-01-23T19:55:55.184" v="33106" actId="478"/>
          <ac:spMkLst>
            <pc:docMk/>
            <pc:sldMk cId="2196532392" sldId="871"/>
            <ac:spMk id="33" creationId="{47069AB9-8705-0AD6-57C2-108041509CF3}"/>
          </ac:spMkLst>
        </pc:spChg>
        <pc:spChg chg="add del mod">
          <ac:chgData name="Palit, Tapti" userId="dec6fbcd-7598-406a-8cbf-504d4a3bac15" providerId="ADAL" clId="{ECD42228-5B96-4A72-B268-C46DF994E6B7}" dt="2024-01-23T19:55:55.184" v="33106" actId="478"/>
          <ac:spMkLst>
            <pc:docMk/>
            <pc:sldMk cId="2196532392" sldId="871"/>
            <ac:spMk id="34" creationId="{CD6B6513-726A-2760-9F54-9B8356FF75B6}"/>
          </ac:spMkLst>
        </pc:spChg>
        <pc:spChg chg="add del mod">
          <ac:chgData name="Palit, Tapti" userId="dec6fbcd-7598-406a-8cbf-504d4a3bac15" providerId="ADAL" clId="{ECD42228-5B96-4A72-B268-C46DF994E6B7}" dt="2024-01-23T19:15:13.357" v="33018" actId="478"/>
          <ac:spMkLst>
            <pc:docMk/>
            <pc:sldMk cId="2196532392" sldId="871"/>
            <ac:spMk id="35" creationId="{ACCB66D3-8006-88C5-3DCD-7115E011EB55}"/>
          </ac:spMkLst>
        </pc:spChg>
        <pc:spChg chg="add del mod">
          <ac:chgData name="Palit, Tapti" userId="dec6fbcd-7598-406a-8cbf-504d4a3bac15" providerId="ADAL" clId="{ECD42228-5B96-4A72-B268-C46DF994E6B7}" dt="2024-01-22T20:02:09.430" v="8313" actId="478"/>
          <ac:spMkLst>
            <pc:docMk/>
            <pc:sldMk cId="2196532392" sldId="871"/>
            <ac:spMk id="36" creationId="{F66D2AE2-FCB3-78B7-5417-022335AFE23A}"/>
          </ac:spMkLst>
        </pc:spChg>
        <pc:spChg chg="add del mod ord">
          <ac:chgData name="Palit, Tapti" userId="dec6fbcd-7598-406a-8cbf-504d4a3bac15" providerId="ADAL" clId="{ECD42228-5B96-4A72-B268-C46DF994E6B7}" dt="2024-01-22T20:01:43.989" v="8294" actId="478"/>
          <ac:spMkLst>
            <pc:docMk/>
            <pc:sldMk cId="2196532392" sldId="871"/>
            <ac:spMk id="37" creationId="{22F3F3BF-5F26-5A3B-1996-C08178CE3052}"/>
          </ac:spMkLst>
        </pc:spChg>
        <pc:spChg chg="add mod">
          <ac:chgData name="Palit, Tapti" userId="dec6fbcd-7598-406a-8cbf-504d4a3bac15" providerId="ADAL" clId="{ECD42228-5B96-4A72-B268-C46DF994E6B7}" dt="2024-01-24T01:50:25.951" v="34342" actId="255"/>
          <ac:spMkLst>
            <pc:docMk/>
            <pc:sldMk cId="2196532392" sldId="871"/>
            <ac:spMk id="67" creationId="{31EEE484-1DEE-4801-9CE4-3C988681C4F5}"/>
          </ac:spMkLst>
        </pc:spChg>
        <pc:spChg chg="add mod">
          <ac:chgData name="Palit, Tapti" userId="dec6fbcd-7598-406a-8cbf-504d4a3bac15" providerId="ADAL" clId="{ECD42228-5B96-4A72-B268-C46DF994E6B7}" dt="2024-01-22T19:56:52.455" v="8236" actId="1076"/>
          <ac:spMkLst>
            <pc:docMk/>
            <pc:sldMk cId="2196532392" sldId="871"/>
            <ac:spMk id="68" creationId="{5C378DAB-8DF8-1B56-7163-8A36034913CC}"/>
          </ac:spMkLst>
        </pc:spChg>
        <pc:spChg chg="add mod">
          <ac:chgData name="Palit, Tapti" userId="dec6fbcd-7598-406a-8cbf-504d4a3bac15" providerId="ADAL" clId="{ECD42228-5B96-4A72-B268-C46DF994E6B7}" dt="2024-01-24T01:50:17.029" v="34341" actId="255"/>
          <ac:spMkLst>
            <pc:docMk/>
            <pc:sldMk cId="2196532392" sldId="871"/>
            <ac:spMk id="69" creationId="{DB787AB7-43CC-88D9-ED31-450C5598C18E}"/>
          </ac:spMkLst>
        </pc:spChg>
        <pc:spChg chg="mod">
          <ac:chgData name="Palit, Tapti" userId="dec6fbcd-7598-406a-8cbf-504d4a3bac15" providerId="ADAL" clId="{ECD42228-5B96-4A72-B268-C46DF994E6B7}" dt="2024-01-24T01:50:38.135" v="34343" actId="255"/>
          <ac:spMkLst>
            <pc:docMk/>
            <pc:sldMk cId="2196532392" sldId="871"/>
            <ac:spMk id="71" creationId="{4896E55E-5BFA-835A-ACAA-3D1D8D88CF9A}"/>
          </ac:spMkLst>
        </pc:spChg>
        <pc:spChg chg="add del mod ord">
          <ac:chgData name="Palit, Tapti" userId="dec6fbcd-7598-406a-8cbf-504d4a3bac15" providerId="ADAL" clId="{ECD42228-5B96-4A72-B268-C46DF994E6B7}" dt="2024-01-22T20:26:00.828" v="8452" actId="478"/>
          <ac:spMkLst>
            <pc:docMk/>
            <pc:sldMk cId="2196532392" sldId="871"/>
            <ac:spMk id="155" creationId="{1D15BBB1-E850-D904-2EA4-E2743D00AE9A}"/>
          </ac:spMkLst>
        </pc:spChg>
        <pc:spChg chg="add del mod ord">
          <ac:chgData name="Palit, Tapti" userId="dec6fbcd-7598-406a-8cbf-504d4a3bac15" providerId="ADAL" clId="{ECD42228-5B96-4A72-B268-C46DF994E6B7}" dt="2024-01-22T20:25:55.793" v="8451" actId="478"/>
          <ac:spMkLst>
            <pc:docMk/>
            <pc:sldMk cId="2196532392" sldId="871"/>
            <ac:spMk id="156" creationId="{F816A86B-81CF-8991-6715-8BE14B9A5B9C}"/>
          </ac:spMkLst>
        </pc:spChg>
        <pc:spChg chg="add mod ord">
          <ac:chgData name="Palit, Tapti" userId="dec6fbcd-7598-406a-8cbf-504d4a3bac15" providerId="ADAL" clId="{ECD42228-5B96-4A72-B268-C46DF994E6B7}" dt="2024-01-24T19:51:59.832" v="41922" actId="20577"/>
          <ac:spMkLst>
            <pc:docMk/>
            <pc:sldMk cId="2196532392" sldId="871"/>
            <ac:spMk id="157" creationId="{9C7ADE2A-7C72-02EC-95CE-5B0F6C2505ED}"/>
          </ac:spMkLst>
        </pc:spChg>
        <pc:spChg chg="add del mod">
          <ac:chgData name="Palit, Tapti" userId="dec6fbcd-7598-406a-8cbf-504d4a3bac15" providerId="ADAL" clId="{ECD42228-5B96-4A72-B268-C46DF994E6B7}" dt="2024-01-23T20:03:11.202" v="33265" actId="1076"/>
          <ac:spMkLst>
            <pc:docMk/>
            <pc:sldMk cId="2196532392" sldId="871"/>
            <ac:spMk id="159" creationId="{412ACD73-0DA5-464C-9D5B-3E9A88D8A9D4}"/>
          </ac:spMkLst>
        </pc:spChg>
        <pc:spChg chg="add del mod ord">
          <ac:chgData name="Palit, Tapti" userId="dec6fbcd-7598-406a-8cbf-504d4a3bac15" providerId="ADAL" clId="{ECD42228-5B96-4A72-B268-C46DF994E6B7}" dt="2024-01-23T20:03:02.636" v="33264" actId="1076"/>
          <ac:spMkLst>
            <pc:docMk/>
            <pc:sldMk cId="2196532392" sldId="871"/>
            <ac:spMk id="160" creationId="{02DFF774-09A7-F347-48FE-FBD5736470F8}"/>
          </ac:spMkLst>
        </pc:spChg>
        <pc:spChg chg="add del mod">
          <ac:chgData name="Palit, Tapti" userId="dec6fbcd-7598-406a-8cbf-504d4a3bac15" providerId="ADAL" clId="{ECD42228-5B96-4A72-B268-C46DF994E6B7}" dt="2024-01-23T19:44:33.091" v="33067" actId="478"/>
          <ac:spMkLst>
            <pc:docMk/>
            <pc:sldMk cId="2196532392" sldId="871"/>
            <ac:spMk id="161" creationId="{B00D3923-1502-9069-5E4E-726D7545B7EB}"/>
          </ac:spMkLst>
        </pc:spChg>
        <pc:spChg chg="add mod">
          <ac:chgData name="Palit, Tapti" userId="dec6fbcd-7598-406a-8cbf-504d4a3bac15" providerId="ADAL" clId="{ECD42228-5B96-4A72-B268-C46DF994E6B7}" dt="2024-01-23T20:02:08.765" v="33224" actId="1038"/>
          <ac:spMkLst>
            <pc:docMk/>
            <pc:sldMk cId="2196532392" sldId="871"/>
            <ac:spMk id="165" creationId="{2757C5D4-9FA5-AC15-B6BB-04D5173752D9}"/>
          </ac:spMkLst>
        </pc:spChg>
        <pc:spChg chg="add mod">
          <ac:chgData name="Palit, Tapti" userId="dec6fbcd-7598-406a-8cbf-504d4a3bac15" providerId="ADAL" clId="{ECD42228-5B96-4A72-B268-C46DF994E6B7}" dt="2024-01-23T20:02:40.702" v="33262" actId="1037"/>
          <ac:spMkLst>
            <pc:docMk/>
            <pc:sldMk cId="2196532392" sldId="871"/>
            <ac:spMk id="166" creationId="{8FCEA244-E7E2-38A2-AF5C-CAF14EA7FF4C}"/>
          </ac:spMkLst>
        </pc:spChg>
        <pc:spChg chg="add del mod">
          <ac:chgData name="Palit, Tapti" userId="dec6fbcd-7598-406a-8cbf-504d4a3bac15" providerId="ADAL" clId="{ECD42228-5B96-4A72-B268-C46DF994E6B7}" dt="2024-01-23T20:01:17.786" v="33203" actId="478"/>
          <ac:spMkLst>
            <pc:docMk/>
            <pc:sldMk cId="2196532392" sldId="871"/>
            <ac:spMk id="167" creationId="{9F97B6F8-220A-7534-2094-7B08E2F27A04}"/>
          </ac:spMkLst>
        </pc:spChg>
        <pc:spChg chg="add mod">
          <ac:chgData name="Palit, Tapti" userId="dec6fbcd-7598-406a-8cbf-504d4a3bac15" providerId="ADAL" clId="{ECD42228-5B96-4A72-B268-C46DF994E6B7}" dt="2024-01-23T20:03:02.636" v="33264" actId="1076"/>
          <ac:spMkLst>
            <pc:docMk/>
            <pc:sldMk cId="2196532392" sldId="871"/>
            <ac:spMk id="217" creationId="{DE6CB6CB-DA11-FC10-E22D-BD9BF3034520}"/>
          </ac:spMkLst>
        </pc:spChg>
        <pc:spChg chg="add del mod">
          <ac:chgData name="Palit, Tapti" userId="dec6fbcd-7598-406a-8cbf-504d4a3bac15" providerId="ADAL" clId="{ECD42228-5B96-4A72-B268-C46DF994E6B7}" dt="2024-01-23T19:55:55.184" v="33106" actId="478"/>
          <ac:spMkLst>
            <pc:docMk/>
            <pc:sldMk cId="2196532392" sldId="871"/>
            <ac:spMk id="315" creationId="{A0697D4E-B01F-B1D3-ED03-3F55ACA39059}"/>
          </ac:spMkLst>
        </pc:spChg>
        <pc:spChg chg="add mod">
          <ac:chgData name="Palit, Tapti" userId="dec6fbcd-7598-406a-8cbf-504d4a3bac15" providerId="ADAL" clId="{ECD42228-5B96-4A72-B268-C46DF994E6B7}" dt="2024-01-23T19:56:29.174" v="33117" actId="1036"/>
          <ac:spMkLst>
            <pc:docMk/>
            <pc:sldMk cId="2196532392" sldId="871"/>
            <ac:spMk id="324" creationId="{8E45D870-2CA7-0E76-EA99-50E48B4EFEE4}"/>
          </ac:spMkLst>
        </pc:spChg>
        <pc:spChg chg="add mod">
          <ac:chgData name="Palit, Tapti" userId="dec6fbcd-7598-406a-8cbf-504d4a3bac15" providerId="ADAL" clId="{ECD42228-5B96-4A72-B268-C46DF994E6B7}" dt="2024-01-23T19:56:38.346" v="33120" actId="20577"/>
          <ac:spMkLst>
            <pc:docMk/>
            <pc:sldMk cId="2196532392" sldId="871"/>
            <ac:spMk id="326" creationId="{5A485784-3A1F-D70F-E030-85D850EF92D0}"/>
          </ac:spMkLst>
        </pc:spChg>
        <pc:spChg chg="add mod">
          <ac:chgData name="Palit, Tapti" userId="dec6fbcd-7598-406a-8cbf-504d4a3bac15" providerId="ADAL" clId="{ECD42228-5B96-4A72-B268-C46DF994E6B7}" dt="2024-01-23T19:57:09.180" v="33126" actId="20577"/>
          <ac:spMkLst>
            <pc:docMk/>
            <pc:sldMk cId="2196532392" sldId="871"/>
            <ac:spMk id="327" creationId="{0F84ED91-3C3A-E75A-4D69-4A4426D4305A}"/>
          </ac:spMkLst>
        </pc:spChg>
        <pc:spChg chg="add mod">
          <ac:chgData name="Palit, Tapti" userId="dec6fbcd-7598-406a-8cbf-504d4a3bac15" providerId="ADAL" clId="{ECD42228-5B96-4A72-B268-C46DF994E6B7}" dt="2024-01-23T19:57:10.451" v="33127" actId="20577"/>
          <ac:spMkLst>
            <pc:docMk/>
            <pc:sldMk cId="2196532392" sldId="871"/>
            <ac:spMk id="328" creationId="{CCC37840-0D7D-90CB-6573-ACE6C57C82B3}"/>
          </ac:spMkLst>
        </pc:spChg>
        <pc:spChg chg="add mod">
          <ac:chgData name="Palit, Tapti" userId="dec6fbcd-7598-406a-8cbf-504d4a3bac15" providerId="ADAL" clId="{ECD42228-5B96-4A72-B268-C46DF994E6B7}" dt="2024-01-23T19:57:20.223" v="33129" actId="20577"/>
          <ac:spMkLst>
            <pc:docMk/>
            <pc:sldMk cId="2196532392" sldId="871"/>
            <ac:spMk id="329" creationId="{54428C34-3209-7770-1159-5E0481671FE7}"/>
          </ac:spMkLst>
        </pc:spChg>
        <pc:spChg chg="add mod">
          <ac:chgData name="Palit, Tapti" userId="dec6fbcd-7598-406a-8cbf-504d4a3bac15" providerId="ADAL" clId="{ECD42228-5B96-4A72-B268-C46DF994E6B7}" dt="2024-01-23T19:57:28.853" v="33132" actId="20577"/>
          <ac:spMkLst>
            <pc:docMk/>
            <pc:sldMk cId="2196532392" sldId="871"/>
            <ac:spMk id="330" creationId="{1A062BDA-13B0-A09B-C1D5-2959AE2C29A0}"/>
          </ac:spMkLst>
        </pc:spChg>
        <pc:spChg chg="add mod">
          <ac:chgData name="Palit, Tapti" userId="dec6fbcd-7598-406a-8cbf-504d4a3bac15" providerId="ADAL" clId="{ECD42228-5B96-4A72-B268-C46DF994E6B7}" dt="2024-01-23T19:57:38.398" v="33135" actId="20577"/>
          <ac:spMkLst>
            <pc:docMk/>
            <pc:sldMk cId="2196532392" sldId="871"/>
            <ac:spMk id="331" creationId="{C6CE383C-0085-B4CB-0AC9-82C5ACB2BAB2}"/>
          </ac:spMkLst>
        </pc:spChg>
        <pc:spChg chg="add mod">
          <ac:chgData name="Palit, Tapti" userId="dec6fbcd-7598-406a-8cbf-504d4a3bac15" providerId="ADAL" clId="{ECD42228-5B96-4A72-B268-C46DF994E6B7}" dt="2024-01-23T19:57:49.726" v="33138" actId="20577"/>
          <ac:spMkLst>
            <pc:docMk/>
            <pc:sldMk cId="2196532392" sldId="871"/>
            <ac:spMk id="332" creationId="{E28F8191-AC18-0251-57E4-912513A16D9C}"/>
          </ac:spMkLst>
        </pc:spChg>
        <pc:spChg chg="add mod">
          <ac:chgData name="Palit, Tapti" userId="dec6fbcd-7598-406a-8cbf-504d4a3bac15" providerId="ADAL" clId="{ECD42228-5B96-4A72-B268-C46DF994E6B7}" dt="2024-01-23T20:14:55.892" v="33328" actId="113"/>
          <ac:spMkLst>
            <pc:docMk/>
            <pc:sldMk cId="2196532392" sldId="871"/>
            <ac:spMk id="391" creationId="{D38FB866-324B-F07E-F76D-F76BC17E5C62}"/>
          </ac:spMkLst>
        </pc:spChg>
        <pc:spChg chg="add mod">
          <ac:chgData name="Palit, Tapti" userId="dec6fbcd-7598-406a-8cbf-504d4a3bac15" providerId="ADAL" clId="{ECD42228-5B96-4A72-B268-C46DF994E6B7}" dt="2024-01-23T20:14:55.907" v="33329"/>
          <ac:spMkLst>
            <pc:docMk/>
            <pc:sldMk cId="2196532392" sldId="871"/>
            <ac:spMk id="392" creationId="{AC79101B-0F34-9683-1134-81C4EF2395F7}"/>
          </ac:spMkLst>
        </pc:spChg>
        <pc:grpChg chg="add del mod">
          <ac:chgData name="Palit, Tapti" userId="dec6fbcd-7598-406a-8cbf-504d4a3bac15" providerId="ADAL" clId="{ECD42228-5B96-4A72-B268-C46DF994E6B7}" dt="2024-01-23T19:42:04.231" v="33050" actId="478"/>
          <ac:grpSpMkLst>
            <pc:docMk/>
            <pc:sldMk cId="2196532392" sldId="871"/>
            <ac:grpSpMk id="163" creationId="{283FDA68-7C95-3ABD-63EB-7DD782FFC325}"/>
          </ac:grpSpMkLst>
        </pc:grpChg>
        <pc:graphicFrameChg chg="add del mod">
          <ac:chgData name="Palit, Tapti" userId="dec6fbcd-7598-406a-8cbf-504d4a3bac15" providerId="ADAL" clId="{ECD42228-5B96-4A72-B268-C46DF994E6B7}" dt="2024-01-23T20:01:57.143" v="33208" actId="14100"/>
          <ac:graphicFrameMkLst>
            <pc:docMk/>
            <pc:sldMk cId="2196532392" sldId="871"/>
            <ac:graphicFrameMk id="158" creationId="{B511F7F5-EB8D-0058-D56D-1196548CF618}"/>
          </ac:graphicFrameMkLst>
        </pc:graphicFrameChg>
        <pc:picChg chg="add del mod">
          <ac:chgData name="Palit, Tapti" userId="dec6fbcd-7598-406a-8cbf-504d4a3bac15" providerId="ADAL" clId="{ECD42228-5B96-4A72-B268-C46DF994E6B7}" dt="2024-01-23T19:42:04.231" v="33050" actId="478"/>
          <ac:picMkLst>
            <pc:docMk/>
            <pc:sldMk cId="2196532392" sldId="871"/>
            <ac:picMk id="162" creationId="{E3EEB931-47E7-09D2-1A82-C609B54748BD}"/>
          </ac:picMkLst>
        </pc:picChg>
        <pc:cxnChg chg="add del mod">
          <ac:chgData name="Palit, Tapti" userId="dec6fbcd-7598-406a-8cbf-504d4a3bac15" providerId="ADAL" clId="{ECD42228-5B96-4A72-B268-C46DF994E6B7}" dt="2024-01-23T19:55:48.224" v="33105" actId="478"/>
          <ac:cxnSpMkLst>
            <pc:docMk/>
            <pc:sldMk cId="2196532392" sldId="871"/>
            <ac:cxnSpMk id="38" creationId="{F9930046-AEF1-44EE-78CB-0BADBFB50F6A}"/>
          </ac:cxnSpMkLst>
        </pc:cxnChg>
        <pc:cxnChg chg="add del mod">
          <ac:chgData name="Palit, Tapti" userId="dec6fbcd-7598-406a-8cbf-504d4a3bac15" providerId="ADAL" clId="{ECD42228-5B96-4A72-B268-C46DF994E6B7}" dt="2024-01-23T19:56:29.174" v="33117" actId="1036"/>
          <ac:cxnSpMkLst>
            <pc:docMk/>
            <pc:sldMk cId="2196532392" sldId="871"/>
            <ac:cxnSpMk id="39" creationId="{CE1B7162-A750-C6A9-7777-4480183A03CC}"/>
          </ac:cxnSpMkLst>
        </pc:cxnChg>
        <pc:cxnChg chg="add del mod">
          <ac:chgData name="Palit, Tapti" userId="dec6fbcd-7598-406a-8cbf-504d4a3bac15" providerId="ADAL" clId="{ECD42228-5B96-4A72-B268-C46DF994E6B7}" dt="2024-01-23T19:55:55.184" v="33106" actId="478"/>
          <ac:cxnSpMkLst>
            <pc:docMk/>
            <pc:sldMk cId="2196532392" sldId="871"/>
            <ac:cxnSpMk id="41" creationId="{89945C4E-3883-35BF-C047-A9ED810ADF41}"/>
          </ac:cxnSpMkLst>
        </pc:cxnChg>
        <pc:cxnChg chg="add del mod">
          <ac:chgData name="Palit, Tapti" userId="dec6fbcd-7598-406a-8cbf-504d4a3bac15" providerId="ADAL" clId="{ECD42228-5B96-4A72-B268-C46DF994E6B7}" dt="2024-01-23T19:55:55.184" v="33106" actId="478"/>
          <ac:cxnSpMkLst>
            <pc:docMk/>
            <pc:sldMk cId="2196532392" sldId="871"/>
            <ac:cxnSpMk id="44" creationId="{C8DE4017-3418-1168-9AD1-24C64DFD4E3E}"/>
          </ac:cxnSpMkLst>
        </pc:cxnChg>
        <pc:cxnChg chg="add del mod">
          <ac:chgData name="Palit, Tapti" userId="dec6fbcd-7598-406a-8cbf-504d4a3bac15" providerId="ADAL" clId="{ECD42228-5B96-4A72-B268-C46DF994E6B7}" dt="2024-01-23T19:56:15.067" v="33112" actId="1076"/>
          <ac:cxnSpMkLst>
            <pc:docMk/>
            <pc:sldMk cId="2196532392" sldId="871"/>
            <ac:cxnSpMk id="47" creationId="{B25E8D29-F5D6-F3BD-A233-369086A7E7AC}"/>
          </ac:cxnSpMkLst>
        </pc:cxnChg>
        <pc:cxnChg chg="add del mod">
          <ac:chgData name="Palit, Tapti" userId="dec6fbcd-7598-406a-8cbf-504d4a3bac15" providerId="ADAL" clId="{ECD42228-5B96-4A72-B268-C46DF994E6B7}" dt="2024-01-23T19:55:55.184" v="33106" actId="478"/>
          <ac:cxnSpMkLst>
            <pc:docMk/>
            <pc:sldMk cId="2196532392" sldId="871"/>
            <ac:cxnSpMk id="48" creationId="{EB2B21DE-DF8A-69A3-FDD8-EE228EC16EE5}"/>
          </ac:cxnSpMkLst>
        </pc:cxnChg>
        <pc:cxnChg chg="add del mod">
          <ac:chgData name="Palit, Tapti" userId="dec6fbcd-7598-406a-8cbf-504d4a3bac15" providerId="ADAL" clId="{ECD42228-5B96-4A72-B268-C46DF994E6B7}" dt="2024-01-23T19:56:03.045" v="33108" actId="478"/>
          <ac:cxnSpMkLst>
            <pc:docMk/>
            <pc:sldMk cId="2196532392" sldId="871"/>
            <ac:cxnSpMk id="51" creationId="{47BA2412-02A5-1060-E166-0708978FF315}"/>
          </ac:cxnSpMkLst>
        </pc:cxnChg>
        <pc:cxnChg chg="add del mod">
          <ac:chgData name="Palit, Tapti" userId="dec6fbcd-7598-406a-8cbf-504d4a3bac15" providerId="ADAL" clId="{ECD42228-5B96-4A72-B268-C46DF994E6B7}" dt="2024-01-23T19:55:55.184" v="33106" actId="478"/>
          <ac:cxnSpMkLst>
            <pc:docMk/>
            <pc:sldMk cId="2196532392" sldId="871"/>
            <ac:cxnSpMk id="53" creationId="{1A5F142D-7A15-9F99-C265-39CE7300BDF0}"/>
          </ac:cxnSpMkLst>
        </pc:cxnChg>
        <pc:cxnChg chg="add del mod">
          <ac:chgData name="Palit, Tapti" userId="dec6fbcd-7598-406a-8cbf-504d4a3bac15" providerId="ADAL" clId="{ECD42228-5B96-4A72-B268-C46DF994E6B7}" dt="2024-01-23T19:55:55.184" v="33106" actId="478"/>
          <ac:cxnSpMkLst>
            <pc:docMk/>
            <pc:sldMk cId="2196532392" sldId="871"/>
            <ac:cxnSpMk id="55" creationId="{4F11C0CC-ED1F-C56D-52C6-6AA08B365B99}"/>
          </ac:cxnSpMkLst>
        </pc:cxnChg>
        <pc:cxnChg chg="add del mod">
          <ac:chgData name="Palit, Tapti" userId="dec6fbcd-7598-406a-8cbf-504d4a3bac15" providerId="ADAL" clId="{ECD42228-5B96-4A72-B268-C46DF994E6B7}" dt="2024-01-23T19:55:55.184" v="33106" actId="478"/>
          <ac:cxnSpMkLst>
            <pc:docMk/>
            <pc:sldMk cId="2196532392" sldId="871"/>
            <ac:cxnSpMk id="57" creationId="{2EA8D823-F051-3516-D34B-1ED7556F717F}"/>
          </ac:cxnSpMkLst>
        </pc:cxnChg>
        <pc:cxnChg chg="add del mod">
          <ac:chgData name="Palit, Tapti" userId="dec6fbcd-7598-406a-8cbf-504d4a3bac15" providerId="ADAL" clId="{ECD42228-5B96-4A72-B268-C46DF994E6B7}" dt="2024-01-23T19:55:55.184" v="33106" actId="478"/>
          <ac:cxnSpMkLst>
            <pc:docMk/>
            <pc:sldMk cId="2196532392" sldId="871"/>
            <ac:cxnSpMk id="58" creationId="{B394CF50-52A3-91FA-1C65-3859124E10B7}"/>
          </ac:cxnSpMkLst>
        </pc:cxnChg>
        <pc:cxnChg chg="add del mod">
          <ac:chgData name="Palit, Tapti" userId="dec6fbcd-7598-406a-8cbf-504d4a3bac15" providerId="ADAL" clId="{ECD42228-5B96-4A72-B268-C46DF994E6B7}" dt="2024-01-23T19:55:55.184" v="33106" actId="478"/>
          <ac:cxnSpMkLst>
            <pc:docMk/>
            <pc:sldMk cId="2196532392" sldId="871"/>
            <ac:cxnSpMk id="61" creationId="{58D29B06-DC34-BD86-C608-B95DFFFEF558}"/>
          </ac:cxnSpMkLst>
        </pc:cxnChg>
        <pc:cxnChg chg="add del mod">
          <ac:chgData name="Palit, Tapti" userId="dec6fbcd-7598-406a-8cbf-504d4a3bac15" providerId="ADAL" clId="{ECD42228-5B96-4A72-B268-C46DF994E6B7}" dt="2024-01-23T19:55:55.184" v="33106" actId="478"/>
          <ac:cxnSpMkLst>
            <pc:docMk/>
            <pc:sldMk cId="2196532392" sldId="871"/>
            <ac:cxnSpMk id="62" creationId="{5D00822E-FE21-4612-21E9-03E67F253ABE}"/>
          </ac:cxnSpMkLst>
        </pc:cxnChg>
        <pc:cxnChg chg="add mod">
          <ac:chgData name="Palit, Tapti" userId="dec6fbcd-7598-406a-8cbf-504d4a3bac15" providerId="ADAL" clId="{ECD42228-5B96-4A72-B268-C46DF994E6B7}" dt="2024-01-22T19:55:38.682" v="8217"/>
          <ac:cxnSpMkLst>
            <pc:docMk/>
            <pc:sldMk cId="2196532392" sldId="871"/>
            <ac:cxnSpMk id="66" creationId="{B1A17789-1153-C04E-B137-5F4D47F96D08}"/>
          </ac:cxnSpMkLst>
        </pc:cxnChg>
        <pc:cxnChg chg="mod">
          <ac:chgData name="Palit, Tapti" userId="dec6fbcd-7598-406a-8cbf-504d4a3bac15" providerId="ADAL" clId="{ECD42228-5B96-4A72-B268-C46DF994E6B7}" dt="2024-01-22T23:12:59.558" v="10130" actId="692"/>
          <ac:cxnSpMkLst>
            <pc:docMk/>
            <pc:sldMk cId="2196532392" sldId="871"/>
            <ac:cxnSpMk id="70" creationId="{2007EDC6-96D1-8A3D-41F2-E9406F2498A8}"/>
          </ac:cxnSpMkLst>
        </pc:cxnChg>
        <pc:cxnChg chg="add del mod">
          <ac:chgData name="Palit, Tapti" userId="dec6fbcd-7598-406a-8cbf-504d4a3bac15" providerId="ADAL" clId="{ECD42228-5B96-4A72-B268-C46DF994E6B7}" dt="2024-01-23T19:55:55.184" v="33106" actId="478"/>
          <ac:cxnSpMkLst>
            <pc:docMk/>
            <pc:sldMk cId="2196532392" sldId="871"/>
            <ac:cxnSpMk id="72" creationId="{0B7A4C92-D62B-3A60-483E-03EA00CF1EAD}"/>
          </ac:cxnSpMkLst>
        </pc:cxnChg>
        <pc:cxnChg chg="add del mod">
          <ac:chgData name="Palit, Tapti" userId="dec6fbcd-7598-406a-8cbf-504d4a3bac15" providerId="ADAL" clId="{ECD42228-5B96-4A72-B268-C46DF994E6B7}" dt="2024-01-23T19:08:28.266" v="32953" actId="478"/>
          <ac:cxnSpMkLst>
            <pc:docMk/>
            <pc:sldMk cId="2196532392" sldId="871"/>
            <ac:cxnSpMk id="75" creationId="{4495D456-2533-ED27-28C8-362DDF7A9FE0}"/>
          </ac:cxnSpMkLst>
        </pc:cxnChg>
        <pc:cxnChg chg="add del mod">
          <ac:chgData name="Palit, Tapti" userId="dec6fbcd-7598-406a-8cbf-504d4a3bac15" providerId="ADAL" clId="{ECD42228-5B96-4A72-B268-C46DF994E6B7}" dt="2024-01-23T18:44:01.484" v="32774" actId="478"/>
          <ac:cxnSpMkLst>
            <pc:docMk/>
            <pc:sldMk cId="2196532392" sldId="871"/>
            <ac:cxnSpMk id="79" creationId="{183BFAD4-0DC7-FF22-1F9E-A83377E937CB}"/>
          </ac:cxnSpMkLst>
        </pc:cxnChg>
        <pc:cxnChg chg="add del mod">
          <ac:chgData name="Palit, Tapti" userId="dec6fbcd-7598-406a-8cbf-504d4a3bac15" providerId="ADAL" clId="{ECD42228-5B96-4A72-B268-C46DF994E6B7}" dt="2024-01-23T19:55:55.184" v="33106" actId="478"/>
          <ac:cxnSpMkLst>
            <pc:docMk/>
            <pc:sldMk cId="2196532392" sldId="871"/>
            <ac:cxnSpMk id="84" creationId="{4CA0F2CC-1F11-CD04-D52B-F071931097D7}"/>
          </ac:cxnSpMkLst>
        </pc:cxnChg>
        <pc:cxnChg chg="add del mod">
          <ac:chgData name="Palit, Tapti" userId="dec6fbcd-7598-406a-8cbf-504d4a3bac15" providerId="ADAL" clId="{ECD42228-5B96-4A72-B268-C46DF994E6B7}" dt="2024-01-22T20:12:37.407" v="8424" actId="478"/>
          <ac:cxnSpMkLst>
            <pc:docMk/>
            <pc:sldMk cId="2196532392" sldId="871"/>
            <ac:cxnSpMk id="87" creationId="{A2DEA3BF-8871-3BE9-0F47-73D4E5634043}"/>
          </ac:cxnSpMkLst>
        </pc:cxnChg>
        <pc:cxnChg chg="add del mod">
          <ac:chgData name="Palit, Tapti" userId="dec6fbcd-7598-406a-8cbf-504d4a3bac15" providerId="ADAL" clId="{ECD42228-5B96-4A72-B268-C46DF994E6B7}" dt="2024-01-23T18:44:01.484" v="32774" actId="478"/>
          <ac:cxnSpMkLst>
            <pc:docMk/>
            <pc:sldMk cId="2196532392" sldId="871"/>
            <ac:cxnSpMk id="90" creationId="{04ABB508-969B-30AB-6BB7-B789AFC3B097}"/>
          </ac:cxnSpMkLst>
        </pc:cxnChg>
        <pc:cxnChg chg="add del mod">
          <ac:chgData name="Palit, Tapti" userId="dec6fbcd-7598-406a-8cbf-504d4a3bac15" providerId="ADAL" clId="{ECD42228-5B96-4A72-B268-C46DF994E6B7}" dt="2024-01-22T20:12:39.637" v="8425" actId="478"/>
          <ac:cxnSpMkLst>
            <pc:docMk/>
            <pc:sldMk cId="2196532392" sldId="871"/>
            <ac:cxnSpMk id="93" creationId="{72E4CBC4-229A-F07A-C97C-4EF56493543C}"/>
          </ac:cxnSpMkLst>
        </pc:cxnChg>
        <pc:cxnChg chg="add del mod">
          <ac:chgData name="Palit, Tapti" userId="dec6fbcd-7598-406a-8cbf-504d4a3bac15" providerId="ADAL" clId="{ECD42228-5B96-4A72-B268-C46DF994E6B7}" dt="2024-01-23T18:44:01.484" v="32774" actId="478"/>
          <ac:cxnSpMkLst>
            <pc:docMk/>
            <pc:sldMk cId="2196532392" sldId="871"/>
            <ac:cxnSpMk id="96" creationId="{1F91E168-B611-B3A2-0A3E-9F85243AF812}"/>
          </ac:cxnSpMkLst>
        </pc:cxnChg>
        <pc:cxnChg chg="add del mod">
          <ac:chgData name="Palit, Tapti" userId="dec6fbcd-7598-406a-8cbf-504d4a3bac15" providerId="ADAL" clId="{ECD42228-5B96-4A72-B268-C46DF994E6B7}" dt="2024-01-23T18:44:01.484" v="32774" actId="478"/>
          <ac:cxnSpMkLst>
            <pc:docMk/>
            <pc:sldMk cId="2196532392" sldId="871"/>
            <ac:cxnSpMk id="99" creationId="{650EBF09-AD8A-F313-90FD-FA7BE2D536F2}"/>
          </ac:cxnSpMkLst>
        </pc:cxnChg>
        <pc:cxnChg chg="add del mod">
          <ac:chgData name="Palit, Tapti" userId="dec6fbcd-7598-406a-8cbf-504d4a3bac15" providerId="ADAL" clId="{ECD42228-5B96-4A72-B268-C46DF994E6B7}" dt="2024-01-23T18:44:01.484" v="32774" actId="478"/>
          <ac:cxnSpMkLst>
            <pc:docMk/>
            <pc:sldMk cId="2196532392" sldId="871"/>
            <ac:cxnSpMk id="102" creationId="{82113A2F-0DBA-8F40-DA26-5352926EAE1F}"/>
          </ac:cxnSpMkLst>
        </pc:cxnChg>
        <pc:cxnChg chg="add del mod">
          <ac:chgData name="Palit, Tapti" userId="dec6fbcd-7598-406a-8cbf-504d4a3bac15" providerId="ADAL" clId="{ECD42228-5B96-4A72-B268-C46DF994E6B7}" dt="2024-01-23T19:55:55.184" v="33106" actId="478"/>
          <ac:cxnSpMkLst>
            <pc:docMk/>
            <pc:sldMk cId="2196532392" sldId="871"/>
            <ac:cxnSpMk id="105" creationId="{2EBF4EF4-B646-8D82-363E-10240D2953CB}"/>
          </ac:cxnSpMkLst>
        </pc:cxnChg>
        <pc:cxnChg chg="add del mod">
          <ac:chgData name="Palit, Tapti" userId="dec6fbcd-7598-406a-8cbf-504d4a3bac15" providerId="ADAL" clId="{ECD42228-5B96-4A72-B268-C46DF994E6B7}" dt="2024-01-23T19:55:55.184" v="33106" actId="478"/>
          <ac:cxnSpMkLst>
            <pc:docMk/>
            <pc:sldMk cId="2196532392" sldId="871"/>
            <ac:cxnSpMk id="108" creationId="{C83FDD27-3022-938C-EDE4-A383849821F8}"/>
          </ac:cxnSpMkLst>
        </pc:cxnChg>
        <pc:cxnChg chg="add del mod">
          <ac:chgData name="Palit, Tapti" userId="dec6fbcd-7598-406a-8cbf-504d4a3bac15" providerId="ADAL" clId="{ECD42228-5B96-4A72-B268-C46DF994E6B7}" dt="2024-01-23T19:55:55.184" v="33106" actId="478"/>
          <ac:cxnSpMkLst>
            <pc:docMk/>
            <pc:sldMk cId="2196532392" sldId="871"/>
            <ac:cxnSpMk id="111" creationId="{170C32BC-761C-97D2-6BF6-C9BB8EA71917}"/>
          </ac:cxnSpMkLst>
        </pc:cxnChg>
        <pc:cxnChg chg="add del mod">
          <ac:chgData name="Palit, Tapti" userId="dec6fbcd-7598-406a-8cbf-504d4a3bac15" providerId="ADAL" clId="{ECD42228-5B96-4A72-B268-C46DF994E6B7}" dt="2024-01-23T18:44:01.484" v="32774" actId="478"/>
          <ac:cxnSpMkLst>
            <pc:docMk/>
            <pc:sldMk cId="2196532392" sldId="871"/>
            <ac:cxnSpMk id="114" creationId="{E5BD9664-1FB4-0567-7D9E-5E5789C7CB1F}"/>
          </ac:cxnSpMkLst>
        </pc:cxnChg>
        <pc:cxnChg chg="add del mod">
          <ac:chgData name="Palit, Tapti" userId="dec6fbcd-7598-406a-8cbf-504d4a3bac15" providerId="ADAL" clId="{ECD42228-5B96-4A72-B268-C46DF994E6B7}" dt="2024-01-23T18:44:01.484" v="32774" actId="478"/>
          <ac:cxnSpMkLst>
            <pc:docMk/>
            <pc:sldMk cId="2196532392" sldId="871"/>
            <ac:cxnSpMk id="122" creationId="{9B490617-2D04-B53F-18B0-CC5ABA11A651}"/>
          </ac:cxnSpMkLst>
        </pc:cxnChg>
        <pc:cxnChg chg="add del mod">
          <ac:chgData name="Palit, Tapti" userId="dec6fbcd-7598-406a-8cbf-504d4a3bac15" providerId="ADAL" clId="{ECD42228-5B96-4A72-B268-C46DF994E6B7}" dt="2024-01-23T18:44:01.484" v="32774" actId="478"/>
          <ac:cxnSpMkLst>
            <pc:docMk/>
            <pc:sldMk cId="2196532392" sldId="871"/>
            <ac:cxnSpMk id="125" creationId="{1E2E19B5-0A98-0905-A54D-746B15CC6C25}"/>
          </ac:cxnSpMkLst>
        </pc:cxnChg>
        <pc:cxnChg chg="add del mod">
          <ac:chgData name="Palit, Tapti" userId="dec6fbcd-7598-406a-8cbf-504d4a3bac15" providerId="ADAL" clId="{ECD42228-5B96-4A72-B268-C46DF994E6B7}" dt="2024-01-22T20:10:41.985" v="8414" actId="478"/>
          <ac:cxnSpMkLst>
            <pc:docMk/>
            <pc:sldMk cId="2196532392" sldId="871"/>
            <ac:cxnSpMk id="128" creationId="{6567267D-007D-4A8F-D1EE-6FD22569A936}"/>
          </ac:cxnSpMkLst>
        </pc:cxnChg>
        <pc:cxnChg chg="add del mod">
          <ac:chgData name="Palit, Tapti" userId="dec6fbcd-7598-406a-8cbf-504d4a3bac15" providerId="ADAL" clId="{ECD42228-5B96-4A72-B268-C46DF994E6B7}" dt="2024-01-23T19:15:17.477" v="33019" actId="478"/>
          <ac:cxnSpMkLst>
            <pc:docMk/>
            <pc:sldMk cId="2196532392" sldId="871"/>
            <ac:cxnSpMk id="131" creationId="{94084D52-E815-5D38-B082-60ED85A771D0}"/>
          </ac:cxnSpMkLst>
        </pc:cxnChg>
        <pc:cxnChg chg="add del mod">
          <ac:chgData name="Palit, Tapti" userId="dec6fbcd-7598-406a-8cbf-504d4a3bac15" providerId="ADAL" clId="{ECD42228-5B96-4A72-B268-C46DF994E6B7}" dt="2024-01-23T18:44:01.484" v="32774" actId="478"/>
          <ac:cxnSpMkLst>
            <pc:docMk/>
            <pc:sldMk cId="2196532392" sldId="871"/>
            <ac:cxnSpMk id="134" creationId="{1EB4C859-E58A-4513-9841-51E959FD3459}"/>
          </ac:cxnSpMkLst>
        </pc:cxnChg>
        <pc:cxnChg chg="add del mod">
          <ac:chgData name="Palit, Tapti" userId="dec6fbcd-7598-406a-8cbf-504d4a3bac15" providerId="ADAL" clId="{ECD42228-5B96-4A72-B268-C46DF994E6B7}" dt="2024-01-23T18:44:01.484" v="32774" actId="478"/>
          <ac:cxnSpMkLst>
            <pc:docMk/>
            <pc:sldMk cId="2196532392" sldId="871"/>
            <ac:cxnSpMk id="137" creationId="{69CC38FA-0D46-0261-7AA1-81C3767B9464}"/>
          </ac:cxnSpMkLst>
        </pc:cxnChg>
        <pc:cxnChg chg="add del mod">
          <ac:chgData name="Palit, Tapti" userId="dec6fbcd-7598-406a-8cbf-504d4a3bac15" providerId="ADAL" clId="{ECD42228-5B96-4A72-B268-C46DF994E6B7}" dt="2024-01-23T18:44:01.484" v="32774" actId="478"/>
          <ac:cxnSpMkLst>
            <pc:docMk/>
            <pc:sldMk cId="2196532392" sldId="871"/>
            <ac:cxnSpMk id="143" creationId="{1F91DB3E-553D-A86E-573F-F8CB9FA4AFE6}"/>
          </ac:cxnSpMkLst>
        </pc:cxnChg>
        <pc:cxnChg chg="add del mod">
          <ac:chgData name="Palit, Tapti" userId="dec6fbcd-7598-406a-8cbf-504d4a3bac15" providerId="ADAL" clId="{ECD42228-5B96-4A72-B268-C46DF994E6B7}" dt="2024-01-23T18:44:01.484" v="32774" actId="478"/>
          <ac:cxnSpMkLst>
            <pc:docMk/>
            <pc:sldMk cId="2196532392" sldId="871"/>
            <ac:cxnSpMk id="146" creationId="{3573BC0E-5E82-D5C9-7CB2-DB76EC735381}"/>
          </ac:cxnSpMkLst>
        </pc:cxnChg>
        <pc:cxnChg chg="add del mod">
          <ac:chgData name="Palit, Tapti" userId="dec6fbcd-7598-406a-8cbf-504d4a3bac15" providerId="ADAL" clId="{ECD42228-5B96-4A72-B268-C46DF994E6B7}" dt="2024-01-23T18:44:01.484" v="32774" actId="478"/>
          <ac:cxnSpMkLst>
            <pc:docMk/>
            <pc:sldMk cId="2196532392" sldId="871"/>
            <ac:cxnSpMk id="149" creationId="{0854D784-B8F5-4AED-2788-F7F0A91869CF}"/>
          </ac:cxnSpMkLst>
        </pc:cxnChg>
        <pc:cxnChg chg="add del mod">
          <ac:chgData name="Palit, Tapti" userId="dec6fbcd-7598-406a-8cbf-504d4a3bac15" providerId="ADAL" clId="{ECD42228-5B96-4A72-B268-C46DF994E6B7}" dt="2024-01-23T18:44:01.484" v="32774" actId="478"/>
          <ac:cxnSpMkLst>
            <pc:docMk/>
            <pc:sldMk cId="2196532392" sldId="871"/>
            <ac:cxnSpMk id="152" creationId="{58C414FD-DD02-2233-01A7-A4A30016E39F}"/>
          </ac:cxnSpMkLst>
        </pc:cxnChg>
        <pc:cxnChg chg="add del mod">
          <ac:chgData name="Palit, Tapti" userId="dec6fbcd-7598-406a-8cbf-504d4a3bac15" providerId="ADAL" clId="{ECD42228-5B96-4A72-B268-C46DF994E6B7}" dt="2024-01-23T18:44:11.716" v="32776" actId="478"/>
          <ac:cxnSpMkLst>
            <pc:docMk/>
            <pc:sldMk cId="2196532392" sldId="871"/>
            <ac:cxnSpMk id="164" creationId="{33A14453-DE74-5D61-E9FA-DC2546B8C385}"/>
          </ac:cxnSpMkLst>
        </pc:cxnChg>
        <pc:cxnChg chg="add del mod">
          <ac:chgData name="Palit, Tapti" userId="dec6fbcd-7598-406a-8cbf-504d4a3bac15" providerId="ADAL" clId="{ECD42228-5B96-4A72-B268-C46DF994E6B7}" dt="2024-01-23T19:55:55.184" v="33106" actId="478"/>
          <ac:cxnSpMkLst>
            <pc:docMk/>
            <pc:sldMk cId="2196532392" sldId="871"/>
            <ac:cxnSpMk id="168" creationId="{0A081964-D872-BFC2-858C-52A3689E24DA}"/>
          </ac:cxnSpMkLst>
        </pc:cxnChg>
        <pc:cxnChg chg="add del mod">
          <ac:chgData name="Palit, Tapti" userId="dec6fbcd-7598-406a-8cbf-504d4a3bac15" providerId="ADAL" clId="{ECD42228-5B96-4A72-B268-C46DF994E6B7}" dt="2024-01-23T19:55:55.184" v="33106" actId="478"/>
          <ac:cxnSpMkLst>
            <pc:docMk/>
            <pc:sldMk cId="2196532392" sldId="871"/>
            <ac:cxnSpMk id="172" creationId="{37D620F9-E26B-CA25-9804-5B3B04F79B2A}"/>
          </ac:cxnSpMkLst>
        </pc:cxnChg>
        <pc:cxnChg chg="add del mod">
          <ac:chgData name="Palit, Tapti" userId="dec6fbcd-7598-406a-8cbf-504d4a3bac15" providerId="ADAL" clId="{ECD42228-5B96-4A72-B268-C46DF994E6B7}" dt="2024-01-23T19:55:55.184" v="33106" actId="478"/>
          <ac:cxnSpMkLst>
            <pc:docMk/>
            <pc:sldMk cId="2196532392" sldId="871"/>
            <ac:cxnSpMk id="175" creationId="{4D6937D4-4AA0-12AC-530D-EF87A7404B5C}"/>
          </ac:cxnSpMkLst>
        </pc:cxnChg>
        <pc:cxnChg chg="add del mod">
          <ac:chgData name="Palit, Tapti" userId="dec6fbcd-7598-406a-8cbf-504d4a3bac15" providerId="ADAL" clId="{ECD42228-5B96-4A72-B268-C46DF994E6B7}" dt="2024-01-23T19:55:55.184" v="33106" actId="478"/>
          <ac:cxnSpMkLst>
            <pc:docMk/>
            <pc:sldMk cId="2196532392" sldId="871"/>
            <ac:cxnSpMk id="178" creationId="{F4328D95-7914-5D2E-13C2-EC9FE2B998FA}"/>
          </ac:cxnSpMkLst>
        </pc:cxnChg>
        <pc:cxnChg chg="add del mod">
          <ac:chgData name="Palit, Tapti" userId="dec6fbcd-7598-406a-8cbf-504d4a3bac15" providerId="ADAL" clId="{ECD42228-5B96-4A72-B268-C46DF994E6B7}" dt="2024-01-23T19:55:55.184" v="33106" actId="478"/>
          <ac:cxnSpMkLst>
            <pc:docMk/>
            <pc:sldMk cId="2196532392" sldId="871"/>
            <ac:cxnSpMk id="181" creationId="{5D779054-3B65-2C7A-0F54-B036D75330D6}"/>
          </ac:cxnSpMkLst>
        </pc:cxnChg>
        <pc:cxnChg chg="add del mod">
          <ac:chgData name="Palit, Tapti" userId="dec6fbcd-7598-406a-8cbf-504d4a3bac15" providerId="ADAL" clId="{ECD42228-5B96-4A72-B268-C46DF994E6B7}" dt="2024-01-23T19:55:55.184" v="33106" actId="478"/>
          <ac:cxnSpMkLst>
            <pc:docMk/>
            <pc:sldMk cId="2196532392" sldId="871"/>
            <ac:cxnSpMk id="184" creationId="{AEEE593A-8D16-3DD4-6ADA-4E926004DF1D}"/>
          </ac:cxnSpMkLst>
        </pc:cxnChg>
        <pc:cxnChg chg="add del mod">
          <ac:chgData name="Palit, Tapti" userId="dec6fbcd-7598-406a-8cbf-504d4a3bac15" providerId="ADAL" clId="{ECD42228-5B96-4A72-B268-C46DF994E6B7}" dt="2024-01-23T19:55:55.184" v="33106" actId="478"/>
          <ac:cxnSpMkLst>
            <pc:docMk/>
            <pc:sldMk cId="2196532392" sldId="871"/>
            <ac:cxnSpMk id="187" creationId="{DBF7A74E-2D83-F216-A820-174C76509E70}"/>
          </ac:cxnSpMkLst>
        </pc:cxnChg>
        <pc:cxnChg chg="add del mod">
          <ac:chgData name="Palit, Tapti" userId="dec6fbcd-7598-406a-8cbf-504d4a3bac15" providerId="ADAL" clId="{ECD42228-5B96-4A72-B268-C46DF994E6B7}" dt="2024-01-23T19:55:55.184" v="33106" actId="478"/>
          <ac:cxnSpMkLst>
            <pc:docMk/>
            <pc:sldMk cId="2196532392" sldId="871"/>
            <ac:cxnSpMk id="192" creationId="{00A99A82-84A0-CB27-8AEE-98CF79776804}"/>
          </ac:cxnSpMkLst>
        </pc:cxnChg>
        <pc:cxnChg chg="add del mod">
          <ac:chgData name="Palit, Tapti" userId="dec6fbcd-7598-406a-8cbf-504d4a3bac15" providerId="ADAL" clId="{ECD42228-5B96-4A72-B268-C46DF994E6B7}" dt="2024-01-23T19:55:55.184" v="33106" actId="478"/>
          <ac:cxnSpMkLst>
            <pc:docMk/>
            <pc:sldMk cId="2196532392" sldId="871"/>
            <ac:cxnSpMk id="198" creationId="{0D967EF8-3336-BC62-0824-F568E6FF8508}"/>
          </ac:cxnSpMkLst>
        </pc:cxnChg>
        <pc:cxnChg chg="add del mod">
          <ac:chgData name="Palit, Tapti" userId="dec6fbcd-7598-406a-8cbf-504d4a3bac15" providerId="ADAL" clId="{ECD42228-5B96-4A72-B268-C46DF994E6B7}" dt="2024-01-23T19:55:55.184" v="33106" actId="478"/>
          <ac:cxnSpMkLst>
            <pc:docMk/>
            <pc:sldMk cId="2196532392" sldId="871"/>
            <ac:cxnSpMk id="202" creationId="{5FD51DE1-58B3-CE37-BFC9-93F0B984D4E9}"/>
          </ac:cxnSpMkLst>
        </pc:cxnChg>
        <pc:cxnChg chg="add del mod">
          <ac:chgData name="Palit, Tapti" userId="dec6fbcd-7598-406a-8cbf-504d4a3bac15" providerId="ADAL" clId="{ECD42228-5B96-4A72-B268-C46DF994E6B7}" dt="2024-01-23T19:01:44.956" v="32859" actId="478"/>
          <ac:cxnSpMkLst>
            <pc:docMk/>
            <pc:sldMk cId="2196532392" sldId="871"/>
            <ac:cxnSpMk id="205" creationId="{17D333E2-6488-1788-B0B6-C627F0818A6D}"/>
          </ac:cxnSpMkLst>
        </pc:cxnChg>
        <pc:cxnChg chg="add del mod">
          <ac:chgData name="Palit, Tapti" userId="dec6fbcd-7598-406a-8cbf-504d4a3bac15" providerId="ADAL" clId="{ECD42228-5B96-4A72-B268-C46DF994E6B7}" dt="2024-01-23T19:55:55.184" v="33106" actId="478"/>
          <ac:cxnSpMkLst>
            <pc:docMk/>
            <pc:sldMk cId="2196532392" sldId="871"/>
            <ac:cxnSpMk id="208" creationId="{57808222-8988-F2B8-54E7-167172DAD19D}"/>
          </ac:cxnSpMkLst>
        </pc:cxnChg>
        <pc:cxnChg chg="add del mod">
          <ac:chgData name="Palit, Tapti" userId="dec6fbcd-7598-406a-8cbf-504d4a3bac15" providerId="ADAL" clId="{ECD42228-5B96-4A72-B268-C46DF994E6B7}" dt="2024-01-23T19:55:55.184" v="33106" actId="478"/>
          <ac:cxnSpMkLst>
            <pc:docMk/>
            <pc:sldMk cId="2196532392" sldId="871"/>
            <ac:cxnSpMk id="211" creationId="{0EB46D2C-02A1-0F87-3F5B-C18F3F0EF744}"/>
          </ac:cxnSpMkLst>
        </pc:cxnChg>
        <pc:cxnChg chg="add del mod">
          <ac:chgData name="Palit, Tapti" userId="dec6fbcd-7598-406a-8cbf-504d4a3bac15" providerId="ADAL" clId="{ECD42228-5B96-4A72-B268-C46DF994E6B7}" dt="2024-01-23T19:55:55.184" v="33106" actId="478"/>
          <ac:cxnSpMkLst>
            <pc:docMk/>
            <pc:sldMk cId="2196532392" sldId="871"/>
            <ac:cxnSpMk id="214" creationId="{E6BD88E6-5A9D-6589-5E84-BF54463B67C6}"/>
          </ac:cxnSpMkLst>
        </pc:cxnChg>
        <pc:cxnChg chg="add del mod">
          <ac:chgData name="Palit, Tapti" userId="dec6fbcd-7598-406a-8cbf-504d4a3bac15" providerId="ADAL" clId="{ECD42228-5B96-4A72-B268-C46DF994E6B7}" dt="2024-01-23T19:55:55.184" v="33106" actId="478"/>
          <ac:cxnSpMkLst>
            <pc:docMk/>
            <pc:sldMk cId="2196532392" sldId="871"/>
            <ac:cxnSpMk id="218" creationId="{86B5608F-38D2-60D9-44D7-9F9041BAC734}"/>
          </ac:cxnSpMkLst>
        </pc:cxnChg>
        <pc:cxnChg chg="add del mod">
          <ac:chgData name="Palit, Tapti" userId="dec6fbcd-7598-406a-8cbf-504d4a3bac15" providerId="ADAL" clId="{ECD42228-5B96-4A72-B268-C46DF994E6B7}" dt="2024-01-23T19:55:55.184" v="33106" actId="478"/>
          <ac:cxnSpMkLst>
            <pc:docMk/>
            <pc:sldMk cId="2196532392" sldId="871"/>
            <ac:cxnSpMk id="221" creationId="{FB43F597-9150-048C-DE7C-E80AFB87360E}"/>
          </ac:cxnSpMkLst>
        </pc:cxnChg>
        <pc:cxnChg chg="add del mod">
          <ac:chgData name="Palit, Tapti" userId="dec6fbcd-7598-406a-8cbf-504d4a3bac15" providerId="ADAL" clId="{ECD42228-5B96-4A72-B268-C46DF994E6B7}" dt="2024-01-23T19:55:55.184" v="33106" actId="478"/>
          <ac:cxnSpMkLst>
            <pc:docMk/>
            <pc:sldMk cId="2196532392" sldId="871"/>
            <ac:cxnSpMk id="301" creationId="{506DC1CD-DC57-F155-1202-49C3FCF847EE}"/>
          </ac:cxnSpMkLst>
        </pc:cxnChg>
        <pc:cxnChg chg="add del mod">
          <ac:chgData name="Palit, Tapti" userId="dec6fbcd-7598-406a-8cbf-504d4a3bac15" providerId="ADAL" clId="{ECD42228-5B96-4A72-B268-C46DF994E6B7}" dt="2024-01-23T19:55:55.184" v="33106" actId="478"/>
          <ac:cxnSpMkLst>
            <pc:docMk/>
            <pc:sldMk cId="2196532392" sldId="871"/>
            <ac:cxnSpMk id="304" creationId="{88B74D14-D235-62AC-DEEE-768E518A639D}"/>
          </ac:cxnSpMkLst>
        </pc:cxnChg>
        <pc:cxnChg chg="add del mod">
          <ac:chgData name="Palit, Tapti" userId="dec6fbcd-7598-406a-8cbf-504d4a3bac15" providerId="ADAL" clId="{ECD42228-5B96-4A72-B268-C46DF994E6B7}" dt="2024-01-23T19:55:55.184" v="33106" actId="478"/>
          <ac:cxnSpMkLst>
            <pc:docMk/>
            <pc:sldMk cId="2196532392" sldId="871"/>
            <ac:cxnSpMk id="310" creationId="{11D311CD-94F6-3C37-1CCF-3293848585FD}"/>
          </ac:cxnSpMkLst>
        </pc:cxnChg>
        <pc:cxnChg chg="add mod">
          <ac:chgData name="Palit, Tapti" userId="dec6fbcd-7598-406a-8cbf-504d4a3bac15" providerId="ADAL" clId="{ECD42228-5B96-4A72-B268-C46DF994E6B7}" dt="2024-01-23T19:51:58.068" v="33075"/>
          <ac:cxnSpMkLst>
            <pc:docMk/>
            <pc:sldMk cId="2196532392" sldId="871"/>
            <ac:cxnSpMk id="316" creationId="{F5E6A52F-E91B-89C5-97C7-E58CD70822C5}"/>
          </ac:cxnSpMkLst>
        </pc:cxnChg>
        <pc:cxnChg chg="add del mod">
          <ac:chgData name="Palit, Tapti" userId="dec6fbcd-7598-406a-8cbf-504d4a3bac15" providerId="ADAL" clId="{ECD42228-5B96-4A72-B268-C46DF994E6B7}" dt="2024-01-23T19:55:55.184" v="33106" actId="478"/>
          <ac:cxnSpMkLst>
            <pc:docMk/>
            <pc:sldMk cId="2196532392" sldId="871"/>
            <ac:cxnSpMk id="317" creationId="{1C839452-7057-1F44-F55A-7E23E5CE1E42}"/>
          </ac:cxnSpMkLst>
        </pc:cxnChg>
        <pc:cxnChg chg="add mod">
          <ac:chgData name="Palit, Tapti" userId="dec6fbcd-7598-406a-8cbf-504d4a3bac15" providerId="ADAL" clId="{ECD42228-5B96-4A72-B268-C46DF994E6B7}" dt="2024-01-23T19:58:07.882" v="33141" actId="14100"/>
          <ac:cxnSpMkLst>
            <pc:docMk/>
            <pc:sldMk cId="2196532392" sldId="871"/>
            <ac:cxnSpMk id="333" creationId="{12978B75-3836-6B37-524C-D6694FE840CE}"/>
          </ac:cxnSpMkLst>
        </pc:cxnChg>
        <pc:cxnChg chg="add mod">
          <ac:chgData name="Palit, Tapti" userId="dec6fbcd-7598-406a-8cbf-504d4a3bac15" providerId="ADAL" clId="{ECD42228-5B96-4A72-B268-C46DF994E6B7}" dt="2024-01-23T19:58:13.081" v="33144" actId="14100"/>
          <ac:cxnSpMkLst>
            <pc:docMk/>
            <pc:sldMk cId="2196532392" sldId="871"/>
            <ac:cxnSpMk id="336" creationId="{A2614C60-0184-4A22-2502-2FB36E7011F8}"/>
          </ac:cxnSpMkLst>
        </pc:cxnChg>
        <pc:cxnChg chg="add mod">
          <ac:chgData name="Palit, Tapti" userId="dec6fbcd-7598-406a-8cbf-504d4a3bac15" providerId="ADAL" clId="{ECD42228-5B96-4A72-B268-C46DF994E6B7}" dt="2024-01-23T19:58:22.506" v="33147" actId="14100"/>
          <ac:cxnSpMkLst>
            <pc:docMk/>
            <pc:sldMk cId="2196532392" sldId="871"/>
            <ac:cxnSpMk id="339" creationId="{0152FD3E-0853-2118-07D4-9342E0D19EB6}"/>
          </ac:cxnSpMkLst>
        </pc:cxnChg>
        <pc:cxnChg chg="add mod">
          <ac:chgData name="Palit, Tapti" userId="dec6fbcd-7598-406a-8cbf-504d4a3bac15" providerId="ADAL" clId="{ECD42228-5B96-4A72-B268-C46DF994E6B7}" dt="2024-01-23T19:58:35.099" v="33151" actId="14100"/>
          <ac:cxnSpMkLst>
            <pc:docMk/>
            <pc:sldMk cId="2196532392" sldId="871"/>
            <ac:cxnSpMk id="342" creationId="{F942B987-BEDA-41D8-FCAC-4EDE091C8B0E}"/>
          </ac:cxnSpMkLst>
        </pc:cxnChg>
        <pc:cxnChg chg="add mod">
          <ac:chgData name="Palit, Tapti" userId="dec6fbcd-7598-406a-8cbf-504d4a3bac15" providerId="ADAL" clId="{ECD42228-5B96-4A72-B268-C46DF994E6B7}" dt="2024-01-23T19:58:40.450" v="33154" actId="14100"/>
          <ac:cxnSpMkLst>
            <pc:docMk/>
            <pc:sldMk cId="2196532392" sldId="871"/>
            <ac:cxnSpMk id="345" creationId="{93A8852F-C419-687F-682E-6B3DA132B071}"/>
          </ac:cxnSpMkLst>
        </pc:cxnChg>
        <pc:cxnChg chg="add mod">
          <ac:chgData name="Palit, Tapti" userId="dec6fbcd-7598-406a-8cbf-504d4a3bac15" providerId="ADAL" clId="{ECD42228-5B96-4A72-B268-C46DF994E6B7}" dt="2024-01-23T19:58:44.610" v="33157" actId="14100"/>
          <ac:cxnSpMkLst>
            <pc:docMk/>
            <pc:sldMk cId="2196532392" sldId="871"/>
            <ac:cxnSpMk id="348" creationId="{E4543256-BA50-1BC3-7FDD-0D937041CBAD}"/>
          </ac:cxnSpMkLst>
        </pc:cxnChg>
        <pc:cxnChg chg="add mod">
          <ac:chgData name="Palit, Tapti" userId="dec6fbcd-7598-406a-8cbf-504d4a3bac15" providerId="ADAL" clId="{ECD42228-5B96-4A72-B268-C46DF994E6B7}" dt="2024-01-23T19:58:50.084" v="33160" actId="14100"/>
          <ac:cxnSpMkLst>
            <pc:docMk/>
            <pc:sldMk cId="2196532392" sldId="871"/>
            <ac:cxnSpMk id="351" creationId="{D6ED0205-15FC-DBA6-A7D6-5C80405D315E}"/>
          </ac:cxnSpMkLst>
        </pc:cxnChg>
        <pc:cxnChg chg="add del mod">
          <ac:chgData name="Palit, Tapti" userId="dec6fbcd-7598-406a-8cbf-504d4a3bac15" providerId="ADAL" clId="{ECD42228-5B96-4A72-B268-C46DF994E6B7}" dt="2024-01-23T19:58:59.183" v="33163" actId="478"/>
          <ac:cxnSpMkLst>
            <pc:docMk/>
            <pc:sldMk cId="2196532392" sldId="871"/>
            <ac:cxnSpMk id="354" creationId="{2C258694-6720-319F-DB09-C7C22B54D22D}"/>
          </ac:cxnSpMkLst>
        </pc:cxnChg>
        <pc:cxnChg chg="add del mod">
          <ac:chgData name="Palit, Tapti" userId="dec6fbcd-7598-406a-8cbf-504d4a3bac15" providerId="ADAL" clId="{ECD42228-5B96-4A72-B268-C46DF994E6B7}" dt="2024-01-23T20:08:13.953" v="33287" actId="21"/>
          <ac:cxnSpMkLst>
            <pc:docMk/>
            <pc:sldMk cId="2196532392" sldId="871"/>
            <ac:cxnSpMk id="356" creationId="{7D7A0695-15EC-8841-3632-AD71C5649FE5}"/>
          </ac:cxnSpMkLst>
        </pc:cxnChg>
        <pc:cxnChg chg="add del mod">
          <ac:chgData name="Palit, Tapti" userId="dec6fbcd-7598-406a-8cbf-504d4a3bac15" providerId="ADAL" clId="{ECD42228-5B96-4A72-B268-C46DF994E6B7}" dt="2024-01-23T20:08:13.953" v="33287" actId="21"/>
          <ac:cxnSpMkLst>
            <pc:docMk/>
            <pc:sldMk cId="2196532392" sldId="871"/>
            <ac:cxnSpMk id="359" creationId="{129A9EFB-DBB0-9C6B-F109-2A731D17FEA9}"/>
          </ac:cxnSpMkLst>
        </pc:cxnChg>
        <pc:cxnChg chg="add del mod">
          <ac:chgData name="Palit, Tapti" userId="dec6fbcd-7598-406a-8cbf-504d4a3bac15" providerId="ADAL" clId="{ECD42228-5B96-4A72-B268-C46DF994E6B7}" dt="2024-01-23T20:08:13.953" v="33287" actId="21"/>
          <ac:cxnSpMkLst>
            <pc:docMk/>
            <pc:sldMk cId="2196532392" sldId="871"/>
            <ac:cxnSpMk id="362" creationId="{2A8DCB66-1AB1-7C0F-FF2E-8823A63BC0A5}"/>
          </ac:cxnSpMkLst>
        </pc:cxnChg>
        <pc:cxnChg chg="add del mod">
          <ac:chgData name="Palit, Tapti" userId="dec6fbcd-7598-406a-8cbf-504d4a3bac15" providerId="ADAL" clId="{ECD42228-5B96-4A72-B268-C46DF994E6B7}" dt="2024-01-23T20:08:13.953" v="33287" actId="21"/>
          <ac:cxnSpMkLst>
            <pc:docMk/>
            <pc:sldMk cId="2196532392" sldId="871"/>
            <ac:cxnSpMk id="365" creationId="{CD233F9D-9625-2E4B-2073-70E9239E4EF8}"/>
          </ac:cxnSpMkLst>
        </pc:cxnChg>
        <pc:cxnChg chg="add del mod">
          <ac:chgData name="Palit, Tapti" userId="dec6fbcd-7598-406a-8cbf-504d4a3bac15" providerId="ADAL" clId="{ECD42228-5B96-4A72-B268-C46DF994E6B7}" dt="2024-01-23T20:08:13.953" v="33287" actId="21"/>
          <ac:cxnSpMkLst>
            <pc:docMk/>
            <pc:sldMk cId="2196532392" sldId="871"/>
            <ac:cxnSpMk id="369" creationId="{39FF2DA0-EBBE-0DF7-B8F2-9A3F42DDA3C5}"/>
          </ac:cxnSpMkLst>
        </pc:cxnChg>
        <pc:cxnChg chg="add del mod">
          <ac:chgData name="Palit, Tapti" userId="dec6fbcd-7598-406a-8cbf-504d4a3bac15" providerId="ADAL" clId="{ECD42228-5B96-4A72-B268-C46DF994E6B7}" dt="2024-01-23T20:08:13.953" v="33287" actId="21"/>
          <ac:cxnSpMkLst>
            <pc:docMk/>
            <pc:sldMk cId="2196532392" sldId="871"/>
            <ac:cxnSpMk id="372" creationId="{E8A7DBD7-1ED8-8E63-AC93-2304460736F9}"/>
          </ac:cxnSpMkLst>
        </pc:cxnChg>
        <pc:cxnChg chg="add del mod">
          <ac:chgData name="Palit, Tapti" userId="dec6fbcd-7598-406a-8cbf-504d4a3bac15" providerId="ADAL" clId="{ECD42228-5B96-4A72-B268-C46DF994E6B7}" dt="2024-01-23T20:08:13.953" v="33287" actId="21"/>
          <ac:cxnSpMkLst>
            <pc:docMk/>
            <pc:sldMk cId="2196532392" sldId="871"/>
            <ac:cxnSpMk id="376" creationId="{59238C89-7739-0AC6-AF73-FD57ECADCA38}"/>
          </ac:cxnSpMkLst>
        </pc:cxnChg>
        <pc:cxnChg chg="add del mod">
          <ac:chgData name="Palit, Tapti" userId="dec6fbcd-7598-406a-8cbf-504d4a3bac15" providerId="ADAL" clId="{ECD42228-5B96-4A72-B268-C46DF994E6B7}" dt="2024-01-23T20:08:13.953" v="33287" actId="21"/>
          <ac:cxnSpMkLst>
            <pc:docMk/>
            <pc:sldMk cId="2196532392" sldId="871"/>
            <ac:cxnSpMk id="379" creationId="{698EAC26-E655-3017-B3E0-1D104CDAD401}"/>
          </ac:cxnSpMkLst>
        </pc:cxnChg>
        <pc:cxnChg chg="add del mod">
          <ac:chgData name="Palit, Tapti" userId="dec6fbcd-7598-406a-8cbf-504d4a3bac15" providerId="ADAL" clId="{ECD42228-5B96-4A72-B268-C46DF994E6B7}" dt="2024-01-23T20:08:13.953" v="33287" actId="21"/>
          <ac:cxnSpMkLst>
            <pc:docMk/>
            <pc:sldMk cId="2196532392" sldId="871"/>
            <ac:cxnSpMk id="382" creationId="{EB50346A-F7EA-C08B-E4DA-D1A1922FB98F}"/>
          </ac:cxnSpMkLst>
        </pc:cxnChg>
        <pc:cxnChg chg="add del mod">
          <ac:chgData name="Palit, Tapti" userId="dec6fbcd-7598-406a-8cbf-504d4a3bac15" providerId="ADAL" clId="{ECD42228-5B96-4A72-B268-C46DF994E6B7}" dt="2024-01-23T20:08:13.953" v="33287" actId="21"/>
          <ac:cxnSpMkLst>
            <pc:docMk/>
            <pc:sldMk cId="2196532392" sldId="871"/>
            <ac:cxnSpMk id="385" creationId="{1EFCB220-2EB8-22B9-7CB7-D4E312CF3246}"/>
          </ac:cxnSpMkLst>
        </pc:cxnChg>
        <pc:cxnChg chg="add mod">
          <ac:chgData name="Palit, Tapti" userId="dec6fbcd-7598-406a-8cbf-504d4a3bac15" providerId="ADAL" clId="{ECD42228-5B96-4A72-B268-C46DF994E6B7}" dt="2024-01-23T20:07:24.726" v="33285" actId="692"/>
          <ac:cxnSpMkLst>
            <pc:docMk/>
            <pc:sldMk cId="2196532392" sldId="871"/>
            <ac:cxnSpMk id="388" creationId="{DE924A48-EA8E-F11A-2424-C808FE0B1FB1}"/>
          </ac:cxnSpMkLst>
        </pc:cxnChg>
        <pc:cxnChg chg="add mod">
          <ac:chgData name="Palit, Tapti" userId="dec6fbcd-7598-406a-8cbf-504d4a3bac15" providerId="ADAL" clId="{ECD42228-5B96-4A72-B268-C46DF994E6B7}" dt="2024-01-23T20:15:09.543" v="33336" actId="14100"/>
          <ac:cxnSpMkLst>
            <pc:docMk/>
            <pc:sldMk cId="2196532392" sldId="871"/>
            <ac:cxnSpMk id="393" creationId="{6290A0C9-A148-CD72-51A7-135ADB7E4291}"/>
          </ac:cxnSpMkLst>
        </pc:cxnChg>
        <pc:cxnChg chg="add mod">
          <ac:chgData name="Palit, Tapti" userId="dec6fbcd-7598-406a-8cbf-504d4a3bac15" providerId="ADAL" clId="{ECD42228-5B96-4A72-B268-C46DF994E6B7}" dt="2024-01-23T20:15:39.557" v="33340" actId="14100"/>
          <ac:cxnSpMkLst>
            <pc:docMk/>
            <pc:sldMk cId="2196532392" sldId="871"/>
            <ac:cxnSpMk id="396" creationId="{0CCBCC26-0390-513F-A956-133DFF966D8C}"/>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2T20:11:40.591" v="8422"/>
              <pc2:cmMkLst xmlns:pc2="http://schemas.microsoft.com/office/powerpoint/2019/9/main/command">
                <pc:docMk/>
                <pc:sldMk cId="2196532392" sldId="871"/>
                <pc2:cmMk id="{ED22A603-CB3D-4A63-A3B8-717297DB7B6D}"/>
              </pc2:cmMkLst>
            </pc226:cmChg>
          </p:ext>
        </pc:extLst>
      </pc:sldChg>
      <pc:sldChg chg="addSp delSp modSp add del mod modClrScheme delAnim modShow addCm chgLayout">
        <pc:chgData name="Palit, Tapti" userId="dec6fbcd-7598-406a-8cbf-504d4a3bac15" providerId="ADAL" clId="{ECD42228-5B96-4A72-B268-C46DF994E6B7}" dt="2024-01-16T01:30:08.294" v="4577" actId="207"/>
        <pc:sldMkLst>
          <pc:docMk/>
          <pc:sldMk cId="2344574295" sldId="871"/>
        </pc:sldMkLst>
        <pc:spChg chg="mod ord">
          <ac:chgData name="Palit, Tapti" userId="dec6fbcd-7598-406a-8cbf-504d4a3bac15" providerId="ADAL" clId="{ECD42228-5B96-4A72-B268-C46DF994E6B7}" dt="2024-01-14T19:24:11.600" v="430" actId="700"/>
          <ac:spMkLst>
            <pc:docMk/>
            <pc:sldMk cId="2344574295" sldId="871"/>
            <ac:spMk id="2" creationId="{1270CB34-283C-312C-1268-F346DA3C3FD4}"/>
          </ac:spMkLst>
        </pc:spChg>
        <pc:spChg chg="del mod ord">
          <ac:chgData name="Palit, Tapti" userId="dec6fbcd-7598-406a-8cbf-504d4a3bac15" providerId="ADAL" clId="{ECD42228-5B96-4A72-B268-C46DF994E6B7}" dt="2024-01-14T19:24:22.474" v="436" actId="478"/>
          <ac:spMkLst>
            <pc:docMk/>
            <pc:sldMk cId="2344574295" sldId="871"/>
            <ac:spMk id="3" creationId="{61A11287-50C5-EE15-BCAE-7C2C74A30506}"/>
          </ac:spMkLst>
        </pc:spChg>
        <pc:spChg chg="mod ord">
          <ac:chgData name="Palit, Tapti" userId="dec6fbcd-7598-406a-8cbf-504d4a3bac15" providerId="ADAL" clId="{ECD42228-5B96-4A72-B268-C46DF994E6B7}" dt="2024-01-14T19:24:11.600" v="430" actId="700"/>
          <ac:spMkLst>
            <pc:docMk/>
            <pc:sldMk cId="2344574295" sldId="871"/>
            <ac:spMk id="4" creationId="{B10DDEA6-46DD-7CD1-42EB-F2724E96300A}"/>
          </ac:spMkLst>
        </pc:spChg>
        <pc:spChg chg="mod">
          <ac:chgData name="Palit, Tapti" userId="dec6fbcd-7598-406a-8cbf-504d4a3bac15" providerId="ADAL" clId="{ECD42228-5B96-4A72-B268-C46DF994E6B7}" dt="2024-01-14T20:41:54.318" v="1172" actId="6549"/>
          <ac:spMkLst>
            <pc:docMk/>
            <pc:sldMk cId="2344574295" sldId="871"/>
            <ac:spMk id="5" creationId="{11B7E19C-BD72-E756-C643-1284FD9786F5}"/>
          </ac:spMkLst>
        </pc:spChg>
        <pc:spChg chg="mod">
          <ac:chgData name="Palit, Tapti" userId="dec6fbcd-7598-406a-8cbf-504d4a3bac15" providerId="ADAL" clId="{ECD42228-5B96-4A72-B268-C46DF994E6B7}" dt="2024-01-16T01:30:08.294" v="4577" actId="207"/>
          <ac:spMkLst>
            <pc:docMk/>
            <pc:sldMk cId="2344574295" sldId="871"/>
            <ac:spMk id="12" creationId="{33D4592E-6A33-46B1-759F-3AE51A1F9A36}"/>
          </ac:spMkLst>
        </pc:spChg>
        <pc:spChg chg="del mod">
          <ac:chgData name="Palit, Tapti" userId="dec6fbcd-7598-406a-8cbf-504d4a3bac15" providerId="ADAL" clId="{ECD42228-5B96-4A72-B268-C46DF994E6B7}" dt="2024-01-14T23:43:22.148" v="3716" actId="478"/>
          <ac:spMkLst>
            <pc:docMk/>
            <pc:sldMk cId="2344574295" sldId="871"/>
            <ac:spMk id="14" creationId="{8173F745-0C09-3A2B-72B1-23BA494E3CBA}"/>
          </ac:spMkLst>
        </pc:spChg>
        <pc:spChg chg="add del mod ord">
          <ac:chgData name="Palit, Tapti" userId="dec6fbcd-7598-406a-8cbf-504d4a3bac15" providerId="ADAL" clId="{ECD42228-5B96-4A72-B268-C46DF994E6B7}" dt="2024-01-14T19:18:49.734" v="374" actId="700"/>
          <ac:spMkLst>
            <pc:docMk/>
            <pc:sldMk cId="2344574295" sldId="871"/>
            <ac:spMk id="15" creationId="{85C3E24F-C621-3217-E549-E3752414A9D7}"/>
          </ac:spMkLst>
        </pc:spChg>
        <pc:spChg chg="add mod ord">
          <ac:chgData name="Palit, Tapti" userId="dec6fbcd-7598-406a-8cbf-504d4a3bac15" providerId="ADAL" clId="{ECD42228-5B96-4A72-B268-C46DF994E6B7}" dt="2024-01-14T19:24:20.202" v="435" actId="20577"/>
          <ac:spMkLst>
            <pc:docMk/>
            <pc:sldMk cId="2344574295" sldId="871"/>
            <ac:spMk id="16" creationId="{FB7CC96E-0816-CC66-414D-395EF1708D53}"/>
          </ac:spMkLst>
        </pc:spChg>
        <pc:spChg chg="mod">
          <ac:chgData name="Palit, Tapti" userId="dec6fbcd-7598-406a-8cbf-504d4a3bac15" providerId="ADAL" clId="{ECD42228-5B96-4A72-B268-C46DF994E6B7}" dt="2024-01-16T01:30:08.294" v="4577" actId="207"/>
          <ac:spMkLst>
            <pc:docMk/>
            <pc:sldMk cId="2344574295" sldId="871"/>
            <ac:spMk id="19" creationId="{11F3A58B-0A0F-3813-8194-E2D2AD55E2B4}"/>
          </ac:spMkLst>
        </pc:spChg>
        <pc:cxnChg chg="add mod">
          <ac:chgData name="Palit, Tapti" userId="dec6fbcd-7598-406a-8cbf-504d4a3bac15" providerId="ADAL" clId="{ECD42228-5B96-4A72-B268-C46DF994E6B7}" dt="2024-01-14T23:43:27.836" v="3719" actId="14100"/>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43:12.368" v="1175"/>
              <pc2:cmMkLst xmlns:pc2="http://schemas.microsoft.com/office/powerpoint/2019/9/main/command">
                <pc:docMk/>
                <pc:sldMk cId="2344574295" sldId="871"/>
                <pc2:cmMk id="{0BC5FF2B-B398-4AB2-B9EB-CC96E52BAE5B}"/>
              </pc2:cmMkLst>
            </pc226:cmChg>
          </p:ext>
        </pc:extLst>
      </pc:sldChg>
      <pc:sldChg chg="add del mod modShow">
        <pc:chgData name="Palit, Tapti" userId="dec6fbcd-7598-406a-8cbf-504d4a3bac15" providerId="ADAL" clId="{ECD42228-5B96-4A72-B268-C46DF994E6B7}" dt="2024-01-28T03:44:01.241" v="67437" actId="47"/>
        <pc:sldMkLst>
          <pc:docMk/>
          <pc:sldMk cId="336385513" sldId="872"/>
        </pc:sldMkLst>
      </pc:sldChg>
      <pc:sldChg chg="addSp delSp modSp new del mod modClrScheme delAnim modAnim chgLayout modNotesTx">
        <pc:chgData name="Palit, Tapti" userId="dec6fbcd-7598-406a-8cbf-504d4a3bac15" providerId="ADAL" clId="{ECD42228-5B96-4A72-B268-C46DF994E6B7}" dt="2024-01-23T19:45:14.107" v="33068" actId="2696"/>
        <pc:sldMkLst>
          <pc:docMk/>
          <pc:sldMk cId="2408660723" sldId="872"/>
        </pc:sldMkLst>
        <pc:spChg chg="del">
          <ac:chgData name="Palit, Tapti" userId="dec6fbcd-7598-406a-8cbf-504d4a3bac15" providerId="ADAL" clId="{ECD42228-5B96-4A72-B268-C46DF994E6B7}" dt="2024-01-22T20:29:03.296" v="8549" actId="700"/>
          <ac:spMkLst>
            <pc:docMk/>
            <pc:sldMk cId="2408660723" sldId="872"/>
            <ac:spMk id="2" creationId="{929F9243-DAC5-C974-6101-7DB9D02CF566}"/>
          </ac:spMkLst>
        </pc:spChg>
        <pc:spChg chg="del mod ord">
          <ac:chgData name="Palit, Tapti" userId="dec6fbcd-7598-406a-8cbf-504d4a3bac15" providerId="ADAL" clId="{ECD42228-5B96-4A72-B268-C46DF994E6B7}" dt="2024-01-22T20:29:03.296" v="8549" actId="700"/>
          <ac:spMkLst>
            <pc:docMk/>
            <pc:sldMk cId="2408660723" sldId="872"/>
            <ac:spMk id="3" creationId="{B41F27A3-6DE7-38E5-6FE9-24B5954957AC}"/>
          </ac:spMkLst>
        </pc:spChg>
        <pc:spChg chg="mod ord">
          <ac:chgData name="Palit, Tapti" userId="dec6fbcd-7598-406a-8cbf-504d4a3bac15" providerId="ADAL" clId="{ECD42228-5B96-4A72-B268-C46DF994E6B7}" dt="2024-01-22T20:33:15.559" v="8593" actId="700"/>
          <ac:spMkLst>
            <pc:docMk/>
            <pc:sldMk cId="2408660723" sldId="872"/>
            <ac:spMk id="4" creationId="{4AF56D6F-CF7C-6FFE-AE4C-5E5F1A734C59}"/>
          </ac:spMkLst>
        </pc:spChg>
        <pc:spChg chg="del">
          <ac:chgData name="Palit, Tapti" userId="dec6fbcd-7598-406a-8cbf-504d4a3bac15" providerId="ADAL" clId="{ECD42228-5B96-4A72-B268-C46DF994E6B7}" dt="2024-01-22T20:29:03.296" v="8549" actId="700"/>
          <ac:spMkLst>
            <pc:docMk/>
            <pc:sldMk cId="2408660723" sldId="872"/>
            <ac:spMk id="5" creationId="{0F973A11-7009-C9CA-E060-A48D69D8064B}"/>
          </ac:spMkLst>
        </pc:spChg>
        <pc:spChg chg="del mod ord">
          <ac:chgData name="Palit, Tapti" userId="dec6fbcd-7598-406a-8cbf-504d4a3bac15" providerId="ADAL" clId="{ECD42228-5B96-4A72-B268-C46DF994E6B7}" dt="2024-01-22T20:29:03.296" v="8549" actId="700"/>
          <ac:spMkLst>
            <pc:docMk/>
            <pc:sldMk cId="2408660723" sldId="872"/>
            <ac:spMk id="6" creationId="{9B62DFB3-DF0A-0A80-031B-D4706B8C2C78}"/>
          </ac:spMkLst>
        </pc:spChg>
        <pc:spChg chg="add del mod ord">
          <ac:chgData name="Palit, Tapti" userId="dec6fbcd-7598-406a-8cbf-504d4a3bac15" providerId="ADAL" clId="{ECD42228-5B96-4A72-B268-C46DF994E6B7}" dt="2024-01-22T20:29:07.691" v="8550" actId="700"/>
          <ac:spMkLst>
            <pc:docMk/>
            <pc:sldMk cId="2408660723" sldId="872"/>
            <ac:spMk id="7" creationId="{484E82B5-351D-A44B-D339-6194F3D860BC}"/>
          </ac:spMkLst>
        </pc:spChg>
        <pc:spChg chg="add del mod ord">
          <ac:chgData name="Palit, Tapti" userId="dec6fbcd-7598-406a-8cbf-504d4a3bac15" providerId="ADAL" clId="{ECD42228-5B96-4A72-B268-C46DF994E6B7}" dt="2024-01-22T20:29:07.691" v="8550" actId="700"/>
          <ac:spMkLst>
            <pc:docMk/>
            <pc:sldMk cId="2408660723" sldId="872"/>
            <ac:spMk id="8" creationId="{DCAC7AD3-DF2F-9C19-51E9-0245147FFCEB}"/>
          </ac:spMkLst>
        </pc:spChg>
        <pc:spChg chg="add mod ord">
          <ac:chgData name="Palit, Tapti" userId="dec6fbcd-7598-406a-8cbf-504d4a3bac15" providerId="ADAL" clId="{ECD42228-5B96-4A72-B268-C46DF994E6B7}" dt="2024-01-22T20:33:15.559" v="8593" actId="700"/>
          <ac:spMkLst>
            <pc:docMk/>
            <pc:sldMk cId="2408660723" sldId="872"/>
            <ac:spMk id="9" creationId="{45652F43-CCAC-D15B-5263-666344C4142E}"/>
          </ac:spMkLst>
        </pc:spChg>
        <pc:spChg chg="add del mod ord">
          <ac:chgData name="Palit, Tapti" userId="dec6fbcd-7598-406a-8cbf-504d4a3bac15" providerId="ADAL" clId="{ECD42228-5B96-4A72-B268-C46DF994E6B7}" dt="2024-01-22T20:33:10.016" v="8592" actId="700"/>
          <ac:spMkLst>
            <pc:docMk/>
            <pc:sldMk cId="2408660723" sldId="872"/>
            <ac:spMk id="10" creationId="{A9749985-92CD-5FE0-A77B-A61EA0697B32}"/>
          </ac:spMkLst>
        </pc:spChg>
        <pc:spChg chg="add del mod ord">
          <ac:chgData name="Palit, Tapti" userId="dec6fbcd-7598-406a-8cbf-504d4a3bac15" providerId="ADAL" clId="{ECD42228-5B96-4A72-B268-C46DF994E6B7}" dt="2024-01-22T20:33:10.016" v="8592" actId="700"/>
          <ac:spMkLst>
            <pc:docMk/>
            <pc:sldMk cId="2408660723" sldId="872"/>
            <ac:spMk id="11" creationId="{92D24A2A-6A45-DD11-9204-A944E1F5DD84}"/>
          </ac:spMkLst>
        </pc:spChg>
        <pc:spChg chg="add mod">
          <ac:chgData name="Palit, Tapti" userId="dec6fbcd-7598-406a-8cbf-504d4a3bac15" providerId="ADAL" clId="{ECD42228-5B96-4A72-B268-C46DF994E6B7}" dt="2024-01-23T17:11:38.380" v="32741" actId="20577"/>
          <ac:spMkLst>
            <pc:docMk/>
            <pc:sldMk cId="2408660723" sldId="872"/>
            <ac:spMk id="12" creationId="{428921C8-2D68-030B-6014-906ABC828331}"/>
          </ac:spMkLst>
        </pc:spChg>
        <pc:spChg chg="add del mod ord">
          <ac:chgData name="Palit, Tapti" userId="dec6fbcd-7598-406a-8cbf-504d4a3bac15" providerId="ADAL" clId="{ECD42228-5B96-4A72-B268-C46DF994E6B7}" dt="2024-01-22T20:33:15.559" v="8593" actId="700"/>
          <ac:spMkLst>
            <pc:docMk/>
            <pc:sldMk cId="2408660723" sldId="872"/>
            <ac:spMk id="13" creationId="{A56711CB-C847-79F2-BE31-3052EF6E232A}"/>
          </ac:spMkLst>
        </pc:spChg>
        <pc:spChg chg="add del mod ord">
          <ac:chgData name="Palit, Tapti" userId="dec6fbcd-7598-406a-8cbf-504d4a3bac15" providerId="ADAL" clId="{ECD42228-5B96-4A72-B268-C46DF994E6B7}" dt="2024-01-22T20:33:15.559" v="8593" actId="700"/>
          <ac:spMkLst>
            <pc:docMk/>
            <pc:sldMk cId="2408660723" sldId="872"/>
            <ac:spMk id="14" creationId="{DCC45089-E20D-0D9C-82CC-1BF25C2B4056}"/>
          </ac:spMkLst>
        </pc:spChg>
        <pc:spChg chg="add del mod ord">
          <ac:chgData name="Palit, Tapti" userId="dec6fbcd-7598-406a-8cbf-504d4a3bac15" providerId="ADAL" clId="{ECD42228-5B96-4A72-B268-C46DF994E6B7}" dt="2024-01-22T20:33:59.819" v="8596" actId="478"/>
          <ac:spMkLst>
            <pc:docMk/>
            <pc:sldMk cId="2408660723" sldId="872"/>
            <ac:spMk id="15" creationId="{8A6324A2-DB80-F595-DDDA-1FBE5393BAB1}"/>
          </ac:spMkLst>
        </pc:spChg>
        <pc:spChg chg="add del mod ord">
          <ac:chgData name="Palit, Tapti" userId="dec6fbcd-7598-406a-8cbf-504d4a3bac15" providerId="ADAL" clId="{ECD42228-5B96-4A72-B268-C46DF994E6B7}" dt="2024-01-22T20:33:54.259" v="8595" actId="478"/>
          <ac:spMkLst>
            <pc:docMk/>
            <pc:sldMk cId="2408660723" sldId="872"/>
            <ac:spMk id="16" creationId="{D280344B-6922-75C5-D6ED-97B1D3573CAF}"/>
          </ac:spMkLst>
        </pc:spChg>
        <pc:spChg chg="add mod ord">
          <ac:chgData name="Palit, Tapti" userId="dec6fbcd-7598-406a-8cbf-504d4a3bac15" providerId="ADAL" clId="{ECD42228-5B96-4A72-B268-C46DF994E6B7}" dt="2024-01-22T20:33:15.559" v="8593" actId="700"/>
          <ac:spMkLst>
            <pc:docMk/>
            <pc:sldMk cId="2408660723" sldId="872"/>
            <ac:spMk id="17" creationId="{77CCE3BF-FBC5-B5AE-BB47-7385EB9AEA73}"/>
          </ac:spMkLst>
        </pc:spChg>
        <pc:spChg chg="add del mod">
          <ac:chgData name="Palit, Tapti" userId="dec6fbcd-7598-406a-8cbf-504d4a3bac15" providerId="ADAL" clId="{ECD42228-5B96-4A72-B268-C46DF994E6B7}" dt="2024-01-22T21:34:14.681" v="9529" actId="478"/>
          <ac:spMkLst>
            <pc:docMk/>
            <pc:sldMk cId="2408660723" sldId="872"/>
            <ac:spMk id="18" creationId="{803F1E5C-7ED6-0A7F-4A25-F75A703D0CEA}"/>
          </ac:spMkLst>
        </pc:spChg>
        <pc:spChg chg="add del mod">
          <ac:chgData name="Palit, Tapti" userId="dec6fbcd-7598-406a-8cbf-504d4a3bac15" providerId="ADAL" clId="{ECD42228-5B96-4A72-B268-C46DF994E6B7}" dt="2024-01-22T21:34:14.681" v="9529" actId="478"/>
          <ac:spMkLst>
            <pc:docMk/>
            <pc:sldMk cId="2408660723" sldId="872"/>
            <ac:spMk id="19" creationId="{E69E200F-25D4-3BA3-06A4-AFAE8ABA710B}"/>
          </ac:spMkLst>
        </pc:spChg>
        <pc:spChg chg="add del mod">
          <ac:chgData name="Palit, Tapti" userId="dec6fbcd-7598-406a-8cbf-504d4a3bac15" providerId="ADAL" clId="{ECD42228-5B96-4A72-B268-C46DF994E6B7}" dt="2024-01-22T21:23:28.821" v="9409" actId="478"/>
          <ac:spMkLst>
            <pc:docMk/>
            <pc:sldMk cId="2408660723" sldId="872"/>
            <ac:spMk id="20" creationId="{F2AB0D3E-D542-6C19-2F99-BC9F7A1F40B7}"/>
          </ac:spMkLst>
        </pc:spChg>
        <pc:spChg chg="add del mod">
          <ac:chgData name="Palit, Tapti" userId="dec6fbcd-7598-406a-8cbf-504d4a3bac15" providerId="ADAL" clId="{ECD42228-5B96-4A72-B268-C46DF994E6B7}" dt="2024-01-22T21:23:43.963" v="9413" actId="478"/>
          <ac:spMkLst>
            <pc:docMk/>
            <pc:sldMk cId="2408660723" sldId="872"/>
            <ac:spMk id="21" creationId="{F0154DE9-D3DE-E831-1E59-EA6691499F9C}"/>
          </ac:spMkLst>
        </pc:spChg>
        <pc:spChg chg="add del mod">
          <ac:chgData name="Palit, Tapti" userId="dec6fbcd-7598-406a-8cbf-504d4a3bac15" providerId="ADAL" clId="{ECD42228-5B96-4A72-B268-C46DF994E6B7}" dt="2024-01-22T21:23:43.963" v="9413" actId="478"/>
          <ac:spMkLst>
            <pc:docMk/>
            <pc:sldMk cId="2408660723" sldId="872"/>
            <ac:spMk id="22" creationId="{E2003695-BA8A-8051-1DA8-040567F3B564}"/>
          </ac:spMkLst>
        </pc:spChg>
        <pc:spChg chg="add del mod">
          <ac:chgData name="Palit, Tapti" userId="dec6fbcd-7598-406a-8cbf-504d4a3bac15" providerId="ADAL" clId="{ECD42228-5B96-4A72-B268-C46DF994E6B7}" dt="2024-01-22T21:23:43.963" v="9413" actId="478"/>
          <ac:spMkLst>
            <pc:docMk/>
            <pc:sldMk cId="2408660723" sldId="872"/>
            <ac:spMk id="23" creationId="{136CF436-0443-4B26-B137-89C2A83DA4EF}"/>
          </ac:spMkLst>
        </pc:spChg>
        <pc:spChg chg="add del mod">
          <ac:chgData name="Palit, Tapti" userId="dec6fbcd-7598-406a-8cbf-504d4a3bac15" providerId="ADAL" clId="{ECD42228-5B96-4A72-B268-C46DF994E6B7}" dt="2024-01-22T21:01:26.855" v="8882" actId="478"/>
          <ac:spMkLst>
            <pc:docMk/>
            <pc:sldMk cId="2408660723" sldId="872"/>
            <ac:spMk id="24" creationId="{D0B3E67B-E684-F9C8-38F9-7B331AD41C2F}"/>
          </ac:spMkLst>
        </pc:spChg>
        <pc:spChg chg="add mod">
          <ac:chgData name="Palit, Tapti" userId="dec6fbcd-7598-406a-8cbf-504d4a3bac15" providerId="ADAL" clId="{ECD42228-5B96-4A72-B268-C46DF994E6B7}" dt="2024-01-22T20:37:07.896" v="8647"/>
          <ac:spMkLst>
            <pc:docMk/>
            <pc:sldMk cId="2408660723" sldId="872"/>
            <ac:spMk id="25" creationId="{598C9D5C-3E58-EFCE-B2D5-FF76237AF5A3}"/>
          </ac:spMkLst>
        </pc:spChg>
        <pc:spChg chg="add del mod">
          <ac:chgData name="Palit, Tapti" userId="dec6fbcd-7598-406a-8cbf-504d4a3bac15" providerId="ADAL" clId="{ECD42228-5B96-4A72-B268-C46DF994E6B7}" dt="2024-01-22T20:38:34.552" v="8665" actId="478"/>
          <ac:spMkLst>
            <pc:docMk/>
            <pc:sldMk cId="2408660723" sldId="872"/>
            <ac:spMk id="26" creationId="{26B155C7-B1BC-7E36-C2C6-0A9A86EA4E53}"/>
          </ac:spMkLst>
        </pc:spChg>
        <pc:spChg chg="add del mod">
          <ac:chgData name="Palit, Tapti" userId="dec6fbcd-7598-406a-8cbf-504d4a3bac15" providerId="ADAL" clId="{ECD42228-5B96-4A72-B268-C46DF994E6B7}" dt="2024-01-22T21:23:28.821" v="9409" actId="478"/>
          <ac:spMkLst>
            <pc:docMk/>
            <pc:sldMk cId="2408660723" sldId="872"/>
            <ac:spMk id="27" creationId="{BE5A3C25-C7B5-3FF9-6B24-BB807DF983F5}"/>
          </ac:spMkLst>
        </pc:spChg>
        <pc:spChg chg="add del mod">
          <ac:chgData name="Palit, Tapti" userId="dec6fbcd-7598-406a-8cbf-504d4a3bac15" providerId="ADAL" clId="{ECD42228-5B96-4A72-B268-C46DF994E6B7}" dt="2024-01-22T21:23:43.963" v="9413" actId="478"/>
          <ac:spMkLst>
            <pc:docMk/>
            <pc:sldMk cId="2408660723" sldId="872"/>
            <ac:spMk id="28" creationId="{E31AC298-2095-CEC7-0658-06606C6DD97B}"/>
          </ac:spMkLst>
        </pc:spChg>
        <pc:spChg chg="add del mod">
          <ac:chgData name="Palit, Tapti" userId="dec6fbcd-7598-406a-8cbf-504d4a3bac15" providerId="ADAL" clId="{ECD42228-5B96-4A72-B268-C46DF994E6B7}" dt="2024-01-22T21:23:43.963" v="9413" actId="478"/>
          <ac:spMkLst>
            <pc:docMk/>
            <pc:sldMk cId="2408660723" sldId="872"/>
            <ac:spMk id="29" creationId="{D922EA03-8260-4D45-69B9-69A89A68D141}"/>
          </ac:spMkLst>
        </pc:spChg>
        <pc:spChg chg="add del mod">
          <ac:chgData name="Palit, Tapti" userId="dec6fbcd-7598-406a-8cbf-504d4a3bac15" providerId="ADAL" clId="{ECD42228-5B96-4A72-B268-C46DF994E6B7}" dt="2024-01-22T21:23:43.963" v="9413" actId="478"/>
          <ac:spMkLst>
            <pc:docMk/>
            <pc:sldMk cId="2408660723" sldId="872"/>
            <ac:spMk id="30" creationId="{7A61ABD9-B2E8-3E48-0D0C-1034D2B88D4C}"/>
          </ac:spMkLst>
        </pc:spChg>
        <pc:spChg chg="add del mod">
          <ac:chgData name="Palit, Tapti" userId="dec6fbcd-7598-406a-8cbf-504d4a3bac15" providerId="ADAL" clId="{ECD42228-5B96-4A72-B268-C46DF994E6B7}" dt="2024-01-22T21:23:28.821" v="9409" actId="478"/>
          <ac:spMkLst>
            <pc:docMk/>
            <pc:sldMk cId="2408660723" sldId="872"/>
            <ac:spMk id="37" creationId="{ABB2EDF6-AF8D-41E4-BE59-C9E6F00E552D}"/>
          </ac:spMkLst>
        </pc:spChg>
        <pc:spChg chg="add del mod">
          <ac:chgData name="Palit, Tapti" userId="dec6fbcd-7598-406a-8cbf-504d4a3bac15" providerId="ADAL" clId="{ECD42228-5B96-4A72-B268-C46DF994E6B7}" dt="2024-01-22T21:23:31.598" v="9410" actId="478"/>
          <ac:spMkLst>
            <pc:docMk/>
            <pc:sldMk cId="2408660723" sldId="872"/>
            <ac:spMk id="38" creationId="{9E7FF2BF-76EF-F67E-CB86-3020B296EAB9}"/>
          </ac:spMkLst>
        </pc:spChg>
        <pc:spChg chg="add del mod">
          <ac:chgData name="Palit, Tapti" userId="dec6fbcd-7598-406a-8cbf-504d4a3bac15" providerId="ADAL" clId="{ECD42228-5B96-4A72-B268-C46DF994E6B7}" dt="2024-01-22T21:23:43.963" v="9413" actId="478"/>
          <ac:spMkLst>
            <pc:docMk/>
            <pc:sldMk cId="2408660723" sldId="872"/>
            <ac:spMk id="43" creationId="{DC5B0FBF-7396-6F8E-912C-D9927CAA9CAF}"/>
          </ac:spMkLst>
        </pc:spChg>
        <pc:spChg chg="add del mod">
          <ac:chgData name="Palit, Tapti" userId="dec6fbcd-7598-406a-8cbf-504d4a3bac15" providerId="ADAL" clId="{ECD42228-5B96-4A72-B268-C46DF994E6B7}" dt="2024-01-22T21:23:43.963" v="9413" actId="478"/>
          <ac:spMkLst>
            <pc:docMk/>
            <pc:sldMk cId="2408660723" sldId="872"/>
            <ac:spMk id="44" creationId="{A74A00B5-4E03-94D3-BC49-577FFC5D11BC}"/>
          </ac:spMkLst>
        </pc:spChg>
        <pc:spChg chg="add del mod">
          <ac:chgData name="Palit, Tapti" userId="dec6fbcd-7598-406a-8cbf-504d4a3bac15" providerId="ADAL" clId="{ECD42228-5B96-4A72-B268-C46DF994E6B7}" dt="2024-01-22T21:34:14.681" v="9529" actId="478"/>
          <ac:spMkLst>
            <pc:docMk/>
            <pc:sldMk cId="2408660723" sldId="872"/>
            <ac:spMk id="45" creationId="{A1263AB0-C834-1003-DF4F-E9A0BE59DF63}"/>
          </ac:spMkLst>
        </pc:spChg>
        <pc:spChg chg="add del mod">
          <ac:chgData name="Palit, Tapti" userId="dec6fbcd-7598-406a-8cbf-504d4a3bac15" providerId="ADAL" clId="{ECD42228-5B96-4A72-B268-C46DF994E6B7}" dt="2024-01-22T21:34:14.681" v="9529" actId="478"/>
          <ac:spMkLst>
            <pc:docMk/>
            <pc:sldMk cId="2408660723" sldId="872"/>
            <ac:spMk id="46" creationId="{75B3DBE6-A09D-F6CF-B2B8-0E2EAF82064F}"/>
          </ac:spMkLst>
        </pc:spChg>
        <pc:spChg chg="add del mod">
          <ac:chgData name="Palit, Tapti" userId="dec6fbcd-7598-406a-8cbf-504d4a3bac15" providerId="ADAL" clId="{ECD42228-5B96-4A72-B268-C46DF994E6B7}" dt="2024-01-22T21:34:14.681" v="9529" actId="478"/>
          <ac:spMkLst>
            <pc:docMk/>
            <pc:sldMk cId="2408660723" sldId="872"/>
            <ac:spMk id="47" creationId="{37B983AF-86A8-4FF4-4A97-4EF78243A6C8}"/>
          </ac:spMkLst>
        </pc:spChg>
        <pc:spChg chg="add del mod">
          <ac:chgData name="Palit, Tapti" userId="dec6fbcd-7598-406a-8cbf-504d4a3bac15" providerId="ADAL" clId="{ECD42228-5B96-4A72-B268-C46DF994E6B7}" dt="2024-01-22T21:34:17.511" v="9530" actId="478"/>
          <ac:spMkLst>
            <pc:docMk/>
            <pc:sldMk cId="2408660723" sldId="872"/>
            <ac:spMk id="48" creationId="{53AB8AAB-0476-6878-3617-6A3A02088902}"/>
          </ac:spMkLst>
        </pc:spChg>
        <pc:spChg chg="add del mod">
          <ac:chgData name="Palit, Tapti" userId="dec6fbcd-7598-406a-8cbf-504d4a3bac15" providerId="ADAL" clId="{ECD42228-5B96-4A72-B268-C46DF994E6B7}" dt="2024-01-22T21:34:14.681" v="9529" actId="478"/>
          <ac:spMkLst>
            <pc:docMk/>
            <pc:sldMk cId="2408660723" sldId="872"/>
            <ac:spMk id="49" creationId="{82E25503-42BC-298A-EA7B-5151B4C74FD4}"/>
          </ac:spMkLst>
        </pc:spChg>
        <pc:spChg chg="add del mod">
          <ac:chgData name="Palit, Tapti" userId="dec6fbcd-7598-406a-8cbf-504d4a3bac15" providerId="ADAL" clId="{ECD42228-5B96-4A72-B268-C46DF994E6B7}" dt="2024-01-22T21:34:14.681" v="9529" actId="478"/>
          <ac:spMkLst>
            <pc:docMk/>
            <pc:sldMk cId="2408660723" sldId="872"/>
            <ac:spMk id="50" creationId="{F10F6C0C-3488-AF0D-E321-8BD356FFA15D}"/>
          </ac:spMkLst>
        </pc:spChg>
        <pc:spChg chg="add del mod">
          <ac:chgData name="Palit, Tapti" userId="dec6fbcd-7598-406a-8cbf-504d4a3bac15" providerId="ADAL" clId="{ECD42228-5B96-4A72-B268-C46DF994E6B7}" dt="2024-01-22T21:34:14.681" v="9529" actId="478"/>
          <ac:spMkLst>
            <pc:docMk/>
            <pc:sldMk cId="2408660723" sldId="872"/>
            <ac:spMk id="51" creationId="{DD864461-EC68-3FE6-8FC0-69C7E5D32F00}"/>
          </ac:spMkLst>
        </pc:spChg>
        <pc:spChg chg="add del mod">
          <ac:chgData name="Palit, Tapti" userId="dec6fbcd-7598-406a-8cbf-504d4a3bac15" providerId="ADAL" clId="{ECD42228-5B96-4A72-B268-C46DF994E6B7}" dt="2024-01-22T21:34:14.681" v="9529" actId="478"/>
          <ac:spMkLst>
            <pc:docMk/>
            <pc:sldMk cId="2408660723" sldId="872"/>
            <ac:spMk id="52" creationId="{175BC285-39A8-8698-0DC5-655461EBD1E2}"/>
          </ac:spMkLst>
        </pc:spChg>
        <pc:spChg chg="add del mod">
          <ac:chgData name="Palit, Tapti" userId="dec6fbcd-7598-406a-8cbf-504d4a3bac15" providerId="ADAL" clId="{ECD42228-5B96-4A72-B268-C46DF994E6B7}" dt="2024-01-22T21:34:14.681" v="9529" actId="478"/>
          <ac:spMkLst>
            <pc:docMk/>
            <pc:sldMk cId="2408660723" sldId="872"/>
            <ac:spMk id="67" creationId="{3D4DA8FF-E011-15D2-C113-0A9D86FA63F5}"/>
          </ac:spMkLst>
        </pc:spChg>
        <pc:spChg chg="add mod">
          <ac:chgData name="Palit, Tapti" userId="dec6fbcd-7598-406a-8cbf-504d4a3bac15" providerId="ADAL" clId="{ECD42228-5B96-4A72-B268-C46DF994E6B7}" dt="2024-01-22T22:46:25.341" v="9966" actId="1037"/>
          <ac:spMkLst>
            <pc:docMk/>
            <pc:sldMk cId="2408660723" sldId="872"/>
            <ac:spMk id="68" creationId="{85A6101D-4449-C7FA-AD55-AE9F77228355}"/>
          </ac:spMkLst>
        </pc:spChg>
        <pc:spChg chg="add mod">
          <ac:chgData name="Palit, Tapti" userId="dec6fbcd-7598-406a-8cbf-504d4a3bac15" providerId="ADAL" clId="{ECD42228-5B96-4A72-B268-C46DF994E6B7}" dt="2024-01-22T22:46:25.341" v="9966" actId="1037"/>
          <ac:spMkLst>
            <pc:docMk/>
            <pc:sldMk cId="2408660723" sldId="872"/>
            <ac:spMk id="69" creationId="{7EFB7028-98B3-4850-F096-5FA07F50578B}"/>
          </ac:spMkLst>
        </pc:spChg>
        <pc:spChg chg="add mod">
          <ac:chgData name="Palit, Tapti" userId="dec6fbcd-7598-406a-8cbf-504d4a3bac15" providerId="ADAL" clId="{ECD42228-5B96-4A72-B268-C46DF994E6B7}" dt="2024-01-22T22:46:25.341" v="9966" actId="1037"/>
          <ac:spMkLst>
            <pc:docMk/>
            <pc:sldMk cId="2408660723" sldId="872"/>
            <ac:spMk id="70" creationId="{236BA092-55C2-A628-9D7F-6DD9D8B5D7A7}"/>
          </ac:spMkLst>
        </pc:spChg>
        <pc:spChg chg="add mod">
          <ac:chgData name="Palit, Tapti" userId="dec6fbcd-7598-406a-8cbf-504d4a3bac15" providerId="ADAL" clId="{ECD42228-5B96-4A72-B268-C46DF994E6B7}" dt="2024-01-22T22:46:25.341" v="9966" actId="1037"/>
          <ac:spMkLst>
            <pc:docMk/>
            <pc:sldMk cId="2408660723" sldId="872"/>
            <ac:spMk id="71" creationId="{CBB7C0BC-44B9-2636-A750-15462483B67C}"/>
          </ac:spMkLst>
        </pc:spChg>
        <pc:spChg chg="add mod">
          <ac:chgData name="Palit, Tapti" userId="dec6fbcd-7598-406a-8cbf-504d4a3bac15" providerId="ADAL" clId="{ECD42228-5B96-4A72-B268-C46DF994E6B7}" dt="2024-01-22T22:01:03.376" v="9682" actId="1076"/>
          <ac:spMkLst>
            <pc:docMk/>
            <pc:sldMk cId="2408660723" sldId="872"/>
            <ac:spMk id="72" creationId="{02A6E89C-4712-31EF-4860-4072E2AC1EDB}"/>
          </ac:spMkLst>
        </pc:spChg>
        <pc:spChg chg="add mod">
          <ac:chgData name="Palit, Tapti" userId="dec6fbcd-7598-406a-8cbf-504d4a3bac15" providerId="ADAL" clId="{ECD42228-5B96-4A72-B268-C46DF994E6B7}" dt="2024-01-22T22:47:16.590" v="9976" actId="1076"/>
          <ac:spMkLst>
            <pc:docMk/>
            <pc:sldMk cId="2408660723" sldId="872"/>
            <ac:spMk id="73" creationId="{48C74142-37CD-B0F8-D2A1-5A7F849C8F1F}"/>
          </ac:spMkLst>
        </pc:spChg>
        <pc:spChg chg="add mod">
          <ac:chgData name="Palit, Tapti" userId="dec6fbcd-7598-406a-8cbf-504d4a3bac15" providerId="ADAL" clId="{ECD42228-5B96-4A72-B268-C46DF994E6B7}" dt="2024-01-22T22:46:55.800" v="9972" actId="1076"/>
          <ac:spMkLst>
            <pc:docMk/>
            <pc:sldMk cId="2408660723" sldId="872"/>
            <ac:spMk id="74" creationId="{BDD7E8AC-C0B0-BB3A-6C3C-7642E4FBCC04}"/>
          </ac:spMkLst>
        </pc:spChg>
        <pc:spChg chg="add mod">
          <ac:chgData name="Palit, Tapti" userId="dec6fbcd-7598-406a-8cbf-504d4a3bac15" providerId="ADAL" clId="{ECD42228-5B96-4A72-B268-C46DF994E6B7}" dt="2024-01-22T22:47:09.425" v="9974" actId="1076"/>
          <ac:spMkLst>
            <pc:docMk/>
            <pc:sldMk cId="2408660723" sldId="872"/>
            <ac:spMk id="75" creationId="{4E362A27-11F7-16DB-1C18-FA9AB6D47B75}"/>
          </ac:spMkLst>
        </pc:spChg>
        <pc:spChg chg="add mod">
          <ac:chgData name="Palit, Tapti" userId="dec6fbcd-7598-406a-8cbf-504d4a3bac15" providerId="ADAL" clId="{ECD42228-5B96-4A72-B268-C46DF994E6B7}" dt="2024-01-22T22:47:25.711" v="9978" actId="1076"/>
          <ac:spMkLst>
            <pc:docMk/>
            <pc:sldMk cId="2408660723" sldId="872"/>
            <ac:spMk id="76" creationId="{598A1688-DA20-5C28-E654-338BB3C9BB65}"/>
          </ac:spMkLst>
        </pc:spChg>
        <pc:spChg chg="add mod">
          <ac:chgData name="Palit, Tapti" userId="dec6fbcd-7598-406a-8cbf-504d4a3bac15" providerId="ADAL" clId="{ECD42228-5B96-4A72-B268-C46DF994E6B7}" dt="2024-01-22T22:47:31.194" v="9979" actId="1076"/>
          <ac:spMkLst>
            <pc:docMk/>
            <pc:sldMk cId="2408660723" sldId="872"/>
            <ac:spMk id="77" creationId="{2E746E16-E591-E495-2E04-0A63F55BC4B7}"/>
          </ac:spMkLst>
        </pc:spChg>
        <pc:spChg chg="add mod">
          <ac:chgData name="Palit, Tapti" userId="dec6fbcd-7598-406a-8cbf-504d4a3bac15" providerId="ADAL" clId="{ECD42228-5B96-4A72-B268-C46DF994E6B7}" dt="2024-01-22T22:48:03.169" v="9983" actId="1076"/>
          <ac:spMkLst>
            <pc:docMk/>
            <pc:sldMk cId="2408660723" sldId="872"/>
            <ac:spMk id="89" creationId="{71EEF9EF-5E81-3130-7549-991528B2CDCA}"/>
          </ac:spMkLst>
        </pc:spChg>
        <pc:spChg chg="add mod">
          <ac:chgData name="Palit, Tapti" userId="dec6fbcd-7598-406a-8cbf-504d4a3bac15" providerId="ADAL" clId="{ECD42228-5B96-4A72-B268-C46DF994E6B7}" dt="2024-01-22T22:48:03.169" v="9983" actId="1076"/>
          <ac:spMkLst>
            <pc:docMk/>
            <pc:sldMk cId="2408660723" sldId="872"/>
            <ac:spMk id="90" creationId="{07D4A1EE-5370-E0CB-578A-95D7E581166F}"/>
          </ac:spMkLst>
        </pc:spChg>
        <pc:spChg chg="add mod">
          <ac:chgData name="Palit, Tapti" userId="dec6fbcd-7598-406a-8cbf-504d4a3bac15" providerId="ADAL" clId="{ECD42228-5B96-4A72-B268-C46DF994E6B7}" dt="2024-01-22T22:48:03.169" v="9983" actId="1076"/>
          <ac:spMkLst>
            <pc:docMk/>
            <pc:sldMk cId="2408660723" sldId="872"/>
            <ac:spMk id="91" creationId="{43859C28-BBEC-90E0-553E-198E3CB2E6E7}"/>
          </ac:spMkLst>
        </pc:spChg>
        <pc:spChg chg="add mod">
          <ac:chgData name="Palit, Tapti" userId="dec6fbcd-7598-406a-8cbf-504d4a3bac15" providerId="ADAL" clId="{ECD42228-5B96-4A72-B268-C46DF994E6B7}" dt="2024-01-22T22:48:03.169" v="9983" actId="1076"/>
          <ac:spMkLst>
            <pc:docMk/>
            <pc:sldMk cId="2408660723" sldId="872"/>
            <ac:spMk id="92" creationId="{F654D904-0AAD-7EDE-7B64-040FA0F1BD68}"/>
          </ac:spMkLst>
        </pc:spChg>
        <pc:spChg chg="add mod">
          <ac:chgData name="Palit, Tapti" userId="dec6fbcd-7598-406a-8cbf-504d4a3bac15" providerId="ADAL" clId="{ECD42228-5B96-4A72-B268-C46DF994E6B7}" dt="2024-01-22T22:40:41.352" v="9898" actId="1076"/>
          <ac:spMkLst>
            <pc:docMk/>
            <pc:sldMk cId="2408660723" sldId="872"/>
            <ac:spMk id="93" creationId="{CC825269-BD63-B9D6-C8B3-6D8CFFF40A1C}"/>
          </ac:spMkLst>
        </pc:spChg>
        <pc:spChg chg="add mod">
          <ac:chgData name="Palit, Tapti" userId="dec6fbcd-7598-406a-8cbf-504d4a3bac15" providerId="ADAL" clId="{ECD42228-5B96-4A72-B268-C46DF994E6B7}" dt="2024-01-22T22:11:34.043" v="9788" actId="1038"/>
          <ac:spMkLst>
            <pc:docMk/>
            <pc:sldMk cId="2408660723" sldId="872"/>
            <ac:spMk id="94" creationId="{2543E4DB-27AE-838A-FF9D-97F85E542A6C}"/>
          </ac:spMkLst>
        </pc:spChg>
        <pc:spChg chg="add mod">
          <ac:chgData name="Palit, Tapti" userId="dec6fbcd-7598-406a-8cbf-504d4a3bac15" providerId="ADAL" clId="{ECD42228-5B96-4A72-B268-C46DF994E6B7}" dt="2024-01-22T22:50:10.017" v="10029" actId="1038"/>
          <ac:spMkLst>
            <pc:docMk/>
            <pc:sldMk cId="2408660723" sldId="872"/>
            <ac:spMk id="119" creationId="{A8758587-D803-765F-7024-0C74D11D06A7}"/>
          </ac:spMkLst>
        </pc:spChg>
        <pc:spChg chg="add mod">
          <ac:chgData name="Palit, Tapti" userId="dec6fbcd-7598-406a-8cbf-504d4a3bac15" providerId="ADAL" clId="{ECD42228-5B96-4A72-B268-C46DF994E6B7}" dt="2024-01-22T22:50:10.017" v="10029" actId="1038"/>
          <ac:spMkLst>
            <pc:docMk/>
            <pc:sldMk cId="2408660723" sldId="872"/>
            <ac:spMk id="120" creationId="{472123CA-86C3-B080-B901-FDD6AD933727}"/>
          </ac:spMkLst>
        </pc:spChg>
        <pc:spChg chg="add mod">
          <ac:chgData name="Palit, Tapti" userId="dec6fbcd-7598-406a-8cbf-504d4a3bac15" providerId="ADAL" clId="{ECD42228-5B96-4A72-B268-C46DF994E6B7}" dt="2024-01-22T22:50:10.017" v="10029" actId="1038"/>
          <ac:spMkLst>
            <pc:docMk/>
            <pc:sldMk cId="2408660723" sldId="872"/>
            <ac:spMk id="121" creationId="{4413A7DF-2A35-F3E3-66A3-6BFAF26A4D22}"/>
          </ac:spMkLst>
        </pc:spChg>
        <pc:spChg chg="add mod">
          <ac:chgData name="Palit, Tapti" userId="dec6fbcd-7598-406a-8cbf-504d4a3bac15" providerId="ADAL" clId="{ECD42228-5B96-4A72-B268-C46DF994E6B7}" dt="2024-01-22T22:47:52.286" v="9982" actId="14100"/>
          <ac:spMkLst>
            <pc:docMk/>
            <pc:sldMk cId="2408660723" sldId="872"/>
            <ac:spMk id="122" creationId="{C4093362-8F19-E9DC-C64F-27262EDF4EC9}"/>
          </ac:spMkLst>
        </pc:spChg>
        <pc:spChg chg="add mod">
          <ac:chgData name="Palit, Tapti" userId="dec6fbcd-7598-406a-8cbf-504d4a3bac15" providerId="ADAL" clId="{ECD42228-5B96-4A72-B268-C46DF994E6B7}" dt="2024-01-22T22:39:35.631" v="9894" actId="14100"/>
          <ac:spMkLst>
            <pc:docMk/>
            <pc:sldMk cId="2408660723" sldId="872"/>
            <ac:spMk id="123" creationId="{557BBB6D-7718-EA8F-EC0F-54C0084F0A3D}"/>
          </ac:spMkLst>
        </pc:spChg>
        <pc:cxnChg chg="add del mod">
          <ac:chgData name="Palit, Tapti" userId="dec6fbcd-7598-406a-8cbf-504d4a3bac15" providerId="ADAL" clId="{ECD42228-5B96-4A72-B268-C46DF994E6B7}" dt="2024-01-22T21:23:43.963" v="9413" actId="478"/>
          <ac:cxnSpMkLst>
            <pc:docMk/>
            <pc:sldMk cId="2408660723" sldId="872"/>
            <ac:cxnSpMk id="31" creationId="{F1848924-B36B-4E15-B3DF-5960F79FE83C}"/>
          </ac:cxnSpMkLst>
        </pc:cxnChg>
        <pc:cxnChg chg="add del mod">
          <ac:chgData name="Palit, Tapti" userId="dec6fbcd-7598-406a-8cbf-504d4a3bac15" providerId="ADAL" clId="{ECD42228-5B96-4A72-B268-C46DF994E6B7}" dt="2024-01-22T21:23:43.963" v="9413" actId="478"/>
          <ac:cxnSpMkLst>
            <pc:docMk/>
            <pc:sldMk cId="2408660723" sldId="872"/>
            <ac:cxnSpMk id="34" creationId="{F8328C60-6339-ED28-F487-33A70422BA7A}"/>
          </ac:cxnSpMkLst>
        </pc:cxnChg>
        <pc:cxnChg chg="add del mod">
          <ac:chgData name="Palit, Tapti" userId="dec6fbcd-7598-406a-8cbf-504d4a3bac15" providerId="ADAL" clId="{ECD42228-5B96-4A72-B268-C46DF994E6B7}" dt="2024-01-22T21:23:28.821" v="9409" actId="478"/>
          <ac:cxnSpMkLst>
            <pc:docMk/>
            <pc:sldMk cId="2408660723" sldId="872"/>
            <ac:cxnSpMk id="39" creationId="{A73B8B90-3EE8-CD19-C28C-2064C07DDA0B}"/>
          </ac:cxnSpMkLst>
        </pc:cxnChg>
        <pc:cxnChg chg="add del mod">
          <ac:chgData name="Palit, Tapti" userId="dec6fbcd-7598-406a-8cbf-504d4a3bac15" providerId="ADAL" clId="{ECD42228-5B96-4A72-B268-C46DF994E6B7}" dt="2024-01-22T20:56:39.753" v="8854" actId="478"/>
          <ac:cxnSpMkLst>
            <pc:docMk/>
            <pc:sldMk cId="2408660723" sldId="872"/>
            <ac:cxnSpMk id="42" creationId="{597FFBE7-E473-F401-20E5-717A8ADD2CCD}"/>
          </ac:cxnSpMkLst>
        </pc:cxnChg>
        <pc:cxnChg chg="add del mod">
          <ac:chgData name="Palit, Tapti" userId="dec6fbcd-7598-406a-8cbf-504d4a3bac15" providerId="ADAL" clId="{ECD42228-5B96-4A72-B268-C46DF994E6B7}" dt="2024-01-22T21:34:14.681" v="9529" actId="478"/>
          <ac:cxnSpMkLst>
            <pc:docMk/>
            <pc:sldMk cId="2408660723" sldId="872"/>
            <ac:cxnSpMk id="54" creationId="{3AE22CA6-7DAF-713C-BE01-3ABAA06C2880}"/>
          </ac:cxnSpMkLst>
        </pc:cxnChg>
        <pc:cxnChg chg="add del mod">
          <ac:chgData name="Palit, Tapti" userId="dec6fbcd-7598-406a-8cbf-504d4a3bac15" providerId="ADAL" clId="{ECD42228-5B96-4A72-B268-C46DF994E6B7}" dt="2024-01-22T21:34:14.681" v="9529" actId="478"/>
          <ac:cxnSpMkLst>
            <pc:docMk/>
            <pc:sldMk cId="2408660723" sldId="872"/>
            <ac:cxnSpMk id="55" creationId="{D2204698-B4C7-ADF2-6B5B-04B413B12320}"/>
          </ac:cxnSpMkLst>
        </pc:cxnChg>
        <pc:cxnChg chg="add del mod">
          <ac:chgData name="Palit, Tapti" userId="dec6fbcd-7598-406a-8cbf-504d4a3bac15" providerId="ADAL" clId="{ECD42228-5B96-4A72-B268-C46DF994E6B7}" dt="2024-01-22T21:34:14.681" v="9529" actId="478"/>
          <ac:cxnSpMkLst>
            <pc:docMk/>
            <pc:sldMk cId="2408660723" sldId="872"/>
            <ac:cxnSpMk id="58" creationId="{592847CA-57D1-59FC-4EA8-A553E5B3680C}"/>
          </ac:cxnSpMkLst>
        </pc:cxnChg>
        <pc:cxnChg chg="add del mod">
          <ac:chgData name="Palit, Tapti" userId="dec6fbcd-7598-406a-8cbf-504d4a3bac15" providerId="ADAL" clId="{ECD42228-5B96-4A72-B268-C46DF994E6B7}" dt="2024-01-22T21:34:14.681" v="9529" actId="478"/>
          <ac:cxnSpMkLst>
            <pc:docMk/>
            <pc:sldMk cId="2408660723" sldId="872"/>
            <ac:cxnSpMk id="62" creationId="{22AFA3FC-03F5-F37B-19EA-F010316552B5}"/>
          </ac:cxnSpMkLst>
        </pc:cxnChg>
        <pc:cxnChg chg="add mod">
          <ac:chgData name="Palit, Tapti" userId="dec6fbcd-7598-406a-8cbf-504d4a3bac15" providerId="ADAL" clId="{ECD42228-5B96-4A72-B268-C46DF994E6B7}" dt="2024-01-22T22:46:30.799" v="9967" actId="14100"/>
          <ac:cxnSpMkLst>
            <pc:docMk/>
            <pc:sldMk cId="2408660723" sldId="872"/>
            <ac:cxnSpMk id="79" creationId="{1995A9EB-B651-1DEB-01A1-97E6A1A7EB44}"/>
          </ac:cxnSpMkLst>
        </pc:cxnChg>
        <pc:cxnChg chg="add mod">
          <ac:chgData name="Palit, Tapti" userId="dec6fbcd-7598-406a-8cbf-504d4a3bac15" providerId="ADAL" clId="{ECD42228-5B96-4A72-B268-C46DF994E6B7}" dt="2024-01-22T22:46:37.897" v="9968" actId="14100"/>
          <ac:cxnSpMkLst>
            <pc:docMk/>
            <pc:sldMk cId="2408660723" sldId="872"/>
            <ac:cxnSpMk id="80" creationId="{DDDBD334-09CD-CDD6-A60B-07E86A30A62E}"/>
          </ac:cxnSpMkLst>
        </pc:cxnChg>
        <pc:cxnChg chg="add mod">
          <ac:chgData name="Palit, Tapti" userId="dec6fbcd-7598-406a-8cbf-504d4a3bac15" providerId="ADAL" clId="{ECD42228-5B96-4A72-B268-C46DF994E6B7}" dt="2024-01-22T22:46:47.751" v="9971" actId="14100"/>
          <ac:cxnSpMkLst>
            <pc:docMk/>
            <pc:sldMk cId="2408660723" sldId="872"/>
            <ac:cxnSpMk id="83" creationId="{2AE44136-85A0-2F72-D9F3-EFDAF1326E1B}"/>
          </ac:cxnSpMkLst>
        </pc:cxnChg>
        <pc:cxnChg chg="add mod">
          <ac:chgData name="Palit, Tapti" userId="dec6fbcd-7598-406a-8cbf-504d4a3bac15" providerId="ADAL" clId="{ECD42228-5B96-4A72-B268-C46DF994E6B7}" dt="2024-01-22T22:46:42.479" v="9969" actId="14100"/>
          <ac:cxnSpMkLst>
            <pc:docMk/>
            <pc:sldMk cId="2408660723" sldId="872"/>
            <ac:cxnSpMk id="86" creationId="{92F6C5CC-459C-D218-52CC-2683F201F2A5}"/>
          </ac:cxnSpMkLst>
        </pc:cxnChg>
        <pc:cxnChg chg="add mod">
          <ac:chgData name="Palit, Tapti" userId="dec6fbcd-7598-406a-8cbf-504d4a3bac15" providerId="ADAL" clId="{ECD42228-5B96-4A72-B268-C46DF994E6B7}" dt="2024-01-22T22:48:03.169" v="9983" actId="1076"/>
          <ac:cxnSpMkLst>
            <pc:docMk/>
            <pc:sldMk cId="2408660723" sldId="872"/>
            <ac:cxnSpMk id="95" creationId="{91FF723B-76FA-ACB6-4D0F-35749EC1A937}"/>
          </ac:cxnSpMkLst>
        </pc:cxnChg>
        <pc:cxnChg chg="add mod">
          <ac:chgData name="Palit, Tapti" userId="dec6fbcd-7598-406a-8cbf-504d4a3bac15" providerId="ADAL" clId="{ECD42228-5B96-4A72-B268-C46DF994E6B7}" dt="2024-01-22T22:48:03.169" v="9983" actId="1076"/>
          <ac:cxnSpMkLst>
            <pc:docMk/>
            <pc:sldMk cId="2408660723" sldId="872"/>
            <ac:cxnSpMk id="98" creationId="{1B6FCF46-17DD-15AA-D9CA-1D00228958CC}"/>
          </ac:cxnSpMkLst>
        </pc:cxnChg>
        <pc:cxnChg chg="add mod">
          <ac:chgData name="Palit, Tapti" userId="dec6fbcd-7598-406a-8cbf-504d4a3bac15" providerId="ADAL" clId="{ECD42228-5B96-4A72-B268-C46DF994E6B7}" dt="2024-01-22T22:48:03.169" v="9983" actId="1076"/>
          <ac:cxnSpMkLst>
            <pc:docMk/>
            <pc:sldMk cId="2408660723" sldId="872"/>
            <ac:cxnSpMk id="102" creationId="{56EBAE37-38F1-AB55-3917-AF8EC97E13FD}"/>
          </ac:cxnSpMkLst>
        </pc:cxnChg>
        <pc:cxnChg chg="add mod">
          <ac:chgData name="Palit, Tapti" userId="dec6fbcd-7598-406a-8cbf-504d4a3bac15" providerId="ADAL" clId="{ECD42228-5B96-4A72-B268-C46DF994E6B7}" dt="2024-01-22T22:48:03.169" v="9983" actId="1076"/>
          <ac:cxnSpMkLst>
            <pc:docMk/>
            <pc:sldMk cId="2408660723" sldId="872"/>
            <ac:cxnSpMk id="106" creationId="{FAA989A8-09C9-136C-5DC4-F8BD12C6D230}"/>
          </ac:cxnSpMkLst>
        </pc:cxnChg>
        <pc:cxnChg chg="add mod">
          <ac:chgData name="Palit, Tapti" userId="dec6fbcd-7598-406a-8cbf-504d4a3bac15" providerId="ADAL" clId="{ECD42228-5B96-4A72-B268-C46DF994E6B7}" dt="2024-01-22T23:13:33.679" v="10132" actId="692"/>
          <ac:cxnSpMkLst>
            <pc:docMk/>
            <pc:sldMk cId="2408660723" sldId="872"/>
            <ac:cxnSpMk id="114" creationId="{949E0CB2-309E-CB7D-44D9-DEDE509167B3}"/>
          </ac:cxnSpMkLst>
        </pc:cxnChg>
        <pc:cxnChg chg="add mod">
          <ac:chgData name="Palit, Tapti" userId="dec6fbcd-7598-406a-8cbf-504d4a3bac15" providerId="ADAL" clId="{ECD42228-5B96-4A72-B268-C46DF994E6B7}" dt="2024-01-22T23:13:33.679" v="10132" actId="692"/>
          <ac:cxnSpMkLst>
            <pc:docMk/>
            <pc:sldMk cId="2408660723" sldId="872"/>
            <ac:cxnSpMk id="124" creationId="{2D3E9B62-08A8-C716-6E14-9C990E0D00B2}"/>
          </ac:cxnSpMkLst>
        </pc:cxnChg>
        <pc:cxnChg chg="add mod">
          <ac:chgData name="Palit, Tapti" userId="dec6fbcd-7598-406a-8cbf-504d4a3bac15" providerId="ADAL" clId="{ECD42228-5B96-4A72-B268-C46DF994E6B7}" dt="2024-01-22T23:13:33.679" v="10132" actId="692"/>
          <ac:cxnSpMkLst>
            <pc:docMk/>
            <pc:sldMk cId="2408660723" sldId="872"/>
            <ac:cxnSpMk id="128" creationId="{1EC88E57-C365-2010-E398-FF0EC53A2EE9}"/>
          </ac:cxnSpMkLst>
        </pc:cxnChg>
        <pc:cxnChg chg="add mod">
          <ac:chgData name="Palit, Tapti" userId="dec6fbcd-7598-406a-8cbf-504d4a3bac15" providerId="ADAL" clId="{ECD42228-5B96-4A72-B268-C46DF994E6B7}" dt="2024-01-22T23:13:58.378" v="10136" actId="692"/>
          <ac:cxnSpMkLst>
            <pc:docMk/>
            <pc:sldMk cId="2408660723" sldId="872"/>
            <ac:cxnSpMk id="131" creationId="{BB3B5716-5509-398F-3437-F2F40F31C01F}"/>
          </ac:cxnSpMkLst>
        </pc:cxnChg>
        <pc:cxnChg chg="add mod">
          <ac:chgData name="Palit, Tapti" userId="dec6fbcd-7598-406a-8cbf-504d4a3bac15" providerId="ADAL" clId="{ECD42228-5B96-4A72-B268-C46DF994E6B7}" dt="2024-01-22T23:13:33.679" v="10132" actId="692"/>
          <ac:cxnSpMkLst>
            <pc:docMk/>
            <pc:sldMk cId="2408660723" sldId="872"/>
            <ac:cxnSpMk id="134" creationId="{009894AD-F63E-23C9-4283-64572FE708B6}"/>
          </ac:cxnSpMkLst>
        </pc:cxnChg>
        <pc:cxnChg chg="add mod">
          <ac:chgData name="Palit, Tapti" userId="dec6fbcd-7598-406a-8cbf-504d4a3bac15" providerId="ADAL" clId="{ECD42228-5B96-4A72-B268-C46DF994E6B7}" dt="2024-01-22T23:13:52.018" v="10135" actId="692"/>
          <ac:cxnSpMkLst>
            <pc:docMk/>
            <pc:sldMk cId="2408660723" sldId="872"/>
            <ac:cxnSpMk id="138" creationId="{FA4F285C-141C-A7BA-7981-9D1DF673D05F}"/>
          </ac:cxnSpMkLst>
        </pc:cxnChg>
        <pc:cxnChg chg="add mod">
          <ac:chgData name="Palit, Tapti" userId="dec6fbcd-7598-406a-8cbf-504d4a3bac15" providerId="ADAL" clId="{ECD42228-5B96-4A72-B268-C46DF994E6B7}" dt="2024-01-22T23:13:33.679" v="10132" actId="692"/>
          <ac:cxnSpMkLst>
            <pc:docMk/>
            <pc:sldMk cId="2408660723" sldId="872"/>
            <ac:cxnSpMk id="141" creationId="{DB93AF19-6361-AF57-25D2-CA9711C32DEA}"/>
          </ac:cxnSpMkLst>
        </pc:cxnChg>
        <pc:cxnChg chg="add mod">
          <ac:chgData name="Palit, Tapti" userId="dec6fbcd-7598-406a-8cbf-504d4a3bac15" providerId="ADAL" clId="{ECD42228-5B96-4A72-B268-C46DF994E6B7}" dt="2024-01-22T23:13:33.679" v="10132" actId="692"/>
          <ac:cxnSpMkLst>
            <pc:docMk/>
            <pc:sldMk cId="2408660723" sldId="872"/>
            <ac:cxnSpMk id="144" creationId="{309EAA1A-71A8-590E-DBEC-E00C8D715B63}"/>
          </ac:cxnSpMkLst>
        </pc:cxnChg>
        <pc:cxnChg chg="add mod">
          <ac:chgData name="Palit, Tapti" userId="dec6fbcd-7598-406a-8cbf-504d4a3bac15" providerId="ADAL" clId="{ECD42228-5B96-4A72-B268-C46DF994E6B7}" dt="2024-01-22T23:13:44.198" v="10134" actId="692"/>
          <ac:cxnSpMkLst>
            <pc:docMk/>
            <pc:sldMk cId="2408660723" sldId="872"/>
            <ac:cxnSpMk id="147" creationId="{E5945E59-750D-3390-36A4-F79755922713}"/>
          </ac:cxnSpMkLst>
        </pc:cxnChg>
        <pc:cxnChg chg="add mod">
          <ac:chgData name="Palit, Tapti" userId="dec6fbcd-7598-406a-8cbf-504d4a3bac15" providerId="ADAL" clId="{ECD42228-5B96-4A72-B268-C46DF994E6B7}" dt="2024-01-22T23:13:33.679" v="10132" actId="692"/>
          <ac:cxnSpMkLst>
            <pc:docMk/>
            <pc:sldMk cId="2408660723" sldId="872"/>
            <ac:cxnSpMk id="150" creationId="{142AF6C2-1848-23BF-FB05-77782E4383DF}"/>
          </ac:cxnSpMkLst>
        </pc:cxnChg>
        <pc:cxnChg chg="add mod">
          <ac:chgData name="Palit, Tapti" userId="dec6fbcd-7598-406a-8cbf-504d4a3bac15" providerId="ADAL" clId="{ECD42228-5B96-4A72-B268-C46DF994E6B7}" dt="2024-01-22T23:13:40.811" v="10133" actId="692"/>
          <ac:cxnSpMkLst>
            <pc:docMk/>
            <pc:sldMk cId="2408660723" sldId="872"/>
            <ac:cxnSpMk id="153" creationId="{FA2D0149-238D-DFBD-7BDE-A704CF19414A}"/>
          </ac:cxnSpMkLst>
        </pc:cxnChg>
        <pc:cxnChg chg="add mod">
          <ac:chgData name="Palit, Tapti" userId="dec6fbcd-7598-406a-8cbf-504d4a3bac15" providerId="ADAL" clId="{ECD42228-5B96-4A72-B268-C46DF994E6B7}" dt="2024-01-22T23:13:33.679" v="10132" actId="692"/>
          <ac:cxnSpMkLst>
            <pc:docMk/>
            <pc:sldMk cId="2408660723" sldId="872"/>
            <ac:cxnSpMk id="156" creationId="{26D7CC6A-C00B-FEE7-7676-7DD83B091B67}"/>
          </ac:cxnSpMkLst>
        </pc:cxnChg>
        <pc:cxnChg chg="add mod">
          <ac:chgData name="Palit, Tapti" userId="dec6fbcd-7598-406a-8cbf-504d4a3bac15" providerId="ADAL" clId="{ECD42228-5B96-4A72-B268-C46DF994E6B7}" dt="2024-01-22T23:13:33.679" v="10132" actId="692"/>
          <ac:cxnSpMkLst>
            <pc:docMk/>
            <pc:sldMk cId="2408660723" sldId="872"/>
            <ac:cxnSpMk id="159" creationId="{D2612839-69C0-FB4F-05DF-DCE27D227AEA}"/>
          </ac:cxnSpMkLst>
        </pc:cxnChg>
      </pc:sldChg>
      <pc:sldChg chg="modSp add del mod">
        <pc:chgData name="Palit, Tapti" userId="dec6fbcd-7598-406a-8cbf-504d4a3bac15" providerId="ADAL" clId="{ECD42228-5B96-4A72-B268-C46DF994E6B7}" dt="2024-01-16T04:15:43.045" v="5779" actId="20577"/>
        <pc:sldMkLst>
          <pc:docMk/>
          <pc:sldMk cId="4242902094" sldId="872"/>
        </pc:sldMkLst>
        <pc:spChg chg="mod">
          <ac:chgData name="Palit, Tapti" userId="dec6fbcd-7598-406a-8cbf-504d4a3bac15" providerId="ADAL" clId="{ECD42228-5B96-4A72-B268-C46DF994E6B7}" dt="2024-01-16T04:15:43.045" v="5779" actId="20577"/>
          <ac:spMkLst>
            <pc:docMk/>
            <pc:sldMk cId="4242902094" sldId="872"/>
            <ac:spMk id="2" creationId="{F8B8D02F-DFDB-4EB1-8C2E-1677EEE15BF7}"/>
          </ac:spMkLst>
        </pc:spChg>
        <pc:spChg chg="mod">
          <ac:chgData name="Palit, Tapti" userId="dec6fbcd-7598-406a-8cbf-504d4a3bac15" providerId="ADAL" clId="{ECD42228-5B96-4A72-B268-C46DF994E6B7}" dt="2024-01-14T19:15:44.382" v="346"/>
          <ac:spMkLst>
            <pc:docMk/>
            <pc:sldMk cId="4242902094" sldId="872"/>
            <ac:spMk id="4" creationId="{6B1F8454-81B1-434A-AEB0-0FF8F15F1F73}"/>
          </ac:spMkLst>
        </pc:spChg>
      </pc:sldChg>
      <pc:sldChg chg="modSp add del">
        <pc:chgData name="Palit, Tapti" userId="dec6fbcd-7598-406a-8cbf-504d4a3bac15" providerId="ADAL" clId="{ECD42228-5B96-4A72-B268-C46DF994E6B7}" dt="2024-01-14T19:30:22.093" v="474"/>
        <pc:sldMkLst>
          <pc:docMk/>
          <pc:sldMk cId="713957104" sldId="873"/>
        </pc:sldMkLst>
        <pc:spChg chg="mod">
          <ac:chgData name="Palit, Tapti" userId="dec6fbcd-7598-406a-8cbf-504d4a3bac15" providerId="ADAL" clId="{ECD42228-5B96-4A72-B268-C46DF994E6B7}" dt="2024-01-14T19:15:44.382" v="346"/>
          <ac:spMkLst>
            <pc:docMk/>
            <pc:sldMk cId="713957104" sldId="873"/>
            <ac:spMk id="2" creationId="{A7B9CA2E-A6F3-4003-A1CE-CEE7FFF1A159}"/>
          </ac:spMkLst>
        </pc:spChg>
        <pc:spChg chg="mod">
          <ac:chgData name="Palit, Tapti" userId="dec6fbcd-7598-406a-8cbf-504d4a3bac15" providerId="ADAL" clId="{ECD42228-5B96-4A72-B268-C46DF994E6B7}" dt="2024-01-14T19:15:44.382" v="346"/>
          <ac:spMkLst>
            <pc:docMk/>
            <pc:sldMk cId="713957104" sldId="873"/>
            <ac:spMk id="4" creationId="{7AE675F1-274A-4707-95E2-FB6DADA59BA1}"/>
          </ac:spMkLst>
        </pc:spChg>
      </pc:sldChg>
      <pc:sldChg chg="add del">
        <pc:chgData name="Palit, Tapti" userId="dec6fbcd-7598-406a-8cbf-504d4a3bac15" providerId="ADAL" clId="{ECD42228-5B96-4A72-B268-C46DF994E6B7}" dt="2024-01-22T21:00:52.811" v="8878" actId="2696"/>
        <pc:sldMkLst>
          <pc:docMk/>
          <pc:sldMk cId="2463239331" sldId="873"/>
        </pc:sldMkLst>
      </pc:sldChg>
      <pc:sldChg chg="add del mod modShow">
        <pc:chgData name="Palit, Tapti" userId="dec6fbcd-7598-406a-8cbf-504d4a3bac15" providerId="ADAL" clId="{ECD42228-5B96-4A72-B268-C46DF994E6B7}" dt="2024-01-28T03:44:01.241" v="67437" actId="47"/>
        <pc:sldMkLst>
          <pc:docMk/>
          <pc:sldMk cId="3651350890" sldId="873"/>
        </pc:sldMkLst>
      </pc:sldChg>
      <pc:sldChg chg="addSp delSp modSp add del mod modAnim modNotesTx">
        <pc:chgData name="Palit, Tapti" userId="dec6fbcd-7598-406a-8cbf-504d4a3bac15" providerId="ADAL" clId="{ECD42228-5B96-4A72-B268-C46DF994E6B7}" dt="2024-01-23T19:45:14.107" v="33068" actId="2696"/>
        <pc:sldMkLst>
          <pc:docMk/>
          <pc:sldMk cId="1202856001" sldId="874"/>
        </pc:sldMkLst>
        <pc:spChg chg="add del mod">
          <ac:chgData name="Palit, Tapti" userId="dec6fbcd-7598-406a-8cbf-504d4a3bac15" providerId="ADAL" clId="{ECD42228-5B96-4A72-B268-C46DF994E6B7}" dt="2024-01-22T22:48:09.086" v="9984" actId="478"/>
          <ac:spMkLst>
            <pc:docMk/>
            <pc:sldMk cId="1202856001" sldId="874"/>
            <ac:spMk id="2" creationId="{F3A37A07-31BD-D1CF-B1B9-92C314035162}"/>
          </ac:spMkLst>
        </pc:spChg>
        <pc:spChg chg="add del mod">
          <ac:chgData name="Palit, Tapti" userId="dec6fbcd-7598-406a-8cbf-504d4a3bac15" providerId="ADAL" clId="{ECD42228-5B96-4A72-B268-C46DF994E6B7}" dt="2024-01-22T22:48:09.086" v="9984" actId="478"/>
          <ac:spMkLst>
            <pc:docMk/>
            <pc:sldMk cId="1202856001" sldId="874"/>
            <ac:spMk id="3" creationId="{419EB715-E666-3E69-9BDB-42D26147BDB4}"/>
          </ac:spMkLst>
        </pc:spChg>
        <pc:spChg chg="add del mod">
          <ac:chgData name="Palit, Tapti" userId="dec6fbcd-7598-406a-8cbf-504d4a3bac15" providerId="ADAL" clId="{ECD42228-5B96-4A72-B268-C46DF994E6B7}" dt="2024-01-22T22:48:09.086" v="9984" actId="478"/>
          <ac:spMkLst>
            <pc:docMk/>
            <pc:sldMk cId="1202856001" sldId="874"/>
            <ac:spMk id="5" creationId="{1EAEF15F-840C-1FF3-E556-385BCE6048C4}"/>
          </ac:spMkLst>
        </pc:spChg>
        <pc:spChg chg="add del mod">
          <ac:chgData name="Palit, Tapti" userId="dec6fbcd-7598-406a-8cbf-504d4a3bac15" providerId="ADAL" clId="{ECD42228-5B96-4A72-B268-C46DF994E6B7}" dt="2024-01-22T22:48:09.086" v="9984" actId="478"/>
          <ac:spMkLst>
            <pc:docMk/>
            <pc:sldMk cId="1202856001" sldId="874"/>
            <ac:spMk id="6" creationId="{7D446BA2-013E-2AD2-579E-5F7D326E5C08}"/>
          </ac:spMkLst>
        </pc:spChg>
        <pc:spChg chg="add del mod">
          <ac:chgData name="Palit, Tapti" userId="dec6fbcd-7598-406a-8cbf-504d4a3bac15" providerId="ADAL" clId="{ECD42228-5B96-4A72-B268-C46DF994E6B7}" dt="2024-01-22T22:48:09.086" v="9984" actId="478"/>
          <ac:spMkLst>
            <pc:docMk/>
            <pc:sldMk cId="1202856001" sldId="874"/>
            <ac:spMk id="7" creationId="{61F3B732-262E-EB64-C431-D75003131B5C}"/>
          </ac:spMkLst>
        </pc:spChg>
        <pc:spChg chg="add del mod">
          <ac:chgData name="Palit, Tapti" userId="dec6fbcd-7598-406a-8cbf-504d4a3bac15" providerId="ADAL" clId="{ECD42228-5B96-4A72-B268-C46DF994E6B7}" dt="2024-01-22T22:48:09.086" v="9984" actId="478"/>
          <ac:spMkLst>
            <pc:docMk/>
            <pc:sldMk cId="1202856001" sldId="874"/>
            <ac:spMk id="8" creationId="{16F1B702-E204-AB40-832A-E01602E85FE7}"/>
          </ac:spMkLst>
        </pc:spChg>
        <pc:spChg chg="add del mod">
          <ac:chgData name="Palit, Tapti" userId="dec6fbcd-7598-406a-8cbf-504d4a3bac15" providerId="ADAL" clId="{ECD42228-5B96-4A72-B268-C46DF994E6B7}" dt="2024-01-22T22:48:09.086" v="9984" actId="478"/>
          <ac:spMkLst>
            <pc:docMk/>
            <pc:sldMk cId="1202856001" sldId="874"/>
            <ac:spMk id="10" creationId="{B376515E-5467-DA0B-DC8F-007BABA2A531}"/>
          </ac:spMkLst>
        </pc:spChg>
        <pc:spChg chg="add del mod">
          <ac:chgData name="Palit, Tapti" userId="dec6fbcd-7598-406a-8cbf-504d4a3bac15" providerId="ADAL" clId="{ECD42228-5B96-4A72-B268-C46DF994E6B7}" dt="2024-01-22T22:48:09.086" v="9984" actId="478"/>
          <ac:spMkLst>
            <pc:docMk/>
            <pc:sldMk cId="1202856001" sldId="874"/>
            <ac:spMk id="11" creationId="{2D1BD119-0290-E42C-EC5F-9BBED918299D}"/>
          </ac:spMkLst>
        </pc:spChg>
        <pc:spChg chg="mod">
          <ac:chgData name="Palit, Tapti" userId="dec6fbcd-7598-406a-8cbf-504d4a3bac15" providerId="ADAL" clId="{ECD42228-5B96-4A72-B268-C46DF994E6B7}" dt="2024-01-22T23:30:15.028" v="10248" actId="20577"/>
          <ac:spMkLst>
            <pc:docMk/>
            <pc:sldMk cId="1202856001" sldId="874"/>
            <ac:spMk id="12" creationId="{428921C8-2D68-030B-6014-906ABC828331}"/>
          </ac:spMkLst>
        </pc:spChg>
        <pc:spChg chg="add del mod">
          <ac:chgData name="Palit, Tapti" userId="dec6fbcd-7598-406a-8cbf-504d4a3bac15" providerId="ADAL" clId="{ECD42228-5B96-4A72-B268-C46DF994E6B7}" dt="2024-01-22T22:48:09.086" v="9984" actId="478"/>
          <ac:spMkLst>
            <pc:docMk/>
            <pc:sldMk cId="1202856001" sldId="874"/>
            <ac:spMk id="13" creationId="{25407B26-5331-713B-9E8F-C13C529E231B}"/>
          </ac:spMkLst>
        </pc:spChg>
        <pc:spChg chg="add del mod">
          <ac:chgData name="Palit, Tapti" userId="dec6fbcd-7598-406a-8cbf-504d4a3bac15" providerId="ADAL" clId="{ECD42228-5B96-4A72-B268-C46DF994E6B7}" dt="2024-01-22T22:48:09.086" v="9984" actId="478"/>
          <ac:spMkLst>
            <pc:docMk/>
            <pc:sldMk cId="1202856001" sldId="874"/>
            <ac:spMk id="14" creationId="{3BBBAD4E-7B96-05E8-4E64-87DD7977F9DE}"/>
          </ac:spMkLst>
        </pc:spChg>
        <pc:spChg chg="add del mod">
          <ac:chgData name="Palit, Tapti" userId="dec6fbcd-7598-406a-8cbf-504d4a3bac15" providerId="ADAL" clId="{ECD42228-5B96-4A72-B268-C46DF994E6B7}" dt="2024-01-22T22:48:09.086" v="9984" actId="478"/>
          <ac:spMkLst>
            <pc:docMk/>
            <pc:sldMk cId="1202856001" sldId="874"/>
            <ac:spMk id="20" creationId="{36D0A434-034C-E7FE-5423-2D214F84B245}"/>
          </ac:spMkLst>
        </pc:spChg>
        <pc:spChg chg="add del mod">
          <ac:chgData name="Palit, Tapti" userId="dec6fbcd-7598-406a-8cbf-504d4a3bac15" providerId="ADAL" clId="{ECD42228-5B96-4A72-B268-C46DF994E6B7}" dt="2024-01-22T22:48:09.086" v="9984" actId="478"/>
          <ac:spMkLst>
            <pc:docMk/>
            <pc:sldMk cId="1202856001" sldId="874"/>
            <ac:spMk id="21" creationId="{7D63CFD4-FF44-FE81-1331-FE3262B0DA80}"/>
          </ac:spMkLst>
        </pc:spChg>
        <pc:spChg chg="add del mod">
          <ac:chgData name="Palit, Tapti" userId="dec6fbcd-7598-406a-8cbf-504d4a3bac15" providerId="ADAL" clId="{ECD42228-5B96-4A72-B268-C46DF994E6B7}" dt="2024-01-22T22:48:09.086" v="9984" actId="478"/>
          <ac:spMkLst>
            <pc:docMk/>
            <pc:sldMk cId="1202856001" sldId="874"/>
            <ac:spMk id="22" creationId="{D8DDC8D8-7737-E3E4-9527-D02066D07A26}"/>
          </ac:spMkLst>
        </pc:spChg>
        <pc:spChg chg="add del mod">
          <ac:chgData name="Palit, Tapti" userId="dec6fbcd-7598-406a-8cbf-504d4a3bac15" providerId="ADAL" clId="{ECD42228-5B96-4A72-B268-C46DF994E6B7}" dt="2024-01-22T22:48:09.086" v="9984" actId="478"/>
          <ac:spMkLst>
            <pc:docMk/>
            <pc:sldMk cId="1202856001" sldId="874"/>
            <ac:spMk id="23" creationId="{F8A4C0A5-A9A3-C244-81AA-E3CB777EC4C9}"/>
          </ac:spMkLst>
        </pc:spChg>
        <pc:spChg chg="add del mod">
          <ac:chgData name="Palit, Tapti" userId="dec6fbcd-7598-406a-8cbf-504d4a3bac15" providerId="ADAL" clId="{ECD42228-5B96-4A72-B268-C46DF994E6B7}" dt="2024-01-22T22:48:09.086" v="9984" actId="478"/>
          <ac:spMkLst>
            <pc:docMk/>
            <pc:sldMk cId="1202856001" sldId="874"/>
            <ac:spMk id="24" creationId="{2B072438-F21A-C5FD-1755-9F8D99CDB605}"/>
          </ac:spMkLst>
        </pc:spChg>
        <pc:spChg chg="add del mod">
          <ac:chgData name="Palit, Tapti" userId="dec6fbcd-7598-406a-8cbf-504d4a3bac15" providerId="ADAL" clId="{ECD42228-5B96-4A72-B268-C46DF994E6B7}" dt="2024-01-22T22:48:09.086" v="9984" actId="478"/>
          <ac:spMkLst>
            <pc:docMk/>
            <pc:sldMk cId="1202856001" sldId="874"/>
            <ac:spMk id="25" creationId="{3BD9A9EE-5702-DC87-C1F6-6E6E0C88744F}"/>
          </ac:spMkLst>
        </pc:spChg>
        <pc:spChg chg="add del mod">
          <ac:chgData name="Palit, Tapti" userId="dec6fbcd-7598-406a-8cbf-504d4a3bac15" providerId="ADAL" clId="{ECD42228-5B96-4A72-B268-C46DF994E6B7}" dt="2024-01-22T22:46:10.820" v="9948" actId="478"/>
          <ac:spMkLst>
            <pc:docMk/>
            <pc:sldMk cId="1202856001" sldId="874"/>
            <ac:spMk id="31" creationId="{40AE46A9-6A86-B244-7331-0EE1C5E900CD}"/>
          </ac:spMkLst>
        </pc:spChg>
        <pc:spChg chg="add del mod">
          <ac:chgData name="Palit, Tapti" userId="dec6fbcd-7598-406a-8cbf-504d4a3bac15" providerId="ADAL" clId="{ECD42228-5B96-4A72-B268-C46DF994E6B7}" dt="2024-01-22T22:46:10.820" v="9948" actId="478"/>
          <ac:spMkLst>
            <pc:docMk/>
            <pc:sldMk cId="1202856001" sldId="874"/>
            <ac:spMk id="32" creationId="{2FD98988-49C3-CDD2-8181-A2C7704A7632}"/>
          </ac:spMkLst>
        </pc:spChg>
        <pc:spChg chg="add mod">
          <ac:chgData name="Palit, Tapti" userId="dec6fbcd-7598-406a-8cbf-504d4a3bac15" providerId="ADAL" clId="{ECD42228-5B96-4A72-B268-C46DF994E6B7}" dt="2024-01-22T22:48:19.830" v="9985"/>
          <ac:spMkLst>
            <pc:docMk/>
            <pc:sldMk cId="1202856001" sldId="874"/>
            <ac:spMk id="45" creationId="{9446F129-4086-3C72-5013-98335834E313}"/>
          </ac:spMkLst>
        </pc:spChg>
        <pc:spChg chg="add mod">
          <ac:chgData name="Palit, Tapti" userId="dec6fbcd-7598-406a-8cbf-504d4a3bac15" providerId="ADAL" clId="{ECD42228-5B96-4A72-B268-C46DF994E6B7}" dt="2024-01-22T22:48:19.830" v="9985"/>
          <ac:spMkLst>
            <pc:docMk/>
            <pc:sldMk cId="1202856001" sldId="874"/>
            <ac:spMk id="46" creationId="{1300B3EF-64EA-568E-8105-98CF3D5C4A88}"/>
          </ac:spMkLst>
        </pc:spChg>
        <pc:spChg chg="add mod">
          <ac:chgData name="Palit, Tapti" userId="dec6fbcd-7598-406a-8cbf-504d4a3bac15" providerId="ADAL" clId="{ECD42228-5B96-4A72-B268-C46DF994E6B7}" dt="2024-01-22T22:48:19.830" v="9985"/>
          <ac:spMkLst>
            <pc:docMk/>
            <pc:sldMk cId="1202856001" sldId="874"/>
            <ac:spMk id="47" creationId="{17FB6262-9843-B297-EF5D-9613166EAA35}"/>
          </ac:spMkLst>
        </pc:spChg>
        <pc:spChg chg="add mod">
          <ac:chgData name="Palit, Tapti" userId="dec6fbcd-7598-406a-8cbf-504d4a3bac15" providerId="ADAL" clId="{ECD42228-5B96-4A72-B268-C46DF994E6B7}" dt="2024-01-22T22:48:19.830" v="9985"/>
          <ac:spMkLst>
            <pc:docMk/>
            <pc:sldMk cId="1202856001" sldId="874"/>
            <ac:spMk id="48" creationId="{287EA81A-4BF1-2E9C-9E62-B4AD3372D4E0}"/>
          </ac:spMkLst>
        </pc:spChg>
        <pc:spChg chg="add mod">
          <ac:chgData name="Palit, Tapti" userId="dec6fbcd-7598-406a-8cbf-504d4a3bac15" providerId="ADAL" clId="{ECD42228-5B96-4A72-B268-C46DF994E6B7}" dt="2024-01-22T22:48:19.830" v="9985"/>
          <ac:spMkLst>
            <pc:docMk/>
            <pc:sldMk cId="1202856001" sldId="874"/>
            <ac:spMk id="49" creationId="{4C7FA4DD-7FD9-B30C-D96E-CDFC13A54320}"/>
          </ac:spMkLst>
        </pc:spChg>
        <pc:spChg chg="add mod">
          <ac:chgData name="Palit, Tapti" userId="dec6fbcd-7598-406a-8cbf-504d4a3bac15" providerId="ADAL" clId="{ECD42228-5B96-4A72-B268-C46DF994E6B7}" dt="2024-01-22T22:48:19.830" v="9985"/>
          <ac:spMkLst>
            <pc:docMk/>
            <pc:sldMk cId="1202856001" sldId="874"/>
            <ac:spMk id="50" creationId="{C67CF01D-EFCB-F367-13C4-A9B992CBADEC}"/>
          </ac:spMkLst>
        </pc:spChg>
        <pc:spChg chg="add mod">
          <ac:chgData name="Palit, Tapti" userId="dec6fbcd-7598-406a-8cbf-504d4a3bac15" providerId="ADAL" clId="{ECD42228-5B96-4A72-B268-C46DF994E6B7}" dt="2024-01-22T22:48:19.830" v="9985"/>
          <ac:spMkLst>
            <pc:docMk/>
            <pc:sldMk cId="1202856001" sldId="874"/>
            <ac:spMk id="51" creationId="{BF66F890-5AE1-82EC-DF37-A7BB0BCFEFC1}"/>
          </ac:spMkLst>
        </pc:spChg>
        <pc:spChg chg="add mod">
          <ac:chgData name="Palit, Tapti" userId="dec6fbcd-7598-406a-8cbf-504d4a3bac15" providerId="ADAL" clId="{ECD42228-5B96-4A72-B268-C46DF994E6B7}" dt="2024-01-22T22:48:19.830" v="9985"/>
          <ac:spMkLst>
            <pc:docMk/>
            <pc:sldMk cId="1202856001" sldId="874"/>
            <ac:spMk id="52" creationId="{6AE5578D-BE30-2189-F2B1-07177B85FA67}"/>
          </ac:spMkLst>
        </pc:spChg>
        <pc:spChg chg="add mod">
          <ac:chgData name="Palit, Tapti" userId="dec6fbcd-7598-406a-8cbf-504d4a3bac15" providerId="ADAL" clId="{ECD42228-5B96-4A72-B268-C46DF994E6B7}" dt="2024-01-22T22:48:19.830" v="9985"/>
          <ac:spMkLst>
            <pc:docMk/>
            <pc:sldMk cId="1202856001" sldId="874"/>
            <ac:spMk id="53" creationId="{AF9C61BB-E7DE-2926-FD11-4D7F69180F94}"/>
          </ac:spMkLst>
        </pc:spChg>
        <pc:spChg chg="add mod">
          <ac:chgData name="Palit, Tapti" userId="dec6fbcd-7598-406a-8cbf-504d4a3bac15" providerId="ADAL" clId="{ECD42228-5B96-4A72-B268-C46DF994E6B7}" dt="2024-01-22T22:48:19.830" v="9985"/>
          <ac:spMkLst>
            <pc:docMk/>
            <pc:sldMk cId="1202856001" sldId="874"/>
            <ac:spMk id="54" creationId="{D2293DF6-3507-E436-7072-AD172E85FE38}"/>
          </ac:spMkLst>
        </pc:spChg>
        <pc:spChg chg="add mod">
          <ac:chgData name="Palit, Tapti" userId="dec6fbcd-7598-406a-8cbf-504d4a3bac15" providerId="ADAL" clId="{ECD42228-5B96-4A72-B268-C46DF994E6B7}" dt="2024-01-22T22:48:19.830" v="9985"/>
          <ac:spMkLst>
            <pc:docMk/>
            <pc:sldMk cId="1202856001" sldId="874"/>
            <ac:spMk id="59" creationId="{3B6DD8E3-468A-5016-3552-CDB490006862}"/>
          </ac:spMkLst>
        </pc:spChg>
        <pc:spChg chg="add mod">
          <ac:chgData name="Palit, Tapti" userId="dec6fbcd-7598-406a-8cbf-504d4a3bac15" providerId="ADAL" clId="{ECD42228-5B96-4A72-B268-C46DF994E6B7}" dt="2024-01-22T22:48:19.830" v="9985"/>
          <ac:spMkLst>
            <pc:docMk/>
            <pc:sldMk cId="1202856001" sldId="874"/>
            <ac:spMk id="60" creationId="{10604342-B2D8-BB5E-734D-D03260CB1079}"/>
          </ac:spMkLst>
        </pc:spChg>
        <pc:spChg chg="add mod">
          <ac:chgData name="Palit, Tapti" userId="dec6fbcd-7598-406a-8cbf-504d4a3bac15" providerId="ADAL" clId="{ECD42228-5B96-4A72-B268-C46DF994E6B7}" dt="2024-01-22T22:48:19.830" v="9985"/>
          <ac:spMkLst>
            <pc:docMk/>
            <pc:sldMk cId="1202856001" sldId="874"/>
            <ac:spMk id="61" creationId="{82CB5AB9-0E65-7142-E0B4-25C17A5025B3}"/>
          </ac:spMkLst>
        </pc:spChg>
        <pc:spChg chg="add mod">
          <ac:chgData name="Palit, Tapti" userId="dec6fbcd-7598-406a-8cbf-504d4a3bac15" providerId="ADAL" clId="{ECD42228-5B96-4A72-B268-C46DF994E6B7}" dt="2024-01-22T22:48:19.830" v="9985"/>
          <ac:spMkLst>
            <pc:docMk/>
            <pc:sldMk cId="1202856001" sldId="874"/>
            <ac:spMk id="62" creationId="{70A0292B-3697-940D-322C-3EC386911B97}"/>
          </ac:spMkLst>
        </pc:spChg>
        <pc:spChg chg="add mod">
          <ac:chgData name="Palit, Tapti" userId="dec6fbcd-7598-406a-8cbf-504d4a3bac15" providerId="ADAL" clId="{ECD42228-5B96-4A72-B268-C46DF994E6B7}" dt="2024-01-22T22:48:19.830" v="9985"/>
          <ac:spMkLst>
            <pc:docMk/>
            <pc:sldMk cId="1202856001" sldId="874"/>
            <ac:spMk id="63" creationId="{3DB9CE08-E310-947F-5BE3-ED084F14A40C}"/>
          </ac:spMkLst>
        </pc:spChg>
        <pc:spChg chg="add mod">
          <ac:chgData name="Palit, Tapti" userId="dec6fbcd-7598-406a-8cbf-504d4a3bac15" providerId="ADAL" clId="{ECD42228-5B96-4A72-B268-C46DF994E6B7}" dt="2024-01-22T22:48:19.830" v="9985"/>
          <ac:spMkLst>
            <pc:docMk/>
            <pc:sldMk cId="1202856001" sldId="874"/>
            <ac:spMk id="64" creationId="{859F31E6-2719-94C6-2F44-B4150346ABDF}"/>
          </ac:spMkLst>
        </pc:spChg>
        <pc:spChg chg="add del mod">
          <ac:chgData name="Palit, Tapti" userId="dec6fbcd-7598-406a-8cbf-504d4a3bac15" providerId="ADAL" clId="{ECD42228-5B96-4A72-B268-C46DF994E6B7}" dt="2024-01-22T23:35:04.139" v="10292" actId="478"/>
          <ac:spMkLst>
            <pc:docMk/>
            <pc:sldMk cId="1202856001" sldId="874"/>
            <ac:spMk id="70" creationId="{695C60F8-F3E3-6523-4815-A39577F04BAE}"/>
          </ac:spMkLst>
        </pc:spChg>
        <pc:spChg chg="add del mod">
          <ac:chgData name="Palit, Tapti" userId="dec6fbcd-7598-406a-8cbf-504d4a3bac15" providerId="ADAL" clId="{ECD42228-5B96-4A72-B268-C46DF994E6B7}" dt="2024-01-22T23:35:04.139" v="10292" actId="478"/>
          <ac:spMkLst>
            <pc:docMk/>
            <pc:sldMk cId="1202856001" sldId="874"/>
            <ac:spMk id="71" creationId="{0C699A5A-6323-3F38-CA30-13D94F961A17}"/>
          </ac:spMkLst>
        </pc:spChg>
        <pc:spChg chg="add mod">
          <ac:chgData name="Palit, Tapti" userId="dec6fbcd-7598-406a-8cbf-504d4a3bac15" providerId="ADAL" clId="{ECD42228-5B96-4A72-B268-C46DF994E6B7}" dt="2024-01-22T22:53:13.182" v="10088" actId="1036"/>
          <ac:spMkLst>
            <pc:docMk/>
            <pc:sldMk cId="1202856001" sldId="874"/>
            <ac:spMk id="84" creationId="{23FB8C37-132D-9FD0-4274-D66BB5D34E35}"/>
          </ac:spMkLst>
        </pc:spChg>
        <pc:spChg chg="add mod">
          <ac:chgData name="Palit, Tapti" userId="dec6fbcd-7598-406a-8cbf-504d4a3bac15" providerId="ADAL" clId="{ECD42228-5B96-4A72-B268-C46DF994E6B7}" dt="2024-01-22T22:52:56.476" v="10079" actId="1036"/>
          <ac:spMkLst>
            <pc:docMk/>
            <pc:sldMk cId="1202856001" sldId="874"/>
            <ac:spMk id="85" creationId="{9CB6E79A-D828-10E9-0C62-8A65CE368FBF}"/>
          </ac:spMkLst>
        </pc:spChg>
        <pc:spChg chg="add mod">
          <ac:chgData name="Palit, Tapti" userId="dec6fbcd-7598-406a-8cbf-504d4a3bac15" providerId="ADAL" clId="{ECD42228-5B96-4A72-B268-C46DF994E6B7}" dt="2024-01-22T22:53:26.665" v="10093" actId="1035"/>
          <ac:spMkLst>
            <pc:docMk/>
            <pc:sldMk cId="1202856001" sldId="874"/>
            <ac:spMk id="86" creationId="{0138782F-4C5C-21C9-FD86-0FDA23D57AF9}"/>
          </ac:spMkLst>
        </pc:spChg>
        <pc:spChg chg="add mod">
          <ac:chgData name="Palit, Tapti" userId="dec6fbcd-7598-406a-8cbf-504d4a3bac15" providerId="ADAL" clId="{ECD42228-5B96-4A72-B268-C46DF994E6B7}" dt="2024-01-22T22:49:46.842" v="9987" actId="1076"/>
          <ac:spMkLst>
            <pc:docMk/>
            <pc:sldMk cId="1202856001" sldId="874"/>
            <ac:spMk id="87" creationId="{701C1FA3-D4D0-5B99-3A86-48E11EDD9B91}"/>
          </ac:spMkLst>
        </pc:spChg>
        <pc:spChg chg="add del mod">
          <ac:chgData name="Palit, Tapti" userId="dec6fbcd-7598-406a-8cbf-504d4a3bac15" providerId="ADAL" clId="{ECD42228-5B96-4A72-B268-C46DF994E6B7}" dt="2024-01-22T22:51:00.781" v="10032" actId="478"/>
          <ac:spMkLst>
            <pc:docMk/>
            <pc:sldMk cId="1202856001" sldId="874"/>
            <ac:spMk id="88" creationId="{DB0D3C26-2744-7A27-52EB-13BEF07E7FF3}"/>
          </ac:spMkLst>
        </pc:spChg>
        <pc:spChg chg="add mod">
          <ac:chgData name="Palit, Tapti" userId="dec6fbcd-7598-406a-8cbf-504d4a3bac15" providerId="ADAL" clId="{ECD42228-5B96-4A72-B268-C46DF994E6B7}" dt="2024-01-22T22:51:24.839" v="10040" actId="1076"/>
          <ac:spMkLst>
            <pc:docMk/>
            <pc:sldMk cId="1202856001" sldId="874"/>
            <ac:spMk id="89" creationId="{DA431E7C-5C94-F94D-7C9B-AAA48580F62B}"/>
          </ac:spMkLst>
        </pc:spChg>
        <pc:spChg chg="add mod">
          <ac:chgData name="Palit, Tapti" userId="dec6fbcd-7598-406a-8cbf-504d4a3bac15" providerId="ADAL" clId="{ECD42228-5B96-4A72-B268-C46DF994E6B7}" dt="2024-01-22T22:51:55.193" v="10052" actId="20577"/>
          <ac:spMkLst>
            <pc:docMk/>
            <pc:sldMk cId="1202856001" sldId="874"/>
            <ac:spMk id="90" creationId="{51785EA7-79A2-F61F-D35E-2F961B53FAB3}"/>
          </ac:spMkLst>
        </pc:spChg>
        <pc:spChg chg="add mod">
          <ac:chgData name="Palit, Tapti" userId="dec6fbcd-7598-406a-8cbf-504d4a3bac15" providerId="ADAL" clId="{ECD42228-5B96-4A72-B268-C46DF994E6B7}" dt="2024-01-22T22:51:52.172" v="10050" actId="20577"/>
          <ac:spMkLst>
            <pc:docMk/>
            <pc:sldMk cId="1202856001" sldId="874"/>
            <ac:spMk id="91" creationId="{5532B38C-019B-520E-787F-2DBC646C7838}"/>
          </ac:spMkLst>
        </pc:spChg>
        <pc:spChg chg="add mod">
          <ac:chgData name="Palit, Tapti" userId="dec6fbcd-7598-406a-8cbf-504d4a3bac15" providerId="ADAL" clId="{ECD42228-5B96-4A72-B268-C46DF994E6B7}" dt="2024-01-22T22:51:58.246" v="10054" actId="20577"/>
          <ac:spMkLst>
            <pc:docMk/>
            <pc:sldMk cId="1202856001" sldId="874"/>
            <ac:spMk id="92" creationId="{295B5BC6-ED2F-B253-6CB1-B2AEB9525417}"/>
          </ac:spMkLst>
        </pc:spChg>
        <pc:spChg chg="add mod">
          <ac:chgData name="Palit, Tapti" userId="dec6fbcd-7598-406a-8cbf-504d4a3bac15" providerId="ADAL" clId="{ECD42228-5B96-4A72-B268-C46DF994E6B7}" dt="2024-01-22T23:17:09.115" v="10147" actId="1076"/>
          <ac:spMkLst>
            <pc:docMk/>
            <pc:sldMk cId="1202856001" sldId="874"/>
            <ac:spMk id="143" creationId="{BFD6E4B6-9CA4-5207-71A1-9F75B4F327DF}"/>
          </ac:spMkLst>
        </pc:spChg>
        <pc:spChg chg="add mod">
          <ac:chgData name="Palit, Tapti" userId="dec6fbcd-7598-406a-8cbf-504d4a3bac15" providerId="ADAL" clId="{ECD42228-5B96-4A72-B268-C46DF994E6B7}" dt="2024-01-22T23:24:16.567" v="10166" actId="1076"/>
          <ac:spMkLst>
            <pc:docMk/>
            <pc:sldMk cId="1202856001" sldId="874"/>
            <ac:spMk id="144" creationId="{08A142A8-D17C-9047-A303-AA7FBF5B417D}"/>
          </ac:spMkLst>
        </pc:spChg>
        <pc:spChg chg="add mod">
          <ac:chgData name="Palit, Tapti" userId="dec6fbcd-7598-406a-8cbf-504d4a3bac15" providerId="ADAL" clId="{ECD42228-5B96-4A72-B268-C46DF994E6B7}" dt="2024-01-22T23:24:24.197" v="10172" actId="20577"/>
          <ac:spMkLst>
            <pc:docMk/>
            <pc:sldMk cId="1202856001" sldId="874"/>
            <ac:spMk id="145" creationId="{AD80081F-BAE2-9B1F-378A-25DFCCE371F7}"/>
          </ac:spMkLst>
        </pc:spChg>
        <pc:spChg chg="add mod">
          <ac:chgData name="Palit, Tapti" userId="dec6fbcd-7598-406a-8cbf-504d4a3bac15" providerId="ADAL" clId="{ECD42228-5B96-4A72-B268-C46DF994E6B7}" dt="2024-01-22T23:24:39.290" v="10179" actId="20577"/>
          <ac:spMkLst>
            <pc:docMk/>
            <pc:sldMk cId="1202856001" sldId="874"/>
            <ac:spMk id="146" creationId="{C91B8A5C-5C5C-ED6B-6FA0-8128225FD352}"/>
          </ac:spMkLst>
        </pc:spChg>
        <pc:spChg chg="add mod">
          <ac:chgData name="Palit, Tapti" userId="dec6fbcd-7598-406a-8cbf-504d4a3bac15" providerId="ADAL" clId="{ECD42228-5B96-4A72-B268-C46DF994E6B7}" dt="2024-01-22T23:24:50.822" v="10186" actId="20577"/>
          <ac:spMkLst>
            <pc:docMk/>
            <pc:sldMk cId="1202856001" sldId="874"/>
            <ac:spMk id="147" creationId="{54EC8896-74AB-5A47-0770-77F6BD7D8852}"/>
          </ac:spMkLst>
        </pc:spChg>
        <pc:spChg chg="add mod">
          <ac:chgData name="Palit, Tapti" userId="dec6fbcd-7598-406a-8cbf-504d4a3bac15" providerId="ADAL" clId="{ECD42228-5B96-4A72-B268-C46DF994E6B7}" dt="2024-01-22T23:25:38.284" v="10198" actId="692"/>
          <ac:spMkLst>
            <pc:docMk/>
            <pc:sldMk cId="1202856001" sldId="874"/>
            <ac:spMk id="148" creationId="{6E3FBFD1-82BB-3224-2FA8-0F6A277A5BC2}"/>
          </ac:spMkLst>
        </pc:spChg>
        <pc:spChg chg="add mod">
          <ac:chgData name="Palit, Tapti" userId="dec6fbcd-7598-406a-8cbf-504d4a3bac15" providerId="ADAL" clId="{ECD42228-5B96-4A72-B268-C46DF994E6B7}" dt="2024-01-22T23:25:49.180" v="10201" actId="1076"/>
          <ac:spMkLst>
            <pc:docMk/>
            <pc:sldMk cId="1202856001" sldId="874"/>
            <ac:spMk id="149" creationId="{B0549180-DD63-95F1-763C-62075F6EFD9F}"/>
          </ac:spMkLst>
        </pc:spChg>
        <pc:cxnChg chg="add del mod">
          <ac:chgData name="Palit, Tapti" userId="dec6fbcd-7598-406a-8cbf-504d4a3bac15" providerId="ADAL" clId="{ECD42228-5B96-4A72-B268-C46DF994E6B7}" dt="2024-01-22T22:48:09.086" v="9984" actId="478"/>
          <ac:cxnSpMkLst>
            <pc:docMk/>
            <pc:sldMk cId="1202856001" sldId="874"/>
            <ac:cxnSpMk id="15" creationId="{4BA232B0-5DF2-DE6E-525A-6FC8BE8D65A3}"/>
          </ac:cxnSpMkLst>
        </pc:cxnChg>
        <pc:cxnChg chg="add del mod">
          <ac:chgData name="Palit, Tapti" userId="dec6fbcd-7598-406a-8cbf-504d4a3bac15" providerId="ADAL" clId="{ECD42228-5B96-4A72-B268-C46DF994E6B7}" dt="2024-01-22T22:48:09.086" v="9984" actId="478"/>
          <ac:cxnSpMkLst>
            <pc:docMk/>
            <pc:sldMk cId="1202856001" sldId="874"/>
            <ac:cxnSpMk id="16" creationId="{15E247A8-DDE6-3993-70F9-C773A50A0C5A}"/>
          </ac:cxnSpMkLst>
        </pc:cxnChg>
        <pc:cxnChg chg="add del mod">
          <ac:chgData name="Palit, Tapti" userId="dec6fbcd-7598-406a-8cbf-504d4a3bac15" providerId="ADAL" clId="{ECD42228-5B96-4A72-B268-C46DF994E6B7}" dt="2024-01-22T22:48:09.086" v="9984" actId="478"/>
          <ac:cxnSpMkLst>
            <pc:docMk/>
            <pc:sldMk cId="1202856001" sldId="874"/>
            <ac:cxnSpMk id="18" creationId="{60A292C7-0299-0A94-EB54-5B96F30EF1AD}"/>
          </ac:cxnSpMkLst>
        </pc:cxnChg>
        <pc:cxnChg chg="add del mod">
          <ac:chgData name="Palit, Tapti" userId="dec6fbcd-7598-406a-8cbf-504d4a3bac15" providerId="ADAL" clId="{ECD42228-5B96-4A72-B268-C46DF994E6B7}" dt="2024-01-22T22:48:09.086" v="9984" actId="478"/>
          <ac:cxnSpMkLst>
            <pc:docMk/>
            <pc:sldMk cId="1202856001" sldId="874"/>
            <ac:cxnSpMk id="19" creationId="{EB01FFFA-5734-0E12-A423-495F69CEF445}"/>
          </ac:cxnSpMkLst>
        </pc:cxnChg>
        <pc:cxnChg chg="add del mod">
          <ac:chgData name="Palit, Tapti" userId="dec6fbcd-7598-406a-8cbf-504d4a3bac15" providerId="ADAL" clId="{ECD42228-5B96-4A72-B268-C46DF994E6B7}" dt="2024-01-22T22:48:09.086" v="9984" actId="478"/>
          <ac:cxnSpMkLst>
            <pc:docMk/>
            <pc:sldMk cId="1202856001" sldId="874"/>
            <ac:cxnSpMk id="26" creationId="{CAB7BC6F-B128-011A-2D84-7106FD42C1BF}"/>
          </ac:cxnSpMkLst>
        </pc:cxnChg>
        <pc:cxnChg chg="add del mod">
          <ac:chgData name="Palit, Tapti" userId="dec6fbcd-7598-406a-8cbf-504d4a3bac15" providerId="ADAL" clId="{ECD42228-5B96-4A72-B268-C46DF994E6B7}" dt="2024-01-22T22:48:09.086" v="9984" actId="478"/>
          <ac:cxnSpMkLst>
            <pc:docMk/>
            <pc:sldMk cId="1202856001" sldId="874"/>
            <ac:cxnSpMk id="27" creationId="{A1415C3C-9E9B-4853-149C-CA3ED17ECB30}"/>
          </ac:cxnSpMkLst>
        </pc:cxnChg>
        <pc:cxnChg chg="add del mod">
          <ac:chgData name="Palit, Tapti" userId="dec6fbcd-7598-406a-8cbf-504d4a3bac15" providerId="ADAL" clId="{ECD42228-5B96-4A72-B268-C46DF994E6B7}" dt="2024-01-22T22:48:09.086" v="9984" actId="478"/>
          <ac:cxnSpMkLst>
            <pc:docMk/>
            <pc:sldMk cId="1202856001" sldId="874"/>
            <ac:cxnSpMk id="28" creationId="{463B4DE9-8623-0103-5787-9B9E61DEE8C1}"/>
          </ac:cxnSpMkLst>
        </pc:cxnChg>
        <pc:cxnChg chg="add del mod">
          <ac:chgData name="Palit, Tapti" userId="dec6fbcd-7598-406a-8cbf-504d4a3bac15" providerId="ADAL" clId="{ECD42228-5B96-4A72-B268-C46DF994E6B7}" dt="2024-01-22T22:48:09.086" v="9984" actId="478"/>
          <ac:cxnSpMkLst>
            <pc:docMk/>
            <pc:sldMk cId="1202856001" sldId="874"/>
            <ac:cxnSpMk id="29" creationId="{A7E8601F-AC24-5139-236E-97C70247865A}"/>
          </ac:cxnSpMkLst>
        </pc:cxnChg>
        <pc:cxnChg chg="add del mod">
          <ac:chgData name="Palit, Tapti" userId="dec6fbcd-7598-406a-8cbf-504d4a3bac15" providerId="ADAL" clId="{ECD42228-5B96-4A72-B268-C46DF994E6B7}" dt="2024-01-22T22:48:09.086" v="9984" actId="478"/>
          <ac:cxnSpMkLst>
            <pc:docMk/>
            <pc:sldMk cId="1202856001" sldId="874"/>
            <ac:cxnSpMk id="30" creationId="{E32B667D-F20D-0E50-13B5-E9627AA24189}"/>
          </ac:cxnSpMkLst>
        </pc:cxnChg>
        <pc:cxnChg chg="add del mod">
          <ac:chgData name="Palit, Tapti" userId="dec6fbcd-7598-406a-8cbf-504d4a3bac15" providerId="ADAL" clId="{ECD42228-5B96-4A72-B268-C46DF994E6B7}" dt="2024-01-22T22:48:09.086" v="9984" actId="478"/>
          <ac:cxnSpMkLst>
            <pc:docMk/>
            <pc:sldMk cId="1202856001" sldId="874"/>
            <ac:cxnSpMk id="33" creationId="{D5BC426B-D251-6B38-394F-85DE40B38796}"/>
          </ac:cxnSpMkLst>
        </pc:cxnChg>
        <pc:cxnChg chg="add del mod">
          <ac:chgData name="Palit, Tapti" userId="dec6fbcd-7598-406a-8cbf-504d4a3bac15" providerId="ADAL" clId="{ECD42228-5B96-4A72-B268-C46DF994E6B7}" dt="2024-01-22T22:48:09.086" v="9984" actId="478"/>
          <ac:cxnSpMkLst>
            <pc:docMk/>
            <pc:sldMk cId="1202856001" sldId="874"/>
            <ac:cxnSpMk id="34" creationId="{D8263475-B1E9-CC50-28A0-1E5E96E4508C}"/>
          </ac:cxnSpMkLst>
        </pc:cxnChg>
        <pc:cxnChg chg="add del mod">
          <ac:chgData name="Palit, Tapti" userId="dec6fbcd-7598-406a-8cbf-504d4a3bac15" providerId="ADAL" clId="{ECD42228-5B96-4A72-B268-C46DF994E6B7}" dt="2024-01-22T22:48:09.086" v="9984" actId="478"/>
          <ac:cxnSpMkLst>
            <pc:docMk/>
            <pc:sldMk cId="1202856001" sldId="874"/>
            <ac:cxnSpMk id="35" creationId="{6FE7DD3D-7A4B-5F87-7CF1-71100C57FAB4}"/>
          </ac:cxnSpMkLst>
        </pc:cxnChg>
        <pc:cxnChg chg="add del mod">
          <ac:chgData name="Palit, Tapti" userId="dec6fbcd-7598-406a-8cbf-504d4a3bac15" providerId="ADAL" clId="{ECD42228-5B96-4A72-B268-C46DF994E6B7}" dt="2024-01-22T22:48:09.086" v="9984" actId="478"/>
          <ac:cxnSpMkLst>
            <pc:docMk/>
            <pc:sldMk cId="1202856001" sldId="874"/>
            <ac:cxnSpMk id="36" creationId="{4DC66E47-8A07-99F1-1F10-D33A5FCBB58F}"/>
          </ac:cxnSpMkLst>
        </pc:cxnChg>
        <pc:cxnChg chg="add del mod">
          <ac:chgData name="Palit, Tapti" userId="dec6fbcd-7598-406a-8cbf-504d4a3bac15" providerId="ADAL" clId="{ECD42228-5B96-4A72-B268-C46DF994E6B7}" dt="2024-01-22T22:48:09.086" v="9984" actId="478"/>
          <ac:cxnSpMkLst>
            <pc:docMk/>
            <pc:sldMk cId="1202856001" sldId="874"/>
            <ac:cxnSpMk id="37" creationId="{A37E57A3-B44B-8FBF-565B-6C74B85058F4}"/>
          </ac:cxnSpMkLst>
        </pc:cxnChg>
        <pc:cxnChg chg="add del mod">
          <ac:chgData name="Palit, Tapti" userId="dec6fbcd-7598-406a-8cbf-504d4a3bac15" providerId="ADAL" clId="{ECD42228-5B96-4A72-B268-C46DF994E6B7}" dt="2024-01-22T22:48:09.086" v="9984" actId="478"/>
          <ac:cxnSpMkLst>
            <pc:docMk/>
            <pc:sldMk cId="1202856001" sldId="874"/>
            <ac:cxnSpMk id="38" creationId="{5567863C-F62A-F015-E22C-EDE863F355AB}"/>
          </ac:cxnSpMkLst>
        </pc:cxnChg>
        <pc:cxnChg chg="add del mod">
          <ac:chgData name="Palit, Tapti" userId="dec6fbcd-7598-406a-8cbf-504d4a3bac15" providerId="ADAL" clId="{ECD42228-5B96-4A72-B268-C46DF994E6B7}" dt="2024-01-22T22:48:09.086" v="9984" actId="478"/>
          <ac:cxnSpMkLst>
            <pc:docMk/>
            <pc:sldMk cId="1202856001" sldId="874"/>
            <ac:cxnSpMk id="39" creationId="{4114D319-47F8-B03F-F586-2E4C9D946FBE}"/>
          </ac:cxnSpMkLst>
        </pc:cxnChg>
        <pc:cxnChg chg="add del mod">
          <ac:chgData name="Palit, Tapti" userId="dec6fbcd-7598-406a-8cbf-504d4a3bac15" providerId="ADAL" clId="{ECD42228-5B96-4A72-B268-C46DF994E6B7}" dt="2024-01-22T22:48:09.086" v="9984" actId="478"/>
          <ac:cxnSpMkLst>
            <pc:docMk/>
            <pc:sldMk cId="1202856001" sldId="874"/>
            <ac:cxnSpMk id="40" creationId="{83425A19-C503-AD28-06E8-F7987C50B6A7}"/>
          </ac:cxnSpMkLst>
        </pc:cxnChg>
        <pc:cxnChg chg="add del mod">
          <ac:chgData name="Palit, Tapti" userId="dec6fbcd-7598-406a-8cbf-504d4a3bac15" providerId="ADAL" clId="{ECD42228-5B96-4A72-B268-C46DF994E6B7}" dt="2024-01-22T22:48:09.086" v="9984" actId="478"/>
          <ac:cxnSpMkLst>
            <pc:docMk/>
            <pc:sldMk cId="1202856001" sldId="874"/>
            <ac:cxnSpMk id="41" creationId="{98B2F02B-FD77-5C9A-260B-BE2FC810F25B}"/>
          </ac:cxnSpMkLst>
        </pc:cxnChg>
        <pc:cxnChg chg="add del mod">
          <ac:chgData name="Palit, Tapti" userId="dec6fbcd-7598-406a-8cbf-504d4a3bac15" providerId="ADAL" clId="{ECD42228-5B96-4A72-B268-C46DF994E6B7}" dt="2024-01-22T22:48:09.086" v="9984" actId="478"/>
          <ac:cxnSpMkLst>
            <pc:docMk/>
            <pc:sldMk cId="1202856001" sldId="874"/>
            <ac:cxnSpMk id="42" creationId="{092261DE-F2F5-DBDC-0F4E-F87D5B59DBE0}"/>
          </ac:cxnSpMkLst>
        </pc:cxnChg>
        <pc:cxnChg chg="add del mod">
          <ac:chgData name="Palit, Tapti" userId="dec6fbcd-7598-406a-8cbf-504d4a3bac15" providerId="ADAL" clId="{ECD42228-5B96-4A72-B268-C46DF994E6B7}" dt="2024-01-22T22:48:09.086" v="9984" actId="478"/>
          <ac:cxnSpMkLst>
            <pc:docMk/>
            <pc:sldMk cId="1202856001" sldId="874"/>
            <ac:cxnSpMk id="43" creationId="{A56A53B0-CBF9-9202-9062-23729BAFFCEF}"/>
          </ac:cxnSpMkLst>
        </pc:cxnChg>
        <pc:cxnChg chg="add del mod">
          <ac:chgData name="Palit, Tapti" userId="dec6fbcd-7598-406a-8cbf-504d4a3bac15" providerId="ADAL" clId="{ECD42228-5B96-4A72-B268-C46DF994E6B7}" dt="2024-01-22T22:48:09.086" v="9984" actId="478"/>
          <ac:cxnSpMkLst>
            <pc:docMk/>
            <pc:sldMk cId="1202856001" sldId="874"/>
            <ac:cxnSpMk id="44" creationId="{C764185F-1548-2F53-6724-D96DD1D61231}"/>
          </ac:cxnSpMkLst>
        </pc:cxnChg>
        <pc:cxnChg chg="add mod">
          <ac:chgData name="Palit, Tapti" userId="dec6fbcd-7598-406a-8cbf-504d4a3bac15" providerId="ADAL" clId="{ECD42228-5B96-4A72-B268-C46DF994E6B7}" dt="2024-01-22T22:48:19.830" v="9985"/>
          <ac:cxnSpMkLst>
            <pc:docMk/>
            <pc:sldMk cId="1202856001" sldId="874"/>
            <ac:cxnSpMk id="55" creationId="{71A6EFAF-706E-8C91-3C35-ED5E78AF1988}"/>
          </ac:cxnSpMkLst>
        </pc:cxnChg>
        <pc:cxnChg chg="add mod">
          <ac:chgData name="Palit, Tapti" userId="dec6fbcd-7598-406a-8cbf-504d4a3bac15" providerId="ADAL" clId="{ECD42228-5B96-4A72-B268-C46DF994E6B7}" dt="2024-01-22T22:48:19.830" v="9985"/>
          <ac:cxnSpMkLst>
            <pc:docMk/>
            <pc:sldMk cId="1202856001" sldId="874"/>
            <ac:cxnSpMk id="56" creationId="{7101BBCD-270D-CB9D-DA1E-48E2495A7665}"/>
          </ac:cxnSpMkLst>
        </pc:cxnChg>
        <pc:cxnChg chg="add mod">
          <ac:chgData name="Palit, Tapti" userId="dec6fbcd-7598-406a-8cbf-504d4a3bac15" providerId="ADAL" clId="{ECD42228-5B96-4A72-B268-C46DF994E6B7}" dt="2024-01-22T22:48:19.830" v="9985"/>
          <ac:cxnSpMkLst>
            <pc:docMk/>
            <pc:sldMk cId="1202856001" sldId="874"/>
            <ac:cxnSpMk id="57" creationId="{A59EB1D3-41D1-59FC-9BFB-0602877A6FC1}"/>
          </ac:cxnSpMkLst>
        </pc:cxnChg>
        <pc:cxnChg chg="add mod">
          <ac:chgData name="Palit, Tapti" userId="dec6fbcd-7598-406a-8cbf-504d4a3bac15" providerId="ADAL" clId="{ECD42228-5B96-4A72-B268-C46DF994E6B7}" dt="2024-01-22T22:48:19.830" v="9985"/>
          <ac:cxnSpMkLst>
            <pc:docMk/>
            <pc:sldMk cId="1202856001" sldId="874"/>
            <ac:cxnSpMk id="58" creationId="{605D839F-06C3-CCF8-FE09-685B9C6D731A}"/>
          </ac:cxnSpMkLst>
        </pc:cxnChg>
        <pc:cxnChg chg="add mod">
          <ac:chgData name="Palit, Tapti" userId="dec6fbcd-7598-406a-8cbf-504d4a3bac15" providerId="ADAL" clId="{ECD42228-5B96-4A72-B268-C46DF994E6B7}" dt="2024-01-22T22:48:19.830" v="9985"/>
          <ac:cxnSpMkLst>
            <pc:docMk/>
            <pc:sldMk cId="1202856001" sldId="874"/>
            <ac:cxnSpMk id="65" creationId="{96F3A81B-E6B9-BE84-D854-E12CB16D939E}"/>
          </ac:cxnSpMkLst>
        </pc:cxnChg>
        <pc:cxnChg chg="add mod">
          <ac:chgData name="Palit, Tapti" userId="dec6fbcd-7598-406a-8cbf-504d4a3bac15" providerId="ADAL" clId="{ECD42228-5B96-4A72-B268-C46DF994E6B7}" dt="2024-01-22T22:48:19.830" v="9985"/>
          <ac:cxnSpMkLst>
            <pc:docMk/>
            <pc:sldMk cId="1202856001" sldId="874"/>
            <ac:cxnSpMk id="66" creationId="{4339032F-1BA4-776F-EA61-202A649DD456}"/>
          </ac:cxnSpMkLst>
        </pc:cxnChg>
        <pc:cxnChg chg="add mod">
          <ac:chgData name="Palit, Tapti" userId="dec6fbcd-7598-406a-8cbf-504d4a3bac15" providerId="ADAL" clId="{ECD42228-5B96-4A72-B268-C46DF994E6B7}" dt="2024-01-22T22:48:19.830" v="9985"/>
          <ac:cxnSpMkLst>
            <pc:docMk/>
            <pc:sldMk cId="1202856001" sldId="874"/>
            <ac:cxnSpMk id="67" creationId="{46A53656-23D7-787F-3D00-E5EECB1C7C8E}"/>
          </ac:cxnSpMkLst>
        </pc:cxnChg>
        <pc:cxnChg chg="add mod">
          <ac:chgData name="Palit, Tapti" userId="dec6fbcd-7598-406a-8cbf-504d4a3bac15" providerId="ADAL" clId="{ECD42228-5B96-4A72-B268-C46DF994E6B7}" dt="2024-01-22T22:48:19.830" v="9985"/>
          <ac:cxnSpMkLst>
            <pc:docMk/>
            <pc:sldMk cId="1202856001" sldId="874"/>
            <ac:cxnSpMk id="68" creationId="{E3CAB6C0-773E-71B7-7FCA-4B81AF30C242}"/>
          </ac:cxnSpMkLst>
        </pc:cxnChg>
        <pc:cxnChg chg="add mod">
          <ac:chgData name="Palit, Tapti" userId="dec6fbcd-7598-406a-8cbf-504d4a3bac15" providerId="ADAL" clId="{ECD42228-5B96-4A72-B268-C46DF994E6B7}" dt="2024-01-22T23:14:21.756" v="10137" actId="692"/>
          <ac:cxnSpMkLst>
            <pc:docMk/>
            <pc:sldMk cId="1202856001" sldId="874"/>
            <ac:cxnSpMk id="69" creationId="{083DD5C0-210F-AE40-C400-CE5E659369C4}"/>
          </ac:cxnSpMkLst>
        </pc:cxnChg>
        <pc:cxnChg chg="add mod">
          <ac:chgData name="Palit, Tapti" userId="dec6fbcd-7598-406a-8cbf-504d4a3bac15" providerId="ADAL" clId="{ECD42228-5B96-4A72-B268-C46DF994E6B7}" dt="2024-01-22T23:14:21.756" v="10137" actId="692"/>
          <ac:cxnSpMkLst>
            <pc:docMk/>
            <pc:sldMk cId="1202856001" sldId="874"/>
            <ac:cxnSpMk id="72" creationId="{BE305476-B283-94C9-9526-83F47FFF193F}"/>
          </ac:cxnSpMkLst>
        </pc:cxnChg>
        <pc:cxnChg chg="add mod">
          <ac:chgData name="Palit, Tapti" userId="dec6fbcd-7598-406a-8cbf-504d4a3bac15" providerId="ADAL" clId="{ECD42228-5B96-4A72-B268-C46DF994E6B7}" dt="2024-01-22T23:14:21.756" v="10137" actId="692"/>
          <ac:cxnSpMkLst>
            <pc:docMk/>
            <pc:sldMk cId="1202856001" sldId="874"/>
            <ac:cxnSpMk id="73" creationId="{EFFA66B9-AD9B-B462-0E13-C223931248FA}"/>
          </ac:cxnSpMkLst>
        </pc:cxnChg>
        <pc:cxnChg chg="add mod">
          <ac:chgData name="Palit, Tapti" userId="dec6fbcd-7598-406a-8cbf-504d4a3bac15" providerId="ADAL" clId="{ECD42228-5B96-4A72-B268-C46DF994E6B7}" dt="2024-01-22T23:14:27.965" v="10138" actId="692"/>
          <ac:cxnSpMkLst>
            <pc:docMk/>
            <pc:sldMk cId="1202856001" sldId="874"/>
            <ac:cxnSpMk id="74" creationId="{BF2A1045-AC8F-0E82-B21F-DE7BB281A16D}"/>
          </ac:cxnSpMkLst>
        </pc:cxnChg>
        <pc:cxnChg chg="add mod">
          <ac:chgData name="Palit, Tapti" userId="dec6fbcd-7598-406a-8cbf-504d4a3bac15" providerId="ADAL" clId="{ECD42228-5B96-4A72-B268-C46DF994E6B7}" dt="2024-01-22T23:14:21.756" v="10137" actId="692"/>
          <ac:cxnSpMkLst>
            <pc:docMk/>
            <pc:sldMk cId="1202856001" sldId="874"/>
            <ac:cxnSpMk id="75" creationId="{20DED83A-23AF-6B76-A3B0-858C7844CAAF}"/>
          </ac:cxnSpMkLst>
        </pc:cxnChg>
        <pc:cxnChg chg="add mod">
          <ac:chgData name="Palit, Tapti" userId="dec6fbcd-7598-406a-8cbf-504d4a3bac15" providerId="ADAL" clId="{ECD42228-5B96-4A72-B268-C46DF994E6B7}" dt="2024-01-22T23:14:21.756" v="10137" actId="692"/>
          <ac:cxnSpMkLst>
            <pc:docMk/>
            <pc:sldMk cId="1202856001" sldId="874"/>
            <ac:cxnSpMk id="76" creationId="{97327816-B921-A03A-1FCE-E26655FB57E1}"/>
          </ac:cxnSpMkLst>
        </pc:cxnChg>
        <pc:cxnChg chg="add mod">
          <ac:chgData name="Palit, Tapti" userId="dec6fbcd-7598-406a-8cbf-504d4a3bac15" providerId="ADAL" clId="{ECD42228-5B96-4A72-B268-C46DF994E6B7}" dt="2024-01-22T23:14:27.965" v="10138" actId="692"/>
          <ac:cxnSpMkLst>
            <pc:docMk/>
            <pc:sldMk cId="1202856001" sldId="874"/>
            <ac:cxnSpMk id="77" creationId="{843859F2-257C-C26D-EA5A-0F608DF8B309}"/>
          </ac:cxnSpMkLst>
        </pc:cxnChg>
        <pc:cxnChg chg="add mod">
          <ac:chgData name="Palit, Tapti" userId="dec6fbcd-7598-406a-8cbf-504d4a3bac15" providerId="ADAL" clId="{ECD42228-5B96-4A72-B268-C46DF994E6B7}" dt="2024-01-22T23:14:21.756" v="10137" actId="692"/>
          <ac:cxnSpMkLst>
            <pc:docMk/>
            <pc:sldMk cId="1202856001" sldId="874"/>
            <ac:cxnSpMk id="78" creationId="{B791F0E2-E1F9-2AC0-7C01-897B253E91CB}"/>
          </ac:cxnSpMkLst>
        </pc:cxnChg>
        <pc:cxnChg chg="add mod">
          <ac:chgData name="Palit, Tapti" userId="dec6fbcd-7598-406a-8cbf-504d4a3bac15" providerId="ADAL" clId="{ECD42228-5B96-4A72-B268-C46DF994E6B7}" dt="2024-01-22T23:14:34.480" v="10140" actId="692"/>
          <ac:cxnSpMkLst>
            <pc:docMk/>
            <pc:sldMk cId="1202856001" sldId="874"/>
            <ac:cxnSpMk id="79" creationId="{3086B9FE-35A1-F933-7146-A8261A680739}"/>
          </ac:cxnSpMkLst>
        </pc:cxnChg>
        <pc:cxnChg chg="add mod">
          <ac:chgData name="Palit, Tapti" userId="dec6fbcd-7598-406a-8cbf-504d4a3bac15" providerId="ADAL" clId="{ECD42228-5B96-4A72-B268-C46DF994E6B7}" dt="2024-01-22T23:14:21.756" v="10137" actId="692"/>
          <ac:cxnSpMkLst>
            <pc:docMk/>
            <pc:sldMk cId="1202856001" sldId="874"/>
            <ac:cxnSpMk id="80" creationId="{21828F35-144C-F87C-0B4A-85492A790C06}"/>
          </ac:cxnSpMkLst>
        </pc:cxnChg>
        <pc:cxnChg chg="add mod">
          <ac:chgData name="Palit, Tapti" userId="dec6fbcd-7598-406a-8cbf-504d4a3bac15" providerId="ADAL" clId="{ECD42228-5B96-4A72-B268-C46DF994E6B7}" dt="2024-01-22T23:14:38.083" v="10141" actId="692"/>
          <ac:cxnSpMkLst>
            <pc:docMk/>
            <pc:sldMk cId="1202856001" sldId="874"/>
            <ac:cxnSpMk id="81" creationId="{18DFF6F9-7925-6CB6-ABFA-74AE30134EC2}"/>
          </ac:cxnSpMkLst>
        </pc:cxnChg>
        <pc:cxnChg chg="add mod">
          <ac:chgData name="Palit, Tapti" userId="dec6fbcd-7598-406a-8cbf-504d4a3bac15" providerId="ADAL" clId="{ECD42228-5B96-4A72-B268-C46DF994E6B7}" dt="2024-01-22T23:14:21.756" v="10137" actId="692"/>
          <ac:cxnSpMkLst>
            <pc:docMk/>
            <pc:sldMk cId="1202856001" sldId="874"/>
            <ac:cxnSpMk id="82" creationId="{AD9A1A02-3B1B-4BB2-41BB-00F30DAC6582}"/>
          </ac:cxnSpMkLst>
        </pc:cxnChg>
        <pc:cxnChg chg="add mod">
          <ac:chgData name="Palit, Tapti" userId="dec6fbcd-7598-406a-8cbf-504d4a3bac15" providerId="ADAL" clId="{ECD42228-5B96-4A72-B268-C46DF994E6B7}" dt="2024-01-22T23:14:42.574" v="10142" actId="14100"/>
          <ac:cxnSpMkLst>
            <pc:docMk/>
            <pc:sldMk cId="1202856001" sldId="874"/>
            <ac:cxnSpMk id="83" creationId="{45ED2D41-499A-DE34-F6D7-3FB0A713352A}"/>
          </ac:cxnSpMkLst>
        </pc:cxnChg>
        <pc:cxnChg chg="add mod">
          <ac:chgData name="Palit, Tapti" userId="dec6fbcd-7598-406a-8cbf-504d4a3bac15" providerId="ADAL" clId="{ECD42228-5B96-4A72-B268-C46DF994E6B7}" dt="2024-01-22T23:15:46.858" v="10143" actId="692"/>
          <ac:cxnSpMkLst>
            <pc:docMk/>
            <pc:sldMk cId="1202856001" sldId="874"/>
            <ac:cxnSpMk id="93" creationId="{E9ED3C37-979D-6097-3787-5AB5B1389A15}"/>
          </ac:cxnSpMkLst>
        </pc:cxnChg>
        <pc:cxnChg chg="add mod">
          <ac:chgData name="Palit, Tapti" userId="dec6fbcd-7598-406a-8cbf-504d4a3bac15" providerId="ADAL" clId="{ECD42228-5B96-4A72-B268-C46DF994E6B7}" dt="2024-01-22T23:15:46.858" v="10143" actId="692"/>
          <ac:cxnSpMkLst>
            <pc:docMk/>
            <pc:sldMk cId="1202856001" sldId="874"/>
            <ac:cxnSpMk id="96" creationId="{9A915BDD-BE62-3895-476F-0DFD080EDB50}"/>
          </ac:cxnSpMkLst>
        </pc:cxnChg>
        <pc:cxnChg chg="add mod">
          <ac:chgData name="Palit, Tapti" userId="dec6fbcd-7598-406a-8cbf-504d4a3bac15" providerId="ADAL" clId="{ECD42228-5B96-4A72-B268-C46DF994E6B7}" dt="2024-01-22T23:15:46.858" v="10143" actId="692"/>
          <ac:cxnSpMkLst>
            <pc:docMk/>
            <pc:sldMk cId="1202856001" sldId="874"/>
            <ac:cxnSpMk id="99" creationId="{12953C14-3A03-14D3-E642-5DC36EB29AAA}"/>
          </ac:cxnSpMkLst>
        </pc:cxnChg>
        <pc:cxnChg chg="add mod">
          <ac:chgData name="Palit, Tapti" userId="dec6fbcd-7598-406a-8cbf-504d4a3bac15" providerId="ADAL" clId="{ECD42228-5B96-4A72-B268-C46DF994E6B7}" dt="2024-01-22T22:52:56.476" v="10079" actId="1036"/>
          <ac:cxnSpMkLst>
            <pc:docMk/>
            <pc:sldMk cId="1202856001" sldId="874"/>
            <ac:cxnSpMk id="102" creationId="{3BA34556-5519-D342-B606-9AF7B778E745}"/>
          </ac:cxnSpMkLst>
        </pc:cxnChg>
        <pc:cxnChg chg="add mod">
          <ac:chgData name="Palit, Tapti" userId="dec6fbcd-7598-406a-8cbf-504d4a3bac15" providerId="ADAL" clId="{ECD42228-5B96-4A72-B268-C46DF994E6B7}" dt="2024-01-22T22:53:13.182" v="10088" actId="1036"/>
          <ac:cxnSpMkLst>
            <pc:docMk/>
            <pc:sldMk cId="1202856001" sldId="874"/>
            <ac:cxnSpMk id="105" creationId="{AD3A95F9-4CA8-A257-66C6-A5A7EA1ABDEA}"/>
          </ac:cxnSpMkLst>
        </pc:cxnChg>
        <pc:cxnChg chg="add mod">
          <ac:chgData name="Palit, Tapti" userId="dec6fbcd-7598-406a-8cbf-504d4a3bac15" providerId="ADAL" clId="{ECD42228-5B96-4A72-B268-C46DF994E6B7}" dt="2024-01-22T22:53:26.665" v="10093" actId="1035"/>
          <ac:cxnSpMkLst>
            <pc:docMk/>
            <pc:sldMk cId="1202856001" sldId="874"/>
            <ac:cxnSpMk id="108" creationId="{2A813B70-324E-24E6-5045-5061FC5E1C75}"/>
          </ac:cxnSpMkLst>
        </pc:cxnChg>
        <pc:cxnChg chg="add mod">
          <ac:chgData name="Palit, Tapti" userId="dec6fbcd-7598-406a-8cbf-504d4a3bac15" providerId="ADAL" clId="{ECD42228-5B96-4A72-B268-C46DF994E6B7}" dt="2024-01-22T22:53:35.504" v="10096" actId="14100"/>
          <ac:cxnSpMkLst>
            <pc:docMk/>
            <pc:sldMk cId="1202856001" sldId="874"/>
            <ac:cxnSpMk id="111" creationId="{F70DC2E5-1710-6B06-B58C-5E0B6A8F8326}"/>
          </ac:cxnSpMkLst>
        </pc:cxnChg>
        <pc:cxnChg chg="add mod">
          <ac:chgData name="Palit, Tapti" userId="dec6fbcd-7598-406a-8cbf-504d4a3bac15" providerId="ADAL" clId="{ECD42228-5B96-4A72-B268-C46DF994E6B7}" dt="2024-01-22T23:15:46.858" v="10143" actId="692"/>
          <ac:cxnSpMkLst>
            <pc:docMk/>
            <pc:sldMk cId="1202856001" sldId="874"/>
            <ac:cxnSpMk id="114" creationId="{FC231DA3-4900-813C-30BF-EC9CD64CD1A3}"/>
          </ac:cxnSpMkLst>
        </pc:cxnChg>
        <pc:cxnChg chg="add mod">
          <ac:chgData name="Palit, Tapti" userId="dec6fbcd-7598-406a-8cbf-504d4a3bac15" providerId="ADAL" clId="{ECD42228-5B96-4A72-B268-C46DF994E6B7}" dt="2024-01-22T23:15:46.858" v="10143" actId="692"/>
          <ac:cxnSpMkLst>
            <pc:docMk/>
            <pc:sldMk cId="1202856001" sldId="874"/>
            <ac:cxnSpMk id="117" creationId="{26EB5098-53D3-DE97-4ACB-D231953C9E76}"/>
          </ac:cxnSpMkLst>
        </pc:cxnChg>
        <pc:cxnChg chg="add mod">
          <ac:chgData name="Palit, Tapti" userId="dec6fbcd-7598-406a-8cbf-504d4a3bac15" providerId="ADAL" clId="{ECD42228-5B96-4A72-B268-C46DF994E6B7}" dt="2024-01-22T23:15:46.858" v="10143" actId="692"/>
          <ac:cxnSpMkLst>
            <pc:docMk/>
            <pc:sldMk cId="1202856001" sldId="874"/>
            <ac:cxnSpMk id="120" creationId="{780E17A5-825B-9E56-7746-94DD3D9E2588}"/>
          </ac:cxnSpMkLst>
        </pc:cxnChg>
        <pc:cxnChg chg="add mod">
          <ac:chgData name="Palit, Tapti" userId="dec6fbcd-7598-406a-8cbf-504d4a3bac15" providerId="ADAL" clId="{ECD42228-5B96-4A72-B268-C46DF994E6B7}" dt="2024-01-22T23:15:46.858" v="10143" actId="692"/>
          <ac:cxnSpMkLst>
            <pc:docMk/>
            <pc:sldMk cId="1202856001" sldId="874"/>
            <ac:cxnSpMk id="123" creationId="{F167F19F-2BD5-7582-7BAC-AB19A0EF0C64}"/>
          </ac:cxnSpMkLst>
        </pc:cxnChg>
        <pc:cxnChg chg="add mod">
          <ac:chgData name="Palit, Tapti" userId="dec6fbcd-7598-406a-8cbf-504d4a3bac15" providerId="ADAL" clId="{ECD42228-5B96-4A72-B268-C46DF994E6B7}" dt="2024-01-22T23:15:46.858" v="10143" actId="692"/>
          <ac:cxnSpMkLst>
            <pc:docMk/>
            <pc:sldMk cId="1202856001" sldId="874"/>
            <ac:cxnSpMk id="127" creationId="{198E27B7-A12C-E827-89F8-EA40DE9A26B3}"/>
          </ac:cxnSpMkLst>
        </pc:cxnChg>
        <pc:cxnChg chg="add mod">
          <ac:chgData name="Palit, Tapti" userId="dec6fbcd-7598-406a-8cbf-504d4a3bac15" providerId="ADAL" clId="{ECD42228-5B96-4A72-B268-C46DF994E6B7}" dt="2024-01-22T23:11:48.582" v="10116" actId="14100"/>
          <ac:cxnSpMkLst>
            <pc:docMk/>
            <pc:sldMk cId="1202856001" sldId="874"/>
            <ac:cxnSpMk id="130" creationId="{527AF174-3028-BA85-A26A-27B664066E8D}"/>
          </ac:cxnSpMkLst>
        </pc:cxnChg>
        <pc:cxnChg chg="add mod">
          <ac:chgData name="Palit, Tapti" userId="dec6fbcd-7598-406a-8cbf-504d4a3bac15" providerId="ADAL" clId="{ECD42228-5B96-4A72-B268-C46DF994E6B7}" dt="2024-01-22T23:15:53.082" v="10145" actId="692"/>
          <ac:cxnSpMkLst>
            <pc:docMk/>
            <pc:sldMk cId="1202856001" sldId="874"/>
            <ac:cxnSpMk id="133" creationId="{1207CE81-CE07-3967-5425-F3D27F4351E8}"/>
          </ac:cxnSpMkLst>
        </pc:cxnChg>
        <pc:cxnChg chg="add mod">
          <ac:chgData name="Palit, Tapti" userId="dec6fbcd-7598-406a-8cbf-504d4a3bac15" providerId="ADAL" clId="{ECD42228-5B96-4A72-B268-C46DF994E6B7}" dt="2024-01-22T23:15:50.153" v="10144" actId="692"/>
          <ac:cxnSpMkLst>
            <pc:docMk/>
            <pc:sldMk cId="1202856001" sldId="874"/>
            <ac:cxnSpMk id="136" creationId="{4B005A70-BA52-66C6-5A62-AACD1416FB53}"/>
          </ac:cxnSpMkLst>
        </pc:cxnChg>
        <pc:cxnChg chg="add mod">
          <ac:chgData name="Palit, Tapti" userId="dec6fbcd-7598-406a-8cbf-504d4a3bac15" providerId="ADAL" clId="{ECD42228-5B96-4A72-B268-C46DF994E6B7}" dt="2024-01-22T23:15:46.858" v="10143" actId="692"/>
          <ac:cxnSpMkLst>
            <pc:docMk/>
            <pc:sldMk cId="1202856001" sldId="874"/>
            <ac:cxnSpMk id="139" creationId="{1B92C335-F5C4-0726-0C16-667E63CC864C}"/>
          </ac:cxnSpMkLst>
        </pc:cxnChg>
      </pc:sldChg>
      <pc:sldChg chg="add del mod modShow">
        <pc:chgData name="Palit, Tapti" userId="dec6fbcd-7598-406a-8cbf-504d4a3bac15" providerId="ADAL" clId="{ECD42228-5B96-4A72-B268-C46DF994E6B7}" dt="2024-01-28T03:44:01.241" v="67437" actId="47"/>
        <pc:sldMkLst>
          <pc:docMk/>
          <pc:sldMk cId="1820364774" sldId="874"/>
        </pc:sldMkLst>
      </pc:sldChg>
      <pc:sldChg chg="add">
        <pc:chgData name="Palit, Tapti" userId="dec6fbcd-7598-406a-8cbf-504d4a3bac15" providerId="ADAL" clId="{ECD42228-5B96-4A72-B268-C46DF994E6B7}" dt="2024-01-14T21:26:16.537" v="1659"/>
        <pc:sldMkLst>
          <pc:docMk/>
          <pc:sldMk cId="3578406948" sldId="874"/>
        </pc:sldMkLst>
      </pc:sldChg>
      <pc:sldChg chg="addSp delSp modSp add del mod modAnim modNotesTx">
        <pc:chgData name="Palit, Tapti" userId="dec6fbcd-7598-406a-8cbf-504d4a3bac15" providerId="ADAL" clId="{ECD42228-5B96-4A72-B268-C46DF994E6B7}" dt="2024-01-23T19:45:14.107" v="33068" actId="2696"/>
        <pc:sldMkLst>
          <pc:docMk/>
          <pc:sldMk cId="296931833" sldId="875"/>
        </pc:sldMkLst>
        <pc:spChg chg="add del mod">
          <ac:chgData name="Palit, Tapti" userId="dec6fbcd-7598-406a-8cbf-504d4a3bac15" providerId="ADAL" clId="{ECD42228-5B96-4A72-B268-C46DF994E6B7}" dt="2024-01-22T23:30:41.681" v="10255" actId="478"/>
          <ac:spMkLst>
            <pc:docMk/>
            <pc:sldMk cId="296931833" sldId="875"/>
            <ac:spMk id="2" creationId="{3526769A-968B-9F02-D736-93347D4900D8}"/>
          </ac:spMkLst>
        </pc:spChg>
        <pc:spChg chg="add del mod">
          <ac:chgData name="Palit, Tapti" userId="dec6fbcd-7598-406a-8cbf-504d4a3bac15" providerId="ADAL" clId="{ECD42228-5B96-4A72-B268-C46DF994E6B7}" dt="2024-01-22T23:30:49.896" v="10257" actId="478"/>
          <ac:spMkLst>
            <pc:docMk/>
            <pc:sldMk cId="296931833" sldId="875"/>
            <ac:spMk id="3" creationId="{50C939DD-2FAC-9A4D-8D0E-5C117F99AB02}"/>
          </ac:spMkLst>
        </pc:spChg>
        <pc:spChg chg="add mod">
          <ac:chgData name="Palit, Tapti" userId="dec6fbcd-7598-406a-8cbf-504d4a3bac15" providerId="ADAL" clId="{ECD42228-5B96-4A72-B268-C46DF994E6B7}" dt="2024-01-22T23:31:09.335" v="10262" actId="1076"/>
          <ac:spMkLst>
            <pc:docMk/>
            <pc:sldMk cId="296931833" sldId="875"/>
            <ac:spMk id="5" creationId="{F1A92983-FE8F-1390-3811-E7A0FB57DFA6}"/>
          </ac:spMkLst>
        </pc:spChg>
        <pc:spChg chg="add mod">
          <ac:chgData name="Palit, Tapti" userId="dec6fbcd-7598-406a-8cbf-504d4a3bac15" providerId="ADAL" clId="{ECD42228-5B96-4A72-B268-C46DF994E6B7}" dt="2024-01-22T23:31:31.831" v="10271" actId="14100"/>
          <ac:spMkLst>
            <pc:docMk/>
            <pc:sldMk cId="296931833" sldId="875"/>
            <ac:spMk id="6" creationId="{3CE8244B-C982-3E74-2616-BC2A088497F0}"/>
          </ac:spMkLst>
        </pc:spChg>
        <pc:spChg chg="mod">
          <ac:chgData name="Palit, Tapti" userId="dec6fbcd-7598-406a-8cbf-504d4a3bac15" providerId="ADAL" clId="{ECD42228-5B96-4A72-B268-C46DF994E6B7}" dt="2024-01-23T15:55:55.467" v="32704" actId="20577"/>
          <ac:spMkLst>
            <pc:docMk/>
            <pc:sldMk cId="296931833" sldId="875"/>
            <ac:spMk id="9" creationId="{45652F43-CCAC-D15B-5263-666344C4142E}"/>
          </ac:spMkLst>
        </pc:spChg>
        <pc:spChg chg="add del mod">
          <ac:chgData name="Palit, Tapti" userId="dec6fbcd-7598-406a-8cbf-504d4a3bac15" providerId="ADAL" clId="{ECD42228-5B96-4A72-B268-C46DF994E6B7}" dt="2024-01-23T15:54:53.290" v="32662" actId="22"/>
          <ac:spMkLst>
            <pc:docMk/>
            <pc:sldMk cId="296931833" sldId="875"/>
            <ac:spMk id="10" creationId="{0600F756-9276-E11D-99F8-22F000215AA3}"/>
          </ac:spMkLst>
        </pc:spChg>
        <pc:spChg chg="add mod">
          <ac:chgData name="Palit, Tapti" userId="dec6fbcd-7598-406a-8cbf-504d4a3bac15" providerId="ADAL" clId="{ECD42228-5B96-4A72-B268-C46DF994E6B7}" dt="2024-01-23T15:55:46.176" v="32663"/>
          <ac:spMkLst>
            <pc:docMk/>
            <pc:sldMk cId="296931833" sldId="875"/>
            <ac:spMk id="11" creationId="{21C4975F-A07C-84E9-F2B7-1C0B88951084}"/>
          </ac:spMkLst>
        </pc:spChg>
        <pc:spChg chg="mod">
          <ac:chgData name="Palit, Tapti" userId="dec6fbcd-7598-406a-8cbf-504d4a3bac15" providerId="ADAL" clId="{ECD42228-5B96-4A72-B268-C46DF994E6B7}" dt="2024-01-22T23:30:20.748" v="10252" actId="20577"/>
          <ac:spMkLst>
            <pc:docMk/>
            <pc:sldMk cId="296931833" sldId="875"/>
            <ac:spMk id="12" creationId="{428921C8-2D68-030B-6014-906ABC828331}"/>
          </ac:spMkLst>
        </pc:spChg>
        <pc:spChg chg="del">
          <ac:chgData name="Palit, Tapti" userId="dec6fbcd-7598-406a-8cbf-504d4a3bac15" providerId="ADAL" clId="{ECD42228-5B96-4A72-B268-C46DF994E6B7}" dt="2024-01-22T23:34:58.470" v="10291" actId="478"/>
          <ac:spMkLst>
            <pc:docMk/>
            <pc:sldMk cId="296931833" sldId="875"/>
            <ac:spMk id="70" creationId="{695C60F8-F3E3-6523-4815-A39577F04BAE}"/>
          </ac:spMkLst>
        </pc:spChg>
        <pc:spChg chg="del">
          <ac:chgData name="Palit, Tapti" userId="dec6fbcd-7598-406a-8cbf-504d4a3bac15" providerId="ADAL" clId="{ECD42228-5B96-4A72-B268-C46DF994E6B7}" dt="2024-01-22T23:34:58.470" v="10291" actId="478"/>
          <ac:spMkLst>
            <pc:docMk/>
            <pc:sldMk cId="296931833" sldId="875"/>
            <ac:spMk id="71" creationId="{0C699A5A-6323-3F38-CA30-13D94F961A17}"/>
          </ac:spMkLst>
        </pc:spChg>
        <pc:spChg chg="mod">
          <ac:chgData name="Palit, Tapti" userId="dec6fbcd-7598-406a-8cbf-504d4a3bac15" providerId="ADAL" clId="{ECD42228-5B96-4A72-B268-C46DF994E6B7}" dt="2024-01-22T23:31:04.270" v="10261" actId="1076"/>
          <ac:spMkLst>
            <pc:docMk/>
            <pc:sldMk cId="296931833" sldId="875"/>
            <ac:spMk id="146" creationId="{C91B8A5C-5C5C-ED6B-6FA0-8128225FD352}"/>
          </ac:spMkLst>
        </pc:spChg>
        <pc:cxnChg chg="mod">
          <ac:chgData name="Palit, Tapti" userId="dec6fbcd-7598-406a-8cbf-504d4a3bac15" providerId="ADAL" clId="{ECD42228-5B96-4A72-B268-C46DF994E6B7}" dt="2024-01-22T23:33:38.023" v="10282" actId="14100"/>
          <ac:cxnSpMkLst>
            <pc:docMk/>
            <pc:sldMk cId="296931833" sldId="875"/>
            <ac:cxnSpMk id="117" creationId="{26EB5098-53D3-DE97-4ACB-D231953C9E76}"/>
          </ac:cxnSpMkLst>
        </pc:cxnChg>
        <pc:cxnChg chg="mod">
          <ac:chgData name="Palit, Tapti" userId="dec6fbcd-7598-406a-8cbf-504d4a3bac15" providerId="ADAL" clId="{ECD42228-5B96-4A72-B268-C46DF994E6B7}" dt="2024-01-22T23:34:02.231" v="10285" actId="692"/>
          <ac:cxnSpMkLst>
            <pc:docMk/>
            <pc:sldMk cId="296931833" sldId="875"/>
            <ac:cxnSpMk id="130" creationId="{527AF174-3028-BA85-A26A-27B664066E8D}"/>
          </ac:cxnSpMkLst>
        </pc:cxnChg>
      </pc:sldChg>
      <pc:sldChg chg="add del mod modShow">
        <pc:chgData name="Palit, Tapti" userId="dec6fbcd-7598-406a-8cbf-504d4a3bac15" providerId="ADAL" clId="{ECD42228-5B96-4A72-B268-C46DF994E6B7}" dt="2024-01-28T03:44:01.241" v="67437" actId="47"/>
        <pc:sldMkLst>
          <pc:docMk/>
          <pc:sldMk cId="4180896120" sldId="875"/>
        </pc:sldMkLst>
      </pc:sldChg>
      <pc:sldChg chg="addSp delSp modSp new mod modClrScheme modAnim addCm chgLayout modNotesTx">
        <pc:chgData name="Palit, Tapti" userId="dec6fbcd-7598-406a-8cbf-504d4a3bac15" providerId="ADAL" clId="{ECD42228-5B96-4A72-B268-C46DF994E6B7}" dt="2024-01-16T18:39:26.235" v="7031" actId="20577"/>
        <pc:sldMkLst>
          <pc:docMk/>
          <pc:sldMk cId="4229178325" sldId="875"/>
        </pc:sldMkLst>
        <pc:spChg chg="add del mod ord">
          <ac:chgData name="Palit, Tapti" userId="dec6fbcd-7598-406a-8cbf-504d4a3bac15" providerId="ADAL" clId="{ECD42228-5B96-4A72-B268-C46DF994E6B7}" dt="2024-01-16T01:42:17.309" v="4762" actId="700"/>
          <ac:spMkLst>
            <pc:docMk/>
            <pc:sldMk cId="4229178325" sldId="875"/>
            <ac:spMk id="2" creationId="{D6DD9422-82A2-8E54-35C9-2201BF828BEA}"/>
          </ac:spMkLst>
        </pc:spChg>
        <pc:spChg chg="mod ord">
          <ac:chgData name="Palit, Tapti" userId="dec6fbcd-7598-406a-8cbf-504d4a3bac15" providerId="ADAL" clId="{ECD42228-5B96-4A72-B268-C46DF994E6B7}" dt="2024-01-16T16:57:53.140" v="6633" actId="700"/>
          <ac:spMkLst>
            <pc:docMk/>
            <pc:sldMk cId="4229178325" sldId="875"/>
            <ac:spMk id="3" creationId="{5FE994FB-161C-1490-BED0-9CBC11AC53CF}"/>
          </ac:spMkLst>
        </pc:spChg>
        <pc:spChg chg="mod ord">
          <ac:chgData name="Palit, Tapti" userId="dec6fbcd-7598-406a-8cbf-504d4a3bac15" providerId="ADAL" clId="{ECD42228-5B96-4A72-B268-C46DF994E6B7}" dt="2024-01-16T16:57:53.140" v="6633" actId="700"/>
          <ac:spMkLst>
            <pc:docMk/>
            <pc:sldMk cId="4229178325" sldId="875"/>
            <ac:spMk id="4" creationId="{BFF57BF7-3371-9300-79FF-D72E29E8F757}"/>
          </ac:spMkLst>
        </pc:spChg>
        <pc:spChg chg="add del">
          <ac:chgData name="Palit, Tapti" userId="dec6fbcd-7598-406a-8cbf-504d4a3bac15" providerId="ADAL" clId="{ECD42228-5B96-4A72-B268-C46DF994E6B7}" dt="2024-01-16T01:42:17.309" v="4762" actId="700"/>
          <ac:spMkLst>
            <pc:docMk/>
            <pc:sldMk cId="4229178325" sldId="875"/>
            <ac:spMk id="5" creationId="{A72F244F-938A-FF0C-1EA1-36591B4622CB}"/>
          </ac:spMkLst>
        </pc:spChg>
        <pc:spChg chg="add del mod ord">
          <ac:chgData name="Palit, Tapti" userId="dec6fbcd-7598-406a-8cbf-504d4a3bac15" providerId="ADAL" clId="{ECD42228-5B96-4A72-B268-C46DF994E6B7}" dt="2024-01-16T02:18:40.721" v="4870" actId="700"/>
          <ac:spMkLst>
            <pc:docMk/>
            <pc:sldMk cId="4229178325" sldId="875"/>
            <ac:spMk id="6" creationId="{DE5726D5-F3E3-5CF9-786F-C0346B896843}"/>
          </ac:spMkLst>
        </pc:spChg>
        <pc:spChg chg="add del mod ord">
          <ac:chgData name="Palit, Tapti" userId="dec6fbcd-7598-406a-8cbf-504d4a3bac15" providerId="ADAL" clId="{ECD42228-5B96-4A72-B268-C46DF994E6B7}" dt="2024-01-16T03:02:48.142" v="5151" actId="478"/>
          <ac:spMkLst>
            <pc:docMk/>
            <pc:sldMk cId="4229178325" sldId="875"/>
            <ac:spMk id="7" creationId="{D0816BC0-5A58-1C86-A062-5386DFF4158D}"/>
          </ac:spMkLst>
        </pc:spChg>
        <pc:spChg chg="add del mod ord">
          <ac:chgData name="Palit, Tapti" userId="dec6fbcd-7598-406a-8cbf-504d4a3bac15" providerId="ADAL" clId="{ECD42228-5B96-4A72-B268-C46DF994E6B7}" dt="2024-01-16T03:02:43.848" v="5150" actId="478"/>
          <ac:spMkLst>
            <pc:docMk/>
            <pc:sldMk cId="4229178325" sldId="875"/>
            <ac:spMk id="8" creationId="{55CC6AF2-F08D-395B-DB0A-BF50ACFFCB1A}"/>
          </ac:spMkLst>
        </pc:spChg>
        <pc:spChg chg="add del mod ord">
          <ac:chgData name="Palit, Tapti" userId="dec6fbcd-7598-406a-8cbf-504d4a3bac15" providerId="ADAL" clId="{ECD42228-5B96-4A72-B268-C46DF994E6B7}" dt="2024-01-16T03:02:51.247" v="5152" actId="478"/>
          <ac:spMkLst>
            <pc:docMk/>
            <pc:sldMk cId="4229178325" sldId="875"/>
            <ac:spMk id="9" creationId="{96687681-C73B-78B1-BDBF-872534289391}"/>
          </ac:spMkLst>
        </pc:spChg>
        <pc:spChg chg="add mod">
          <ac:chgData name="Palit, Tapti" userId="dec6fbcd-7598-406a-8cbf-504d4a3bac15" providerId="ADAL" clId="{ECD42228-5B96-4A72-B268-C46DF994E6B7}" dt="2024-01-16T16:54:21.141" v="6624" actId="20577"/>
          <ac:spMkLst>
            <pc:docMk/>
            <pc:sldMk cId="4229178325" sldId="875"/>
            <ac:spMk id="10" creationId="{4A15446E-34AF-64E1-7C90-A8DFADBBC603}"/>
          </ac:spMkLst>
        </pc:spChg>
        <pc:spChg chg="add del mod">
          <ac:chgData name="Palit, Tapti" userId="dec6fbcd-7598-406a-8cbf-504d4a3bac15" providerId="ADAL" clId="{ECD42228-5B96-4A72-B268-C46DF994E6B7}" dt="2024-01-16T02:29:06.530" v="5029" actId="478"/>
          <ac:spMkLst>
            <pc:docMk/>
            <pc:sldMk cId="4229178325" sldId="875"/>
            <ac:spMk id="11" creationId="{891FE687-320F-3D7B-E11B-C9D95FAE7BC7}"/>
          </ac:spMkLst>
        </pc:spChg>
        <pc:spChg chg="add del mod">
          <ac:chgData name="Palit, Tapti" userId="dec6fbcd-7598-406a-8cbf-504d4a3bac15" providerId="ADAL" clId="{ECD42228-5B96-4A72-B268-C46DF994E6B7}" dt="2024-01-16T02:29:06.530" v="5029" actId="478"/>
          <ac:spMkLst>
            <pc:docMk/>
            <pc:sldMk cId="4229178325" sldId="875"/>
            <ac:spMk id="12" creationId="{93CF2E8D-2C77-05CC-D802-2927C4FA1BC0}"/>
          </ac:spMkLst>
        </pc:spChg>
        <pc:spChg chg="add mod topLvl">
          <ac:chgData name="Palit, Tapti" userId="dec6fbcd-7598-406a-8cbf-504d4a3bac15" providerId="ADAL" clId="{ECD42228-5B96-4A72-B268-C46DF994E6B7}" dt="2024-01-16T03:54:21.924" v="5683" actId="1038"/>
          <ac:spMkLst>
            <pc:docMk/>
            <pc:sldMk cId="4229178325" sldId="875"/>
            <ac:spMk id="13" creationId="{3B61CAC2-4D97-F840-6423-69848205DA36}"/>
          </ac:spMkLst>
        </pc:spChg>
        <pc:spChg chg="add mod topLvl">
          <ac:chgData name="Palit, Tapti" userId="dec6fbcd-7598-406a-8cbf-504d4a3bac15" providerId="ADAL" clId="{ECD42228-5B96-4A72-B268-C46DF994E6B7}" dt="2024-01-16T03:54:21.924" v="5683" actId="1038"/>
          <ac:spMkLst>
            <pc:docMk/>
            <pc:sldMk cId="4229178325" sldId="875"/>
            <ac:spMk id="14" creationId="{E1163A98-65D8-5105-FCA1-7BFA5A12E0C5}"/>
          </ac:spMkLst>
        </pc:spChg>
        <pc:spChg chg="add del mod">
          <ac:chgData name="Palit, Tapti" userId="dec6fbcd-7598-406a-8cbf-504d4a3bac15" providerId="ADAL" clId="{ECD42228-5B96-4A72-B268-C46DF994E6B7}" dt="2024-01-16T02:30:09.072" v="5046" actId="478"/>
          <ac:spMkLst>
            <pc:docMk/>
            <pc:sldMk cId="4229178325" sldId="875"/>
            <ac:spMk id="15" creationId="{0E559D10-1148-B762-8045-532DB1648A8C}"/>
          </ac:spMkLst>
        </pc:spChg>
        <pc:spChg chg="add mod topLvl">
          <ac:chgData name="Palit, Tapti" userId="dec6fbcd-7598-406a-8cbf-504d4a3bac15" providerId="ADAL" clId="{ECD42228-5B96-4A72-B268-C46DF994E6B7}" dt="2024-01-16T03:54:21.924" v="5683" actId="1038"/>
          <ac:spMkLst>
            <pc:docMk/>
            <pc:sldMk cId="4229178325" sldId="875"/>
            <ac:spMk id="16" creationId="{21BB8DA7-E027-3F8D-B424-0A3348860376}"/>
          </ac:spMkLst>
        </pc:spChg>
        <pc:spChg chg="add mod topLvl">
          <ac:chgData name="Palit, Tapti" userId="dec6fbcd-7598-406a-8cbf-504d4a3bac15" providerId="ADAL" clId="{ECD42228-5B96-4A72-B268-C46DF994E6B7}" dt="2024-01-16T16:54:54.367" v="6628" actId="20577"/>
          <ac:spMkLst>
            <pc:docMk/>
            <pc:sldMk cId="4229178325" sldId="875"/>
            <ac:spMk id="23" creationId="{7C9B05AE-BA7F-2D5F-592B-6CE5A56EF80C}"/>
          </ac:spMkLst>
        </pc:spChg>
        <pc:spChg chg="add del mod">
          <ac:chgData name="Palit, Tapti" userId="dec6fbcd-7598-406a-8cbf-504d4a3bac15" providerId="ADAL" clId="{ECD42228-5B96-4A72-B268-C46DF994E6B7}" dt="2024-01-16T03:35:36.359" v="5545" actId="478"/>
          <ac:spMkLst>
            <pc:docMk/>
            <pc:sldMk cId="4229178325" sldId="875"/>
            <ac:spMk id="29" creationId="{3FB3035F-45D3-D2E1-A900-D8D6F1542AEE}"/>
          </ac:spMkLst>
        </pc:spChg>
        <pc:spChg chg="add mod topLvl">
          <ac:chgData name="Palit, Tapti" userId="dec6fbcd-7598-406a-8cbf-504d4a3bac15" providerId="ADAL" clId="{ECD42228-5B96-4A72-B268-C46DF994E6B7}" dt="2024-01-16T03:54:21.924" v="5683" actId="1038"/>
          <ac:spMkLst>
            <pc:docMk/>
            <pc:sldMk cId="4229178325" sldId="875"/>
            <ac:spMk id="42" creationId="{58A3508D-F979-7F39-0912-7560543E9A04}"/>
          </ac:spMkLst>
        </pc:spChg>
        <pc:spChg chg="add mod">
          <ac:chgData name="Palit, Tapti" userId="dec6fbcd-7598-406a-8cbf-504d4a3bac15" providerId="ADAL" clId="{ECD42228-5B96-4A72-B268-C46DF994E6B7}" dt="2024-01-16T15:53:26.120" v="6583" actId="20577"/>
          <ac:spMkLst>
            <pc:docMk/>
            <pc:sldMk cId="4229178325" sldId="875"/>
            <ac:spMk id="45" creationId="{29F1AD62-8FEE-03CD-2FEE-2BD105BA38AE}"/>
          </ac:spMkLst>
        </pc:spChg>
        <pc:spChg chg="add mod">
          <ac:chgData name="Palit, Tapti" userId="dec6fbcd-7598-406a-8cbf-504d4a3bac15" providerId="ADAL" clId="{ECD42228-5B96-4A72-B268-C46DF994E6B7}" dt="2024-01-16T03:54:21.924" v="5683" actId="1038"/>
          <ac:spMkLst>
            <pc:docMk/>
            <pc:sldMk cId="4229178325" sldId="875"/>
            <ac:spMk id="46" creationId="{56470CD4-7136-F4FB-2175-C06D01C96225}"/>
          </ac:spMkLst>
        </pc:spChg>
        <pc:spChg chg="add mod">
          <ac:chgData name="Palit, Tapti" userId="dec6fbcd-7598-406a-8cbf-504d4a3bac15" providerId="ADAL" clId="{ECD42228-5B96-4A72-B268-C46DF994E6B7}" dt="2024-01-16T03:54:21.924" v="5683" actId="1038"/>
          <ac:spMkLst>
            <pc:docMk/>
            <pc:sldMk cId="4229178325" sldId="875"/>
            <ac:spMk id="53" creationId="{450A3A35-06F1-B19B-657F-D6D3CA1C29D0}"/>
          </ac:spMkLst>
        </pc:spChg>
        <pc:spChg chg="add mod">
          <ac:chgData name="Palit, Tapti" userId="dec6fbcd-7598-406a-8cbf-504d4a3bac15" providerId="ADAL" clId="{ECD42228-5B96-4A72-B268-C46DF994E6B7}" dt="2024-01-16T03:54:21.924" v="5683" actId="1038"/>
          <ac:spMkLst>
            <pc:docMk/>
            <pc:sldMk cId="4229178325" sldId="875"/>
            <ac:spMk id="54" creationId="{913074AF-9E82-8DCD-73AF-A89C55B92F7F}"/>
          </ac:spMkLst>
        </pc:spChg>
        <pc:spChg chg="add del mod">
          <ac:chgData name="Palit, Tapti" userId="dec6fbcd-7598-406a-8cbf-504d4a3bac15" providerId="ADAL" clId="{ECD42228-5B96-4A72-B268-C46DF994E6B7}" dt="2024-01-16T03:21:35.992" v="5290" actId="478"/>
          <ac:spMkLst>
            <pc:docMk/>
            <pc:sldMk cId="4229178325" sldId="875"/>
            <ac:spMk id="56" creationId="{33BCAB2F-2591-63BE-9C6C-0034DA12C848}"/>
          </ac:spMkLst>
        </pc:spChg>
        <pc:spChg chg="add del mod">
          <ac:chgData name="Palit, Tapti" userId="dec6fbcd-7598-406a-8cbf-504d4a3bac15" providerId="ADAL" clId="{ECD42228-5B96-4A72-B268-C46DF994E6B7}" dt="2024-01-16T03:21:59.887" v="5296" actId="11529"/>
          <ac:spMkLst>
            <pc:docMk/>
            <pc:sldMk cId="4229178325" sldId="875"/>
            <ac:spMk id="57" creationId="{F501C5EC-A76F-6F43-7CB5-1AF379CDF2EE}"/>
          </ac:spMkLst>
        </pc:spChg>
        <pc:spChg chg="add mod">
          <ac:chgData name="Palit, Tapti" userId="dec6fbcd-7598-406a-8cbf-504d4a3bac15" providerId="ADAL" clId="{ECD42228-5B96-4A72-B268-C46DF994E6B7}" dt="2024-01-16T03:54:21.924" v="5683" actId="1038"/>
          <ac:spMkLst>
            <pc:docMk/>
            <pc:sldMk cId="4229178325" sldId="875"/>
            <ac:spMk id="58" creationId="{E580BD8F-11D7-3F1B-63D9-68A442AA1327}"/>
          </ac:spMkLst>
        </pc:spChg>
        <pc:spChg chg="add mod topLvl">
          <ac:chgData name="Palit, Tapti" userId="dec6fbcd-7598-406a-8cbf-504d4a3bac15" providerId="ADAL" clId="{ECD42228-5B96-4A72-B268-C46DF994E6B7}" dt="2024-01-16T03:54:21.924" v="5683" actId="1038"/>
          <ac:spMkLst>
            <pc:docMk/>
            <pc:sldMk cId="4229178325" sldId="875"/>
            <ac:spMk id="59" creationId="{92049930-3E5B-D97C-5BCA-B02CADBEEA7B}"/>
          </ac:spMkLst>
        </pc:spChg>
        <pc:spChg chg="add del mod ord">
          <ac:chgData name="Palit, Tapti" userId="dec6fbcd-7598-406a-8cbf-504d4a3bac15" providerId="ADAL" clId="{ECD42228-5B96-4A72-B268-C46DF994E6B7}" dt="2024-01-16T03:24:53.072" v="5395" actId="478"/>
          <ac:spMkLst>
            <pc:docMk/>
            <pc:sldMk cId="4229178325" sldId="875"/>
            <ac:spMk id="60" creationId="{32251209-FBEA-814F-4F75-2F8DD7238D20}"/>
          </ac:spMkLst>
        </pc:spChg>
        <pc:spChg chg="add del mod ord">
          <ac:chgData name="Palit, Tapti" userId="dec6fbcd-7598-406a-8cbf-504d4a3bac15" providerId="ADAL" clId="{ECD42228-5B96-4A72-B268-C46DF994E6B7}" dt="2024-01-16T03:25:25.358" v="5453" actId="478"/>
          <ac:spMkLst>
            <pc:docMk/>
            <pc:sldMk cId="4229178325" sldId="875"/>
            <ac:spMk id="61" creationId="{B9EFC998-B059-9CC0-D9C4-E7D7104F7ED2}"/>
          </ac:spMkLst>
        </pc:spChg>
        <pc:spChg chg="add mod topLvl">
          <ac:chgData name="Palit, Tapti" userId="dec6fbcd-7598-406a-8cbf-504d4a3bac15" providerId="ADAL" clId="{ECD42228-5B96-4A72-B268-C46DF994E6B7}" dt="2024-01-16T03:54:21.924" v="5683" actId="1038"/>
          <ac:spMkLst>
            <pc:docMk/>
            <pc:sldMk cId="4229178325" sldId="875"/>
            <ac:spMk id="64" creationId="{227ECAD8-7896-3292-9278-A478B0687A4D}"/>
          </ac:spMkLst>
        </pc:spChg>
        <pc:spChg chg="add mod">
          <ac:chgData name="Palit, Tapti" userId="dec6fbcd-7598-406a-8cbf-504d4a3bac15" providerId="ADAL" clId="{ECD42228-5B96-4A72-B268-C46DF994E6B7}" dt="2024-01-16T03:54:21.924" v="5683" actId="1038"/>
          <ac:spMkLst>
            <pc:docMk/>
            <pc:sldMk cId="4229178325" sldId="875"/>
            <ac:spMk id="93" creationId="{075D6DC6-EF2F-82C8-F82D-04A48DDD5739}"/>
          </ac:spMkLst>
        </pc:spChg>
        <pc:spChg chg="add mod">
          <ac:chgData name="Palit, Tapti" userId="dec6fbcd-7598-406a-8cbf-504d4a3bac15" providerId="ADAL" clId="{ECD42228-5B96-4A72-B268-C46DF994E6B7}" dt="2024-01-16T03:54:21.924" v="5683" actId="1038"/>
          <ac:spMkLst>
            <pc:docMk/>
            <pc:sldMk cId="4229178325" sldId="875"/>
            <ac:spMk id="94" creationId="{7EE1029A-306E-634D-34FD-91A8B87BCE9B}"/>
          </ac:spMkLst>
        </pc:spChg>
        <pc:spChg chg="add mod">
          <ac:chgData name="Palit, Tapti" userId="dec6fbcd-7598-406a-8cbf-504d4a3bac15" providerId="ADAL" clId="{ECD42228-5B96-4A72-B268-C46DF994E6B7}" dt="2024-01-16T03:54:21.924" v="5683" actId="1038"/>
          <ac:spMkLst>
            <pc:docMk/>
            <pc:sldMk cId="4229178325" sldId="875"/>
            <ac:spMk id="95" creationId="{D6CF86C7-A985-858B-05C0-983E4EE737B5}"/>
          </ac:spMkLst>
        </pc:spChg>
        <pc:spChg chg="add mod">
          <ac:chgData name="Palit, Tapti" userId="dec6fbcd-7598-406a-8cbf-504d4a3bac15" providerId="ADAL" clId="{ECD42228-5B96-4A72-B268-C46DF994E6B7}" dt="2024-01-16T03:54:21.924" v="5683" actId="1038"/>
          <ac:spMkLst>
            <pc:docMk/>
            <pc:sldMk cId="4229178325" sldId="875"/>
            <ac:spMk id="96" creationId="{E1AAE232-2187-24F6-5AF9-51FE1F88EADA}"/>
          </ac:spMkLst>
        </pc:spChg>
        <pc:spChg chg="add mod">
          <ac:chgData name="Palit, Tapti" userId="dec6fbcd-7598-406a-8cbf-504d4a3bac15" providerId="ADAL" clId="{ECD42228-5B96-4A72-B268-C46DF994E6B7}" dt="2024-01-16T03:54:21.924" v="5683" actId="1038"/>
          <ac:spMkLst>
            <pc:docMk/>
            <pc:sldMk cId="4229178325" sldId="875"/>
            <ac:spMk id="100" creationId="{53814E5C-5D7D-628C-DD84-C9F1A4B2F578}"/>
          </ac:spMkLst>
        </pc:spChg>
        <pc:spChg chg="add mod">
          <ac:chgData name="Palit, Tapti" userId="dec6fbcd-7598-406a-8cbf-504d4a3bac15" providerId="ADAL" clId="{ECD42228-5B96-4A72-B268-C46DF994E6B7}" dt="2024-01-16T03:54:21.924" v="5683" actId="1038"/>
          <ac:spMkLst>
            <pc:docMk/>
            <pc:sldMk cId="4229178325" sldId="875"/>
            <ac:spMk id="101" creationId="{BDEC4FF6-0EA7-569A-A49B-7BDBB053BCC6}"/>
          </ac:spMkLst>
        </pc:spChg>
        <pc:spChg chg="add del mod">
          <ac:chgData name="Palit, Tapti" userId="dec6fbcd-7598-406a-8cbf-504d4a3bac15" providerId="ADAL" clId="{ECD42228-5B96-4A72-B268-C46DF994E6B7}" dt="2024-01-16T03:53:38.821" v="5657" actId="6264"/>
          <ac:spMkLst>
            <pc:docMk/>
            <pc:sldMk cId="4229178325" sldId="875"/>
            <ac:spMk id="104" creationId="{5DEB1948-9DA3-C81B-27A2-9BC554785883}"/>
          </ac:spMkLst>
        </pc:spChg>
        <pc:spChg chg="add del mod">
          <ac:chgData name="Palit, Tapti" userId="dec6fbcd-7598-406a-8cbf-504d4a3bac15" providerId="ADAL" clId="{ECD42228-5B96-4A72-B268-C46DF994E6B7}" dt="2024-01-16T03:53:38.821" v="5657" actId="6264"/>
          <ac:spMkLst>
            <pc:docMk/>
            <pc:sldMk cId="4229178325" sldId="875"/>
            <ac:spMk id="105" creationId="{46200F19-ED10-EA7B-9A6B-7B40E134DDB5}"/>
          </ac:spMkLst>
        </pc:spChg>
        <pc:spChg chg="add del mod ord">
          <ac:chgData name="Palit, Tapti" userId="dec6fbcd-7598-406a-8cbf-504d4a3bac15" providerId="ADAL" clId="{ECD42228-5B96-4A72-B268-C46DF994E6B7}" dt="2024-01-16T03:54:00.586" v="5658" actId="478"/>
          <ac:spMkLst>
            <pc:docMk/>
            <pc:sldMk cId="4229178325" sldId="875"/>
            <ac:spMk id="106" creationId="{420EF710-B3F2-1D2D-EB5C-9B50AB2F0CCC}"/>
          </ac:spMkLst>
        </pc:spChg>
        <pc:spChg chg="add del mod ord">
          <ac:chgData name="Palit, Tapti" userId="dec6fbcd-7598-406a-8cbf-504d4a3bac15" providerId="ADAL" clId="{ECD42228-5B96-4A72-B268-C46DF994E6B7}" dt="2024-01-16T04:19:45.860" v="5904" actId="700"/>
          <ac:spMkLst>
            <pc:docMk/>
            <pc:sldMk cId="4229178325" sldId="875"/>
            <ac:spMk id="107" creationId="{09600FCB-F7AD-D87C-4317-19F8BB67DF0D}"/>
          </ac:spMkLst>
        </pc:spChg>
        <pc:spChg chg="add del mod">
          <ac:chgData name="Palit, Tapti" userId="dec6fbcd-7598-406a-8cbf-504d4a3bac15" providerId="ADAL" clId="{ECD42228-5B96-4A72-B268-C46DF994E6B7}" dt="2024-01-16T14:29:14.210" v="6495" actId="478"/>
          <ac:spMkLst>
            <pc:docMk/>
            <pc:sldMk cId="4229178325" sldId="875"/>
            <ac:spMk id="108" creationId="{4B9272DF-F622-80D9-33B6-8C1879727C4E}"/>
          </ac:spMkLst>
        </pc:spChg>
        <pc:spChg chg="add del mod">
          <ac:chgData name="Palit, Tapti" userId="dec6fbcd-7598-406a-8cbf-504d4a3bac15" providerId="ADAL" clId="{ECD42228-5B96-4A72-B268-C46DF994E6B7}" dt="2024-01-16T14:29:08.825" v="6493" actId="478"/>
          <ac:spMkLst>
            <pc:docMk/>
            <pc:sldMk cId="4229178325" sldId="875"/>
            <ac:spMk id="109" creationId="{63C7FF64-6A9B-0A1F-A3C3-8D44239D5064}"/>
          </ac:spMkLst>
        </pc:spChg>
        <pc:spChg chg="add mod">
          <ac:chgData name="Palit, Tapti" userId="dec6fbcd-7598-406a-8cbf-504d4a3bac15" providerId="ADAL" clId="{ECD42228-5B96-4A72-B268-C46DF994E6B7}" dt="2024-01-16T04:18:39.085" v="5850" actId="1076"/>
          <ac:spMkLst>
            <pc:docMk/>
            <pc:sldMk cId="4229178325" sldId="875"/>
            <ac:spMk id="110" creationId="{EFF58830-D0DB-C02C-9EC1-6D2E9C84DEF0}"/>
          </ac:spMkLst>
        </pc:spChg>
        <pc:spChg chg="add del mod ord">
          <ac:chgData name="Palit, Tapti" userId="dec6fbcd-7598-406a-8cbf-504d4a3bac15" providerId="ADAL" clId="{ECD42228-5B96-4A72-B268-C46DF994E6B7}" dt="2024-01-16T04:19:51.478" v="5905" actId="478"/>
          <ac:spMkLst>
            <pc:docMk/>
            <pc:sldMk cId="4229178325" sldId="875"/>
            <ac:spMk id="111" creationId="{1A17BBFC-DCE2-76C0-1CBA-4488047494D8}"/>
          </ac:spMkLst>
        </pc:spChg>
        <pc:spChg chg="add mod">
          <ac:chgData name="Palit, Tapti" userId="dec6fbcd-7598-406a-8cbf-504d4a3bac15" providerId="ADAL" clId="{ECD42228-5B96-4A72-B268-C46DF994E6B7}" dt="2024-01-16T17:02:24.423" v="6755" actId="14100"/>
          <ac:spMkLst>
            <pc:docMk/>
            <pc:sldMk cId="4229178325" sldId="875"/>
            <ac:spMk id="112" creationId="{3B6BBB52-4A1E-CC82-DDC2-EC5496F71688}"/>
          </ac:spMkLst>
        </pc:spChg>
        <pc:spChg chg="add mod">
          <ac:chgData name="Palit, Tapti" userId="dec6fbcd-7598-406a-8cbf-504d4a3bac15" providerId="ADAL" clId="{ECD42228-5B96-4A72-B268-C46DF994E6B7}" dt="2024-01-16T17:02:36.335" v="6757" actId="14100"/>
          <ac:spMkLst>
            <pc:docMk/>
            <pc:sldMk cId="4229178325" sldId="875"/>
            <ac:spMk id="113" creationId="{093D63DE-518E-FCB0-78E7-3F52940F6B53}"/>
          </ac:spMkLst>
        </pc:spChg>
        <pc:spChg chg="add mod">
          <ac:chgData name="Palit, Tapti" userId="dec6fbcd-7598-406a-8cbf-504d4a3bac15" providerId="ADAL" clId="{ECD42228-5B96-4A72-B268-C46DF994E6B7}" dt="2024-01-16T17:02:30.982" v="6756" actId="14100"/>
          <ac:spMkLst>
            <pc:docMk/>
            <pc:sldMk cId="4229178325" sldId="875"/>
            <ac:spMk id="114" creationId="{7116ADB7-F8EA-7D2D-B761-36774083928D}"/>
          </ac:spMkLst>
        </pc:spChg>
        <pc:spChg chg="add del mod ord">
          <ac:chgData name="Palit, Tapti" userId="dec6fbcd-7598-406a-8cbf-504d4a3bac15" providerId="ADAL" clId="{ECD42228-5B96-4A72-B268-C46DF994E6B7}" dt="2024-01-16T17:00:21.320" v="6753" actId="478"/>
          <ac:spMkLst>
            <pc:docMk/>
            <pc:sldMk cId="4229178325" sldId="875"/>
            <ac:spMk id="118" creationId="{F18835FC-C433-7957-98E9-B85BB81D8512}"/>
          </ac:spMkLst>
        </pc:spChg>
        <pc:spChg chg="add mod ord">
          <ac:chgData name="Palit, Tapti" userId="dec6fbcd-7598-406a-8cbf-504d4a3bac15" providerId="ADAL" clId="{ECD42228-5B96-4A72-B268-C46DF994E6B7}" dt="2024-01-16T18:39:26.235" v="7031" actId="20577"/>
          <ac:spMkLst>
            <pc:docMk/>
            <pc:sldMk cId="4229178325" sldId="875"/>
            <ac:spMk id="119" creationId="{7C78F0A2-7188-58B6-ED35-36C02E70F337}"/>
          </ac:spMkLst>
        </pc:spChg>
        <pc:grpChg chg="add del mod">
          <ac:chgData name="Palit, Tapti" userId="dec6fbcd-7598-406a-8cbf-504d4a3bac15" providerId="ADAL" clId="{ECD42228-5B96-4A72-B268-C46DF994E6B7}" dt="2024-01-16T03:39:04.169" v="5570" actId="165"/>
          <ac:grpSpMkLst>
            <pc:docMk/>
            <pc:sldMk cId="4229178325" sldId="875"/>
            <ac:grpSpMk id="62" creationId="{BF0A9CC3-0CF1-0ED9-92F9-53FD88678170}"/>
          </ac:grpSpMkLst>
        </pc:grpChg>
        <pc:grpChg chg="add del mod">
          <ac:chgData name="Palit, Tapti" userId="dec6fbcd-7598-406a-8cbf-504d4a3bac15" providerId="ADAL" clId="{ECD42228-5B96-4A72-B268-C46DF994E6B7}" dt="2024-01-16T03:44:02.844" v="5601" actId="165"/>
          <ac:grpSpMkLst>
            <pc:docMk/>
            <pc:sldMk cId="4229178325" sldId="875"/>
            <ac:grpSpMk id="92" creationId="{75064B06-5504-66F7-BC8A-303171556E22}"/>
          </ac:grpSpMkLst>
        </pc:grpChg>
        <pc:cxnChg chg="add mod topLvl">
          <ac:chgData name="Palit, Tapti" userId="dec6fbcd-7598-406a-8cbf-504d4a3bac15" providerId="ADAL" clId="{ECD42228-5B96-4A72-B268-C46DF994E6B7}" dt="2024-01-16T03:54:21.924" v="5683" actId="1038"/>
          <ac:cxnSpMkLst>
            <pc:docMk/>
            <pc:sldMk cId="4229178325" sldId="875"/>
            <ac:cxnSpMk id="18" creationId="{6B24FD24-4FC8-FFDD-16CD-6463BA38CCC7}"/>
          </ac:cxnSpMkLst>
        </pc:cxnChg>
        <pc:cxnChg chg="add del mod">
          <ac:chgData name="Palit, Tapti" userId="dec6fbcd-7598-406a-8cbf-504d4a3bac15" providerId="ADAL" clId="{ECD42228-5B96-4A72-B268-C46DF994E6B7}" dt="2024-01-16T03:34:48.113" v="5531" actId="478"/>
          <ac:cxnSpMkLst>
            <pc:docMk/>
            <pc:sldMk cId="4229178325" sldId="875"/>
            <ac:cxnSpMk id="19" creationId="{88EAF6B3-792D-0764-CF7C-3DBE04D14615}"/>
          </ac:cxnSpMkLst>
        </pc:cxnChg>
        <pc:cxnChg chg="add del mod">
          <ac:chgData name="Palit, Tapti" userId="dec6fbcd-7598-406a-8cbf-504d4a3bac15" providerId="ADAL" clId="{ECD42228-5B96-4A72-B268-C46DF994E6B7}" dt="2024-01-16T02:31:07.092" v="5075" actId="478"/>
          <ac:cxnSpMkLst>
            <pc:docMk/>
            <pc:sldMk cId="4229178325" sldId="875"/>
            <ac:cxnSpMk id="22" creationId="{35A0B31A-0B7C-6C78-436B-20298764E241}"/>
          </ac:cxnSpMkLst>
        </pc:cxnChg>
        <pc:cxnChg chg="add mod topLvl">
          <ac:chgData name="Palit, Tapti" userId="dec6fbcd-7598-406a-8cbf-504d4a3bac15" providerId="ADAL" clId="{ECD42228-5B96-4A72-B268-C46DF994E6B7}" dt="2024-01-16T15:52:49.661" v="6554" actId="1076"/>
          <ac:cxnSpMkLst>
            <pc:docMk/>
            <pc:sldMk cId="4229178325" sldId="875"/>
            <ac:cxnSpMk id="30" creationId="{60C516F1-B6A5-8C9A-AE10-E58F20DFDEB8}"/>
          </ac:cxnSpMkLst>
        </pc:cxnChg>
        <pc:cxnChg chg="add del mod">
          <ac:chgData name="Palit, Tapti" userId="dec6fbcd-7598-406a-8cbf-504d4a3bac15" providerId="ADAL" clId="{ECD42228-5B96-4A72-B268-C46DF994E6B7}" dt="2024-01-16T03:36:57.753" v="5553" actId="478"/>
          <ac:cxnSpMkLst>
            <pc:docMk/>
            <pc:sldMk cId="4229178325" sldId="875"/>
            <ac:cxnSpMk id="33" creationId="{B5C56B25-5D4F-B6B2-3A3D-43635D872601}"/>
          </ac:cxnSpMkLst>
        </pc:cxnChg>
        <pc:cxnChg chg="add del mod">
          <ac:chgData name="Palit, Tapti" userId="dec6fbcd-7598-406a-8cbf-504d4a3bac15" providerId="ADAL" clId="{ECD42228-5B96-4A72-B268-C46DF994E6B7}" dt="2024-01-16T03:37:06.269" v="5554" actId="478"/>
          <ac:cxnSpMkLst>
            <pc:docMk/>
            <pc:sldMk cId="4229178325" sldId="875"/>
            <ac:cxnSpMk id="43" creationId="{12B25BE9-4D11-4B68-C2E8-E87CB7A84704}"/>
          </ac:cxnSpMkLst>
        </pc:cxnChg>
        <pc:cxnChg chg="add del mod">
          <ac:chgData name="Palit, Tapti" userId="dec6fbcd-7598-406a-8cbf-504d4a3bac15" providerId="ADAL" clId="{ECD42228-5B96-4A72-B268-C46DF994E6B7}" dt="2024-01-16T03:35:25.188" v="5544" actId="478"/>
          <ac:cxnSpMkLst>
            <pc:docMk/>
            <pc:sldMk cId="4229178325" sldId="875"/>
            <ac:cxnSpMk id="50" creationId="{B46F5D14-CFCA-8F9A-6AC7-D788E9F4197E}"/>
          </ac:cxnSpMkLst>
        </pc:cxnChg>
        <pc:cxnChg chg="add mod topLvl">
          <ac:chgData name="Palit, Tapti" userId="dec6fbcd-7598-406a-8cbf-504d4a3bac15" providerId="ADAL" clId="{ECD42228-5B96-4A72-B268-C46DF994E6B7}" dt="2024-01-16T03:54:21.924" v="5683" actId="1038"/>
          <ac:cxnSpMkLst>
            <pc:docMk/>
            <pc:sldMk cId="4229178325" sldId="875"/>
            <ac:cxnSpMk id="75" creationId="{77B38C21-5F39-3594-03E0-CE7C5A23CC1B}"/>
          </ac:cxnSpMkLst>
        </pc:cxnChg>
        <pc:cxnChg chg="add mod topLvl">
          <ac:chgData name="Palit, Tapti" userId="dec6fbcd-7598-406a-8cbf-504d4a3bac15" providerId="ADAL" clId="{ECD42228-5B96-4A72-B268-C46DF994E6B7}" dt="2024-01-16T15:52:49.661" v="6554" actId="1076"/>
          <ac:cxnSpMkLst>
            <pc:docMk/>
            <pc:sldMk cId="4229178325" sldId="875"/>
            <ac:cxnSpMk id="80" creationId="{54F97FEC-2FD1-2EFF-C082-9B77D0ACE08D}"/>
          </ac:cxnSpMkLst>
        </pc:cxnChg>
        <pc:cxnChg chg="add mod topLvl">
          <ac:chgData name="Palit, Tapti" userId="dec6fbcd-7598-406a-8cbf-504d4a3bac15" providerId="ADAL" clId="{ECD42228-5B96-4A72-B268-C46DF994E6B7}" dt="2024-01-16T03:54:21.924" v="5683" actId="1038"/>
          <ac:cxnSpMkLst>
            <pc:docMk/>
            <pc:sldMk cId="4229178325" sldId="875"/>
            <ac:cxnSpMk id="89" creationId="{3F6A463A-1416-3036-CCF9-1D7F043EAA38}"/>
          </ac:cxnSpMkLst>
        </pc:cxnChg>
        <pc:cxnChg chg="add mod">
          <ac:chgData name="Palit, Tapti" userId="dec6fbcd-7598-406a-8cbf-504d4a3bac15" providerId="ADAL" clId="{ECD42228-5B96-4A72-B268-C46DF994E6B7}" dt="2024-01-16T03:54:21.924" v="5683" actId="1038"/>
          <ac:cxnSpMkLst>
            <pc:docMk/>
            <pc:sldMk cId="4229178325" sldId="875"/>
            <ac:cxnSpMk id="97" creationId="{6B25C1E5-E46B-2278-133D-45BF584405B1}"/>
          </ac:cxnSpMkLst>
        </pc:cxnChg>
        <pc:cxnChg chg="add mod">
          <ac:chgData name="Palit, Tapti" userId="dec6fbcd-7598-406a-8cbf-504d4a3bac15" providerId="ADAL" clId="{ECD42228-5B96-4A72-B268-C46DF994E6B7}" dt="2024-01-16T16:52:26.509" v="6609"/>
          <ac:cxnSpMkLst>
            <pc:docMk/>
            <pc:sldMk cId="4229178325" sldId="875"/>
            <ac:cxnSpMk id="117" creationId="{BF3F52D6-DC6B-3996-895C-26189CC72DA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14:36:40.373" v="6526"/>
              <pc2:cmMkLst xmlns:pc2="http://schemas.microsoft.com/office/powerpoint/2019/9/main/command">
                <pc:docMk/>
                <pc:sldMk cId="4229178325" sldId="875"/>
                <pc2:cmMk id="{7EFFEAAC-3758-4429-81CB-6737B76B51DD}"/>
              </pc2:cmMkLst>
            </pc226:cmChg>
          </p:ext>
        </pc:extLst>
      </pc:sldChg>
      <pc:sldChg chg="add del mod modShow">
        <pc:chgData name="Palit, Tapti" userId="dec6fbcd-7598-406a-8cbf-504d4a3bac15" providerId="ADAL" clId="{ECD42228-5B96-4A72-B268-C46DF994E6B7}" dt="2024-01-28T03:44:01.241" v="67437" actId="47"/>
        <pc:sldMkLst>
          <pc:docMk/>
          <pc:sldMk cId="811315313" sldId="876"/>
        </pc:sldMkLst>
      </pc:sldChg>
      <pc:sldChg chg="addSp delSp modSp new mod modClrScheme delAnim modAnim chgLayout">
        <pc:chgData name="Palit, Tapti" userId="dec6fbcd-7598-406a-8cbf-504d4a3bac15" providerId="ADAL" clId="{ECD42228-5B96-4A72-B268-C46DF994E6B7}" dt="2024-01-16T19:14:57.037" v="7320" actId="6549"/>
        <pc:sldMkLst>
          <pc:docMk/>
          <pc:sldMk cId="2344568267" sldId="876"/>
        </pc:sldMkLst>
        <pc:spChg chg="mod ord">
          <ac:chgData name="Palit, Tapti" userId="dec6fbcd-7598-406a-8cbf-504d4a3bac15" providerId="ADAL" clId="{ECD42228-5B96-4A72-B268-C46DF994E6B7}" dt="2024-01-16T19:14:57.037" v="7320" actId="6549"/>
          <ac:spMkLst>
            <pc:docMk/>
            <pc:sldMk cId="2344568267" sldId="876"/>
            <ac:spMk id="2" creationId="{5331F909-ED14-5E9B-0948-7FB76FB6F640}"/>
          </ac:spMkLst>
        </pc:spChg>
        <pc:spChg chg="mod ord">
          <ac:chgData name="Palit, Tapti" userId="dec6fbcd-7598-406a-8cbf-504d4a3bac15" providerId="ADAL" clId="{ECD42228-5B96-4A72-B268-C46DF994E6B7}" dt="2024-01-16T19:14:51.826" v="7318" actId="20577"/>
          <ac:spMkLst>
            <pc:docMk/>
            <pc:sldMk cId="2344568267" sldId="876"/>
            <ac:spMk id="3" creationId="{F97B2BB2-BFBD-8019-A7CA-D1CFD8FFCFA7}"/>
          </ac:spMkLst>
        </pc:spChg>
        <pc:spChg chg="mod ord">
          <ac:chgData name="Palit, Tapti" userId="dec6fbcd-7598-406a-8cbf-504d4a3bac15" providerId="ADAL" clId="{ECD42228-5B96-4A72-B268-C46DF994E6B7}" dt="2024-01-16T16:58:23.548" v="6637" actId="700"/>
          <ac:spMkLst>
            <pc:docMk/>
            <pc:sldMk cId="2344568267" sldId="876"/>
            <ac:spMk id="4" creationId="{6B59ADFF-B5DA-EF43-0E4E-FB3DF981B04F}"/>
          </ac:spMkLst>
        </pc:spChg>
        <pc:spChg chg="del">
          <ac:chgData name="Palit, Tapti" userId="dec6fbcd-7598-406a-8cbf-504d4a3bac15" providerId="ADAL" clId="{ECD42228-5B96-4A72-B268-C46DF994E6B7}" dt="2024-01-16T04:21:11.195" v="6066" actId="700"/>
          <ac:spMkLst>
            <pc:docMk/>
            <pc:sldMk cId="2344568267" sldId="876"/>
            <ac:spMk id="5" creationId="{150717A6-B68C-51C7-6A1D-510F9E38E2B1}"/>
          </ac:spMkLst>
        </pc:spChg>
        <pc:spChg chg="add del mod ord">
          <ac:chgData name="Palit, Tapti" userId="dec6fbcd-7598-406a-8cbf-504d4a3bac15" providerId="ADAL" clId="{ECD42228-5B96-4A72-B268-C46DF994E6B7}" dt="2024-01-16T04:32:22.356" v="6191" actId="478"/>
          <ac:spMkLst>
            <pc:docMk/>
            <pc:sldMk cId="2344568267" sldId="876"/>
            <ac:spMk id="6" creationId="{29B43953-15D2-6546-548C-86B3D6CC521A}"/>
          </ac:spMkLst>
        </pc:spChg>
        <pc:spChg chg="add del mod ord">
          <ac:chgData name="Palit, Tapti" userId="dec6fbcd-7598-406a-8cbf-504d4a3bac15" providerId="ADAL" clId="{ECD42228-5B96-4A72-B268-C46DF994E6B7}" dt="2024-01-16T04:24:59.233" v="6102" actId="700"/>
          <ac:spMkLst>
            <pc:docMk/>
            <pc:sldMk cId="2344568267" sldId="876"/>
            <ac:spMk id="7" creationId="{473D0011-A641-2272-F3A5-7C0E6B6C09F7}"/>
          </ac:spMkLst>
        </pc:spChg>
        <pc:spChg chg="add del mod ord">
          <ac:chgData name="Palit, Tapti" userId="dec6fbcd-7598-406a-8cbf-504d4a3bac15" providerId="ADAL" clId="{ECD42228-5B96-4A72-B268-C46DF994E6B7}" dt="2024-01-16T04:24:59.233" v="6102" actId="700"/>
          <ac:spMkLst>
            <pc:docMk/>
            <pc:sldMk cId="2344568267" sldId="876"/>
            <ac:spMk id="8" creationId="{41C2EC75-D001-BB14-6ED9-43FC3928DA66}"/>
          </ac:spMkLst>
        </pc:spChg>
        <pc:spChg chg="add mod">
          <ac:chgData name="Palit, Tapti" userId="dec6fbcd-7598-406a-8cbf-504d4a3bac15" providerId="ADAL" clId="{ECD42228-5B96-4A72-B268-C46DF994E6B7}" dt="2024-01-16T16:54:39.916" v="6625"/>
          <ac:spMkLst>
            <pc:docMk/>
            <pc:sldMk cId="2344568267" sldId="876"/>
            <ac:spMk id="9" creationId="{45E2616E-235F-703B-F01A-94D5E9BAA98D}"/>
          </ac:spMkLst>
        </pc:spChg>
        <pc:spChg chg="add mod">
          <ac:chgData name="Palit, Tapti" userId="dec6fbcd-7598-406a-8cbf-504d4a3bac15" providerId="ADAL" clId="{ECD42228-5B96-4A72-B268-C46DF994E6B7}" dt="2024-01-16T04:25:35.548" v="6108" actId="164"/>
          <ac:spMkLst>
            <pc:docMk/>
            <pc:sldMk cId="2344568267" sldId="876"/>
            <ac:spMk id="10" creationId="{88E69A9C-C12A-AFC1-15B0-CA9A13E7531E}"/>
          </ac:spMkLst>
        </pc:spChg>
        <pc:spChg chg="add mod">
          <ac:chgData name="Palit, Tapti" userId="dec6fbcd-7598-406a-8cbf-504d4a3bac15" providerId="ADAL" clId="{ECD42228-5B96-4A72-B268-C46DF994E6B7}" dt="2024-01-16T04:25:35.548" v="6108" actId="164"/>
          <ac:spMkLst>
            <pc:docMk/>
            <pc:sldMk cId="2344568267" sldId="876"/>
            <ac:spMk id="11" creationId="{50C85A5B-05E3-8C1D-E1E0-4D727CE2B2F0}"/>
          </ac:spMkLst>
        </pc:spChg>
        <pc:spChg chg="add mod">
          <ac:chgData name="Palit, Tapti" userId="dec6fbcd-7598-406a-8cbf-504d4a3bac15" providerId="ADAL" clId="{ECD42228-5B96-4A72-B268-C46DF994E6B7}" dt="2024-01-16T04:25:35.548" v="6108" actId="164"/>
          <ac:spMkLst>
            <pc:docMk/>
            <pc:sldMk cId="2344568267" sldId="876"/>
            <ac:spMk id="12" creationId="{D6EF5057-998C-8787-F167-F3F2A0E0AFAD}"/>
          </ac:spMkLst>
        </pc:spChg>
        <pc:spChg chg="add mod">
          <ac:chgData name="Palit, Tapti" userId="dec6fbcd-7598-406a-8cbf-504d4a3bac15" providerId="ADAL" clId="{ECD42228-5B96-4A72-B268-C46DF994E6B7}" dt="2024-01-16T16:54:59.129" v="6630" actId="20577"/>
          <ac:spMkLst>
            <pc:docMk/>
            <pc:sldMk cId="2344568267" sldId="876"/>
            <ac:spMk id="14" creationId="{D264326F-26F0-F32A-B093-1DD987046D86}"/>
          </ac:spMkLst>
        </pc:spChg>
        <pc:spChg chg="add mod">
          <ac:chgData name="Palit, Tapti" userId="dec6fbcd-7598-406a-8cbf-504d4a3bac15" providerId="ADAL" clId="{ECD42228-5B96-4A72-B268-C46DF994E6B7}" dt="2024-01-16T04:25:35.548" v="6108" actId="164"/>
          <ac:spMkLst>
            <pc:docMk/>
            <pc:sldMk cId="2344568267" sldId="876"/>
            <ac:spMk id="16" creationId="{20F3D019-FD50-C13A-7F7E-0FECBDBE6DB8}"/>
          </ac:spMkLst>
        </pc:spChg>
        <pc:spChg chg="add mod">
          <ac:chgData name="Palit, Tapti" userId="dec6fbcd-7598-406a-8cbf-504d4a3bac15" providerId="ADAL" clId="{ECD42228-5B96-4A72-B268-C46DF994E6B7}" dt="2024-01-16T04:25:35.548" v="6108" actId="164"/>
          <ac:spMkLst>
            <pc:docMk/>
            <pc:sldMk cId="2344568267" sldId="876"/>
            <ac:spMk id="17" creationId="{A3FABA11-B789-6EFC-8919-503BF1C814CF}"/>
          </ac:spMkLst>
        </pc:spChg>
        <pc:spChg chg="add mod">
          <ac:chgData name="Palit, Tapti" userId="dec6fbcd-7598-406a-8cbf-504d4a3bac15" providerId="ADAL" clId="{ECD42228-5B96-4A72-B268-C46DF994E6B7}" dt="2024-01-16T04:25:35.548" v="6108" actId="164"/>
          <ac:spMkLst>
            <pc:docMk/>
            <pc:sldMk cId="2344568267" sldId="876"/>
            <ac:spMk id="18" creationId="{4411AF6C-641B-F274-A784-F0383706C8D7}"/>
          </ac:spMkLst>
        </pc:spChg>
        <pc:spChg chg="add del mod">
          <ac:chgData name="Palit, Tapti" userId="dec6fbcd-7598-406a-8cbf-504d4a3bac15" providerId="ADAL" clId="{ECD42228-5B96-4A72-B268-C46DF994E6B7}" dt="2024-01-16T04:26:17.396" v="6118" actId="478"/>
          <ac:spMkLst>
            <pc:docMk/>
            <pc:sldMk cId="2344568267" sldId="876"/>
            <ac:spMk id="22" creationId="{FCFAD468-FCD9-4728-ABE9-B6636D8C2258}"/>
          </ac:spMkLst>
        </pc:spChg>
        <pc:spChg chg="add mod">
          <ac:chgData name="Palit, Tapti" userId="dec6fbcd-7598-406a-8cbf-504d4a3bac15" providerId="ADAL" clId="{ECD42228-5B96-4A72-B268-C46DF994E6B7}" dt="2024-01-16T04:25:35.548" v="6108" actId="164"/>
          <ac:spMkLst>
            <pc:docMk/>
            <pc:sldMk cId="2344568267" sldId="876"/>
            <ac:spMk id="23" creationId="{13941798-765E-0FA3-8181-47FB3B3052D3}"/>
          </ac:spMkLst>
        </pc:spChg>
        <pc:spChg chg="add mod">
          <ac:chgData name="Palit, Tapti" userId="dec6fbcd-7598-406a-8cbf-504d4a3bac15" providerId="ADAL" clId="{ECD42228-5B96-4A72-B268-C46DF994E6B7}" dt="2024-01-16T04:25:35.548" v="6108" actId="164"/>
          <ac:spMkLst>
            <pc:docMk/>
            <pc:sldMk cId="2344568267" sldId="876"/>
            <ac:spMk id="24" creationId="{039A6A16-2EB0-8019-67DD-79004534D44F}"/>
          </ac:spMkLst>
        </pc:spChg>
        <pc:spChg chg="add del mod">
          <ac:chgData name="Palit, Tapti" userId="dec6fbcd-7598-406a-8cbf-504d4a3bac15" providerId="ADAL" clId="{ECD42228-5B96-4A72-B268-C46DF994E6B7}" dt="2024-01-16T04:28:45.103" v="6121" actId="478"/>
          <ac:spMkLst>
            <pc:docMk/>
            <pc:sldMk cId="2344568267" sldId="876"/>
            <ac:spMk id="25" creationId="{F0A19683-30AD-476A-4D1B-FB57E6E3856B}"/>
          </ac:spMkLst>
        </pc:spChg>
        <pc:spChg chg="add mod ord">
          <ac:chgData name="Palit, Tapti" userId="dec6fbcd-7598-406a-8cbf-504d4a3bac15" providerId="ADAL" clId="{ECD42228-5B96-4A72-B268-C46DF994E6B7}" dt="2024-01-16T04:26:13.042" v="6116" actId="167"/>
          <ac:spMkLst>
            <pc:docMk/>
            <pc:sldMk cId="2344568267" sldId="876"/>
            <ac:spMk id="27" creationId="{5B17AF87-7318-D8DC-8015-6A2C07165442}"/>
          </ac:spMkLst>
        </pc:spChg>
        <pc:spChg chg="add mod ord">
          <ac:chgData name="Palit, Tapti" userId="dec6fbcd-7598-406a-8cbf-504d4a3bac15" providerId="ADAL" clId="{ECD42228-5B96-4A72-B268-C46DF994E6B7}" dt="2024-01-16T04:28:41.253" v="6119" actId="167"/>
          <ac:spMkLst>
            <pc:docMk/>
            <pc:sldMk cId="2344568267" sldId="876"/>
            <ac:spMk id="28" creationId="{D9DC291D-6C75-D15A-D1E4-3C48EF4C5AAC}"/>
          </ac:spMkLst>
        </pc:spChg>
        <pc:spChg chg="add mod">
          <ac:chgData name="Palit, Tapti" userId="dec6fbcd-7598-406a-8cbf-504d4a3bac15" providerId="ADAL" clId="{ECD42228-5B96-4A72-B268-C46DF994E6B7}" dt="2024-01-16T04:25:35.548" v="6108" actId="164"/>
          <ac:spMkLst>
            <pc:docMk/>
            <pc:sldMk cId="2344568267" sldId="876"/>
            <ac:spMk id="29" creationId="{46E77DBB-9705-1E5A-31C1-D79322DE650B}"/>
          </ac:spMkLst>
        </pc:spChg>
        <pc:spChg chg="add mod">
          <ac:chgData name="Palit, Tapti" userId="dec6fbcd-7598-406a-8cbf-504d4a3bac15" providerId="ADAL" clId="{ECD42228-5B96-4A72-B268-C46DF994E6B7}" dt="2024-01-16T04:25:35.548" v="6108" actId="164"/>
          <ac:spMkLst>
            <pc:docMk/>
            <pc:sldMk cId="2344568267" sldId="876"/>
            <ac:spMk id="30" creationId="{82590E3A-CA8C-5E05-9E48-4A42AF264AB3}"/>
          </ac:spMkLst>
        </pc:spChg>
        <pc:spChg chg="add mod">
          <ac:chgData name="Palit, Tapti" userId="dec6fbcd-7598-406a-8cbf-504d4a3bac15" providerId="ADAL" clId="{ECD42228-5B96-4A72-B268-C46DF994E6B7}" dt="2024-01-16T04:25:47.564" v="6111" actId="1076"/>
          <ac:spMkLst>
            <pc:docMk/>
            <pc:sldMk cId="2344568267" sldId="876"/>
            <ac:spMk id="31" creationId="{D96DB06E-09E5-833E-0BC3-A9C505DC584E}"/>
          </ac:spMkLst>
        </pc:spChg>
        <pc:spChg chg="add mod">
          <ac:chgData name="Palit, Tapti" userId="dec6fbcd-7598-406a-8cbf-504d4a3bac15" providerId="ADAL" clId="{ECD42228-5B96-4A72-B268-C46DF994E6B7}" dt="2024-01-16T17:04:38.813" v="6797" actId="1076"/>
          <ac:spMkLst>
            <pc:docMk/>
            <pc:sldMk cId="2344568267" sldId="876"/>
            <ac:spMk id="33" creationId="{D24A23FD-CA18-5366-568C-E106460D0D34}"/>
          </ac:spMkLst>
        </pc:spChg>
        <pc:spChg chg="add mod">
          <ac:chgData name="Palit, Tapti" userId="dec6fbcd-7598-406a-8cbf-504d4a3bac15" providerId="ADAL" clId="{ECD42228-5B96-4A72-B268-C46DF994E6B7}" dt="2024-01-16T17:04:31.130" v="6796" actId="1076"/>
          <ac:spMkLst>
            <pc:docMk/>
            <pc:sldMk cId="2344568267" sldId="876"/>
            <ac:spMk id="34" creationId="{AA6C6F47-9B53-DBB9-3B2B-193C25420266}"/>
          </ac:spMkLst>
        </pc:spChg>
        <pc:spChg chg="add mod">
          <ac:chgData name="Palit, Tapti" userId="dec6fbcd-7598-406a-8cbf-504d4a3bac15" providerId="ADAL" clId="{ECD42228-5B96-4A72-B268-C46DF994E6B7}" dt="2024-01-16T16:59:01.436" v="6663" actId="1035"/>
          <ac:spMkLst>
            <pc:docMk/>
            <pc:sldMk cId="2344568267" sldId="876"/>
            <ac:spMk id="35" creationId="{81E105AE-52AC-E35A-BFC3-B32AA56B6763}"/>
          </ac:spMkLst>
        </pc:spChg>
        <pc:spChg chg="add mod">
          <ac:chgData name="Palit, Tapti" userId="dec6fbcd-7598-406a-8cbf-504d4a3bac15" providerId="ADAL" clId="{ECD42228-5B96-4A72-B268-C46DF994E6B7}" dt="2024-01-16T04:32:29.148" v="6193" actId="2711"/>
          <ac:spMkLst>
            <pc:docMk/>
            <pc:sldMk cId="2344568267" sldId="876"/>
            <ac:spMk id="38" creationId="{5C810122-060A-A3D4-BF1C-4BD977A009F9}"/>
          </ac:spMkLst>
        </pc:spChg>
        <pc:spChg chg="add del mod">
          <ac:chgData name="Palit, Tapti" userId="dec6fbcd-7598-406a-8cbf-504d4a3bac15" providerId="ADAL" clId="{ECD42228-5B96-4A72-B268-C46DF994E6B7}" dt="2024-01-16T16:58:38.226" v="6639" actId="478"/>
          <ac:spMkLst>
            <pc:docMk/>
            <pc:sldMk cId="2344568267" sldId="876"/>
            <ac:spMk id="39" creationId="{FE19E25C-9236-BA18-1B31-46772D4D8A93}"/>
          </ac:spMkLst>
        </pc:spChg>
        <pc:spChg chg="add del mod ord">
          <ac:chgData name="Palit, Tapti" userId="dec6fbcd-7598-406a-8cbf-504d4a3bac15" providerId="ADAL" clId="{ECD42228-5B96-4A72-B268-C46DF994E6B7}" dt="2024-01-16T16:58:14.664" v="6635" actId="700"/>
          <ac:spMkLst>
            <pc:docMk/>
            <pc:sldMk cId="2344568267" sldId="876"/>
            <ac:spMk id="44" creationId="{EFE80A3F-D2DF-9561-F565-51EF32CF78C4}"/>
          </ac:spMkLst>
        </pc:spChg>
        <pc:spChg chg="add del mod ord">
          <ac:chgData name="Palit, Tapti" userId="dec6fbcd-7598-406a-8cbf-504d4a3bac15" providerId="ADAL" clId="{ECD42228-5B96-4A72-B268-C46DF994E6B7}" dt="2024-01-16T16:58:23.548" v="6637" actId="700"/>
          <ac:spMkLst>
            <pc:docMk/>
            <pc:sldMk cId="2344568267" sldId="876"/>
            <ac:spMk id="45" creationId="{39C4A11D-014F-39C9-05AC-393F2B64CCF8}"/>
          </ac:spMkLst>
        </pc:spChg>
        <pc:spChg chg="add mod ord">
          <ac:chgData name="Palit, Tapti" userId="dec6fbcd-7598-406a-8cbf-504d4a3bac15" providerId="ADAL" clId="{ECD42228-5B96-4A72-B268-C46DF994E6B7}" dt="2024-01-16T16:58:23.548" v="6637" actId="700"/>
          <ac:spMkLst>
            <pc:docMk/>
            <pc:sldMk cId="2344568267" sldId="876"/>
            <ac:spMk id="46" creationId="{E49E3ACC-2814-43AE-02AE-4FCB76619508}"/>
          </ac:spMkLst>
        </pc:spChg>
        <pc:spChg chg="add mod ord">
          <ac:chgData name="Palit, Tapti" userId="dec6fbcd-7598-406a-8cbf-504d4a3bac15" providerId="ADAL" clId="{ECD42228-5B96-4A72-B268-C46DF994E6B7}" dt="2024-01-16T16:59:07.705" v="6665" actId="20577"/>
          <ac:spMkLst>
            <pc:docMk/>
            <pc:sldMk cId="2344568267" sldId="876"/>
            <ac:spMk id="47" creationId="{EA0A921E-16B8-A7D4-D6E9-F3000A291622}"/>
          </ac:spMkLst>
        </pc:spChg>
        <pc:grpChg chg="add mod">
          <ac:chgData name="Palit, Tapti" userId="dec6fbcd-7598-406a-8cbf-504d4a3bac15" providerId="ADAL" clId="{ECD42228-5B96-4A72-B268-C46DF994E6B7}" dt="2024-01-16T16:59:01.436" v="6663" actId="1035"/>
          <ac:grpSpMkLst>
            <pc:docMk/>
            <pc:sldMk cId="2344568267" sldId="876"/>
            <ac:grpSpMk id="32" creationId="{93AEE048-C2B2-ADC0-DD28-61D6E1740D71}"/>
          </ac:grpSpMkLst>
        </pc:grpChg>
        <pc:cxnChg chg="add mod">
          <ac:chgData name="Palit, Tapti" userId="dec6fbcd-7598-406a-8cbf-504d4a3bac15" providerId="ADAL" clId="{ECD42228-5B96-4A72-B268-C46DF994E6B7}" dt="2024-01-16T04:25:35.548" v="6108" actId="164"/>
          <ac:cxnSpMkLst>
            <pc:docMk/>
            <pc:sldMk cId="2344568267" sldId="876"/>
            <ac:cxnSpMk id="13" creationId="{658AA6A3-6782-D5F7-98BF-90A0B252F9C2}"/>
          </ac:cxnSpMkLst>
        </pc:cxnChg>
        <pc:cxnChg chg="add mod">
          <ac:chgData name="Palit, Tapti" userId="dec6fbcd-7598-406a-8cbf-504d4a3bac15" providerId="ADAL" clId="{ECD42228-5B96-4A72-B268-C46DF994E6B7}" dt="2024-01-16T04:25:35.548" v="6108" actId="164"/>
          <ac:cxnSpMkLst>
            <pc:docMk/>
            <pc:sldMk cId="2344568267" sldId="876"/>
            <ac:cxnSpMk id="15" creationId="{16ABA878-751A-E74F-8D66-96ACBC79DFD6}"/>
          </ac:cxnSpMkLst>
        </pc:cxnChg>
        <pc:cxnChg chg="add mod">
          <ac:chgData name="Palit, Tapti" userId="dec6fbcd-7598-406a-8cbf-504d4a3bac15" providerId="ADAL" clId="{ECD42228-5B96-4A72-B268-C46DF994E6B7}" dt="2024-01-16T04:25:35.548" v="6108" actId="164"/>
          <ac:cxnSpMkLst>
            <pc:docMk/>
            <pc:sldMk cId="2344568267" sldId="876"/>
            <ac:cxnSpMk id="19" creationId="{F61C636B-4D52-07A7-51CA-10B8E6D9265D}"/>
          </ac:cxnSpMkLst>
        </pc:cxnChg>
        <pc:cxnChg chg="add mod">
          <ac:chgData name="Palit, Tapti" userId="dec6fbcd-7598-406a-8cbf-504d4a3bac15" providerId="ADAL" clId="{ECD42228-5B96-4A72-B268-C46DF994E6B7}" dt="2024-01-16T04:25:35.548" v="6108" actId="164"/>
          <ac:cxnSpMkLst>
            <pc:docMk/>
            <pc:sldMk cId="2344568267" sldId="876"/>
            <ac:cxnSpMk id="20" creationId="{8E16EA84-192A-EAB4-2D3E-E3111C6683A0}"/>
          </ac:cxnSpMkLst>
        </pc:cxnChg>
        <pc:cxnChg chg="add mod">
          <ac:chgData name="Palit, Tapti" userId="dec6fbcd-7598-406a-8cbf-504d4a3bac15" providerId="ADAL" clId="{ECD42228-5B96-4A72-B268-C46DF994E6B7}" dt="2024-01-16T04:25:35.548" v="6108" actId="164"/>
          <ac:cxnSpMkLst>
            <pc:docMk/>
            <pc:sldMk cId="2344568267" sldId="876"/>
            <ac:cxnSpMk id="21" creationId="{3A139B75-4091-07CD-8B42-DEA0040191AD}"/>
          </ac:cxnSpMkLst>
        </pc:cxnChg>
        <pc:cxnChg chg="add mod">
          <ac:chgData name="Palit, Tapti" userId="dec6fbcd-7598-406a-8cbf-504d4a3bac15" providerId="ADAL" clId="{ECD42228-5B96-4A72-B268-C46DF994E6B7}" dt="2024-01-16T04:25:35.548" v="6108" actId="164"/>
          <ac:cxnSpMkLst>
            <pc:docMk/>
            <pc:sldMk cId="2344568267" sldId="876"/>
            <ac:cxnSpMk id="26" creationId="{229B5E53-EBD9-DD00-FD1F-3AAE73C2219A}"/>
          </ac:cxnSpMkLst>
        </pc:cxnChg>
        <pc:cxnChg chg="add mod">
          <ac:chgData name="Palit, Tapti" userId="dec6fbcd-7598-406a-8cbf-504d4a3bac15" providerId="ADAL" clId="{ECD42228-5B96-4A72-B268-C46DF994E6B7}" dt="2024-01-16T16:51:19.158" v="6606" actId="14100"/>
          <ac:cxnSpMkLst>
            <pc:docMk/>
            <pc:sldMk cId="2344568267" sldId="876"/>
            <ac:cxnSpMk id="41" creationId="{4647950D-FFD6-D78A-1DBA-B03A6B4E51C7}"/>
          </ac:cxnSpMkLst>
        </pc:cxnChg>
      </pc:sldChg>
      <pc:sldChg chg="addSp delSp modSp add del mod ord delAnim modAnim modNotesTx">
        <pc:chgData name="Palit, Tapti" userId="dec6fbcd-7598-406a-8cbf-504d4a3bac15" providerId="ADAL" clId="{ECD42228-5B96-4A72-B268-C46DF994E6B7}" dt="2024-01-25T01:33:10.127" v="45385" actId="2696"/>
        <pc:sldMkLst>
          <pc:docMk/>
          <pc:sldMk cId="3318823025" sldId="876"/>
        </pc:sldMkLst>
        <pc:spChg chg="add mod">
          <ac:chgData name="Palit, Tapti" userId="dec6fbcd-7598-406a-8cbf-504d4a3bac15" providerId="ADAL" clId="{ECD42228-5B96-4A72-B268-C46DF994E6B7}" dt="2024-01-23T00:26:57.675" v="10736" actId="1076"/>
          <ac:spMkLst>
            <pc:docMk/>
            <pc:sldMk cId="3318823025" sldId="876"/>
            <ac:spMk id="2" creationId="{0B3EF019-A691-8AEC-2488-AF5D6867D5E0}"/>
          </ac:spMkLst>
        </pc:spChg>
        <pc:spChg chg="add mod">
          <ac:chgData name="Palit, Tapti" userId="dec6fbcd-7598-406a-8cbf-504d4a3bac15" providerId="ADAL" clId="{ECD42228-5B96-4A72-B268-C46DF994E6B7}" dt="2024-01-23T00:26:57.675" v="10736" actId="1076"/>
          <ac:spMkLst>
            <pc:docMk/>
            <pc:sldMk cId="3318823025" sldId="876"/>
            <ac:spMk id="5" creationId="{5F7FA714-6974-907B-5A8E-AE6E48BE8E03}"/>
          </ac:spMkLst>
        </pc:spChg>
        <pc:spChg chg="del">
          <ac:chgData name="Palit, Tapti" userId="dec6fbcd-7598-406a-8cbf-504d4a3bac15" providerId="ADAL" clId="{ECD42228-5B96-4A72-B268-C46DF994E6B7}" dt="2024-01-23T00:17:39.327" v="10626" actId="478"/>
          <ac:spMkLst>
            <pc:docMk/>
            <pc:sldMk cId="3318823025" sldId="876"/>
            <ac:spMk id="6" creationId="{821024D9-C149-D54D-C458-7E9CF9688443}"/>
          </ac:spMkLst>
        </pc:spChg>
        <pc:spChg chg="add mod">
          <ac:chgData name="Palit, Tapti" userId="dec6fbcd-7598-406a-8cbf-504d4a3bac15" providerId="ADAL" clId="{ECD42228-5B96-4A72-B268-C46DF994E6B7}" dt="2024-01-23T00:27:36.644" v="10750" actId="1076"/>
          <ac:spMkLst>
            <pc:docMk/>
            <pc:sldMk cId="3318823025" sldId="876"/>
            <ac:spMk id="7" creationId="{C35AD6F8-9DA3-2D45-825C-DBEB2FC08F89}"/>
          </ac:spMkLst>
        </pc:spChg>
        <pc:spChg chg="add mod">
          <ac:chgData name="Palit, Tapti" userId="dec6fbcd-7598-406a-8cbf-504d4a3bac15" providerId="ADAL" clId="{ECD42228-5B96-4A72-B268-C46DF994E6B7}" dt="2024-01-23T00:27:40.956" v="10751" actId="1076"/>
          <ac:spMkLst>
            <pc:docMk/>
            <pc:sldMk cId="3318823025" sldId="876"/>
            <ac:spMk id="8" creationId="{EA78C458-12F0-5F57-0A04-E298609B9653}"/>
          </ac:spMkLst>
        </pc:spChg>
        <pc:spChg chg="add mod">
          <ac:chgData name="Palit, Tapti" userId="dec6fbcd-7598-406a-8cbf-504d4a3bac15" providerId="ADAL" clId="{ECD42228-5B96-4A72-B268-C46DF994E6B7}" dt="2024-01-23T00:26:57.675" v="10736" actId="1076"/>
          <ac:spMkLst>
            <pc:docMk/>
            <pc:sldMk cId="3318823025" sldId="876"/>
            <ac:spMk id="10" creationId="{179E423C-29A9-4EFE-31DF-FDE0901D4251}"/>
          </ac:spMkLst>
        </pc:spChg>
        <pc:spChg chg="add mod">
          <ac:chgData name="Palit, Tapti" userId="dec6fbcd-7598-406a-8cbf-504d4a3bac15" providerId="ADAL" clId="{ECD42228-5B96-4A72-B268-C46DF994E6B7}" dt="2024-01-23T00:27:49.891" v="10752" actId="1076"/>
          <ac:spMkLst>
            <pc:docMk/>
            <pc:sldMk cId="3318823025" sldId="876"/>
            <ac:spMk id="11" creationId="{C44CBC77-E32B-2E11-6EFD-A56328899797}"/>
          </ac:spMkLst>
        </pc:spChg>
        <pc:spChg chg="del">
          <ac:chgData name="Palit, Tapti" userId="dec6fbcd-7598-406a-8cbf-504d4a3bac15" providerId="ADAL" clId="{ECD42228-5B96-4A72-B268-C46DF994E6B7}" dt="2024-01-23T00:17:43.511" v="10628" actId="478"/>
          <ac:spMkLst>
            <pc:docMk/>
            <pc:sldMk cId="3318823025" sldId="876"/>
            <ac:spMk id="12" creationId="{748B66DF-750E-585B-E4C7-6FCBBD8AF6F7}"/>
          </ac:spMkLst>
        </pc:spChg>
        <pc:spChg chg="del">
          <ac:chgData name="Palit, Tapti" userId="dec6fbcd-7598-406a-8cbf-504d4a3bac15" providerId="ADAL" clId="{ECD42228-5B96-4A72-B268-C46DF994E6B7}" dt="2024-01-23T00:17:47.295" v="10629" actId="478"/>
          <ac:spMkLst>
            <pc:docMk/>
            <pc:sldMk cId="3318823025" sldId="876"/>
            <ac:spMk id="13" creationId="{6A99A5FF-9F6E-9425-7798-325E5723C97E}"/>
          </ac:spMkLst>
        </pc:spChg>
        <pc:spChg chg="del">
          <ac:chgData name="Palit, Tapti" userId="dec6fbcd-7598-406a-8cbf-504d4a3bac15" providerId="ADAL" clId="{ECD42228-5B96-4A72-B268-C46DF994E6B7}" dt="2024-01-23T00:17:47.295" v="10629" actId="478"/>
          <ac:spMkLst>
            <pc:docMk/>
            <pc:sldMk cId="3318823025" sldId="876"/>
            <ac:spMk id="14" creationId="{085A093B-5030-8886-DF99-63FD4EBCCE87}"/>
          </ac:spMkLst>
        </pc:spChg>
        <pc:spChg chg="del">
          <ac:chgData name="Palit, Tapti" userId="dec6fbcd-7598-406a-8cbf-504d4a3bac15" providerId="ADAL" clId="{ECD42228-5B96-4A72-B268-C46DF994E6B7}" dt="2024-01-23T00:17:47.295" v="10629" actId="478"/>
          <ac:spMkLst>
            <pc:docMk/>
            <pc:sldMk cId="3318823025" sldId="876"/>
            <ac:spMk id="15" creationId="{282993C0-48C9-68C0-5319-656C2097FE88}"/>
          </ac:spMkLst>
        </pc:spChg>
        <pc:spChg chg="del">
          <ac:chgData name="Palit, Tapti" userId="dec6fbcd-7598-406a-8cbf-504d4a3bac15" providerId="ADAL" clId="{ECD42228-5B96-4A72-B268-C46DF994E6B7}" dt="2024-01-23T00:17:41.522" v="10627" actId="478"/>
          <ac:spMkLst>
            <pc:docMk/>
            <pc:sldMk cId="3318823025" sldId="876"/>
            <ac:spMk id="21" creationId="{B2C0C030-3802-CBD1-1B1B-D8EE61C5B0B6}"/>
          </ac:spMkLst>
        </pc:spChg>
        <pc:spChg chg="del">
          <ac:chgData name="Palit, Tapti" userId="dec6fbcd-7598-406a-8cbf-504d4a3bac15" providerId="ADAL" clId="{ECD42228-5B96-4A72-B268-C46DF994E6B7}" dt="2024-01-23T00:17:47.295" v="10629" actId="478"/>
          <ac:spMkLst>
            <pc:docMk/>
            <pc:sldMk cId="3318823025" sldId="876"/>
            <ac:spMk id="22" creationId="{E2EA7B44-6503-BFE7-9908-97A335C74796}"/>
          </ac:spMkLst>
        </pc:spChg>
        <pc:spChg chg="mod">
          <ac:chgData name="Palit, Tapti" userId="dec6fbcd-7598-406a-8cbf-504d4a3bac15" providerId="ADAL" clId="{ECD42228-5B96-4A72-B268-C46DF994E6B7}" dt="2024-01-23T00:32:09.398" v="10855" actId="115"/>
          <ac:spMkLst>
            <pc:docMk/>
            <pc:sldMk cId="3318823025" sldId="876"/>
            <ac:spMk id="23" creationId="{10637CE5-84C9-4720-8F11-B2298C44BE31}"/>
          </ac:spMkLst>
        </pc:spChg>
        <pc:spChg chg="del">
          <ac:chgData name="Palit, Tapti" userId="dec6fbcd-7598-406a-8cbf-504d4a3bac15" providerId="ADAL" clId="{ECD42228-5B96-4A72-B268-C46DF994E6B7}" dt="2024-01-23T00:17:47.295" v="10629" actId="478"/>
          <ac:spMkLst>
            <pc:docMk/>
            <pc:sldMk cId="3318823025" sldId="876"/>
            <ac:spMk id="26" creationId="{9474042F-51C9-D2E7-833E-F68FDA574E38}"/>
          </ac:spMkLst>
        </pc:spChg>
        <pc:spChg chg="add mod">
          <ac:chgData name="Palit, Tapti" userId="dec6fbcd-7598-406a-8cbf-504d4a3bac15" providerId="ADAL" clId="{ECD42228-5B96-4A72-B268-C46DF994E6B7}" dt="2024-01-24T02:02:41.687" v="34935" actId="1076"/>
          <ac:spMkLst>
            <pc:docMk/>
            <pc:sldMk cId="3318823025" sldId="876"/>
            <ac:spMk id="29" creationId="{29E4DC29-25B8-9243-5458-3EC0DAFDC3C6}"/>
          </ac:spMkLst>
        </pc:spChg>
        <pc:spChg chg="del">
          <ac:chgData name="Palit, Tapti" userId="dec6fbcd-7598-406a-8cbf-504d4a3bac15" providerId="ADAL" clId="{ECD42228-5B96-4A72-B268-C46DF994E6B7}" dt="2024-01-23T00:17:49.599" v="10630" actId="478"/>
          <ac:spMkLst>
            <pc:docMk/>
            <pc:sldMk cId="3318823025" sldId="876"/>
            <ac:spMk id="31" creationId="{1C800B88-DBC0-4439-618F-7D5ED7FDDF00}"/>
          </ac:spMkLst>
        </pc:spChg>
        <pc:spChg chg="del">
          <ac:chgData name="Palit, Tapti" userId="dec6fbcd-7598-406a-8cbf-504d4a3bac15" providerId="ADAL" clId="{ECD42228-5B96-4A72-B268-C46DF994E6B7}" dt="2024-01-23T00:17:52.057" v="10631" actId="478"/>
          <ac:spMkLst>
            <pc:docMk/>
            <pc:sldMk cId="3318823025" sldId="876"/>
            <ac:spMk id="32" creationId="{8D9F3527-1EDE-F769-6D36-FD62BC175F9A}"/>
          </ac:spMkLst>
        </pc:spChg>
        <pc:spChg chg="add mod">
          <ac:chgData name="Palit, Tapti" userId="dec6fbcd-7598-406a-8cbf-504d4a3bac15" providerId="ADAL" clId="{ECD42228-5B96-4A72-B268-C46DF994E6B7}" dt="2024-01-23T00:29:41.424" v="10813" actId="1076"/>
          <ac:spMkLst>
            <pc:docMk/>
            <pc:sldMk cId="3318823025" sldId="876"/>
            <ac:spMk id="36" creationId="{04E25AA4-9E2C-BD11-0AB8-86C10CCD6526}"/>
          </ac:spMkLst>
        </pc:spChg>
        <pc:spChg chg="add mod">
          <ac:chgData name="Palit, Tapti" userId="dec6fbcd-7598-406a-8cbf-504d4a3bac15" providerId="ADAL" clId="{ECD42228-5B96-4A72-B268-C46DF994E6B7}" dt="2024-01-23T00:34:37.316" v="10899" actId="14100"/>
          <ac:spMkLst>
            <pc:docMk/>
            <pc:sldMk cId="3318823025" sldId="876"/>
            <ac:spMk id="38" creationId="{8564AB84-C332-8635-7752-381F8B716608}"/>
          </ac:spMkLst>
        </pc:spChg>
        <pc:spChg chg="add mod">
          <ac:chgData name="Palit, Tapti" userId="dec6fbcd-7598-406a-8cbf-504d4a3bac15" providerId="ADAL" clId="{ECD42228-5B96-4A72-B268-C46DF994E6B7}" dt="2024-01-23T00:32:21.755" v="10865" actId="20577"/>
          <ac:spMkLst>
            <pc:docMk/>
            <pc:sldMk cId="3318823025" sldId="876"/>
            <ac:spMk id="41" creationId="{0DB7EB89-FE14-2D31-B8A8-43E03DCD7BC8}"/>
          </ac:spMkLst>
        </pc:spChg>
        <pc:picChg chg="del">
          <ac:chgData name="Palit, Tapti" userId="dec6fbcd-7598-406a-8cbf-504d4a3bac15" providerId="ADAL" clId="{ECD42228-5B96-4A72-B268-C46DF994E6B7}" dt="2024-01-23T00:17:47.295" v="10629" actId="478"/>
          <ac:picMkLst>
            <pc:docMk/>
            <pc:sldMk cId="3318823025" sldId="876"/>
            <ac:picMk id="30" creationId="{F696AE7E-520D-50CF-F761-34E3CBEE2776}"/>
          </ac:picMkLst>
        </pc:picChg>
        <pc:picChg chg="del">
          <ac:chgData name="Palit, Tapti" userId="dec6fbcd-7598-406a-8cbf-504d4a3bac15" providerId="ADAL" clId="{ECD42228-5B96-4A72-B268-C46DF994E6B7}" dt="2024-01-23T00:17:47.295" v="10629" actId="478"/>
          <ac:picMkLst>
            <pc:docMk/>
            <pc:sldMk cId="3318823025" sldId="876"/>
            <ac:picMk id="1026" creationId="{0F4AE3E8-89B0-E534-CDFB-93D44DD83B5C}"/>
          </ac:picMkLst>
        </pc:picChg>
        <pc:picChg chg="mod">
          <ac:chgData name="Palit, Tapti" userId="dec6fbcd-7598-406a-8cbf-504d4a3bac15" providerId="ADAL" clId="{ECD42228-5B96-4A72-B268-C46DF994E6B7}" dt="2024-01-23T00:30:40.386" v="10826" actId="1076"/>
          <ac:picMkLst>
            <pc:docMk/>
            <pc:sldMk cId="3318823025" sldId="876"/>
            <ac:picMk id="1028" creationId="{E9722519-4CBB-170E-1D2E-CD42605796C6}"/>
          </ac:picMkLst>
        </pc:picChg>
        <pc:cxnChg chg="del">
          <ac:chgData name="Palit, Tapti" userId="dec6fbcd-7598-406a-8cbf-504d4a3bac15" providerId="ADAL" clId="{ECD42228-5B96-4A72-B268-C46DF994E6B7}" dt="2024-01-23T00:17:47.295" v="10629" actId="478"/>
          <ac:cxnSpMkLst>
            <pc:docMk/>
            <pc:sldMk cId="3318823025" sldId="876"/>
            <ac:cxnSpMk id="17" creationId="{AB58CB26-294B-CB29-4F2F-26AD9CB8CF58}"/>
          </ac:cxnSpMkLst>
        </pc:cxnChg>
        <pc:cxnChg chg="del">
          <ac:chgData name="Palit, Tapti" userId="dec6fbcd-7598-406a-8cbf-504d4a3bac15" providerId="ADAL" clId="{ECD42228-5B96-4A72-B268-C46DF994E6B7}" dt="2024-01-23T00:17:47.295" v="10629" actId="478"/>
          <ac:cxnSpMkLst>
            <pc:docMk/>
            <pc:sldMk cId="3318823025" sldId="876"/>
            <ac:cxnSpMk id="18" creationId="{7E0151AE-6C37-77F7-07F4-D1564417028F}"/>
          </ac:cxnSpMkLst>
        </pc:cxnChg>
        <pc:cxnChg chg="add mod">
          <ac:chgData name="Palit, Tapti" userId="dec6fbcd-7598-406a-8cbf-504d4a3bac15" providerId="ADAL" clId="{ECD42228-5B96-4A72-B268-C46DF994E6B7}" dt="2024-01-23T00:30:00.322" v="10823" actId="692"/>
          <ac:cxnSpMkLst>
            <pc:docMk/>
            <pc:sldMk cId="3318823025" sldId="876"/>
            <ac:cxnSpMk id="19" creationId="{3C5F54A0-FC0F-C40C-B302-D2BE2CC49D12}"/>
          </ac:cxnSpMkLst>
        </pc:cxnChg>
        <pc:cxnChg chg="add mod">
          <ac:chgData name="Palit, Tapti" userId="dec6fbcd-7598-406a-8cbf-504d4a3bac15" providerId="ADAL" clId="{ECD42228-5B96-4A72-B268-C46DF994E6B7}" dt="2024-01-23T00:30:03.469" v="10824" actId="692"/>
          <ac:cxnSpMkLst>
            <pc:docMk/>
            <pc:sldMk cId="3318823025" sldId="876"/>
            <ac:cxnSpMk id="20" creationId="{5017863F-01ED-7D30-22EA-245A56992907}"/>
          </ac:cxnSpMkLst>
        </pc:cxnChg>
        <pc:cxnChg chg="del">
          <ac:chgData name="Palit, Tapti" userId="dec6fbcd-7598-406a-8cbf-504d4a3bac15" providerId="ADAL" clId="{ECD42228-5B96-4A72-B268-C46DF994E6B7}" dt="2024-01-23T00:17:47.295" v="10629" actId="478"/>
          <ac:cxnSpMkLst>
            <pc:docMk/>
            <pc:sldMk cId="3318823025" sldId="876"/>
            <ac:cxnSpMk id="25" creationId="{57E3192A-90F3-7707-BFE5-B90D7894389B}"/>
          </ac:cxnSpMkLst>
        </pc:cxnChg>
        <pc:cxnChg chg="del">
          <ac:chgData name="Palit, Tapti" userId="dec6fbcd-7598-406a-8cbf-504d4a3bac15" providerId="ADAL" clId="{ECD42228-5B96-4A72-B268-C46DF994E6B7}" dt="2024-01-23T00:17:47.295" v="10629" actId="478"/>
          <ac:cxnSpMkLst>
            <pc:docMk/>
            <pc:sldMk cId="3318823025" sldId="876"/>
            <ac:cxnSpMk id="27" creationId="{3D0A41F0-EA52-7840-FABF-27A5D9D2D103}"/>
          </ac:cxnSpMkLst>
        </pc:cxnChg>
        <pc:cxnChg chg="add mod">
          <ac:chgData name="Palit, Tapti" userId="dec6fbcd-7598-406a-8cbf-504d4a3bac15" providerId="ADAL" clId="{ECD42228-5B96-4A72-B268-C46DF994E6B7}" dt="2024-01-23T00:32:04.763" v="10854" actId="14100"/>
          <ac:cxnSpMkLst>
            <pc:docMk/>
            <pc:sldMk cId="3318823025" sldId="876"/>
            <ac:cxnSpMk id="34" creationId="{A5EB6FF9-E685-3E6F-E4AE-3253611CED26}"/>
          </ac:cxnSpMkLst>
        </pc:cxnChg>
        <pc:cxnChg chg="del">
          <ac:chgData name="Palit, Tapti" userId="dec6fbcd-7598-406a-8cbf-504d4a3bac15" providerId="ADAL" clId="{ECD42228-5B96-4A72-B268-C46DF994E6B7}" dt="2024-01-23T00:17:47.295" v="10629" actId="478"/>
          <ac:cxnSpMkLst>
            <pc:docMk/>
            <pc:sldMk cId="3318823025" sldId="876"/>
            <ac:cxnSpMk id="35" creationId="{AA12FFF8-46ED-7748-1BBC-B480F13D50B1}"/>
          </ac:cxnSpMkLst>
        </pc:cxnChg>
      </pc:sldChg>
      <pc:sldChg chg="addSp delSp modSp add del mod delAnim modAnim modNotesTx">
        <pc:chgData name="Palit, Tapti" userId="dec6fbcd-7598-406a-8cbf-504d4a3bac15" providerId="ADAL" clId="{ECD42228-5B96-4A72-B268-C46DF994E6B7}" dt="2024-01-25T01:33:10.127" v="45385" actId="2696"/>
        <pc:sldMkLst>
          <pc:docMk/>
          <pc:sldMk cId="199416346" sldId="877"/>
        </pc:sldMkLst>
        <pc:spChg chg="mod">
          <ac:chgData name="Palit, Tapti" userId="dec6fbcd-7598-406a-8cbf-504d4a3bac15" providerId="ADAL" clId="{ECD42228-5B96-4A72-B268-C46DF994E6B7}" dt="2024-01-23T00:35:24.360" v="10915" actId="20577"/>
          <ac:spMkLst>
            <pc:docMk/>
            <pc:sldMk cId="199416346" sldId="877"/>
            <ac:spMk id="3" creationId="{A4639FD3-4045-0546-F61C-4BCF8BB9F26E}"/>
          </ac:spMkLst>
        </pc:spChg>
        <pc:spChg chg="add mod">
          <ac:chgData name="Palit, Tapti" userId="dec6fbcd-7598-406a-8cbf-504d4a3bac15" providerId="ADAL" clId="{ECD42228-5B96-4A72-B268-C46DF994E6B7}" dt="2024-01-23T00:36:26.467" v="10956" actId="1076"/>
          <ac:spMkLst>
            <pc:docMk/>
            <pc:sldMk cId="199416346" sldId="877"/>
            <ac:spMk id="6" creationId="{B256A711-8D5D-315A-DA1E-C714E84C07BD}"/>
          </ac:spMkLst>
        </pc:spChg>
        <pc:spChg chg="del mod">
          <ac:chgData name="Palit, Tapti" userId="dec6fbcd-7598-406a-8cbf-504d4a3bac15" providerId="ADAL" clId="{ECD42228-5B96-4A72-B268-C46DF994E6B7}" dt="2024-01-23T14:11:36.510" v="22208" actId="478"/>
          <ac:spMkLst>
            <pc:docMk/>
            <pc:sldMk cId="199416346" sldId="877"/>
            <ac:spMk id="9" creationId="{776F7550-BD12-3D30-57A8-288CB9028E51}"/>
          </ac:spMkLst>
        </pc:spChg>
        <pc:spChg chg="add mod">
          <ac:chgData name="Palit, Tapti" userId="dec6fbcd-7598-406a-8cbf-504d4a3bac15" providerId="ADAL" clId="{ECD42228-5B96-4A72-B268-C46DF994E6B7}" dt="2024-01-23T14:11:36.510" v="22208" actId="478"/>
          <ac:spMkLst>
            <pc:docMk/>
            <pc:sldMk cId="199416346" sldId="877"/>
            <ac:spMk id="13" creationId="{656D8AC2-F715-D0AF-CCB9-7971BFA47404}"/>
          </ac:spMkLst>
        </pc:spChg>
        <pc:spChg chg="mod">
          <ac:chgData name="Palit, Tapti" userId="dec6fbcd-7598-406a-8cbf-504d4a3bac15" providerId="ADAL" clId="{ECD42228-5B96-4A72-B268-C46DF994E6B7}" dt="2024-01-24T02:25:00.263" v="35301" actId="207"/>
          <ac:spMkLst>
            <pc:docMk/>
            <pc:sldMk cId="199416346" sldId="877"/>
            <ac:spMk id="29" creationId="{29E4DC29-25B8-9243-5458-3EC0DAFDC3C6}"/>
          </ac:spMkLst>
        </pc:spChg>
      </pc:sldChg>
      <pc:sldChg chg="addSp delSp modSp add mod delAnim modAnim addCm delCm">
        <pc:chgData name="Palit, Tapti" userId="dec6fbcd-7598-406a-8cbf-504d4a3bac15" providerId="ADAL" clId="{ECD42228-5B96-4A72-B268-C46DF994E6B7}" dt="2024-01-16T19:49:53.579" v="7774" actId="113"/>
        <pc:sldMkLst>
          <pc:docMk/>
          <pc:sldMk cId="827043054" sldId="877"/>
        </pc:sldMkLst>
        <pc:spChg chg="add del">
          <ac:chgData name="Palit, Tapti" userId="dec6fbcd-7598-406a-8cbf-504d4a3bac15" providerId="ADAL" clId="{ECD42228-5B96-4A72-B268-C46DF994E6B7}" dt="2024-01-16T18:49:24.911" v="7180" actId="478"/>
          <ac:spMkLst>
            <pc:docMk/>
            <pc:sldMk cId="827043054" sldId="877"/>
            <ac:spMk id="2" creationId="{5331F909-ED14-5E9B-0948-7FB76FB6F640}"/>
          </ac:spMkLst>
        </pc:spChg>
        <pc:spChg chg="mod">
          <ac:chgData name="Palit, Tapti" userId="dec6fbcd-7598-406a-8cbf-504d4a3bac15" providerId="ADAL" clId="{ECD42228-5B96-4A72-B268-C46DF994E6B7}" dt="2024-01-16T19:16:57.863" v="7397" actId="20577"/>
          <ac:spMkLst>
            <pc:docMk/>
            <pc:sldMk cId="827043054" sldId="877"/>
            <ac:spMk id="3" creationId="{F97B2BB2-BFBD-8019-A7CA-D1CFD8FFCFA7}"/>
          </ac:spMkLst>
        </pc:spChg>
        <pc:spChg chg="add mod">
          <ac:chgData name="Palit, Tapti" userId="dec6fbcd-7598-406a-8cbf-504d4a3bac15" providerId="ADAL" clId="{ECD42228-5B96-4A72-B268-C46DF994E6B7}" dt="2024-01-16T19:34:11.870" v="7693" actId="20577"/>
          <ac:spMkLst>
            <pc:docMk/>
            <pc:sldMk cId="827043054" sldId="877"/>
            <ac:spMk id="6" creationId="{27000B85-CAB2-448B-DDEA-FF2D1F5EF871}"/>
          </ac:spMkLst>
        </pc:spChg>
        <pc:spChg chg="mod">
          <ac:chgData name="Palit, Tapti" userId="dec6fbcd-7598-406a-8cbf-504d4a3bac15" providerId="ADAL" clId="{ECD42228-5B96-4A72-B268-C46DF994E6B7}" dt="2024-01-16T18:44:12.020" v="7142" actId="20577"/>
          <ac:spMkLst>
            <pc:docMk/>
            <pc:sldMk cId="827043054" sldId="877"/>
            <ac:spMk id="9" creationId="{45E2616E-235F-703B-F01A-94D5E9BAA98D}"/>
          </ac:spMkLst>
        </pc:spChg>
        <pc:spChg chg="add mod">
          <ac:chgData name="Palit, Tapti" userId="dec6fbcd-7598-406a-8cbf-504d4a3bac15" providerId="ADAL" clId="{ECD42228-5B96-4A72-B268-C46DF994E6B7}" dt="2024-01-16T18:55:18.441" v="7224" actId="164"/>
          <ac:spMkLst>
            <pc:docMk/>
            <pc:sldMk cId="827043054" sldId="877"/>
            <ac:spMk id="22" creationId="{937CB56E-881C-22FE-C661-C4B7C0A472B5}"/>
          </ac:spMkLst>
        </pc:spChg>
        <pc:spChg chg="del">
          <ac:chgData name="Palit, Tapti" userId="dec6fbcd-7598-406a-8cbf-504d4a3bac15" providerId="ADAL" clId="{ECD42228-5B96-4A72-B268-C46DF994E6B7}" dt="2024-01-16T18:41:18.614" v="7065" actId="478"/>
          <ac:spMkLst>
            <pc:docMk/>
            <pc:sldMk cId="827043054" sldId="877"/>
            <ac:spMk id="31" creationId="{D96DB06E-09E5-833E-0BC3-A9C505DC584E}"/>
          </ac:spMkLst>
        </pc:spChg>
        <pc:spChg chg="del">
          <ac:chgData name="Palit, Tapti" userId="dec6fbcd-7598-406a-8cbf-504d4a3bac15" providerId="ADAL" clId="{ECD42228-5B96-4A72-B268-C46DF994E6B7}" dt="2024-01-16T18:41:25.249" v="7067" actId="478"/>
          <ac:spMkLst>
            <pc:docMk/>
            <pc:sldMk cId="827043054" sldId="877"/>
            <ac:spMk id="33" creationId="{D24A23FD-CA18-5366-568C-E106460D0D34}"/>
          </ac:spMkLst>
        </pc:spChg>
        <pc:spChg chg="del">
          <ac:chgData name="Palit, Tapti" userId="dec6fbcd-7598-406a-8cbf-504d4a3bac15" providerId="ADAL" clId="{ECD42228-5B96-4A72-B268-C46DF994E6B7}" dt="2024-01-16T18:41:21.224" v="7066" actId="478"/>
          <ac:spMkLst>
            <pc:docMk/>
            <pc:sldMk cId="827043054" sldId="877"/>
            <ac:spMk id="34" creationId="{AA6C6F47-9B53-DBB9-3B2B-193C25420266}"/>
          </ac:spMkLst>
        </pc:spChg>
        <pc:spChg chg="del">
          <ac:chgData name="Palit, Tapti" userId="dec6fbcd-7598-406a-8cbf-504d4a3bac15" providerId="ADAL" clId="{ECD42228-5B96-4A72-B268-C46DF994E6B7}" dt="2024-01-16T18:44:38.607" v="7143" actId="478"/>
          <ac:spMkLst>
            <pc:docMk/>
            <pc:sldMk cId="827043054" sldId="877"/>
            <ac:spMk id="35" creationId="{81E105AE-52AC-E35A-BFC3-B32AA56B6763}"/>
          </ac:spMkLst>
        </pc:spChg>
        <pc:spChg chg="del">
          <ac:chgData name="Palit, Tapti" userId="dec6fbcd-7598-406a-8cbf-504d4a3bac15" providerId="ADAL" clId="{ECD42228-5B96-4A72-B268-C46DF994E6B7}" dt="2024-01-16T18:41:18.614" v="7065" actId="478"/>
          <ac:spMkLst>
            <pc:docMk/>
            <pc:sldMk cId="827043054" sldId="877"/>
            <ac:spMk id="38" creationId="{5C810122-060A-A3D4-BF1C-4BD977A009F9}"/>
          </ac:spMkLst>
        </pc:spChg>
        <pc:spChg chg="add mod ord">
          <ac:chgData name="Palit, Tapti" userId="dec6fbcd-7598-406a-8cbf-504d4a3bac15" providerId="ADAL" clId="{ECD42228-5B96-4A72-B268-C46DF994E6B7}" dt="2024-01-16T19:00:32.905" v="7268" actId="164"/>
          <ac:spMkLst>
            <pc:docMk/>
            <pc:sldMk cId="827043054" sldId="877"/>
            <ac:spMk id="42" creationId="{D9B509EE-27CE-CAEB-F776-B9635BCD785E}"/>
          </ac:spMkLst>
        </pc:spChg>
        <pc:spChg chg="add mod ord">
          <ac:chgData name="Palit, Tapti" userId="dec6fbcd-7598-406a-8cbf-504d4a3bac15" providerId="ADAL" clId="{ECD42228-5B96-4A72-B268-C46DF994E6B7}" dt="2024-01-16T19:00:32.905" v="7268" actId="164"/>
          <ac:spMkLst>
            <pc:docMk/>
            <pc:sldMk cId="827043054" sldId="877"/>
            <ac:spMk id="43" creationId="{8D390DE5-EADA-A398-24B8-1711DFB615DD}"/>
          </ac:spMkLst>
        </pc:spChg>
        <pc:spChg chg="add del mod">
          <ac:chgData name="Palit, Tapti" userId="dec6fbcd-7598-406a-8cbf-504d4a3bac15" providerId="ADAL" clId="{ECD42228-5B96-4A72-B268-C46DF994E6B7}" dt="2024-01-16T18:49:17.964" v="7179" actId="478"/>
          <ac:spMkLst>
            <pc:docMk/>
            <pc:sldMk cId="827043054" sldId="877"/>
            <ac:spMk id="45" creationId="{8A244D01-2CF2-8DBD-ED6C-68D2ED765CA1}"/>
          </ac:spMkLst>
        </pc:spChg>
        <pc:spChg chg="del">
          <ac:chgData name="Palit, Tapti" userId="dec6fbcd-7598-406a-8cbf-504d4a3bac15" providerId="ADAL" clId="{ECD42228-5B96-4A72-B268-C46DF994E6B7}" dt="2024-01-16T18:49:30.302" v="7182" actId="478"/>
          <ac:spMkLst>
            <pc:docMk/>
            <pc:sldMk cId="827043054" sldId="877"/>
            <ac:spMk id="46" creationId="{E49E3ACC-2814-43AE-02AE-4FCB76619508}"/>
          </ac:spMkLst>
        </pc:spChg>
        <pc:spChg chg="del">
          <ac:chgData name="Palit, Tapti" userId="dec6fbcd-7598-406a-8cbf-504d4a3bac15" providerId="ADAL" clId="{ECD42228-5B96-4A72-B268-C46DF994E6B7}" dt="2024-01-16T18:42:01.653" v="7077" actId="478"/>
          <ac:spMkLst>
            <pc:docMk/>
            <pc:sldMk cId="827043054" sldId="877"/>
            <ac:spMk id="47" creationId="{EA0A921E-16B8-A7D4-D6E9-F3000A291622}"/>
          </ac:spMkLst>
        </pc:spChg>
        <pc:spChg chg="add del mod">
          <ac:chgData name="Palit, Tapti" userId="dec6fbcd-7598-406a-8cbf-504d4a3bac15" providerId="ADAL" clId="{ECD42228-5B96-4A72-B268-C46DF994E6B7}" dt="2024-01-16T18:49:27.788" v="7181" actId="478"/>
          <ac:spMkLst>
            <pc:docMk/>
            <pc:sldMk cId="827043054" sldId="877"/>
            <ac:spMk id="49" creationId="{1C95375A-392D-709A-EA92-D0E673CCD79F}"/>
          </ac:spMkLst>
        </pc:spChg>
        <pc:spChg chg="add mod">
          <ac:chgData name="Palit, Tapti" userId="dec6fbcd-7598-406a-8cbf-504d4a3bac15" providerId="ADAL" clId="{ECD42228-5B96-4A72-B268-C46DF994E6B7}" dt="2024-01-16T18:49:38.443" v="7184" actId="1076"/>
          <ac:spMkLst>
            <pc:docMk/>
            <pc:sldMk cId="827043054" sldId="877"/>
            <ac:spMk id="50" creationId="{FAD414A3-F182-FC5F-BF1E-03CA78681F3C}"/>
          </ac:spMkLst>
        </pc:spChg>
        <pc:spChg chg="add mod">
          <ac:chgData name="Palit, Tapti" userId="dec6fbcd-7598-406a-8cbf-504d4a3bac15" providerId="ADAL" clId="{ECD42228-5B96-4A72-B268-C46DF994E6B7}" dt="2024-01-16T18:49:38.443" v="7184" actId="1076"/>
          <ac:spMkLst>
            <pc:docMk/>
            <pc:sldMk cId="827043054" sldId="877"/>
            <ac:spMk id="51" creationId="{F5BB0FC3-8FF1-2E84-1CA5-C444E5C31519}"/>
          </ac:spMkLst>
        </pc:spChg>
        <pc:spChg chg="add mod">
          <ac:chgData name="Palit, Tapti" userId="dec6fbcd-7598-406a-8cbf-504d4a3bac15" providerId="ADAL" clId="{ECD42228-5B96-4A72-B268-C46DF994E6B7}" dt="2024-01-16T18:49:38.443" v="7184" actId="1076"/>
          <ac:spMkLst>
            <pc:docMk/>
            <pc:sldMk cId="827043054" sldId="877"/>
            <ac:spMk id="52" creationId="{A8472B19-C6C7-0DE2-3D65-AEAC3C600F76}"/>
          </ac:spMkLst>
        </pc:spChg>
        <pc:spChg chg="add mod">
          <ac:chgData name="Palit, Tapti" userId="dec6fbcd-7598-406a-8cbf-504d4a3bac15" providerId="ADAL" clId="{ECD42228-5B96-4A72-B268-C46DF994E6B7}" dt="2024-01-16T18:49:38.443" v="7184" actId="1076"/>
          <ac:spMkLst>
            <pc:docMk/>
            <pc:sldMk cId="827043054" sldId="877"/>
            <ac:spMk id="53" creationId="{AA92F96D-6F4D-ED90-15F1-9A20D448FD70}"/>
          </ac:spMkLst>
        </pc:spChg>
        <pc:spChg chg="add mod">
          <ac:chgData name="Palit, Tapti" userId="dec6fbcd-7598-406a-8cbf-504d4a3bac15" providerId="ADAL" clId="{ECD42228-5B96-4A72-B268-C46DF994E6B7}" dt="2024-01-16T18:49:38.443" v="7184" actId="1076"/>
          <ac:spMkLst>
            <pc:docMk/>
            <pc:sldMk cId="827043054" sldId="877"/>
            <ac:spMk id="54" creationId="{E46015FA-2818-FE4D-EAC5-7F422D640DA0}"/>
          </ac:spMkLst>
        </pc:spChg>
        <pc:spChg chg="add mod ord">
          <ac:chgData name="Palit, Tapti" userId="dec6fbcd-7598-406a-8cbf-504d4a3bac15" providerId="ADAL" clId="{ECD42228-5B96-4A72-B268-C46DF994E6B7}" dt="2024-01-16T19:00:32.905" v="7268" actId="164"/>
          <ac:spMkLst>
            <pc:docMk/>
            <pc:sldMk cId="827043054" sldId="877"/>
            <ac:spMk id="55" creationId="{6D899612-B314-186D-290B-43A801D0DAE2}"/>
          </ac:spMkLst>
        </pc:spChg>
        <pc:spChg chg="add mod ord">
          <ac:chgData name="Palit, Tapti" userId="dec6fbcd-7598-406a-8cbf-504d4a3bac15" providerId="ADAL" clId="{ECD42228-5B96-4A72-B268-C46DF994E6B7}" dt="2024-01-16T19:00:32.905" v="7268" actId="164"/>
          <ac:spMkLst>
            <pc:docMk/>
            <pc:sldMk cId="827043054" sldId="877"/>
            <ac:spMk id="56" creationId="{52D5E54B-D360-D2A3-DD84-18442CE6B137}"/>
          </ac:spMkLst>
        </pc:spChg>
        <pc:spChg chg="add mod">
          <ac:chgData name="Palit, Tapti" userId="dec6fbcd-7598-406a-8cbf-504d4a3bac15" providerId="ADAL" clId="{ECD42228-5B96-4A72-B268-C46DF994E6B7}" dt="2024-01-16T19:00:32.905" v="7268" actId="164"/>
          <ac:spMkLst>
            <pc:docMk/>
            <pc:sldMk cId="827043054" sldId="877"/>
            <ac:spMk id="63" creationId="{8B1E9497-4829-B319-0AA1-D9728B0F8D00}"/>
          </ac:spMkLst>
        </pc:spChg>
        <pc:spChg chg="add mod">
          <ac:chgData name="Palit, Tapti" userId="dec6fbcd-7598-406a-8cbf-504d4a3bac15" providerId="ADAL" clId="{ECD42228-5B96-4A72-B268-C46DF994E6B7}" dt="2024-01-16T19:00:32.905" v="7268" actId="164"/>
          <ac:spMkLst>
            <pc:docMk/>
            <pc:sldMk cId="827043054" sldId="877"/>
            <ac:spMk id="64" creationId="{223685C6-EF83-A54B-CE1B-2337FECEAAE9}"/>
          </ac:spMkLst>
        </pc:spChg>
        <pc:spChg chg="add mod">
          <ac:chgData name="Palit, Tapti" userId="dec6fbcd-7598-406a-8cbf-504d4a3bac15" providerId="ADAL" clId="{ECD42228-5B96-4A72-B268-C46DF994E6B7}" dt="2024-01-16T19:04:55.526" v="7278" actId="14100"/>
          <ac:spMkLst>
            <pc:docMk/>
            <pc:sldMk cId="827043054" sldId="877"/>
            <ac:spMk id="66" creationId="{6688BE9A-AD2A-E815-B665-4E16E5FF865F}"/>
          </ac:spMkLst>
        </pc:spChg>
        <pc:spChg chg="add mod">
          <ac:chgData name="Palit, Tapti" userId="dec6fbcd-7598-406a-8cbf-504d4a3bac15" providerId="ADAL" clId="{ECD42228-5B96-4A72-B268-C46DF994E6B7}" dt="2024-01-16T19:06:48.337" v="7297" actId="164"/>
          <ac:spMkLst>
            <pc:docMk/>
            <pc:sldMk cId="827043054" sldId="877"/>
            <ac:spMk id="67" creationId="{3F03F47A-5F86-1C1B-C572-3BDC5B3903B5}"/>
          </ac:spMkLst>
        </pc:spChg>
        <pc:spChg chg="add mod">
          <ac:chgData name="Palit, Tapti" userId="dec6fbcd-7598-406a-8cbf-504d4a3bac15" providerId="ADAL" clId="{ECD42228-5B96-4A72-B268-C46DF994E6B7}" dt="2024-01-16T19:06:48.337" v="7297" actId="164"/>
          <ac:spMkLst>
            <pc:docMk/>
            <pc:sldMk cId="827043054" sldId="877"/>
            <ac:spMk id="68" creationId="{80A5AA9E-7C1F-A769-4339-2C1A8E7204E0}"/>
          </ac:spMkLst>
        </pc:spChg>
        <pc:spChg chg="add mod">
          <ac:chgData name="Palit, Tapti" userId="dec6fbcd-7598-406a-8cbf-504d4a3bac15" providerId="ADAL" clId="{ECD42228-5B96-4A72-B268-C46DF994E6B7}" dt="2024-01-16T19:06:48.337" v="7297" actId="164"/>
          <ac:spMkLst>
            <pc:docMk/>
            <pc:sldMk cId="827043054" sldId="877"/>
            <ac:spMk id="69" creationId="{6A77998C-3124-B9CC-B2D0-0D4104E04761}"/>
          </ac:spMkLst>
        </pc:spChg>
        <pc:spChg chg="add mod">
          <ac:chgData name="Palit, Tapti" userId="dec6fbcd-7598-406a-8cbf-504d4a3bac15" providerId="ADAL" clId="{ECD42228-5B96-4A72-B268-C46DF994E6B7}" dt="2024-01-16T19:06:48.337" v="7297" actId="164"/>
          <ac:spMkLst>
            <pc:docMk/>
            <pc:sldMk cId="827043054" sldId="877"/>
            <ac:spMk id="77" creationId="{402BFDC3-0ABE-477B-886E-F11E9CE25560}"/>
          </ac:spMkLst>
        </pc:spChg>
        <pc:spChg chg="add mod">
          <ac:chgData name="Palit, Tapti" userId="dec6fbcd-7598-406a-8cbf-504d4a3bac15" providerId="ADAL" clId="{ECD42228-5B96-4A72-B268-C46DF994E6B7}" dt="2024-01-16T19:06:48.337" v="7297" actId="164"/>
          <ac:spMkLst>
            <pc:docMk/>
            <pc:sldMk cId="827043054" sldId="877"/>
            <ac:spMk id="78" creationId="{5C09D4CF-1009-A39C-68AB-02242782DA32}"/>
          </ac:spMkLst>
        </pc:spChg>
        <pc:spChg chg="add mod">
          <ac:chgData name="Palit, Tapti" userId="dec6fbcd-7598-406a-8cbf-504d4a3bac15" providerId="ADAL" clId="{ECD42228-5B96-4A72-B268-C46DF994E6B7}" dt="2024-01-16T19:07:24.111" v="7301" actId="14100"/>
          <ac:spMkLst>
            <pc:docMk/>
            <pc:sldMk cId="827043054" sldId="877"/>
            <ac:spMk id="80" creationId="{082E490B-EF7D-E5DC-618E-6792DA0C762F}"/>
          </ac:spMkLst>
        </pc:spChg>
        <pc:spChg chg="add mod">
          <ac:chgData name="Palit, Tapti" userId="dec6fbcd-7598-406a-8cbf-504d4a3bac15" providerId="ADAL" clId="{ECD42228-5B96-4A72-B268-C46DF994E6B7}" dt="2024-01-16T19:17:32.505" v="7402" actId="692"/>
          <ac:spMkLst>
            <pc:docMk/>
            <pc:sldMk cId="827043054" sldId="877"/>
            <ac:spMk id="81" creationId="{83957C71-328E-7043-A7C6-637BF15AAE42}"/>
          </ac:spMkLst>
        </pc:spChg>
        <pc:spChg chg="add mod">
          <ac:chgData name="Palit, Tapti" userId="dec6fbcd-7598-406a-8cbf-504d4a3bac15" providerId="ADAL" clId="{ECD42228-5B96-4A72-B268-C46DF994E6B7}" dt="2024-01-16T19:29:41.250" v="7507" actId="14100"/>
          <ac:spMkLst>
            <pc:docMk/>
            <pc:sldMk cId="827043054" sldId="877"/>
            <ac:spMk id="82" creationId="{D5553777-1066-617F-4627-250982CC9EFF}"/>
          </ac:spMkLst>
        </pc:spChg>
        <pc:spChg chg="add del mod">
          <ac:chgData name="Palit, Tapti" userId="dec6fbcd-7598-406a-8cbf-504d4a3bac15" providerId="ADAL" clId="{ECD42228-5B96-4A72-B268-C46DF994E6B7}" dt="2024-01-16T19:21:45.294" v="7492" actId="478"/>
          <ac:spMkLst>
            <pc:docMk/>
            <pc:sldMk cId="827043054" sldId="877"/>
            <ac:spMk id="86" creationId="{908388A2-5DA7-5614-E716-1BC35AE2C64B}"/>
          </ac:spMkLst>
        </pc:spChg>
        <pc:spChg chg="add mod">
          <ac:chgData name="Palit, Tapti" userId="dec6fbcd-7598-406a-8cbf-504d4a3bac15" providerId="ADAL" clId="{ECD42228-5B96-4A72-B268-C46DF994E6B7}" dt="2024-01-16T19:49:45.383" v="7772" actId="1076"/>
          <ac:spMkLst>
            <pc:docMk/>
            <pc:sldMk cId="827043054" sldId="877"/>
            <ac:spMk id="89" creationId="{B2613BB0-429B-C509-A63C-B554226BB0DE}"/>
          </ac:spMkLst>
        </pc:spChg>
        <pc:spChg chg="add mod">
          <ac:chgData name="Palit, Tapti" userId="dec6fbcd-7598-406a-8cbf-504d4a3bac15" providerId="ADAL" clId="{ECD42228-5B96-4A72-B268-C46DF994E6B7}" dt="2024-01-16T19:49:45.383" v="7772" actId="1076"/>
          <ac:spMkLst>
            <pc:docMk/>
            <pc:sldMk cId="827043054" sldId="877"/>
            <ac:spMk id="90" creationId="{A66C9BFD-E43D-1775-3A32-C1035BD32ECC}"/>
          </ac:spMkLst>
        </pc:spChg>
        <pc:grpChg chg="del">
          <ac:chgData name="Palit, Tapti" userId="dec6fbcd-7598-406a-8cbf-504d4a3bac15" providerId="ADAL" clId="{ECD42228-5B96-4A72-B268-C46DF994E6B7}" dt="2024-01-16T18:44:38.607" v="7143" actId="478"/>
          <ac:grpSpMkLst>
            <pc:docMk/>
            <pc:sldMk cId="827043054" sldId="877"/>
            <ac:grpSpMk id="32" creationId="{93AEE048-C2B2-ADC0-DD28-61D6E1740D71}"/>
          </ac:grpSpMkLst>
        </pc:grpChg>
        <pc:grpChg chg="add mod">
          <ac:chgData name="Palit, Tapti" userId="dec6fbcd-7598-406a-8cbf-504d4a3bac15" providerId="ADAL" clId="{ECD42228-5B96-4A72-B268-C46DF994E6B7}" dt="2024-01-16T18:55:18.441" v="7224" actId="164"/>
          <ac:grpSpMkLst>
            <pc:docMk/>
            <pc:sldMk cId="827043054" sldId="877"/>
            <ac:grpSpMk id="60" creationId="{AA8A736C-54DF-CB01-4150-A652DE8A4593}"/>
          </ac:grpSpMkLst>
        </pc:grpChg>
        <pc:grpChg chg="add mod">
          <ac:chgData name="Palit, Tapti" userId="dec6fbcd-7598-406a-8cbf-504d4a3bac15" providerId="ADAL" clId="{ECD42228-5B96-4A72-B268-C46DF994E6B7}" dt="2024-01-16T19:00:32.905" v="7268" actId="164"/>
          <ac:grpSpMkLst>
            <pc:docMk/>
            <pc:sldMk cId="827043054" sldId="877"/>
            <ac:grpSpMk id="65" creationId="{63930E89-B354-D80A-2B1E-E0BF41C197A6}"/>
          </ac:grpSpMkLst>
        </pc:grpChg>
        <pc:grpChg chg="add mod">
          <ac:chgData name="Palit, Tapti" userId="dec6fbcd-7598-406a-8cbf-504d4a3bac15" providerId="ADAL" clId="{ECD42228-5B96-4A72-B268-C46DF994E6B7}" dt="2024-01-16T19:06:48.337" v="7297" actId="164"/>
          <ac:grpSpMkLst>
            <pc:docMk/>
            <pc:sldMk cId="827043054" sldId="877"/>
            <ac:grpSpMk id="79" creationId="{228906D9-2491-6B48-D71C-E24BE67E8335}"/>
          </ac:grpSpMkLst>
        </pc:grpChg>
        <pc:graphicFrameChg chg="add mod modGraphic">
          <ac:chgData name="Palit, Tapti" userId="dec6fbcd-7598-406a-8cbf-504d4a3bac15" providerId="ADAL" clId="{ECD42228-5B96-4A72-B268-C46DF994E6B7}" dt="2024-01-16T19:49:53.579" v="7774" actId="113"/>
          <ac:graphicFrameMkLst>
            <pc:docMk/>
            <pc:sldMk cId="827043054" sldId="877"/>
            <ac:graphicFrameMk id="88" creationId="{668E8770-1C6E-4B95-EE6B-EEA752974F52}"/>
          </ac:graphicFrameMkLst>
        </pc:graphicFrameChg>
        <pc:cxnChg chg="add mod">
          <ac:chgData name="Palit, Tapti" userId="dec6fbcd-7598-406a-8cbf-504d4a3bac15" providerId="ADAL" clId="{ECD42228-5B96-4A72-B268-C46DF994E6B7}" dt="2024-01-16T18:55:18.441" v="7224" actId="164"/>
          <ac:cxnSpMkLst>
            <pc:docMk/>
            <pc:sldMk cId="827043054" sldId="877"/>
            <ac:cxnSpMk id="7" creationId="{D67BA25C-81AA-2756-8310-2160B126003B}"/>
          </ac:cxnSpMkLst>
        </pc:cxnChg>
        <pc:cxnChg chg="add mod">
          <ac:chgData name="Palit, Tapti" userId="dec6fbcd-7598-406a-8cbf-504d4a3bac15" providerId="ADAL" clId="{ECD42228-5B96-4A72-B268-C46DF994E6B7}" dt="2024-01-16T18:55:18.441" v="7224" actId="164"/>
          <ac:cxnSpMkLst>
            <pc:docMk/>
            <pc:sldMk cId="827043054" sldId="877"/>
            <ac:cxnSpMk id="8" creationId="{1AFD980E-5C8D-2BA5-9788-D25634017667}"/>
          </ac:cxnSpMkLst>
        </pc:cxnChg>
        <pc:cxnChg chg="mod">
          <ac:chgData name="Palit, Tapti" userId="dec6fbcd-7598-406a-8cbf-504d4a3bac15" providerId="ADAL" clId="{ECD42228-5B96-4A72-B268-C46DF994E6B7}" dt="2024-01-16T18:44:38.607" v="7143" actId="478"/>
          <ac:cxnSpMkLst>
            <pc:docMk/>
            <pc:sldMk cId="827043054" sldId="877"/>
            <ac:cxnSpMk id="13" creationId="{658AA6A3-6782-D5F7-98BF-90A0B252F9C2}"/>
          </ac:cxnSpMkLst>
        </pc:cxnChg>
        <pc:cxnChg chg="mod">
          <ac:chgData name="Palit, Tapti" userId="dec6fbcd-7598-406a-8cbf-504d4a3bac15" providerId="ADAL" clId="{ECD42228-5B96-4A72-B268-C46DF994E6B7}" dt="2024-01-16T18:44:38.607" v="7143" actId="478"/>
          <ac:cxnSpMkLst>
            <pc:docMk/>
            <pc:sldMk cId="827043054" sldId="877"/>
            <ac:cxnSpMk id="15" creationId="{16ABA878-751A-E74F-8D66-96ACBC79DFD6}"/>
          </ac:cxnSpMkLst>
        </pc:cxnChg>
        <pc:cxnChg chg="mod">
          <ac:chgData name="Palit, Tapti" userId="dec6fbcd-7598-406a-8cbf-504d4a3bac15" providerId="ADAL" clId="{ECD42228-5B96-4A72-B268-C46DF994E6B7}" dt="2024-01-16T18:44:38.607" v="7143" actId="478"/>
          <ac:cxnSpMkLst>
            <pc:docMk/>
            <pc:sldMk cId="827043054" sldId="877"/>
            <ac:cxnSpMk id="19" creationId="{F61C636B-4D52-07A7-51CA-10B8E6D9265D}"/>
          </ac:cxnSpMkLst>
        </pc:cxnChg>
        <pc:cxnChg chg="mod">
          <ac:chgData name="Palit, Tapti" userId="dec6fbcd-7598-406a-8cbf-504d4a3bac15" providerId="ADAL" clId="{ECD42228-5B96-4A72-B268-C46DF994E6B7}" dt="2024-01-16T18:44:38.607" v="7143" actId="478"/>
          <ac:cxnSpMkLst>
            <pc:docMk/>
            <pc:sldMk cId="827043054" sldId="877"/>
            <ac:cxnSpMk id="20" creationId="{8E16EA84-192A-EAB4-2D3E-E3111C6683A0}"/>
          </ac:cxnSpMkLst>
        </pc:cxnChg>
        <pc:cxnChg chg="mod">
          <ac:chgData name="Palit, Tapti" userId="dec6fbcd-7598-406a-8cbf-504d4a3bac15" providerId="ADAL" clId="{ECD42228-5B96-4A72-B268-C46DF994E6B7}" dt="2024-01-16T18:44:38.607" v="7143" actId="478"/>
          <ac:cxnSpMkLst>
            <pc:docMk/>
            <pc:sldMk cId="827043054" sldId="877"/>
            <ac:cxnSpMk id="21" creationId="{3A139B75-4091-07CD-8B42-DEA0040191AD}"/>
          </ac:cxnSpMkLst>
        </pc:cxnChg>
        <pc:cxnChg chg="mod">
          <ac:chgData name="Palit, Tapti" userId="dec6fbcd-7598-406a-8cbf-504d4a3bac15" providerId="ADAL" clId="{ECD42228-5B96-4A72-B268-C46DF994E6B7}" dt="2024-01-16T18:44:38.607" v="7143" actId="478"/>
          <ac:cxnSpMkLst>
            <pc:docMk/>
            <pc:sldMk cId="827043054" sldId="877"/>
            <ac:cxnSpMk id="26" creationId="{229B5E53-EBD9-DD00-FD1F-3AAE73C2219A}"/>
          </ac:cxnSpMkLst>
        </pc:cxnChg>
        <pc:cxnChg chg="del">
          <ac:chgData name="Palit, Tapti" userId="dec6fbcd-7598-406a-8cbf-504d4a3bac15" providerId="ADAL" clId="{ECD42228-5B96-4A72-B268-C46DF994E6B7}" dt="2024-01-16T18:41:27.278" v="7068" actId="478"/>
          <ac:cxnSpMkLst>
            <pc:docMk/>
            <pc:sldMk cId="827043054" sldId="877"/>
            <ac:cxnSpMk id="41" creationId="{4647950D-FFD6-D78A-1DBA-B03A6B4E51C7}"/>
          </ac:cxnSpMkLst>
        </pc:cxnChg>
        <pc:cxnChg chg="add mod">
          <ac:chgData name="Palit, Tapti" userId="dec6fbcd-7598-406a-8cbf-504d4a3bac15" providerId="ADAL" clId="{ECD42228-5B96-4A72-B268-C46DF994E6B7}" dt="2024-01-16T19:00:32.905" v="7268" actId="164"/>
          <ac:cxnSpMkLst>
            <pc:docMk/>
            <pc:sldMk cId="827043054" sldId="877"/>
            <ac:cxnSpMk id="58" creationId="{97F7EDC7-982F-63BB-8A1C-7DC3934FA117}"/>
          </ac:cxnSpMkLst>
        </pc:cxnChg>
        <pc:cxnChg chg="add mod">
          <ac:chgData name="Palit, Tapti" userId="dec6fbcd-7598-406a-8cbf-504d4a3bac15" providerId="ADAL" clId="{ECD42228-5B96-4A72-B268-C46DF994E6B7}" dt="2024-01-16T19:00:32.905" v="7268" actId="164"/>
          <ac:cxnSpMkLst>
            <pc:docMk/>
            <pc:sldMk cId="827043054" sldId="877"/>
            <ac:cxnSpMk id="61" creationId="{3645EF62-408B-ED20-0407-AC6A951278C5}"/>
          </ac:cxnSpMkLst>
        </pc:cxnChg>
        <pc:cxnChg chg="add mod">
          <ac:chgData name="Palit, Tapti" userId="dec6fbcd-7598-406a-8cbf-504d4a3bac15" providerId="ADAL" clId="{ECD42228-5B96-4A72-B268-C46DF994E6B7}" dt="2024-01-16T19:06:48.337" v="7297" actId="164"/>
          <ac:cxnSpMkLst>
            <pc:docMk/>
            <pc:sldMk cId="827043054" sldId="877"/>
            <ac:cxnSpMk id="70" creationId="{80A0E084-FF57-A167-1EDE-380822CD6397}"/>
          </ac:cxnSpMkLst>
        </pc:cxnChg>
        <pc:cxnChg chg="add mod">
          <ac:chgData name="Palit, Tapti" userId="dec6fbcd-7598-406a-8cbf-504d4a3bac15" providerId="ADAL" clId="{ECD42228-5B96-4A72-B268-C46DF994E6B7}" dt="2024-01-16T19:06:48.337" v="7297" actId="164"/>
          <ac:cxnSpMkLst>
            <pc:docMk/>
            <pc:sldMk cId="827043054" sldId="877"/>
            <ac:cxnSpMk id="74" creationId="{D72FDB6C-0B58-EFE0-61E6-79C4D19CCA14}"/>
          </ac:cxnSpMkLst>
        </pc:cxnChg>
        <pc:cxnChg chg="add mod">
          <ac:chgData name="Palit, Tapti" userId="dec6fbcd-7598-406a-8cbf-504d4a3bac15" providerId="ADAL" clId="{ECD42228-5B96-4A72-B268-C46DF994E6B7}" dt="2024-01-16T19:29:41.250" v="7507" actId="14100"/>
          <ac:cxnSpMkLst>
            <pc:docMk/>
            <pc:sldMk cId="827043054" sldId="877"/>
            <ac:cxnSpMk id="84" creationId="{40270977-C0A9-6385-B3F8-F5C4215090FB}"/>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16T18:54:10.673" v="7213"/>
              <pc2:cmMkLst xmlns:pc2="http://schemas.microsoft.com/office/powerpoint/2019/9/main/command">
                <pc:docMk/>
                <pc:sldMk cId="827043054" sldId="877"/>
                <pc2:cmMk id="{7661AF6D-7C46-4C03-A91C-AF0B669962A9}"/>
              </pc2:cmMkLst>
            </pc226:cmChg>
            <pc226:cmChg xmlns:pc226="http://schemas.microsoft.com/office/powerpoint/2022/06/main/command" chg="add">
              <pc226:chgData name="Palit, Tapti" userId="dec6fbcd-7598-406a-8cbf-504d4a3bac15" providerId="ADAL" clId="{ECD42228-5B96-4A72-B268-C46DF994E6B7}" dt="2024-01-16T18:54:39.695" v="7214"/>
              <pc2:cmMkLst xmlns:pc2="http://schemas.microsoft.com/office/powerpoint/2019/9/main/command">
                <pc:docMk/>
                <pc:sldMk cId="827043054" sldId="877"/>
                <pc2:cmMk id="{47E38E7A-314B-41C3-AE4F-74BEA6E37C35}"/>
              </pc2:cmMkLst>
            </pc226:cmChg>
          </p:ext>
        </pc:extLst>
      </pc:sldChg>
      <pc:sldChg chg="add del mod modShow">
        <pc:chgData name="Palit, Tapti" userId="dec6fbcd-7598-406a-8cbf-504d4a3bac15" providerId="ADAL" clId="{ECD42228-5B96-4A72-B268-C46DF994E6B7}" dt="2024-01-28T03:44:01.241" v="67437" actId="47"/>
        <pc:sldMkLst>
          <pc:docMk/>
          <pc:sldMk cId="1038416440" sldId="877"/>
        </pc:sldMkLst>
      </pc:sldChg>
      <pc:sldChg chg="add del mod modShow">
        <pc:chgData name="Palit, Tapti" userId="dec6fbcd-7598-406a-8cbf-504d4a3bac15" providerId="ADAL" clId="{ECD42228-5B96-4A72-B268-C46DF994E6B7}" dt="2024-01-28T03:44:01.241" v="67437" actId="47"/>
        <pc:sldMkLst>
          <pc:docMk/>
          <pc:sldMk cId="644989758" sldId="878"/>
        </pc:sldMkLst>
      </pc:sldChg>
      <pc:sldChg chg="addSp delSp modSp new del mod ord delAnim modAnim modNotesTx">
        <pc:chgData name="Palit, Tapti" userId="dec6fbcd-7598-406a-8cbf-504d4a3bac15" providerId="ADAL" clId="{ECD42228-5B96-4A72-B268-C46DF994E6B7}" dt="2024-01-25T01:33:10.127" v="45385" actId="2696"/>
        <pc:sldMkLst>
          <pc:docMk/>
          <pc:sldMk cId="3116049212" sldId="878"/>
        </pc:sldMkLst>
        <pc:spChg chg="mod">
          <ac:chgData name="Palit, Tapti" userId="dec6fbcd-7598-406a-8cbf-504d4a3bac15" providerId="ADAL" clId="{ECD42228-5B96-4A72-B268-C46DF994E6B7}" dt="2024-01-23T00:37:14.152" v="10982" actId="20577"/>
          <ac:spMkLst>
            <pc:docMk/>
            <pc:sldMk cId="3116049212" sldId="878"/>
            <ac:spMk id="3" creationId="{58DAD1E5-81AA-1170-EB63-65D96B6A67C5}"/>
          </ac:spMkLst>
        </pc:spChg>
        <pc:spChg chg="add mod">
          <ac:chgData name="Palit, Tapti" userId="dec6fbcd-7598-406a-8cbf-504d4a3bac15" providerId="ADAL" clId="{ECD42228-5B96-4A72-B268-C46DF994E6B7}" dt="2024-01-23T00:37:36.784" v="10985" actId="208"/>
          <ac:spMkLst>
            <pc:docMk/>
            <pc:sldMk cId="3116049212" sldId="878"/>
            <ac:spMk id="6" creationId="{252B21B6-A223-15EA-F3BA-EBA9EBF93935}"/>
          </ac:spMkLst>
        </pc:spChg>
        <pc:spChg chg="add mod">
          <ac:chgData name="Palit, Tapti" userId="dec6fbcd-7598-406a-8cbf-504d4a3bac15" providerId="ADAL" clId="{ECD42228-5B96-4A72-B268-C46DF994E6B7}" dt="2024-01-23T00:43:07.124" v="11099" actId="1076"/>
          <ac:spMkLst>
            <pc:docMk/>
            <pc:sldMk cId="3116049212" sldId="878"/>
            <ac:spMk id="7" creationId="{48435F8D-07F6-40AB-42B8-FBF479D25A3D}"/>
          </ac:spMkLst>
        </pc:spChg>
        <pc:spChg chg="add mod">
          <ac:chgData name="Palit, Tapti" userId="dec6fbcd-7598-406a-8cbf-504d4a3bac15" providerId="ADAL" clId="{ECD42228-5B96-4A72-B268-C46DF994E6B7}" dt="2024-01-23T00:46:49.378" v="11187" actId="1076"/>
          <ac:spMkLst>
            <pc:docMk/>
            <pc:sldMk cId="3116049212" sldId="878"/>
            <ac:spMk id="8" creationId="{D8A0A01F-7ABF-C56A-320C-9B178DE974C0}"/>
          </ac:spMkLst>
        </pc:spChg>
        <pc:spChg chg="add mod">
          <ac:chgData name="Palit, Tapti" userId="dec6fbcd-7598-406a-8cbf-504d4a3bac15" providerId="ADAL" clId="{ECD42228-5B96-4A72-B268-C46DF994E6B7}" dt="2024-01-23T00:52:33.037" v="11325" actId="20577"/>
          <ac:spMkLst>
            <pc:docMk/>
            <pc:sldMk cId="3116049212" sldId="878"/>
            <ac:spMk id="9" creationId="{58545784-411A-6F13-D69E-D40DA147D570}"/>
          </ac:spMkLst>
        </pc:spChg>
        <pc:spChg chg="add mod">
          <ac:chgData name="Palit, Tapti" userId="dec6fbcd-7598-406a-8cbf-504d4a3bac15" providerId="ADAL" clId="{ECD42228-5B96-4A72-B268-C46DF994E6B7}" dt="2024-01-23T00:52:40.781" v="11339" actId="20577"/>
          <ac:spMkLst>
            <pc:docMk/>
            <pc:sldMk cId="3116049212" sldId="878"/>
            <ac:spMk id="10" creationId="{B8E2CF43-2706-861E-C6F8-B7716FF5F54C}"/>
          </ac:spMkLst>
        </pc:spChg>
        <pc:spChg chg="add mod">
          <ac:chgData name="Palit, Tapti" userId="dec6fbcd-7598-406a-8cbf-504d4a3bac15" providerId="ADAL" clId="{ECD42228-5B96-4A72-B268-C46DF994E6B7}" dt="2024-01-23T00:52:44.458" v="11342" actId="20577"/>
          <ac:spMkLst>
            <pc:docMk/>
            <pc:sldMk cId="3116049212" sldId="878"/>
            <ac:spMk id="11" creationId="{137E66DC-B650-0A57-D249-0E1772277256}"/>
          </ac:spMkLst>
        </pc:spChg>
        <pc:spChg chg="add mod">
          <ac:chgData name="Palit, Tapti" userId="dec6fbcd-7598-406a-8cbf-504d4a3bac15" providerId="ADAL" clId="{ECD42228-5B96-4A72-B268-C46DF994E6B7}" dt="2024-01-23T00:45:51.338" v="11151" actId="20577"/>
          <ac:spMkLst>
            <pc:docMk/>
            <pc:sldMk cId="3116049212" sldId="878"/>
            <ac:spMk id="19" creationId="{CBD8CDCF-5D15-9DA8-E0ED-3E8313B72AEC}"/>
          </ac:spMkLst>
        </pc:spChg>
        <pc:spChg chg="add mod">
          <ac:chgData name="Palit, Tapti" userId="dec6fbcd-7598-406a-8cbf-504d4a3bac15" providerId="ADAL" clId="{ECD42228-5B96-4A72-B268-C46DF994E6B7}" dt="2024-01-23T00:47:34.173" v="11194" actId="1076"/>
          <ac:spMkLst>
            <pc:docMk/>
            <pc:sldMk cId="3116049212" sldId="878"/>
            <ac:spMk id="22" creationId="{FE03B974-9F3A-8386-E93D-EA2DCBF7EC44}"/>
          </ac:spMkLst>
        </pc:spChg>
        <pc:spChg chg="add mod">
          <ac:chgData name="Palit, Tapti" userId="dec6fbcd-7598-406a-8cbf-504d4a3bac15" providerId="ADAL" clId="{ECD42228-5B96-4A72-B268-C46DF994E6B7}" dt="2024-01-23T00:51:56.274" v="11292" actId="1076"/>
          <ac:spMkLst>
            <pc:docMk/>
            <pc:sldMk cId="3116049212" sldId="878"/>
            <ac:spMk id="24" creationId="{D1D1C1A7-DCFD-0E39-8182-865696E63ACA}"/>
          </ac:spMkLst>
        </pc:spChg>
        <pc:spChg chg="add del mod">
          <ac:chgData name="Palit, Tapti" userId="dec6fbcd-7598-406a-8cbf-504d4a3bac15" providerId="ADAL" clId="{ECD42228-5B96-4A72-B268-C46DF994E6B7}" dt="2024-01-23T00:48:16.869" v="11201" actId="478"/>
          <ac:spMkLst>
            <pc:docMk/>
            <pc:sldMk cId="3116049212" sldId="878"/>
            <ac:spMk id="26" creationId="{A5E1DA8F-3FAA-6FD2-CC7A-EDD0593CA40E}"/>
          </ac:spMkLst>
        </pc:spChg>
        <pc:spChg chg="add mod">
          <ac:chgData name="Palit, Tapti" userId="dec6fbcd-7598-406a-8cbf-504d4a3bac15" providerId="ADAL" clId="{ECD42228-5B96-4A72-B268-C46DF994E6B7}" dt="2024-01-23T00:52:11.556" v="11295" actId="1076"/>
          <ac:spMkLst>
            <pc:docMk/>
            <pc:sldMk cId="3116049212" sldId="878"/>
            <ac:spMk id="27" creationId="{01BBBDC3-12C9-AAC0-4A96-EFD5B857F49A}"/>
          </ac:spMkLst>
        </pc:spChg>
        <pc:spChg chg="add del mod">
          <ac:chgData name="Palit, Tapti" userId="dec6fbcd-7598-406a-8cbf-504d4a3bac15" providerId="ADAL" clId="{ECD42228-5B96-4A72-B268-C46DF994E6B7}" dt="2024-01-23T00:54:53.222" v="11369" actId="478"/>
          <ac:spMkLst>
            <pc:docMk/>
            <pc:sldMk cId="3116049212" sldId="878"/>
            <ac:spMk id="28" creationId="{E51AF264-9760-0BB0-482D-8045E3E4595E}"/>
          </ac:spMkLst>
        </pc:spChg>
        <pc:picChg chg="add mod">
          <ac:chgData name="Palit, Tapti" userId="dec6fbcd-7598-406a-8cbf-504d4a3bac15" providerId="ADAL" clId="{ECD42228-5B96-4A72-B268-C46DF994E6B7}" dt="2024-01-23T00:47:08.209" v="11189" actId="1076"/>
          <ac:picMkLst>
            <pc:docMk/>
            <pc:sldMk cId="3116049212" sldId="878"/>
            <ac:picMk id="21" creationId="{BAC87A7B-5B70-9BA2-8718-C6132A5DD99E}"/>
          </ac:picMkLst>
        </pc:picChg>
        <pc:cxnChg chg="add mod">
          <ac:chgData name="Palit, Tapti" userId="dec6fbcd-7598-406a-8cbf-504d4a3bac15" providerId="ADAL" clId="{ECD42228-5B96-4A72-B268-C46DF994E6B7}" dt="2024-01-23T00:44:49.051" v="11105" actId="692"/>
          <ac:cxnSpMkLst>
            <pc:docMk/>
            <pc:sldMk cId="3116049212" sldId="878"/>
            <ac:cxnSpMk id="13" creationId="{2B55F72F-D993-4E18-6395-2A4FB68BB5F1}"/>
          </ac:cxnSpMkLst>
        </pc:cxnChg>
        <pc:cxnChg chg="add mod">
          <ac:chgData name="Palit, Tapti" userId="dec6fbcd-7598-406a-8cbf-504d4a3bac15" providerId="ADAL" clId="{ECD42228-5B96-4A72-B268-C46DF994E6B7}" dt="2024-01-23T00:46:49.378" v="11187" actId="1076"/>
          <ac:cxnSpMkLst>
            <pc:docMk/>
            <pc:sldMk cId="3116049212" sldId="878"/>
            <ac:cxnSpMk id="16" creationId="{89302659-1A50-96E3-70A8-C52C511EB84A}"/>
          </ac:cxnSpMkLst>
        </pc:cxnChg>
        <pc:cxnChg chg="add mod">
          <ac:chgData name="Palit, Tapti" userId="dec6fbcd-7598-406a-8cbf-504d4a3bac15" providerId="ADAL" clId="{ECD42228-5B96-4A72-B268-C46DF994E6B7}" dt="2024-01-23T00:52:05.695" v="11294" actId="208"/>
          <ac:cxnSpMkLst>
            <pc:docMk/>
            <pc:sldMk cId="3116049212" sldId="878"/>
            <ac:cxnSpMk id="23" creationId="{A91CECD8-3233-881B-5885-B8949D536F5F}"/>
          </ac:cxnSpMkLst>
        </pc:cxnChg>
      </pc:sldChg>
      <pc:sldChg chg="addSp delSp modSp add del mod setBg">
        <pc:chgData name="Palit, Tapti" userId="dec6fbcd-7598-406a-8cbf-504d4a3bac15" providerId="ADAL" clId="{ECD42228-5B96-4A72-B268-C46DF994E6B7}" dt="2024-01-16T04:47:47.292" v="6486" actId="255"/>
        <pc:sldMkLst>
          <pc:docMk/>
          <pc:sldMk cId="4106136446" sldId="878"/>
        </pc:sldMkLst>
        <pc:spChg chg="mod">
          <ac:chgData name="Palit, Tapti" userId="dec6fbcd-7598-406a-8cbf-504d4a3bac15" providerId="ADAL" clId="{ECD42228-5B96-4A72-B268-C46DF994E6B7}" dt="2024-01-16T01:42:15.300" v="4760" actId="26606"/>
          <ac:spMkLst>
            <pc:docMk/>
            <pc:sldMk cId="4106136446" sldId="878"/>
            <ac:spMk id="2" creationId="{43307816-7BFB-322B-7DF4-0CFEEE31BD9E}"/>
          </ac:spMkLst>
        </pc:spChg>
        <pc:spChg chg="mod">
          <ac:chgData name="Palit, Tapti" userId="dec6fbcd-7598-406a-8cbf-504d4a3bac15" providerId="ADAL" clId="{ECD42228-5B96-4A72-B268-C46DF994E6B7}" dt="2024-01-16T01:42:15.300" v="4760" actId="26606"/>
          <ac:spMkLst>
            <pc:docMk/>
            <pc:sldMk cId="4106136446" sldId="878"/>
            <ac:spMk id="4" creationId="{6227F2ED-404E-7843-3C5A-1A723AFD086C}"/>
          </ac:spMkLst>
        </pc:spChg>
        <pc:spChg chg="mod">
          <ac:chgData name="Palit, Tapti" userId="dec6fbcd-7598-406a-8cbf-504d4a3bac15" providerId="ADAL" clId="{ECD42228-5B96-4A72-B268-C46DF994E6B7}" dt="2024-01-16T01:42:15.300" v="4760" actId="26606"/>
          <ac:spMkLst>
            <pc:docMk/>
            <pc:sldMk cId="4106136446" sldId="878"/>
            <ac:spMk id="7" creationId="{B3118DC6-8D31-BB2B-F7E7-8F14A04E4759}"/>
          </ac:spMkLst>
        </pc:spChg>
        <pc:spChg chg="mod">
          <ac:chgData name="Palit, Tapti" userId="dec6fbcd-7598-406a-8cbf-504d4a3bac15" providerId="ADAL" clId="{ECD42228-5B96-4A72-B268-C46DF994E6B7}" dt="2024-01-16T01:42:15.300" v="4760" actId="26606"/>
          <ac:spMkLst>
            <pc:docMk/>
            <pc:sldMk cId="4106136446" sldId="878"/>
            <ac:spMk id="8" creationId="{2C4D375D-3E29-0DB5-68EF-64CCE376569C}"/>
          </ac:spMkLst>
        </pc:spChg>
        <pc:spChg chg="mod">
          <ac:chgData name="Palit, Tapti" userId="dec6fbcd-7598-406a-8cbf-504d4a3bac15" providerId="ADAL" clId="{ECD42228-5B96-4A72-B268-C46DF994E6B7}" dt="2024-01-16T01:42:15.300" v="4760" actId="26606"/>
          <ac:spMkLst>
            <pc:docMk/>
            <pc:sldMk cId="4106136446" sldId="878"/>
            <ac:spMk id="9" creationId="{BFA6F52C-0219-E685-DB28-87A1A69F4C30}"/>
          </ac:spMkLst>
        </pc:spChg>
        <pc:spChg chg="mod">
          <ac:chgData name="Palit, Tapti" userId="dec6fbcd-7598-406a-8cbf-504d4a3bac15" providerId="ADAL" clId="{ECD42228-5B96-4A72-B268-C46DF994E6B7}" dt="2024-01-16T01:42:15.300" v="4760" actId="26606"/>
          <ac:spMkLst>
            <pc:docMk/>
            <pc:sldMk cId="4106136446" sldId="878"/>
            <ac:spMk id="10" creationId="{F33C5856-D54D-7847-C899-B8C45FC2C80E}"/>
          </ac:spMkLst>
        </pc:spChg>
        <pc:spChg chg="mod">
          <ac:chgData name="Palit, Tapti" userId="dec6fbcd-7598-406a-8cbf-504d4a3bac15" providerId="ADAL" clId="{ECD42228-5B96-4A72-B268-C46DF994E6B7}" dt="2024-01-16T01:42:15.300" v="4760" actId="26606"/>
          <ac:spMkLst>
            <pc:docMk/>
            <pc:sldMk cId="4106136446" sldId="878"/>
            <ac:spMk id="11" creationId="{7325C5C9-25DA-D42D-4776-3A8282C386CD}"/>
          </ac:spMkLst>
        </pc:spChg>
        <pc:spChg chg="mod">
          <ac:chgData name="Palit, Tapti" userId="dec6fbcd-7598-406a-8cbf-504d4a3bac15" providerId="ADAL" clId="{ECD42228-5B96-4A72-B268-C46DF994E6B7}" dt="2024-01-16T01:42:15.300" v="4760" actId="26606"/>
          <ac:spMkLst>
            <pc:docMk/>
            <pc:sldMk cId="4106136446" sldId="878"/>
            <ac:spMk id="12" creationId="{872B8558-E42F-8D8C-7E34-39D57AED5BEC}"/>
          </ac:spMkLst>
        </pc:spChg>
        <pc:spChg chg="mod">
          <ac:chgData name="Palit, Tapti" userId="dec6fbcd-7598-406a-8cbf-504d4a3bac15" providerId="ADAL" clId="{ECD42228-5B96-4A72-B268-C46DF994E6B7}" dt="2024-01-16T01:42:15.300" v="4760" actId="26606"/>
          <ac:spMkLst>
            <pc:docMk/>
            <pc:sldMk cId="4106136446" sldId="878"/>
            <ac:spMk id="14" creationId="{6F866D0F-1452-D02C-7949-C95EC7C93DD5}"/>
          </ac:spMkLst>
        </pc:spChg>
        <pc:spChg chg="mod">
          <ac:chgData name="Palit, Tapti" userId="dec6fbcd-7598-406a-8cbf-504d4a3bac15" providerId="ADAL" clId="{ECD42228-5B96-4A72-B268-C46DF994E6B7}" dt="2024-01-16T01:42:15.300" v="4760" actId="26606"/>
          <ac:spMkLst>
            <pc:docMk/>
            <pc:sldMk cId="4106136446" sldId="878"/>
            <ac:spMk id="15" creationId="{333811DD-A797-786E-8BA4-B695AF563655}"/>
          </ac:spMkLst>
        </pc:spChg>
        <pc:spChg chg="mod">
          <ac:chgData name="Palit, Tapti" userId="dec6fbcd-7598-406a-8cbf-504d4a3bac15" providerId="ADAL" clId="{ECD42228-5B96-4A72-B268-C46DF994E6B7}" dt="2024-01-16T01:42:15.300" v="4760" actId="26606"/>
          <ac:spMkLst>
            <pc:docMk/>
            <pc:sldMk cId="4106136446" sldId="878"/>
            <ac:spMk id="18" creationId="{8D802BA6-0B8A-B10B-54E5-9FF6FB5E4BD3}"/>
          </ac:spMkLst>
        </pc:spChg>
        <pc:spChg chg="mod">
          <ac:chgData name="Palit, Tapti" userId="dec6fbcd-7598-406a-8cbf-504d4a3bac15" providerId="ADAL" clId="{ECD42228-5B96-4A72-B268-C46DF994E6B7}" dt="2024-01-16T01:42:15.300" v="4760" actId="26606"/>
          <ac:spMkLst>
            <pc:docMk/>
            <pc:sldMk cId="4106136446" sldId="878"/>
            <ac:spMk id="19" creationId="{13899F3A-FF26-D649-6588-9ABAB627E77C}"/>
          </ac:spMkLst>
        </pc:spChg>
        <pc:spChg chg="mod">
          <ac:chgData name="Palit, Tapti" userId="dec6fbcd-7598-406a-8cbf-504d4a3bac15" providerId="ADAL" clId="{ECD42228-5B96-4A72-B268-C46DF994E6B7}" dt="2024-01-16T01:42:15.300" v="4760" actId="26606"/>
          <ac:spMkLst>
            <pc:docMk/>
            <pc:sldMk cId="4106136446" sldId="878"/>
            <ac:spMk id="20" creationId="{821A3CD9-3827-7FA8-6537-12D73768D3A2}"/>
          </ac:spMkLst>
        </pc:spChg>
        <pc:spChg chg="add del">
          <ac:chgData name="Palit, Tapti" userId="dec6fbcd-7598-406a-8cbf-504d4a3bac15" providerId="ADAL" clId="{ECD42228-5B96-4A72-B268-C46DF994E6B7}" dt="2024-01-16T01:42:12.381" v="4756" actId="26606"/>
          <ac:spMkLst>
            <pc:docMk/>
            <pc:sldMk cId="4106136446" sldId="878"/>
            <ac:spMk id="25" creationId="{53B021B3-DE93-4AB7-8A18-CF5F1CED88B8}"/>
          </ac:spMkLst>
        </pc:spChg>
        <pc:spChg chg="add del">
          <ac:chgData name="Palit, Tapti" userId="dec6fbcd-7598-406a-8cbf-504d4a3bac15" providerId="ADAL" clId="{ECD42228-5B96-4A72-B268-C46DF994E6B7}" dt="2024-01-16T01:42:12.381" v="4756" actId="26606"/>
          <ac:spMkLst>
            <pc:docMk/>
            <pc:sldMk cId="4106136446" sldId="878"/>
            <ac:spMk id="27" creationId="{52D502E5-F6B4-4D58-B4AE-FC466FF15EE8}"/>
          </ac:spMkLst>
        </pc:spChg>
        <pc:spChg chg="add del">
          <ac:chgData name="Palit, Tapti" userId="dec6fbcd-7598-406a-8cbf-504d4a3bac15" providerId="ADAL" clId="{ECD42228-5B96-4A72-B268-C46DF994E6B7}" dt="2024-01-16T01:42:12.381" v="4756" actId="26606"/>
          <ac:spMkLst>
            <pc:docMk/>
            <pc:sldMk cId="4106136446" sldId="878"/>
            <ac:spMk id="29" creationId="{9DECDBF4-02B6-4BB4-B65B-B8107AD6A9E8}"/>
          </ac:spMkLst>
        </pc:spChg>
        <pc:spChg chg="add del">
          <ac:chgData name="Palit, Tapti" userId="dec6fbcd-7598-406a-8cbf-504d4a3bac15" providerId="ADAL" clId="{ECD42228-5B96-4A72-B268-C46DF994E6B7}" dt="2024-01-16T01:42:13.590" v="4758" actId="26606"/>
          <ac:spMkLst>
            <pc:docMk/>
            <pc:sldMk cId="4106136446" sldId="878"/>
            <ac:spMk id="31" creationId="{6C4028FD-8BAA-4A19-BFDE-594D991B7552}"/>
          </ac:spMkLst>
        </pc:spChg>
        <pc:spChg chg="add del">
          <ac:chgData name="Palit, Tapti" userId="dec6fbcd-7598-406a-8cbf-504d4a3bac15" providerId="ADAL" clId="{ECD42228-5B96-4A72-B268-C46DF994E6B7}" dt="2024-01-16T01:42:15.300" v="4760" actId="26606"/>
          <ac:spMkLst>
            <pc:docMk/>
            <pc:sldMk cId="4106136446" sldId="878"/>
            <ac:spMk id="33" creationId="{BACC6370-2D7E-4714-9D71-7542949D7D5D}"/>
          </ac:spMkLst>
        </pc:spChg>
        <pc:spChg chg="add del">
          <ac:chgData name="Palit, Tapti" userId="dec6fbcd-7598-406a-8cbf-504d4a3bac15" providerId="ADAL" clId="{ECD42228-5B96-4A72-B268-C46DF994E6B7}" dt="2024-01-16T01:42:15.300" v="4760" actId="26606"/>
          <ac:spMkLst>
            <pc:docMk/>
            <pc:sldMk cId="4106136446" sldId="878"/>
            <ac:spMk id="34" creationId="{F68B3F68-107C-434F-AA38-110D5EA91B85}"/>
          </ac:spMkLst>
        </pc:spChg>
        <pc:spChg chg="add del">
          <ac:chgData name="Palit, Tapti" userId="dec6fbcd-7598-406a-8cbf-504d4a3bac15" providerId="ADAL" clId="{ECD42228-5B96-4A72-B268-C46DF994E6B7}" dt="2024-01-16T01:42:15.300" v="4760" actId="26606"/>
          <ac:spMkLst>
            <pc:docMk/>
            <pc:sldMk cId="4106136446" sldId="878"/>
            <ac:spMk id="35" creationId="{AAD0DBB9-1A4B-4391-81D4-CB19F9AB918A}"/>
          </ac:spMkLst>
        </pc:spChg>
        <pc:spChg chg="add del">
          <ac:chgData name="Palit, Tapti" userId="dec6fbcd-7598-406a-8cbf-504d4a3bac15" providerId="ADAL" clId="{ECD42228-5B96-4A72-B268-C46DF994E6B7}" dt="2024-01-16T01:42:15.300" v="4760" actId="26606"/>
          <ac:spMkLst>
            <pc:docMk/>
            <pc:sldMk cId="4106136446" sldId="878"/>
            <ac:spMk id="36" creationId="{063BBA22-50EA-4C4D-BE05-F1CE4E63AA56}"/>
          </ac:spMkLst>
        </pc:spChg>
        <pc:graphicFrameChg chg="mod modGraphic">
          <ac:chgData name="Palit, Tapti" userId="dec6fbcd-7598-406a-8cbf-504d4a3bac15" providerId="ADAL" clId="{ECD42228-5B96-4A72-B268-C46DF994E6B7}" dt="2024-01-16T04:47:47.292" v="6486" actId="255"/>
          <ac:graphicFrameMkLst>
            <pc:docMk/>
            <pc:sldMk cId="4106136446" sldId="878"/>
            <ac:graphicFrameMk id="5" creationId="{3A575547-83BE-2DB9-68F9-3B02678257AA}"/>
          </ac:graphicFrameMkLst>
        </pc:graphicFrameChg>
      </pc:sldChg>
      <pc:sldChg chg="modSp add del mod">
        <pc:chgData name="Palit, Tapti" userId="dec6fbcd-7598-406a-8cbf-504d4a3bac15" providerId="ADAL" clId="{ECD42228-5B96-4A72-B268-C46DF994E6B7}" dt="2024-01-23T00:54:10.449" v="11357" actId="47"/>
        <pc:sldMkLst>
          <pc:docMk/>
          <pc:sldMk cId="576729603" sldId="879"/>
        </pc:sldMkLst>
        <pc:spChg chg="mod">
          <ac:chgData name="Palit, Tapti" userId="dec6fbcd-7598-406a-8cbf-504d4a3bac15" providerId="ADAL" clId="{ECD42228-5B96-4A72-B268-C46DF994E6B7}" dt="2024-01-23T00:50:07.439" v="11231" actId="20577"/>
          <ac:spMkLst>
            <pc:docMk/>
            <pc:sldMk cId="576729603" sldId="879"/>
            <ac:spMk id="3" creationId="{58DAD1E5-81AA-1170-EB63-65D96B6A67C5}"/>
          </ac:spMkLst>
        </pc:spChg>
      </pc:sldChg>
      <pc:sldChg chg="addSp delSp modSp add del mod delAnim modAnim addCm modCm modNotesTx">
        <pc:chgData name="Palit, Tapti" userId="dec6fbcd-7598-406a-8cbf-504d4a3bac15" providerId="ADAL" clId="{ECD42228-5B96-4A72-B268-C46DF994E6B7}" dt="2024-01-25T01:33:10.127" v="45385" actId="2696"/>
        <pc:sldMkLst>
          <pc:docMk/>
          <pc:sldMk cId="1808779352" sldId="879"/>
        </pc:sldMkLst>
        <pc:spChg chg="mod">
          <ac:chgData name="Palit, Tapti" userId="dec6fbcd-7598-406a-8cbf-504d4a3bac15" providerId="ADAL" clId="{ECD42228-5B96-4A72-B268-C46DF994E6B7}" dt="2024-01-23T00:54:23.668" v="11367" actId="20577"/>
          <ac:spMkLst>
            <pc:docMk/>
            <pc:sldMk cId="1808779352" sldId="879"/>
            <ac:spMk id="3" creationId="{58DAD1E5-81AA-1170-EB63-65D96B6A67C5}"/>
          </ac:spMkLst>
        </pc:spChg>
        <pc:spChg chg="del mod">
          <ac:chgData name="Palit, Tapti" userId="dec6fbcd-7598-406a-8cbf-504d4a3bac15" providerId="ADAL" clId="{ECD42228-5B96-4A72-B268-C46DF994E6B7}" dt="2024-01-23T14:11:41.049" v="22209" actId="478"/>
          <ac:spMkLst>
            <pc:docMk/>
            <pc:sldMk cId="1808779352" sldId="879"/>
            <ac:spMk id="5" creationId="{BC2A2CDE-3DE4-A959-668B-22F78A94DE95}"/>
          </ac:spMkLst>
        </pc:spChg>
        <pc:spChg chg="mod">
          <ac:chgData name="Palit, Tapti" userId="dec6fbcd-7598-406a-8cbf-504d4a3bac15" providerId="ADAL" clId="{ECD42228-5B96-4A72-B268-C46DF994E6B7}" dt="2024-01-23T00:55:41.315" v="11396" actId="1076"/>
          <ac:spMkLst>
            <pc:docMk/>
            <pc:sldMk cId="1808779352" sldId="879"/>
            <ac:spMk id="10" creationId="{B8E2CF43-2706-861E-C6F8-B7716FF5F54C}"/>
          </ac:spMkLst>
        </pc:spChg>
        <pc:spChg chg="add mod">
          <ac:chgData name="Palit, Tapti" userId="dec6fbcd-7598-406a-8cbf-504d4a3bac15" providerId="ADAL" clId="{ECD42228-5B96-4A72-B268-C46DF994E6B7}" dt="2024-01-23T00:55:21.597" v="11395" actId="1076"/>
          <ac:spMkLst>
            <pc:docMk/>
            <pc:sldMk cId="1808779352" sldId="879"/>
            <ac:spMk id="12" creationId="{ABC57FF3-D4D8-6BAD-3E5A-71BACF3FD32A}"/>
          </ac:spMkLst>
        </pc:spChg>
        <pc:spChg chg="add mod">
          <ac:chgData name="Palit, Tapti" userId="dec6fbcd-7598-406a-8cbf-504d4a3bac15" providerId="ADAL" clId="{ECD42228-5B96-4A72-B268-C46DF994E6B7}" dt="2024-01-23T14:11:41.049" v="22209" actId="478"/>
          <ac:spMkLst>
            <pc:docMk/>
            <pc:sldMk cId="1808779352" sldId="879"/>
            <ac:spMk id="15" creationId="{28A633C3-2F45-A070-A7DE-46A275851454}"/>
          </ac:spMkLst>
        </pc:spChg>
        <pc:spChg chg="mod">
          <ac:chgData name="Palit, Tapti" userId="dec6fbcd-7598-406a-8cbf-504d4a3bac15" providerId="ADAL" clId="{ECD42228-5B96-4A72-B268-C46DF994E6B7}" dt="2024-01-24T02:25:08.584" v="35302" actId="207"/>
          <ac:spMkLst>
            <pc:docMk/>
            <pc:sldMk cId="1808779352" sldId="879"/>
            <ac:spMk id="28" creationId="{E51AF264-9760-0BB0-482D-8045E3E4595E}"/>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17:51:35.386" v="32749"/>
              <pc2:cmMkLst xmlns:pc2="http://schemas.microsoft.com/office/powerpoint/2019/9/main/command">
                <pc:docMk/>
                <pc:sldMk cId="1808779352" sldId="879"/>
                <pc2:cmMk id="{1F91DBB5-5E90-460D-9A41-E517EA4A2CAD}"/>
              </pc2:cmMkLst>
              <pc226:cmRplyChg chg="add">
                <pc226:chgData name="Palit, Tapti" userId="dec6fbcd-7598-406a-8cbf-504d4a3bac15" providerId="ADAL" clId="{ECD42228-5B96-4A72-B268-C46DF994E6B7}" dt="2024-01-23T17:51:35.386" v="32749"/>
                <pc2:cmRplyMkLst xmlns:pc2="http://schemas.microsoft.com/office/powerpoint/2019/9/main/command">
                  <pc:docMk/>
                  <pc:sldMk cId="1808779352" sldId="879"/>
                  <pc2:cmMk id="{1F91DBB5-5E90-460D-9A41-E517EA4A2CAD}"/>
                  <pc2:cmRplyMk id="{8C5D5AAD-7404-4FE6-944A-DD537AD40312}"/>
                </pc2:cmRplyMkLst>
              </pc226:cmRplyChg>
            </pc226:cmChg>
          </p:ext>
        </pc:extLst>
      </pc:sldChg>
      <pc:sldChg chg="add del mod modShow">
        <pc:chgData name="Palit, Tapti" userId="dec6fbcd-7598-406a-8cbf-504d4a3bac15" providerId="ADAL" clId="{ECD42228-5B96-4A72-B268-C46DF994E6B7}" dt="2024-01-28T03:44:01.241" v="67437" actId="47"/>
        <pc:sldMkLst>
          <pc:docMk/>
          <pc:sldMk cId="2930566401" sldId="879"/>
        </pc:sldMkLst>
      </pc:sldChg>
      <pc:sldChg chg="modSp add del">
        <pc:chgData name="Palit, Tapti" userId="dec6fbcd-7598-406a-8cbf-504d4a3bac15" providerId="ADAL" clId="{ECD42228-5B96-4A72-B268-C46DF994E6B7}" dt="2024-01-14T20:15:23.749" v="556"/>
        <pc:sldMkLst>
          <pc:docMk/>
          <pc:sldMk cId="3116451716" sldId="879"/>
        </pc:sldMkLst>
        <pc:spChg chg="mod">
          <ac:chgData name="Palit, Tapti" userId="dec6fbcd-7598-406a-8cbf-504d4a3bac15" providerId="ADAL" clId="{ECD42228-5B96-4A72-B268-C46DF994E6B7}" dt="2024-01-14T19:15:44.382" v="346"/>
          <ac:spMkLst>
            <pc:docMk/>
            <pc:sldMk cId="3116451716" sldId="879"/>
            <ac:spMk id="2" creationId="{1E66A126-7EC2-4AF7-BDAC-279CE10164EC}"/>
          </ac:spMkLst>
        </pc:spChg>
        <pc:spChg chg="mod">
          <ac:chgData name="Palit, Tapti" userId="dec6fbcd-7598-406a-8cbf-504d4a3bac15" providerId="ADAL" clId="{ECD42228-5B96-4A72-B268-C46DF994E6B7}" dt="2024-01-14T19:15:44.382" v="346"/>
          <ac:spMkLst>
            <pc:docMk/>
            <pc:sldMk cId="3116451716" sldId="879"/>
            <ac:spMk id="4" creationId="{8010EC48-2D64-4513-8B58-BFD0F3CEBE18}"/>
          </ac:spMkLst>
        </pc:spChg>
      </pc:sldChg>
      <pc:sldChg chg="modSp add del mod addCm">
        <pc:chgData name="Palit, Tapti" userId="dec6fbcd-7598-406a-8cbf-504d4a3bac15" providerId="ADAL" clId="{ECD42228-5B96-4A72-B268-C46DF994E6B7}" dt="2024-01-16T02:12:55.643" v="4770"/>
        <pc:sldMkLst>
          <pc:docMk/>
          <pc:sldMk cId="387342752" sldId="880"/>
        </pc:sldMkLst>
        <pc:spChg chg="mod">
          <ac:chgData name="Palit, Tapti" userId="dec6fbcd-7598-406a-8cbf-504d4a3bac15" providerId="ADAL" clId="{ECD42228-5B96-4A72-B268-C46DF994E6B7}" dt="2024-01-14T19:15:44.382" v="346"/>
          <ac:spMkLst>
            <pc:docMk/>
            <pc:sldMk cId="387342752" sldId="880"/>
            <ac:spMk id="2" creationId="{AB28845A-0EFC-412A-884A-D4194C16F2EE}"/>
          </ac:spMkLst>
        </pc:spChg>
        <pc:spChg chg="mod">
          <ac:chgData name="Palit, Tapti" userId="dec6fbcd-7598-406a-8cbf-504d4a3bac15" providerId="ADAL" clId="{ECD42228-5B96-4A72-B268-C46DF994E6B7}" dt="2024-01-14T20:12:22.607" v="535" actId="14100"/>
          <ac:spMkLst>
            <pc:docMk/>
            <pc:sldMk cId="387342752" sldId="880"/>
            <ac:spMk id="3" creationId="{3669C538-7A1B-40D8-B6E3-0CB7DC200F1F}"/>
          </ac:spMkLst>
        </pc:spChg>
        <pc:spChg chg="mod">
          <ac:chgData name="Palit, Tapti" userId="dec6fbcd-7598-406a-8cbf-504d4a3bac15" providerId="ADAL" clId="{ECD42228-5B96-4A72-B268-C46DF994E6B7}" dt="2024-01-14T19:15:44.382" v="346"/>
          <ac:spMkLst>
            <pc:docMk/>
            <pc:sldMk cId="387342752" sldId="880"/>
            <ac:spMk id="4" creationId="{7126102E-3F88-4CF0-9BDE-D372B773C9EF}"/>
          </ac:spMkLst>
        </pc:spChg>
        <pc:spChg chg="mod">
          <ac:chgData name="Palit, Tapti" userId="dec6fbcd-7598-406a-8cbf-504d4a3bac15" providerId="ADAL" clId="{ECD42228-5B96-4A72-B268-C46DF994E6B7}" dt="2024-01-14T19:15:44.382" v="346"/>
          <ac:spMkLst>
            <pc:docMk/>
            <pc:sldMk cId="387342752" sldId="880"/>
            <ac:spMk id="5" creationId="{19E9A9E3-58EB-496A-B94A-C1DE0DDAE6CF}"/>
          </ac:spMkLst>
        </pc:spChg>
        <pc:spChg chg="mod">
          <ac:chgData name="Palit, Tapti" userId="dec6fbcd-7598-406a-8cbf-504d4a3bac15" providerId="ADAL" clId="{ECD42228-5B96-4A72-B268-C46DF994E6B7}" dt="2024-01-14T20:12:25.775" v="536" actId="14100"/>
          <ac:spMkLst>
            <pc:docMk/>
            <pc:sldMk cId="387342752" sldId="880"/>
            <ac:spMk id="8" creationId="{96DE7249-81C1-415A-96EE-F24654F9C95D}"/>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2:12:55.643" v="4770"/>
              <pc2:cmMkLst xmlns:pc2="http://schemas.microsoft.com/office/powerpoint/2019/9/main/command">
                <pc:docMk/>
                <pc:sldMk cId="387342752" sldId="880"/>
                <pc2:cmMk id="{FC09B0D2-6197-40CE-B0CD-10CECD75D60D}"/>
              </pc2:cmMkLst>
            </pc226:cmChg>
          </p:ext>
        </pc:extLst>
      </pc:sldChg>
      <pc:sldChg chg="add del mod modShow">
        <pc:chgData name="Palit, Tapti" userId="dec6fbcd-7598-406a-8cbf-504d4a3bac15" providerId="ADAL" clId="{ECD42228-5B96-4A72-B268-C46DF994E6B7}" dt="2024-01-28T03:44:01.241" v="67437" actId="47"/>
        <pc:sldMkLst>
          <pc:docMk/>
          <pc:sldMk cId="744618341" sldId="880"/>
        </pc:sldMkLst>
      </pc:sldChg>
      <pc:sldChg chg="addSp delSp modSp add del mod delAnim modAnim modNotesTx">
        <pc:chgData name="Palit, Tapti" userId="dec6fbcd-7598-406a-8cbf-504d4a3bac15" providerId="ADAL" clId="{ECD42228-5B96-4A72-B268-C46DF994E6B7}" dt="2024-01-25T01:33:10.127" v="45385" actId="2696"/>
        <pc:sldMkLst>
          <pc:docMk/>
          <pc:sldMk cId="1404472563" sldId="880"/>
        </pc:sldMkLst>
        <pc:spChg chg="mod">
          <ac:chgData name="Palit, Tapti" userId="dec6fbcd-7598-406a-8cbf-504d4a3bac15" providerId="ADAL" clId="{ECD42228-5B96-4A72-B268-C46DF994E6B7}" dt="2024-01-23T00:57:00.772" v="11502" actId="20577"/>
          <ac:spMkLst>
            <pc:docMk/>
            <pc:sldMk cId="1404472563" sldId="880"/>
            <ac:spMk id="3" creationId="{A4639FD3-4045-0546-F61C-4BCF8BB9F26E}"/>
          </ac:spMkLst>
        </pc:spChg>
        <pc:spChg chg="del">
          <ac:chgData name="Palit, Tapti" userId="dec6fbcd-7598-406a-8cbf-504d4a3bac15" providerId="ADAL" clId="{ECD42228-5B96-4A72-B268-C46DF994E6B7}" dt="2024-01-23T00:57:03.488" v="11503" actId="478"/>
          <ac:spMkLst>
            <pc:docMk/>
            <pc:sldMk cId="1404472563" sldId="880"/>
            <ac:spMk id="6" creationId="{B256A711-8D5D-315A-DA1E-C714E84C07BD}"/>
          </ac:spMkLst>
        </pc:spChg>
        <pc:spChg chg="del">
          <ac:chgData name="Palit, Tapti" userId="dec6fbcd-7598-406a-8cbf-504d4a3bac15" providerId="ADAL" clId="{ECD42228-5B96-4A72-B268-C46DF994E6B7}" dt="2024-01-23T00:57:35.128" v="11537" actId="478"/>
          <ac:spMkLst>
            <pc:docMk/>
            <pc:sldMk cId="1404472563" sldId="880"/>
            <ac:spMk id="9" creationId="{776F7550-BD12-3D30-57A8-288CB9028E51}"/>
          </ac:spMkLst>
        </pc:spChg>
        <pc:spChg chg="add mod">
          <ac:chgData name="Palit, Tapti" userId="dec6fbcd-7598-406a-8cbf-504d4a3bac15" providerId="ADAL" clId="{ECD42228-5B96-4A72-B268-C46DF994E6B7}" dt="2024-01-23T00:57:35.128" v="11537" actId="478"/>
          <ac:spMkLst>
            <pc:docMk/>
            <pc:sldMk cId="1404472563" sldId="880"/>
            <ac:spMk id="13" creationId="{28E7C844-F95E-BFB6-3495-C317F3DB59CE}"/>
          </ac:spMkLst>
        </pc:spChg>
        <pc:spChg chg="mod">
          <ac:chgData name="Palit, Tapti" userId="dec6fbcd-7598-406a-8cbf-504d4a3bac15" providerId="ADAL" clId="{ECD42228-5B96-4A72-B268-C46DF994E6B7}" dt="2024-01-24T03:42:07.645" v="38662" actId="207"/>
          <ac:spMkLst>
            <pc:docMk/>
            <pc:sldMk cId="1404472563" sldId="880"/>
            <ac:spMk id="29" creationId="{29E4DC29-25B8-9243-5458-3EC0DAFDC3C6}"/>
          </ac:spMkLst>
        </pc:spChg>
        <pc:cxnChg chg="mod">
          <ac:chgData name="Palit, Tapti" userId="dec6fbcd-7598-406a-8cbf-504d4a3bac15" providerId="ADAL" clId="{ECD42228-5B96-4A72-B268-C46DF994E6B7}" dt="2024-01-23T00:57:10.855" v="11504" actId="208"/>
          <ac:cxnSpMkLst>
            <pc:docMk/>
            <pc:sldMk cId="1404472563" sldId="880"/>
            <ac:cxnSpMk id="34" creationId="{A5EB6FF9-E685-3E6F-E4AE-3253611CED26}"/>
          </ac:cxnSpMkLst>
        </pc:cxnChg>
      </pc:sldChg>
      <pc:sldChg chg="add del mod modShow">
        <pc:chgData name="Palit, Tapti" userId="dec6fbcd-7598-406a-8cbf-504d4a3bac15" providerId="ADAL" clId="{ECD42228-5B96-4A72-B268-C46DF994E6B7}" dt="2024-01-28T03:44:01.241" v="67437" actId="47"/>
        <pc:sldMkLst>
          <pc:docMk/>
          <pc:sldMk cId="3640962192" sldId="881"/>
        </pc:sldMkLst>
      </pc:sldChg>
      <pc:sldChg chg="addSp delSp modSp add mod">
        <pc:chgData name="Palit, Tapti" userId="dec6fbcd-7598-406a-8cbf-504d4a3bac15" providerId="ADAL" clId="{ECD42228-5B96-4A72-B268-C46DF994E6B7}" dt="2024-01-14T23:15:28.356" v="3165" actId="20577"/>
        <pc:sldMkLst>
          <pc:docMk/>
          <pc:sldMk cId="3910175739" sldId="881"/>
        </pc:sldMkLst>
        <pc:spChg chg="mod">
          <ac:chgData name="Palit, Tapti" userId="dec6fbcd-7598-406a-8cbf-504d4a3bac15" providerId="ADAL" clId="{ECD42228-5B96-4A72-B268-C46DF994E6B7}" dt="2024-01-14T23:15:28.356" v="3165" actId="20577"/>
          <ac:spMkLst>
            <pc:docMk/>
            <pc:sldMk cId="3910175739" sldId="881"/>
            <ac:spMk id="2" creationId="{80ACFC51-CA2B-1477-DFCF-8A384F61F51C}"/>
          </ac:spMkLst>
        </pc:spChg>
        <pc:spChg chg="mod">
          <ac:chgData name="Palit, Tapti" userId="dec6fbcd-7598-406a-8cbf-504d4a3bac15" providerId="ADAL" clId="{ECD42228-5B96-4A72-B268-C46DF994E6B7}" dt="2024-01-14T22:50:47.088" v="2858" actId="20577"/>
          <ac:spMkLst>
            <pc:docMk/>
            <pc:sldMk cId="3910175739" sldId="881"/>
            <ac:spMk id="3" creationId="{8D1C862C-042B-A7A5-8E88-1EBEA7AF6498}"/>
          </ac:spMkLst>
        </pc:spChg>
        <pc:spChg chg="add mod">
          <ac:chgData name="Palit, Tapti" userId="dec6fbcd-7598-406a-8cbf-504d4a3bac15" providerId="ADAL" clId="{ECD42228-5B96-4A72-B268-C46DF994E6B7}" dt="2024-01-14T22:53:45.073" v="2884" actId="207"/>
          <ac:spMkLst>
            <pc:docMk/>
            <pc:sldMk cId="3910175739" sldId="881"/>
            <ac:spMk id="5" creationId="{248ABD4E-4A47-11D7-D36E-F5FEA27D4B05}"/>
          </ac:spMkLst>
        </pc:spChg>
        <pc:spChg chg="add mod">
          <ac:chgData name="Palit, Tapti" userId="dec6fbcd-7598-406a-8cbf-504d4a3bac15" providerId="ADAL" clId="{ECD42228-5B96-4A72-B268-C46DF994E6B7}" dt="2024-01-14T22:53:48.699" v="2885" actId="207"/>
          <ac:spMkLst>
            <pc:docMk/>
            <pc:sldMk cId="3910175739" sldId="881"/>
            <ac:spMk id="6" creationId="{AF3D3F77-4980-6190-762A-4A63FE255297}"/>
          </ac:spMkLst>
        </pc:spChg>
        <pc:spChg chg="del">
          <ac:chgData name="Palit, Tapti" userId="dec6fbcd-7598-406a-8cbf-504d4a3bac15" providerId="ADAL" clId="{ECD42228-5B96-4A72-B268-C46DF994E6B7}" dt="2024-01-14T23:15:19.228" v="3116" actId="478"/>
          <ac:spMkLst>
            <pc:docMk/>
            <pc:sldMk cId="3910175739" sldId="881"/>
            <ac:spMk id="7" creationId="{81525AB4-4819-3FA8-6040-4CA5D749B0A0}"/>
          </ac:spMkLst>
        </pc:spChg>
        <pc:spChg chg="add mod">
          <ac:chgData name="Palit, Tapti" userId="dec6fbcd-7598-406a-8cbf-504d4a3bac15" providerId="ADAL" clId="{ECD42228-5B96-4A72-B268-C46DF994E6B7}" dt="2024-01-14T22:52:48.108" v="2881" actId="1076"/>
          <ac:spMkLst>
            <pc:docMk/>
            <pc:sldMk cId="3910175739" sldId="881"/>
            <ac:spMk id="11" creationId="{3AE381B6-5D57-4132-0495-23F8D4E8DE04}"/>
          </ac:spMkLst>
        </pc:spChg>
        <pc:spChg chg="add mod">
          <ac:chgData name="Palit, Tapti" userId="dec6fbcd-7598-406a-8cbf-504d4a3bac15" providerId="ADAL" clId="{ECD42228-5B96-4A72-B268-C46DF994E6B7}" dt="2024-01-14T22:55:09.101" v="2910" actId="1076"/>
          <ac:spMkLst>
            <pc:docMk/>
            <pc:sldMk cId="3910175739" sldId="881"/>
            <ac:spMk id="12" creationId="{4EC6AA97-A551-E851-866B-C1E7C2170D8A}"/>
          </ac:spMkLst>
        </pc:spChg>
        <pc:spChg chg="add mod">
          <ac:chgData name="Palit, Tapti" userId="dec6fbcd-7598-406a-8cbf-504d4a3bac15" providerId="ADAL" clId="{ECD42228-5B96-4A72-B268-C46DF994E6B7}" dt="2024-01-14T22:54:58.798" v="2907" actId="14100"/>
          <ac:spMkLst>
            <pc:docMk/>
            <pc:sldMk cId="3910175739" sldId="881"/>
            <ac:spMk id="14" creationId="{6A763BA6-DC5A-31ED-E187-3EEC0FD0AD77}"/>
          </ac:spMkLst>
        </pc:spChg>
        <pc:spChg chg="mod">
          <ac:chgData name="Palit, Tapti" userId="dec6fbcd-7598-406a-8cbf-504d4a3bac15" providerId="ADAL" clId="{ECD42228-5B96-4A72-B268-C46DF994E6B7}" dt="2024-01-14T22:55:19.682" v="2911" actId="692"/>
          <ac:spMkLst>
            <pc:docMk/>
            <pc:sldMk cId="3910175739" sldId="881"/>
            <ac:spMk id="16" creationId="{273FDC44-F8B6-D34D-0015-FA14BCD37E0C}"/>
          </ac:spMkLst>
        </pc:spChg>
        <pc:cxnChg chg="add mod">
          <ac:chgData name="Palit, Tapti" userId="dec6fbcd-7598-406a-8cbf-504d4a3bac15" providerId="ADAL" clId="{ECD42228-5B96-4A72-B268-C46DF994E6B7}" dt="2024-01-14T22:52:42.524" v="2880" actId="1076"/>
          <ac:cxnSpMkLst>
            <pc:docMk/>
            <pc:sldMk cId="3910175739" sldId="881"/>
            <ac:cxnSpMk id="9" creationId="{B493402B-1DC5-FD06-6250-A8FEC4A0BD15}"/>
          </ac:cxnSpMkLst>
        </pc:cxnChg>
        <pc:cxnChg chg="add mod">
          <ac:chgData name="Palit, Tapti" userId="dec6fbcd-7598-406a-8cbf-504d4a3bac15" providerId="ADAL" clId="{ECD42228-5B96-4A72-B268-C46DF994E6B7}" dt="2024-01-14T22:55:09.101" v="2910" actId="1076"/>
          <ac:cxnSpMkLst>
            <pc:docMk/>
            <pc:sldMk cId="3910175739" sldId="881"/>
            <ac:cxnSpMk id="13" creationId="{EB763596-09F7-621D-9A36-01E3131CEC5C}"/>
          </ac:cxnSpMkLst>
        </pc:cxnChg>
        <pc:cxnChg chg="add mod">
          <ac:chgData name="Palit, Tapti" userId="dec6fbcd-7598-406a-8cbf-504d4a3bac15" providerId="ADAL" clId="{ECD42228-5B96-4A72-B268-C46DF994E6B7}" dt="2024-01-14T22:52:42.524" v="2880" actId="1076"/>
          <ac:cxnSpMkLst>
            <pc:docMk/>
            <pc:sldMk cId="3910175739" sldId="881"/>
            <ac:cxnSpMk id="15" creationId="{A15E2A1C-B723-DA87-C8A0-8335FE2AB15E}"/>
          </ac:cxnSpMkLst>
        </pc:cxnChg>
      </pc:sldChg>
      <pc:sldChg chg="addSp delSp modSp add del mod ord delAnim modAnim addCm delCm modNotesTx">
        <pc:chgData name="Palit, Tapti" userId="dec6fbcd-7598-406a-8cbf-504d4a3bac15" providerId="ADAL" clId="{ECD42228-5B96-4A72-B268-C46DF994E6B7}" dt="2024-01-25T01:33:10.127" v="45385" actId="2696"/>
        <pc:sldMkLst>
          <pc:docMk/>
          <pc:sldMk cId="4210693655" sldId="881"/>
        </pc:sldMkLst>
        <pc:spChg chg="mod">
          <ac:chgData name="Palit, Tapti" userId="dec6fbcd-7598-406a-8cbf-504d4a3bac15" providerId="ADAL" clId="{ECD42228-5B96-4A72-B268-C46DF994E6B7}" dt="2024-01-24T02:25:48.190" v="35304" actId="5793"/>
          <ac:spMkLst>
            <pc:docMk/>
            <pc:sldMk cId="4210693655" sldId="881"/>
            <ac:spMk id="2" creationId="{1F7260FC-2647-41AB-5D09-58FB84925038}"/>
          </ac:spMkLst>
        </pc:spChg>
        <pc:spChg chg="mod">
          <ac:chgData name="Palit, Tapti" userId="dec6fbcd-7598-406a-8cbf-504d4a3bac15" providerId="ADAL" clId="{ECD42228-5B96-4A72-B268-C46DF994E6B7}" dt="2024-01-23T00:58:37.512" v="11591" actId="20577"/>
          <ac:spMkLst>
            <pc:docMk/>
            <pc:sldMk cId="4210693655" sldId="881"/>
            <ac:spMk id="3" creationId="{58DAD1E5-81AA-1170-EB63-65D96B6A67C5}"/>
          </ac:spMkLst>
        </pc:spChg>
        <pc:spChg chg="del">
          <ac:chgData name="Palit, Tapti" userId="dec6fbcd-7598-406a-8cbf-504d4a3bac15" providerId="ADAL" clId="{ECD42228-5B96-4A72-B268-C46DF994E6B7}" dt="2024-01-23T00:58:42.165" v="11592" actId="478"/>
          <ac:spMkLst>
            <pc:docMk/>
            <pc:sldMk cId="4210693655" sldId="881"/>
            <ac:spMk id="5" creationId="{BC2A2CDE-3DE4-A959-668B-22F78A94DE95}"/>
          </ac:spMkLst>
        </pc:spChg>
        <pc:spChg chg="del">
          <ac:chgData name="Palit, Tapti" userId="dec6fbcd-7598-406a-8cbf-504d4a3bac15" providerId="ADAL" clId="{ECD42228-5B96-4A72-B268-C46DF994E6B7}" dt="2024-01-23T00:58:03.606" v="11565" actId="478"/>
          <ac:spMkLst>
            <pc:docMk/>
            <pc:sldMk cId="4210693655" sldId="881"/>
            <ac:spMk id="12" creationId="{ABC57FF3-D4D8-6BAD-3E5A-71BACF3FD32A}"/>
          </ac:spMkLst>
        </pc:spChg>
        <pc:spChg chg="add mod">
          <ac:chgData name="Palit, Tapti" userId="dec6fbcd-7598-406a-8cbf-504d4a3bac15" providerId="ADAL" clId="{ECD42228-5B96-4A72-B268-C46DF994E6B7}" dt="2024-01-23T00:58:42.165" v="11592" actId="478"/>
          <ac:spMkLst>
            <pc:docMk/>
            <pc:sldMk cId="4210693655" sldId="881"/>
            <ac:spMk id="15" creationId="{8E9EE59C-DCD1-E83E-6CD7-9029F59A9215}"/>
          </ac:spMkLst>
        </pc:spChg>
        <pc:spChg chg="mod">
          <ac:chgData name="Palit, Tapti" userId="dec6fbcd-7598-406a-8cbf-504d4a3bac15" providerId="ADAL" clId="{ECD42228-5B96-4A72-B268-C46DF994E6B7}" dt="2024-01-24T03:42:15.472" v="38663" actId="207"/>
          <ac:spMkLst>
            <pc:docMk/>
            <pc:sldMk cId="4210693655" sldId="881"/>
            <ac:spMk id="28" creationId="{E51AF264-9760-0BB0-482D-8045E3E4595E}"/>
          </ac:spMkLst>
        </pc:spChg>
        <pc:cxnChg chg="mod">
          <ac:chgData name="Palit, Tapti" userId="dec6fbcd-7598-406a-8cbf-504d4a3bac15" providerId="ADAL" clId="{ECD42228-5B96-4A72-B268-C46DF994E6B7}" dt="2024-01-23T00:58:27.011" v="11566" actId="692"/>
          <ac:cxnSpMkLst>
            <pc:docMk/>
            <pc:sldMk cId="4210693655" sldId="881"/>
            <ac:cxnSpMk id="23" creationId="{A91CECD8-3233-881B-5885-B8949D536F5F}"/>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50:21.666" v="32745"/>
              <pc2:cmMkLst xmlns:pc2="http://schemas.microsoft.com/office/powerpoint/2019/9/main/command">
                <pc:docMk/>
                <pc:sldMk cId="4210693655" sldId="881"/>
                <pc2:cmMk id="{889D0404-F52B-44DF-85A5-154796F46510}"/>
              </pc2:cmMkLst>
            </pc226:cmChg>
          </p:ext>
        </pc:extLst>
      </pc:sldChg>
      <pc:sldChg chg="modSp add del">
        <pc:chgData name="Palit, Tapti" userId="dec6fbcd-7598-406a-8cbf-504d4a3bac15" providerId="ADAL" clId="{ECD42228-5B96-4A72-B268-C46DF994E6B7}" dt="2024-01-14T20:26:10.929" v="732"/>
        <pc:sldMkLst>
          <pc:docMk/>
          <pc:sldMk cId="2649866034" sldId="882"/>
        </pc:sldMkLst>
        <pc:spChg chg="mod">
          <ac:chgData name="Palit, Tapti" userId="dec6fbcd-7598-406a-8cbf-504d4a3bac15" providerId="ADAL" clId="{ECD42228-5B96-4A72-B268-C46DF994E6B7}" dt="2024-01-14T20:26:10.929" v="732"/>
          <ac:spMkLst>
            <pc:docMk/>
            <pc:sldMk cId="2649866034" sldId="882"/>
            <ac:spMk id="2" creationId="{7ED4E59B-8510-1BDB-2406-4637F92CEC7C}"/>
          </ac:spMkLst>
        </pc:spChg>
        <pc:spChg chg="mod">
          <ac:chgData name="Palit, Tapti" userId="dec6fbcd-7598-406a-8cbf-504d4a3bac15" providerId="ADAL" clId="{ECD42228-5B96-4A72-B268-C46DF994E6B7}" dt="2024-01-14T20:26:10.929" v="732"/>
          <ac:spMkLst>
            <pc:docMk/>
            <pc:sldMk cId="2649866034" sldId="882"/>
            <ac:spMk id="4" creationId="{113AF6C6-7D64-6939-13E8-8FC17B278B75}"/>
          </ac:spMkLst>
        </pc:spChg>
      </pc:sldChg>
      <pc:sldChg chg="add del mod modShow">
        <pc:chgData name="Palit, Tapti" userId="dec6fbcd-7598-406a-8cbf-504d4a3bac15" providerId="ADAL" clId="{ECD42228-5B96-4A72-B268-C46DF994E6B7}" dt="2024-01-28T03:44:01.241" v="67437" actId="47"/>
        <pc:sldMkLst>
          <pc:docMk/>
          <pc:sldMk cId="3068419223" sldId="882"/>
        </pc:sldMkLst>
      </pc:sldChg>
      <pc:sldChg chg="addSp delSp modSp new add del mod modClrScheme chgLayout modNotesTx">
        <pc:chgData name="Palit, Tapti" userId="dec6fbcd-7598-406a-8cbf-504d4a3bac15" providerId="ADAL" clId="{ECD42228-5B96-4A72-B268-C46DF994E6B7}" dt="2024-01-25T01:33:10.127" v="45385" actId="2696"/>
        <pc:sldMkLst>
          <pc:docMk/>
          <pc:sldMk cId="3144217460" sldId="882"/>
        </pc:sldMkLst>
        <pc:spChg chg="mod ord">
          <ac:chgData name="Palit, Tapti" userId="dec6fbcd-7598-406a-8cbf-504d4a3bac15" providerId="ADAL" clId="{ECD42228-5B96-4A72-B268-C46DF994E6B7}" dt="2024-01-23T01:36:40.853" v="12663" actId="700"/>
          <ac:spMkLst>
            <pc:docMk/>
            <pc:sldMk cId="3144217460" sldId="882"/>
            <ac:spMk id="2" creationId="{EB3D43F0-3496-839F-C407-31618EF096DC}"/>
          </ac:spMkLst>
        </pc:spChg>
        <pc:spChg chg="mod ord">
          <ac:chgData name="Palit, Tapti" userId="dec6fbcd-7598-406a-8cbf-504d4a3bac15" providerId="ADAL" clId="{ECD42228-5B96-4A72-B268-C46DF994E6B7}" dt="2024-01-23T01:36:40.853" v="12663" actId="700"/>
          <ac:spMkLst>
            <pc:docMk/>
            <pc:sldMk cId="3144217460" sldId="882"/>
            <ac:spMk id="3" creationId="{BF49F439-5735-4275-A014-1A5D2B7B534F}"/>
          </ac:spMkLst>
        </pc:spChg>
        <pc:spChg chg="mod ord">
          <ac:chgData name="Palit, Tapti" userId="dec6fbcd-7598-406a-8cbf-504d4a3bac15" providerId="ADAL" clId="{ECD42228-5B96-4A72-B268-C46DF994E6B7}" dt="2024-01-23T01:36:40.853" v="12663" actId="700"/>
          <ac:spMkLst>
            <pc:docMk/>
            <pc:sldMk cId="3144217460" sldId="882"/>
            <ac:spMk id="4" creationId="{BB9070CC-B07D-2111-6090-B13C748C7B68}"/>
          </ac:spMkLst>
        </pc:spChg>
        <pc:spChg chg="del">
          <ac:chgData name="Palit, Tapti" userId="dec6fbcd-7598-406a-8cbf-504d4a3bac15" providerId="ADAL" clId="{ECD42228-5B96-4A72-B268-C46DF994E6B7}" dt="2024-01-23T01:36:40.853" v="12663" actId="700"/>
          <ac:spMkLst>
            <pc:docMk/>
            <pc:sldMk cId="3144217460" sldId="882"/>
            <ac:spMk id="5" creationId="{74F731D0-0974-A1C4-131E-2C938B21C7E3}"/>
          </ac:spMkLst>
        </pc:spChg>
        <pc:spChg chg="add mod">
          <ac:chgData name="Palit, Tapti" userId="dec6fbcd-7598-406a-8cbf-504d4a3bac15" providerId="ADAL" clId="{ECD42228-5B96-4A72-B268-C46DF994E6B7}" dt="2024-01-23T01:26:58.837" v="12302" actId="113"/>
          <ac:spMkLst>
            <pc:docMk/>
            <pc:sldMk cId="3144217460" sldId="882"/>
            <ac:spMk id="6" creationId="{B7A00D1F-6307-7B8B-9341-07A4E618B002}"/>
          </ac:spMkLst>
        </pc:spChg>
        <pc:spChg chg="add mod">
          <ac:chgData name="Palit, Tapti" userId="dec6fbcd-7598-406a-8cbf-504d4a3bac15" providerId="ADAL" clId="{ECD42228-5B96-4A72-B268-C46DF994E6B7}" dt="2024-01-23T01:27:01.014" v="12303" actId="113"/>
          <ac:spMkLst>
            <pc:docMk/>
            <pc:sldMk cId="3144217460" sldId="882"/>
            <ac:spMk id="7" creationId="{B0803C13-F12D-2130-FB68-EB8EFAA14E8C}"/>
          </ac:spMkLst>
        </pc:spChg>
        <pc:spChg chg="add mod">
          <ac:chgData name="Palit, Tapti" userId="dec6fbcd-7598-406a-8cbf-504d4a3bac15" providerId="ADAL" clId="{ECD42228-5B96-4A72-B268-C46DF994E6B7}" dt="2024-01-23T01:27:03.046" v="12304" actId="113"/>
          <ac:spMkLst>
            <pc:docMk/>
            <pc:sldMk cId="3144217460" sldId="882"/>
            <ac:spMk id="8" creationId="{A73F4725-3FA7-039C-2F50-E20613B1CBA9}"/>
          </ac:spMkLst>
        </pc:spChg>
        <pc:spChg chg="add mod">
          <ac:chgData name="Palit, Tapti" userId="dec6fbcd-7598-406a-8cbf-504d4a3bac15" providerId="ADAL" clId="{ECD42228-5B96-4A72-B268-C46DF994E6B7}" dt="2024-01-23T01:27:04.846" v="12305" actId="113"/>
          <ac:spMkLst>
            <pc:docMk/>
            <pc:sldMk cId="3144217460" sldId="882"/>
            <ac:spMk id="9" creationId="{2818976B-B372-0E3B-DC21-5104C65A552D}"/>
          </ac:spMkLst>
        </pc:spChg>
        <pc:spChg chg="add mod">
          <ac:chgData name="Palit, Tapti" userId="dec6fbcd-7598-406a-8cbf-504d4a3bac15" providerId="ADAL" clId="{ECD42228-5B96-4A72-B268-C46DF994E6B7}" dt="2024-01-23T01:27:06.598" v="12306" actId="113"/>
          <ac:spMkLst>
            <pc:docMk/>
            <pc:sldMk cId="3144217460" sldId="882"/>
            <ac:spMk id="10" creationId="{9D5AF9B2-2BD2-D9F0-6BA6-93F7769E9313}"/>
          </ac:spMkLst>
        </pc:spChg>
        <pc:spChg chg="add mod">
          <ac:chgData name="Palit, Tapti" userId="dec6fbcd-7598-406a-8cbf-504d4a3bac15" providerId="ADAL" clId="{ECD42228-5B96-4A72-B268-C46DF994E6B7}" dt="2024-01-23T01:27:08.695" v="12307" actId="113"/>
          <ac:spMkLst>
            <pc:docMk/>
            <pc:sldMk cId="3144217460" sldId="882"/>
            <ac:spMk id="11" creationId="{1F6B04A3-3284-4BF9-323E-8492E7133D71}"/>
          </ac:spMkLst>
        </pc:spChg>
        <pc:spChg chg="add mod">
          <ac:chgData name="Palit, Tapti" userId="dec6fbcd-7598-406a-8cbf-504d4a3bac15" providerId="ADAL" clId="{ECD42228-5B96-4A72-B268-C46DF994E6B7}" dt="2024-01-23T01:27:10.645" v="12308" actId="113"/>
          <ac:spMkLst>
            <pc:docMk/>
            <pc:sldMk cId="3144217460" sldId="882"/>
            <ac:spMk id="12" creationId="{2B170381-781C-E611-EDCF-EB588C6926E4}"/>
          </ac:spMkLst>
        </pc:spChg>
        <pc:spChg chg="add mod">
          <ac:chgData name="Palit, Tapti" userId="dec6fbcd-7598-406a-8cbf-504d4a3bac15" providerId="ADAL" clId="{ECD42228-5B96-4A72-B268-C46DF994E6B7}" dt="2024-01-23T01:27:12.763" v="12309" actId="113"/>
          <ac:spMkLst>
            <pc:docMk/>
            <pc:sldMk cId="3144217460" sldId="882"/>
            <ac:spMk id="13" creationId="{12C67A29-8CDE-D230-BDA0-A6590465848D}"/>
          </ac:spMkLst>
        </pc:spChg>
        <pc:spChg chg="add mod">
          <ac:chgData name="Palit, Tapti" userId="dec6fbcd-7598-406a-8cbf-504d4a3bac15" providerId="ADAL" clId="{ECD42228-5B96-4A72-B268-C46DF994E6B7}" dt="2024-01-23T01:27:14.950" v="12310" actId="113"/>
          <ac:spMkLst>
            <pc:docMk/>
            <pc:sldMk cId="3144217460" sldId="882"/>
            <ac:spMk id="14" creationId="{925F158B-1BF4-044B-6D22-E12D944FFA66}"/>
          </ac:spMkLst>
        </pc:spChg>
      </pc:sldChg>
      <pc:sldChg chg="addSp delSp modSp new del mod">
        <pc:chgData name="Palit, Tapti" userId="dec6fbcd-7598-406a-8cbf-504d4a3bac15" providerId="ADAL" clId="{ECD42228-5B96-4A72-B268-C46DF994E6B7}" dt="2024-01-23T01:28:16.597" v="12323" actId="47"/>
        <pc:sldMkLst>
          <pc:docMk/>
          <pc:sldMk cId="396866893" sldId="883"/>
        </pc:sldMkLst>
        <pc:spChg chg="mod">
          <ac:chgData name="Palit, Tapti" userId="dec6fbcd-7598-406a-8cbf-504d4a3bac15" providerId="ADAL" clId="{ECD42228-5B96-4A72-B268-C46DF994E6B7}" dt="2024-01-23T01:14:10.345" v="11967" actId="20577"/>
          <ac:spMkLst>
            <pc:docMk/>
            <pc:sldMk cId="396866893" sldId="883"/>
            <ac:spMk id="2" creationId="{1D4BD2C2-022F-E126-F346-97C4E5539620}"/>
          </ac:spMkLst>
        </pc:spChg>
        <pc:spChg chg="mod">
          <ac:chgData name="Palit, Tapti" userId="dec6fbcd-7598-406a-8cbf-504d4a3bac15" providerId="ADAL" clId="{ECD42228-5B96-4A72-B268-C46DF994E6B7}" dt="2024-01-23T01:13:58.540" v="11935" actId="20577"/>
          <ac:spMkLst>
            <pc:docMk/>
            <pc:sldMk cId="396866893" sldId="883"/>
            <ac:spMk id="3" creationId="{B4502F78-63A3-518D-B3D5-1835E60DA933}"/>
          </ac:spMkLst>
        </pc:spChg>
        <pc:spChg chg="add del mod">
          <ac:chgData name="Palit, Tapti" userId="dec6fbcd-7598-406a-8cbf-504d4a3bac15" providerId="ADAL" clId="{ECD42228-5B96-4A72-B268-C46DF994E6B7}" dt="2024-01-23T01:27:41.580" v="12317" actId="1076"/>
          <ac:spMkLst>
            <pc:docMk/>
            <pc:sldMk cId="396866893" sldId="883"/>
            <ac:spMk id="6" creationId="{9FE57BDB-06A6-D818-CEAC-D54DA77AF9E2}"/>
          </ac:spMkLst>
        </pc:spChg>
        <pc:spChg chg="add mod">
          <ac:chgData name="Palit, Tapti" userId="dec6fbcd-7598-406a-8cbf-504d4a3bac15" providerId="ADAL" clId="{ECD42228-5B96-4A72-B268-C46DF994E6B7}" dt="2024-01-23T01:27:44.482" v="12318" actId="1076"/>
          <ac:spMkLst>
            <pc:docMk/>
            <pc:sldMk cId="396866893" sldId="883"/>
            <ac:spMk id="7" creationId="{42BCDD71-D0FA-FB57-4FF5-C99736476AE1}"/>
          </ac:spMkLst>
        </pc:spChg>
        <pc:spChg chg="add mod">
          <ac:chgData name="Palit, Tapti" userId="dec6fbcd-7598-406a-8cbf-504d4a3bac15" providerId="ADAL" clId="{ECD42228-5B96-4A72-B268-C46DF994E6B7}" dt="2024-01-23T01:27:46.858" v="12319" actId="1076"/>
          <ac:spMkLst>
            <pc:docMk/>
            <pc:sldMk cId="396866893" sldId="883"/>
            <ac:spMk id="8" creationId="{9F715DD9-72AD-9ED5-1321-26A535BD8F87}"/>
          </ac:spMkLst>
        </pc:spChg>
      </pc:sldChg>
      <pc:sldChg chg="add del mod modShow">
        <pc:chgData name="Palit, Tapti" userId="dec6fbcd-7598-406a-8cbf-504d4a3bac15" providerId="ADAL" clId="{ECD42228-5B96-4A72-B268-C46DF994E6B7}" dt="2024-01-28T03:44:01.241" v="67437" actId="47"/>
        <pc:sldMkLst>
          <pc:docMk/>
          <pc:sldMk cId="556129803" sldId="884"/>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2557977293" sldId="884"/>
        </pc:sldMkLst>
        <pc:spChg chg="mod ord">
          <ac:chgData name="Palit, Tapti" userId="dec6fbcd-7598-406a-8cbf-504d4a3bac15" providerId="ADAL" clId="{ECD42228-5B96-4A72-B268-C46DF994E6B7}" dt="2024-01-23T01:42:00.595" v="12926" actId="20577"/>
          <ac:spMkLst>
            <pc:docMk/>
            <pc:sldMk cId="2557977293" sldId="884"/>
            <ac:spMk id="2" creationId="{1D4BD2C2-022F-E126-F346-97C4E5539620}"/>
          </ac:spMkLst>
        </pc:spChg>
        <pc:spChg chg="mod ord">
          <ac:chgData name="Palit, Tapti" userId="dec6fbcd-7598-406a-8cbf-504d4a3bac15" providerId="ADAL" clId="{ECD42228-5B96-4A72-B268-C46DF994E6B7}" dt="2024-01-23T01:36:34.991" v="12662" actId="700"/>
          <ac:spMkLst>
            <pc:docMk/>
            <pc:sldMk cId="2557977293" sldId="884"/>
            <ac:spMk id="3" creationId="{B4502F78-63A3-518D-B3D5-1835E60DA933}"/>
          </ac:spMkLst>
        </pc:spChg>
        <pc:spChg chg="mod ord">
          <ac:chgData name="Palit, Tapti" userId="dec6fbcd-7598-406a-8cbf-504d4a3bac15" providerId="ADAL" clId="{ECD42228-5B96-4A72-B268-C46DF994E6B7}" dt="2024-01-23T01:36:34.991" v="12662" actId="700"/>
          <ac:spMkLst>
            <pc:docMk/>
            <pc:sldMk cId="2557977293" sldId="884"/>
            <ac:spMk id="4" creationId="{D62C3B9F-2EB5-46C4-915F-D6621F4FCC8D}"/>
          </ac:spMkLst>
        </pc:spChg>
        <pc:spChg chg="del">
          <ac:chgData name="Palit, Tapti" userId="dec6fbcd-7598-406a-8cbf-504d4a3bac15" providerId="ADAL" clId="{ECD42228-5B96-4A72-B268-C46DF994E6B7}" dt="2024-01-23T01:36:34.991" v="12662" actId="700"/>
          <ac:spMkLst>
            <pc:docMk/>
            <pc:sldMk cId="2557977293" sldId="884"/>
            <ac:spMk id="5" creationId="{EB48F913-5712-E67F-7981-C56D3E1D73F6}"/>
          </ac:spMkLst>
        </pc:spChg>
        <pc:spChg chg="add del mod">
          <ac:chgData name="Palit, Tapti" userId="dec6fbcd-7598-406a-8cbf-504d4a3bac15" providerId="ADAL" clId="{ECD42228-5B96-4A72-B268-C46DF994E6B7}" dt="2024-01-23T01:45:10.078" v="13021" actId="20577"/>
          <ac:spMkLst>
            <pc:docMk/>
            <pc:sldMk cId="2557977293" sldId="884"/>
            <ac:spMk id="6" creationId="{9FE57BDB-06A6-D818-CEAC-D54DA77AF9E2}"/>
          </ac:spMkLst>
        </pc:spChg>
        <pc:spChg chg="mod">
          <ac:chgData name="Palit, Tapti" userId="dec6fbcd-7598-406a-8cbf-504d4a3bac15" providerId="ADAL" clId="{ECD42228-5B96-4A72-B268-C46DF994E6B7}" dt="2024-01-23T01:35:00.418" v="12630" actId="1035"/>
          <ac:spMkLst>
            <pc:docMk/>
            <pc:sldMk cId="2557977293" sldId="884"/>
            <ac:spMk id="7" creationId="{42BCDD71-D0FA-FB57-4FF5-C99736476AE1}"/>
          </ac:spMkLst>
        </pc:spChg>
        <pc:spChg chg="mod">
          <ac:chgData name="Palit, Tapti" userId="dec6fbcd-7598-406a-8cbf-504d4a3bac15" providerId="ADAL" clId="{ECD42228-5B96-4A72-B268-C46DF994E6B7}" dt="2024-01-23T01:35:00.418" v="12630" actId="1035"/>
          <ac:spMkLst>
            <pc:docMk/>
            <pc:sldMk cId="2557977293" sldId="884"/>
            <ac:spMk id="8" creationId="{9F715DD9-72AD-9ED5-1321-26A535BD8F87}"/>
          </ac:spMkLst>
        </pc:spChg>
        <pc:spChg chg="add mod">
          <ac:chgData name="Palit, Tapti" userId="dec6fbcd-7598-406a-8cbf-504d4a3bac15" providerId="ADAL" clId="{ECD42228-5B96-4A72-B268-C46DF994E6B7}" dt="2024-01-23T01:37:27.412" v="12675" actId="1076"/>
          <ac:spMkLst>
            <pc:docMk/>
            <pc:sldMk cId="2557977293" sldId="884"/>
            <ac:spMk id="9" creationId="{2518A8B8-2514-637F-CC78-867A4FC82B8A}"/>
          </ac:spMkLst>
        </pc:spChg>
        <pc:spChg chg="add mod">
          <ac:chgData name="Palit, Tapti" userId="dec6fbcd-7598-406a-8cbf-504d4a3bac15" providerId="ADAL" clId="{ECD42228-5B96-4A72-B268-C46DF994E6B7}" dt="2024-01-23T01:37:27.412" v="12675" actId="1076"/>
          <ac:spMkLst>
            <pc:docMk/>
            <pc:sldMk cId="2557977293" sldId="884"/>
            <ac:spMk id="10" creationId="{789653C2-E604-00C4-1EDD-FAE5D30CAC8A}"/>
          </ac:spMkLst>
        </pc:spChg>
        <pc:spChg chg="add mod">
          <ac:chgData name="Palit, Tapti" userId="dec6fbcd-7598-406a-8cbf-504d4a3bac15" providerId="ADAL" clId="{ECD42228-5B96-4A72-B268-C46DF994E6B7}" dt="2024-01-23T01:37:27.412" v="12675" actId="1076"/>
          <ac:spMkLst>
            <pc:docMk/>
            <pc:sldMk cId="2557977293" sldId="884"/>
            <ac:spMk id="12" creationId="{9BACDA53-C198-D62E-756B-C31139A8A0BD}"/>
          </ac:spMkLst>
        </pc:spChg>
        <pc:spChg chg="add mod">
          <ac:chgData name="Palit, Tapti" userId="dec6fbcd-7598-406a-8cbf-504d4a3bac15" providerId="ADAL" clId="{ECD42228-5B96-4A72-B268-C46DF994E6B7}" dt="2024-01-23T01:37:27.412" v="12675" actId="1076"/>
          <ac:spMkLst>
            <pc:docMk/>
            <pc:sldMk cId="2557977293" sldId="884"/>
            <ac:spMk id="13" creationId="{3BEF6D25-4971-219E-654A-F9DA6B8FB0FB}"/>
          </ac:spMkLst>
        </pc:spChg>
        <pc:spChg chg="add mod">
          <ac:chgData name="Palit, Tapti" userId="dec6fbcd-7598-406a-8cbf-504d4a3bac15" providerId="ADAL" clId="{ECD42228-5B96-4A72-B268-C46DF994E6B7}" dt="2024-01-23T01:37:27.412" v="12675" actId="1076"/>
          <ac:spMkLst>
            <pc:docMk/>
            <pc:sldMk cId="2557977293" sldId="884"/>
            <ac:spMk id="20" creationId="{BEECE632-48F1-FA8C-D7EA-F73ECDFC5B25}"/>
          </ac:spMkLst>
        </pc:spChg>
        <pc:spChg chg="add mod">
          <ac:chgData name="Palit, Tapti" userId="dec6fbcd-7598-406a-8cbf-504d4a3bac15" providerId="ADAL" clId="{ECD42228-5B96-4A72-B268-C46DF994E6B7}" dt="2024-01-23T01:37:27.412" v="12675" actId="1076"/>
          <ac:spMkLst>
            <pc:docMk/>
            <pc:sldMk cId="2557977293" sldId="884"/>
            <ac:spMk id="21" creationId="{3C4A674F-A5E7-1714-B6C0-9164EF34F0D0}"/>
          </ac:spMkLst>
        </pc:spChg>
        <pc:spChg chg="add mod">
          <ac:chgData name="Palit, Tapti" userId="dec6fbcd-7598-406a-8cbf-504d4a3bac15" providerId="ADAL" clId="{ECD42228-5B96-4A72-B268-C46DF994E6B7}" dt="2024-01-23T01:37:27.412" v="12675" actId="1076"/>
          <ac:spMkLst>
            <pc:docMk/>
            <pc:sldMk cId="2557977293" sldId="884"/>
            <ac:spMk id="25" creationId="{0DE18CCE-717A-38C6-7522-C2EBDB03E3A4}"/>
          </ac:spMkLst>
        </pc:spChg>
        <pc:spChg chg="add mod">
          <ac:chgData name="Palit, Tapti" userId="dec6fbcd-7598-406a-8cbf-504d4a3bac15" providerId="ADAL" clId="{ECD42228-5B96-4A72-B268-C46DF994E6B7}" dt="2024-01-23T01:37:27.412" v="12675" actId="1076"/>
          <ac:spMkLst>
            <pc:docMk/>
            <pc:sldMk cId="2557977293" sldId="884"/>
            <ac:spMk id="26" creationId="{17FBE7D4-FC99-AC95-25CC-A41C78DD482D}"/>
          </ac:spMkLst>
        </pc:spChg>
        <pc:cxnChg chg="add mod">
          <ac:chgData name="Palit, Tapti" userId="dec6fbcd-7598-406a-8cbf-504d4a3bac15" providerId="ADAL" clId="{ECD42228-5B96-4A72-B268-C46DF994E6B7}" dt="2024-01-23T01:37:27.412" v="12675" actId="1076"/>
          <ac:cxnSpMkLst>
            <pc:docMk/>
            <pc:sldMk cId="2557977293" sldId="884"/>
            <ac:cxnSpMk id="11" creationId="{3BAC6F71-0B0E-AF7B-EA61-B70E76060487}"/>
          </ac:cxnSpMkLst>
        </pc:cxnChg>
        <pc:cxnChg chg="add mod">
          <ac:chgData name="Palit, Tapti" userId="dec6fbcd-7598-406a-8cbf-504d4a3bac15" providerId="ADAL" clId="{ECD42228-5B96-4A72-B268-C46DF994E6B7}" dt="2024-01-23T01:37:27.412" v="12675" actId="1076"/>
          <ac:cxnSpMkLst>
            <pc:docMk/>
            <pc:sldMk cId="2557977293" sldId="884"/>
            <ac:cxnSpMk id="22" creationId="{D29D4F5A-2B88-D7C6-07B3-113A3DC59C26}"/>
          </ac:cxnSpMkLst>
        </pc:cxnChg>
        <pc:cxnChg chg="add mod">
          <ac:chgData name="Palit, Tapti" userId="dec6fbcd-7598-406a-8cbf-504d4a3bac15" providerId="ADAL" clId="{ECD42228-5B96-4A72-B268-C46DF994E6B7}" dt="2024-01-23T01:37:27.412" v="12675" actId="1076"/>
          <ac:cxnSpMkLst>
            <pc:docMk/>
            <pc:sldMk cId="2557977293" sldId="884"/>
            <ac:cxnSpMk id="27" creationId="{AC338EB5-4483-F4EF-56E2-621E4A9E7677}"/>
          </ac:cxnSpMkLst>
        </pc:cxnChg>
      </pc:sldChg>
      <pc:sldChg chg="addSp delSp modSp add del mod modClrScheme delAnim addCm modCm chgLayout modNotesTx">
        <pc:chgData name="Palit, Tapti" userId="dec6fbcd-7598-406a-8cbf-504d4a3bac15" providerId="ADAL" clId="{ECD42228-5B96-4A72-B268-C46DF994E6B7}" dt="2024-01-25T01:33:10.127" v="45385" actId="2696"/>
        <pc:sldMkLst>
          <pc:docMk/>
          <pc:sldMk cId="71857253" sldId="885"/>
        </pc:sldMkLst>
        <pc:spChg chg="mod ord">
          <ac:chgData name="Palit, Tapti" userId="dec6fbcd-7598-406a-8cbf-504d4a3bac15" providerId="ADAL" clId="{ECD42228-5B96-4A72-B268-C46DF994E6B7}" dt="2024-01-23T02:04:15.556" v="13647" actId="700"/>
          <ac:spMkLst>
            <pc:docMk/>
            <pc:sldMk cId="71857253" sldId="885"/>
            <ac:spMk id="3" creationId="{93EEB3D8-C844-DB58-4713-B81E54F22329}"/>
          </ac:spMkLst>
        </pc:spChg>
        <pc:spChg chg="mod ord">
          <ac:chgData name="Palit, Tapti" userId="dec6fbcd-7598-406a-8cbf-504d4a3bac15" providerId="ADAL" clId="{ECD42228-5B96-4A72-B268-C46DF994E6B7}" dt="2024-01-23T02:04:15.556" v="13647" actId="700"/>
          <ac:spMkLst>
            <pc:docMk/>
            <pc:sldMk cId="71857253" sldId="885"/>
            <ac:spMk id="4" creationId="{AC5E451F-727D-A7ED-EF0E-3354B039E1D1}"/>
          </ac:spMkLst>
        </pc:spChg>
        <pc:spChg chg="del">
          <ac:chgData name="Palit, Tapti" userId="dec6fbcd-7598-406a-8cbf-504d4a3bac15" providerId="ADAL" clId="{ECD42228-5B96-4A72-B268-C46DF994E6B7}" dt="2024-01-23T02:04:10.957" v="13646" actId="478"/>
          <ac:spMkLst>
            <pc:docMk/>
            <pc:sldMk cId="71857253" sldId="885"/>
            <ac:spMk id="5" creationId="{EAC7799E-C301-2278-5F5A-BCAE3EDC8761}"/>
          </ac:spMkLst>
        </pc:spChg>
        <pc:spChg chg="add del mod ord">
          <ac:chgData name="Palit, Tapti" userId="dec6fbcd-7598-406a-8cbf-504d4a3bac15" providerId="ADAL" clId="{ECD42228-5B96-4A72-B268-C46DF994E6B7}" dt="2024-01-23T02:04:15.556" v="13647" actId="700"/>
          <ac:spMkLst>
            <pc:docMk/>
            <pc:sldMk cId="71857253" sldId="885"/>
            <ac:spMk id="7" creationId="{2128F33F-4E23-D78E-6CB3-34505E5F7F33}"/>
          </ac:spMkLst>
        </pc:spChg>
        <pc:spChg chg="add del mod ord">
          <ac:chgData name="Palit, Tapti" userId="dec6fbcd-7598-406a-8cbf-504d4a3bac15" providerId="ADAL" clId="{ECD42228-5B96-4A72-B268-C46DF994E6B7}" dt="2024-01-23T04:19:20.434" v="19381" actId="478"/>
          <ac:spMkLst>
            <pc:docMk/>
            <pc:sldMk cId="71857253" sldId="885"/>
            <ac:spMk id="9" creationId="{A4D819F4-BEC8-E3FF-1317-09DEFB4D99DE}"/>
          </ac:spMkLst>
        </pc:spChg>
        <pc:spChg chg="mod">
          <ac:chgData name="Palit, Tapti" userId="dec6fbcd-7598-406a-8cbf-504d4a3bac15" providerId="ADAL" clId="{ECD42228-5B96-4A72-B268-C46DF994E6B7}" dt="2024-01-23T02:04:50.669" v="13648" actId="692"/>
          <ac:spMkLst>
            <pc:docMk/>
            <pc:sldMk cId="71857253" sldId="885"/>
            <ac:spMk id="43" creationId="{245B3D69-F033-13D6-7C9A-82F31639F820}"/>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24T04:39:26.560" v="40472"/>
              <pc2:cmMkLst xmlns:pc2="http://schemas.microsoft.com/office/powerpoint/2019/9/main/command">
                <pc:docMk/>
                <pc:sldMk cId="71857253" sldId="885"/>
                <pc2:cmMk id="{2BEBA5C5-71E6-43C4-9AC1-28B61F203F35}"/>
              </pc2:cmMkLst>
            </pc226:cmChg>
          </p:ext>
        </pc:extLst>
      </pc:sldChg>
      <pc:sldChg chg="new del">
        <pc:chgData name="Palit, Tapti" userId="dec6fbcd-7598-406a-8cbf-504d4a3bac15" providerId="ADAL" clId="{ECD42228-5B96-4A72-B268-C46DF994E6B7}" dt="2024-01-23T01:49:45.088" v="13169" actId="47"/>
        <pc:sldMkLst>
          <pc:docMk/>
          <pc:sldMk cId="2099181205" sldId="885"/>
        </pc:sldMkLst>
      </pc:sldChg>
      <pc:sldChg chg="add del mod modShow">
        <pc:chgData name="Palit, Tapti" userId="dec6fbcd-7598-406a-8cbf-504d4a3bac15" providerId="ADAL" clId="{ECD42228-5B96-4A72-B268-C46DF994E6B7}" dt="2024-01-28T03:44:01.241" v="67437" actId="47"/>
        <pc:sldMkLst>
          <pc:docMk/>
          <pc:sldMk cId="2631730059" sldId="885"/>
        </pc:sldMkLst>
      </pc:sldChg>
      <pc:sldChg chg="modSp new del mod ord">
        <pc:chgData name="Palit, Tapti" userId="dec6fbcd-7598-406a-8cbf-504d4a3bac15" providerId="ADAL" clId="{ECD42228-5B96-4A72-B268-C46DF994E6B7}" dt="2024-01-23T01:49:37.603" v="13167" actId="47"/>
        <pc:sldMkLst>
          <pc:docMk/>
          <pc:sldMk cId="2661834240" sldId="885"/>
        </pc:sldMkLst>
        <pc:spChg chg="mod">
          <ac:chgData name="Palit, Tapti" userId="dec6fbcd-7598-406a-8cbf-504d4a3bac15" providerId="ADAL" clId="{ECD42228-5B96-4A72-B268-C46DF994E6B7}" dt="2024-01-23T01:48:50.324" v="13166"/>
          <ac:spMkLst>
            <pc:docMk/>
            <pc:sldMk cId="2661834240" sldId="885"/>
            <ac:spMk id="3" creationId="{98249BFE-9DB0-38F1-3FE8-DCD7BC438969}"/>
          </ac:spMkLst>
        </pc:spChg>
      </pc:sldChg>
      <pc:sldChg chg="modSp add mod modNotesTx">
        <pc:chgData name="Palit, Tapti" userId="dec6fbcd-7598-406a-8cbf-504d4a3bac15" providerId="ADAL" clId="{ECD42228-5B96-4A72-B268-C46DF994E6B7}" dt="2024-01-25T13:33:16.920" v="58340" actId="14100"/>
        <pc:sldMkLst>
          <pc:docMk/>
          <pc:sldMk cId="2263543615" sldId="886"/>
        </pc:sldMkLst>
        <pc:spChg chg="mod">
          <ac:chgData name="Palit, Tapti" userId="dec6fbcd-7598-406a-8cbf-504d4a3bac15" providerId="ADAL" clId="{ECD42228-5B96-4A72-B268-C46DF994E6B7}" dt="2024-01-25T13:33:16.920" v="58340" actId="14100"/>
          <ac:spMkLst>
            <pc:docMk/>
            <pc:sldMk cId="2263543615" sldId="886"/>
            <ac:spMk id="6" creationId="{B737CC94-863F-591E-BDD7-067D8999CB94}"/>
          </ac:spMkLst>
        </pc:spChg>
      </pc:sldChg>
      <pc:sldChg chg="modSp add del mod">
        <pc:chgData name="Palit, Tapti" userId="dec6fbcd-7598-406a-8cbf-504d4a3bac15" providerId="ADAL" clId="{ECD42228-5B96-4A72-B268-C46DF994E6B7}" dt="2024-01-25T02:12:53.389" v="46924" actId="2696"/>
        <pc:sldMkLst>
          <pc:docMk/>
          <pc:sldMk cId="3127620984" sldId="886"/>
        </pc:sldMkLst>
        <pc:spChg chg="mod">
          <ac:chgData name="Palit, Tapti" userId="dec6fbcd-7598-406a-8cbf-504d4a3bac15" providerId="ADAL" clId="{ECD42228-5B96-4A72-B268-C46DF994E6B7}" dt="2024-01-23T04:12:06.994" v="19219" actId="6549"/>
          <ac:spMkLst>
            <pc:docMk/>
            <pc:sldMk cId="3127620984" sldId="886"/>
            <ac:spMk id="9" creationId="{05E5E1A5-9203-86D7-D2D2-6F8449423FB7}"/>
          </ac:spMkLst>
        </pc:spChg>
      </pc:sldChg>
      <pc:sldChg chg="del">
        <pc:chgData name="Palit, Tapti" userId="dec6fbcd-7598-406a-8cbf-504d4a3bac15" providerId="ADAL" clId="{ECD42228-5B96-4A72-B268-C46DF994E6B7}" dt="2024-01-28T03:44:01.241" v="67437" actId="47"/>
        <pc:sldMkLst>
          <pc:docMk/>
          <pc:sldMk cId="1680944788" sldId="887"/>
        </pc:sldMkLst>
      </pc:sldChg>
      <pc:sldChg chg="addSp delSp modSp new mod ord modClrScheme delAnim modAnim chgLayout modNotesTx">
        <pc:chgData name="Palit, Tapti" userId="dec6fbcd-7598-406a-8cbf-504d4a3bac15" providerId="ADAL" clId="{ECD42228-5B96-4A72-B268-C46DF994E6B7}" dt="2024-01-25T05:08:18.783" v="50993" actId="1076"/>
        <pc:sldMkLst>
          <pc:docMk/>
          <pc:sldMk cId="3976567652" sldId="887"/>
        </pc:sldMkLst>
        <pc:spChg chg="del mod ord">
          <ac:chgData name="Palit, Tapti" userId="dec6fbcd-7598-406a-8cbf-504d4a3bac15" providerId="ADAL" clId="{ECD42228-5B96-4A72-B268-C46DF994E6B7}" dt="2024-01-23T02:40:16.277" v="14599" actId="700"/>
          <ac:spMkLst>
            <pc:docMk/>
            <pc:sldMk cId="3976567652" sldId="887"/>
            <ac:spMk id="2" creationId="{2159545F-CB3D-7865-7C56-254F633073BE}"/>
          </ac:spMkLst>
        </pc:spChg>
        <pc:spChg chg="mod ord">
          <ac:chgData name="Palit, Tapti" userId="dec6fbcd-7598-406a-8cbf-504d4a3bac15" providerId="ADAL" clId="{ECD42228-5B96-4A72-B268-C46DF994E6B7}" dt="2024-01-23T02:40:21.486" v="14600" actId="700"/>
          <ac:spMkLst>
            <pc:docMk/>
            <pc:sldMk cId="3976567652" sldId="887"/>
            <ac:spMk id="3" creationId="{C2AC3463-E898-8385-593F-593DA4125E40}"/>
          </ac:spMkLst>
        </pc:spChg>
        <pc:spChg chg="mod ord">
          <ac:chgData name="Palit, Tapti" userId="dec6fbcd-7598-406a-8cbf-504d4a3bac15" providerId="ADAL" clId="{ECD42228-5B96-4A72-B268-C46DF994E6B7}" dt="2024-01-23T02:40:21.486" v="14600" actId="700"/>
          <ac:spMkLst>
            <pc:docMk/>
            <pc:sldMk cId="3976567652" sldId="887"/>
            <ac:spMk id="4" creationId="{7309343E-9268-AC9B-BD89-8BFF30271D67}"/>
          </ac:spMkLst>
        </pc:spChg>
        <pc:spChg chg="del">
          <ac:chgData name="Palit, Tapti" userId="dec6fbcd-7598-406a-8cbf-504d4a3bac15" providerId="ADAL" clId="{ECD42228-5B96-4A72-B268-C46DF994E6B7}" dt="2024-01-23T02:40:16.277" v="14599" actId="700"/>
          <ac:spMkLst>
            <pc:docMk/>
            <pc:sldMk cId="3976567652" sldId="887"/>
            <ac:spMk id="5" creationId="{D9FB214D-5F84-D6EF-78EE-CF42AD887C2D}"/>
          </ac:spMkLst>
        </pc:spChg>
        <pc:spChg chg="del">
          <ac:chgData name="Palit, Tapti" userId="dec6fbcd-7598-406a-8cbf-504d4a3bac15" providerId="ADAL" clId="{ECD42228-5B96-4A72-B268-C46DF994E6B7}" dt="2024-01-23T02:40:16.277" v="14599" actId="700"/>
          <ac:spMkLst>
            <pc:docMk/>
            <pc:sldMk cId="3976567652" sldId="887"/>
            <ac:spMk id="6" creationId="{B6FE4CCC-3351-0956-A45D-50F458045F69}"/>
          </ac:spMkLst>
        </pc:spChg>
        <pc:spChg chg="add del mod ord">
          <ac:chgData name="Palit, Tapti" userId="dec6fbcd-7598-406a-8cbf-504d4a3bac15" providerId="ADAL" clId="{ECD42228-5B96-4A72-B268-C46DF994E6B7}" dt="2024-01-23T02:40:21.486" v="14600" actId="700"/>
          <ac:spMkLst>
            <pc:docMk/>
            <pc:sldMk cId="3976567652" sldId="887"/>
            <ac:spMk id="7" creationId="{7F0A7808-F759-C566-EC1B-2BB94E024580}"/>
          </ac:spMkLst>
        </pc:spChg>
        <pc:spChg chg="add del mod ord">
          <ac:chgData name="Palit, Tapti" userId="dec6fbcd-7598-406a-8cbf-504d4a3bac15" providerId="ADAL" clId="{ECD42228-5B96-4A72-B268-C46DF994E6B7}" dt="2024-01-23T02:46:29.900" v="14779" actId="478"/>
          <ac:spMkLst>
            <pc:docMk/>
            <pc:sldMk cId="3976567652" sldId="887"/>
            <ac:spMk id="8" creationId="{F5AE997F-75CA-185D-BD3F-BD4D736B3AE4}"/>
          </ac:spMkLst>
        </pc:spChg>
        <pc:spChg chg="add del mod ord">
          <ac:chgData name="Palit, Tapti" userId="dec6fbcd-7598-406a-8cbf-504d4a3bac15" providerId="ADAL" clId="{ECD42228-5B96-4A72-B268-C46DF994E6B7}" dt="2024-01-23T02:53:21.435" v="15281" actId="478"/>
          <ac:spMkLst>
            <pc:docMk/>
            <pc:sldMk cId="3976567652" sldId="887"/>
            <ac:spMk id="9" creationId="{2FE081FA-FC1E-F8F8-64AB-93D7D4CA1F60}"/>
          </ac:spMkLst>
        </pc:spChg>
        <pc:spChg chg="add mod">
          <ac:chgData name="Palit, Tapti" userId="dec6fbcd-7598-406a-8cbf-504d4a3bac15" providerId="ADAL" clId="{ECD42228-5B96-4A72-B268-C46DF994E6B7}" dt="2024-01-25T03:51:59.796" v="49447" actId="20577"/>
          <ac:spMkLst>
            <pc:docMk/>
            <pc:sldMk cId="3976567652" sldId="887"/>
            <ac:spMk id="10" creationId="{EEA573DB-F656-4DB1-2FEF-7880B86E2669}"/>
          </ac:spMkLst>
        </pc:spChg>
        <pc:spChg chg="add mod">
          <ac:chgData name="Palit, Tapti" userId="dec6fbcd-7598-406a-8cbf-504d4a3bac15" providerId="ADAL" clId="{ECD42228-5B96-4A72-B268-C46DF994E6B7}" dt="2024-01-25T05:08:18.783" v="50993" actId="1076"/>
          <ac:spMkLst>
            <pc:docMk/>
            <pc:sldMk cId="3976567652" sldId="887"/>
            <ac:spMk id="11" creationId="{C1C2447D-700E-4656-1884-D56AD713BCD4}"/>
          </ac:spMkLst>
        </pc:spChg>
        <pc:spChg chg="add mod">
          <ac:chgData name="Palit, Tapti" userId="dec6fbcd-7598-406a-8cbf-504d4a3bac15" providerId="ADAL" clId="{ECD42228-5B96-4A72-B268-C46DF994E6B7}" dt="2024-01-23T02:46:46.926" v="14782" actId="1076"/>
          <ac:spMkLst>
            <pc:docMk/>
            <pc:sldMk cId="3976567652" sldId="887"/>
            <ac:spMk id="11" creationId="{E5E969E0-3A17-659B-64C3-EB6001F90104}"/>
          </ac:spMkLst>
        </pc:spChg>
        <pc:spChg chg="add mod">
          <ac:chgData name="Palit, Tapti" userId="dec6fbcd-7598-406a-8cbf-504d4a3bac15" providerId="ADAL" clId="{ECD42228-5B96-4A72-B268-C46DF994E6B7}" dt="2024-01-23T02:47:53.653" v="14809" actId="1037"/>
          <ac:spMkLst>
            <pc:docMk/>
            <pc:sldMk cId="3976567652" sldId="887"/>
            <ac:spMk id="12" creationId="{18B490F0-B8D0-84DB-04DD-EC2F0F476633}"/>
          </ac:spMkLst>
        </pc:spChg>
        <pc:spChg chg="add mod">
          <ac:chgData name="Palit, Tapti" userId="dec6fbcd-7598-406a-8cbf-504d4a3bac15" providerId="ADAL" clId="{ECD42228-5B96-4A72-B268-C46DF994E6B7}" dt="2024-01-23T02:48:02.953" v="14815" actId="1037"/>
          <ac:spMkLst>
            <pc:docMk/>
            <pc:sldMk cId="3976567652" sldId="887"/>
            <ac:spMk id="13" creationId="{7DD5DAE3-481F-6475-1AE1-CE1A5178F441}"/>
          </ac:spMkLst>
        </pc:spChg>
        <pc:spChg chg="add mod">
          <ac:chgData name="Palit, Tapti" userId="dec6fbcd-7598-406a-8cbf-504d4a3bac15" providerId="ADAL" clId="{ECD42228-5B96-4A72-B268-C46DF994E6B7}" dt="2024-01-25T03:51:27.750" v="49434" actId="478"/>
          <ac:spMkLst>
            <pc:docMk/>
            <pc:sldMk cId="3976567652" sldId="887"/>
            <ac:spMk id="14" creationId="{462D7690-4AF0-F4EE-E123-EE7F9CA22BD0}"/>
          </ac:spMkLst>
        </pc:spChg>
        <pc:spChg chg="add mod">
          <ac:chgData name="Palit, Tapti" userId="dec6fbcd-7598-406a-8cbf-504d4a3bac15" providerId="ADAL" clId="{ECD42228-5B96-4A72-B268-C46DF994E6B7}" dt="2024-01-23T02:56:44.605" v="15597" actId="20577"/>
          <ac:spMkLst>
            <pc:docMk/>
            <pc:sldMk cId="3976567652" sldId="887"/>
            <ac:spMk id="20" creationId="{67DB1604-5770-BF45-6E88-ABB286747E63}"/>
          </ac:spMkLst>
        </pc:spChg>
        <pc:spChg chg="add mod">
          <ac:chgData name="Palit, Tapti" userId="dec6fbcd-7598-406a-8cbf-504d4a3bac15" providerId="ADAL" clId="{ECD42228-5B96-4A72-B268-C46DF994E6B7}" dt="2024-01-23T02:57:09.630" v="15601" actId="207"/>
          <ac:spMkLst>
            <pc:docMk/>
            <pc:sldMk cId="3976567652" sldId="887"/>
            <ac:spMk id="21" creationId="{C803BF47-1D0F-9C45-2B64-D2DD49D48835}"/>
          </ac:spMkLst>
        </pc:spChg>
        <pc:spChg chg="add mod">
          <ac:chgData name="Palit, Tapti" userId="dec6fbcd-7598-406a-8cbf-504d4a3bac15" providerId="ADAL" clId="{ECD42228-5B96-4A72-B268-C46DF994E6B7}" dt="2024-01-23T02:57:46.559" v="15607" actId="1076"/>
          <ac:spMkLst>
            <pc:docMk/>
            <pc:sldMk cId="3976567652" sldId="887"/>
            <ac:spMk id="22" creationId="{A21DFF9E-CFF9-CF82-A9AC-63CC53F753AB}"/>
          </ac:spMkLst>
        </pc:spChg>
        <pc:spChg chg="add mod">
          <ac:chgData name="Palit, Tapti" userId="dec6fbcd-7598-406a-8cbf-504d4a3bac15" providerId="ADAL" clId="{ECD42228-5B96-4A72-B268-C46DF994E6B7}" dt="2024-01-23T02:58:25.606" v="15609" actId="1076"/>
          <ac:spMkLst>
            <pc:docMk/>
            <pc:sldMk cId="3976567652" sldId="887"/>
            <ac:spMk id="23" creationId="{62D4A6D7-C435-AD42-8BE1-9EAB73CCA6ED}"/>
          </ac:spMkLst>
        </pc:spChg>
        <pc:spChg chg="del">
          <ac:chgData name="Palit, Tapti" userId="dec6fbcd-7598-406a-8cbf-504d4a3bac15" providerId="ADAL" clId="{ECD42228-5B96-4A72-B268-C46DF994E6B7}" dt="2024-01-25T03:39:21.248" v="49088" actId="478"/>
          <ac:spMkLst>
            <pc:docMk/>
            <pc:sldMk cId="3976567652" sldId="887"/>
            <ac:spMk id="24" creationId="{7883669F-6042-66F8-9051-62C8F06473DE}"/>
          </ac:spMkLst>
        </pc:spChg>
        <pc:spChg chg="del">
          <ac:chgData name="Palit, Tapti" userId="dec6fbcd-7598-406a-8cbf-504d4a3bac15" providerId="ADAL" clId="{ECD42228-5B96-4A72-B268-C46DF994E6B7}" dt="2024-01-25T03:39:28.547" v="49090" actId="478"/>
          <ac:spMkLst>
            <pc:docMk/>
            <pc:sldMk cId="3976567652" sldId="887"/>
            <ac:spMk id="28" creationId="{E2C8C09F-A457-5E84-0292-CBB73474F96A}"/>
          </ac:spMkLst>
        </pc:spChg>
        <pc:spChg chg="del mod">
          <ac:chgData name="Palit, Tapti" userId="dec6fbcd-7598-406a-8cbf-504d4a3bac15" providerId="ADAL" clId="{ECD42228-5B96-4A72-B268-C46DF994E6B7}" dt="2024-01-25T03:39:21.248" v="49088" actId="478"/>
          <ac:spMkLst>
            <pc:docMk/>
            <pc:sldMk cId="3976567652" sldId="887"/>
            <ac:spMk id="29" creationId="{EF3D68C7-703A-C586-D52A-D25955DBFDCA}"/>
          </ac:spMkLst>
        </pc:spChg>
        <pc:spChg chg="del mod">
          <ac:chgData name="Palit, Tapti" userId="dec6fbcd-7598-406a-8cbf-504d4a3bac15" providerId="ADAL" clId="{ECD42228-5B96-4A72-B268-C46DF994E6B7}" dt="2024-01-25T03:39:21.248" v="49088" actId="478"/>
          <ac:spMkLst>
            <pc:docMk/>
            <pc:sldMk cId="3976567652" sldId="887"/>
            <ac:spMk id="30" creationId="{F35980AB-E1C1-CF21-8901-C2B1BE4C3E5E}"/>
          </ac:spMkLst>
        </pc:spChg>
        <pc:spChg chg="del">
          <ac:chgData name="Palit, Tapti" userId="dec6fbcd-7598-406a-8cbf-504d4a3bac15" providerId="ADAL" clId="{ECD42228-5B96-4A72-B268-C46DF994E6B7}" dt="2024-01-25T03:51:27.750" v="49434" actId="478"/>
          <ac:spMkLst>
            <pc:docMk/>
            <pc:sldMk cId="3976567652" sldId="887"/>
            <ac:spMk id="34" creationId="{337688A2-C1F0-0967-CEF4-B0179A62746A}"/>
          </ac:spMkLst>
        </pc:spChg>
        <pc:grpChg chg="del">
          <ac:chgData name="Palit, Tapti" userId="dec6fbcd-7598-406a-8cbf-504d4a3bac15" providerId="ADAL" clId="{ECD42228-5B96-4A72-B268-C46DF994E6B7}" dt="2024-01-25T03:39:21.248" v="49088" actId="478"/>
          <ac:grpSpMkLst>
            <pc:docMk/>
            <pc:sldMk cId="3976567652" sldId="887"/>
            <ac:grpSpMk id="19" creationId="{99C10DDE-C4D3-B2D7-873D-5089259C72ED}"/>
          </ac:grpSpMkLst>
        </pc:grpChg>
        <pc:graphicFrameChg chg="add mod modGraphic">
          <ac:chgData name="Palit, Tapti" userId="dec6fbcd-7598-406a-8cbf-504d4a3bac15" providerId="ADAL" clId="{ECD42228-5B96-4A72-B268-C46DF994E6B7}" dt="2024-01-25T03:48:52.675" v="49413" actId="20577"/>
          <ac:graphicFrameMkLst>
            <pc:docMk/>
            <pc:sldMk cId="3976567652" sldId="887"/>
            <ac:graphicFrameMk id="12" creationId="{ACF69396-1115-0103-FBDD-196ABEA621B6}"/>
          </ac:graphicFrameMkLst>
        </pc:graphicFrameChg>
        <pc:graphicFrameChg chg="add mod modGraphic">
          <ac:chgData name="Palit, Tapti" userId="dec6fbcd-7598-406a-8cbf-504d4a3bac15" providerId="ADAL" clId="{ECD42228-5B96-4A72-B268-C46DF994E6B7}" dt="2024-01-23T02:47:30.325" v="14800" actId="20577"/>
          <ac:graphicFrameMkLst>
            <pc:docMk/>
            <pc:sldMk cId="3976567652" sldId="887"/>
            <ac:graphicFrameMk id="14" creationId="{47782D33-9D3B-4C31-1D10-C9D686012854}"/>
          </ac:graphicFrameMkLst>
        </pc:graphicFrameChg>
        <pc:cxnChg chg="add mod">
          <ac:chgData name="Palit, Tapti" userId="dec6fbcd-7598-406a-8cbf-504d4a3bac15" providerId="ADAL" clId="{ECD42228-5B96-4A72-B268-C46DF994E6B7}" dt="2024-01-25T03:46:21.375" v="49354" actId="13822"/>
          <ac:cxnSpMkLst>
            <pc:docMk/>
            <pc:sldMk cId="3976567652" sldId="887"/>
            <ac:cxnSpMk id="6" creationId="{88F42F2E-8831-6EB5-EE0D-4CB1D8DC1470}"/>
          </ac:cxnSpMkLst>
        </pc:cxnChg>
        <pc:cxnChg chg="add mod">
          <ac:chgData name="Palit, Tapti" userId="dec6fbcd-7598-406a-8cbf-504d4a3bac15" providerId="ADAL" clId="{ECD42228-5B96-4A72-B268-C46DF994E6B7}" dt="2024-01-25T04:28:12.685" v="50067" actId="14100"/>
          <ac:cxnSpMkLst>
            <pc:docMk/>
            <pc:sldMk cId="3976567652" sldId="887"/>
            <ac:cxnSpMk id="7" creationId="{188FC76F-D918-6DAE-9C87-BC62BB4C17B3}"/>
          </ac:cxnSpMkLst>
        </pc:cxnChg>
        <pc:cxnChg chg="add mod">
          <ac:chgData name="Palit, Tapti" userId="dec6fbcd-7598-406a-8cbf-504d4a3bac15" providerId="ADAL" clId="{ECD42228-5B96-4A72-B268-C46DF994E6B7}" dt="2024-01-23T02:47:53.653" v="14809" actId="1037"/>
          <ac:cxnSpMkLst>
            <pc:docMk/>
            <pc:sldMk cId="3976567652" sldId="887"/>
            <ac:cxnSpMk id="16" creationId="{BAFAA1AF-F0A5-DCB5-D35C-BDB01BD8D844}"/>
          </ac:cxnSpMkLst>
        </pc:cxnChg>
        <pc:cxnChg chg="add mod">
          <ac:chgData name="Palit, Tapti" userId="dec6fbcd-7598-406a-8cbf-504d4a3bac15" providerId="ADAL" clId="{ECD42228-5B96-4A72-B268-C46DF994E6B7}" dt="2024-01-23T02:48:02.953" v="14815" actId="1037"/>
          <ac:cxnSpMkLst>
            <pc:docMk/>
            <pc:sldMk cId="3976567652" sldId="887"/>
            <ac:cxnSpMk id="17" creationId="{F5A9ADBF-BCC8-3622-88B5-E8D0755ECFC9}"/>
          </ac:cxnSpMkLst>
        </pc:cxnChg>
        <pc:cxnChg chg="del mod">
          <ac:chgData name="Palit, Tapti" userId="dec6fbcd-7598-406a-8cbf-504d4a3bac15" providerId="ADAL" clId="{ECD42228-5B96-4A72-B268-C46DF994E6B7}" dt="2024-01-25T03:39:23.523" v="49089" actId="478"/>
          <ac:cxnSpMkLst>
            <pc:docMk/>
            <pc:sldMk cId="3976567652" sldId="887"/>
            <ac:cxnSpMk id="25" creationId="{8A4C34E4-54AE-509A-9399-E1FB9D5774DB}"/>
          </ac:cxnSpMkLst>
        </pc:cxnChg>
      </pc:sldChg>
      <pc:sldChg chg="add del mod modShow">
        <pc:chgData name="Palit, Tapti" userId="dec6fbcd-7598-406a-8cbf-504d4a3bac15" providerId="ADAL" clId="{ECD42228-5B96-4A72-B268-C46DF994E6B7}" dt="2024-01-28T03:44:01.241" v="67437" actId="47"/>
        <pc:sldMkLst>
          <pc:docMk/>
          <pc:sldMk cId="3301180924" sldId="888"/>
        </pc:sldMkLst>
      </pc:sldChg>
      <pc:sldChg chg="addSp delSp modSp new del mod modClrScheme addCm delCm chgLayout modNotesTx">
        <pc:chgData name="Palit, Tapti" userId="dec6fbcd-7598-406a-8cbf-504d4a3bac15" providerId="ADAL" clId="{ECD42228-5B96-4A72-B268-C46DF994E6B7}" dt="2024-01-26T21:23:29.494" v="61897" actId="2696"/>
        <pc:sldMkLst>
          <pc:docMk/>
          <pc:sldMk cId="4097136951" sldId="888"/>
        </pc:sldMkLst>
        <pc:spChg chg="del mod ord">
          <ac:chgData name="Palit, Tapti" userId="dec6fbcd-7598-406a-8cbf-504d4a3bac15" providerId="ADAL" clId="{ECD42228-5B96-4A72-B268-C46DF994E6B7}" dt="2024-01-23T02:51:44.259" v="15069" actId="700"/>
          <ac:spMkLst>
            <pc:docMk/>
            <pc:sldMk cId="4097136951" sldId="888"/>
            <ac:spMk id="2" creationId="{AF33C272-0AF0-A52E-C96E-C481EE365187}"/>
          </ac:spMkLst>
        </pc:spChg>
        <pc:spChg chg="add del mod">
          <ac:chgData name="Palit, Tapti" userId="dec6fbcd-7598-406a-8cbf-504d4a3bac15" providerId="ADAL" clId="{ECD42228-5B96-4A72-B268-C46DF994E6B7}" dt="2024-01-25T02:59:20.143" v="47566" actId="6264"/>
          <ac:spMkLst>
            <pc:docMk/>
            <pc:sldMk cId="4097136951" sldId="888"/>
            <ac:spMk id="2" creationId="{DC27260E-2464-6B7D-3F2E-2B879FEEB426}"/>
          </ac:spMkLst>
        </pc:spChg>
        <pc:spChg chg="mod ord">
          <ac:chgData name="Palit, Tapti" userId="dec6fbcd-7598-406a-8cbf-504d4a3bac15" providerId="ADAL" clId="{ECD42228-5B96-4A72-B268-C46DF994E6B7}" dt="2024-01-25T06:23:58.309" v="54090" actId="700"/>
          <ac:spMkLst>
            <pc:docMk/>
            <pc:sldMk cId="4097136951" sldId="888"/>
            <ac:spMk id="3" creationId="{8236E983-A1AB-BAEC-070D-E86B081F7A76}"/>
          </ac:spMkLst>
        </pc:spChg>
        <pc:spChg chg="mod ord">
          <ac:chgData name="Palit, Tapti" userId="dec6fbcd-7598-406a-8cbf-504d4a3bac15" providerId="ADAL" clId="{ECD42228-5B96-4A72-B268-C46DF994E6B7}" dt="2024-01-25T06:23:58.309" v="54090" actId="700"/>
          <ac:spMkLst>
            <pc:docMk/>
            <pc:sldMk cId="4097136951" sldId="888"/>
            <ac:spMk id="4" creationId="{24032CC4-89BF-2BA1-5023-32FEBF023274}"/>
          </ac:spMkLst>
        </pc:spChg>
        <pc:spChg chg="add del mod">
          <ac:chgData name="Palit, Tapti" userId="dec6fbcd-7598-406a-8cbf-504d4a3bac15" providerId="ADAL" clId="{ECD42228-5B96-4A72-B268-C46DF994E6B7}" dt="2024-01-25T02:59:20.143" v="47566" actId="6264"/>
          <ac:spMkLst>
            <pc:docMk/>
            <pc:sldMk cId="4097136951" sldId="888"/>
            <ac:spMk id="5" creationId="{8787F401-AB4A-D85E-D7DD-6AEAF1F8787B}"/>
          </ac:spMkLst>
        </pc:spChg>
        <pc:spChg chg="del mod ord">
          <ac:chgData name="Palit, Tapti" userId="dec6fbcd-7598-406a-8cbf-504d4a3bac15" providerId="ADAL" clId="{ECD42228-5B96-4A72-B268-C46DF994E6B7}" dt="2024-01-23T02:51:44.259" v="15069" actId="700"/>
          <ac:spMkLst>
            <pc:docMk/>
            <pc:sldMk cId="4097136951" sldId="888"/>
            <ac:spMk id="5" creationId="{A7080B14-99C6-CBAA-FF48-660276001363}"/>
          </ac:spMkLst>
        </pc:spChg>
        <pc:spChg chg="add del mod">
          <ac:chgData name="Palit, Tapti" userId="dec6fbcd-7598-406a-8cbf-504d4a3bac15" providerId="ADAL" clId="{ECD42228-5B96-4A72-B268-C46DF994E6B7}" dt="2024-01-25T02:59:20.143" v="47566" actId="6264"/>
          <ac:spMkLst>
            <pc:docMk/>
            <pc:sldMk cId="4097136951" sldId="888"/>
            <ac:spMk id="6" creationId="{ED2C20F3-1735-EAEF-09EE-8F782EAA158C}"/>
          </ac:spMkLst>
        </pc:spChg>
        <pc:spChg chg="add del mod ord">
          <ac:chgData name="Palit, Tapti" userId="dec6fbcd-7598-406a-8cbf-504d4a3bac15" providerId="ADAL" clId="{ECD42228-5B96-4A72-B268-C46DF994E6B7}" dt="2024-01-23T15:06:36.761" v="27122" actId="478"/>
          <ac:spMkLst>
            <pc:docMk/>
            <pc:sldMk cId="4097136951" sldId="888"/>
            <ac:spMk id="6" creationId="{F5885755-88D6-7285-95BB-B89888EE0B71}"/>
          </ac:spMkLst>
        </pc:spChg>
        <pc:spChg chg="add mod ord">
          <ac:chgData name="Palit, Tapti" userId="dec6fbcd-7598-406a-8cbf-504d4a3bac15" providerId="ADAL" clId="{ECD42228-5B96-4A72-B268-C46DF994E6B7}" dt="2024-01-25T06:24:04.431" v="54108" actId="20577"/>
          <ac:spMkLst>
            <pc:docMk/>
            <pc:sldMk cId="4097136951" sldId="888"/>
            <ac:spMk id="7" creationId="{05B2C013-A15C-AAB6-5070-049E85709C45}"/>
          </ac:spMkLst>
        </pc:spChg>
        <pc:spChg chg="add del mod ord">
          <ac:chgData name="Palit, Tapti" userId="dec6fbcd-7598-406a-8cbf-504d4a3bac15" providerId="ADAL" clId="{ECD42228-5B96-4A72-B268-C46DF994E6B7}" dt="2024-01-23T15:06:36.761" v="27122" actId="478"/>
          <ac:spMkLst>
            <pc:docMk/>
            <pc:sldMk cId="4097136951" sldId="888"/>
            <ac:spMk id="7" creationId="{C434EA30-A10A-4A5E-9276-AD6DE6C0B594}"/>
          </ac:spMkLst>
        </pc:spChg>
        <pc:spChg chg="add del mod">
          <ac:chgData name="Palit, Tapti" userId="dec6fbcd-7598-406a-8cbf-504d4a3bac15" providerId="ADAL" clId="{ECD42228-5B96-4A72-B268-C46DF994E6B7}" dt="2024-01-23T15:06:41.193" v="27123" actId="700"/>
          <ac:spMkLst>
            <pc:docMk/>
            <pc:sldMk cId="4097136951" sldId="888"/>
            <ac:spMk id="9" creationId="{296FAEA8-C2E1-6139-F64C-FD76DA3D464C}"/>
          </ac:spMkLst>
        </pc:spChg>
        <pc:spChg chg="add del mod ord">
          <ac:chgData name="Palit, Tapti" userId="dec6fbcd-7598-406a-8cbf-504d4a3bac15" providerId="ADAL" clId="{ECD42228-5B96-4A72-B268-C46DF994E6B7}" dt="2024-01-23T15:06:41.193" v="27123" actId="700"/>
          <ac:spMkLst>
            <pc:docMk/>
            <pc:sldMk cId="4097136951" sldId="888"/>
            <ac:spMk id="11" creationId="{05FB061B-857A-6952-A61A-4778C18E97F0}"/>
          </ac:spMkLst>
        </pc:spChg>
        <pc:spChg chg="add mod ord">
          <ac:chgData name="Palit, Tapti" userId="dec6fbcd-7598-406a-8cbf-504d4a3bac15" providerId="ADAL" clId="{ECD42228-5B96-4A72-B268-C46DF994E6B7}" dt="2024-01-25T13:35:09.104" v="58443" actId="20577"/>
          <ac:spMkLst>
            <pc:docMk/>
            <pc:sldMk cId="4097136951" sldId="888"/>
            <ac:spMk id="12" creationId="{498AE73A-CEAA-1376-AD9C-8110A90B14BF}"/>
          </ac:spMkLst>
        </pc:spChg>
        <pc:picChg chg="add del mod">
          <ac:chgData name="Palit, Tapti" userId="dec6fbcd-7598-406a-8cbf-504d4a3bac15" providerId="ADAL" clId="{ECD42228-5B96-4A72-B268-C46DF994E6B7}" dt="2024-01-25T03:30:44.482" v="48740" actId="478"/>
          <ac:picMkLst>
            <pc:docMk/>
            <pc:sldMk cId="4097136951" sldId="888"/>
            <ac:picMk id="3074" creationId="{C746B16F-1F15-561E-6450-FFEE628133E5}"/>
          </ac:picMkLst>
        </pc:picChg>
        <pc:picChg chg="add del mod">
          <ac:chgData name="Palit, Tapti" userId="dec6fbcd-7598-406a-8cbf-504d4a3bac15" providerId="ADAL" clId="{ECD42228-5B96-4A72-B268-C46DF994E6B7}" dt="2024-01-25T13:35:57.623" v="58446" actId="478"/>
          <ac:picMkLst>
            <pc:docMk/>
            <pc:sldMk cId="4097136951" sldId="888"/>
            <ac:picMk id="3076" creationId="{26E16DAD-48E1-CD95-693A-FD190AF70FC1}"/>
          </ac:picMkLst>
        </pc:picChg>
        <pc:picChg chg="add mod">
          <ac:chgData name="Palit, Tapti" userId="dec6fbcd-7598-406a-8cbf-504d4a3bac15" providerId="ADAL" clId="{ECD42228-5B96-4A72-B268-C46DF994E6B7}" dt="2024-01-25T03:32:11.653" v="48869" actId="1076"/>
          <ac:picMkLst>
            <pc:docMk/>
            <pc:sldMk cId="4097136951" sldId="888"/>
            <ac:picMk id="3078" creationId="{E7B4BB44-207D-AF75-B605-841BD4E59D8A}"/>
          </ac:picMkLst>
        </pc:picChg>
        <pc:picChg chg="add mod">
          <ac:chgData name="Palit, Tapti" userId="dec6fbcd-7598-406a-8cbf-504d4a3bac15" providerId="ADAL" clId="{ECD42228-5B96-4A72-B268-C46DF994E6B7}" dt="2024-01-25T03:34:06.133" v="48935" actId="1076"/>
          <ac:picMkLst>
            <pc:docMk/>
            <pc:sldMk cId="4097136951" sldId="888"/>
            <ac:picMk id="3080" creationId="{68567777-1E75-80A0-2589-2E2BA7DE8F73}"/>
          </ac:picMkLst>
        </pc:picChg>
        <pc:picChg chg="add">
          <ac:chgData name="Palit, Tapti" userId="dec6fbcd-7598-406a-8cbf-504d4a3bac15" providerId="ADAL" clId="{ECD42228-5B96-4A72-B268-C46DF994E6B7}" dt="2024-01-25T13:35:55.303" v="58445"/>
          <ac:picMkLst>
            <pc:docMk/>
            <pc:sldMk cId="4097136951" sldId="888"/>
            <ac:picMk id="6146" creationId="{7060EE0B-517F-A170-C34A-85F742A331A3}"/>
          </ac:picMkLst>
        </pc:pic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5T13:36:08.249" v="58447"/>
              <pc2:cmMkLst xmlns:pc2="http://schemas.microsoft.com/office/powerpoint/2019/9/main/command">
                <pc:docMk/>
                <pc:sldMk cId="4097136951" sldId="888"/>
                <pc2:cmMk id="{227BAD21-1704-4EBC-9B06-0B4E2DC36488}"/>
              </pc2:cmMkLst>
            </pc226:cmChg>
            <pc226:cmChg xmlns:pc226="http://schemas.microsoft.com/office/powerpoint/2022/06/main/command" chg="add">
              <pc226:chgData name="Palit, Tapti" userId="dec6fbcd-7598-406a-8cbf-504d4a3bac15" providerId="ADAL" clId="{ECD42228-5B96-4A72-B268-C46DF994E6B7}" dt="2024-01-25T13:49:47.720" v="58999"/>
              <pc2:cmMkLst xmlns:pc2="http://schemas.microsoft.com/office/powerpoint/2019/9/main/command">
                <pc:docMk/>
                <pc:sldMk cId="4097136951" sldId="888"/>
                <pc2:cmMk id="{2F6B944E-8A4D-41C4-B829-D7CCA2F91A36}"/>
              </pc2:cmMkLst>
            </pc226:cmChg>
          </p:ext>
        </pc:extLst>
      </pc:sldChg>
      <pc:sldChg chg="addSp delSp modSp add mod modAnim modNotesTx">
        <pc:chgData name="Palit, Tapti" userId="dec6fbcd-7598-406a-8cbf-504d4a3bac15" providerId="ADAL" clId="{ECD42228-5B96-4A72-B268-C46DF994E6B7}" dt="2024-01-23T03:13:59.113" v="16827" actId="20577"/>
        <pc:sldMkLst>
          <pc:docMk/>
          <pc:sldMk cId="1537709732" sldId="889"/>
        </pc:sldMkLst>
        <pc:spChg chg="add mod">
          <ac:chgData name="Palit, Tapti" userId="dec6fbcd-7598-406a-8cbf-504d4a3bac15" providerId="ADAL" clId="{ECD42228-5B96-4A72-B268-C46DF994E6B7}" dt="2024-01-23T03:02:07.180" v="15834"/>
          <ac:spMkLst>
            <pc:docMk/>
            <pc:sldMk cId="1537709732" sldId="889"/>
            <ac:spMk id="2" creationId="{687A758A-1265-EFFD-FFFA-DC4D80BD6E44}"/>
          </ac:spMkLst>
        </pc:spChg>
        <pc:spChg chg="mod">
          <ac:chgData name="Palit, Tapti" userId="dec6fbcd-7598-406a-8cbf-504d4a3bac15" providerId="ADAL" clId="{ECD42228-5B96-4A72-B268-C46DF994E6B7}" dt="2024-01-23T03:08:32.320" v="16295" actId="20577"/>
          <ac:spMkLst>
            <pc:docMk/>
            <pc:sldMk cId="1537709732" sldId="889"/>
            <ac:spMk id="3" creationId="{C2AC3463-E898-8385-593F-593DA4125E40}"/>
          </ac:spMkLst>
        </pc:spChg>
        <pc:spChg chg="add mod">
          <ac:chgData name="Palit, Tapti" userId="dec6fbcd-7598-406a-8cbf-504d4a3bac15" providerId="ADAL" clId="{ECD42228-5B96-4A72-B268-C46DF994E6B7}" dt="2024-01-23T03:04:01.125" v="16019" actId="14100"/>
          <ac:spMkLst>
            <pc:docMk/>
            <pc:sldMk cId="1537709732" sldId="889"/>
            <ac:spMk id="5" creationId="{214FB112-4A6D-3DF7-D43C-6A2E9A83B42C}"/>
          </ac:spMkLst>
        </pc:spChg>
        <pc:spChg chg="mod">
          <ac:chgData name="Palit, Tapti" userId="dec6fbcd-7598-406a-8cbf-504d4a3bac15" providerId="ADAL" clId="{ECD42228-5B96-4A72-B268-C46DF994E6B7}" dt="2024-01-23T03:13:59.113" v="16827" actId="20577"/>
          <ac:spMkLst>
            <pc:docMk/>
            <pc:sldMk cId="1537709732" sldId="889"/>
            <ac:spMk id="10" creationId="{EEA573DB-F656-4DB1-2FEF-7880B86E2669}"/>
          </ac:spMkLst>
        </pc:spChg>
        <pc:spChg chg="add del mod">
          <ac:chgData name="Palit, Tapti" userId="dec6fbcd-7598-406a-8cbf-504d4a3bac15" providerId="ADAL" clId="{ECD42228-5B96-4A72-B268-C46DF994E6B7}" dt="2024-01-23T03:02:11.805" v="15835" actId="1076"/>
          <ac:spMkLst>
            <pc:docMk/>
            <pc:sldMk cId="1537709732" sldId="889"/>
            <ac:spMk id="21" creationId="{C803BF47-1D0F-9C45-2B64-D2DD49D48835}"/>
          </ac:spMkLst>
        </pc:spChg>
        <pc:spChg chg="add del">
          <ac:chgData name="Palit, Tapti" userId="dec6fbcd-7598-406a-8cbf-504d4a3bac15" providerId="ADAL" clId="{ECD42228-5B96-4A72-B268-C46DF994E6B7}" dt="2024-01-23T03:02:05.042" v="15833" actId="478"/>
          <ac:spMkLst>
            <pc:docMk/>
            <pc:sldMk cId="1537709732" sldId="889"/>
            <ac:spMk id="22" creationId="{A21DFF9E-CFF9-CF82-A9AC-63CC53F753AB}"/>
          </ac:spMkLst>
        </pc:spChg>
      </pc:sldChg>
      <pc:sldChg chg="modSp add mod modNotesTx">
        <pc:chgData name="Palit, Tapti" userId="dec6fbcd-7598-406a-8cbf-504d4a3bac15" providerId="ADAL" clId="{ECD42228-5B96-4A72-B268-C46DF994E6B7}" dt="2024-01-23T15:09:42.488" v="27500" actId="20577"/>
        <pc:sldMkLst>
          <pc:docMk/>
          <pc:sldMk cId="491903529" sldId="890"/>
        </pc:sldMkLst>
        <pc:spChg chg="mod">
          <ac:chgData name="Palit, Tapti" userId="dec6fbcd-7598-406a-8cbf-504d4a3bac15" providerId="ADAL" clId="{ECD42228-5B96-4A72-B268-C46DF994E6B7}" dt="2024-01-23T03:08:39.193" v="16311" actId="20577"/>
          <ac:spMkLst>
            <pc:docMk/>
            <pc:sldMk cId="491903529" sldId="890"/>
            <ac:spMk id="3" creationId="{C2AC3463-E898-8385-593F-593DA4125E40}"/>
          </ac:spMkLst>
        </pc:spChg>
        <pc:spChg chg="mod">
          <ac:chgData name="Palit, Tapti" userId="dec6fbcd-7598-406a-8cbf-504d4a3bac15" providerId="ADAL" clId="{ECD42228-5B96-4A72-B268-C46DF994E6B7}" dt="2024-01-23T03:07:58.597" v="16226" actId="1076"/>
          <ac:spMkLst>
            <pc:docMk/>
            <pc:sldMk cId="491903529" sldId="890"/>
            <ac:spMk id="5" creationId="{214FB112-4A6D-3DF7-D43C-6A2E9A83B42C}"/>
          </ac:spMkLst>
        </pc:spChg>
        <pc:spChg chg="mod">
          <ac:chgData name="Palit, Tapti" userId="dec6fbcd-7598-406a-8cbf-504d4a3bac15" providerId="ADAL" clId="{ECD42228-5B96-4A72-B268-C46DF994E6B7}" dt="2024-01-23T03:14:03.738" v="16828" actId="20577"/>
          <ac:spMkLst>
            <pc:docMk/>
            <pc:sldMk cId="491903529" sldId="890"/>
            <ac:spMk id="10" creationId="{EEA573DB-F656-4DB1-2FEF-7880B86E2669}"/>
          </ac:spMkLst>
        </pc:spChg>
        <pc:spChg chg="mod">
          <ac:chgData name="Palit, Tapti" userId="dec6fbcd-7598-406a-8cbf-504d4a3bac15" providerId="ADAL" clId="{ECD42228-5B96-4A72-B268-C46DF994E6B7}" dt="2024-01-23T03:07:58.597" v="16226" actId="1076"/>
          <ac:spMkLst>
            <pc:docMk/>
            <pc:sldMk cId="491903529" sldId="890"/>
            <ac:spMk id="21" creationId="{C803BF47-1D0F-9C45-2B64-D2DD49D48835}"/>
          </ac:spMkLst>
        </pc:spChg>
      </pc:sldChg>
      <pc:sldChg chg="addSp delSp modSp add mod modClrScheme delAnim modAnim chgLayout modNotesTx">
        <pc:chgData name="Palit, Tapti" userId="dec6fbcd-7598-406a-8cbf-504d4a3bac15" providerId="ADAL" clId="{ECD42228-5B96-4A72-B268-C46DF994E6B7}" dt="2024-01-23T15:10:05.825" v="27539" actId="20577"/>
        <pc:sldMkLst>
          <pc:docMk/>
          <pc:sldMk cId="809891943" sldId="891"/>
        </pc:sldMkLst>
        <pc:spChg chg="add mod">
          <ac:chgData name="Palit, Tapti" userId="dec6fbcd-7598-406a-8cbf-504d4a3bac15" providerId="ADAL" clId="{ECD42228-5B96-4A72-B268-C46DF994E6B7}" dt="2024-01-23T03:12:17.356" v="16779" actId="14100"/>
          <ac:spMkLst>
            <pc:docMk/>
            <pc:sldMk cId="809891943" sldId="891"/>
            <ac:spMk id="2" creationId="{97F222EE-10BB-5BF5-7D56-35951A11B61F}"/>
          </ac:spMkLst>
        </pc:spChg>
        <pc:spChg chg="mod ord">
          <ac:chgData name="Palit, Tapti" userId="dec6fbcd-7598-406a-8cbf-504d4a3bac15" providerId="ADAL" clId="{ECD42228-5B96-4A72-B268-C46DF994E6B7}" dt="2024-01-23T03:19:42.501" v="17231" actId="700"/>
          <ac:spMkLst>
            <pc:docMk/>
            <pc:sldMk cId="809891943" sldId="891"/>
            <ac:spMk id="3" creationId="{C2AC3463-E898-8385-593F-593DA4125E40}"/>
          </ac:spMkLst>
        </pc:spChg>
        <pc:spChg chg="mod ord">
          <ac:chgData name="Palit, Tapti" userId="dec6fbcd-7598-406a-8cbf-504d4a3bac15" providerId="ADAL" clId="{ECD42228-5B96-4A72-B268-C46DF994E6B7}" dt="2024-01-23T03:19:42.501" v="17231" actId="700"/>
          <ac:spMkLst>
            <pc:docMk/>
            <pc:sldMk cId="809891943" sldId="891"/>
            <ac:spMk id="4" creationId="{7309343E-9268-AC9B-BD89-8BFF30271D67}"/>
          </ac:spMkLst>
        </pc:spChg>
        <pc:spChg chg="del">
          <ac:chgData name="Palit, Tapti" userId="dec6fbcd-7598-406a-8cbf-504d4a3bac15" providerId="ADAL" clId="{ECD42228-5B96-4A72-B268-C46DF994E6B7}" dt="2024-01-23T03:10:45.776" v="16603" actId="478"/>
          <ac:spMkLst>
            <pc:docMk/>
            <pc:sldMk cId="809891943" sldId="891"/>
            <ac:spMk id="5" creationId="{214FB112-4A6D-3DF7-D43C-6A2E9A83B42C}"/>
          </ac:spMkLst>
        </pc:spChg>
        <pc:spChg chg="add mod">
          <ac:chgData name="Palit, Tapti" userId="dec6fbcd-7598-406a-8cbf-504d4a3bac15" providerId="ADAL" clId="{ECD42228-5B96-4A72-B268-C46DF994E6B7}" dt="2024-01-23T03:15:41.285" v="17028" actId="1076"/>
          <ac:spMkLst>
            <pc:docMk/>
            <pc:sldMk cId="809891943" sldId="891"/>
            <ac:spMk id="6" creationId="{720DF1AF-4A15-908F-5F01-97CDBA9ED66E}"/>
          </ac:spMkLst>
        </pc:spChg>
        <pc:spChg chg="add mod">
          <ac:chgData name="Palit, Tapti" userId="dec6fbcd-7598-406a-8cbf-504d4a3bac15" providerId="ADAL" clId="{ECD42228-5B96-4A72-B268-C46DF994E6B7}" dt="2024-01-23T03:16:01.177" v="17077" actId="1076"/>
          <ac:spMkLst>
            <pc:docMk/>
            <pc:sldMk cId="809891943" sldId="891"/>
            <ac:spMk id="7" creationId="{D28C5FC1-2886-BDA8-55C4-3926BA509E46}"/>
          </ac:spMkLst>
        </pc:spChg>
        <pc:spChg chg="add mod">
          <ac:chgData name="Palit, Tapti" userId="dec6fbcd-7598-406a-8cbf-504d4a3bac15" providerId="ADAL" clId="{ECD42228-5B96-4A72-B268-C46DF994E6B7}" dt="2024-01-23T03:16:32.117" v="17127" actId="1076"/>
          <ac:spMkLst>
            <pc:docMk/>
            <pc:sldMk cId="809891943" sldId="891"/>
            <ac:spMk id="8" creationId="{62071499-E1F0-CD2D-7726-1F30EDE73651}"/>
          </ac:spMkLst>
        </pc:spChg>
        <pc:spChg chg="add mod">
          <ac:chgData name="Palit, Tapti" userId="dec6fbcd-7598-406a-8cbf-504d4a3bac15" providerId="ADAL" clId="{ECD42228-5B96-4A72-B268-C46DF994E6B7}" dt="2024-01-23T03:18:10.003" v="17221" actId="20577"/>
          <ac:spMkLst>
            <pc:docMk/>
            <pc:sldMk cId="809891943" sldId="891"/>
            <ac:spMk id="9" creationId="{D3E7932B-706A-592D-994C-89A9AA00CC26}"/>
          </ac:spMkLst>
        </pc:spChg>
        <pc:spChg chg="mod">
          <ac:chgData name="Palit, Tapti" userId="dec6fbcd-7598-406a-8cbf-504d4a3bac15" providerId="ADAL" clId="{ECD42228-5B96-4A72-B268-C46DF994E6B7}" dt="2024-01-23T03:14:08.276" v="16829" actId="20577"/>
          <ac:spMkLst>
            <pc:docMk/>
            <pc:sldMk cId="809891943" sldId="891"/>
            <ac:spMk id="10" creationId="{EEA573DB-F656-4DB1-2FEF-7880B86E2669}"/>
          </ac:spMkLst>
        </pc:spChg>
        <pc:spChg chg="add mod ord">
          <ac:chgData name="Palit, Tapti" userId="dec6fbcd-7598-406a-8cbf-504d4a3bac15" providerId="ADAL" clId="{ECD42228-5B96-4A72-B268-C46DF994E6B7}" dt="2024-01-23T03:19:58.882" v="17260" actId="122"/>
          <ac:spMkLst>
            <pc:docMk/>
            <pc:sldMk cId="809891943" sldId="891"/>
            <ac:spMk id="15" creationId="{3F0890A5-95AC-279E-B352-9138B8614E38}"/>
          </ac:spMkLst>
        </pc:spChg>
        <pc:spChg chg="del">
          <ac:chgData name="Palit, Tapti" userId="dec6fbcd-7598-406a-8cbf-504d4a3bac15" providerId="ADAL" clId="{ECD42228-5B96-4A72-B268-C46DF994E6B7}" dt="2024-01-23T03:10:47.841" v="16604" actId="478"/>
          <ac:spMkLst>
            <pc:docMk/>
            <pc:sldMk cId="809891943" sldId="891"/>
            <ac:spMk id="21" creationId="{C803BF47-1D0F-9C45-2B64-D2DD49D48835}"/>
          </ac:spMkLst>
        </pc:spChg>
      </pc:sldChg>
      <pc:sldChg chg="addSp delSp modSp add mod modClrScheme modAnim chgLayout modNotesTx">
        <pc:chgData name="Palit, Tapti" userId="dec6fbcd-7598-406a-8cbf-504d4a3bac15" providerId="ADAL" clId="{ECD42228-5B96-4A72-B268-C46DF994E6B7}" dt="2024-01-23T15:10:23.969" v="27573" actId="20577"/>
        <pc:sldMkLst>
          <pc:docMk/>
          <pc:sldMk cId="2693632428" sldId="892"/>
        </pc:sldMkLst>
        <pc:spChg chg="del">
          <ac:chgData name="Palit, Tapti" userId="dec6fbcd-7598-406a-8cbf-504d4a3bac15" providerId="ADAL" clId="{ECD42228-5B96-4A72-B268-C46DF994E6B7}" dt="2024-01-23T03:20:51.759" v="17310" actId="478"/>
          <ac:spMkLst>
            <pc:docMk/>
            <pc:sldMk cId="2693632428" sldId="892"/>
            <ac:spMk id="2" creationId="{97F222EE-10BB-5BF5-7D56-35951A11B61F}"/>
          </ac:spMkLst>
        </pc:spChg>
        <pc:spChg chg="mod ord">
          <ac:chgData name="Palit, Tapti" userId="dec6fbcd-7598-406a-8cbf-504d4a3bac15" providerId="ADAL" clId="{ECD42228-5B96-4A72-B268-C46DF994E6B7}" dt="2024-01-23T03:26:41.328" v="17383" actId="700"/>
          <ac:spMkLst>
            <pc:docMk/>
            <pc:sldMk cId="2693632428" sldId="892"/>
            <ac:spMk id="3" creationId="{C2AC3463-E898-8385-593F-593DA4125E40}"/>
          </ac:spMkLst>
        </pc:spChg>
        <pc:spChg chg="mod ord">
          <ac:chgData name="Palit, Tapti" userId="dec6fbcd-7598-406a-8cbf-504d4a3bac15" providerId="ADAL" clId="{ECD42228-5B96-4A72-B268-C46DF994E6B7}" dt="2024-01-23T03:26:41.328" v="17383" actId="700"/>
          <ac:spMkLst>
            <pc:docMk/>
            <pc:sldMk cId="2693632428" sldId="892"/>
            <ac:spMk id="4" creationId="{7309343E-9268-AC9B-BD89-8BFF30271D67}"/>
          </ac:spMkLst>
        </pc:spChg>
        <pc:spChg chg="add mod">
          <ac:chgData name="Palit, Tapti" userId="dec6fbcd-7598-406a-8cbf-504d4a3bac15" providerId="ADAL" clId="{ECD42228-5B96-4A72-B268-C46DF994E6B7}" dt="2024-01-23T03:21:40.548" v="17325" actId="1076"/>
          <ac:spMkLst>
            <pc:docMk/>
            <pc:sldMk cId="2693632428" sldId="892"/>
            <ac:spMk id="5" creationId="{BAE484D7-8B89-56C3-6ECC-47E24D20EC13}"/>
          </ac:spMkLst>
        </pc:spChg>
        <pc:spChg chg="del">
          <ac:chgData name="Palit, Tapti" userId="dec6fbcd-7598-406a-8cbf-504d4a3bac15" providerId="ADAL" clId="{ECD42228-5B96-4A72-B268-C46DF994E6B7}" dt="2024-01-23T03:20:38.405" v="17308" actId="478"/>
          <ac:spMkLst>
            <pc:docMk/>
            <pc:sldMk cId="2693632428" sldId="892"/>
            <ac:spMk id="6" creationId="{720DF1AF-4A15-908F-5F01-97CDBA9ED66E}"/>
          </ac:spMkLst>
        </pc:spChg>
        <pc:spChg chg="del mod">
          <ac:chgData name="Palit, Tapti" userId="dec6fbcd-7598-406a-8cbf-504d4a3bac15" providerId="ADAL" clId="{ECD42228-5B96-4A72-B268-C46DF994E6B7}" dt="2024-01-23T03:20:57.408" v="17312" actId="478"/>
          <ac:spMkLst>
            <pc:docMk/>
            <pc:sldMk cId="2693632428" sldId="892"/>
            <ac:spMk id="7" creationId="{D28C5FC1-2886-BDA8-55C4-3926BA509E46}"/>
          </ac:spMkLst>
        </pc:spChg>
        <pc:spChg chg="del">
          <ac:chgData name="Palit, Tapti" userId="dec6fbcd-7598-406a-8cbf-504d4a3bac15" providerId="ADAL" clId="{ECD42228-5B96-4A72-B268-C46DF994E6B7}" dt="2024-01-23T03:20:40.417" v="17309" actId="478"/>
          <ac:spMkLst>
            <pc:docMk/>
            <pc:sldMk cId="2693632428" sldId="892"/>
            <ac:spMk id="8" creationId="{62071499-E1F0-CD2D-7726-1F30EDE73651}"/>
          </ac:spMkLst>
        </pc:spChg>
        <pc:spChg chg="del">
          <ac:chgData name="Palit, Tapti" userId="dec6fbcd-7598-406a-8cbf-504d4a3bac15" providerId="ADAL" clId="{ECD42228-5B96-4A72-B268-C46DF994E6B7}" dt="2024-01-23T03:21:05.271" v="17313" actId="478"/>
          <ac:spMkLst>
            <pc:docMk/>
            <pc:sldMk cId="2693632428" sldId="892"/>
            <ac:spMk id="9" creationId="{D3E7932B-706A-592D-994C-89A9AA00CC26}"/>
          </ac:spMkLst>
        </pc:spChg>
        <pc:spChg chg="mod">
          <ac:chgData name="Palit, Tapti" userId="dec6fbcd-7598-406a-8cbf-504d4a3bac15" providerId="ADAL" clId="{ECD42228-5B96-4A72-B268-C46DF994E6B7}" dt="2024-01-23T03:22:02.686" v="17332" actId="20577"/>
          <ac:spMkLst>
            <pc:docMk/>
            <pc:sldMk cId="2693632428" sldId="892"/>
            <ac:spMk id="11" creationId="{E5E969E0-3A17-659B-64C3-EB6001F90104}"/>
          </ac:spMkLst>
        </pc:spChg>
        <pc:spChg chg="mod">
          <ac:chgData name="Palit, Tapti" userId="dec6fbcd-7598-406a-8cbf-504d4a3bac15" providerId="ADAL" clId="{ECD42228-5B96-4A72-B268-C46DF994E6B7}" dt="2024-01-23T03:21:41.476" v="17326" actId="20577"/>
          <ac:spMkLst>
            <pc:docMk/>
            <pc:sldMk cId="2693632428" sldId="892"/>
            <ac:spMk id="12" creationId="{18B490F0-B8D0-84DB-04DD-EC2F0F476633}"/>
          </ac:spMkLst>
        </pc:spChg>
        <pc:spChg chg="mod ord">
          <ac:chgData name="Palit, Tapti" userId="dec6fbcd-7598-406a-8cbf-504d4a3bac15" providerId="ADAL" clId="{ECD42228-5B96-4A72-B268-C46DF994E6B7}" dt="2024-01-23T03:26:41.328" v="17383" actId="700"/>
          <ac:spMkLst>
            <pc:docMk/>
            <pc:sldMk cId="2693632428" sldId="892"/>
            <ac:spMk id="15" creationId="{3F0890A5-95AC-279E-B352-9138B8614E38}"/>
          </ac:spMkLst>
        </pc:spChg>
        <pc:spChg chg="del">
          <ac:chgData name="Palit, Tapti" userId="dec6fbcd-7598-406a-8cbf-504d4a3bac15" providerId="ADAL" clId="{ECD42228-5B96-4A72-B268-C46DF994E6B7}" dt="2024-01-23T03:22:53.695" v="17338" actId="478"/>
          <ac:spMkLst>
            <pc:docMk/>
            <pc:sldMk cId="2693632428" sldId="892"/>
            <ac:spMk id="20" creationId="{67DB1604-5770-BF45-6E88-ABB286747E63}"/>
          </ac:spMkLst>
        </pc:spChg>
        <pc:spChg chg="del">
          <ac:chgData name="Palit, Tapti" userId="dec6fbcd-7598-406a-8cbf-504d4a3bac15" providerId="ADAL" clId="{ECD42228-5B96-4A72-B268-C46DF994E6B7}" dt="2024-01-23T03:22:57.373" v="17339" actId="478"/>
          <ac:spMkLst>
            <pc:docMk/>
            <pc:sldMk cId="2693632428" sldId="892"/>
            <ac:spMk id="23" creationId="{62D4A6D7-C435-AD42-8BE1-9EAB73CCA6ED}"/>
          </ac:spMkLst>
        </pc:spChg>
        <pc:spChg chg="add mod">
          <ac:chgData name="Palit, Tapti" userId="dec6fbcd-7598-406a-8cbf-504d4a3bac15" providerId="ADAL" clId="{ECD42228-5B96-4A72-B268-C46DF994E6B7}" dt="2024-01-23T03:22:26.243" v="17336" actId="20577"/>
          <ac:spMkLst>
            <pc:docMk/>
            <pc:sldMk cId="2693632428" sldId="892"/>
            <ac:spMk id="24" creationId="{A040C2B0-063E-29D1-EFE2-E2C6158EE5D3}"/>
          </ac:spMkLst>
        </pc:spChg>
        <pc:spChg chg="add mod">
          <ac:chgData name="Palit, Tapti" userId="dec6fbcd-7598-406a-8cbf-504d4a3bac15" providerId="ADAL" clId="{ECD42228-5B96-4A72-B268-C46DF994E6B7}" dt="2024-01-23T03:42:14.333" v="18114" actId="1076"/>
          <ac:spMkLst>
            <pc:docMk/>
            <pc:sldMk cId="2693632428" sldId="892"/>
            <ac:spMk id="25" creationId="{A1606480-3FDE-F7F1-1F56-AC0A64886FE8}"/>
          </ac:spMkLst>
        </pc:spChg>
        <pc:spChg chg="add mod">
          <ac:chgData name="Palit, Tapti" userId="dec6fbcd-7598-406a-8cbf-504d4a3bac15" providerId="ADAL" clId="{ECD42228-5B96-4A72-B268-C46DF994E6B7}" dt="2024-01-23T03:42:14.333" v="18114" actId="1076"/>
          <ac:spMkLst>
            <pc:docMk/>
            <pc:sldMk cId="2693632428" sldId="892"/>
            <ac:spMk id="26" creationId="{155DD7E7-4F44-C620-CF29-3E93163242CE}"/>
          </ac:spMkLst>
        </pc:spChg>
        <pc:spChg chg="add mod">
          <ac:chgData name="Palit, Tapti" userId="dec6fbcd-7598-406a-8cbf-504d4a3bac15" providerId="ADAL" clId="{ECD42228-5B96-4A72-B268-C46DF994E6B7}" dt="2024-01-23T03:42:14.333" v="18114" actId="1076"/>
          <ac:spMkLst>
            <pc:docMk/>
            <pc:sldMk cId="2693632428" sldId="892"/>
            <ac:spMk id="27" creationId="{EA75441B-37AC-9318-974F-6A0ACB44BECC}"/>
          </ac:spMkLst>
        </pc:spChg>
        <pc:spChg chg="add mod">
          <ac:chgData name="Palit, Tapti" userId="dec6fbcd-7598-406a-8cbf-504d4a3bac15" providerId="ADAL" clId="{ECD42228-5B96-4A72-B268-C46DF994E6B7}" dt="2024-01-23T03:42:14.333" v="18114" actId="1076"/>
          <ac:spMkLst>
            <pc:docMk/>
            <pc:sldMk cId="2693632428" sldId="892"/>
            <ac:spMk id="28" creationId="{AA7CFD24-FF2B-1C8F-2A92-3A0B1E71D592}"/>
          </ac:spMkLst>
        </pc:spChg>
        <pc:spChg chg="add del mod ord">
          <ac:chgData name="Palit, Tapti" userId="dec6fbcd-7598-406a-8cbf-504d4a3bac15" providerId="ADAL" clId="{ECD42228-5B96-4A72-B268-C46DF994E6B7}" dt="2024-01-23T03:26:43.715" v="17384"/>
          <ac:spMkLst>
            <pc:docMk/>
            <pc:sldMk cId="2693632428" sldId="892"/>
            <ac:spMk id="29" creationId="{DE9555C7-9E06-2EFF-58E2-796EF103C9B3}"/>
          </ac:spMkLst>
        </pc:spChg>
        <pc:spChg chg="add mod">
          <ac:chgData name="Palit, Tapti" userId="dec6fbcd-7598-406a-8cbf-504d4a3bac15" providerId="ADAL" clId="{ECD42228-5B96-4A72-B268-C46DF994E6B7}" dt="2024-01-23T03:26:43.715" v="17384"/>
          <ac:spMkLst>
            <pc:docMk/>
            <pc:sldMk cId="2693632428" sldId="892"/>
            <ac:spMk id="30" creationId="{163A725C-EE09-3F02-F9E0-DF053864AF61}"/>
          </ac:spMkLst>
        </pc:spChg>
        <pc:spChg chg="add mod">
          <ac:chgData name="Palit, Tapti" userId="dec6fbcd-7598-406a-8cbf-504d4a3bac15" providerId="ADAL" clId="{ECD42228-5B96-4A72-B268-C46DF994E6B7}" dt="2024-01-23T03:27:32.325" v="17426" actId="1076"/>
          <ac:spMkLst>
            <pc:docMk/>
            <pc:sldMk cId="2693632428" sldId="892"/>
            <ac:spMk id="31" creationId="{20F3CB22-17E4-98F6-CD39-BE5A9F806F9D}"/>
          </ac:spMkLst>
        </pc:spChg>
        <pc:graphicFrameChg chg="mod modGraphic">
          <ac:chgData name="Palit, Tapti" userId="dec6fbcd-7598-406a-8cbf-504d4a3bac15" providerId="ADAL" clId="{ECD42228-5B96-4A72-B268-C46DF994E6B7}" dt="2024-01-23T03:42:14.333" v="18114" actId="1076"/>
          <ac:graphicFrameMkLst>
            <pc:docMk/>
            <pc:sldMk cId="2693632428" sldId="892"/>
            <ac:graphicFrameMk id="14" creationId="{47782D33-9D3B-4C31-1D10-C9D686012854}"/>
          </ac:graphicFrameMkLst>
        </pc:graphicFrameChg>
        <pc:cxnChg chg="mod">
          <ac:chgData name="Palit, Tapti" userId="dec6fbcd-7598-406a-8cbf-504d4a3bac15" providerId="ADAL" clId="{ECD42228-5B96-4A72-B268-C46DF994E6B7}" dt="2024-01-23T03:21:51.229" v="17327" actId="1076"/>
          <ac:cxnSpMkLst>
            <pc:docMk/>
            <pc:sldMk cId="2693632428" sldId="892"/>
            <ac:cxnSpMk id="16" creationId="{BAFAA1AF-F0A5-DCB5-D35C-BDB01BD8D844}"/>
          </ac:cxnSpMkLst>
        </pc:cxnChg>
        <pc:cxnChg chg="mod">
          <ac:chgData name="Palit, Tapti" userId="dec6fbcd-7598-406a-8cbf-504d4a3bac15" providerId="ADAL" clId="{ECD42228-5B96-4A72-B268-C46DF994E6B7}" dt="2024-01-23T03:21:39.940" v="17324" actId="14100"/>
          <ac:cxnSpMkLst>
            <pc:docMk/>
            <pc:sldMk cId="2693632428" sldId="892"/>
            <ac:cxnSpMk id="17" creationId="{F5A9ADBF-BCC8-3622-88B5-E8D0755ECFC9}"/>
          </ac:cxnSpMkLst>
        </pc:cxnChg>
      </pc:sldChg>
      <pc:sldChg chg="modSp add del">
        <pc:chgData name="Palit, Tapti" userId="dec6fbcd-7598-406a-8cbf-504d4a3bac15" providerId="ADAL" clId="{ECD42228-5B96-4A72-B268-C46DF994E6B7}" dt="2024-01-23T03:20:04.046" v="17261" actId="47"/>
        <pc:sldMkLst>
          <pc:docMk/>
          <pc:sldMk cId="3070822536" sldId="892"/>
        </pc:sldMkLst>
        <pc:spChg chg="mod">
          <ac:chgData name="Palit, Tapti" userId="dec6fbcd-7598-406a-8cbf-504d4a3bac15" providerId="ADAL" clId="{ECD42228-5B96-4A72-B268-C46DF994E6B7}" dt="2024-01-23T03:19:25.198" v="17230" actId="20577"/>
          <ac:spMkLst>
            <pc:docMk/>
            <pc:sldMk cId="3070822536" sldId="892"/>
            <ac:spMk id="3" creationId="{C2AC3463-E898-8385-593F-593DA4125E40}"/>
          </ac:spMkLst>
        </pc:spChg>
      </pc:sldChg>
      <pc:sldChg chg="addSp delSp modSp new del mod modClrScheme addAnim delAnim modAnim addCm chgLayout modNotesTx">
        <pc:chgData name="Palit, Tapti" userId="dec6fbcd-7598-406a-8cbf-504d4a3bac15" providerId="ADAL" clId="{ECD42228-5B96-4A72-B268-C46DF994E6B7}" dt="2024-01-25T03:49:27.863" v="49415" actId="2696"/>
        <pc:sldMkLst>
          <pc:docMk/>
          <pc:sldMk cId="3356010725" sldId="893"/>
        </pc:sldMkLst>
        <pc:spChg chg="mod ord">
          <ac:chgData name="Palit, Tapti" userId="dec6fbcd-7598-406a-8cbf-504d4a3bac15" providerId="ADAL" clId="{ECD42228-5B96-4A72-B268-C46DF994E6B7}" dt="2024-01-25T03:47:34.774" v="49406" actId="6549"/>
          <ac:spMkLst>
            <pc:docMk/>
            <pc:sldMk cId="3356010725" sldId="893"/>
            <ac:spMk id="2" creationId="{78ADB5FF-CFA4-7564-97E6-5A49C2EBB235}"/>
          </ac:spMkLst>
        </pc:spChg>
        <pc:spChg chg="mod ord">
          <ac:chgData name="Palit, Tapti" userId="dec6fbcd-7598-406a-8cbf-504d4a3bac15" providerId="ADAL" clId="{ECD42228-5B96-4A72-B268-C46DF994E6B7}" dt="2024-01-25T03:47:31.222" v="49405" actId="20577"/>
          <ac:spMkLst>
            <pc:docMk/>
            <pc:sldMk cId="3356010725" sldId="893"/>
            <ac:spMk id="3" creationId="{5FE2BFFF-7C0B-8516-60E0-B77A6D70F108}"/>
          </ac:spMkLst>
        </pc:spChg>
        <pc:spChg chg="mod ord">
          <ac:chgData name="Palit, Tapti" userId="dec6fbcd-7598-406a-8cbf-504d4a3bac15" providerId="ADAL" clId="{ECD42228-5B96-4A72-B268-C46DF994E6B7}" dt="2024-01-23T03:34:56.776" v="17707" actId="700"/>
          <ac:spMkLst>
            <pc:docMk/>
            <pc:sldMk cId="3356010725" sldId="893"/>
            <ac:spMk id="4" creationId="{CA26C6D6-FCC7-5F40-D15B-ED0E5977695B}"/>
          </ac:spMkLst>
        </pc:spChg>
        <pc:spChg chg="del mod">
          <ac:chgData name="Palit, Tapti" userId="dec6fbcd-7598-406a-8cbf-504d4a3bac15" providerId="ADAL" clId="{ECD42228-5B96-4A72-B268-C46DF994E6B7}" dt="2024-01-23T03:34:52.570" v="17706" actId="478"/>
          <ac:spMkLst>
            <pc:docMk/>
            <pc:sldMk cId="3356010725" sldId="893"/>
            <ac:spMk id="5" creationId="{5284EC5C-EB35-9247-C376-71D3A71A6DE3}"/>
          </ac:spMkLst>
        </pc:spChg>
        <pc:spChg chg="add mod">
          <ac:chgData name="Palit, Tapti" userId="dec6fbcd-7598-406a-8cbf-504d4a3bac15" providerId="ADAL" clId="{ECD42228-5B96-4A72-B268-C46DF994E6B7}" dt="2024-01-23T03:33:20.855" v="17638" actId="1076"/>
          <ac:spMkLst>
            <pc:docMk/>
            <pc:sldMk cId="3356010725" sldId="893"/>
            <ac:spMk id="6" creationId="{4419A68E-2AD6-8E5B-47D1-A9B8CD834906}"/>
          </ac:spMkLst>
        </pc:spChg>
        <pc:spChg chg="add mod">
          <ac:chgData name="Palit, Tapti" userId="dec6fbcd-7598-406a-8cbf-504d4a3bac15" providerId="ADAL" clId="{ECD42228-5B96-4A72-B268-C46DF994E6B7}" dt="2024-01-23T03:33:20.855" v="17638" actId="1076"/>
          <ac:spMkLst>
            <pc:docMk/>
            <pc:sldMk cId="3356010725" sldId="893"/>
            <ac:spMk id="7" creationId="{A196A5EA-CF60-FC0A-0B81-B69B06138ABF}"/>
          </ac:spMkLst>
        </pc:spChg>
        <pc:spChg chg="add mod">
          <ac:chgData name="Palit, Tapti" userId="dec6fbcd-7598-406a-8cbf-504d4a3bac15" providerId="ADAL" clId="{ECD42228-5B96-4A72-B268-C46DF994E6B7}" dt="2024-01-23T03:33:20.855" v="17638" actId="1076"/>
          <ac:spMkLst>
            <pc:docMk/>
            <pc:sldMk cId="3356010725" sldId="893"/>
            <ac:spMk id="8" creationId="{3938D7B5-F57A-096C-ECE0-A5E1B9FAA446}"/>
          </ac:spMkLst>
        </pc:spChg>
        <pc:spChg chg="add del mod">
          <ac:chgData name="Palit, Tapti" userId="dec6fbcd-7598-406a-8cbf-504d4a3bac15" providerId="ADAL" clId="{ECD42228-5B96-4A72-B268-C46DF994E6B7}" dt="2024-01-23T03:33:20.855" v="17638" actId="1076"/>
          <ac:spMkLst>
            <pc:docMk/>
            <pc:sldMk cId="3356010725" sldId="893"/>
            <ac:spMk id="9" creationId="{733BFF08-0FF8-B61B-88F5-45B4DBC85C91}"/>
          </ac:spMkLst>
        </pc:spChg>
        <pc:spChg chg="add mod">
          <ac:chgData name="Palit, Tapti" userId="dec6fbcd-7598-406a-8cbf-504d4a3bac15" providerId="ADAL" clId="{ECD42228-5B96-4A72-B268-C46DF994E6B7}" dt="2024-01-23T03:33:20.855" v="17638" actId="1076"/>
          <ac:spMkLst>
            <pc:docMk/>
            <pc:sldMk cId="3356010725" sldId="893"/>
            <ac:spMk id="10" creationId="{0BAEBBC9-32D5-CB07-3DAE-43C5D6E8F4DD}"/>
          </ac:spMkLst>
        </pc:spChg>
        <pc:spChg chg="add mod">
          <ac:chgData name="Palit, Tapti" userId="dec6fbcd-7598-406a-8cbf-504d4a3bac15" providerId="ADAL" clId="{ECD42228-5B96-4A72-B268-C46DF994E6B7}" dt="2024-01-23T03:33:20.855" v="17638" actId="1076"/>
          <ac:spMkLst>
            <pc:docMk/>
            <pc:sldMk cId="3356010725" sldId="893"/>
            <ac:spMk id="11" creationId="{A96009CE-EC1A-5847-5D69-604392CC0421}"/>
          </ac:spMkLst>
        </pc:spChg>
        <pc:spChg chg="add mod">
          <ac:chgData name="Palit, Tapti" userId="dec6fbcd-7598-406a-8cbf-504d4a3bac15" providerId="ADAL" clId="{ECD42228-5B96-4A72-B268-C46DF994E6B7}" dt="2024-01-23T03:33:20.855" v="17638" actId="1076"/>
          <ac:spMkLst>
            <pc:docMk/>
            <pc:sldMk cId="3356010725" sldId="893"/>
            <ac:spMk id="12" creationId="{8972A315-A179-F955-E9B5-4D88018F6679}"/>
          </ac:spMkLst>
        </pc:spChg>
        <pc:spChg chg="add mod">
          <ac:chgData name="Palit, Tapti" userId="dec6fbcd-7598-406a-8cbf-504d4a3bac15" providerId="ADAL" clId="{ECD42228-5B96-4A72-B268-C46DF994E6B7}" dt="2024-01-23T03:33:20.855" v="17638" actId="1076"/>
          <ac:spMkLst>
            <pc:docMk/>
            <pc:sldMk cId="3356010725" sldId="893"/>
            <ac:spMk id="13" creationId="{C25C473C-38E3-1E2F-26BE-C407684C6240}"/>
          </ac:spMkLst>
        </pc:spChg>
        <pc:spChg chg="add mod">
          <ac:chgData name="Palit, Tapti" userId="dec6fbcd-7598-406a-8cbf-504d4a3bac15" providerId="ADAL" clId="{ECD42228-5B96-4A72-B268-C46DF994E6B7}" dt="2024-01-23T03:33:39.959" v="17651" actId="14100"/>
          <ac:spMkLst>
            <pc:docMk/>
            <pc:sldMk cId="3356010725" sldId="893"/>
            <ac:spMk id="37" creationId="{C5BF83D3-5627-A8A0-0FD6-1FCFC87F5F92}"/>
          </ac:spMkLst>
        </pc:spChg>
        <pc:spChg chg="add mod">
          <ac:chgData name="Palit, Tapti" userId="dec6fbcd-7598-406a-8cbf-504d4a3bac15" providerId="ADAL" clId="{ECD42228-5B96-4A72-B268-C46DF994E6B7}" dt="2024-01-23T03:33:45.057" v="17653" actId="1076"/>
          <ac:spMkLst>
            <pc:docMk/>
            <pc:sldMk cId="3356010725" sldId="893"/>
            <ac:spMk id="38" creationId="{B081AC17-5BE7-7EB5-5832-020C31E0F728}"/>
          </ac:spMkLst>
        </pc:spChg>
        <pc:spChg chg="add del mod">
          <ac:chgData name="Palit, Tapti" userId="dec6fbcd-7598-406a-8cbf-504d4a3bac15" providerId="ADAL" clId="{ECD42228-5B96-4A72-B268-C46DF994E6B7}" dt="2024-01-23T03:34:56.776" v="17707" actId="700"/>
          <ac:spMkLst>
            <pc:docMk/>
            <pc:sldMk cId="3356010725" sldId="893"/>
            <ac:spMk id="40" creationId="{B0C4B2B5-1CD8-8301-7B24-5001AE8F9744}"/>
          </ac:spMkLst>
        </pc:spChg>
        <pc:spChg chg="add del mod">
          <ac:chgData name="Palit, Tapti" userId="dec6fbcd-7598-406a-8cbf-504d4a3bac15" providerId="ADAL" clId="{ECD42228-5B96-4A72-B268-C46DF994E6B7}" dt="2024-01-23T03:37:38.510" v="17946" actId="14100"/>
          <ac:spMkLst>
            <pc:docMk/>
            <pc:sldMk cId="3356010725" sldId="893"/>
            <ac:spMk id="42" creationId="{8E53E54D-1229-D392-3261-73886DC90D1B}"/>
          </ac:spMkLst>
        </pc:spChg>
        <pc:spChg chg="add mod">
          <ac:chgData name="Palit, Tapti" userId="dec6fbcd-7598-406a-8cbf-504d4a3bac15" providerId="ADAL" clId="{ECD42228-5B96-4A72-B268-C46DF994E6B7}" dt="2024-01-23T15:14:00.529" v="28032" actId="207"/>
          <ac:spMkLst>
            <pc:docMk/>
            <pc:sldMk cId="3356010725" sldId="893"/>
            <ac:spMk id="43" creationId="{2466F079-067A-2107-28AD-A38BB4C0E50D}"/>
          </ac:spMkLst>
        </pc:spChg>
        <pc:graphicFrameChg chg="add mod modGraphic">
          <ac:chgData name="Palit, Tapti" userId="dec6fbcd-7598-406a-8cbf-504d4a3bac15" providerId="ADAL" clId="{ECD42228-5B96-4A72-B268-C46DF994E6B7}" dt="2024-01-23T03:35:56.286" v="17738" actId="1076"/>
          <ac:graphicFrameMkLst>
            <pc:docMk/>
            <pc:sldMk cId="3356010725" sldId="893"/>
            <ac:graphicFrameMk id="41" creationId="{329C10E1-9B28-397E-2437-9A93E825EEED}"/>
          </ac:graphicFrameMkLst>
        </pc:graphicFrameChg>
        <pc:cxnChg chg="add mod">
          <ac:chgData name="Palit, Tapti" userId="dec6fbcd-7598-406a-8cbf-504d4a3bac15" providerId="ADAL" clId="{ECD42228-5B96-4A72-B268-C46DF994E6B7}" dt="2024-01-23T03:33:20.855" v="17638" actId="1076"/>
          <ac:cxnSpMkLst>
            <pc:docMk/>
            <pc:sldMk cId="3356010725" sldId="893"/>
            <ac:cxnSpMk id="15" creationId="{04D2C7C3-CCA4-33CD-A88D-5C7AA8DEC47B}"/>
          </ac:cxnSpMkLst>
        </pc:cxnChg>
        <pc:cxnChg chg="add mod">
          <ac:chgData name="Palit, Tapti" userId="dec6fbcd-7598-406a-8cbf-504d4a3bac15" providerId="ADAL" clId="{ECD42228-5B96-4A72-B268-C46DF994E6B7}" dt="2024-01-23T03:33:20.855" v="17638" actId="1076"/>
          <ac:cxnSpMkLst>
            <pc:docMk/>
            <pc:sldMk cId="3356010725" sldId="893"/>
            <ac:cxnSpMk id="16" creationId="{47CE0419-3B53-C4DC-F2AC-E7617695D07A}"/>
          </ac:cxnSpMkLst>
        </pc:cxnChg>
        <pc:cxnChg chg="add mod">
          <ac:chgData name="Palit, Tapti" userId="dec6fbcd-7598-406a-8cbf-504d4a3bac15" providerId="ADAL" clId="{ECD42228-5B96-4A72-B268-C46DF994E6B7}" dt="2024-01-23T03:33:20.855" v="17638" actId="1076"/>
          <ac:cxnSpMkLst>
            <pc:docMk/>
            <pc:sldMk cId="3356010725" sldId="893"/>
            <ac:cxnSpMk id="19" creationId="{793EDDD2-B890-ACF0-F1FC-461BAEFC460D}"/>
          </ac:cxnSpMkLst>
        </pc:cxnChg>
        <pc:cxnChg chg="add mod">
          <ac:chgData name="Palit, Tapti" userId="dec6fbcd-7598-406a-8cbf-504d4a3bac15" providerId="ADAL" clId="{ECD42228-5B96-4A72-B268-C46DF994E6B7}" dt="2024-01-23T03:33:20.855" v="17638" actId="1076"/>
          <ac:cxnSpMkLst>
            <pc:docMk/>
            <pc:sldMk cId="3356010725" sldId="893"/>
            <ac:cxnSpMk id="22" creationId="{CA8F21FB-E8CC-6374-0CC4-1841D5AE80BE}"/>
          </ac:cxnSpMkLst>
        </pc:cxnChg>
        <pc:cxnChg chg="add mod">
          <ac:chgData name="Palit, Tapti" userId="dec6fbcd-7598-406a-8cbf-504d4a3bac15" providerId="ADAL" clId="{ECD42228-5B96-4A72-B268-C46DF994E6B7}" dt="2024-01-23T03:33:20.855" v="17638" actId="1076"/>
          <ac:cxnSpMkLst>
            <pc:docMk/>
            <pc:sldMk cId="3356010725" sldId="893"/>
            <ac:cxnSpMk id="25" creationId="{2085C473-5C1F-90ED-F8E0-5387BA3AAAA8}"/>
          </ac:cxnSpMkLst>
        </pc:cxnChg>
        <pc:cxnChg chg="add mod">
          <ac:chgData name="Palit, Tapti" userId="dec6fbcd-7598-406a-8cbf-504d4a3bac15" providerId="ADAL" clId="{ECD42228-5B96-4A72-B268-C46DF994E6B7}" dt="2024-01-23T03:33:20.855" v="17638" actId="1076"/>
          <ac:cxnSpMkLst>
            <pc:docMk/>
            <pc:sldMk cId="3356010725" sldId="893"/>
            <ac:cxnSpMk id="28" creationId="{5FA85DDD-B162-7047-D5FB-1E648EEE98E1}"/>
          </ac:cxnSpMkLst>
        </pc:cxnChg>
        <pc:cxnChg chg="add mod">
          <ac:chgData name="Palit, Tapti" userId="dec6fbcd-7598-406a-8cbf-504d4a3bac15" providerId="ADAL" clId="{ECD42228-5B96-4A72-B268-C46DF994E6B7}" dt="2024-01-23T03:33:20.855" v="17638" actId="1076"/>
          <ac:cxnSpMkLst>
            <pc:docMk/>
            <pc:sldMk cId="3356010725" sldId="893"/>
            <ac:cxnSpMk id="33" creationId="{1923E23B-4A0C-F3A0-81F7-59CE0D5922E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3:45:28.785" v="49349"/>
              <pc2:cmMkLst xmlns:pc2="http://schemas.microsoft.com/office/powerpoint/2019/9/main/command">
                <pc:docMk/>
                <pc:sldMk cId="3356010725" sldId="893"/>
                <pc2:cmMk id="{A544D478-39C5-40B2-89FA-5B7991CF41B1}"/>
              </pc2:cmMkLst>
            </pc226:cmChg>
          </p:ext>
        </pc:extLst>
      </pc:sldChg>
      <pc:sldChg chg="add del mod modShow">
        <pc:chgData name="Palit, Tapti" userId="dec6fbcd-7598-406a-8cbf-504d4a3bac15" providerId="ADAL" clId="{ECD42228-5B96-4A72-B268-C46DF994E6B7}" dt="2024-01-28T03:44:01.241" v="67437" actId="47"/>
        <pc:sldMkLst>
          <pc:docMk/>
          <pc:sldMk cId="3588372583" sldId="893"/>
        </pc:sldMkLst>
      </pc:sldChg>
      <pc:sldChg chg="addSp delSp modSp add mod modClrScheme addAnim delAnim chgLayout modNotesTx">
        <pc:chgData name="Palit, Tapti" userId="dec6fbcd-7598-406a-8cbf-504d4a3bac15" providerId="ADAL" clId="{ECD42228-5B96-4A72-B268-C46DF994E6B7}" dt="2024-01-23T15:16:13.544" v="28416" actId="20577"/>
        <pc:sldMkLst>
          <pc:docMk/>
          <pc:sldMk cId="446520717" sldId="894"/>
        </pc:sldMkLst>
        <pc:spChg chg="mod ord">
          <ac:chgData name="Palit, Tapti" userId="dec6fbcd-7598-406a-8cbf-504d4a3bac15" providerId="ADAL" clId="{ECD42228-5B96-4A72-B268-C46DF994E6B7}" dt="2024-01-23T03:40:31.980" v="18043" actId="700"/>
          <ac:spMkLst>
            <pc:docMk/>
            <pc:sldMk cId="446520717" sldId="894"/>
            <ac:spMk id="2" creationId="{78ADB5FF-CFA4-7564-97E6-5A49C2EBB235}"/>
          </ac:spMkLst>
        </pc:spChg>
        <pc:spChg chg="mod ord">
          <ac:chgData name="Palit, Tapti" userId="dec6fbcd-7598-406a-8cbf-504d4a3bac15" providerId="ADAL" clId="{ECD42228-5B96-4A72-B268-C46DF994E6B7}" dt="2024-01-23T03:40:31.980" v="18043" actId="700"/>
          <ac:spMkLst>
            <pc:docMk/>
            <pc:sldMk cId="446520717" sldId="894"/>
            <ac:spMk id="3" creationId="{5FE2BFFF-7C0B-8516-60E0-B77A6D70F108}"/>
          </ac:spMkLst>
        </pc:spChg>
        <pc:spChg chg="mod ord">
          <ac:chgData name="Palit, Tapti" userId="dec6fbcd-7598-406a-8cbf-504d4a3bac15" providerId="ADAL" clId="{ECD42228-5B96-4A72-B268-C46DF994E6B7}" dt="2024-01-23T03:40:31.980" v="18043" actId="700"/>
          <ac:spMkLst>
            <pc:docMk/>
            <pc:sldMk cId="446520717" sldId="894"/>
            <ac:spMk id="4" creationId="{CA26C6D6-FCC7-5F40-D15B-ED0E5977695B}"/>
          </ac:spMkLst>
        </pc:spChg>
        <pc:spChg chg="add mod">
          <ac:chgData name="Palit, Tapti" userId="dec6fbcd-7598-406a-8cbf-504d4a3bac15" providerId="ADAL" clId="{ECD42228-5B96-4A72-B268-C46DF994E6B7}" dt="2024-01-23T03:39:24.167" v="17976" actId="14100"/>
          <ac:spMkLst>
            <pc:docMk/>
            <pc:sldMk cId="446520717" sldId="894"/>
            <ac:spMk id="5" creationId="{216161A1-FCA0-722B-223D-5E20E486221B}"/>
          </ac:spMkLst>
        </pc:spChg>
        <pc:spChg chg="add mod">
          <ac:chgData name="Palit, Tapti" userId="dec6fbcd-7598-406a-8cbf-504d4a3bac15" providerId="ADAL" clId="{ECD42228-5B96-4A72-B268-C46DF994E6B7}" dt="2024-01-23T03:39:29.855" v="17978" actId="14100"/>
          <ac:spMkLst>
            <pc:docMk/>
            <pc:sldMk cId="446520717" sldId="894"/>
            <ac:spMk id="14" creationId="{E89912FF-3FA7-B0E6-792C-2FA8F72D3210}"/>
          </ac:spMkLst>
        </pc:spChg>
        <pc:spChg chg="add mod">
          <ac:chgData name="Palit, Tapti" userId="dec6fbcd-7598-406a-8cbf-504d4a3bac15" providerId="ADAL" clId="{ECD42228-5B96-4A72-B268-C46DF994E6B7}" dt="2024-01-23T03:39:48.088" v="18003" actId="20577"/>
          <ac:spMkLst>
            <pc:docMk/>
            <pc:sldMk cId="446520717" sldId="894"/>
            <ac:spMk id="17" creationId="{7866402A-E1E1-151B-EE7D-B95E963DD0D9}"/>
          </ac:spMkLst>
        </pc:spChg>
        <pc:spChg chg="add mod">
          <ac:chgData name="Palit, Tapti" userId="dec6fbcd-7598-406a-8cbf-504d4a3bac15" providerId="ADAL" clId="{ECD42228-5B96-4A72-B268-C46DF994E6B7}" dt="2024-01-23T03:39:55.978" v="18005" actId="1076"/>
          <ac:spMkLst>
            <pc:docMk/>
            <pc:sldMk cId="446520717" sldId="894"/>
            <ac:spMk id="18" creationId="{2C9803B4-02F5-9A71-6D29-9A796AD54C49}"/>
          </ac:spMkLst>
        </pc:spChg>
        <pc:spChg chg="add mod ord">
          <ac:chgData name="Palit, Tapti" userId="dec6fbcd-7598-406a-8cbf-504d4a3bac15" providerId="ADAL" clId="{ECD42228-5B96-4A72-B268-C46DF994E6B7}" dt="2024-01-23T03:41:54.407" v="18111" actId="20577"/>
          <ac:spMkLst>
            <pc:docMk/>
            <pc:sldMk cId="446520717" sldId="894"/>
            <ac:spMk id="20" creationId="{6B4FDC04-4B21-832F-6768-53A45EFA8022}"/>
          </ac:spMkLst>
        </pc:spChg>
        <pc:spChg chg="del mod">
          <ac:chgData name="Palit, Tapti" userId="dec6fbcd-7598-406a-8cbf-504d4a3bac15" providerId="ADAL" clId="{ECD42228-5B96-4A72-B268-C46DF994E6B7}" dt="2024-01-23T15:16:04.655" v="28394" actId="478"/>
          <ac:spMkLst>
            <pc:docMk/>
            <pc:sldMk cId="446520717" sldId="894"/>
            <ac:spMk id="42" creationId="{8E53E54D-1229-D392-3261-73886DC90D1B}"/>
          </ac:spMkLst>
        </pc:spChg>
        <pc:graphicFrameChg chg="del modGraphic">
          <ac:chgData name="Palit, Tapti" userId="dec6fbcd-7598-406a-8cbf-504d4a3bac15" providerId="ADAL" clId="{ECD42228-5B96-4A72-B268-C46DF994E6B7}" dt="2024-01-23T15:15:51.108" v="28391" actId="478"/>
          <ac:graphicFrameMkLst>
            <pc:docMk/>
            <pc:sldMk cId="446520717" sldId="894"/>
            <ac:graphicFrameMk id="41" creationId="{329C10E1-9B28-397E-2437-9A93E825EEED}"/>
          </ac:graphicFrameMkLst>
        </pc:graphicFrameChg>
      </pc:sldChg>
      <pc:sldChg chg="del">
        <pc:chgData name="Palit, Tapti" userId="dec6fbcd-7598-406a-8cbf-504d4a3bac15" providerId="ADAL" clId="{ECD42228-5B96-4A72-B268-C46DF994E6B7}" dt="2024-01-28T03:44:01.241" v="67437" actId="47"/>
        <pc:sldMkLst>
          <pc:docMk/>
          <pc:sldMk cId="673836833" sldId="894"/>
        </pc:sldMkLst>
      </pc:sldChg>
      <pc:sldChg chg="add del mod modShow">
        <pc:chgData name="Palit, Tapti" userId="dec6fbcd-7598-406a-8cbf-504d4a3bac15" providerId="ADAL" clId="{ECD42228-5B96-4A72-B268-C46DF994E6B7}" dt="2024-01-25T04:03:36.851" v="49714" actId="2696"/>
        <pc:sldMkLst>
          <pc:docMk/>
          <pc:sldMk cId="12876535" sldId="895"/>
        </pc:sldMkLst>
      </pc:sldChg>
      <pc:sldChg chg="add del mod modShow">
        <pc:chgData name="Palit, Tapti" userId="dec6fbcd-7598-406a-8cbf-504d4a3bac15" providerId="ADAL" clId="{ECD42228-5B96-4A72-B268-C46DF994E6B7}" dt="2024-01-28T03:44:01.241" v="67437" actId="47"/>
        <pc:sldMkLst>
          <pc:docMk/>
          <pc:sldMk cId="3786403291" sldId="895"/>
        </pc:sldMkLst>
      </pc:sldChg>
      <pc:sldChg chg="addSp modSp new del mod modNotesTx">
        <pc:chgData name="Palit, Tapti" userId="dec6fbcd-7598-406a-8cbf-504d4a3bac15" providerId="ADAL" clId="{ECD42228-5B96-4A72-B268-C46DF994E6B7}" dt="2024-01-25T01:33:10.127" v="45385" actId="2696"/>
        <pc:sldMkLst>
          <pc:docMk/>
          <pc:sldMk cId="3016067875" sldId="896"/>
        </pc:sldMkLst>
        <pc:spChg chg="mod">
          <ac:chgData name="Palit, Tapti" userId="dec6fbcd-7598-406a-8cbf-504d4a3bac15" providerId="ADAL" clId="{ECD42228-5B96-4A72-B268-C46DF994E6B7}" dt="2024-01-23T14:12:46.275" v="22275" actId="20577"/>
          <ac:spMkLst>
            <pc:docMk/>
            <pc:sldMk cId="3016067875" sldId="896"/>
            <ac:spMk id="3" creationId="{A4C0A7BC-96B3-016A-EF1E-1BB574E997A8}"/>
          </ac:spMkLst>
        </pc:spChg>
        <pc:spChg chg="mod">
          <ac:chgData name="Palit, Tapti" userId="dec6fbcd-7598-406a-8cbf-504d4a3bac15" providerId="ADAL" clId="{ECD42228-5B96-4A72-B268-C46DF994E6B7}" dt="2024-01-23T14:14:49.619" v="22452" actId="6549"/>
          <ac:spMkLst>
            <pc:docMk/>
            <pc:sldMk cId="3016067875" sldId="896"/>
            <ac:spMk id="5" creationId="{07DF0264-4A72-F287-14BF-5D3849078F0B}"/>
          </ac:spMkLst>
        </pc:spChg>
        <pc:spChg chg="add mod">
          <ac:chgData name="Palit, Tapti" userId="dec6fbcd-7598-406a-8cbf-504d4a3bac15" providerId="ADAL" clId="{ECD42228-5B96-4A72-B268-C46DF994E6B7}" dt="2024-01-23T14:12:29.387" v="22254" actId="114"/>
          <ac:spMkLst>
            <pc:docMk/>
            <pc:sldMk cId="3016067875" sldId="896"/>
            <ac:spMk id="6" creationId="{4805BF06-C6EC-5D6A-683D-654C10F8219A}"/>
          </ac:spMkLst>
        </pc:spChg>
        <pc:spChg chg="add mod">
          <ac:chgData name="Palit, Tapti" userId="dec6fbcd-7598-406a-8cbf-504d4a3bac15" providerId="ADAL" clId="{ECD42228-5B96-4A72-B268-C46DF994E6B7}" dt="2024-01-23T14:13:26.161" v="22297" actId="1076"/>
          <ac:spMkLst>
            <pc:docMk/>
            <pc:sldMk cId="3016067875" sldId="896"/>
            <ac:spMk id="7" creationId="{2BF704A8-07AA-B161-D295-E317718839CE}"/>
          </ac:spMkLst>
        </pc:spChg>
        <pc:cxnChg chg="add mod">
          <ac:chgData name="Palit, Tapti" userId="dec6fbcd-7598-406a-8cbf-504d4a3bac15" providerId="ADAL" clId="{ECD42228-5B96-4A72-B268-C46DF994E6B7}" dt="2024-01-23T14:13:43.842" v="22309" actId="692"/>
          <ac:cxnSpMkLst>
            <pc:docMk/>
            <pc:sldMk cId="3016067875" sldId="896"/>
            <ac:cxnSpMk id="9" creationId="{9304A622-C768-DA70-CB98-834B36CBFA9F}"/>
          </ac:cxnSpMkLst>
        </pc:cxnChg>
      </pc:sldChg>
      <pc:sldChg chg="add del mod modShow">
        <pc:chgData name="Palit, Tapti" userId="dec6fbcd-7598-406a-8cbf-504d4a3bac15" providerId="ADAL" clId="{ECD42228-5B96-4A72-B268-C46DF994E6B7}" dt="2024-01-28T03:44:01.241" v="67437" actId="47"/>
        <pc:sldMkLst>
          <pc:docMk/>
          <pc:sldMk cId="3532612406" sldId="896"/>
        </pc:sldMkLst>
      </pc:sldChg>
      <pc:sldChg chg="add del mod modShow">
        <pc:chgData name="Palit, Tapti" userId="dec6fbcd-7598-406a-8cbf-504d4a3bac15" providerId="ADAL" clId="{ECD42228-5B96-4A72-B268-C46DF994E6B7}" dt="2024-01-28T03:44:01.241" v="67437" actId="47"/>
        <pc:sldMkLst>
          <pc:docMk/>
          <pc:sldMk cId="193132535" sldId="897"/>
        </pc:sldMkLst>
      </pc:sldChg>
      <pc:sldChg chg="modSp add del mod modNotesTx">
        <pc:chgData name="Palit, Tapti" userId="dec6fbcd-7598-406a-8cbf-504d4a3bac15" providerId="ADAL" clId="{ECD42228-5B96-4A72-B268-C46DF994E6B7}" dt="2024-01-25T01:33:10.127" v="45385" actId="2696"/>
        <pc:sldMkLst>
          <pc:docMk/>
          <pc:sldMk cId="2395173797" sldId="897"/>
        </pc:sldMkLst>
        <pc:spChg chg="mod">
          <ac:chgData name="Palit, Tapti" userId="dec6fbcd-7598-406a-8cbf-504d4a3bac15" providerId="ADAL" clId="{ECD42228-5B96-4A72-B268-C46DF994E6B7}" dt="2024-01-23T14:14:05.569" v="22322" actId="207"/>
          <ac:spMkLst>
            <pc:docMk/>
            <pc:sldMk cId="2395173797" sldId="897"/>
            <ac:spMk id="6" creationId="{4805BF06-C6EC-5D6A-683D-654C10F8219A}"/>
          </ac:spMkLst>
        </pc:spChg>
        <pc:spChg chg="mod">
          <ac:chgData name="Palit, Tapti" userId="dec6fbcd-7598-406a-8cbf-504d4a3bac15" providerId="ADAL" clId="{ECD42228-5B96-4A72-B268-C46DF994E6B7}" dt="2024-01-23T14:13:59.421" v="22321" actId="20577"/>
          <ac:spMkLst>
            <pc:docMk/>
            <pc:sldMk cId="2395173797" sldId="897"/>
            <ac:spMk id="7" creationId="{2BF704A8-07AA-B161-D295-E317718839CE}"/>
          </ac:spMkLst>
        </pc:spChg>
      </pc:sldChg>
      <pc:sldChg chg="addSp delSp modSp new del mod modClrScheme chgLayout">
        <pc:chgData name="Palit, Tapti" userId="dec6fbcd-7598-406a-8cbf-504d4a3bac15" providerId="ADAL" clId="{ECD42228-5B96-4A72-B268-C46DF994E6B7}" dt="2024-01-25T01:33:10.127" v="45385" actId="2696"/>
        <pc:sldMkLst>
          <pc:docMk/>
          <pc:sldMk cId="1004076281" sldId="898"/>
        </pc:sldMkLst>
        <pc:spChg chg="del">
          <ac:chgData name="Palit, Tapti" userId="dec6fbcd-7598-406a-8cbf-504d4a3bac15" providerId="ADAL" clId="{ECD42228-5B96-4A72-B268-C46DF994E6B7}" dt="2024-01-23T14:24:33.832" v="23862" actId="700"/>
          <ac:spMkLst>
            <pc:docMk/>
            <pc:sldMk cId="1004076281" sldId="898"/>
            <ac:spMk id="2" creationId="{FE49A4E4-F3A2-B3D7-7D8E-BD333474DAC6}"/>
          </ac:spMkLst>
        </pc:spChg>
        <pc:spChg chg="del mod ord">
          <ac:chgData name="Palit, Tapti" userId="dec6fbcd-7598-406a-8cbf-504d4a3bac15" providerId="ADAL" clId="{ECD42228-5B96-4A72-B268-C46DF994E6B7}" dt="2024-01-23T14:24:33.832" v="23862" actId="700"/>
          <ac:spMkLst>
            <pc:docMk/>
            <pc:sldMk cId="1004076281" sldId="898"/>
            <ac:spMk id="3" creationId="{3C77456A-6D9E-45BB-7913-DF6CA91EBE66}"/>
          </ac:spMkLst>
        </pc:spChg>
        <pc:spChg chg="mod ord">
          <ac:chgData name="Palit, Tapti" userId="dec6fbcd-7598-406a-8cbf-504d4a3bac15" providerId="ADAL" clId="{ECD42228-5B96-4A72-B268-C46DF994E6B7}" dt="2024-01-23T14:24:33.832" v="23862" actId="700"/>
          <ac:spMkLst>
            <pc:docMk/>
            <pc:sldMk cId="1004076281" sldId="898"/>
            <ac:spMk id="4" creationId="{495AA26E-70EF-860F-A62A-1360FB875A74}"/>
          </ac:spMkLst>
        </pc:spChg>
        <pc:spChg chg="del">
          <ac:chgData name="Palit, Tapti" userId="dec6fbcd-7598-406a-8cbf-504d4a3bac15" providerId="ADAL" clId="{ECD42228-5B96-4A72-B268-C46DF994E6B7}" dt="2024-01-23T14:24:33.832" v="23862" actId="700"/>
          <ac:spMkLst>
            <pc:docMk/>
            <pc:sldMk cId="1004076281" sldId="898"/>
            <ac:spMk id="5" creationId="{8B35B851-1360-5F3F-0F25-1C893C7DD2D1}"/>
          </ac:spMkLst>
        </pc:spChg>
        <pc:spChg chg="add mod ord">
          <ac:chgData name="Palit, Tapti" userId="dec6fbcd-7598-406a-8cbf-504d4a3bac15" providerId="ADAL" clId="{ECD42228-5B96-4A72-B268-C46DF994E6B7}" dt="2024-01-23T14:24:55.242" v="23924" actId="20577"/>
          <ac:spMkLst>
            <pc:docMk/>
            <pc:sldMk cId="1004076281" sldId="898"/>
            <ac:spMk id="6" creationId="{B07B1BC1-459F-0676-FD5F-7CC45E91E3B6}"/>
          </ac:spMkLst>
        </pc:spChg>
      </pc:sldChg>
      <pc:sldChg chg="add del mod modShow">
        <pc:chgData name="Palit, Tapti" userId="dec6fbcd-7598-406a-8cbf-504d4a3bac15" providerId="ADAL" clId="{ECD42228-5B96-4A72-B268-C46DF994E6B7}" dt="2024-01-28T03:44:01.241" v="67437" actId="47"/>
        <pc:sldMkLst>
          <pc:docMk/>
          <pc:sldMk cId="2929667294" sldId="898"/>
        </pc:sldMkLst>
      </pc:sldChg>
      <pc:sldChg chg="delSp modSp add mod modNotesTx">
        <pc:chgData name="Palit, Tapti" userId="dec6fbcd-7598-406a-8cbf-504d4a3bac15" providerId="ADAL" clId="{ECD42228-5B96-4A72-B268-C46DF994E6B7}" dt="2024-01-23T15:18:52.676" v="28937" actId="20577"/>
        <pc:sldMkLst>
          <pc:docMk/>
          <pc:sldMk cId="942153341" sldId="899"/>
        </pc:sldMkLst>
        <pc:spChg chg="mod">
          <ac:chgData name="Palit, Tapti" userId="dec6fbcd-7598-406a-8cbf-504d4a3bac15" providerId="ADAL" clId="{ECD42228-5B96-4A72-B268-C46DF994E6B7}" dt="2024-01-23T15:16:41.611" v="28422" actId="1076"/>
          <ac:spMkLst>
            <pc:docMk/>
            <pc:sldMk cId="942153341" sldId="899"/>
            <ac:spMk id="6" creationId="{4419A68E-2AD6-8E5B-47D1-A9B8CD834906}"/>
          </ac:spMkLst>
        </pc:spChg>
        <pc:spChg chg="ord">
          <ac:chgData name="Palit, Tapti" userId="dec6fbcd-7598-406a-8cbf-504d4a3bac15" providerId="ADAL" clId="{ECD42228-5B96-4A72-B268-C46DF994E6B7}" dt="2024-01-23T15:16:31.138" v="28419" actId="167"/>
          <ac:spMkLst>
            <pc:docMk/>
            <pc:sldMk cId="942153341" sldId="899"/>
            <ac:spMk id="18" creationId="{2C9803B4-02F5-9A71-6D29-9A796AD54C49}"/>
          </ac:spMkLst>
        </pc:spChg>
        <pc:spChg chg="mod">
          <ac:chgData name="Palit, Tapti" userId="dec6fbcd-7598-406a-8cbf-504d4a3bac15" providerId="ADAL" clId="{ECD42228-5B96-4A72-B268-C46DF994E6B7}" dt="2024-01-23T15:16:18.682" v="28417" actId="1076"/>
          <ac:spMkLst>
            <pc:docMk/>
            <pc:sldMk cId="942153341" sldId="899"/>
            <ac:spMk id="37" creationId="{C5BF83D3-5627-A8A0-0FD6-1FCFC87F5F92}"/>
          </ac:spMkLst>
        </pc:spChg>
        <pc:cxnChg chg="del mod">
          <ac:chgData name="Palit, Tapti" userId="dec6fbcd-7598-406a-8cbf-504d4a3bac15" providerId="ADAL" clId="{ECD42228-5B96-4A72-B268-C46DF994E6B7}" dt="2024-01-23T15:15:56.546" v="28392" actId="478"/>
          <ac:cxnSpMkLst>
            <pc:docMk/>
            <pc:sldMk cId="942153341" sldId="899"/>
            <ac:cxnSpMk id="15" creationId="{04D2C7C3-CCA4-33CD-A88D-5C7AA8DEC47B}"/>
          </ac:cxnSpMkLst>
        </pc:cxnChg>
        <pc:cxnChg chg="mod">
          <ac:chgData name="Palit, Tapti" userId="dec6fbcd-7598-406a-8cbf-504d4a3bac15" providerId="ADAL" clId="{ECD42228-5B96-4A72-B268-C46DF994E6B7}" dt="2024-01-23T15:16:41.611" v="28422" actId="1076"/>
          <ac:cxnSpMkLst>
            <pc:docMk/>
            <pc:sldMk cId="942153341" sldId="899"/>
            <ac:cxnSpMk id="16" creationId="{47CE0419-3B53-C4DC-F2AC-E7617695D07A}"/>
          </ac:cxnSpMkLst>
        </pc:cxnChg>
        <pc:cxnChg chg="del mod">
          <ac:chgData name="Palit, Tapti" userId="dec6fbcd-7598-406a-8cbf-504d4a3bac15" providerId="ADAL" clId="{ECD42228-5B96-4A72-B268-C46DF994E6B7}" dt="2024-01-23T15:15:56.546" v="28392" actId="478"/>
          <ac:cxnSpMkLst>
            <pc:docMk/>
            <pc:sldMk cId="942153341" sldId="899"/>
            <ac:cxnSpMk id="19" creationId="{793EDDD2-B890-ACF0-F1FC-461BAEFC460D}"/>
          </ac:cxnSpMkLst>
        </pc:cxnChg>
        <pc:cxnChg chg="del mod">
          <ac:chgData name="Palit, Tapti" userId="dec6fbcd-7598-406a-8cbf-504d4a3bac15" providerId="ADAL" clId="{ECD42228-5B96-4A72-B268-C46DF994E6B7}" dt="2024-01-23T15:16:21.752" v="28418" actId="478"/>
          <ac:cxnSpMkLst>
            <pc:docMk/>
            <pc:sldMk cId="942153341" sldId="899"/>
            <ac:cxnSpMk id="22" creationId="{CA8F21FB-E8CC-6374-0CC4-1841D5AE80BE}"/>
          </ac:cxnSpMkLst>
        </pc:cxnChg>
        <pc:cxnChg chg="del mod">
          <ac:chgData name="Palit, Tapti" userId="dec6fbcd-7598-406a-8cbf-504d4a3bac15" providerId="ADAL" clId="{ECD42228-5B96-4A72-B268-C46DF994E6B7}" dt="2024-01-23T15:16:21.752" v="28418" actId="478"/>
          <ac:cxnSpMkLst>
            <pc:docMk/>
            <pc:sldMk cId="942153341" sldId="899"/>
            <ac:cxnSpMk id="25" creationId="{2085C473-5C1F-90ED-F8E0-5387BA3AAAA8}"/>
          </ac:cxnSpMkLst>
        </pc:cxnChg>
        <pc:cxnChg chg="mod">
          <ac:chgData name="Palit, Tapti" userId="dec6fbcd-7598-406a-8cbf-504d4a3bac15" providerId="ADAL" clId="{ECD42228-5B96-4A72-B268-C46DF994E6B7}" dt="2024-01-23T15:16:37.826" v="28421" actId="14100"/>
          <ac:cxnSpMkLst>
            <pc:docMk/>
            <pc:sldMk cId="942153341" sldId="899"/>
            <ac:cxnSpMk id="28" creationId="{5FA85DDD-B162-7047-D5FB-1E648EEE98E1}"/>
          </ac:cxnSpMkLst>
        </pc:cxnChg>
        <pc:cxnChg chg="del mod">
          <ac:chgData name="Palit, Tapti" userId="dec6fbcd-7598-406a-8cbf-504d4a3bac15" providerId="ADAL" clId="{ECD42228-5B96-4A72-B268-C46DF994E6B7}" dt="2024-01-23T15:16:32.817" v="28420" actId="478"/>
          <ac:cxnSpMkLst>
            <pc:docMk/>
            <pc:sldMk cId="942153341" sldId="899"/>
            <ac:cxnSpMk id="33" creationId="{1923E23B-4A0C-F3A0-81F7-59CE0D5922EB}"/>
          </ac:cxnSpMkLst>
        </pc:cxnChg>
      </pc:sldChg>
      <pc:sldChg chg="del">
        <pc:chgData name="Palit, Tapti" userId="dec6fbcd-7598-406a-8cbf-504d4a3bac15" providerId="ADAL" clId="{ECD42228-5B96-4A72-B268-C46DF994E6B7}" dt="2024-01-28T03:44:01.241" v="67437" actId="47"/>
        <pc:sldMkLst>
          <pc:docMk/>
          <pc:sldMk cId="1038896666" sldId="899"/>
        </pc:sldMkLst>
      </pc:sldChg>
      <pc:sldChg chg="new del">
        <pc:chgData name="Palit, Tapti" userId="dec6fbcd-7598-406a-8cbf-504d4a3bac15" providerId="ADAL" clId="{ECD42228-5B96-4A72-B268-C46DF994E6B7}" dt="2024-01-23T17:50:29.606" v="32747" actId="680"/>
        <pc:sldMkLst>
          <pc:docMk/>
          <pc:sldMk cId="1305544863" sldId="900"/>
        </pc:sldMkLst>
      </pc:sldChg>
      <pc:sldChg chg="add del mod modShow">
        <pc:chgData name="Palit, Tapti" userId="dec6fbcd-7598-406a-8cbf-504d4a3bac15" providerId="ADAL" clId="{ECD42228-5B96-4A72-B268-C46DF994E6B7}" dt="2024-01-28T03:44:01.241" v="67437" actId="47"/>
        <pc:sldMkLst>
          <pc:docMk/>
          <pc:sldMk cId="2475954036" sldId="900"/>
        </pc:sldMkLst>
      </pc:sldChg>
      <pc:sldChg chg="add del">
        <pc:chgData name="Palit, Tapti" userId="dec6fbcd-7598-406a-8cbf-504d4a3bac15" providerId="ADAL" clId="{ECD42228-5B96-4A72-B268-C46DF994E6B7}" dt="2024-01-23T19:45:14.107" v="33068" actId="2696"/>
        <pc:sldMkLst>
          <pc:docMk/>
          <pc:sldMk cId="3813748572" sldId="900"/>
        </pc:sldMkLst>
      </pc:sldChg>
      <pc:sldChg chg="add del mod modShow">
        <pc:chgData name="Palit, Tapti" userId="dec6fbcd-7598-406a-8cbf-504d4a3bac15" providerId="ADAL" clId="{ECD42228-5B96-4A72-B268-C46DF994E6B7}" dt="2024-01-28T03:44:01.241" v="67437" actId="47"/>
        <pc:sldMkLst>
          <pc:docMk/>
          <pc:sldMk cId="1350213612" sldId="901"/>
        </pc:sldMkLst>
      </pc:sldChg>
      <pc:sldChg chg="addSp delSp modSp add del mod modClrScheme delAnim modAnim chgLayout modNotesTx">
        <pc:chgData name="Palit, Tapti" userId="dec6fbcd-7598-406a-8cbf-504d4a3bac15" providerId="ADAL" clId="{ECD42228-5B96-4A72-B268-C46DF994E6B7}" dt="2024-01-25T04:48:53.113" v="50545" actId="2696"/>
        <pc:sldMkLst>
          <pc:docMk/>
          <pc:sldMk cId="2357037310" sldId="901"/>
        </pc:sldMkLst>
        <pc:spChg chg="add mod">
          <ac:chgData name="Palit, Tapti" userId="dec6fbcd-7598-406a-8cbf-504d4a3bac15" providerId="ADAL" clId="{ECD42228-5B96-4A72-B268-C46DF994E6B7}" dt="2024-01-23T20:25:17.922" v="33355" actId="1076"/>
          <ac:spMkLst>
            <pc:docMk/>
            <pc:sldMk cId="2357037310" sldId="901"/>
            <ac:spMk id="2" creationId="{700288A5-0850-1218-F348-E30C3B4E8E23}"/>
          </ac:spMkLst>
        </pc:spChg>
        <pc:spChg chg="add mod">
          <ac:chgData name="Palit, Tapti" userId="dec6fbcd-7598-406a-8cbf-504d4a3bac15" providerId="ADAL" clId="{ECD42228-5B96-4A72-B268-C46DF994E6B7}" dt="2024-01-23T20:12:50.380" v="33304" actId="1076"/>
          <ac:spMkLst>
            <pc:docMk/>
            <pc:sldMk cId="2357037310" sldId="901"/>
            <ac:spMk id="3" creationId="{15DC95A4-D943-A26C-55CB-383A3E6F3BD5}"/>
          </ac:spMkLst>
        </pc:spChg>
        <pc:spChg chg="mod ord">
          <ac:chgData name="Palit, Tapti" userId="dec6fbcd-7598-406a-8cbf-504d4a3bac15" providerId="ADAL" clId="{ECD42228-5B96-4A72-B268-C46DF994E6B7}" dt="2024-01-24T01:49:15.751" v="34284" actId="700"/>
          <ac:spMkLst>
            <pc:docMk/>
            <pc:sldMk cId="2357037310" sldId="901"/>
            <ac:spMk id="4" creationId="{412865EC-C32C-1309-28F3-89F38691C5DA}"/>
          </ac:spMkLst>
        </pc:spChg>
        <pc:spChg chg="mod ord">
          <ac:chgData name="Palit, Tapti" userId="dec6fbcd-7598-406a-8cbf-504d4a3bac15" providerId="ADAL" clId="{ECD42228-5B96-4A72-B268-C46DF994E6B7}" dt="2024-01-24T01:49:15.751" v="34284" actId="700"/>
          <ac:spMkLst>
            <pc:docMk/>
            <pc:sldMk cId="2357037310" sldId="901"/>
            <ac:spMk id="5" creationId="{A5C03726-C797-7BB6-252B-7E78B26463A4}"/>
          </ac:spMkLst>
        </pc:spChg>
        <pc:spChg chg="add mod">
          <ac:chgData name="Palit, Tapti" userId="dec6fbcd-7598-406a-8cbf-504d4a3bac15" providerId="ADAL" clId="{ECD42228-5B96-4A72-B268-C46DF994E6B7}" dt="2024-01-23T20:26:36.443" v="33364" actId="1076"/>
          <ac:spMkLst>
            <pc:docMk/>
            <pc:sldMk cId="2357037310" sldId="901"/>
            <ac:spMk id="11" creationId="{7223FC8D-9ED5-6650-40CF-FC60E9959981}"/>
          </ac:spMkLst>
        </pc:spChg>
        <pc:spChg chg="add del mod">
          <ac:chgData name="Palit, Tapti" userId="dec6fbcd-7598-406a-8cbf-504d4a3bac15" providerId="ADAL" clId="{ECD42228-5B96-4A72-B268-C46DF994E6B7}" dt="2024-01-23T21:05:30.250" v="33800" actId="478"/>
          <ac:spMkLst>
            <pc:docMk/>
            <pc:sldMk cId="2357037310" sldId="901"/>
            <ac:spMk id="12" creationId="{84AB4855-602C-D5C6-F362-0478C1E2A568}"/>
          </ac:spMkLst>
        </pc:spChg>
        <pc:spChg chg="add del mod">
          <ac:chgData name="Palit, Tapti" userId="dec6fbcd-7598-406a-8cbf-504d4a3bac15" providerId="ADAL" clId="{ECD42228-5B96-4A72-B268-C46DF994E6B7}" dt="2024-01-23T21:31:55.273" v="33878" actId="478"/>
          <ac:spMkLst>
            <pc:docMk/>
            <pc:sldMk cId="2357037310" sldId="901"/>
            <ac:spMk id="14" creationId="{C7AAAE70-E042-449C-3E15-BC6013C16D5F}"/>
          </ac:spMkLst>
        </pc:spChg>
        <pc:spChg chg="add del mod ord">
          <ac:chgData name="Palit, Tapti" userId="dec6fbcd-7598-406a-8cbf-504d4a3bac15" providerId="ADAL" clId="{ECD42228-5B96-4A72-B268-C46DF994E6B7}" dt="2024-01-23T21:32:29.006" v="33882" actId="700"/>
          <ac:spMkLst>
            <pc:docMk/>
            <pc:sldMk cId="2357037310" sldId="901"/>
            <ac:spMk id="15" creationId="{6E19144B-4A19-6F9B-C10F-098F66AD1CC0}"/>
          </ac:spMkLst>
        </pc:spChg>
        <pc:spChg chg="add del mod ord">
          <ac:chgData name="Palit, Tapti" userId="dec6fbcd-7598-406a-8cbf-504d4a3bac15" providerId="ADAL" clId="{ECD42228-5B96-4A72-B268-C46DF994E6B7}" dt="2024-01-23T21:32:44.584" v="33885" actId="478"/>
          <ac:spMkLst>
            <pc:docMk/>
            <pc:sldMk cId="2357037310" sldId="901"/>
            <ac:spMk id="16" creationId="{046E9E1A-69F2-3694-4ABC-6755E621964F}"/>
          </ac:spMkLst>
        </pc:spChg>
        <pc:spChg chg="add del mod ord">
          <ac:chgData name="Palit, Tapti" userId="dec6fbcd-7598-406a-8cbf-504d4a3bac15" providerId="ADAL" clId="{ECD42228-5B96-4A72-B268-C46DF994E6B7}" dt="2024-01-23T21:32:49.808" v="33886" actId="478"/>
          <ac:spMkLst>
            <pc:docMk/>
            <pc:sldMk cId="2357037310" sldId="901"/>
            <ac:spMk id="17" creationId="{0576800F-F296-EA51-67AE-BC1B2EA79FBA}"/>
          </ac:spMkLst>
        </pc:spChg>
        <pc:spChg chg="add del mod ord">
          <ac:chgData name="Palit, Tapti" userId="dec6fbcd-7598-406a-8cbf-504d4a3bac15" providerId="ADAL" clId="{ECD42228-5B96-4A72-B268-C46DF994E6B7}" dt="2024-01-23T21:33:21.676" v="33890" actId="478"/>
          <ac:spMkLst>
            <pc:docMk/>
            <pc:sldMk cId="2357037310" sldId="901"/>
            <ac:spMk id="18" creationId="{A4F84114-08BF-92E2-5EF0-E8C04228C9F4}"/>
          </ac:spMkLst>
        </pc:spChg>
        <pc:spChg chg="add del mod ord">
          <ac:chgData name="Palit, Tapti" userId="dec6fbcd-7598-406a-8cbf-504d4a3bac15" providerId="ADAL" clId="{ECD42228-5B96-4A72-B268-C46DF994E6B7}" dt="2024-01-23T21:33:18.687" v="33889" actId="478"/>
          <ac:spMkLst>
            <pc:docMk/>
            <pc:sldMk cId="2357037310" sldId="901"/>
            <ac:spMk id="19" creationId="{994FE904-A62E-E596-6CA6-E4B3EE4969D2}"/>
          </ac:spMkLst>
        </pc:spChg>
        <pc:spChg chg="add del mod ord">
          <ac:chgData name="Palit, Tapti" userId="dec6fbcd-7598-406a-8cbf-504d4a3bac15" providerId="ADAL" clId="{ECD42228-5B96-4A72-B268-C46DF994E6B7}" dt="2024-01-24T01:49:15.751" v="34284" actId="700"/>
          <ac:spMkLst>
            <pc:docMk/>
            <pc:sldMk cId="2357037310" sldId="901"/>
            <ac:spMk id="20" creationId="{FFB71976-E38C-5D69-8CB8-6D9C1B110290}"/>
          </ac:spMkLst>
        </pc:spChg>
        <pc:spChg chg="add mod">
          <ac:chgData name="Palit, Tapti" userId="dec6fbcd-7598-406a-8cbf-504d4a3bac15" providerId="ADAL" clId="{ECD42228-5B96-4A72-B268-C46DF994E6B7}" dt="2024-01-24T01:48:52.724" v="34283"/>
          <ac:spMkLst>
            <pc:docMk/>
            <pc:sldMk cId="2357037310" sldId="901"/>
            <ac:spMk id="21" creationId="{189AB983-49A8-77BE-6162-D33A6158414B}"/>
          </ac:spMkLst>
        </pc:spChg>
        <pc:spChg chg="add mod ord">
          <ac:chgData name="Palit, Tapti" userId="dec6fbcd-7598-406a-8cbf-504d4a3bac15" providerId="ADAL" clId="{ECD42228-5B96-4A72-B268-C46DF994E6B7}" dt="2024-01-24T02:35:55.915" v="35584" actId="20577"/>
          <ac:spMkLst>
            <pc:docMk/>
            <pc:sldMk cId="2357037310" sldId="901"/>
            <ac:spMk id="22" creationId="{FE02C250-4CDB-4D0D-AB89-C5865608681F}"/>
          </ac:spMkLst>
        </pc:spChg>
        <pc:spChg chg="mod">
          <ac:chgData name="Palit, Tapti" userId="dec6fbcd-7598-406a-8cbf-504d4a3bac15" providerId="ADAL" clId="{ECD42228-5B96-4A72-B268-C46DF994E6B7}" dt="2024-01-24T01:51:01.410" v="34345" actId="255"/>
          <ac:spMkLst>
            <pc:docMk/>
            <pc:sldMk cId="2357037310" sldId="901"/>
            <ac:spMk id="67" creationId="{31EEE484-1DEE-4801-9CE4-3C988681C4F5}"/>
          </ac:spMkLst>
        </pc:spChg>
        <pc:spChg chg="mod">
          <ac:chgData name="Palit, Tapti" userId="dec6fbcd-7598-406a-8cbf-504d4a3bac15" providerId="ADAL" clId="{ECD42228-5B96-4A72-B268-C46DF994E6B7}" dt="2024-01-24T01:50:53.951" v="34344" actId="255"/>
          <ac:spMkLst>
            <pc:docMk/>
            <pc:sldMk cId="2357037310" sldId="901"/>
            <ac:spMk id="69" creationId="{DB787AB7-43CC-88D9-ED31-450C5598C18E}"/>
          </ac:spMkLst>
        </pc:spChg>
        <pc:spChg chg="mod">
          <ac:chgData name="Palit, Tapti" userId="dec6fbcd-7598-406a-8cbf-504d4a3bac15" providerId="ADAL" clId="{ECD42228-5B96-4A72-B268-C46DF994E6B7}" dt="2024-01-24T01:51:06.118" v="34346" actId="255"/>
          <ac:spMkLst>
            <pc:docMk/>
            <pc:sldMk cId="2357037310" sldId="901"/>
            <ac:spMk id="71" creationId="{4896E55E-5BFA-835A-ACAA-3D1D8D88CF9A}"/>
          </ac:spMkLst>
        </pc:spChg>
        <pc:spChg chg="del mod ord">
          <ac:chgData name="Palit, Tapti" userId="dec6fbcd-7598-406a-8cbf-504d4a3bac15" providerId="ADAL" clId="{ECD42228-5B96-4A72-B268-C46DF994E6B7}" dt="2024-01-23T21:32:38.528" v="33884" actId="700"/>
          <ac:spMkLst>
            <pc:docMk/>
            <pc:sldMk cId="2357037310" sldId="901"/>
            <ac:spMk id="157" creationId="{9C7ADE2A-7C72-02EC-95CE-5B0F6C2505ED}"/>
          </ac:spMkLst>
        </pc:spChg>
        <pc:spChg chg="del">
          <ac:chgData name="Palit, Tapti" userId="dec6fbcd-7598-406a-8cbf-504d4a3bac15" providerId="ADAL" clId="{ECD42228-5B96-4A72-B268-C46DF994E6B7}" dt="2024-01-23T20:26:13.032" v="33358" actId="478"/>
          <ac:spMkLst>
            <pc:docMk/>
            <pc:sldMk cId="2357037310" sldId="901"/>
            <ac:spMk id="159" creationId="{412ACD73-0DA5-464C-9D5B-3E9A88D8A9D4}"/>
          </ac:spMkLst>
        </pc:spChg>
        <pc:spChg chg="del">
          <ac:chgData name="Palit, Tapti" userId="dec6fbcd-7598-406a-8cbf-504d4a3bac15" providerId="ADAL" clId="{ECD42228-5B96-4A72-B268-C46DF994E6B7}" dt="2024-01-23T20:26:10.026" v="33357" actId="478"/>
          <ac:spMkLst>
            <pc:docMk/>
            <pc:sldMk cId="2357037310" sldId="901"/>
            <ac:spMk id="160" creationId="{02DFF774-09A7-F347-48FE-FBD5736470F8}"/>
          </ac:spMkLst>
        </pc:spChg>
        <pc:cxnChg chg="add mod">
          <ac:chgData name="Palit, Tapti" userId="dec6fbcd-7598-406a-8cbf-504d4a3bac15" providerId="ADAL" clId="{ECD42228-5B96-4A72-B268-C46DF994E6B7}" dt="2024-01-23T20:16:41.171" v="33347" actId="14100"/>
          <ac:cxnSpMkLst>
            <pc:docMk/>
            <pc:sldMk cId="2357037310" sldId="901"/>
            <ac:cxnSpMk id="6" creationId="{551BDA0E-3F71-21F6-E775-853A18FBE04E}"/>
          </ac:cxnSpMkLst>
        </pc:cxnChg>
        <pc:cxnChg chg="del mod">
          <ac:chgData name="Palit, Tapti" userId="dec6fbcd-7598-406a-8cbf-504d4a3bac15" providerId="ADAL" clId="{ECD42228-5B96-4A72-B268-C46DF994E6B7}" dt="2024-01-23T20:10:34.473" v="33296" actId="478"/>
          <ac:cxnSpMkLst>
            <pc:docMk/>
            <pc:sldMk cId="2357037310" sldId="901"/>
            <ac:cxnSpMk id="388" creationId="{DE924A48-EA8E-F11A-2424-C808FE0B1FB1}"/>
          </ac:cxnSpMkLst>
        </pc:cxnChg>
      </pc:sldChg>
      <pc:sldChg chg="addSp delSp modSp new del mod modClrScheme chgLayout">
        <pc:chgData name="Palit, Tapti" userId="dec6fbcd-7598-406a-8cbf-504d4a3bac15" providerId="ADAL" clId="{ECD42228-5B96-4A72-B268-C46DF994E6B7}" dt="2024-01-23T20:10:01.931" v="33293" actId="47"/>
        <pc:sldMkLst>
          <pc:docMk/>
          <pc:sldMk cId="3546374010" sldId="901"/>
        </pc:sldMkLst>
        <pc:spChg chg="del mod ord">
          <ac:chgData name="Palit, Tapti" userId="dec6fbcd-7598-406a-8cbf-504d4a3bac15" providerId="ADAL" clId="{ECD42228-5B96-4A72-B268-C46DF994E6B7}" dt="2024-01-23T20:09:44.856" v="33292" actId="700"/>
          <ac:spMkLst>
            <pc:docMk/>
            <pc:sldMk cId="3546374010" sldId="901"/>
            <ac:spMk id="2" creationId="{812F7C33-58C2-A2B7-1215-8EA5EB9A48CB}"/>
          </ac:spMkLst>
        </pc:spChg>
        <pc:spChg chg="del mod ord">
          <ac:chgData name="Palit, Tapti" userId="dec6fbcd-7598-406a-8cbf-504d4a3bac15" providerId="ADAL" clId="{ECD42228-5B96-4A72-B268-C46DF994E6B7}" dt="2024-01-23T20:09:44.856" v="33292" actId="700"/>
          <ac:spMkLst>
            <pc:docMk/>
            <pc:sldMk cId="3546374010" sldId="901"/>
            <ac:spMk id="3" creationId="{84FB92BD-6DA4-4D03-9115-368EA1AFC381}"/>
          </ac:spMkLst>
        </pc:spChg>
        <pc:spChg chg="mod ord">
          <ac:chgData name="Palit, Tapti" userId="dec6fbcd-7598-406a-8cbf-504d4a3bac15" providerId="ADAL" clId="{ECD42228-5B96-4A72-B268-C46DF994E6B7}" dt="2024-01-23T20:09:44.856" v="33292" actId="700"/>
          <ac:spMkLst>
            <pc:docMk/>
            <pc:sldMk cId="3546374010" sldId="901"/>
            <ac:spMk id="4" creationId="{D3FA1F12-F1A7-FD07-46F9-32808BC3F683}"/>
          </ac:spMkLst>
        </pc:spChg>
        <pc:spChg chg="del">
          <ac:chgData name="Palit, Tapti" userId="dec6fbcd-7598-406a-8cbf-504d4a3bac15" providerId="ADAL" clId="{ECD42228-5B96-4A72-B268-C46DF994E6B7}" dt="2024-01-23T20:09:44.856" v="33292" actId="700"/>
          <ac:spMkLst>
            <pc:docMk/>
            <pc:sldMk cId="3546374010" sldId="901"/>
            <ac:spMk id="5" creationId="{0D751FE8-14EE-1A88-569F-07A9013F9439}"/>
          </ac:spMkLst>
        </pc:spChg>
        <pc:spChg chg="del">
          <ac:chgData name="Palit, Tapti" userId="dec6fbcd-7598-406a-8cbf-504d4a3bac15" providerId="ADAL" clId="{ECD42228-5B96-4A72-B268-C46DF994E6B7}" dt="2024-01-23T20:09:44.856" v="33292" actId="700"/>
          <ac:spMkLst>
            <pc:docMk/>
            <pc:sldMk cId="3546374010" sldId="901"/>
            <ac:spMk id="6" creationId="{83710C7B-B7AF-76AF-8B73-225340845149}"/>
          </ac:spMkLst>
        </pc:spChg>
        <pc:spChg chg="add mod ord">
          <ac:chgData name="Palit, Tapti" userId="dec6fbcd-7598-406a-8cbf-504d4a3bac15" providerId="ADAL" clId="{ECD42228-5B96-4A72-B268-C46DF994E6B7}" dt="2024-01-23T20:09:44.856" v="33292" actId="700"/>
          <ac:spMkLst>
            <pc:docMk/>
            <pc:sldMk cId="3546374010" sldId="901"/>
            <ac:spMk id="7" creationId="{9D9FD77B-3933-BD57-A532-B066509BF73B}"/>
          </ac:spMkLst>
        </pc:spChg>
        <pc:spChg chg="add mod ord">
          <ac:chgData name="Palit, Tapti" userId="dec6fbcd-7598-406a-8cbf-504d4a3bac15" providerId="ADAL" clId="{ECD42228-5B96-4A72-B268-C46DF994E6B7}" dt="2024-01-23T20:09:44.856" v="33292" actId="700"/>
          <ac:spMkLst>
            <pc:docMk/>
            <pc:sldMk cId="3546374010" sldId="901"/>
            <ac:spMk id="8" creationId="{746C6278-BC65-F2DE-0852-6D13C39D5F53}"/>
          </ac:spMkLst>
        </pc:spChg>
      </pc:sldChg>
      <pc:sldChg chg="add del modAnim">
        <pc:chgData name="Palit, Tapti" userId="dec6fbcd-7598-406a-8cbf-504d4a3bac15" providerId="ADAL" clId="{ECD42228-5B96-4A72-B268-C46DF994E6B7}" dt="2024-01-23T19:54:29.554" v="33102" actId="47"/>
        <pc:sldMkLst>
          <pc:docMk/>
          <pc:sldMk cId="4084192297" sldId="901"/>
        </pc:sldMkLst>
      </pc:sldChg>
      <pc:sldChg chg="new del">
        <pc:chgData name="Palit, Tapti" userId="dec6fbcd-7598-406a-8cbf-504d4a3bac15" providerId="ADAL" clId="{ECD42228-5B96-4A72-B268-C46DF994E6B7}" dt="2024-01-23T20:05:11.065" v="33272" actId="2696"/>
        <pc:sldMkLst>
          <pc:docMk/>
          <pc:sldMk cId="4225260811" sldId="901"/>
        </pc:sldMkLst>
      </pc:sldChg>
      <pc:sldChg chg="addSp delSp modSp new del mod modClrScheme chgLayout">
        <pc:chgData name="Palit, Tapti" userId="dec6fbcd-7598-406a-8cbf-504d4a3bac15" providerId="ADAL" clId="{ECD42228-5B96-4A72-B268-C46DF994E6B7}" dt="2024-01-23T22:10:41.287" v="33914" actId="47"/>
        <pc:sldMkLst>
          <pc:docMk/>
          <pc:sldMk cId="345436450" sldId="902"/>
        </pc:sldMkLst>
        <pc:spChg chg="del">
          <ac:chgData name="Palit, Tapti" userId="dec6fbcd-7598-406a-8cbf-504d4a3bac15" providerId="ADAL" clId="{ECD42228-5B96-4A72-B268-C46DF994E6B7}" dt="2024-01-23T20:27:28.089" v="33412" actId="700"/>
          <ac:spMkLst>
            <pc:docMk/>
            <pc:sldMk cId="345436450" sldId="902"/>
            <ac:spMk id="2" creationId="{0C47748F-2A51-667B-3F54-73A3779F99C8}"/>
          </ac:spMkLst>
        </pc:spChg>
        <pc:spChg chg="del mod ord">
          <ac:chgData name="Palit, Tapti" userId="dec6fbcd-7598-406a-8cbf-504d4a3bac15" providerId="ADAL" clId="{ECD42228-5B96-4A72-B268-C46DF994E6B7}" dt="2024-01-23T20:27:28.089" v="33412" actId="700"/>
          <ac:spMkLst>
            <pc:docMk/>
            <pc:sldMk cId="345436450" sldId="902"/>
            <ac:spMk id="3" creationId="{8D92321E-E707-E2FC-6040-39B3A28B8AEF}"/>
          </ac:spMkLst>
        </pc:spChg>
        <pc:spChg chg="mod ord">
          <ac:chgData name="Palit, Tapti" userId="dec6fbcd-7598-406a-8cbf-504d4a3bac15" providerId="ADAL" clId="{ECD42228-5B96-4A72-B268-C46DF994E6B7}" dt="2024-01-23T20:27:28.089" v="33412" actId="700"/>
          <ac:spMkLst>
            <pc:docMk/>
            <pc:sldMk cId="345436450" sldId="902"/>
            <ac:spMk id="4" creationId="{5AAD0093-18B9-4E43-B273-EF0E007CB66F}"/>
          </ac:spMkLst>
        </pc:spChg>
        <pc:spChg chg="del">
          <ac:chgData name="Palit, Tapti" userId="dec6fbcd-7598-406a-8cbf-504d4a3bac15" providerId="ADAL" clId="{ECD42228-5B96-4A72-B268-C46DF994E6B7}" dt="2024-01-23T20:27:28.089" v="33412" actId="700"/>
          <ac:spMkLst>
            <pc:docMk/>
            <pc:sldMk cId="345436450" sldId="902"/>
            <ac:spMk id="5" creationId="{A0E1F8DA-A6FE-BA2A-659E-F3204459FF84}"/>
          </ac:spMkLst>
        </pc:spChg>
        <pc:spChg chg="del">
          <ac:chgData name="Palit, Tapti" userId="dec6fbcd-7598-406a-8cbf-504d4a3bac15" providerId="ADAL" clId="{ECD42228-5B96-4A72-B268-C46DF994E6B7}" dt="2024-01-23T20:27:28.089" v="33412" actId="700"/>
          <ac:spMkLst>
            <pc:docMk/>
            <pc:sldMk cId="345436450" sldId="902"/>
            <ac:spMk id="6" creationId="{C7DB87A6-168C-1170-0339-E0479FC6BDCA}"/>
          </ac:spMkLst>
        </pc:spChg>
        <pc:spChg chg="add mod ord">
          <ac:chgData name="Palit, Tapti" userId="dec6fbcd-7598-406a-8cbf-504d4a3bac15" providerId="ADAL" clId="{ECD42228-5B96-4A72-B268-C46DF994E6B7}" dt="2024-01-23T22:10:38.793" v="33913" actId="20577"/>
          <ac:spMkLst>
            <pc:docMk/>
            <pc:sldMk cId="345436450" sldId="902"/>
            <ac:spMk id="7" creationId="{9496A527-5424-1DA8-53B6-79F845B8191D}"/>
          </ac:spMkLst>
        </pc:spChg>
      </pc:sldChg>
      <pc:sldChg chg="add del mod modShow">
        <pc:chgData name="Palit, Tapti" userId="dec6fbcd-7598-406a-8cbf-504d4a3bac15" providerId="ADAL" clId="{ECD42228-5B96-4A72-B268-C46DF994E6B7}" dt="2024-01-28T03:44:01.241" v="67437" actId="47"/>
        <pc:sldMkLst>
          <pc:docMk/>
          <pc:sldMk cId="93506832" sldId="903"/>
        </pc:sldMkLst>
      </pc:sldChg>
      <pc:sldChg chg="add del">
        <pc:chgData name="Palit, Tapti" userId="dec6fbcd-7598-406a-8cbf-504d4a3bac15" providerId="ADAL" clId="{ECD42228-5B96-4A72-B268-C46DF994E6B7}" dt="2024-01-24T04:11:54.463" v="39807" actId="2696"/>
        <pc:sldMkLst>
          <pc:docMk/>
          <pc:sldMk cId="386325408" sldId="903"/>
        </pc:sldMkLst>
      </pc:sldChg>
      <pc:sldChg chg="new del">
        <pc:chgData name="Palit, Tapti" userId="dec6fbcd-7598-406a-8cbf-504d4a3bac15" providerId="ADAL" clId="{ECD42228-5B96-4A72-B268-C46DF994E6B7}" dt="2024-01-23T23:54:54.103" v="33918" actId="47"/>
        <pc:sldMkLst>
          <pc:docMk/>
          <pc:sldMk cId="273979742" sldId="904"/>
        </pc:sldMkLst>
      </pc:sldChg>
      <pc:sldChg chg="modSp add del">
        <pc:chgData name="Palit, Tapti" userId="dec6fbcd-7598-406a-8cbf-504d4a3bac15" providerId="ADAL" clId="{ECD42228-5B96-4A72-B268-C46DF994E6B7}" dt="2024-01-23T21:04:41.806" v="33771" actId="47"/>
        <pc:sldMkLst>
          <pc:docMk/>
          <pc:sldMk cId="1717087563" sldId="904"/>
        </pc:sldMkLst>
        <pc:spChg chg="mod">
          <ac:chgData name="Palit, Tapti" userId="dec6fbcd-7598-406a-8cbf-504d4a3bac15" providerId="ADAL" clId="{ECD42228-5B96-4A72-B268-C46DF994E6B7}" dt="2024-01-23T21:01:50.622" v="33769" actId="20577"/>
          <ac:spMkLst>
            <pc:docMk/>
            <pc:sldMk cId="1717087563" sldId="904"/>
            <ac:spMk id="5" creationId="{A5C03726-C797-7BB6-252B-7E78B26463A4}"/>
          </ac:spMkLst>
        </pc:spChg>
      </pc:sldChg>
      <pc:sldChg chg="modSp add del mod">
        <pc:chgData name="Palit, Tapti" userId="dec6fbcd-7598-406a-8cbf-504d4a3bac15" providerId="ADAL" clId="{ECD42228-5B96-4A72-B268-C46DF994E6B7}" dt="2024-01-23T21:33:07.172" v="33887" actId="47"/>
        <pc:sldMkLst>
          <pc:docMk/>
          <pc:sldMk cId="1950628838" sldId="904"/>
        </pc:sldMkLst>
        <pc:spChg chg="mod">
          <ac:chgData name="Palit, Tapti" userId="dec6fbcd-7598-406a-8cbf-504d4a3bac15" providerId="ADAL" clId="{ECD42228-5B96-4A72-B268-C46DF994E6B7}" dt="2024-01-23T21:06:08.330" v="33841" actId="20577"/>
          <ac:spMkLst>
            <pc:docMk/>
            <pc:sldMk cId="1950628838" sldId="904"/>
            <ac:spMk id="5" creationId="{A5C03726-C797-7BB6-252B-7E78B26463A4}"/>
          </ac:spMkLst>
        </pc:spChg>
      </pc:sldChg>
      <pc:sldChg chg="new del">
        <pc:chgData name="Palit, Tapti" userId="dec6fbcd-7598-406a-8cbf-504d4a3bac15" providerId="ADAL" clId="{ECD42228-5B96-4A72-B268-C46DF994E6B7}" dt="2024-01-23T21:05:48.254" v="33824" actId="47"/>
        <pc:sldMkLst>
          <pc:docMk/>
          <pc:sldMk cId="2032323445" sldId="904"/>
        </pc:sldMkLst>
      </pc:sldChg>
      <pc:sldChg chg="addSp delSp modSp new mod modClrScheme chgLayout">
        <pc:chgData name="Palit, Tapti" userId="dec6fbcd-7598-406a-8cbf-504d4a3bac15" providerId="ADAL" clId="{ECD42228-5B96-4A72-B268-C46DF994E6B7}" dt="2024-01-24T03:58:32.205" v="39213" actId="20577"/>
        <pc:sldMkLst>
          <pc:docMk/>
          <pc:sldMk cId="3857679886" sldId="904"/>
        </pc:sldMkLst>
        <pc:spChg chg="add del mod">
          <ac:chgData name="Palit, Tapti" userId="dec6fbcd-7598-406a-8cbf-504d4a3bac15" providerId="ADAL" clId="{ECD42228-5B96-4A72-B268-C46DF994E6B7}" dt="2024-01-24T03:50:08.030" v="38937" actId="6264"/>
          <ac:spMkLst>
            <pc:docMk/>
            <pc:sldMk cId="3857679886" sldId="904"/>
            <ac:spMk id="2" creationId="{106ADF00-3902-8322-CC63-7143876C8AE8}"/>
          </ac:spMkLst>
        </pc:spChg>
        <pc:spChg chg="del">
          <ac:chgData name="Palit, Tapti" userId="dec6fbcd-7598-406a-8cbf-504d4a3bac15" providerId="ADAL" clId="{ECD42228-5B96-4A72-B268-C46DF994E6B7}" dt="2024-01-24T01:25:11.803" v="33920" actId="700"/>
          <ac:spMkLst>
            <pc:docMk/>
            <pc:sldMk cId="3857679886" sldId="904"/>
            <ac:spMk id="2" creationId="{CD182F18-2A29-B735-FB66-BBE14B367374}"/>
          </ac:spMkLst>
        </pc:spChg>
        <pc:spChg chg="del mod ord">
          <ac:chgData name="Palit, Tapti" userId="dec6fbcd-7598-406a-8cbf-504d4a3bac15" providerId="ADAL" clId="{ECD42228-5B96-4A72-B268-C46DF994E6B7}" dt="2024-01-24T01:25:11.803" v="33920" actId="700"/>
          <ac:spMkLst>
            <pc:docMk/>
            <pc:sldMk cId="3857679886" sldId="904"/>
            <ac:spMk id="3" creationId="{5078DB66-166D-822D-9CB6-BE648861D938}"/>
          </ac:spMkLst>
        </pc:spChg>
        <pc:spChg chg="add del mod">
          <ac:chgData name="Palit, Tapti" userId="dec6fbcd-7598-406a-8cbf-504d4a3bac15" providerId="ADAL" clId="{ECD42228-5B96-4A72-B268-C46DF994E6B7}" dt="2024-01-24T03:50:08.030" v="38937" actId="6264"/>
          <ac:spMkLst>
            <pc:docMk/>
            <pc:sldMk cId="3857679886" sldId="904"/>
            <ac:spMk id="3" creationId="{B2E05B63-DEDB-34F7-089B-CEA1980CFBBC}"/>
          </ac:spMkLst>
        </pc:spChg>
        <pc:spChg chg="mod ord">
          <ac:chgData name="Palit, Tapti" userId="dec6fbcd-7598-406a-8cbf-504d4a3bac15" providerId="ADAL" clId="{ECD42228-5B96-4A72-B268-C46DF994E6B7}" dt="2024-01-24T03:50:08.030" v="38937" actId="6264"/>
          <ac:spMkLst>
            <pc:docMk/>
            <pc:sldMk cId="3857679886" sldId="904"/>
            <ac:spMk id="4" creationId="{7E7FC306-F332-320E-ACB0-2DE876BC4033}"/>
          </ac:spMkLst>
        </pc:spChg>
        <pc:spChg chg="del">
          <ac:chgData name="Palit, Tapti" userId="dec6fbcd-7598-406a-8cbf-504d4a3bac15" providerId="ADAL" clId="{ECD42228-5B96-4A72-B268-C46DF994E6B7}" dt="2024-01-24T01:25:11.803" v="33920" actId="700"/>
          <ac:spMkLst>
            <pc:docMk/>
            <pc:sldMk cId="3857679886" sldId="904"/>
            <ac:spMk id="5" creationId="{5C8DC3D4-3932-3EF3-40B2-FF645AD58573}"/>
          </ac:spMkLst>
        </pc:spChg>
        <pc:spChg chg="del">
          <ac:chgData name="Palit, Tapti" userId="dec6fbcd-7598-406a-8cbf-504d4a3bac15" providerId="ADAL" clId="{ECD42228-5B96-4A72-B268-C46DF994E6B7}" dt="2024-01-24T01:25:11.803" v="33920" actId="700"/>
          <ac:spMkLst>
            <pc:docMk/>
            <pc:sldMk cId="3857679886" sldId="904"/>
            <ac:spMk id="6" creationId="{5798CAB4-6E7A-57D6-B8D7-068E284207CB}"/>
          </ac:spMkLst>
        </pc:spChg>
        <pc:spChg chg="add mod ord">
          <ac:chgData name="Palit, Tapti" userId="dec6fbcd-7598-406a-8cbf-504d4a3bac15" providerId="ADAL" clId="{ECD42228-5B96-4A72-B268-C46DF994E6B7}" dt="2024-01-24T03:58:32.205" v="39213" actId="20577"/>
          <ac:spMkLst>
            <pc:docMk/>
            <pc:sldMk cId="3857679886" sldId="904"/>
            <ac:spMk id="7" creationId="{D1FB46FA-914A-0991-8274-7742EBADDCDE}"/>
          </ac:spMkLst>
        </pc:spChg>
      </pc:sldChg>
      <pc:sldChg chg="addSp delSp modSp add del mod modAnim">
        <pc:chgData name="Palit, Tapti" userId="dec6fbcd-7598-406a-8cbf-504d4a3bac15" providerId="ADAL" clId="{ECD42228-5B96-4A72-B268-C46DF994E6B7}" dt="2024-01-24T01:44:01.644" v="34215" actId="47"/>
        <pc:sldMkLst>
          <pc:docMk/>
          <pc:sldMk cId="828641435" sldId="905"/>
        </pc:sldMkLst>
        <pc:spChg chg="mod">
          <ac:chgData name="Palit, Tapti" userId="dec6fbcd-7598-406a-8cbf-504d4a3bac15" providerId="ADAL" clId="{ECD42228-5B96-4A72-B268-C46DF994E6B7}" dt="2024-01-24T01:30:05.560" v="34045" actId="1076"/>
          <ac:spMkLst>
            <pc:docMk/>
            <pc:sldMk cId="828641435" sldId="905"/>
            <ac:spMk id="2" creationId="{700288A5-0850-1218-F348-E30C3B4E8E23}"/>
          </ac:spMkLst>
        </pc:spChg>
        <pc:spChg chg="mod">
          <ac:chgData name="Palit, Tapti" userId="dec6fbcd-7598-406a-8cbf-504d4a3bac15" providerId="ADAL" clId="{ECD42228-5B96-4A72-B268-C46DF994E6B7}" dt="2024-01-24T01:31:05.848" v="34049" actId="1076"/>
          <ac:spMkLst>
            <pc:docMk/>
            <pc:sldMk cId="828641435" sldId="905"/>
            <ac:spMk id="3" creationId="{15DC95A4-D943-A26C-55CB-383A3E6F3BD5}"/>
          </ac:spMkLst>
        </pc:spChg>
        <pc:spChg chg="mod">
          <ac:chgData name="Palit, Tapti" userId="dec6fbcd-7598-406a-8cbf-504d4a3bac15" providerId="ADAL" clId="{ECD42228-5B96-4A72-B268-C46DF994E6B7}" dt="2024-01-24T01:35:09.869" v="34114" actId="20577"/>
          <ac:spMkLst>
            <pc:docMk/>
            <pc:sldMk cId="828641435" sldId="905"/>
            <ac:spMk id="5" creationId="{A5C03726-C797-7BB6-252B-7E78B26463A4}"/>
          </ac:spMkLst>
        </pc:spChg>
        <pc:spChg chg="add del">
          <ac:chgData name="Palit, Tapti" userId="dec6fbcd-7598-406a-8cbf-504d4a3bac15" providerId="ADAL" clId="{ECD42228-5B96-4A72-B268-C46DF994E6B7}" dt="2024-01-24T01:31:12.030" v="34051" actId="478"/>
          <ac:spMkLst>
            <pc:docMk/>
            <pc:sldMk cId="828641435" sldId="905"/>
            <ac:spMk id="217" creationId="{DE6CB6CB-DA11-FC10-E22D-BD9BF3034520}"/>
          </ac:spMkLst>
        </pc:spChg>
        <pc:cxnChg chg="mod">
          <ac:chgData name="Palit, Tapti" userId="dec6fbcd-7598-406a-8cbf-504d4a3bac15" providerId="ADAL" clId="{ECD42228-5B96-4A72-B268-C46DF994E6B7}" dt="2024-01-24T01:34:34.308" v="34099" actId="692"/>
          <ac:cxnSpMkLst>
            <pc:docMk/>
            <pc:sldMk cId="828641435" sldId="905"/>
            <ac:cxnSpMk id="6" creationId="{551BDA0E-3F71-21F6-E775-853A18FBE04E}"/>
          </ac:cxnSpMkLst>
        </pc:cxnChg>
        <pc:cxnChg chg="mod">
          <ac:chgData name="Palit, Tapti" userId="dec6fbcd-7598-406a-8cbf-504d4a3bac15" providerId="ADAL" clId="{ECD42228-5B96-4A72-B268-C46DF994E6B7}" dt="2024-01-24T01:30:01.642" v="34044" actId="692"/>
          <ac:cxnSpMkLst>
            <pc:docMk/>
            <pc:sldMk cId="828641435" sldId="905"/>
            <ac:cxnSpMk id="339" creationId="{0152FD3E-0853-2118-07D4-9342E0D19EB6}"/>
          </ac:cxnSpMkLst>
        </pc:cxnChg>
        <pc:cxnChg chg="mod">
          <ac:chgData name="Palit, Tapti" userId="dec6fbcd-7598-406a-8cbf-504d4a3bac15" providerId="ADAL" clId="{ECD42228-5B96-4A72-B268-C46DF994E6B7}" dt="2024-01-24T01:34:34.308" v="34099" actId="692"/>
          <ac:cxnSpMkLst>
            <pc:docMk/>
            <pc:sldMk cId="828641435" sldId="905"/>
            <ac:cxnSpMk id="356" creationId="{7D7A0695-15EC-8841-3632-AD71C5649FE5}"/>
          </ac:cxnSpMkLst>
        </pc:cxnChg>
        <pc:cxnChg chg="mod">
          <ac:chgData name="Palit, Tapti" userId="dec6fbcd-7598-406a-8cbf-504d4a3bac15" providerId="ADAL" clId="{ECD42228-5B96-4A72-B268-C46DF994E6B7}" dt="2024-01-24T01:34:34.308" v="34099" actId="692"/>
          <ac:cxnSpMkLst>
            <pc:docMk/>
            <pc:sldMk cId="828641435" sldId="905"/>
            <ac:cxnSpMk id="359" creationId="{129A9EFB-DBB0-9C6B-F109-2A731D17FEA9}"/>
          </ac:cxnSpMkLst>
        </pc:cxnChg>
        <pc:cxnChg chg="mod">
          <ac:chgData name="Palit, Tapti" userId="dec6fbcd-7598-406a-8cbf-504d4a3bac15" providerId="ADAL" clId="{ECD42228-5B96-4A72-B268-C46DF994E6B7}" dt="2024-01-24T01:34:34.308" v="34099" actId="692"/>
          <ac:cxnSpMkLst>
            <pc:docMk/>
            <pc:sldMk cId="828641435" sldId="905"/>
            <ac:cxnSpMk id="362" creationId="{2A8DCB66-1AB1-7C0F-FF2E-8823A63BC0A5}"/>
          </ac:cxnSpMkLst>
        </pc:cxnChg>
        <pc:cxnChg chg="mod">
          <ac:chgData name="Palit, Tapti" userId="dec6fbcd-7598-406a-8cbf-504d4a3bac15" providerId="ADAL" clId="{ECD42228-5B96-4A72-B268-C46DF994E6B7}" dt="2024-01-24T01:34:34.308" v="34099" actId="692"/>
          <ac:cxnSpMkLst>
            <pc:docMk/>
            <pc:sldMk cId="828641435" sldId="905"/>
            <ac:cxnSpMk id="365" creationId="{CD233F9D-9625-2E4B-2073-70E9239E4EF8}"/>
          </ac:cxnSpMkLst>
        </pc:cxnChg>
        <pc:cxnChg chg="mod">
          <ac:chgData name="Palit, Tapti" userId="dec6fbcd-7598-406a-8cbf-504d4a3bac15" providerId="ADAL" clId="{ECD42228-5B96-4A72-B268-C46DF994E6B7}" dt="2024-01-24T01:30:49.452" v="34047" actId="692"/>
          <ac:cxnSpMkLst>
            <pc:docMk/>
            <pc:sldMk cId="828641435" sldId="905"/>
            <ac:cxnSpMk id="369" creationId="{39FF2DA0-EBBE-0DF7-B8F2-9A3F42DDA3C5}"/>
          </ac:cxnSpMkLst>
        </pc:cxnChg>
        <pc:cxnChg chg="mod">
          <ac:chgData name="Palit, Tapti" userId="dec6fbcd-7598-406a-8cbf-504d4a3bac15" providerId="ADAL" clId="{ECD42228-5B96-4A72-B268-C46DF994E6B7}" dt="2024-01-24T01:34:34.308" v="34099" actId="692"/>
          <ac:cxnSpMkLst>
            <pc:docMk/>
            <pc:sldMk cId="828641435" sldId="905"/>
            <ac:cxnSpMk id="372" creationId="{E8A7DBD7-1ED8-8E63-AC93-2304460736F9}"/>
          </ac:cxnSpMkLst>
        </pc:cxnChg>
        <pc:cxnChg chg="mod">
          <ac:chgData name="Palit, Tapti" userId="dec6fbcd-7598-406a-8cbf-504d4a3bac15" providerId="ADAL" clId="{ECD42228-5B96-4A72-B268-C46DF994E6B7}" dt="2024-01-24T01:34:34.308" v="34099" actId="692"/>
          <ac:cxnSpMkLst>
            <pc:docMk/>
            <pc:sldMk cId="828641435" sldId="905"/>
            <ac:cxnSpMk id="376" creationId="{59238C89-7739-0AC6-AF73-FD57ECADCA38}"/>
          </ac:cxnSpMkLst>
        </pc:cxnChg>
        <pc:cxnChg chg="mod">
          <ac:chgData name="Palit, Tapti" userId="dec6fbcd-7598-406a-8cbf-504d4a3bac15" providerId="ADAL" clId="{ECD42228-5B96-4A72-B268-C46DF994E6B7}" dt="2024-01-24T01:34:34.308" v="34099" actId="692"/>
          <ac:cxnSpMkLst>
            <pc:docMk/>
            <pc:sldMk cId="828641435" sldId="905"/>
            <ac:cxnSpMk id="379" creationId="{698EAC26-E655-3017-B3E0-1D104CDAD401}"/>
          </ac:cxnSpMkLst>
        </pc:cxnChg>
        <pc:cxnChg chg="mod">
          <ac:chgData name="Palit, Tapti" userId="dec6fbcd-7598-406a-8cbf-504d4a3bac15" providerId="ADAL" clId="{ECD42228-5B96-4A72-B268-C46DF994E6B7}" dt="2024-01-24T01:34:34.308" v="34099" actId="692"/>
          <ac:cxnSpMkLst>
            <pc:docMk/>
            <pc:sldMk cId="828641435" sldId="905"/>
            <ac:cxnSpMk id="382" creationId="{EB50346A-F7EA-C08B-E4DA-D1A1922FB98F}"/>
          </ac:cxnSpMkLst>
        </pc:cxnChg>
        <pc:cxnChg chg="mod">
          <ac:chgData name="Palit, Tapti" userId="dec6fbcd-7598-406a-8cbf-504d4a3bac15" providerId="ADAL" clId="{ECD42228-5B96-4A72-B268-C46DF994E6B7}" dt="2024-01-24T01:34:34.308" v="34099" actId="692"/>
          <ac:cxnSpMkLst>
            <pc:docMk/>
            <pc:sldMk cId="828641435" sldId="905"/>
            <ac:cxnSpMk id="385" creationId="{1EFCB220-2EB8-22B9-7CB7-D4E312CF3246}"/>
          </ac:cxnSpMkLst>
        </pc:cxnChg>
      </pc:sldChg>
      <pc:sldChg chg="add del mod modShow">
        <pc:chgData name="Palit, Tapti" userId="dec6fbcd-7598-406a-8cbf-504d4a3bac15" providerId="ADAL" clId="{ECD42228-5B96-4A72-B268-C46DF994E6B7}" dt="2024-01-28T03:44:01.241" v="67437" actId="47"/>
        <pc:sldMkLst>
          <pc:docMk/>
          <pc:sldMk cId="411177303" sldId="906"/>
        </pc:sldMkLst>
      </pc:sldChg>
      <pc:sldChg chg="addSp delSp modSp add del mod addAnim delAnim modAnim modNotesTx">
        <pc:chgData name="Palit, Tapti" userId="dec6fbcd-7598-406a-8cbf-504d4a3bac15" providerId="ADAL" clId="{ECD42228-5B96-4A72-B268-C46DF994E6B7}" dt="2024-01-25T04:48:53.113" v="50545" actId="2696"/>
        <pc:sldMkLst>
          <pc:docMk/>
          <pc:sldMk cId="1077630109" sldId="906"/>
        </pc:sldMkLst>
        <pc:spChg chg="ord">
          <ac:chgData name="Palit, Tapti" userId="dec6fbcd-7598-406a-8cbf-504d4a3bac15" providerId="ADAL" clId="{ECD42228-5B96-4A72-B268-C46DF994E6B7}" dt="2024-01-24T01:40:30.702" v="34158" actId="167"/>
          <ac:spMkLst>
            <pc:docMk/>
            <pc:sldMk cId="1077630109" sldId="906"/>
            <ac:spMk id="2" creationId="{700288A5-0850-1218-F348-E30C3B4E8E23}"/>
          </ac:spMkLst>
        </pc:spChg>
        <pc:spChg chg="add del ord">
          <ac:chgData name="Palit, Tapti" userId="dec6fbcd-7598-406a-8cbf-504d4a3bac15" providerId="ADAL" clId="{ECD42228-5B96-4A72-B268-C46DF994E6B7}" dt="2024-01-24T02:35:01.690" v="35561" actId="167"/>
          <ac:spMkLst>
            <pc:docMk/>
            <pc:sldMk cId="1077630109" sldId="906"/>
            <ac:spMk id="3" creationId="{15DC95A4-D943-A26C-55CB-383A3E6F3BD5}"/>
          </ac:spMkLst>
        </pc:spChg>
        <pc:spChg chg="mod">
          <ac:chgData name="Palit, Tapti" userId="dec6fbcd-7598-406a-8cbf-504d4a3bac15" providerId="ADAL" clId="{ECD42228-5B96-4A72-B268-C46DF994E6B7}" dt="2024-01-24T01:36:44.002" v="34150" actId="20577"/>
          <ac:spMkLst>
            <pc:docMk/>
            <pc:sldMk cId="1077630109" sldId="906"/>
            <ac:spMk id="5" creationId="{A5C03726-C797-7BB6-252B-7E78B26463A4}"/>
          </ac:spMkLst>
        </pc:spChg>
        <pc:spChg chg="add mod ord">
          <ac:chgData name="Palit, Tapti" userId="dec6fbcd-7598-406a-8cbf-504d4a3bac15" providerId="ADAL" clId="{ECD42228-5B96-4A72-B268-C46DF994E6B7}" dt="2024-01-24T02:34:53.438" v="35560" actId="167"/>
          <ac:spMkLst>
            <pc:docMk/>
            <pc:sldMk cId="1077630109" sldId="906"/>
            <ac:spMk id="7" creationId="{05B7E98C-2F67-CE84-0B0B-DC7C7D7354C8}"/>
          </ac:spMkLst>
        </pc:spChg>
        <pc:spChg chg="add del mod">
          <ac:chgData name="Palit, Tapti" userId="dec6fbcd-7598-406a-8cbf-504d4a3bac15" providerId="ADAL" clId="{ECD42228-5B96-4A72-B268-C46DF994E6B7}" dt="2024-01-24T02:48:21.716" v="35919" actId="21"/>
          <ac:spMkLst>
            <pc:docMk/>
            <pc:sldMk cId="1077630109" sldId="906"/>
            <ac:spMk id="10" creationId="{EEBD84B5-1350-637E-21C0-D5972C3F88A5}"/>
          </ac:spMkLst>
        </pc:spChg>
        <pc:spChg chg="mod">
          <ac:chgData name="Palit, Tapti" userId="dec6fbcd-7598-406a-8cbf-504d4a3bac15" providerId="ADAL" clId="{ECD42228-5B96-4A72-B268-C46DF994E6B7}" dt="2024-01-24T03:13:55.250" v="36910" actId="20577"/>
          <ac:spMkLst>
            <pc:docMk/>
            <pc:sldMk cId="1077630109" sldId="906"/>
            <ac:spMk id="20" creationId="{FFB71976-E38C-5D69-8CB8-6D9C1B110290}"/>
          </ac:spMkLst>
        </pc:spChg>
        <pc:spChg chg="mod">
          <ac:chgData name="Palit, Tapti" userId="dec6fbcd-7598-406a-8cbf-504d4a3bac15" providerId="ADAL" clId="{ECD42228-5B96-4A72-B268-C46DF994E6B7}" dt="2024-01-24T01:51:17.056" v="34348" actId="255"/>
          <ac:spMkLst>
            <pc:docMk/>
            <pc:sldMk cId="1077630109" sldId="906"/>
            <ac:spMk id="67" creationId="{31EEE484-1DEE-4801-9CE4-3C988681C4F5}"/>
          </ac:spMkLst>
        </pc:spChg>
        <pc:spChg chg="mod">
          <ac:chgData name="Palit, Tapti" userId="dec6fbcd-7598-406a-8cbf-504d4a3bac15" providerId="ADAL" clId="{ECD42228-5B96-4A72-B268-C46DF994E6B7}" dt="2024-01-24T01:51:13.415" v="34347" actId="255"/>
          <ac:spMkLst>
            <pc:docMk/>
            <pc:sldMk cId="1077630109" sldId="906"/>
            <ac:spMk id="69" creationId="{DB787AB7-43CC-88D9-ED31-450C5598C18E}"/>
          </ac:spMkLst>
        </pc:spChg>
        <pc:spChg chg="mod">
          <ac:chgData name="Palit, Tapti" userId="dec6fbcd-7598-406a-8cbf-504d4a3bac15" providerId="ADAL" clId="{ECD42228-5B96-4A72-B268-C46DF994E6B7}" dt="2024-01-24T01:51:20.663" v="34349" actId="255"/>
          <ac:spMkLst>
            <pc:docMk/>
            <pc:sldMk cId="1077630109" sldId="906"/>
            <ac:spMk id="71" creationId="{4896E55E-5BFA-835A-ACAA-3D1D8D88CF9A}"/>
          </ac:spMkLst>
        </pc:spChg>
        <pc:spChg chg="del">
          <ac:chgData name="Palit, Tapti" userId="dec6fbcd-7598-406a-8cbf-504d4a3bac15" providerId="ADAL" clId="{ECD42228-5B96-4A72-B268-C46DF994E6B7}" dt="2024-01-24T01:41:26.505" v="34168" actId="478"/>
          <ac:spMkLst>
            <pc:docMk/>
            <pc:sldMk cId="1077630109" sldId="906"/>
            <ac:spMk id="217" creationId="{DE6CB6CB-DA11-FC10-E22D-BD9BF3034520}"/>
          </ac:spMkLst>
        </pc:spChg>
        <pc:cxnChg chg="del mod">
          <ac:chgData name="Palit, Tapti" userId="dec6fbcd-7598-406a-8cbf-504d4a3bac15" providerId="ADAL" clId="{ECD42228-5B96-4A72-B268-C46DF994E6B7}" dt="2024-01-24T01:37:16.684" v="34155" actId="478"/>
          <ac:cxnSpMkLst>
            <pc:docMk/>
            <pc:sldMk cId="1077630109" sldId="906"/>
            <ac:cxnSpMk id="6" creationId="{551BDA0E-3F71-21F6-E775-853A18FBE04E}"/>
          </ac:cxnSpMkLst>
        </pc:cxnChg>
        <pc:cxnChg chg="add mod">
          <ac:chgData name="Palit, Tapti" userId="dec6fbcd-7598-406a-8cbf-504d4a3bac15" providerId="ADAL" clId="{ECD42228-5B96-4A72-B268-C46DF994E6B7}" dt="2024-01-24T02:39:47.861" v="35820"/>
          <ac:cxnSpMkLst>
            <pc:docMk/>
            <pc:sldMk cId="1077630109" sldId="906"/>
            <ac:cxnSpMk id="6" creationId="{9B0CBE40-EC94-3D19-3272-5AB08E87CDBA}"/>
          </ac:cxnSpMkLst>
        </pc:cxnChg>
        <pc:cxnChg chg="add del mod">
          <ac:chgData name="Palit, Tapti" userId="dec6fbcd-7598-406a-8cbf-504d4a3bac15" providerId="ADAL" clId="{ECD42228-5B96-4A72-B268-C46DF994E6B7}" dt="2024-01-24T01:41:39.394" v="34170" actId="692"/>
          <ac:cxnSpMkLst>
            <pc:docMk/>
            <pc:sldMk cId="1077630109" sldId="906"/>
            <ac:cxnSpMk id="339" creationId="{0152FD3E-0853-2118-07D4-9342E0D19EB6}"/>
          </ac:cxnSpMkLst>
        </pc:cxnChg>
        <pc:cxnChg chg="del mod">
          <ac:chgData name="Palit, Tapti" userId="dec6fbcd-7598-406a-8cbf-504d4a3bac15" providerId="ADAL" clId="{ECD42228-5B96-4A72-B268-C46DF994E6B7}" dt="2024-01-24T01:37:14.544" v="34154" actId="478"/>
          <ac:cxnSpMkLst>
            <pc:docMk/>
            <pc:sldMk cId="1077630109" sldId="906"/>
            <ac:cxnSpMk id="356" creationId="{7D7A0695-15EC-8841-3632-AD71C5649FE5}"/>
          </ac:cxnSpMkLst>
        </pc:cxnChg>
        <pc:cxnChg chg="del mod">
          <ac:chgData name="Palit, Tapti" userId="dec6fbcd-7598-406a-8cbf-504d4a3bac15" providerId="ADAL" clId="{ECD42228-5B96-4A72-B268-C46DF994E6B7}" dt="2024-01-24T01:40:21.286" v="34157" actId="478"/>
          <ac:cxnSpMkLst>
            <pc:docMk/>
            <pc:sldMk cId="1077630109" sldId="906"/>
            <ac:cxnSpMk id="359" creationId="{129A9EFB-DBB0-9C6B-F109-2A731D17FEA9}"/>
          </ac:cxnSpMkLst>
        </pc:cxnChg>
        <pc:cxnChg chg="del mod">
          <ac:chgData name="Palit, Tapti" userId="dec6fbcd-7598-406a-8cbf-504d4a3bac15" providerId="ADAL" clId="{ECD42228-5B96-4A72-B268-C46DF994E6B7}" dt="2024-01-24T01:37:05.332" v="34151" actId="478"/>
          <ac:cxnSpMkLst>
            <pc:docMk/>
            <pc:sldMk cId="1077630109" sldId="906"/>
            <ac:cxnSpMk id="362" creationId="{2A8DCB66-1AB1-7C0F-FF2E-8823A63BC0A5}"/>
          </ac:cxnSpMkLst>
        </pc:cxnChg>
        <pc:cxnChg chg="del mod">
          <ac:chgData name="Palit, Tapti" userId="dec6fbcd-7598-406a-8cbf-504d4a3bac15" providerId="ADAL" clId="{ECD42228-5B96-4A72-B268-C46DF994E6B7}" dt="2024-01-24T01:40:16.898" v="34156" actId="478"/>
          <ac:cxnSpMkLst>
            <pc:docMk/>
            <pc:sldMk cId="1077630109" sldId="906"/>
            <ac:cxnSpMk id="365" creationId="{CD233F9D-9625-2E4B-2073-70E9239E4EF8}"/>
          </ac:cxnSpMkLst>
        </pc:cxnChg>
        <pc:cxnChg chg="del mod">
          <ac:chgData name="Palit, Tapti" userId="dec6fbcd-7598-406a-8cbf-504d4a3bac15" providerId="ADAL" clId="{ECD42228-5B96-4A72-B268-C46DF994E6B7}" dt="2024-01-24T01:37:05.332" v="34151" actId="478"/>
          <ac:cxnSpMkLst>
            <pc:docMk/>
            <pc:sldMk cId="1077630109" sldId="906"/>
            <ac:cxnSpMk id="369" creationId="{39FF2DA0-EBBE-0DF7-B8F2-9A3F42DDA3C5}"/>
          </ac:cxnSpMkLst>
        </pc:cxnChg>
        <pc:cxnChg chg="del mod">
          <ac:chgData name="Palit, Tapti" userId="dec6fbcd-7598-406a-8cbf-504d4a3bac15" providerId="ADAL" clId="{ECD42228-5B96-4A72-B268-C46DF994E6B7}" dt="2024-01-24T01:37:10.625" v="34153" actId="478"/>
          <ac:cxnSpMkLst>
            <pc:docMk/>
            <pc:sldMk cId="1077630109" sldId="906"/>
            <ac:cxnSpMk id="372" creationId="{E8A7DBD7-1ED8-8E63-AC93-2304460736F9}"/>
          </ac:cxnSpMkLst>
        </pc:cxnChg>
        <pc:cxnChg chg="del mod">
          <ac:chgData name="Palit, Tapti" userId="dec6fbcd-7598-406a-8cbf-504d4a3bac15" providerId="ADAL" clId="{ECD42228-5B96-4A72-B268-C46DF994E6B7}" dt="2024-01-24T01:37:08.115" v="34152" actId="478"/>
          <ac:cxnSpMkLst>
            <pc:docMk/>
            <pc:sldMk cId="1077630109" sldId="906"/>
            <ac:cxnSpMk id="376" creationId="{59238C89-7739-0AC6-AF73-FD57ECADCA38}"/>
          </ac:cxnSpMkLst>
        </pc:cxnChg>
        <pc:cxnChg chg="del mod">
          <ac:chgData name="Palit, Tapti" userId="dec6fbcd-7598-406a-8cbf-504d4a3bac15" providerId="ADAL" clId="{ECD42228-5B96-4A72-B268-C46DF994E6B7}" dt="2024-01-24T01:40:16.898" v="34156" actId="478"/>
          <ac:cxnSpMkLst>
            <pc:docMk/>
            <pc:sldMk cId="1077630109" sldId="906"/>
            <ac:cxnSpMk id="379" creationId="{698EAC26-E655-3017-B3E0-1D104CDAD401}"/>
          </ac:cxnSpMkLst>
        </pc:cxnChg>
        <pc:cxnChg chg="del mod">
          <ac:chgData name="Palit, Tapti" userId="dec6fbcd-7598-406a-8cbf-504d4a3bac15" providerId="ADAL" clId="{ECD42228-5B96-4A72-B268-C46DF994E6B7}" dt="2024-01-24T01:40:16.898" v="34156" actId="478"/>
          <ac:cxnSpMkLst>
            <pc:docMk/>
            <pc:sldMk cId="1077630109" sldId="906"/>
            <ac:cxnSpMk id="382" creationId="{EB50346A-F7EA-C08B-E4DA-D1A1922FB98F}"/>
          </ac:cxnSpMkLst>
        </pc:cxnChg>
        <pc:cxnChg chg="del mod">
          <ac:chgData name="Palit, Tapti" userId="dec6fbcd-7598-406a-8cbf-504d4a3bac15" providerId="ADAL" clId="{ECD42228-5B96-4A72-B268-C46DF994E6B7}" dt="2024-01-24T01:37:05.332" v="34151" actId="478"/>
          <ac:cxnSpMkLst>
            <pc:docMk/>
            <pc:sldMk cId="1077630109" sldId="906"/>
            <ac:cxnSpMk id="385" creationId="{1EFCB220-2EB8-22B9-7CB7-D4E312CF3246}"/>
          </ac:cxnSpMkLst>
        </pc:cxnChg>
      </pc:sldChg>
      <pc:sldChg chg="addSp delSp modSp new del mod modClrScheme chgLayout">
        <pc:chgData name="Palit, Tapti" userId="dec6fbcd-7598-406a-8cbf-504d4a3bac15" providerId="ADAL" clId="{ECD42228-5B96-4A72-B268-C46DF994E6B7}" dt="2024-01-24T01:36:21.292" v="34128" actId="47"/>
        <pc:sldMkLst>
          <pc:docMk/>
          <pc:sldMk cId="2553723943" sldId="906"/>
        </pc:sldMkLst>
        <pc:spChg chg="del mod ord">
          <ac:chgData name="Palit, Tapti" userId="dec6fbcd-7598-406a-8cbf-504d4a3bac15" providerId="ADAL" clId="{ECD42228-5B96-4A72-B268-C46DF994E6B7}" dt="2024-01-24T01:35:46.651" v="34116" actId="700"/>
          <ac:spMkLst>
            <pc:docMk/>
            <pc:sldMk cId="2553723943" sldId="906"/>
            <ac:spMk id="2" creationId="{9D432868-7E2E-DCC5-DFC6-CF5438F3BA51}"/>
          </ac:spMkLst>
        </pc:spChg>
        <pc:spChg chg="del mod ord">
          <ac:chgData name="Palit, Tapti" userId="dec6fbcd-7598-406a-8cbf-504d4a3bac15" providerId="ADAL" clId="{ECD42228-5B96-4A72-B268-C46DF994E6B7}" dt="2024-01-24T01:35:46.651" v="34116" actId="700"/>
          <ac:spMkLst>
            <pc:docMk/>
            <pc:sldMk cId="2553723943" sldId="906"/>
            <ac:spMk id="3" creationId="{21FEC641-F711-F7C6-3012-D809492979E7}"/>
          </ac:spMkLst>
        </pc:spChg>
        <pc:spChg chg="mod ord">
          <ac:chgData name="Palit, Tapti" userId="dec6fbcd-7598-406a-8cbf-504d4a3bac15" providerId="ADAL" clId="{ECD42228-5B96-4A72-B268-C46DF994E6B7}" dt="2024-01-24T01:35:46.651" v="34116" actId="700"/>
          <ac:spMkLst>
            <pc:docMk/>
            <pc:sldMk cId="2553723943" sldId="906"/>
            <ac:spMk id="4" creationId="{2A7D9466-8FB7-E43A-3A1C-40D18D4999B7}"/>
          </ac:spMkLst>
        </pc:spChg>
        <pc:spChg chg="del">
          <ac:chgData name="Palit, Tapti" userId="dec6fbcd-7598-406a-8cbf-504d4a3bac15" providerId="ADAL" clId="{ECD42228-5B96-4A72-B268-C46DF994E6B7}" dt="2024-01-24T01:35:46.651" v="34116" actId="700"/>
          <ac:spMkLst>
            <pc:docMk/>
            <pc:sldMk cId="2553723943" sldId="906"/>
            <ac:spMk id="5" creationId="{25A07EF6-CAEE-C289-40A7-28A4D301D5BE}"/>
          </ac:spMkLst>
        </pc:spChg>
        <pc:spChg chg="del">
          <ac:chgData name="Palit, Tapti" userId="dec6fbcd-7598-406a-8cbf-504d4a3bac15" providerId="ADAL" clId="{ECD42228-5B96-4A72-B268-C46DF994E6B7}" dt="2024-01-24T01:35:46.651" v="34116" actId="700"/>
          <ac:spMkLst>
            <pc:docMk/>
            <pc:sldMk cId="2553723943" sldId="906"/>
            <ac:spMk id="6" creationId="{45357725-6DB0-C501-3672-C93213699370}"/>
          </ac:spMkLst>
        </pc:spChg>
        <pc:spChg chg="add mod ord">
          <ac:chgData name="Palit, Tapti" userId="dec6fbcd-7598-406a-8cbf-504d4a3bac15" providerId="ADAL" clId="{ECD42228-5B96-4A72-B268-C46DF994E6B7}" dt="2024-01-24T01:35:50.986" v="34127" actId="20577"/>
          <ac:spMkLst>
            <pc:docMk/>
            <pc:sldMk cId="2553723943" sldId="906"/>
            <ac:spMk id="7" creationId="{56A00D49-D942-A2A2-DB0F-9713D395EF73}"/>
          </ac:spMkLst>
        </pc:spChg>
        <pc:spChg chg="add mod ord">
          <ac:chgData name="Palit, Tapti" userId="dec6fbcd-7598-406a-8cbf-504d4a3bac15" providerId="ADAL" clId="{ECD42228-5B96-4A72-B268-C46DF994E6B7}" dt="2024-01-24T01:35:46.651" v="34116" actId="700"/>
          <ac:spMkLst>
            <pc:docMk/>
            <pc:sldMk cId="2553723943" sldId="906"/>
            <ac:spMk id="8" creationId="{EB5D4C44-0A51-8EBA-06DE-1DAB37E532C5}"/>
          </ac:spMkLst>
        </pc:spChg>
      </pc:sldChg>
      <pc:sldChg chg="modSp new mod">
        <pc:chgData name="Palit, Tapti" userId="dec6fbcd-7598-406a-8cbf-504d4a3bac15" providerId="ADAL" clId="{ECD42228-5B96-4A72-B268-C46DF994E6B7}" dt="2024-01-24T01:46:08.882" v="34242" actId="20577"/>
        <pc:sldMkLst>
          <pc:docMk/>
          <pc:sldMk cId="4262168973" sldId="907"/>
        </pc:sldMkLst>
        <pc:spChg chg="mod">
          <ac:chgData name="Palit, Tapti" userId="dec6fbcd-7598-406a-8cbf-504d4a3bac15" providerId="ADAL" clId="{ECD42228-5B96-4A72-B268-C46DF994E6B7}" dt="2024-01-24T01:46:08.882" v="34242" actId="20577"/>
          <ac:spMkLst>
            <pc:docMk/>
            <pc:sldMk cId="4262168973" sldId="907"/>
            <ac:spMk id="3" creationId="{52000219-C771-E29D-E126-40B5BF54EC25}"/>
          </ac:spMkLst>
        </pc:spChg>
      </pc:sldChg>
      <pc:sldChg chg="addSp delSp modSp new del mod modNotesTx">
        <pc:chgData name="Palit, Tapti" userId="dec6fbcd-7598-406a-8cbf-504d4a3bac15" providerId="ADAL" clId="{ECD42228-5B96-4A72-B268-C46DF994E6B7}" dt="2024-01-25T04:48:53.113" v="50545" actId="2696"/>
        <pc:sldMkLst>
          <pc:docMk/>
          <pc:sldMk cId="451653202" sldId="908"/>
        </pc:sldMkLst>
        <pc:spChg chg="del">
          <ac:chgData name="Palit, Tapti" userId="dec6fbcd-7598-406a-8cbf-504d4a3bac15" providerId="ADAL" clId="{ECD42228-5B96-4A72-B268-C46DF994E6B7}" dt="2024-01-24T01:56:57.395" v="34767" actId="478"/>
          <ac:spMkLst>
            <pc:docMk/>
            <pc:sldMk cId="451653202" sldId="908"/>
            <ac:spMk id="2" creationId="{08D6043F-436D-DACB-ED59-97EA55DF3F24}"/>
          </ac:spMkLst>
        </pc:spChg>
        <pc:spChg chg="mod">
          <ac:chgData name="Palit, Tapti" userId="dec6fbcd-7598-406a-8cbf-504d4a3bac15" providerId="ADAL" clId="{ECD42228-5B96-4A72-B268-C46DF994E6B7}" dt="2024-01-24T01:56:26.576" v="34722" actId="20577"/>
          <ac:spMkLst>
            <pc:docMk/>
            <pc:sldMk cId="451653202" sldId="908"/>
            <ac:spMk id="3" creationId="{2712F33D-AE7B-D89A-8E52-A0CDF202C0DB}"/>
          </ac:spMkLst>
        </pc:spChg>
        <pc:spChg chg="del">
          <ac:chgData name="Palit, Tapti" userId="dec6fbcd-7598-406a-8cbf-504d4a3bac15" providerId="ADAL" clId="{ECD42228-5B96-4A72-B268-C46DF994E6B7}" dt="2024-01-24T01:56:54.166" v="34766" actId="478"/>
          <ac:spMkLst>
            <pc:docMk/>
            <pc:sldMk cId="451653202" sldId="908"/>
            <ac:spMk id="5" creationId="{9FB46B90-7606-DF1D-566F-6749F2FB450B}"/>
          </ac:spMkLst>
        </pc:spChg>
        <pc:spChg chg="add del mod">
          <ac:chgData name="Palit, Tapti" userId="dec6fbcd-7598-406a-8cbf-504d4a3bac15" providerId="ADAL" clId="{ECD42228-5B96-4A72-B268-C46DF994E6B7}" dt="2024-01-24T02:15:23.164" v="35097" actId="478"/>
          <ac:spMkLst>
            <pc:docMk/>
            <pc:sldMk cId="451653202" sldId="908"/>
            <ac:spMk id="7" creationId="{04520DF3-BA96-33C4-1AF7-D33C0781BD61}"/>
          </ac:spMkLst>
        </pc:spChg>
        <pc:spChg chg="add del mod">
          <ac:chgData name="Palit, Tapti" userId="dec6fbcd-7598-406a-8cbf-504d4a3bac15" providerId="ADAL" clId="{ECD42228-5B96-4A72-B268-C46DF994E6B7}" dt="2024-01-24T02:15:23.164" v="35097" actId="478"/>
          <ac:spMkLst>
            <pc:docMk/>
            <pc:sldMk cId="451653202" sldId="908"/>
            <ac:spMk id="8" creationId="{86D1A792-1D8D-8C62-0D2F-CD05B9C95543}"/>
          </ac:spMkLst>
        </pc:spChg>
        <pc:spChg chg="add mod">
          <ac:chgData name="Palit, Tapti" userId="dec6fbcd-7598-406a-8cbf-504d4a3bac15" providerId="ADAL" clId="{ECD42228-5B96-4A72-B268-C46DF994E6B7}" dt="2024-01-24T03:10:36.313" v="36796" actId="1076"/>
          <ac:spMkLst>
            <pc:docMk/>
            <pc:sldMk cId="451653202" sldId="908"/>
            <ac:spMk id="9" creationId="{FA65D7BD-2299-D65A-0A8A-D752F503FE89}"/>
          </ac:spMkLst>
        </pc:spChg>
        <pc:spChg chg="add mod">
          <ac:chgData name="Palit, Tapti" userId="dec6fbcd-7598-406a-8cbf-504d4a3bac15" providerId="ADAL" clId="{ECD42228-5B96-4A72-B268-C46DF994E6B7}" dt="2024-01-24T03:10:49.026" v="36799" actId="1035"/>
          <ac:spMkLst>
            <pc:docMk/>
            <pc:sldMk cId="451653202" sldId="908"/>
            <ac:spMk id="10" creationId="{9767292F-F995-2891-5AC6-F1BAB539EF7C}"/>
          </ac:spMkLst>
        </pc:spChg>
        <pc:spChg chg="add mod">
          <ac:chgData name="Palit, Tapti" userId="dec6fbcd-7598-406a-8cbf-504d4a3bac15" providerId="ADAL" clId="{ECD42228-5B96-4A72-B268-C46DF994E6B7}" dt="2024-01-24T02:22:03.560" v="35145" actId="14100"/>
          <ac:spMkLst>
            <pc:docMk/>
            <pc:sldMk cId="451653202" sldId="908"/>
            <ac:spMk id="14" creationId="{AE4FB2D9-7B61-6319-F911-A28ECE59DAC1}"/>
          </ac:spMkLst>
        </pc:spChg>
        <pc:spChg chg="add mod">
          <ac:chgData name="Palit, Tapti" userId="dec6fbcd-7598-406a-8cbf-504d4a3bac15" providerId="ADAL" clId="{ECD42228-5B96-4A72-B268-C46DF994E6B7}" dt="2024-01-24T02:33:27.440" v="35517" actId="14100"/>
          <ac:spMkLst>
            <pc:docMk/>
            <pc:sldMk cId="451653202" sldId="908"/>
            <ac:spMk id="15" creationId="{30E9CCF6-C0BA-B0F9-FD48-0BF4C0791D20}"/>
          </ac:spMkLst>
        </pc:spChg>
        <pc:picChg chg="add mod">
          <ac:chgData name="Palit, Tapti" userId="dec6fbcd-7598-406a-8cbf-504d4a3bac15" providerId="ADAL" clId="{ECD42228-5B96-4A72-B268-C46DF994E6B7}" dt="2024-01-24T02:19:35.050" v="35100" actId="1076"/>
          <ac:picMkLst>
            <pc:docMk/>
            <pc:sldMk cId="451653202" sldId="908"/>
            <ac:picMk id="12" creationId="{1543CB99-5B51-AB2D-26DB-DA55551595EB}"/>
          </ac:picMkLst>
        </pc:picChg>
        <pc:picChg chg="add mod">
          <ac:chgData name="Palit, Tapti" userId="dec6fbcd-7598-406a-8cbf-504d4a3bac15" providerId="ADAL" clId="{ECD42228-5B96-4A72-B268-C46DF994E6B7}" dt="2024-01-24T03:10:52.075" v="36802" actId="1036"/>
          <ac:picMkLst>
            <pc:docMk/>
            <pc:sldMk cId="451653202" sldId="908"/>
            <ac:picMk id="17" creationId="{6134159E-1707-AE53-0F86-7838397A8209}"/>
          </ac:picMkLst>
        </pc:picChg>
        <pc:cxnChg chg="add mod">
          <ac:chgData name="Palit, Tapti" userId="dec6fbcd-7598-406a-8cbf-504d4a3bac15" providerId="ADAL" clId="{ECD42228-5B96-4A72-B268-C46DF994E6B7}" dt="2024-01-24T03:10:52.075" v="36802" actId="1036"/>
          <ac:cxnSpMkLst>
            <pc:docMk/>
            <pc:sldMk cId="451653202" sldId="908"/>
            <ac:cxnSpMk id="2" creationId="{49CF8573-829F-6D6D-4621-9A8FBD097048}"/>
          </ac:cxnSpMkLst>
        </pc:cxnChg>
        <pc:cxnChg chg="add mod">
          <ac:chgData name="Palit, Tapti" userId="dec6fbcd-7598-406a-8cbf-504d4a3bac15" providerId="ADAL" clId="{ECD42228-5B96-4A72-B268-C46DF994E6B7}" dt="2024-01-24T03:10:49.026" v="36799" actId="1035"/>
          <ac:cxnSpMkLst>
            <pc:docMk/>
            <pc:sldMk cId="451653202" sldId="908"/>
            <ac:cxnSpMk id="11" creationId="{063406EF-7FE0-4444-14BB-E719EBA63F57}"/>
          </ac:cxnSpMkLst>
        </pc:cxnChg>
        <pc:cxnChg chg="add mod">
          <ac:chgData name="Palit, Tapti" userId="dec6fbcd-7598-406a-8cbf-504d4a3bac15" providerId="ADAL" clId="{ECD42228-5B96-4A72-B268-C46DF994E6B7}" dt="2024-01-24T03:10:36.313" v="36796" actId="1076"/>
          <ac:cxnSpMkLst>
            <pc:docMk/>
            <pc:sldMk cId="451653202" sldId="908"/>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2540125158" sldId="908"/>
        </pc:sldMkLst>
      </pc:sldChg>
      <pc:sldChg chg="addSp delSp modSp new del mod modClrScheme chgLayout">
        <pc:chgData name="Palit, Tapti" userId="dec6fbcd-7598-406a-8cbf-504d4a3bac15" providerId="ADAL" clId="{ECD42228-5B96-4A72-B268-C46DF994E6B7}" dt="2024-01-24T01:53:19.646" v="34418" actId="47"/>
        <pc:sldMkLst>
          <pc:docMk/>
          <pc:sldMk cId="2473825006" sldId="909"/>
        </pc:sldMkLst>
        <pc:spChg chg="del">
          <ac:chgData name="Palit, Tapti" userId="dec6fbcd-7598-406a-8cbf-504d4a3bac15" providerId="ADAL" clId="{ECD42228-5B96-4A72-B268-C46DF994E6B7}" dt="2024-01-24T01:51:55.723" v="34351" actId="700"/>
          <ac:spMkLst>
            <pc:docMk/>
            <pc:sldMk cId="2473825006" sldId="909"/>
            <ac:spMk id="2" creationId="{987A2E84-E723-F936-F1B9-25A7CC839F22}"/>
          </ac:spMkLst>
        </pc:spChg>
        <pc:spChg chg="del mod ord">
          <ac:chgData name="Palit, Tapti" userId="dec6fbcd-7598-406a-8cbf-504d4a3bac15" providerId="ADAL" clId="{ECD42228-5B96-4A72-B268-C46DF994E6B7}" dt="2024-01-24T01:51:55.723" v="34351" actId="700"/>
          <ac:spMkLst>
            <pc:docMk/>
            <pc:sldMk cId="2473825006" sldId="909"/>
            <ac:spMk id="3" creationId="{12E19C1A-D136-4492-4E9B-107207C9009A}"/>
          </ac:spMkLst>
        </pc:spChg>
        <pc:spChg chg="mod ord">
          <ac:chgData name="Palit, Tapti" userId="dec6fbcd-7598-406a-8cbf-504d4a3bac15" providerId="ADAL" clId="{ECD42228-5B96-4A72-B268-C46DF994E6B7}" dt="2024-01-24T01:51:55.723" v="34351" actId="700"/>
          <ac:spMkLst>
            <pc:docMk/>
            <pc:sldMk cId="2473825006" sldId="909"/>
            <ac:spMk id="4" creationId="{1FD549FD-0E96-9A9A-1FDA-E15765F6888F}"/>
          </ac:spMkLst>
        </pc:spChg>
        <pc:spChg chg="del">
          <ac:chgData name="Palit, Tapti" userId="dec6fbcd-7598-406a-8cbf-504d4a3bac15" providerId="ADAL" clId="{ECD42228-5B96-4A72-B268-C46DF994E6B7}" dt="2024-01-24T01:51:55.723" v="34351" actId="700"/>
          <ac:spMkLst>
            <pc:docMk/>
            <pc:sldMk cId="2473825006" sldId="909"/>
            <ac:spMk id="5" creationId="{FEA7FDF2-FA08-D9F0-FFD8-A651642AD49E}"/>
          </ac:spMkLst>
        </pc:spChg>
        <pc:spChg chg="del">
          <ac:chgData name="Palit, Tapti" userId="dec6fbcd-7598-406a-8cbf-504d4a3bac15" providerId="ADAL" clId="{ECD42228-5B96-4A72-B268-C46DF994E6B7}" dt="2024-01-24T01:51:55.723" v="34351" actId="700"/>
          <ac:spMkLst>
            <pc:docMk/>
            <pc:sldMk cId="2473825006" sldId="909"/>
            <ac:spMk id="6" creationId="{975CF75A-E54F-1C7C-BAF4-D68675FEF3F0}"/>
          </ac:spMkLst>
        </pc:spChg>
        <pc:spChg chg="add mod ord">
          <ac:chgData name="Palit, Tapti" userId="dec6fbcd-7598-406a-8cbf-504d4a3bac15" providerId="ADAL" clId="{ECD42228-5B96-4A72-B268-C46DF994E6B7}" dt="2024-01-24T01:52:10.119" v="34417" actId="20577"/>
          <ac:spMkLst>
            <pc:docMk/>
            <pc:sldMk cId="2473825006" sldId="909"/>
            <ac:spMk id="7" creationId="{D9CC35A3-3DA6-82DA-3182-4900132EAD34}"/>
          </ac:spMkLst>
        </pc:spChg>
      </pc:sldChg>
      <pc:sldChg chg="addSp delSp modSp add del mod modClrScheme modAnim chgLayout modNotesTx">
        <pc:chgData name="Palit, Tapti" userId="dec6fbcd-7598-406a-8cbf-504d4a3bac15" providerId="ADAL" clId="{ECD42228-5B96-4A72-B268-C46DF994E6B7}" dt="2024-01-25T04:48:53.113" v="50545" actId="2696"/>
        <pc:sldMkLst>
          <pc:docMk/>
          <pc:sldMk cId="3860485384" sldId="909"/>
        </pc:sldMkLst>
        <pc:spChg chg="mod ord">
          <ac:chgData name="Palit, Tapti" userId="dec6fbcd-7598-406a-8cbf-504d4a3bac15" providerId="ADAL" clId="{ECD42228-5B96-4A72-B268-C46DF994E6B7}" dt="2024-01-24T02:24:36.340" v="35298" actId="700"/>
          <ac:spMkLst>
            <pc:docMk/>
            <pc:sldMk cId="3860485384" sldId="909"/>
            <ac:spMk id="3" creationId="{2712F33D-AE7B-D89A-8E52-A0CDF202C0DB}"/>
          </ac:spMkLst>
        </pc:spChg>
        <pc:spChg chg="mod ord">
          <ac:chgData name="Palit, Tapti" userId="dec6fbcd-7598-406a-8cbf-504d4a3bac15" providerId="ADAL" clId="{ECD42228-5B96-4A72-B268-C46DF994E6B7}" dt="2024-01-24T02:24:36.340" v="35298" actId="700"/>
          <ac:spMkLst>
            <pc:docMk/>
            <pc:sldMk cId="3860485384" sldId="909"/>
            <ac:spMk id="4" creationId="{E28BF4AD-8F4F-1876-D520-F456FB07EBE8}"/>
          </ac:spMkLst>
        </pc:spChg>
        <pc:spChg chg="add mod">
          <ac:chgData name="Palit, Tapti" userId="dec6fbcd-7598-406a-8cbf-504d4a3bac15" providerId="ADAL" clId="{ECD42228-5B96-4A72-B268-C46DF994E6B7}" dt="2024-01-24T02:24:49.985" v="35300" actId="207"/>
          <ac:spMkLst>
            <pc:docMk/>
            <pc:sldMk cId="3860485384" sldId="909"/>
            <ac:spMk id="5" creationId="{DC8D10EC-70BF-388B-DA34-2E4FCFDA2376}"/>
          </ac:spMkLst>
        </pc:spChg>
        <pc:spChg chg="del mod ord">
          <ac:chgData name="Palit, Tapti" userId="dec6fbcd-7598-406a-8cbf-504d4a3bac15" providerId="ADAL" clId="{ECD42228-5B96-4A72-B268-C46DF994E6B7}" dt="2024-01-24T02:24:36.340" v="35298" actId="700"/>
          <ac:spMkLst>
            <pc:docMk/>
            <pc:sldMk cId="3860485384" sldId="909"/>
            <ac:spMk id="6" creationId="{FAD5AB90-66DD-753E-5460-D7F435C445B7}"/>
          </ac:spMkLst>
        </pc:spChg>
        <pc:spChg chg="add mod ord">
          <ac:chgData name="Palit, Tapti" userId="dec6fbcd-7598-406a-8cbf-504d4a3bac15" providerId="ADAL" clId="{ECD42228-5B96-4A72-B268-C46DF994E6B7}" dt="2024-01-24T02:24:36.340" v="35298" actId="700"/>
          <ac:spMkLst>
            <pc:docMk/>
            <pc:sldMk cId="3860485384" sldId="909"/>
            <ac:spMk id="7" creationId="{E64EFD2C-6B33-0663-AF25-9AD54C718620}"/>
          </ac:spMkLst>
        </pc:spChg>
        <pc:spChg chg="add mod">
          <ac:chgData name="Palit, Tapti" userId="dec6fbcd-7598-406a-8cbf-504d4a3bac15" providerId="ADAL" clId="{ECD42228-5B96-4A72-B268-C46DF994E6B7}" dt="2024-01-24T02:26:48.498" v="35306" actId="1076"/>
          <ac:spMkLst>
            <pc:docMk/>
            <pc:sldMk cId="3860485384" sldId="909"/>
            <ac:spMk id="8" creationId="{762464C1-A6F9-B412-81E2-6E877CE3913C}"/>
          </ac:spMkLst>
        </pc:spChg>
        <pc:spChg chg="mod">
          <ac:chgData name="Palit, Tapti" userId="dec6fbcd-7598-406a-8cbf-504d4a3bac15" providerId="ADAL" clId="{ECD42228-5B96-4A72-B268-C46DF994E6B7}" dt="2024-01-24T03:11:26.669" v="36841" actId="1035"/>
          <ac:spMkLst>
            <pc:docMk/>
            <pc:sldMk cId="3860485384" sldId="909"/>
            <ac:spMk id="9" creationId="{FA65D7BD-2299-D65A-0A8A-D752F503FE89}"/>
          </ac:spMkLst>
        </pc:spChg>
        <pc:spChg chg="mod">
          <ac:chgData name="Palit, Tapti" userId="dec6fbcd-7598-406a-8cbf-504d4a3bac15" providerId="ADAL" clId="{ECD42228-5B96-4A72-B268-C46DF994E6B7}" dt="2024-01-24T03:11:31.134" v="36842" actId="1035"/>
          <ac:spMkLst>
            <pc:docMk/>
            <pc:sldMk cId="3860485384" sldId="909"/>
            <ac:spMk id="10" creationId="{9767292F-F995-2891-5AC6-F1BAB539EF7C}"/>
          </ac:spMkLst>
        </pc:spChg>
        <pc:spChg chg="mod">
          <ac:chgData name="Palit, Tapti" userId="dec6fbcd-7598-406a-8cbf-504d4a3bac15" providerId="ADAL" clId="{ECD42228-5B96-4A72-B268-C46DF994E6B7}" dt="2024-01-24T02:38:57.800" v="35819" actId="20577"/>
          <ac:spMkLst>
            <pc:docMk/>
            <pc:sldMk cId="3860485384" sldId="909"/>
            <ac:spMk id="15" creationId="{30E9CCF6-C0BA-B0F9-FD48-0BF4C0791D20}"/>
          </ac:spMkLst>
        </pc:spChg>
        <pc:picChg chg="mod">
          <ac:chgData name="Palit, Tapti" userId="dec6fbcd-7598-406a-8cbf-504d4a3bac15" providerId="ADAL" clId="{ECD42228-5B96-4A72-B268-C46DF994E6B7}" dt="2024-01-24T03:11:34.215" v="36843" actId="1035"/>
          <ac:picMkLst>
            <pc:docMk/>
            <pc:sldMk cId="3860485384" sldId="909"/>
            <ac:picMk id="17" creationId="{6134159E-1707-AE53-0F86-7838397A8209}"/>
          </ac:picMkLst>
        </pc:picChg>
        <pc:cxnChg chg="mod">
          <ac:chgData name="Palit, Tapti" userId="dec6fbcd-7598-406a-8cbf-504d4a3bac15" providerId="ADAL" clId="{ECD42228-5B96-4A72-B268-C46DF994E6B7}" dt="2024-01-24T03:11:34.215" v="36843" actId="1035"/>
          <ac:cxnSpMkLst>
            <pc:docMk/>
            <pc:sldMk cId="3860485384" sldId="909"/>
            <ac:cxnSpMk id="2" creationId="{49CF8573-829F-6D6D-4621-9A8FBD097048}"/>
          </ac:cxnSpMkLst>
        </pc:cxnChg>
        <pc:cxnChg chg="mod">
          <ac:chgData name="Palit, Tapti" userId="dec6fbcd-7598-406a-8cbf-504d4a3bac15" providerId="ADAL" clId="{ECD42228-5B96-4A72-B268-C46DF994E6B7}" dt="2024-01-24T03:11:31.134" v="36842" actId="1035"/>
          <ac:cxnSpMkLst>
            <pc:docMk/>
            <pc:sldMk cId="3860485384" sldId="909"/>
            <ac:cxnSpMk id="11" creationId="{063406EF-7FE0-4444-14BB-E719EBA63F57}"/>
          </ac:cxnSpMkLst>
        </pc:cxnChg>
        <pc:cxnChg chg="mod">
          <ac:chgData name="Palit, Tapti" userId="dec6fbcd-7598-406a-8cbf-504d4a3bac15" providerId="ADAL" clId="{ECD42228-5B96-4A72-B268-C46DF994E6B7}" dt="2024-01-24T03:11:26.669" v="36841" actId="1035"/>
          <ac:cxnSpMkLst>
            <pc:docMk/>
            <pc:sldMk cId="3860485384" sldId="909"/>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3876581121" sldId="909"/>
        </pc:sldMkLst>
      </pc:sldChg>
      <pc:sldChg chg="add del mod modShow">
        <pc:chgData name="Palit, Tapti" userId="dec6fbcd-7598-406a-8cbf-504d4a3bac15" providerId="ADAL" clId="{ECD42228-5B96-4A72-B268-C46DF994E6B7}" dt="2024-01-28T03:44:01.241" v="67437" actId="47"/>
        <pc:sldMkLst>
          <pc:docMk/>
          <pc:sldMk cId="1700005522" sldId="910"/>
        </pc:sldMkLst>
      </pc:sldChg>
      <pc:sldChg chg="addSp delSp modSp add del mod delAnim addCm modNotesTx">
        <pc:chgData name="Palit, Tapti" userId="dec6fbcd-7598-406a-8cbf-504d4a3bac15" providerId="ADAL" clId="{ECD42228-5B96-4A72-B268-C46DF994E6B7}" dt="2024-01-25T04:48:53.113" v="50545" actId="2696"/>
        <pc:sldMkLst>
          <pc:docMk/>
          <pc:sldMk cId="3430816932" sldId="910"/>
        </pc:sldMkLst>
        <pc:spChg chg="mod">
          <ac:chgData name="Palit, Tapti" userId="dec6fbcd-7598-406a-8cbf-504d4a3bac15" providerId="ADAL" clId="{ECD42228-5B96-4A72-B268-C46DF994E6B7}" dt="2024-01-24T02:36:47.395" v="35637" actId="20577"/>
          <ac:spMkLst>
            <pc:docMk/>
            <pc:sldMk cId="3430816932" sldId="910"/>
            <ac:spMk id="3" creationId="{2712F33D-AE7B-D89A-8E52-A0CDF202C0DB}"/>
          </ac:spMkLst>
        </pc:spChg>
        <pc:spChg chg="del">
          <ac:chgData name="Palit, Tapti" userId="dec6fbcd-7598-406a-8cbf-504d4a3bac15" providerId="ADAL" clId="{ECD42228-5B96-4A72-B268-C46DF994E6B7}" dt="2024-01-24T02:28:53.568" v="35319" actId="478"/>
          <ac:spMkLst>
            <pc:docMk/>
            <pc:sldMk cId="3430816932" sldId="910"/>
            <ac:spMk id="5" creationId="{DC8D10EC-70BF-388B-DA34-2E4FCFDA2376}"/>
          </ac:spMkLst>
        </pc:spChg>
        <pc:spChg chg="add mod">
          <ac:chgData name="Palit, Tapti" userId="dec6fbcd-7598-406a-8cbf-504d4a3bac15" providerId="ADAL" clId="{ECD42228-5B96-4A72-B268-C46DF994E6B7}" dt="2024-01-24T02:37:54.937" v="35794" actId="20577"/>
          <ac:spMkLst>
            <pc:docMk/>
            <pc:sldMk cId="3430816932" sldId="910"/>
            <ac:spMk id="5" creationId="{FCE4DF27-D25A-9871-DADC-CDC2E2ED7529}"/>
          </ac:spMkLst>
        </pc:spChg>
        <pc:spChg chg="add mod">
          <ac:chgData name="Palit, Tapti" userId="dec6fbcd-7598-406a-8cbf-504d4a3bac15" providerId="ADAL" clId="{ECD42228-5B96-4A72-B268-C46DF994E6B7}" dt="2024-01-24T02:30:16.716" v="35370"/>
          <ac:spMkLst>
            <pc:docMk/>
            <pc:sldMk cId="3430816932" sldId="910"/>
            <ac:spMk id="6" creationId="{7AB01450-1357-FFE4-FEA4-024508AC6AE4}"/>
          </ac:spMkLst>
        </pc:spChg>
        <pc:spChg chg="del">
          <ac:chgData name="Palit, Tapti" userId="dec6fbcd-7598-406a-8cbf-504d4a3bac15" providerId="ADAL" clId="{ECD42228-5B96-4A72-B268-C46DF994E6B7}" dt="2024-01-24T03:16:33.779" v="37074" actId="478"/>
          <ac:spMkLst>
            <pc:docMk/>
            <pc:sldMk cId="3430816932" sldId="910"/>
            <ac:spMk id="7" creationId="{E64EFD2C-6B33-0663-AF25-9AD54C718620}"/>
          </ac:spMkLst>
        </pc:spChg>
        <pc:spChg chg="del">
          <ac:chgData name="Palit, Tapti" userId="dec6fbcd-7598-406a-8cbf-504d4a3bac15" providerId="ADAL" clId="{ECD42228-5B96-4A72-B268-C46DF994E6B7}" dt="2024-01-24T02:28:53.568" v="35319" actId="478"/>
          <ac:spMkLst>
            <pc:docMk/>
            <pc:sldMk cId="3430816932" sldId="910"/>
            <ac:spMk id="8" creationId="{762464C1-A6F9-B412-81E2-6E877CE3913C}"/>
          </ac:spMkLst>
        </pc:spChg>
        <pc:spChg chg="mod">
          <ac:chgData name="Palit, Tapti" userId="dec6fbcd-7598-406a-8cbf-504d4a3bac15" providerId="ADAL" clId="{ECD42228-5B96-4A72-B268-C46DF994E6B7}" dt="2024-01-24T03:12:09.922" v="36860" actId="1035"/>
          <ac:spMkLst>
            <pc:docMk/>
            <pc:sldMk cId="3430816932" sldId="910"/>
            <ac:spMk id="9" creationId="{FA65D7BD-2299-D65A-0A8A-D752F503FE89}"/>
          </ac:spMkLst>
        </pc:spChg>
        <pc:spChg chg="mod">
          <ac:chgData name="Palit, Tapti" userId="dec6fbcd-7598-406a-8cbf-504d4a3bac15" providerId="ADAL" clId="{ECD42228-5B96-4A72-B268-C46DF994E6B7}" dt="2024-01-24T03:12:23.370" v="36886" actId="1035"/>
          <ac:spMkLst>
            <pc:docMk/>
            <pc:sldMk cId="3430816932" sldId="910"/>
            <ac:spMk id="10" creationId="{9767292F-F995-2891-5AC6-F1BAB539EF7C}"/>
          </ac:spMkLst>
        </pc:spChg>
        <pc:spChg chg="del">
          <ac:chgData name="Palit, Tapti" userId="dec6fbcd-7598-406a-8cbf-504d4a3bac15" providerId="ADAL" clId="{ECD42228-5B96-4A72-B268-C46DF994E6B7}" dt="2024-01-24T02:30:10.627" v="35369" actId="478"/>
          <ac:spMkLst>
            <pc:docMk/>
            <pc:sldMk cId="3430816932" sldId="910"/>
            <ac:spMk id="14" creationId="{AE4FB2D9-7B61-6319-F911-A28ECE59DAC1}"/>
          </ac:spMkLst>
        </pc:spChg>
        <pc:spChg chg="del mod">
          <ac:chgData name="Palit, Tapti" userId="dec6fbcd-7598-406a-8cbf-504d4a3bac15" providerId="ADAL" clId="{ECD42228-5B96-4A72-B268-C46DF994E6B7}" dt="2024-01-24T02:30:07.559" v="35368" actId="478"/>
          <ac:spMkLst>
            <pc:docMk/>
            <pc:sldMk cId="3430816932" sldId="910"/>
            <ac:spMk id="15" creationId="{30E9CCF6-C0BA-B0F9-FD48-0BF4C0791D20}"/>
          </ac:spMkLst>
        </pc:spChg>
        <pc:spChg chg="add mod">
          <ac:chgData name="Palit, Tapti" userId="dec6fbcd-7598-406a-8cbf-504d4a3bac15" providerId="ADAL" clId="{ECD42228-5B96-4A72-B268-C46DF994E6B7}" dt="2024-01-24T02:37:48.322" v="35770" actId="20577"/>
          <ac:spMkLst>
            <pc:docMk/>
            <pc:sldMk cId="3430816932" sldId="910"/>
            <ac:spMk id="16" creationId="{45599644-6CDD-546D-E568-D7DF000D9CDF}"/>
          </ac:spMkLst>
        </pc:spChg>
        <pc:spChg chg="add mod">
          <ac:chgData name="Palit, Tapti" userId="dec6fbcd-7598-406a-8cbf-504d4a3bac15" providerId="ADAL" clId="{ECD42228-5B96-4A72-B268-C46DF994E6B7}" dt="2024-01-24T03:12:49.213" v="36890" actId="14100"/>
          <ac:spMkLst>
            <pc:docMk/>
            <pc:sldMk cId="3430816932" sldId="910"/>
            <ac:spMk id="18" creationId="{5C456D00-926C-72D7-854B-6182ACB33EB7}"/>
          </ac:spMkLst>
        </pc:spChg>
        <pc:spChg chg="add mod">
          <ac:chgData name="Palit, Tapti" userId="dec6fbcd-7598-406a-8cbf-504d4a3bac15" providerId="ADAL" clId="{ECD42228-5B96-4A72-B268-C46DF994E6B7}" dt="2024-01-24T03:13:01.457" v="36900" actId="1035"/>
          <ac:spMkLst>
            <pc:docMk/>
            <pc:sldMk cId="3430816932" sldId="910"/>
            <ac:spMk id="19" creationId="{8FE2189E-861F-0117-0F14-C410C4E7AD17}"/>
          </ac:spMkLst>
        </pc:spChg>
        <pc:picChg chg="mod">
          <ac:chgData name="Palit, Tapti" userId="dec6fbcd-7598-406a-8cbf-504d4a3bac15" providerId="ADAL" clId="{ECD42228-5B96-4A72-B268-C46DF994E6B7}" dt="2024-01-24T02:55:51.777" v="36373" actId="1076"/>
          <ac:picMkLst>
            <pc:docMk/>
            <pc:sldMk cId="3430816932" sldId="910"/>
            <ac:picMk id="17" creationId="{6134159E-1707-AE53-0F86-7838397A8209}"/>
          </ac:picMkLst>
        </pc:picChg>
        <pc:picChg chg="add mod">
          <ac:chgData name="Palit, Tapti" userId="dec6fbcd-7598-406a-8cbf-504d4a3bac15" providerId="ADAL" clId="{ECD42228-5B96-4A72-B268-C46DF994E6B7}" dt="2024-01-24T03:13:06.227" v="36901" actId="1076"/>
          <ac:picMkLst>
            <pc:docMk/>
            <pc:sldMk cId="3430816932" sldId="910"/>
            <ac:picMk id="24" creationId="{15ADB422-0CF4-74C3-91B1-46B9B246166A}"/>
          </ac:picMkLst>
        </pc:picChg>
        <pc:cxnChg chg="mod">
          <ac:chgData name="Palit, Tapti" userId="dec6fbcd-7598-406a-8cbf-504d4a3bac15" providerId="ADAL" clId="{ECD42228-5B96-4A72-B268-C46DF994E6B7}" dt="2024-01-24T03:12:23.370" v="36886" actId="1035"/>
          <ac:cxnSpMkLst>
            <pc:docMk/>
            <pc:sldMk cId="3430816932" sldId="910"/>
            <ac:cxnSpMk id="2" creationId="{49CF8573-829F-6D6D-4621-9A8FBD097048}"/>
          </ac:cxnSpMkLst>
        </pc:cxnChg>
        <pc:cxnChg chg="mod">
          <ac:chgData name="Palit, Tapti" userId="dec6fbcd-7598-406a-8cbf-504d4a3bac15" providerId="ADAL" clId="{ECD42228-5B96-4A72-B268-C46DF994E6B7}" dt="2024-01-24T03:12:23.370" v="36886" actId="1035"/>
          <ac:cxnSpMkLst>
            <pc:docMk/>
            <pc:sldMk cId="3430816932" sldId="910"/>
            <ac:cxnSpMk id="11" creationId="{063406EF-7FE0-4444-14BB-E719EBA63F57}"/>
          </ac:cxnSpMkLst>
        </pc:cxnChg>
        <pc:cxnChg chg="mod">
          <ac:chgData name="Palit, Tapti" userId="dec6fbcd-7598-406a-8cbf-504d4a3bac15" providerId="ADAL" clId="{ECD42228-5B96-4A72-B268-C46DF994E6B7}" dt="2024-01-24T03:12:09.922" v="36860" actId="1035"/>
          <ac:cxnSpMkLst>
            <pc:docMk/>
            <pc:sldMk cId="3430816932" sldId="910"/>
            <ac:cxnSpMk id="13" creationId="{A2F689EA-EE0A-4829-E31A-995BB4D840DF}"/>
          </ac:cxnSpMkLst>
        </pc:cxnChg>
        <pc:cxnChg chg="add mod">
          <ac:chgData name="Palit, Tapti" userId="dec6fbcd-7598-406a-8cbf-504d4a3bac15" providerId="ADAL" clId="{ECD42228-5B96-4A72-B268-C46DF994E6B7}" dt="2024-01-24T03:12:49.213" v="36890" actId="14100"/>
          <ac:cxnSpMkLst>
            <pc:docMk/>
            <pc:sldMk cId="3430816932" sldId="910"/>
            <ac:cxnSpMk id="14" creationId="{ABE0F8A8-B2C4-0DB8-6A38-49E30571CE3B}"/>
          </ac:cxnSpMkLst>
        </pc:cxnChg>
        <pc:cxnChg chg="add mod">
          <ac:chgData name="Palit, Tapti" userId="dec6fbcd-7598-406a-8cbf-504d4a3bac15" providerId="ADAL" clId="{ECD42228-5B96-4A72-B268-C46DF994E6B7}" dt="2024-01-24T03:13:01.457" v="36900" actId="1035"/>
          <ac:cxnSpMkLst>
            <pc:docMk/>
            <pc:sldMk cId="3430816932" sldId="910"/>
            <ac:cxnSpMk id="20" creationId="{C1E8F081-834F-20EC-FE77-03D02FCA4588}"/>
          </ac:cxnSpMkLst>
        </pc:cxnChg>
        <pc:cxnChg chg="add mod">
          <ac:chgData name="Palit, Tapti" userId="dec6fbcd-7598-406a-8cbf-504d4a3bac15" providerId="ADAL" clId="{ECD42228-5B96-4A72-B268-C46DF994E6B7}" dt="2024-01-24T03:13:06.227" v="36901" actId="1076"/>
          <ac:cxnSpMkLst>
            <pc:docMk/>
            <pc:sldMk cId="3430816932" sldId="910"/>
            <ac:cxnSpMk id="21" creationId="{BA285874-5332-9F6E-8335-EAB7343662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2:53:50.705" v="36363"/>
              <pc2:cmMkLst xmlns:pc2="http://schemas.microsoft.com/office/powerpoint/2019/9/main/command">
                <pc:docMk/>
                <pc:sldMk cId="3430816932" sldId="910"/>
                <pc2:cmMk id="{499A5583-E752-4A62-BF5A-4A0065E6AED7}"/>
              </pc2:cmMkLst>
            </pc226:cmChg>
          </p:ext>
        </pc:extLst>
      </pc:sldChg>
      <pc:sldChg chg="add del mod modShow">
        <pc:chgData name="Palit, Tapti" userId="dec6fbcd-7598-406a-8cbf-504d4a3bac15" providerId="ADAL" clId="{ECD42228-5B96-4A72-B268-C46DF994E6B7}" dt="2024-01-28T03:44:01.241" v="67437" actId="47"/>
        <pc:sldMkLst>
          <pc:docMk/>
          <pc:sldMk cId="1567735828" sldId="911"/>
        </pc:sldMkLst>
      </pc:sldChg>
      <pc:sldChg chg="addSp modSp add del mod modAnim modNotesTx">
        <pc:chgData name="Palit, Tapti" userId="dec6fbcd-7598-406a-8cbf-504d4a3bac15" providerId="ADAL" clId="{ECD42228-5B96-4A72-B268-C46DF994E6B7}" dt="2024-01-25T04:48:53.113" v="50545" actId="2696"/>
        <pc:sldMkLst>
          <pc:docMk/>
          <pc:sldMk cId="2331828216" sldId="911"/>
        </pc:sldMkLst>
        <pc:spChg chg="mod">
          <ac:chgData name="Palit, Tapti" userId="dec6fbcd-7598-406a-8cbf-504d4a3bac15" providerId="ADAL" clId="{ECD42228-5B96-4A72-B268-C46DF994E6B7}" dt="2024-01-24T02:36:24.227" v="35610" actId="20577"/>
          <ac:spMkLst>
            <pc:docMk/>
            <pc:sldMk cId="2331828216" sldId="911"/>
            <ac:spMk id="5" creationId="{A5C03726-C797-7BB6-252B-7E78B26463A4}"/>
          </ac:spMkLst>
        </pc:spChg>
        <pc:spChg chg="mod">
          <ac:chgData name="Palit, Tapti" userId="dec6fbcd-7598-406a-8cbf-504d4a3bac15" providerId="ADAL" clId="{ECD42228-5B96-4A72-B268-C46DF994E6B7}" dt="2024-01-24T02:41:43.714" v="35837" actId="20577"/>
          <ac:spMkLst>
            <pc:docMk/>
            <pc:sldMk cId="2331828216" sldId="911"/>
            <ac:spMk id="7" creationId="{05B7E98C-2F67-CE84-0B0B-DC7C7D7354C8}"/>
          </ac:spMkLst>
        </pc:spChg>
        <pc:spChg chg="mod">
          <ac:chgData name="Palit, Tapti" userId="dec6fbcd-7598-406a-8cbf-504d4a3bac15" providerId="ADAL" clId="{ECD42228-5B96-4A72-B268-C46DF994E6B7}" dt="2024-01-24T03:13:59.928" v="36911" actId="6549"/>
          <ac:spMkLst>
            <pc:docMk/>
            <pc:sldMk cId="2331828216" sldId="911"/>
            <ac:spMk id="20" creationId="{FFB71976-E38C-5D69-8CB8-6D9C1B110290}"/>
          </ac:spMkLst>
        </pc:spChg>
        <pc:spChg chg="add mod">
          <ac:chgData name="Palit, Tapti" userId="dec6fbcd-7598-406a-8cbf-504d4a3bac15" providerId="ADAL" clId="{ECD42228-5B96-4A72-B268-C46DF994E6B7}" dt="2024-01-24T02:48:31.855" v="35923" actId="14100"/>
          <ac:spMkLst>
            <pc:docMk/>
            <pc:sldMk cId="2331828216" sldId="911"/>
            <ac:spMk id="23" creationId="{EEBD84B5-1350-637E-21C0-D5972C3F88A5}"/>
          </ac:spMkLst>
        </pc:spChg>
        <pc:spChg chg="add mod">
          <ac:chgData name="Palit, Tapti" userId="dec6fbcd-7598-406a-8cbf-504d4a3bac15" providerId="ADAL" clId="{ECD42228-5B96-4A72-B268-C46DF994E6B7}" dt="2024-01-24T19:39:29.976" v="41306"/>
          <ac:spMkLst>
            <pc:docMk/>
            <pc:sldMk cId="2331828216" sldId="911"/>
            <ac:spMk id="24" creationId="{12F5A6D5-A3DB-0259-38A4-BE86181342D4}"/>
          </ac:spMkLst>
        </pc:spChg>
        <pc:cxnChg chg="add mod">
          <ac:chgData name="Palit, Tapti" userId="dec6fbcd-7598-406a-8cbf-504d4a3bac15" providerId="ADAL" clId="{ECD42228-5B96-4A72-B268-C46DF994E6B7}" dt="2024-01-24T02:39:55.888" v="35821"/>
          <ac:cxnSpMkLst>
            <pc:docMk/>
            <pc:sldMk cId="2331828216" sldId="911"/>
            <ac:cxnSpMk id="6" creationId="{85065DAE-029C-7193-15B2-A8165CF1694C}"/>
          </ac:cxnSpMkLst>
        </pc:cxnChg>
        <pc:cxnChg chg="add mod">
          <ac:chgData name="Palit, Tapti" userId="dec6fbcd-7598-406a-8cbf-504d4a3bac15" providerId="ADAL" clId="{ECD42228-5B96-4A72-B268-C46DF994E6B7}" dt="2024-01-24T02:42:39.102" v="35847" actId="692"/>
          <ac:cxnSpMkLst>
            <pc:docMk/>
            <pc:sldMk cId="2331828216" sldId="911"/>
            <ac:cxnSpMk id="10" creationId="{B8647F1F-1E86-751C-3975-410683DCD1F0}"/>
          </ac:cxnSpMkLst>
        </pc:cxnChg>
        <pc:cxnChg chg="add mod">
          <ac:chgData name="Palit, Tapti" userId="dec6fbcd-7598-406a-8cbf-504d4a3bac15" providerId="ADAL" clId="{ECD42228-5B96-4A72-B268-C46DF994E6B7}" dt="2024-01-24T02:42:39.102" v="35847" actId="692"/>
          <ac:cxnSpMkLst>
            <pc:docMk/>
            <pc:sldMk cId="2331828216" sldId="911"/>
            <ac:cxnSpMk id="12" creationId="{FB2DB138-B1B5-60DE-48CF-D8B71B92978E}"/>
          </ac:cxnSpMkLst>
        </pc:cxnChg>
        <pc:cxnChg chg="add mod">
          <ac:chgData name="Palit, Tapti" userId="dec6fbcd-7598-406a-8cbf-504d4a3bac15" providerId="ADAL" clId="{ECD42228-5B96-4A72-B268-C46DF994E6B7}" dt="2024-01-24T02:42:39.102" v="35847" actId="692"/>
          <ac:cxnSpMkLst>
            <pc:docMk/>
            <pc:sldMk cId="2331828216" sldId="911"/>
            <ac:cxnSpMk id="14" creationId="{FD163F1E-9E26-2CD9-FD43-959296474CFF}"/>
          </ac:cxnSpMkLst>
        </pc:cxnChg>
        <pc:cxnChg chg="add mod">
          <ac:chgData name="Palit, Tapti" userId="dec6fbcd-7598-406a-8cbf-504d4a3bac15" providerId="ADAL" clId="{ECD42228-5B96-4A72-B268-C46DF994E6B7}" dt="2024-01-24T02:42:39.102" v="35847" actId="692"/>
          <ac:cxnSpMkLst>
            <pc:docMk/>
            <pc:sldMk cId="2331828216" sldId="911"/>
            <ac:cxnSpMk id="15" creationId="{F89A670D-479D-525E-60C7-561714F592EB}"/>
          </ac:cxnSpMkLst>
        </pc:cxnChg>
        <pc:cxnChg chg="add mod">
          <ac:chgData name="Palit, Tapti" userId="dec6fbcd-7598-406a-8cbf-504d4a3bac15" providerId="ADAL" clId="{ECD42228-5B96-4A72-B268-C46DF994E6B7}" dt="2024-01-24T02:42:39.102" v="35847" actId="692"/>
          <ac:cxnSpMkLst>
            <pc:docMk/>
            <pc:sldMk cId="2331828216" sldId="911"/>
            <ac:cxnSpMk id="16" creationId="{87AC1E60-B4E4-23CB-6644-167E06BB637E}"/>
          </ac:cxnSpMkLst>
        </pc:cxnChg>
        <pc:cxnChg chg="add mod">
          <ac:chgData name="Palit, Tapti" userId="dec6fbcd-7598-406a-8cbf-504d4a3bac15" providerId="ADAL" clId="{ECD42228-5B96-4A72-B268-C46DF994E6B7}" dt="2024-01-24T02:42:39.102" v="35847" actId="692"/>
          <ac:cxnSpMkLst>
            <pc:docMk/>
            <pc:sldMk cId="2331828216" sldId="911"/>
            <ac:cxnSpMk id="17" creationId="{C9C0918F-E7D2-4367-6EE5-8E2383313CE2}"/>
          </ac:cxnSpMkLst>
        </pc:cxnChg>
        <pc:cxnChg chg="add mod">
          <ac:chgData name="Palit, Tapti" userId="dec6fbcd-7598-406a-8cbf-504d4a3bac15" providerId="ADAL" clId="{ECD42228-5B96-4A72-B268-C46DF994E6B7}" dt="2024-01-24T02:42:39.102" v="35847" actId="692"/>
          <ac:cxnSpMkLst>
            <pc:docMk/>
            <pc:sldMk cId="2331828216" sldId="911"/>
            <ac:cxnSpMk id="18" creationId="{E3CBF07C-EA42-61EC-8ECA-7F3E86291ECE}"/>
          </ac:cxnSpMkLst>
        </pc:cxnChg>
        <pc:cxnChg chg="add mod">
          <ac:chgData name="Palit, Tapti" userId="dec6fbcd-7598-406a-8cbf-504d4a3bac15" providerId="ADAL" clId="{ECD42228-5B96-4A72-B268-C46DF994E6B7}" dt="2024-01-24T02:42:39.102" v="35847" actId="692"/>
          <ac:cxnSpMkLst>
            <pc:docMk/>
            <pc:sldMk cId="2331828216" sldId="911"/>
            <ac:cxnSpMk id="19" creationId="{AD880DBC-E04F-1AD0-45E7-CD7700ADDA44}"/>
          </ac:cxnSpMkLst>
        </pc:cxnChg>
        <pc:cxnChg chg="add mod">
          <ac:chgData name="Palit, Tapti" userId="dec6fbcd-7598-406a-8cbf-504d4a3bac15" providerId="ADAL" clId="{ECD42228-5B96-4A72-B268-C46DF994E6B7}" dt="2024-01-24T02:42:39.102" v="35847" actId="692"/>
          <ac:cxnSpMkLst>
            <pc:docMk/>
            <pc:sldMk cId="2331828216" sldId="911"/>
            <ac:cxnSpMk id="21" creationId="{9AE85AA4-1193-4C03-85DF-B5A6D89CEE6A}"/>
          </ac:cxnSpMkLst>
        </pc:cxnChg>
        <pc:cxnChg chg="add mod">
          <ac:chgData name="Palit, Tapti" userId="dec6fbcd-7598-406a-8cbf-504d4a3bac15" providerId="ADAL" clId="{ECD42228-5B96-4A72-B268-C46DF994E6B7}" dt="2024-01-24T02:42:39.102" v="35847" actId="692"/>
          <ac:cxnSpMkLst>
            <pc:docMk/>
            <pc:sldMk cId="2331828216" sldId="911"/>
            <ac:cxnSpMk id="22" creationId="{901F8FF7-9A72-BDC2-D466-050DC59EE221}"/>
          </ac:cxnSpMkLst>
        </pc:cxnChg>
      </pc:sldChg>
      <pc:sldChg chg="modSp add del mod">
        <pc:chgData name="Palit, Tapti" userId="dec6fbcd-7598-406a-8cbf-504d4a3bac15" providerId="ADAL" clId="{ECD42228-5B96-4A72-B268-C46DF994E6B7}" dt="2024-01-24T02:55:34.165" v="36372" actId="47"/>
        <pc:sldMkLst>
          <pc:docMk/>
          <pc:sldMk cId="2452082756" sldId="912"/>
        </pc:sldMkLst>
        <pc:spChg chg="mod">
          <ac:chgData name="Palit, Tapti" userId="dec6fbcd-7598-406a-8cbf-504d4a3bac15" providerId="ADAL" clId="{ECD42228-5B96-4A72-B268-C46DF994E6B7}" dt="2024-01-24T02:37:05.825" v="35679" actId="20577"/>
          <ac:spMkLst>
            <pc:docMk/>
            <pc:sldMk cId="2452082756" sldId="912"/>
            <ac:spMk id="3" creationId="{2712F33D-AE7B-D89A-8E52-A0CDF202C0DB}"/>
          </ac:spMkLst>
        </pc:spChg>
      </pc:sldChg>
      <pc:sldChg chg="new del">
        <pc:chgData name="Palit, Tapti" userId="dec6fbcd-7598-406a-8cbf-504d4a3bac15" providerId="ADAL" clId="{ECD42228-5B96-4A72-B268-C46DF994E6B7}" dt="2024-01-24T02:36:53.028" v="35639" actId="47"/>
        <pc:sldMkLst>
          <pc:docMk/>
          <pc:sldMk cId="3570320072" sldId="912"/>
        </pc:sldMkLst>
      </pc:sldChg>
      <pc:sldChg chg="add del mod modShow">
        <pc:chgData name="Palit, Tapti" userId="dec6fbcd-7598-406a-8cbf-504d4a3bac15" providerId="ADAL" clId="{ECD42228-5B96-4A72-B268-C46DF994E6B7}" dt="2024-01-28T03:44:01.241" v="67437" actId="47"/>
        <pc:sldMkLst>
          <pc:docMk/>
          <pc:sldMk cId="979253625" sldId="913"/>
        </pc:sldMkLst>
      </pc:sldChg>
      <pc:sldChg chg="addSp delSp modSp new del mod modClrScheme modAnim chgLayout modNotesTx">
        <pc:chgData name="Palit, Tapti" userId="dec6fbcd-7598-406a-8cbf-504d4a3bac15" providerId="ADAL" clId="{ECD42228-5B96-4A72-B268-C46DF994E6B7}" dt="2024-01-25T04:48:53.113" v="50545" actId="2696"/>
        <pc:sldMkLst>
          <pc:docMk/>
          <pc:sldMk cId="2719217279" sldId="913"/>
        </pc:sldMkLst>
        <pc:spChg chg="del mod ord">
          <ac:chgData name="Palit, Tapti" userId="dec6fbcd-7598-406a-8cbf-504d4a3bac15" providerId="ADAL" clId="{ECD42228-5B96-4A72-B268-C46DF994E6B7}" dt="2024-01-24T02:49:14.549" v="35974" actId="700"/>
          <ac:spMkLst>
            <pc:docMk/>
            <pc:sldMk cId="2719217279" sldId="913"/>
            <ac:spMk id="2" creationId="{D981D89A-0270-763F-6E98-EEB33142534C}"/>
          </ac:spMkLst>
        </pc:spChg>
        <pc:spChg chg="del mod ord">
          <ac:chgData name="Palit, Tapti" userId="dec6fbcd-7598-406a-8cbf-504d4a3bac15" providerId="ADAL" clId="{ECD42228-5B96-4A72-B268-C46DF994E6B7}" dt="2024-01-24T02:49:14.549" v="35974" actId="700"/>
          <ac:spMkLst>
            <pc:docMk/>
            <pc:sldMk cId="2719217279" sldId="913"/>
            <ac:spMk id="3" creationId="{10944A8A-BCD3-BB74-9647-8E4C683C22CD}"/>
          </ac:spMkLst>
        </pc:spChg>
        <pc:spChg chg="mod ord">
          <ac:chgData name="Palit, Tapti" userId="dec6fbcd-7598-406a-8cbf-504d4a3bac15" providerId="ADAL" clId="{ECD42228-5B96-4A72-B268-C46DF994E6B7}" dt="2024-01-24T02:49:14.549" v="35974" actId="700"/>
          <ac:spMkLst>
            <pc:docMk/>
            <pc:sldMk cId="2719217279" sldId="913"/>
            <ac:spMk id="4" creationId="{4E809B5D-01D9-3C3E-76CD-68F5CDCC0C28}"/>
          </ac:spMkLst>
        </pc:spChg>
        <pc:spChg chg="del">
          <ac:chgData name="Palit, Tapti" userId="dec6fbcd-7598-406a-8cbf-504d4a3bac15" providerId="ADAL" clId="{ECD42228-5B96-4A72-B268-C46DF994E6B7}" dt="2024-01-24T02:49:14.549" v="35974" actId="700"/>
          <ac:spMkLst>
            <pc:docMk/>
            <pc:sldMk cId="2719217279" sldId="913"/>
            <ac:spMk id="5" creationId="{75870D0E-B58A-9261-2A7A-5E1886E07818}"/>
          </ac:spMkLst>
        </pc:spChg>
        <pc:spChg chg="del">
          <ac:chgData name="Palit, Tapti" userId="dec6fbcd-7598-406a-8cbf-504d4a3bac15" providerId="ADAL" clId="{ECD42228-5B96-4A72-B268-C46DF994E6B7}" dt="2024-01-24T02:49:14.549" v="35974" actId="700"/>
          <ac:spMkLst>
            <pc:docMk/>
            <pc:sldMk cId="2719217279" sldId="913"/>
            <ac:spMk id="6" creationId="{2C8E49A6-D277-9FE9-5924-79A3F9326FB4}"/>
          </ac:spMkLst>
        </pc:spChg>
        <pc:spChg chg="add mod ord">
          <ac:chgData name="Palit, Tapti" userId="dec6fbcd-7598-406a-8cbf-504d4a3bac15" providerId="ADAL" clId="{ECD42228-5B96-4A72-B268-C46DF994E6B7}" dt="2024-01-24T02:49:19.444" v="35988" actId="20577"/>
          <ac:spMkLst>
            <pc:docMk/>
            <pc:sldMk cId="2719217279" sldId="913"/>
            <ac:spMk id="7" creationId="{147022E7-D73D-46F6-6EA9-5983764ED9E1}"/>
          </ac:spMkLst>
        </pc:spChg>
        <pc:spChg chg="add mod ord">
          <ac:chgData name="Palit, Tapti" userId="dec6fbcd-7598-406a-8cbf-504d4a3bac15" providerId="ADAL" clId="{ECD42228-5B96-4A72-B268-C46DF994E6B7}" dt="2024-01-24T03:27:02.265" v="37389" actId="27636"/>
          <ac:spMkLst>
            <pc:docMk/>
            <pc:sldMk cId="2719217279" sldId="913"/>
            <ac:spMk id="8" creationId="{2AC6FC9D-E989-7321-4022-67A5252A1DA1}"/>
          </ac:spMkLst>
        </pc:spChg>
        <pc:spChg chg="add mod">
          <ac:chgData name="Palit, Tapti" userId="dec6fbcd-7598-406a-8cbf-504d4a3bac15" providerId="ADAL" clId="{ECD42228-5B96-4A72-B268-C46DF994E6B7}" dt="2024-01-24T03:29:12.707" v="37575" actId="14100"/>
          <ac:spMkLst>
            <pc:docMk/>
            <pc:sldMk cId="2719217279" sldId="913"/>
            <ac:spMk id="9" creationId="{CA31204F-C38D-43F8-022E-EC897070E34D}"/>
          </ac:spMkLst>
        </pc:spChg>
        <pc:spChg chg="add mod">
          <ac:chgData name="Palit, Tapti" userId="dec6fbcd-7598-406a-8cbf-504d4a3bac15" providerId="ADAL" clId="{ECD42228-5B96-4A72-B268-C46DF994E6B7}" dt="2024-01-24T03:27:13.055" v="37393"/>
          <ac:spMkLst>
            <pc:docMk/>
            <pc:sldMk cId="2719217279" sldId="913"/>
            <ac:spMk id="10" creationId="{9E646F96-646D-CB65-D05D-F457B1AB275D}"/>
          </ac:spMkLst>
        </pc:spChg>
      </pc:sldChg>
      <pc:sldChg chg="add del">
        <pc:chgData name="Palit, Tapti" userId="dec6fbcd-7598-406a-8cbf-504d4a3bac15" providerId="ADAL" clId="{ECD42228-5B96-4A72-B268-C46DF994E6B7}" dt="2024-01-24T02:48:17.699" v="35917"/>
        <pc:sldMkLst>
          <pc:docMk/>
          <pc:sldMk cId="4127212759" sldId="913"/>
        </pc:sldMkLst>
      </pc:sldChg>
      <pc:sldChg chg="add del mod modShow">
        <pc:chgData name="Palit, Tapti" userId="dec6fbcd-7598-406a-8cbf-504d4a3bac15" providerId="ADAL" clId="{ECD42228-5B96-4A72-B268-C46DF994E6B7}" dt="2024-01-28T03:44:01.241" v="67437" actId="47"/>
        <pc:sldMkLst>
          <pc:docMk/>
          <pc:sldMk cId="711769095" sldId="914"/>
        </pc:sldMkLst>
      </pc:sldChg>
      <pc:sldChg chg="addSp delSp modSp add del mod modAnim modNotesTx">
        <pc:chgData name="Palit, Tapti" userId="dec6fbcd-7598-406a-8cbf-504d4a3bac15" providerId="ADAL" clId="{ECD42228-5B96-4A72-B268-C46DF994E6B7}" dt="2024-01-25T04:48:53.113" v="50545" actId="2696"/>
        <pc:sldMkLst>
          <pc:docMk/>
          <pc:sldMk cId="1131942099" sldId="914"/>
        </pc:sldMkLst>
        <pc:spChg chg="mod">
          <ac:chgData name="Palit, Tapti" userId="dec6fbcd-7598-406a-8cbf-504d4a3bac15" providerId="ADAL" clId="{ECD42228-5B96-4A72-B268-C46DF994E6B7}" dt="2024-01-24T03:47:10.055" v="38690" actId="20577"/>
          <ac:spMkLst>
            <pc:docMk/>
            <pc:sldMk cId="1131942099" sldId="914"/>
            <ac:spMk id="3" creationId="{2712F33D-AE7B-D89A-8E52-A0CDF202C0DB}"/>
          </ac:spMkLst>
        </pc:spChg>
        <pc:spChg chg="del mod">
          <ac:chgData name="Palit, Tapti" userId="dec6fbcd-7598-406a-8cbf-504d4a3bac15" providerId="ADAL" clId="{ECD42228-5B96-4A72-B268-C46DF994E6B7}" dt="2024-01-24T03:15:10.532" v="36917" actId="478"/>
          <ac:spMkLst>
            <pc:docMk/>
            <pc:sldMk cId="1131942099" sldId="914"/>
            <ac:spMk id="5" creationId="{FCE4DF27-D25A-9871-DADC-CDC2E2ED7529}"/>
          </ac:spMkLst>
        </pc:spChg>
        <pc:spChg chg="del">
          <ac:chgData name="Palit, Tapti" userId="dec6fbcd-7598-406a-8cbf-504d4a3bac15" providerId="ADAL" clId="{ECD42228-5B96-4A72-B268-C46DF994E6B7}" dt="2024-01-24T03:07:17.650" v="36780" actId="478"/>
          <ac:spMkLst>
            <pc:docMk/>
            <pc:sldMk cId="1131942099" sldId="914"/>
            <ac:spMk id="6" creationId="{7AB01450-1357-FFE4-FEA4-024508AC6AE4}"/>
          </ac:spMkLst>
        </pc:spChg>
        <pc:spChg chg="del">
          <ac:chgData name="Palit, Tapti" userId="dec6fbcd-7598-406a-8cbf-504d4a3bac15" providerId="ADAL" clId="{ECD42228-5B96-4A72-B268-C46DF994E6B7}" dt="2024-01-24T03:03:48.971" v="36677" actId="478"/>
          <ac:spMkLst>
            <pc:docMk/>
            <pc:sldMk cId="1131942099" sldId="914"/>
            <ac:spMk id="7" creationId="{E64EFD2C-6B33-0663-AF25-9AD54C718620}"/>
          </ac:spMkLst>
        </pc:spChg>
        <pc:spChg chg="del mod">
          <ac:chgData name="Palit, Tapti" userId="dec6fbcd-7598-406a-8cbf-504d4a3bac15" providerId="ADAL" clId="{ECD42228-5B96-4A72-B268-C46DF994E6B7}" dt="2024-01-24T03:07:14.443" v="36779" actId="478"/>
          <ac:spMkLst>
            <pc:docMk/>
            <pc:sldMk cId="1131942099" sldId="914"/>
            <ac:spMk id="9" creationId="{FA65D7BD-2299-D65A-0A8A-D752F503FE89}"/>
          </ac:spMkLst>
        </pc:spChg>
        <pc:spChg chg="del mod">
          <ac:chgData name="Palit, Tapti" userId="dec6fbcd-7598-406a-8cbf-504d4a3bac15" providerId="ADAL" clId="{ECD42228-5B96-4A72-B268-C46DF994E6B7}" dt="2024-01-24T03:07:14.443" v="36779" actId="478"/>
          <ac:spMkLst>
            <pc:docMk/>
            <pc:sldMk cId="1131942099" sldId="914"/>
            <ac:spMk id="10" creationId="{9767292F-F995-2891-5AC6-F1BAB539EF7C}"/>
          </ac:spMkLst>
        </pc:spChg>
        <pc:spChg chg="del mod">
          <ac:chgData name="Palit, Tapti" userId="dec6fbcd-7598-406a-8cbf-504d4a3bac15" providerId="ADAL" clId="{ECD42228-5B96-4A72-B268-C46DF994E6B7}" dt="2024-01-24T03:15:10.532" v="36917" actId="478"/>
          <ac:spMkLst>
            <pc:docMk/>
            <pc:sldMk cId="1131942099" sldId="914"/>
            <ac:spMk id="16" creationId="{45599644-6CDD-546D-E568-D7DF000D9CDF}"/>
          </ac:spMkLst>
        </pc:spChg>
        <pc:spChg chg="del mod">
          <ac:chgData name="Palit, Tapti" userId="dec6fbcd-7598-406a-8cbf-504d4a3bac15" providerId="ADAL" clId="{ECD42228-5B96-4A72-B268-C46DF994E6B7}" dt="2024-01-24T03:07:14.443" v="36779" actId="478"/>
          <ac:spMkLst>
            <pc:docMk/>
            <pc:sldMk cId="1131942099" sldId="914"/>
            <ac:spMk id="18" creationId="{5C456D00-926C-72D7-854B-6182ACB33EB7}"/>
          </ac:spMkLst>
        </pc:spChg>
        <pc:spChg chg="del mod">
          <ac:chgData name="Palit, Tapti" userId="dec6fbcd-7598-406a-8cbf-504d4a3bac15" providerId="ADAL" clId="{ECD42228-5B96-4A72-B268-C46DF994E6B7}" dt="2024-01-24T03:07:14.443" v="36779" actId="478"/>
          <ac:spMkLst>
            <pc:docMk/>
            <pc:sldMk cId="1131942099" sldId="914"/>
            <ac:spMk id="19" creationId="{8FE2189E-861F-0117-0F14-C410C4E7AD17}"/>
          </ac:spMkLst>
        </pc:spChg>
        <pc:spChg chg="add del mod">
          <ac:chgData name="Palit, Tapti" userId="dec6fbcd-7598-406a-8cbf-504d4a3bac15" providerId="ADAL" clId="{ECD42228-5B96-4A72-B268-C46DF994E6B7}" dt="2024-01-24T03:01:46.809" v="36618" actId="478"/>
          <ac:spMkLst>
            <pc:docMk/>
            <pc:sldMk cId="1131942099" sldId="914"/>
            <ac:spMk id="29" creationId="{393CC9B1-7ED2-80E3-BFD0-8A077B819778}"/>
          </ac:spMkLst>
        </pc:spChg>
        <pc:spChg chg="add del mod">
          <ac:chgData name="Palit, Tapti" userId="dec6fbcd-7598-406a-8cbf-504d4a3bac15" providerId="ADAL" clId="{ECD42228-5B96-4A72-B268-C46DF994E6B7}" dt="2024-01-24T03:15:10.532" v="36917" actId="478"/>
          <ac:spMkLst>
            <pc:docMk/>
            <pc:sldMk cId="1131942099" sldId="914"/>
            <ac:spMk id="33" creationId="{F71F90B1-3306-7486-0A42-D6B4BA8CCA8A}"/>
          </ac:spMkLst>
        </pc:spChg>
        <pc:spChg chg="add del mod">
          <ac:chgData name="Palit, Tapti" userId="dec6fbcd-7598-406a-8cbf-504d4a3bac15" providerId="ADAL" clId="{ECD42228-5B96-4A72-B268-C46DF994E6B7}" dt="2024-01-24T03:15:10.532" v="36917" actId="478"/>
          <ac:spMkLst>
            <pc:docMk/>
            <pc:sldMk cId="1131942099" sldId="914"/>
            <ac:spMk id="60" creationId="{42719933-17E4-7106-F876-154D89458D60}"/>
          </ac:spMkLst>
        </pc:spChg>
        <pc:spChg chg="add mod">
          <ac:chgData name="Palit, Tapti" userId="dec6fbcd-7598-406a-8cbf-504d4a3bac15" providerId="ADAL" clId="{ECD42228-5B96-4A72-B268-C46DF994E6B7}" dt="2024-01-24T03:16:41.038" v="37075"/>
          <ac:spMkLst>
            <pc:docMk/>
            <pc:sldMk cId="1131942099" sldId="914"/>
            <ac:spMk id="70" creationId="{CD00A437-68EF-1B25-F5B1-DF06FFE94634}"/>
          </ac:spMkLst>
        </pc:spChg>
        <pc:spChg chg="add mod">
          <ac:chgData name="Palit, Tapti" userId="dec6fbcd-7598-406a-8cbf-504d4a3bac15" providerId="ADAL" clId="{ECD42228-5B96-4A72-B268-C46DF994E6B7}" dt="2024-01-24T03:17:42.344" v="37110" actId="1076"/>
          <ac:spMkLst>
            <pc:docMk/>
            <pc:sldMk cId="1131942099" sldId="914"/>
            <ac:spMk id="71" creationId="{BA6A94CA-97D8-6673-AD21-84C3FFCCC999}"/>
          </ac:spMkLst>
        </pc:spChg>
        <pc:spChg chg="add mod">
          <ac:chgData name="Palit, Tapti" userId="dec6fbcd-7598-406a-8cbf-504d4a3bac15" providerId="ADAL" clId="{ECD42228-5B96-4A72-B268-C46DF994E6B7}" dt="2024-01-24T03:18:05.616" v="37115" actId="1076"/>
          <ac:spMkLst>
            <pc:docMk/>
            <pc:sldMk cId="1131942099" sldId="914"/>
            <ac:spMk id="72" creationId="{D98FBBDC-674B-C412-C969-7AFAD9B88225}"/>
          </ac:spMkLst>
        </pc:spChg>
        <pc:spChg chg="add mod">
          <ac:chgData name="Palit, Tapti" userId="dec6fbcd-7598-406a-8cbf-504d4a3bac15" providerId="ADAL" clId="{ECD42228-5B96-4A72-B268-C46DF994E6B7}" dt="2024-01-24T03:16:41.038" v="37075"/>
          <ac:spMkLst>
            <pc:docMk/>
            <pc:sldMk cId="1131942099" sldId="914"/>
            <ac:spMk id="78" creationId="{D37C3D55-53DD-6444-C288-526CAB733A46}"/>
          </ac:spMkLst>
        </pc:spChg>
        <pc:spChg chg="add mod">
          <ac:chgData name="Palit, Tapti" userId="dec6fbcd-7598-406a-8cbf-504d4a3bac15" providerId="ADAL" clId="{ECD42228-5B96-4A72-B268-C46DF994E6B7}" dt="2024-01-24T03:17:48.786" v="37111" actId="1076"/>
          <ac:spMkLst>
            <pc:docMk/>
            <pc:sldMk cId="1131942099" sldId="914"/>
            <ac:spMk id="79" creationId="{C78466AA-774C-B760-F64F-A426D0F10E69}"/>
          </ac:spMkLst>
        </pc:spChg>
        <pc:spChg chg="add mod">
          <ac:chgData name="Palit, Tapti" userId="dec6fbcd-7598-406a-8cbf-504d4a3bac15" providerId="ADAL" clId="{ECD42228-5B96-4A72-B268-C46DF994E6B7}" dt="2024-01-24T03:18:01.054" v="37114" actId="1076"/>
          <ac:spMkLst>
            <pc:docMk/>
            <pc:sldMk cId="1131942099" sldId="914"/>
            <ac:spMk id="80" creationId="{9E9B536B-6543-FC56-6C91-D83CB77F3172}"/>
          </ac:spMkLst>
        </pc:spChg>
        <pc:spChg chg="add mod">
          <ac:chgData name="Palit, Tapti" userId="dec6fbcd-7598-406a-8cbf-504d4a3bac15" providerId="ADAL" clId="{ECD42228-5B96-4A72-B268-C46DF994E6B7}" dt="2024-01-24T03:16:41.038" v="37075"/>
          <ac:spMkLst>
            <pc:docMk/>
            <pc:sldMk cId="1131942099" sldId="914"/>
            <ac:spMk id="84" creationId="{CCC267FC-4E78-2C7C-82CC-2EB0EDE20D30}"/>
          </ac:spMkLst>
        </pc:spChg>
        <pc:spChg chg="add mod">
          <ac:chgData name="Palit, Tapti" userId="dec6fbcd-7598-406a-8cbf-504d4a3bac15" providerId="ADAL" clId="{ECD42228-5B96-4A72-B268-C46DF994E6B7}" dt="2024-01-24T03:18:45.985" v="37122" actId="692"/>
          <ac:spMkLst>
            <pc:docMk/>
            <pc:sldMk cId="1131942099" sldId="914"/>
            <ac:spMk id="88" creationId="{C0A1E9C0-CD0F-C27E-8792-33D785FC938C}"/>
          </ac:spMkLst>
        </pc:spChg>
        <pc:spChg chg="add mod">
          <ac:chgData name="Palit, Tapti" userId="dec6fbcd-7598-406a-8cbf-504d4a3bac15" providerId="ADAL" clId="{ECD42228-5B96-4A72-B268-C46DF994E6B7}" dt="2024-01-24T03:22:22.962" v="37236" actId="1076"/>
          <ac:spMkLst>
            <pc:docMk/>
            <pc:sldMk cId="1131942099" sldId="914"/>
            <ac:spMk id="109" creationId="{18E2F442-EAB1-F9E8-1F98-1CEF3BCC1863}"/>
          </ac:spMkLst>
        </pc:spChg>
        <pc:spChg chg="add mod">
          <ac:chgData name="Palit, Tapti" userId="dec6fbcd-7598-406a-8cbf-504d4a3bac15" providerId="ADAL" clId="{ECD42228-5B96-4A72-B268-C46DF994E6B7}" dt="2024-01-24T03:25:00.432" v="37266" actId="14100"/>
          <ac:spMkLst>
            <pc:docMk/>
            <pc:sldMk cId="1131942099" sldId="914"/>
            <ac:spMk id="110" creationId="{EF5D5E1C-9B52-7EBA-1E50-09DB1C890D0C}"/>
          </ac:spMkLst>
        </pc:spChg>
        <pc:picChg chg="del">
          <ac:chgData name="Palit, Tapti" userId="dec6fbcd-7598-406a-8cbf-504d4a3bac15" providerId="ADAL" clId="{ECD42228-5B96-4A72-B268-C46DF994E6B7}" dt="2024-01-24T03:07:14.443" v="36779" actId="478"/>
          <ac:picMkLst>
            <pc:docMk/>
            <pc:sldMk cId="1131942099" sldId="914"/>
            <ac:picMk id="12" creationId="{1543CB99-5B51-AB2D-26DB-DA55551595EB}"/>
          </ac:picMkLst>
        </pc:picChg>
        <pc:picChg chg="del mod">
          <ac:chgData name="Palit, Tapti" userId="dec6fbcd-7598-406a-8cbf-504d4a3bac15" providerId="ADAL" clId="{ECD42228-5B96-4A72-B268-C46DF994E6B7}" dt="2024-01-24T03:15:10.532" v="36917" actId="478"/>
          <ac:picMkLst>
            <pc:docMk/>
            <pc:sldMk cId="1131942099" sldId="914"/>
            <ac:picMk id="17" creationId="{6134159E-1707-AE53-0F86-7838397A8209}"/>
          </ac:picMkLst>
        </pc:picChg>
        <pc:picChg chg="del mod">
          <ac:chgData name="Palit, Tapti" userId="dec6fbcd-7598-406a-8cbf-504d4a3bac15" providerId="ADAL" clId="{ECD42228-5B96-4A72-B268-C46DF994E6B7}" dt="2024-01-24T03:15:10.532" v="36917" actId="478"/>
          <ac:picMkLst>
            <pc:docMk/>
            <pc:sldMk cId="1131942099" sldId="914"/>
            <ac:picMk id="24" creationId="{15ADB422-0CF4-74C3-91B1-46B9B246166A}"/>
          </ac:picMkLst>
        </pc:picChg>
        <pc:picChg chg="add del mod">
          <ac:chgData name="Palit, Tapti" userId="dec6fbcd-7598-406a-8cbf-504d4a3bac15" providerId="ADAL" clId="{ECD42228-5B96-4A72-B268-C46DF994E6B7}" dt="2024-01-24T03:15:10.532" v="36917" actId="478"/>
          <ac:picMkLst>
            <pc:docMk/>
            <pc:sldMk cId="1131942099" sldId="914"/>
            <ac:picMk id="32" creationId="{FBC272C8-5E07-D788-54A0-9F79B3D8626B}"/>
          </ac:picMkLst>
        </pc:picChg>
        <pc:picChg chg="add mod">
          <ac:chgData name="Palit, Tapti" userId="dec6fbcd-7598-406a-8cbf-504d4a3bac15" providerId="ADAL" clId="{ECD42228-5B96-4A72-B268-C46DF994E6B7}" dt="2024-01-24T03:17:26.898" v="37107" actId="1076"/>
          <ac:picMkLst>
            <pc:docMk/>
            <pc:sldMk cId="1131942099" sldId="914"/>
            <ac:picMk id="74" creationId="{1BDFAF10-B3F9-B160-70DC-F6A3303FD263}"/>
          </ac:picMkLst>
        </pc:picChg>
        <pc:picChg chg="add mod">
          <ac:chgData name="Palit, Tapti" userId="dec6fbcd-7598-406a-8cbf-504d4a3bac15" providerId="ADAL" clId="{ECD42228-5B96-4A72-B268-C46DF994E6B7}" dt="2024-01-24T03:19:04.080" v="37126" actId="1076"/>
          <ac:picMkLst>
            <pc:docMk/>
            <pc:sldMk cId="1131942099" sldId="914"/>
            <ac:picMk id="76" creationId="{CE67E0ED-520E-9458-AE69-5DFE8B288F6B}"/>
          </ac:picMkLst>
        </pc:picChg>
        <pc:picChg chg="add mod">
          <ac:chgData name="Palit, Tapti" userId="dec6fbcd-7598-406a-8cbf-504d4a3bac15" providerId="ADAL" clId="{ECD42228-5B96-4A72-B268-C46DF994E6B7}" dt="2024-01-24T03:16:41.038" v="37075"/>
          <ac:picMkLst>
            <pc:docMk/>
            <pc:sldMk cId="1131942099" sldId="914"/>
            <ac:picMk id="83" creationId="{557E236D-1477-12FE-F697-F21B7D2CA192}"/>
          </ac:picMkLst>
        </pc:picChg>
        <pc:cxnChg chg="del mod">
          <ac:chgData name="Palit, Tapti" userId="dec6fbcd-7598-406a-8cbf-504d4a3bac15" providerId="ADAL" clId="{ECD42228-5B96-4A72-B268-C46DF994E6B7}" dt="2024-01-24T03:07:20.576" v="36781" actId="478"/>
          <ac:cxnSpMkLst>
            <pc:docMk/>
            <pc:sldMk cId="1131942099" sldId="914"/>
            <ac:cxnSpMk id="2" creationId="{49CF8573-829F-6D6D-4621-9A8FBD097048}"/>
          </ac:cxnSpMkLst>
        </pc:cxnChg>
        <pc:cxnChg chg="del mod">
          <ac:chgData name="Palit, Tapti" userId="dec6fbcd-7598-406a-8cbf-504d4a3bac15" providerId="ADAL" clId="{ECD42228-5B96-4A72-B268-C46DF994E6B7}" dt="2024-01-24T03:07:14.443" v="36779" actId="478"/>
          <ac:cxnSpMkLst>
            <pc:docMk/>
            <pc:sldMk cId="1131942099" sldId="914"/>
            <ac:cxnSpMk id="11" creationId="{063406EF-7FE0-4444-14BB-E719EBA63F57}"/>
          </ac:cxnSpMkLst>
        </pc:cxnChg>
        <pc:cxnChg chg="del mod">
          <ac:chgData name="Palit, Tapti" userId="dec6fbcd-7598-406a-8cbf-504d4a3bac15" providerId="ADAL" clId="{ECD42228-5B96-4A72-B268-C46DF994E6B7}" dt="2024-01-24T03:07:14.443" v="36779" actId="478"/>
          <ac:cxnSpMkLst>
            <pc:docMk/>
            <pc:sldMk cId="1131942099" sldId="914"/>
            <ac:cxnSpMk id="13" creationId="{A2F689EA-EE0A-4829-E31A-995BB4D840DF}"/>
          </ac:cxnSpMkLst>
        </pc:cxnChg>
        <pc:cxnChg chg="del mod">
          <ac:chgData name="Palit, Tapti" userId="dec6fbcd-7598-406a-8cbf-504d4a3bac15" providerId="ADAL" clId="{ECD42228-5B96-4A72-B268-C46DF994E6B7}" dt="2024-01-24T03:07:14.443" v="36779" actId="478"/>
          <ac:cxnSpMkLst>
            <pc:docMk/>
            <pc:sldMk cId="1131942099" sldId="914"/>
            <ac:cxnSpMk id="14" creationId="{ABE0F8A8-B2C4-0DB8-6A38-49E30571CE3B}"/>
          </ac:cxnSpMkLst>
        </pc:cxnChg>
        <pc:cxnChg chg="del mod">
          <ac:chgData name="Palit, Tapti" userId="dec6fbcd-7598-406a-8cbf-504d4a3bac15" providerId="ADAL" clId="{ECD42228-5B96-4A72-B268-C46DF994E6B7}" dt="2024-01-24T03:07:14.443" v="36779" actId="478"/>
          <ac:cxnSpMkLst>
            <pc:docMk/>
            <pc:sldMk cId="1131942099" sldId="914"/>
            <ac:cxnSpMk id="20" creationId="{C1E8F081-834F-20EC-FE77-03D02FCA4588}"/>
          </ac:cxnSpMkLst>
        </pc:cxnChg>
        <pc:cxnChg chg="del mod">
          <ac:chgData name="Palit, Tapti" userId="dec6fbcd-7598-406a-8cbf-504d4a3bac15" providerId="ADAL" clId="{ECD42228-5B96-4A72-B268-C46DF994E6B7}" dt="2024-01-24T03:07:20.576" v="36781" actId="478"/>
          <ac:cxnSpMkLst>
            <pc:docMk/>
            <pc:sldMk cId="1131942099" sldId="914"/>
            <ac:cxnSpMk id="21" creationId="{BA285874-5332-9F6E-8335-EAB7343662E0}"/>
          </ac:cxnSpMkLst>
        </pc:cxnChg>
        <pc:cxnChg chg="add del mod">
          <ac:chgData name="Palit, Tapti" userId="dec6fbcd-7598-406a-8cbf-504d4a3bac15" providerId="ADAL" clId="{ECD42228-5B96-4A72-B268-C46DF994E6B7}" dt="2024-01-24T03:15:10.532" v="36917" actId="478"/>
          <ac:cxnSpMkLst>
            <pc:docMk/>
            <pc:sldMk cId="1131942099" sldId="914"/>
            <ac:cxnSpMk id="30" creationId="{E9A570B0-FFAD-7F1A-995F-5EF7388939FE}"/>
          </ac:cxnSpMkLst>
        </pc:cxnChg>
        <pc:cxnChg chg="add del mod">
          <ac:chgData name="Palit, Tapti" userId="dec6fbcd-7598-406a-8cbf-504d4a3bac15" providerId="ADAL" clId="{ECD42228-5B96-4A72-B268-C46DF994E6B7}" dt="2024-01-24T03:06:33.130" v="36773" actId="478"/>
          <ac:cxnSpMkLst>
            <pc:docMk/>
            <pc:sldMk cId="1131942099" sldId="914"/>
            <ac:cxnSpMk id="64" creationId="{5783D380-5D75-576A-4395-5D827997B6DC}"/>
          </ac:cxnSpMkLst>
        </pc:cxnChg>
        <pc:cxnChg chg="add del mod">
          <ac:chgData name="Palit, Tapti" userId="dec6fbcd-7598-406a-8cbf-504d4a3bac15" providerId="ADAL" clId="{ECD42228-5B96-4A72-B268-C46DF994E6B7}" dt="2024-01-24T03:06:55.988" v="36776" actId="478"/>
          <ac:cxnSpMkLst>
            <pc:docMk/>
            <pc:sldMk cId="1131942099" sldId="914"/>
            <ac:cxnSpMk id="66" creationId="{61626CAD-2537-9294-E0EB-108297266A99}"/>
          </ac:cxnSpMkLst>
        </pc:cxnChg>
        <pc:cxnChg chg="add mod">
          <ac:chgData name="Palit, Tapti" userId="dec6fbcd-7598-406a-8cbf-504d4a3bac15" providerId="ADAL" clId="{ECD42228-5B96-4A72-B268-C46DF994E6B7}" dt="2024-01-24T03:06:50.129" v="36775"/>
          <ac:cxnSpMkLst>
            <pc:docMk/>
            <pc:sldMk cId="1131942099" sldId="914"/>
            <ac:cxnSpMk id="67" creationId="{7E58B0A9-8621-25C1-E69C-75A2108E656D}"/>
          </ac:cxnSpMkLst>
        </pc:cxnChg>
        <pc:cxnChg chg="add del mod">
          <ac:chgData name="Palit, Tapti" userId="dec6fbcd-7598-406a-8cbf-504d4a3bac15" providerId="ADAL" clId="{ECD42228-5B96-4A72-B268-C46DF994E6B7}" dt="2024-01-24T03:15:10.532" v="36917" actId="478"/>
          <ac:cxnSpMkLst>
            <pc:docMk/>
            <pc:sldMk cId="1131942099" sldId="914"/>
            <ac:cxnSpMk id="69" creationId="{D649766D-8EFE-0465-9F8F-81A2CAF3CB1C}"/>
          </ac:cxnSpMkLst>
        </pc:cxnChg>
        <pc:cxnChg chg="add mod">
          <ac:chgData name="Palit, Tapti" userId="dec6fbcd-7598-406a-8cbf-504d4a3bac15" providerId="ADAL" clId="{ECD42228-5B96-4A72-B268-C46DF994E6B7}" dt="2024-01-24T03:18:05.616" v="37115" actId="1076"/>
          <ac:cxnSpMkLst>
            <pc:docMk/>
            <pc:sldMk cId="1131942099" sldId="914"/>
            <ac:cxnSpMk id="73" creationId="{BC498AA5-D154-D34B-8592-44DDFAB85927}"/>
          </ac:cxnSpMkLst>
        </pc:cxnChg>
        <pc:cxnChg chg="add mod">
          <ac:chgData name="Palit, Tapti" userId="dec6fbcd-7598-406a-8cbf-504d4a3bac15" providerId="ADAL" clId="{ECD42228-5B96-4A72-B268-C46DF994E6B7}" dt="2024-01-24T03:17:42.344" v="37110" actId="1076"/>
          <ac:cxnSpMkLst>
            <pc:docMk/>
            <pc:sldMk cId="1131942099" sldId="914"/>
            <ac:cxnSpMk id="75" creationId="{FEFE404C-7812-B64C-86D9-F656B9F442A1}"/>
          </ac:cxnSpMkLst>
        </pc:cxnChg>
        <pc:cxnChg chg="add mod">
          <ac:chgData name="Palit, Tapti" userId="dec6fbcd-7598-406a-8cbf-504d4a3bac15" providerId="ADAL" clId="{ECD42228-5B96-4A72-B268-C46DF994E6B7}" dt="2024-01-24T03:18:24.247" v="37120" actId="1035"/>
          <ac:cxnSpMkLst>
            <pc:docMk/>
            <pc:sldMk cId="1131942099" sldId="914"/>
            <ac:cxnSpMk id="77" creationId="{045CF247-DBF5-7FEF-9BB5-CFE9AF59D3B5}"/>
          </ac:cxnSpMkLst>
        </pc:cxnChg>
        <pc:cxnChg chg="add mod">
          <ac:chgData name="Palit, Tapti" userId="dec6fbcd-7598-406a-8cbf-504d4a3bac15" providerId="ADAL" clId="{ECD42228-5B96-4A72-B268-C46DF994E6B7}" dt="2024-01-24T03:18:01.054" v="37114" actId="1076"/>
          <ac:cxnSpMkLst>
            <pc:docMk/>
            <pc:sldMk cId="1131942099" sldId="914"/>
            <ac:cxnSpMk id="81" creationId="{9F7F77CA-88B5-7B00-E89D-D50B243261AE}"/>
          </ac:cxnSpMkLst>
        </pc:cxnChg>
        <pc:cxnChg chg="add mod">
          <ac:chgData name="Palit, Tapti" userId="dec6fbcd-7598-406a-8cbf-504d4a3bac15" providerId="ADAL" clId="{ECD42228-5B96-4A72-B268-C46DF994E6B7}" dt="2024-01-24T03:18:01.054" v="37114" actId="1076"/>
          <ac:cxnSpMkLst>
            <pc:docMk/>
            <pc:sldMk cId="1131942099" sldId="914"/>
            <ac:cxnSpMk id="82" creationId="{1E523C5C-72ED-930A-80F6-28A057C9A12E}"/>
          </ac:cxnSpMkLst>
        </pc:cxnChg>
        <pc:cxnChg chg="add mod">
          <ac:chgData name="Palit, Tapti" userId="dec6fbcd-7598-406a-8cbf-504d4a3bac15" providerId="ADAL" clId="{ECD42228-5B96-4A72-B268-C46DF994E6B7}" dt="2024-01-24T03:17:53.114" v="37112" actId="14100"/>
          <ac:cxnSpMkLst>
            <pc:docMk/>
            <pc:sldMk cId="1131942099" sldId="914"/>
            <ac:cxnSpMk id="85" creationId="{841677C7-4C0A-8383-0B11-2050719F234B}"/>
          </ac:cxnSpMkLst>
        </pc:cxnChg>
        <pc:cxnChg chg="add mod">
          <ac:chgData name="Palit, Tapti" userId="dec6fbcd-7598-406a-8cbf-504d4a3bac15" providerId="ADAL" clId="{ECD42228-5B96-4A72-B268-C46DF994E6B7}" dt="2024-01-24T03:19:04.080" v="37126" actId="1076"/>
          <ac:cxnSpMkLst>
            <pc:docMk/>
            <pc:sldMk cId="1131942099" sldId="914"/>
            <ac:cxnSpMk id="105" creationId="{80A96861-7706-73E9-1137-77EC79069C25}"/>
          </ac:cxnSpMkLst>
        </pc:cxnChg>
      </pc:sldChg>
      <pc:sldChg chg="addSp modSp add del mod modAnim modNotesTx">
        <pc:chgData name="Palit, Tapti" userId="dec6fbcd-7598-406a-8cbf-504d4a3bac15" providerId="ADAL" clId="{ECD42228-5B96-4A72-B268-C46DF994E6B7}" dt="2024-01-24T03:14:45.034" v="36915" actId="47"/>
        <pc:sldMkLst>
          <pc:docMk/>
          <pc:sldMk cId="3847287394" sldId="915"/>
        </pc:sldMkLst>
        <pc:spChg chg="mod">
          <ac:chgData name="Palit, Tapti" userId="dec6fbcd-7598-406a-8cbf-504d4a3bac15" providerId="ADAL" clId="{ECD42228-5B96-4A72-B268-C46DF994E6B7}" dt="2024-01-24T02:56:48.485" v="36433" actId="20577"/>
          <ac:spMkLst>
            <pc:docMk/>
            <pc:sldMk cId="3847287394" sldId="915"/>
            <ac:spMk id="3" creationId="{2712F33D-AE7B-D89A-8E52-A0CDF202C0DB}"/>
          </ac:spMkLst>
        </pc:spChg>
        <pc:spChg chg="add mod">
          <ac:chgData name="Palit, Tapti" userId="dec6fbcd-7598-406a-8cbf-504d4a3bac15" providerId="ADAL" clId="{ECD42228-5B96-4A72-B268-C46DF994E6B7}" dt="2024-01-24T02:57:35.546" v="36470" actId="1076"/>
          <ac:spMkLst>
            <pc:docMk/>
            <pc:sldMk cId="3847287394" sldId="915"/>
            <ac:spMk id="8" creationId="{E6C61C5E-F732-F2AD-F6DA-80E84FA037E2}"/>
          </ac:spMkLst>
        </pc:spChg>
        <pc:spChg chg="mod">
          <ac:chgData name="Palit, Tapti" userId="dec6fbcd-7598-406a-8cbf-504d4a3bac15" providerId="ADAL" clId="{ECD42228-5B96-4A72-B268-C46DF994E6B7}" dt="2024-01-24T03:13:16.130" v="36902" actId="20577"/>
          <ac:spMkLst>
            <pc:docMk/>
            <pc:sldMk cId="3847287394" sldId="915"/>
            <ac:spMk id="9" creationId="{FA65D7BD-2299-D65A-0A8A-D752F503FE89}"/>
          </ac:spMkLst>
        </pc:spChg>
        <pc:spChg chg="add mod">
          <ac:chgData name="Palit, Tapti" userId="dec6fbcd-7598-406a-8cbf-504d4a3bac15" providerId="ADAL" clId="{ECD42228-5B96-4A72-B268-C46DF994E6B7}" dt="2024-01-24T02:57:39.418" v="36471" actId="1076"/>
          <ac:spMkLst>
            <pc:docMk/>
            <pc:sldMk cId="3847287394" sldId="915"/>
            <ac:spMk id="15" creationId="{889CF64F-A646-A061-6C6F-64064AC2E0E5}"/>
          </ac:spMkLst>
        </pc:spChg>
        <pc:spChg chg="mod">
          <ac:chgData name="Palit, Tapti" userId="dec6fbcd-7598-406a-8cbf-504d4a3bac15" providerId="ADAL" clId="{ECD42228-5B96-4A72-B268-C46DF994E6B7}" dt="2024-01-24T03:13:19.846" v="36903" actId="20577"/>
          <ac:spMkLst>
            <pc:docMk/>
            <pc:sldMk cId="3847287394" sldId="915"/>
            <ac:spMk id="18" creationId="{5C456D00-926C-72D7-854B-6182ACB33EB7}"/>
          </ac:spMkLst>
        </pc:spChg>
      </pc:sldChg>
      <pc:sldChg chg="add del mod modShow">
        <pc:chgData name="Palit, Tapti" userId="dec6fbcd-7598-406a-8cbf-504d4a3bac15" providerId="ADAL" clId="{ECD42228-5B96-4A72-B268-C46DF994E6B7}" dt="2024-01-28T03:44:01.241" v="67437" actId="47"/>
        <pc:sldMkLst>
          <pc:docMk/>
          <pc:sldMk cId="569003283" sldId="916"/>
        </pc:sldMkLst>
      </pc:sldChg>
      <pc:sldChg chg="addSp modSp add del mod modAnim modNotesTx">
        <pc:chgData name="Palit, Tapti" userId="dec6fbcd-7598-406a-8cbf-504d4a3bac15" providerId="ADAL" clId="{ECD42228-5B96-4A72-B268-C46DF994E6B7}" dt="2024-01-25T04:48:53.113" v="50545" actId="2696"/>
        <pc:sldMkLst>
          <pc:docMk/>
          <pc:sldMk cId="3886833233" sldId="916"/>
        </pc:sldMkLst>
        <pc:spChg chg="mod">
          <ac:chgData name="Palit, Tapti" userId="dec6fbcd-7598-406a-8cbf-504d4a3bac15" providerId="ADAL" clId="{ECD42228-5B96-4A72-B268-C46DF994E6B7}" dt="2024-01-24T19:46:06.871" v="41759" actId="20577"/>
          <ac:spMkLst>
            <pc:docMk/>
            <pc:sldMk cId="3886833233" sldId="916"/>
            <ac:spMk id="3" creationId="{2712F33D-AE7B-D89A-8E52-A0CDF202C0DB}"/>
          </ac:spMkLst>
        </pc:spChg>
        <pc:spChg chg="add mod">
          <ac:chgData name="Palit, Tapti" userId="dec6fbcd-7598-406a-8cbf-504d4a3bac15" providerId="ADAL" clId="{ECD42228-5B96-4A72-B268-C46DF994E6B7}" dt="2024-01-24T03:14:42.259" v="36914"/>
          <ac:spMkLst>
            <pc:docMk/>
            <pc:sldMk cId="3886833233" sldId="916"/>
            <ac:spMk id="8" creationId="{B2D14657-DD0F-CC01-FBEA-E9081DE4003A}"/>
          </ac:spMkLst>
        </pc:spChg>
        <pc:spChg chg="add mod">
          <ac:chgData name="Palit, Tapti" userId="dec6fbcd-7598-406a-8cbf-504d4a3bac15" providerId="ADAL" clId="{ECD42228-5B96-4A72-B268-C46DF994E6B7}" dt="2024-01-24T03:14:42.259" v="36914"/>
          <ac:spMkLst>
            <pc:docMk/>
            <pc:sldMk cId="3886833233" sldId="916"/>
            <ac:spMk id="15" creationId="{FCFC3ABF-3C67-22BA-29E0-08FE60CA7DD8}"/>
          </ac:spMkLst>
        </pc:spChg>
      </pc:sldChg>
      <pc:sldChg chg="addSp delSp modSp new del mod modAnim modNotesTx">
        <pc:chgData name="Palit, Tapti" userId="dec6fbcd-7598-406a-8cbf-504d4a3bac15" providerId="ADAL" clId="{ECD42228-5B96-4A72-B268-C46DF994E6B7}" dt="2024-01-25T04:48:53.113" v="50545" actId="2696"/>
        <pc:sldMkLst>
          <pc:docMk/>
          <pc:sldMk cId="1274437247" sldId="917"/>
        </pc:sldMkLst>
        <pc:spChg chg="del">
          <ac:chgData name="Palit, Tapti" userId="dec6fbcd-7598-406a-8cbf-504d4a3bac15" providerId="ADAL" clId="{ECD42228-5B96-4A72-B268-C46DF994E6B7}" dt="2024-01-24T03:33:58.088" v="38122" actId="478"/>
          <ac:spMkLst>
            <pc:docMk/>
            <pc:sldMk cId="1274437247" sldId="917"/>
            <ac:spMk id="2" creationId="{191F57FC-E970-0896-378F-D8A21BCDBE9D}"/>
          </ac:spMkLst>
        </pc:spChg>
        <pc:spChg chg="mod">
          <ac:chgData name="Palit, Tapti" userId="dec6fbcd-7598-406a-8cbf-504d4a3bac15" providerId="ADAL" clId="{ECD42228-5B96-4A72-B268-C46DF994E6B7}" dt="2024-01-24T04:03:29.192" v="39341" actId="20577"/>
          <ac:spMkLst>
            <pc:docMk/>
            <pc:sldMk cId="1274437247" sldId="917"/>
            <ac:spMk id="3" creationId="{756C24C4-5F15-E103-90D1-0E50620BE34F}"/>
          </ac:spMkLst>
        </pc:spChg>
        <pc:spChg chg="add del mod">
          <ac:chgData name="Palit, Tapti" userId="dec6fbcd-7598-406a-8cbf-504d4a3bac15" providerId="ADAL" clId="{ECD42228-5B96-4A72-B268-C46DF994E6B7}" dt="2024-01-24T03:54:54.281" v="39050" actId="478"/>
          <ac:spMkLst>
            <pc:docMk/>
            <pc:sldMk cId="1274437247" sldId="917"/>
            <ac:spMk id="6" creationId="{847E504B-9F53-6671-B9B7-82F6C80A77D3}"/>
          </ac:spMkLst>
        </pc:spChg>
        <pc:spChg chg="add mod">
          <ac:chgData name="Palit, Tapti" userId="dec6fbcd-7598-406a-8cbf-504d4a3bac15" providerId="ADAL" clId="{ECD42228-5B96-4A72-B268-C46DF994E6B7}" dt="2024-01-24T04:04:35.071" v="39388" actId="114"/>
          <ac:spMkLst>
            <pc:docMk/>
            <pc:sldMk cId="1274437247" sldId="917"/>
            <ac:spMk id="9" creationId="{57F87D2A-546F-2880-6A96-1D4321B6863E}"/>
          </ac:spMkLst>
        </pc:spChg>
        <pc:spChg chg="add mod">
          <ac:chgData name="Palit, Tapti" userId="dec6fbcd-7598-406a-8cbf-504d4a3bac15" providerId="ADAL" clId="{ECD42228-5B96-4A72-B268-C46DF994E6B7}" dt="2024-01-24T03:56:29.458" v="39135" actId="1076"/>
          <ac:spMkLst>
            <pc:docMk/>
            <pc:sldMk cId="1274437247" sldId="917"/>
            <ac:spMk id="10" creationId="{6DB448B8-6798-6DF2-5527-EEDD517D443A}"/>
          </ac:spMkLst>
        </pc:spChg>
        <pc:spChg chg="add mod">
          <ac:chgData name="Palit, Tapti" userId="dec6fbcd-7598-406a-8cbf-504d4a3bac15" providerId="ADAL" clId="{ECD42228-5B96-4A72-B268-C46DF994E6B7}" dt="2024-01-24T03:57:39.941" v="39193" actId="207"/>
          <ac:spMkLst>
            <pc:docMk/>
            <pc:sldMk cId="1274437247" sldId="917"/>
            <ac:spMk id="11" creationId="{EE440600-277D-9272-9D0E-5FE385E9C616}"/>
          </ac:spMkLst>
        </pc:spChg>
        <pc:spChg chg="add mod">
          <ac:chgData name="Palit, Tapti" userId="dec6fbcd-7598-406a-8cbf-504d4a3bac15" providerId="ADAL" clId="{ECD42228-5B96-4A72-B268-C46DF994E6B7}" dt="2024-01-24T04:00:11.675" v="39241" actId="20577"/>
          <ac:spMkLst>
            <pc:docMk/>
            <pc:sldMk cId="1274437247" sldId="917"/>
            <ac:spMk id="20" creationId="{17DACAE4-3CA9-8ACB-8014-A9F4CB61E6C1}"/>
          </ac:spMkLst>
        </pc:spChg>
        <pc:spChg chg="add mod">
          <ac:chgData name="Palit, Tapti" userId="dec6fbcd-7598-406a-8cbf-504d4a3bac15" providerId="ADAL" clId="{ECD42228-5B96-4A72-B268-C46DF994E6B7}" dt="2024-01-24T04:00:29.805" v="39253" actId="20577"/>
          <ac:spMkLst>
            <pc:docMk/>
            <pc:sldMk cId="1274437247" sldId="917"/>
            <ac:spMk id="24" creationId="{3F385FC7-C98B-583E-FE19-DEB236D93D16}"/>
          </ac:spMkLst>
        </pc:spChg>
        <pc:spChg chg="add mod">
          <ac:chgData name="Palit, Tapti" userId="dec6fbcd-7598-406a-8cbf-504d4a3bac15" providerId="ADAL" clId="{ECD42228-5B96-4A72-B268-C46DF994E6B7}" dt="2024-01-24T04:00:45.315" v="39273" actId="20577"/>
          <ac:spMkLst>
            <pc:docMk/>
            <pc:sldMk cId="1274437247" sldId="917"/>
            <ac:spMk id="27" creationId="{157E8B8B-3CCB-7FB7-1C1B-44F7238D84E0}"/>
          </ac:spMkLst>
        </pc:spChg>
        <pc:spChg chg="add mod">
          <ac:chgData name="Palit, Tapti" userId="dec6fbcd-7598-406a-8cbf-504d4a3bac15" providerId="ADAL" clId="{ECD42228-5B96-4A72-B268-C46DF994E6B7}" dt="2024-01-24T04:01:16.275" v="39282" actId="20577"/>
          <ac:spMkLst>
            <pc:docMk/>
            <pc:sldMk cId="1274437247" sldId="917"/>
            <ac:spMk id="31" creationId="{5D4B3437-8F6D-5595-36C8-182FCBDAF65C}"/>
          </ac:spMkLst>
        </pc:spChg>
        <pc:picChg chg="add del mod">
          <ac:chgData name="Palit, Tapti" userId="dec6fbcd-7598-406a-8cbf-504d4a3bac15" providerId="ADAL" clId="{ECD42228-5B96-4A72-B268-C46DF994E6B7}" dt="2024-01-24T03:54:54.281" v="39050" actId="478"/>
          <ac:picMkLst>
            <pc:docMk/>
            <pc:sldMk cId="1274437247" sldId="917"/>
            <ac:picMk id="5" creationId="{CB97E8CA-69D6-2F3B-EAE6-4E9F67B8FAF5}"/>
          </ac:picMkLst>
        </pc:picChg>
        <pc:cxnChg chg="add del mod">
          <ac:chgData name="Palit, Tapti" userId="dec6fbcd-7598-406a-8cbf-504d4a3bac15" providerId="ADAL" clId="{ECD42228-5B96-4A72-B268-C46DF994E6B7}" dt="2024-01-24T03:53:42.507" v="39014" actId="478"/>
          <ac:cxnSpMkLst>
            <pc:docMk/>
            <pc:sldMk cId="1274437247" sldId="917"/>
            <ac:cxnSpMk id="8" creationId="{D1E6FE2B-B40F-7E60-0ED6-9C2C70F8B404}"/>
          </ac:cxnSpMkLst>
        </pc:cxnChg>
        <pc:cxnChg chg="add mod">
          <ac:chgData name="Palit, Tapti" userId="dec6fbcd-7598-406a-8cbf-504d4a3bac15" providerId="ADAL" clId="{ECD42228-5B96-4A72-B268-C46DF994E6B7}" dt="2024-01-24T03:57:26.871" v="39191" actId="692"/>
          <ac:cxnSpMkLst>
            <pc:docMk/>
            <pc:sldMk cId="1274437247" sldId="917"/>
            <ac:cxnSpMk id="13" creationId="{B391B93D-EED4-81CB-4F22-3704FD361611}"/>
          </ac:cxnSpMkLst>
        </pc:cxnChg>
        <pc:cxnChg chg="add mod">
          <ac:chgData name="Palit, Tapti" userId="dec6fbcd-7598-406a-8cbf-504d4a3bac15" providerId="ADAL" clId="{ECD42228-5B96-4A72-B268-C46DF994E6B7}" dt="2024-01-24T03:58:50.721" v="39216" actId="14100"/>
          <ac:cxnSpMkLst>
            <pc:docMk/>
            <pc:sldMk cId="1274437247" sldId="917"/>
            <ac:cxnSpMk id="14" creationId="{5FCEB01A-0A6F-89D3-00B7-9C63BFA10923}"/>
          </ac:cxnSpMkLst>
        </pc:cxnChg>
        <pc:cxnChg chg="add mod">
          <ac:chgData name="Palit, Tapti" userId="dec6fbcd-7598-406a-8cbf-504d4a3bac15" providerId="ADAL" clId="{ECD42228-5B96-4A72-B268-C46DF994E6B7}" dt="2024-01-24T03:59:37.367" v="39227" actId="14100"/>
          <ac:cxnSpMkLst>
            <pc:docMk/>
            <pc:sldMk cId="1274437247" sldId="917"/>
            <ac:cxnSpMk id="18" creationId="{E094F057-DC70-E2A5-BF25-3C6C811B39F0}"/>
          </ac:cxnSpMkLst>
        </pc:cxnChg>
        <pc:cxnChg chg="add mod">
          <ac:chgData name="Palit, Tapti" userId="dec6fbcd-7598-406a-8cbf-504d4a3bac15" providerId="ADAL" clId="{ECD42228-5B96-4A72-B268-C46DF994E6B7}" dt="2024-01-24T04:00:26.232" v="39245" actId="1076"/>
          <ac:cxnSpMkLst>
            <pc:docMk/>
            <pc:sldMk cId="1274437247" sldId="917"/>
            <ac:cxnSpMk id="21" creationId="{3BFBFC2E-B425-5F96-6D7A-1D26C60647C8}"/>
          </ac:cxnSpMkLst>
        </pc:cxnChg>
        <pc:cxnChg chg="add mod">
          <ac:chgData name="Palit, Tapti" userId="dec6fbcd-7598-406a-8cbf-504d4a3bac15" providerId="ADAL" clId="{ECD42228-5B96-4A72-B268-C46DF994E6B7}" dt="2024-01-24T04:00:51.808" v="39276" actId="14100"/>
          <ac:cxnSpMkLst>
            <pc:docMk/>
            <pc:sldMk cId="1274437247" sldId="917"/>
            <ac:cxnSpMk id="28" creationId="{C470D0B3-9E05-3CEE-BB91-7DCCB6469D9A}"/>
          </ac:cxnSpMkLst>
        </pc:cxnChg>
      </pc:sldChg>
      <pc:sldChg chg="add del mod modShow">
        <pc:chgData name="Palit, Tapti" userId="dec6fbcd-7598-406a-8cbf-504d4a3bac15" providerId="ADAL" clId="{ECD42228-5B96-4A72-B268-C46DF994E6B7}" dt="2024-01-28T03:44:01.241" v="67437" actId="47"/>
        <pc:sldMkLst>
          <pc:docMk/>
          <pc:sldMk cId="1760318466" sldId="917"/>
        </pc:sldMkLst>
      </pc:sldChg>
      <pc:sldChg chg="add del mod modShow">
        <pc:chgData name="Palit, Tapti" userId="dec6fbcd-7598-406a-8cbf-504d4a3bac15" providerId="ADAL" clId="{ECD42228-5B96-4A72-B268-C46DF994E6B7}" dt="2024-01-28T03:44:01.241" v="67437" actId="47"/>
        <pc:sldMkLst>
          <pc:docMk/>
          <pc:sldMk cId="1091840994" sldId="918"/>
        </pc:sldMkLst>
      </pc:sldChg>
      <pc:sldChg chg="addSp delSp modSp new del mod modAnim chgLayout modNotesTx">
        <pc:chgData name="Palit, Tapti" userId="dec6fbcd-7598-406a-8cbf-504d4a3bac15" providerId="ADAL" clId="{ECD42228-5B96-4A72-B268-C46DF994E6B7}" dt="2024-01-25T04:48:53.113" v="50545" actId="2696"/>
        <pc:sldMkLst>
          <pc:docMk/>
          <pc:sldMk cId="1377784771" sldId="918"/>
        </pc:sldMkLst>
        <pc:spChg chg="del">
          <ac:chgData name="Palit, Tapti" userId="dec6fbcd-7598-406a-8cbf-504d4a3bac15" providerId="ADAL" clId="{ECD42228-5B96-4A72-B268-C46DF994E6B7}" dt="2024-01-24T04:03:54.921" v="39364" actId="478"/>
          <ac:spMkLst>
            <pc:docMk/>
            <pc:sldMk cId="1377784771" sldId="918"/>
            <ac:spMk id="2" creationId="{81420510-DB65-9297-969C-B8480E449B46}"/>
          </ac:spMkLst>
        </pc:spChg>
        <pc:spChg chg="mod ord">
          <ac:chgData name="Palit, Tapti" userId="dec6fbcd-7598-406a-8cbf-504d4a3bac15" providerId="ADAL" clId="{ECD42228-5B96-4A72-B268-C46DF994E6B7}" dt="2024-01-24T04:10:40.491" v="39729" actId="700"/>
          <ac:spMkLst>
            <pc:docMk/>
            <pc:sldMk cId="1377784771" sldId="918"/>
            <ac:spMk id="3" creationId="{F16E8B7F-E3BF-ABA0-2190-5A9F604B9C2B}"/>
          </ac:spMkLst>
        </pc:spChg>
        <pc:spChg chg="mod ord">
          <ac:chgData name="Palit, Tapti" userId="dec6fbcd-7598-406a-8cbf-504d4a3bac15" providerId="ADAL" clId="{ECD42228-5B96-4A72-B268-C46DF994E6B7}" dt="2024-01-24T04:10:40.491" v="39729" actId="700"/>
          <ac:spMkLst>
            <pc:docMk/>
            <pc:sldMk cId="1377784771" sldId="918"/>
            <ac:spMk id="4" creationId="{8D2E3572-9C87-4FE8-4B25-1090EF215CC0}"/>
          </ac:spMkLst>
        </pc:spChg>
        <pc:spChg chg="add mod">
          <ac:chgData name="Palit, Tapti" userId="dec6fbcd-7598-406a-8cbf-504d4a3bac15" providerId="ADAL" clId="{ECD42228-5B96-4A72-B268-C46DF994E6B7}" dt="2024-01-24T04:08:21.353" v="39464" actId="1076"/>
          <ac:spMkLst>
            <pc:docMk/>
            <pc:sldMk cId="1377784771" sldId="918"/>
            <ac:spMk id="5" creationId="{251B41E7-6079-0ED7-2A0C-70CB03E92A8F}"/>
          </ac:spMkLst>
        </pc:spChg>
        <pc:spChg chg="add mod">
          <ac:chgData name="Palit, Tapti" userId="dec6fbcd-7598-406a-8cbf-504d4a3bac15" providerId="ADAL" clId="{ECD42228-5B96-4A72-B268-C46DF994E6B7}" dt="2024-01-24T04:08:21.353" v="39464" actId="1076"/>
          <ac:spMkLst>
            <pc:docMk/>
            <pc:sldMk cId="1377784771" sldId="918"/>
            <ac:spMk id="6" creationId="{137639E6-AFBF-D524-90F3-31D2A7938282}"/>
          </ac:spMkLst>
        </pc:spChg>
        <pc:spChg chg="add mod">
          <ac:chgData name="Palit, Tapti" userId="dec6fbcd-7598-406a-8cbf-504d4a3bac15" providerId="ADAL" clId="{ECD42228-5B96-4A72-B268-C46DF994E6B7}" dt="2024-01-24T04:08:21.353" v="39464" actId="1076"/>
          <ac:spMkLst>
            <pc:docMk/>
            <pc:sldMk cId="1377784771" sldId="918"/>
            <ac:spMk id="14" creationId="{7C57C74F-BB5C-592A-0B19-3EB230DC071A}"/>
          </ac:spMkLst>
        </pc:spChg>
        <pc:spChg chg="add mod">
          <ac:chgData name="Palit, Tapti" userId="dec6fbcd-7598-406a-8cbf-504d4a3bac15" providerId="ADAL" clId="{ECD42228-5B96-4A72-B268-C46DF994E6B7}" dt="2024-01-24T04:08:32.218" v="39482" actId="14100"/>
          <ac:spMkLst>
            <pc:docMk/>
            <pc:sldMk cId="1377784771" sldId="918"/>
            <ac:spMk id="15" creationId="{28F489C0-D116-4B72-2939-9E46C2AA3C0F}"/>
          </ac:spMkLst>
        </pc:spChg>
        <pc:spChg chg="add mod">
          <ac:chgData name="Palit, Tapti" userId="dec6fbcd-7598-406a-8cbf-504d4a3bac15" providerId="ADAL" clId="{ECD42228-5B96-4A72-B268-C46DF994E6B7}" dt="2024-01-24T04:08:57.370" v="39510" actId="1076"/>
          <ac:spMkLst>
            <pc:docMk/>
            <pc:sldMk cId="1377784771" sldId="918"/>
            <ac:spMk id="21" creationId="{7EBD35A3-8552-D369-4873-72562D308A8F}"/>
          </ac:spMkLst>
        </pc:spChg>
        <pc:spChg chg="add mod">
          <ac:chgData name="Palit, Tapti" userId="dec6fbcd-7598-406a-8cbf-504d4a3bac15" providerId="ADAL" clId="{ECD42228-5B96-4A72-B268-C46DF994E6B7}" dt="2024-01-24T04:09:08.274" v="39521" actId="14100"/>
          <ac:spMkLst>
            <pc:docMk/>
            <pc:sldMk cId="1377784771" sldId="918"/>
            <ac:spMk id="22" creationId="{7F506BD2-8005-53A4-5669-7E4D688A3CE4}"/>
          </ac:spMkLst>
        </pc:spChg>
        <pc:spChg chg="add mod ord">
          <ac:chgData name="Palit, Tapti" userId="dec6fbcd-7598-406a-8cbf-504d4a3bac15" providerId="ADAL" clId="{ECD42228-5B96-4A72-B268-C46DF994E6B7}" dt="2024-01-24T04:11:03.587" v="39806" actId="122"/>
          <ac:spMkLst>
            <pc:docMk/>
            <pc:sldMk cId="1377784771" sldId="918"/>
            <ac:spMk id="23" creationId="{B6583EF3-C06E-148A-5B9F-04B2821F6D78}"/>
          </ac:spMkLst>
        </pc:spChg>
        <pc:cxnChg chg="add mod">
          <ac:chgData name="Palit, Tapti" userId="dec6fbcd-7598-406a-8cbf-504d4a3bac15" providerId="ADAL" clId="{ECD42228-5B96-4A72-B268-C46DF994E6B7}" dt="2024-01-24T04:08:21.353" v="39464" actId="1076"/>
          <ac:cxnSpMkLst>
            <pc:docMk/>
            <pc:sldMk cId="1377784771" sldId="918"/>
            <ac:cxnSpMk id="8" creationId="{20C8A393-9FD5-4BB6-2793-B7E784E074C3}"/>
          </ac:cxnSpMkLst>
        </pc:cxnChg>
        <pc:cxnChg chg="add mod">
          <ac:chgData name="Palit, Tapti" userId="dec6fbcd-7598-406a-8cbf-504d4a3bac15" providerId="ADAL" clId="{ECD42228-5B96-4A72-B268-C46DF994E6B7}" dt="2024-01-24T04:08:21.353" v="39464" actId="1076"/>
          <ac:cxnSpMkLst>
            <pc:docMk/>
            <pc:sldMk cId="1377784771" sldId="918"/>
            <ac:cxnSpMk id="10" creationId="{EB25A9B4-0AAC-3482-0118-BD616CFF1213}"/>
          </ac:cxnSpMkLst>
        </pc:cxnChg>
        <pc:cxnChg chg="add mod">
          <ac:chgData name="Palit, Tapti" userId="dec6fbcd-7598-406a-8cbf-504d4a3bac15" providerId="ADAL" clId="{ECD42228-5B96-4A72-B268-C46DF994E6B7}" dt="2024-01-24T04:08:32.218" v="39482" actId="14100"/>
          <ac:cxnSpMkLst>
            <pc:docMk/>
            <pc:sldMk cId="1377784771" sldId="918"/>
            <ac:cxnSpMk id="17" creationId="{4743F100-14CD-C71A-0CF5-CDE9E65A0ABA}"/>
          </ac:cxnSpMkLst>
        </pc:cxnChg>
      </pc:sldChg>
      <pc:sldChg chg="add del">
        <pc:chgData name="Palit, Tapti" userId="dec6fbcd-7598-406a-8cbf-504d4a3bac15" providerId="ADAL" clId="{ECD42228-5B96-4A72-B268-C46DF994E6B7}" dt="2024-01-24T03:43:41.657" v="38665" actId="2890"/>
        <pc:sldMkLst>
          <pc:docMk/>
          <pc:sldMk cId="2853562700" sldId="918"/>
        </pc:sldMkLst>
      </pc:sldChg>
      <pc:sldChg chg="modSp new del mod">
        <pc:chgData name="Palit, Tapti" userId="dec6fbcd-7598-406a-8cbf-504d4a3bac15" providerId="ADAL" clId="{ECD42228-5B96-4A72-B268-C46DF994E6B7}" dt="2024-01-25T06:36:32.061" v="54691" actId="47"/>
        <pc:sldMkLst>
          <pc:docMk/>
          <pc:sldMk cId="361816288" sldId="919"/>
        </pc:sldMkLst>
        <pc:spChg chg="mod">
          <ac:chgData name="Palit, Tapti" userId="dec6fbcd-7598-406a-8cbf-504d4a3bac15" providerId="ADAL" clId="{ECD42228-5B96-4A72-B268-C46DF994E6B7}" dt="2024-01-24T04:15:20.299" v="39964" actId="20577"/>
          <ac:spMkLst>
            <pc:docMk/>
            <pc:sldMk cId="361816288" sldId="919"/>
            <ac:spMk id="3" creationId="{C1A7F671-66F4-B709-0294-0E81640BD5AA}"/>
          </ac:spMkLst>
        </pc:spChg>
        <pc:graphicFrameChg chg="modGraphic">
          <ac:chgData name="Palit, Tapti" userId="dec6fbcd-7598-406a-8cbf-504d4a3bac15" providerId="ADAL" clId="{ECD42228-5B96-4A72-B268-C46DF994E6B7}" dt="2024-01-24T20:05:29.224" v="42622" actId="20577"/>
          <ac:graphicFrameMkLst>
            <pc:docMk/>
            <pc:sldMk cId="361816288" sldId="919"/>
            <ac:graphicFrameMk id="6" creationId="{47C49A32-2BF0-7D73-922D-6BD8D0FBF047}"/>
          </ac:graphicFrameMkLst>
        </pc:graphicFrameChg>
      </pc:sldChg>
      <pc:sldChg chg="modSp new del mod">
        <pc:chgData name="Palit, Tapti" userId="dec6fbcd-7598-406a-8cbf-504d4a3bac15" providerId="ADAL" clId="{ECD42228-5B96-4A72-B268-C46DF994E6B7}" dt="2024-01-24T04:15:31.354" v="39965" actId="47"/>
        <pc:sldMkLst>
          <pc:docMk/>
          <pc:sldMk cId="2689193570" sldId="920"/>
        </pc:sldMkLst>
        <pc:spChg chg="mod">
          <ac:chgData name="Palit, Tapti" userId="dec6fbcd-7598-406a-8cbf-504d4a3bac15" providerId="ADAL" clId="{ECD42228-5B96-4A72-B268-C46DF994E6B7}" dt="2024-01-24T04:13:15.701" v="39951" actId="20577"/>
          <ac:spMkLst>
            <pc:docMk/>
            <pc:sldMk cId="2689193570" sldId="920"/>
            <ac:spMk id="3" creationId="{8C548DE7-7FFB-8A49-0736-DB075A33A26C}"/>
          </ac:spMkLst>
        </pc:spChg>
      </pc:sldChg>
      <pc:sldChg chg="addSp delSp modSp add del mod delAnim modAnim modNotesTx">
        <pc:chgData name="Palit, Tapti" userId="dec6fbcd-7598-406a-8cbf-504d4a3bac15" providerId="ADAL" clId="{ECD42228-5B96-4A72-B268-C46DF994E6B7}" dt="2024-01-25T07:27:10.902" v="56233" actId="47"/>
        <pc:sldMkLst>
          <pc:docMk/>
          <pc:sldMk cId="3870454438" sldId="921"/>
        </pc:sldMkLst>
        <pc:spChg chg="mod">
          <ac:chgData name="Palit, Tapti" userId="dec6fbcd-7598-406a-8cbf-504d4a3bac15" providerId="ADAL" clId="{ECD42228-5B96-4A72-B268-C46DF994E6B7}" dt="2024-01-24T04:22:05.242" v="40057" actId="20577"/>
          <ac:spMkLst>
            <pc:docMk/>
            <pc:sldMk cId="3870454438" sldId="921"/>
            <ac:spMk id="5" creationId="{D70AD0AC-6796-42FB-01B4-AC6753FBDA98}"/>
          </ac:spMkLst>
        </pc:spChg>
        <pc:spChg chg="add del mod">
          <ac:chgData name="Palit, Tapti" userId="dec6fbcd-7598-406a-8cbf-504d4a3bac15" providerId="ADAL" clId="{ECD42228-5B96-4A72-B268-C46DF994E6B7}" dt="2024-01-24T04:13:46.417" v="39957" actId="478"/>
          <ac:spMkLst>
            <pc:docMk/>
            <pc:sldMk cId="3870454438" sldId="921"/>
            <ac:spMk id="7" creationId="{0A886C6B-9CA6-749E-CBA8-AE2EEE4F9216}"/>
          </ac:spMkLst>
        </pc:spChg>
        <pc:graphicFrameChg chg="mod">
          <ac:chgData name="Palit, Tapti" userId="dec6fbcd-7598-406a-8cbf-504d4a3bac15" providerId="ADAL" clId="{ECD42228-5B96-4A72-B268-C46DF994E6B7}" dt="2024-01-25T04:54:33.925" v="50619" actId="20577"/>
          <ac:graphicFrameMkLst>
            <pc:docMk/>
            <pc:sldMk cId="3870454438" sldId="921"/>
            <ac:graphicFrameMk id="6" creationId="{29DDF177-FB8C-28F0-7429-A32CAB798CE6}"/>
          </ac:graphicFrameMkLst>
        </pc:graphicFrameChg>
      </pc:sldChg>
      <pc:sldChg chg="addSp delSp modSp add del mod ord addCm chgLayout modNotesTx">
        <pc:chgData name="Palit, Tapti" userId="dec6fbcd-7598-406a-8cbf-504d4a3bac15" providerId="ADAL" clId="{ECD42228-5B96-4A72-B268-C46DF994E6B7}" dt="2024-01-29T02:13:30.727" v="73934" actId="47"/>
        <pc:sldMkLst>
          <pc:docMk/>
          <pc:sldMk cId="2631865131" sldId="922"/>
        </pc:sldMkLst>
        <pc:spChg chg="mod ord">
          <ac:chgData name="Palit, Tapti" userId="dec6fbcd-7598-406a-8cbf-504d4a3bac15" providerId="ADAL" clId="{ECD42228-5B96-4A72-B268-C46DF994E6B7}" dt="2024-01-29T02:06:15.860" v="73529" actId="20577"/>
          <ac:spMkLst>
            <pc:docMk/>
            <pc:sldMk cId="2631865131" sldId="922"/>
            <ac:spMk id="2" creationId="{59240995-ED89-086D-83DF-F01344A66D93}"/>
          </ac:spMkLst>
        </pc:spChg>
        <pc:spChg chg="del mod ord">
          <ac:chgData name="Palit, Tapti" userId="dec6fbcd-7598-406a-8cbf-504d4a3bac15" providerId="ADAL" clId="{ECD42228-5B96-4A72-B268-C46DF994E6B7}" dt="2024-01-29T01:43:38.987" v="72516" actId="6264"/>
          <ac:spMkLst>
            <pc:docMk/>
            <pc:sldMk cId="2631865131" sldId="922"/>
            <ac:spMk id="3" creationId="{8CD75A24-A922-707C-FFA9-97286CC05500}"/>
          </ac:spMkLst>
        </pc:spChg>
        <pc:spChg chg="mod ord">
          <ac:chgData name="Palit, Tapti" userId="dec6fbcd-7598-406a-8cbf-504d4a3bac15" providerId="ADAL" clId="{ECD42228-5B96-4A72-B268-C46DF994E6B7}" dt="2024-01-29T01:43:38.987" v="72516" actId="6264"/>
          <ac:spMkLst>
            <pc:docMk/>
            <pc:sldMk cId="2631865131" sldId="922"/>
            <ac:spMk id="4" creationId="{70ACB5D1-10EA-7E1E-6469-346D0A3410BD}"/>
          </ac:spMkLst>
        </pc:spChg>
        <pc:spChg chg="add del mod">
          <ac:chgData name="Palit, Tapti" userId="dec6fbcd-7598-406a-8cbf-504d4a3bac15" providerId="ADAL" clId="{ECD42228-5B96-4A72-B268-C46DF994E6B7}" dt="2024-01-29T01:43:38.987" v="72516" actId="6264"/>
          <ac:spMkLst>
            <pc:docMk/>
            <pc:sldMk cId="2631865131" sldId="922"/>
            <ac:spMk id="5" creationId="{6D15996C-F7A6-C3B4-5EB1-D825EC01A910}"/>
          </ac:spMkLst>
        </pc:spChg>
        <pc:spChg chg="add">
          <ac:chgData name="Palit, Tapti" userId="dec6fbcd-7598-406a-8cbf-504d4a3bac15" providerId="ADAL" clId="{ECD42228-5B96-4A72-B268-C46DF994E6B7}" dt="2024-01-24T04:31:26.918" v="40248"/>
          <ac:spMkLst>
            <pc:docMk/>
            <pc:sldMk cId="2631865131" sldId="922"/>
            <ac:spMk id="5" creationId="{E85258C0-8E07-E8B2-F537-4146548F085F}"/>
          </ac:spMkLst>
        </pc:spChg>
        <pc:spChg chg="add del mod">
          <ac:chgData name="Palit, Tapti" userId="dec6fbcd-7598-406a-8cbf-504d4a3bac15" providerId="ADAL" clId="{ECD42228-5B96-4A72-B268-C46DF994E6B7}" dt="2024-01-29T01:43:38.987" v="72516" actId="6264"/>
          <ac:spMkLst>
            <pc:docMk/>
            <pc:sldMk cId="2631865131" sldId="922"/>
            <ac:spMk id="6" creationId="{C029CDDA-F91C-3D82-132B-233CFD39D16D}"/>
          </ac:spMkLst>
        </pc:spChg>
        <pc:spChg chg="add mod ord">
          <ac:chgData name="Palit, Tapti" userId="dec6fbcd-7598-406a-8cbf-504d4a3bac15" providerId="ADAL" clId="{ECD42228-5B96-4A72-B268-C46DF994E6B7}" dt="2024-01-29T02:07:36.172" v="73758" actId="20577"/>
          <ac:spMkLst>
            <pc:docMk/>
            <pc:sldMk cId="2631865131" sldId="922"/>
            <ac:spMk id="7" creationId="{024CB2F1-CD0D-12B9-3EE9-43E37C2484DB}"/>
          </ac:spMkLst>
        </pc:spChg>
        <pc:spChg chg="del">
          <ac:chgData name="Palit, Tapti" userId="dec6fbcd-7598-406a-8cbf-504d4a3bac15" providerId="ADAL" clId="{ECD42228-5B96-4A72-B268-C46DF994E6B7}" dt="2024-01-25T07:59:47.401" v="58294" actId="478"/>
          <ac:spMkLst>
            <pc:docMk/>
            <pc:sldMk cId="2631865131" sldId="922"/>
            <ac:spMk id="7" creationId="{06294042-E080-E725-DC90-F949D77726A1}"/>
          </ac:spMkLst>
        </pc:spChg>
        <pc:spChg chg="del mod">
          <ac:chgData name="Palit, Tapti" userId="dec6fbcd-7598-406a-8cbf-504d4a3bac15" providerId="ADAL" clId="{ECD42228-5B96-4A72-B268-C46DF994E6B7}" dt="2024-01-25T07:59:51.205" v="58295" actId="478"/>
          <ac:spMkLst>
            <pc:docMk/>
            <pc:sldMk cId="2631865131" sldId="922"/>
            <ac:spMk id="8" creationId="{D55B951E-D8A5-5744-5EFC-96ECBBE58AC3}"/>
          </ac:spMkLst>
        </pc:spChg>
        <pc:spChg chg="add del mod">
          <ac:chgData name="Palit, Tapti" userId="dec6fbcd-7598-406a-8cbf-504d4a3bac15" providerId="ADAL" clId="{ECD42228-5B96-4A72-B268-C46DF994E6B7}" dt="2024-01-25T08:00:39.549" v="58302" actId="6264"/>
          <ac:spMkLst>
            <pc:docMk/>
            <pc:sldMk cId="2631865131" sldId="922"/>
            <ac:spMk id="11" creationId="{7D6BC489-D4D5-33B3-A273-CDA5C64115A6}"/>
          </ac:spMkLst>
        </pc:spChg>
        <pc:spChg chg="add mod">
          <ac:chgData name="Palit, Tapti" userId="dec6fbcd-7598-406a-8cbf-504d4a3bac15" providerId="ADAL" clId="{ECD42228-5B96-4A72-B268-C46DF994E6B7}" dt="2024-01-29T02:09:25.729" v="73786" actId="1076"/>
          <ac:spMkLst>
            <pc:docMk/>
            <pc:sldMk cId="2631865131" sldId="922"/>
            <ac:spMk id="12" creationId="{26AEDEB3-CA09-D2BC-7802-58530E22394C}"/>
          </ac:spMkLst>
        </pc:spChg>
        <pc:spChg chg="add del mod">
          <ac:chgData name="Palit, Tapti" userId="dec6fbcd-7598-406a-8cbf-504d4a3bac15" providerId="ADAL" clId="{ECD42228-5B96-4A72-B268-C46DF994E6B7}" dt="2024-01-25T08:00:39.549" v="58302" actId="6264"/>
          <ac:spMkLst>
            <pc:docMk/>
            <pc:sldMk cId="2631865131" sldId="922"/>
            <ac:spMk id="12" creationId="{AF88199C-E724-5CC2-09D7-4D5F7C67B3DC}"/>
          </ac:spMkLst>
        </pc:spChg>
        <pc:spChg chg="add del mod">
          <ac:chgData name="Palit, Tapti" userId="dec6fbcd-7598-406a-8cbf-504d4a3bac15" providerId="ADAL" clId="{ECD42228-5B96-4A72-B268-C46DF994E6B7}" dt="2024-01-25T08:00:39.549" v="58302" actId="6264"/>
          <ac:spMkLst>
            <pc:docMk/>
            <pc:sldMk cId="2631865131" sldId="922"/>
            <ac:spMk id="13" creationId="{A182C01E-7D6D-C637-6CB5-08E9C4CDA561}"/>
          </ac:spMkLst>
        </pc:spChg>
        <pc:spChg chg="add del mod">
          <ac:chgData name="Palit, Tapti" userId="dec6fbcd-7598-406a-8cbf-504d4a3bac15" providerId="ADAL" clId="{ECD42228-5B96-4A72-B268-C46DF994E6B7}" dt="2024-01-25T08:00:46.241" v="58304" actId="478"/>
          <ac:spMkLst>
            <pc:docMk/>
            <pc:sldMk cId="2631865131" sldId="922"/>
            <ac:spMk id="14" creationId="{6107D9E6-3E32-17F6-9CB3-A309D970FA3A}"/>
          </ac:spMkLst>
        </pc:spChg>
        <pc:picChg chg="del">
          <ac:chgData name="Palit, Tapti" userId="dec6fbcd-7598-406a-8cbf-504d4a3bac15" providerId="ADAL" clId="{ECD42228-5B96-4A72-B268-C46DF994E6B7}" dt="2024-01-24T04:31:11.578" v="40246" actId="478"/>
          <ac:picMkLst>
            <pc:docMk/>
            <pc:sldMk cId="2631865131" sldId="922"/>
            <ac:picMk id="11" creationId="{437F56BC-06BE-9E6A-5E2B-DC8A73616836}"/>
          </ac:picMkLst>
        </pc:picChg>
        <pc:picChg chg="del">
          <ac:chgData name="Palit, Tapti" userId="dec6fbcd-7598-406a-8cbf-504d4a3bac15" providerId="ADAL" clId="{ECD42228-5B96-4A72-B268-C46DF994E6B7}" dt="2024-01-24T04:31:13.535" v="40247" actId="478"/>
          <ac:picMkLst>
            <pc:docMk/>
            <pc:sldMk cId="2631865131" sldId="922"/>
            <ac:picMk id="17" creationId="{666CC23E-EB01-7C27-C9E7-CD09B5B84263}"/>
          </ac:picMkLst>
        </pc:picChg>
        <pc:picChg chg="add del mod">
          <ac:chgData name="Palit, Tapti" userId="dec6fbcd-7598-406a-8cbf-504d4a3bac15" providerId="ADAL" clId="{ECD42228-5B96-4A72-B268-C46DF994E6B7}" dt="2024-01-29T01:43:28.149" v="72513" actId="478"/>
          <ac:picMkLst>
            <pc:docMk/>
            <pc:sldMk cId="2631865131" sldId="922"/>
            <ac:picMk id="1028" creationId="{538B6674-D580-6357-DC72-C8510FC9A4BA}"/>
          </ac:picMkLst>
        </pc:picChg>
        <pc:picChg chg="add del mod">
          <ac:chgData name="Palit, Tapti" userId="dec6fbcd-7598-406a-8cbf-504d4a3bac15" providerId="ADAL" clId="{ECD42228-5B96-4A72-B268-C46DF994E6B7}" dt="2024-01-29T01:43:28.149" v="72513" actId="478"/>
          <ac:picMkLst>
            <pc:docMk/>
            <pc:sldMk cId="2631865131" sldId="922"/>
            <ac:picMk id="1030" creationId="{A9E7D014-E98D-D2F1-1693-4E3ED7199726}"/>
          </ac:picMkLst>
        </pc:picChg>
        <pc:picChg chg="add mod">
          <ac:chgData name="Palit, Tapti" userId="dec6fbcd-7598-406a-8cbf-504d4a3bac15" providerId="ADAL" clId="{ECD42228-5B96-4A72-B268-C46DF994E6B7}" dt="2024-01-29T02:09:25.729" v="73786" actId="1076"/>
          <ac:picMkLst>
            <pc:docMk/>
            <pc:sldMk cId="2631865131" sldId="922"/>
            <ac:picMk id="2050" creationId="{113A15BC-A19F-FE53-4589-F8B1CEAF9361}"/>
          </ac:picMkLst>
        </pc:picChg>
        <pc:picChg chg="add mod">
          <ac:chgData name="Palit, Tapti" userId="dec6fbcd-7598-406a-8cbf-504d4a3bac15" providerId="ADAL" clId="{ECD42228-5B96-4A72-B268-C46DF994E6B7}" dt="2024-01-29T02:09:25.729" v="73786" actId="1076"/>
          <ac:picMkLst>
            <pc:docMk/>
            <pc:sldMk cId="2631865131" sldId="922"/>
            <ac:picMk id="2052" creationId="{5C1655BB-8523-55E6-599D-69D4A4BD5305}"/>
          </ac:picMkLst>
        </pc:picChg>
        <pc:cxnChg chg="add mod">
          <ac:chgData name="Palit, Tapti" userId="dec6fbcd-7598-406a-8cbf-504d4a3bac15" providerId="ADAL" clId="{ECD42228-5B96-4A72-B268-C46DF994E6B7}" dt="2024-01-29T02:09:25.729" v="73786" actId="1076"/>
          <ac:cxnSpMkLst>
            <pc:docMk/>
            <pc:sldMk cId="2631865131" sldId="922"/>
            <ac:cxnSpMk id="8" creationId="{7F949424-BD4D-3C35-9061-DA6C4EBF2080}"/>
          </ac:cxnSpMkLst>
        </pc:cxnChg>
        <pc:cxnChg chg="add del mod">
          <ac:chgData name="Palit, Tapti" userId="dec6fbcd-7598-406a-8cbf-504d4a3bac15" providerId="ADAL" clId="{ECD42228-5B96-4A72-B268-C46DF994E6B7}" dt="2024-01-29T01:43:30.467" v="72514" actId="478"/>
          <ac:cxnSpMkLst>
            <pc:docMk/>
            <pc:sldMk cId="2631865131" sldId="922"/>
            <ac:cxnSpMk id="9" creationId="{BB3B8CB8-9ED4-1A74-44D0-0CA450238BA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4:31:15.915" v="60458"/>
              <pc2:cmMkLst xmlns:pc2="http://schemas.microsoft.com/office/powerpoint/2019/9/main/command">
                <pc:docMk/>
                <pc:sldMk cId="2631865131" sldId="922"/>
                <pc2:cmMk id="{2A34E115-B1DD-4A22-9A43-A23E6F8A233C}"/>
              </pc2:cmMkLst>
            </pc226:cmChg>
          </p:ext>
        </pc:extLst>
      </pc:sldChg>
      <pc:sldChg chg="modSp new mod">
        <pc:chgData name="Palit, Tapti" userId="dec6fbcd-7598-406a-8cbf-504d4a3bac15" providerId="ADAL" clId="{ECD42228-5B96-4A72-B268-C46DF994E6B7}" dt="2024-01-24T04:35:26.031" v="40399" actId="20577"/>
        <pc:sldMkLst>
          <pc:docMk/>
          <pc:sldMk cId="2320602695" sldId="923"/>
        </pc:sldMkLst>
        <pc:spChg chg="mod">
          <ac:chgData name="Palit, Tapti" userId="dec6fbcd-7598-406a-8cbf-504d4a3bac15" providerId="ADAL" clId="{ECD42228-5B96-4A72-B268-C46DF994E6B7}" dt="2024-01-24T04:35:26.031" v="40399" actId="20577"/>
          <ac:spMkLst>
            <pc:docMk/>
            <pc:sldMk cId="2320602695" sldId="923"/>
            <ac:spMk id="3" creationId="{8E111D6B-D177-8C8D-83C8-EC3623380C1B}"/>
          </ac:spMkLst>
        </pc:spChg>
      </pc:sldChg>
      <pc:sldChg chg="del">
        <pc:chgData name="Palit, Tapti" userId="dec6fbcd-7598-406a-8cbf-504d4a3bac15" providerId="ADAL" clId="{ECD42228-5B96-4A72-B268-C46DF994E6B7}" dt="2024-01-28T03:44:01.241" v="67437" actId="47"/>
        <pc:sldMkLst>
          <pc:docMk/>
          <pc:sldMk cId="4008811220" sldId="924"/>
        </pc:sldMkLst>
      </pc:sldChg>
      <pc:sldChg chg="add del mod modShow">
        <pc:chgData name="Palit, Tapti" userId="dec6fbcd-7598-406a-8cbf-504d4a3bac15" providerId="ADAL" clId="{ECD42228-5B96-4A72-B268-C46DF994E6B7}" dt="2024-01-28T03:44:01.241" v="67437" actId="47"/>
        <pc:sldMkLst>
          <pc:docMk/>
          <pc:sldMk cId="538126845" sldId="925"/>
        </pc:sldMkLst>
      </pc:sldChg>
      <pc:sldChg chg="del modNotesTx">
        <pc:chgData name="Palit, Tapti" userId="dec6fbcd-7598-406a-8cbf-504d4a3bac15" providerId="ADAL" clId="{ECD42228-5B96-4A72-B268-C46DF994E6B7}" dt="2024-01-25T04:48:53.113" v="50545" actId="2696"/>
        <pc:sldMkLst>
          <pc:docMk/>
          <pc:sldMk cId="2504179833" sldId="925"/>
        </pc:sldMkLst>
      </pc:sldChg>
      <pc:sldChg chg="add del mod modShow">
        <pc:chgData name="Palit, Tapti" userId="dec6fbcd-7598-406a-8cbf-504d4a3bac15" providerId="ADAL" clId="{ECD42228-5B96-4A72-B268-C46DF994E6B7}" dt="2024-01-28T03:44:01.241" v="67437" actId="47"/>
        <pc:sldMkLst>
          <pc:docMk/>
          <pc:sldMk cId="43235235" sldId="926"/>
        </pc:sldMkLst>
      </pc:sldChg>
      <pc:sldChg chg="del modNotesTx">
        <pc:chgData name="Palit, Tapti" userId="dec6fbcd-7598-406a-8cbf-504d4a3bac15" providerId="ADAL" clId="{ECD42228-5B96-4A72-B268-C46DF994E6B7}" dt="2024-01-25T04:48:53.113" v="50545" actId="2696"/>
        <pc:sldMkLst>
          <pc:docMk/>
          <pc:sldMk cId="2747043516" sldId="926"/>
        </pc:sldMkLst>
      </pc:sldChg>
      <pc:sldChg chg="del">
        <pc:chgData name="Palit, Tapti" userId="dec6fbcd-7598-406a-8cbf-504d4a3bac15" providerId="ADAL" clId="{ECD42228-5B96-4A72-B268-C46DF994E6B7}" dt="2024-01-25T04:48:53.113" v="50545" actId="2696"/>
        <pc:sldMkLst>
          <pc:docMk/>
          <pc:sldMk cId="3655101576" sldId="927"/>
        </pc:sldMkLst>
      </pc:sldChg>
      <pc:sldChg chg="add del mod modShow">
        <pc:chgData name="Palit, Tapti" userId="dec6fbcd-7598-406a-8cbf-504d4a3bac15" providerId="ADAL" clId="{ECD42228-5B96-4A72-B268-C46DF994E6B7}" dt="2024-01-28T03:44:01.241" v="67437" actId="47"/>
        <pc:sldMkLst>
          <pc:docMk/>
          <pc:sldMk cId="4071065580" sldId="927"/>
        </pc:sldMkLst>
      </pc:sldChg>
      <pc:sldChg chg="add del mod modShow">
        <pc:chgData name="Palit, Tapti" userId="dec6fbcd-7598-406a-8cbf-504d4a3bac15" providerId="ADAL" clId="{ECD42228-5B96-4A72-B268-C46DF994E6B7}" dt="2024-01-28T03:44:01.241" v="67437" actId="47"/>
        <pc:sldMkLst>
          <pc:docMk/>
          <pc:sldMk cId="1495997526" sldId="928"/>
        </pc:sldMkLst>
      </pc:sldChg>
      <pc:sldChg chg="del modNotesTx">
        <pc:chgData name="Palit, Tapti" userId="dec6fbcd-7598-406a-8cbf-504d4a3bac15" providerId="ADAL" clId="{ECD42228-5B96-4A72-B268-C46DF994E6B7}" dt="2024-01-25T04:48:53.113" v="50545" actId="2696"/>
        <pc:sldMkLst>
          <pc:docMk/>
          <pc:sldMk cId="2796756906" sldId="928"/>
        </pc:sldMkLst>
      </pc:sldChg>
      <pc:sldChg chg="addSp delSp modSp del mod modClrScheme chgLayout">
        <pc:chgData name="Palit, Tapti" userId="dec6fbcd-7598-406a-8cbf-504d4a3bac15" providerId="ADAL" clId="{ECD42228-5B96-4A72-B268-C46DF994E6B7}" dt="2024-01-28T23:37:19.840" v="70915" actId="47"/>
        <pc:sldMkLst>
          <pc:docMk/>
          <pc:sldMk cId="3451207649" sldId="929"/>
        </pc:sldMkLst>
        <pc:spChg chg="mod ord">
          <ac:chgData name="Palit, Tapti" userId="dec6fbcd-7598-406a-8cbf-504d4a3bac15" providerId="ADAL" clId="{ECD42228-5B96-4A72-B268-C46DF994E6B7}" dt="2024-01-25T07:01:18.346" v="55948" actId="20577"/>
          <ac:spMkLst>
            <pc:docMk/>
            <pc:sldMk cId="3451207649" sldId="929"/>
            <ac:spMk id="2" creationId="{72255B09-C652-86B4-3A5C-C987FF2F36D4}"/>
          </ac:spMkLst>
        </pc:spChg>
        <pc:spChg chg="mod ord">
          <ac:chgData name="Palit, Tapti" userId="dec6fbcd-7598-406a-8cbf-504d4a3bac15" providerId="ADAL" clId="{ECD42228-5B96-4A72-B268-C46DF994E6B7}" dt="2024-01-25T05:02:28.806" v="50686" actId="700"/>
          <ac:spMkLst>
            <pc:docMk/>
            <pc:sldMk cId="3451207649" sldId="929"/>
            <ac:spMk id="3" creationId="{323C4707-8358-58C6-2162-E4F42AA7F78D}"/>
          </ac:spMkLst>
        </pc:spChg>
        <pc:spChg chg="mod ord">
          <ac:chgData name="Palit, Tapti" userId="dec6fbcd-7598-406a-8cbf-504d4a3bac15" providerId="ADAL" clId="{ECD42228-5B96-4A72-B268-C46DF994E6B7}" dt="2024-01-25T05:02:28.806" v="50686" actId="700"/>
          <ac:spMkLst>
            <pc:docMk/>
            <pc:sldMk cId="3451207649" sldId="929"/>
            <ac:spMk id="4" creationId="{C1583B93-49CE-B036-ACEE-6DBFC8368B24}"/>
          </ac:spMkLst>
        </pc:spChg>
        <pc:spChg chg="add del mod ord">
          <ac:chgData name="Palit, Tapti" userId="dec6fbcd-7598-406a-8cbf-504d4a3bac15" providerId="ADAL" clId="{ECD42228-5B96-4A72-B268-C46DF994E6B7}" dt="2024-01-25T07:13:23.955" v="56113" actId="478"/>
          <ac:spMkLst>
            <pc:docMk/>
            <pc:sldMk cId="3451207649" sldId="929"/>
            <ac:spMk id="7" creationId="{AF7427A1-5D36-9E42-BA21-9515E426D40A}"/>
          </ac:spMkLst>
        </pc:spChg>
        <pc:spChg chg="add del mod ord">
          <ac:chgData name="Palit, Tapti" userId="dec6fbcd-7598-406a-8cbf-504d4a3bac15" providerId="ADAL" clId="{ECD42228-5B96-4A72-B268-C46DF994E6B7}" dt="2024-01-25T05:02:44.028" v="50690" actId="478"/>
          <ac:spMkLst>
            <pc:docMk/>
            <pc:sldMk cId="3451207649" sldId="929"/>
            <ac:spMk id="8" creationId="{36298AC7-2DDC-B136-E2E7-1158227CC1D9}"/>
          </ac:spMkLst>
        </pc:spChg>
        <pc:spChg chg="add del mod">
          <ac:chgData name="Palit, Tapti" userId="dec6fbcd-7598-406a-8cbf-504d4a3bac15" providerId="ADAL" clId="{ECD42228-5B96-4A72-B268-C46DF994E6B7}" dt="2024-01-25T05:02:25.583" v="50685" actId="6264"/>
          <ac:spMkLst>
            <pc:docMk/>
            <pc:sldMk cId="3451207649" sldId="929"/>
            <ac:spMk id="9" creationId="{0F450421-2A21-DC92-E8DD-9A1D84BF5D86}"/>
          </ac:spMkLst>
        </pc:spChg>
        <pc:spChg chg="add del mod">
          <ac:chgData name="Palit, Tapti" userId="dec6fbcd-7598-406a-8cbf-504d4a3bac15" providerId="ADAL" clId="{ECD42228-5B96-4A72-B268-C46DF994E6B7}" dt="2024-01-25T05:02:25.583" v="50685" actId="6264"/>
          <ac:spMkLst>
            <pc:docMk/>
            <pc:sldMk cId="3451207649" sldId="929"/>
            <ac:spMk id="10" creationId="{DF59315C-A7CD-E67A-BD4F-699A7A4EF95E}"/>
          </ac:spMkLst>
        </pc:spChg>
        <pc:spChg chg="add del mod">
          <ac:chgData name="Palit, Tapti" userId="dec6fbcd-7598-406a-8cbf-504d4a3bac15" providerId="ADAL" clId="{ECD42228-5B96-4A72-B268-C46DF994E6B7}" dt="2024-01-25T05:02:25.583" v="50685" actId="6264"/>
          <ac:spMkLst>
            <pc:docMk/>
            <pc:sldMk cId="3451207649" sldId="929"/>
            <ac:spMk id="11" creationId="{E6C6F6B2-67F0-E8AC-A040-E9EE84AE9DAE}"/>
          </ac:spMkLst>
        </pc:spChg>
        <pc:spChg chg="add del mod">
          <ac:chgData name="Palit, Tapti" userId="dec6fbcd-7598-406a-8cbf-504d4a3bac15" providerId="ADAL" clId="{ECD42228-5B96-4A72-B268-C46DF994E6B7}" dt="2024-01-25T05:02:25.583" v="50685" actId="6264"/>
          <ac:spMkLst>
            <pc:docMk/>
            <pc:sldMk cId="3451207649" sldId="929"/>
            <ac:spMk id="12" creationId="{2908D0B7-6C94-E94F-C8E8-221A20C00EF9}"/>
          </ac:spMkLst>
        </pc:spChg>
        <pc:spChg chg="add del mod">
          <ac:chgData name="Palit, Tapti" userId="dec6fbcd-7598-406a-8cbf-504d4a3bac15" providerId="ADAL" clId="{ECD42228-5B96-4A72-B268-C46DF994E6B7}" dt="2024-01-25T05:02:25.583" v="50685" actId="6264"/>
          <ac:spMkLst>
            <pc:docMk/>
            <pc:sldMk cId="3451207649" sldId="929"/>
            <ac:spMk id="13" creationId="{02EDD503-4973-1518-C5EB-7805AB04DB04}"/>
          </ac:spMkLst>
        </pc:spChg>
        <pc:picChg chg="add del mod">
          <ac:chgData name="Palit, Tapti" userId="dec6fbcd-7598-406a-8cbf-504d4a3bac15" providerId="ADAL" clId="{ECD42228-5B96-4A72-B268-C46DF994E6B7}" dt="2024-01-25T05:02:56.972" v="50699" actId="478"/>
          <ac:picMkLst>
            <pc:docMk/>
            <pc:sldMk cId="3451207649" sldId="929"/>
            <ac:picMk id="5" creationId="{C45799CD-765E-4800-5F29-30621C864A0D}"/>
          </ac:picMkLst>
        </pc:picChg>
        <pc:picChg chg="add del mod">
          <ac:chgData name="Palit, Tapti" userId="dec6fbcd-7598-406a-8cbf-504d4a3bac15" providerId="ADAL" clId="{ECD42228-5B96-4A72-B268-C46DF994E6B7}" dt="2024-01-25T05:02:56.972" v="50699" actId="478"/>
          <ac:picMkLst>
            <pc:docMk/>
            <pc:sldMk cId="3451207649" sldId="929"/>
            <ac:picMk id="6" creationId="{12F2CAC8-C4BD-23C8-A94C-22754013FDDA}"/>
          </ac:picMkLst>
        </pc:picChg>
      </pc:sldChg>
      <pc:sldChg chg="del">
        <pc:chgData name="Palit, Tapti" userId="dec6fbcd-7598-406a-8cbf-504d4a3bac15" providerId="ADAL" clId="{ECD42228-5B96-4A72-B268-C46DF994E6B7}" dt="2024-01-28T03:44:01.241" v="67437" actId="47"/>
        <pc:sldMkLst>
          <pc:docMk/>
          <pc:sldMk cId="3932546374" sldId="930"/>
        </pc:sldMkLst>
      </pc:sldChg>
      <pc:sldChg chg="del">
        <pc:chgData name="Palit, Tapti" userId="dec6fbcd-7598-406a-8cbf-504d4a3bac15" providerId="ADAL" clId="{ECD42228-5B96-4A72-B268-C46DF994E6B7}" dt="2024-01-28T03:44:01.241" v="67437" actId="47"/>
        <pc:sldMkLst>
          <pc:docMk/>
          <pc:sldMk cId="4149935990" sldId="931"/>
        </pc:sldMkLst>
      </pc:sldChg>
      <pc:sldChg chg="del">
        <pc:chgData name="Palit, Tapti" userId="dec6fbcd-7598-406a-8cbf-504d4a3bac15" providerId="ADAL" clId="{ECD42228-5B96-4A72-B268-C46DF994E6B7}" dt="2024-01-28T03:44:01.241" v="67437" actId="47"/>
        <pc:sldMkLst>
          <pc:docMk/>
          <pc:sldMk cId="242395351" sldId="932"/>
        </pc:sldMkLst>
      </pc:sldChg>
      <pc:sldChg chg="del">
        <pc:chgData name="Palit, Tapti" userId="dec6fbcd-7598-406a-8cbf-504d4a3bac15" providerId="ADAL" clId="{ECD42228-5B96-4A72-B268-C46DF994E6B7}" dt="2024-01-28T03:44:01.241" v="67437" actId="47"/>
        <pc:sldMkLst>
          <pc:docMk/>
          <pc:sldMk cId="1139379618" sldId="933"/>
        </pc:sldMkLst>
      </pc:sldChg>
      <pc:sldChg chg="del">
        <pc:chgData name="Palit, Tapti" userId="dec6fbcd-7598-406a-8cbf-504d4a3bac15" providerId="ADAL" clId="{ECD42228-5B96-4A72-B268-C46DF994E6B7}" dt="2024-01-28T03:44:01.241" v="67437" actId="47"/>
        <pc:sldMkLst>
          <pc:docMk/>
          <pc:sldMk cId="2636027419" sldId="934"/>
        </pc:sldMkLst>
      </pc:sldChg>
      <pc:sldChg chg="del">
        <pc:chgData name="Palit, Tapti" userId="dec6fbcd-7598-406a-8cbf-504d4a3bac15" providerId="ADAL" clId="{ECD42228-5B96-4A72-B268-C46DF994E6B7}" dt="2024-01-28T03:44:01.241" v="67437" actId="47"/>
        <pc:sldMkLst>
          <pc:docMk/>
          <pc:sldMk cId="2455690404" sldId="935"/>
        </pc:sldMkLst>
      </pc:sldChg>
      <pc:sldChg chg="del">
        <pc:chgData name="Palit, Tapti" userId="dec6fbcd-7598-406a-8cbf-504d4a3bac15" providerId="ADAL" clId="{ECD42228-5B96-4A72-B268-C46DF994E6B7}" dt="2024-01-28T03:44:01.241" v="67437" actId="47"/>
        <pc:sldMkLst>
          <pc:docMk/>
          <pc:sldMk cId="3562435918" sldId="936"/>
        </pc:sldMkLst>
      </pc:sldChg>
      <pc:sldChg chg="del">
        <pc:chgData name="Palit, Tapti" userId="dec6fbcd-7598-406a-8cbf-504d4a3bac15" providerId="ADAL" clId="{ECD42228-5B96-4A72-B268-C46DF994E6B7}" dt="2024-01-28T03:44:01.241" v="67437" actId="47"/>
        <pc:sldMkLst>
          <pc:docMk/>
          <pc:sldMk cId="447750180" sldId="937"/>
        </pc:sldMkLst>
      </pc:sldChg>
      <pc:sldChg chg="del">
        <pc:chgData name="Palit, Tapti" userId="dec6fbcd-7598-406a-8cbf-504d4a3bac15" providerId="ADAL" clId="{ECD42228-5B96-4A72-B268-C46DF994E6B7}" dt="2024-01-28T03:44:01.241" v="67437" actId="47"/>
        <pc:sldMkLst>
          <pc:docMk/>
          <pc:sldMk cId="3066965801" sldId="938"/>
        </pc:sldMkLst>
      </pc:sldChg>
      <pc:sldChg chg="addSp delSp modSp del mod delAnim modAnim modNotesTx">
        <pc:chgData name="Palit, Tapti" userId="dec6fbcd-7598-406a-8cbf-504d4a3bac15" providerId="ADAL" clId="{ECD42228-5B96-4A72-B268-C46DF994E6B7}" dt="2024-01-25T04:48:53.113" v="50545" actId="2696"/>
        <pc:sldMkLst>
          <pc:docMk/>
          <pc:sldMk cId="1043800535" sldId="939"/>
        </pc:sldMkLst>
        <pc:spChg chg="add mod">
          <ac:chgData name="Palit, Tapti" userId="dec6fbcd-7598-406a-8cbf-504d4a3bac15" providerId="ADAL" clId="{ECD42228-5B96-4A72-B268-C46DF994E6B7}" dt="2024-01-24T19:39:18.147" v="41304"/>
          <ac:spMkLst>
            <pc:docMk/>
            <pc:sldMk cId="1043800535" sldId="939"/>
            <ac:spMk id="7" creationId="{BC5EB154-C78C-A743-BAEB-C354207508A3}"/>
          </ac:spMkLst>
        </pc:spChg>
        <pc:spChg chg="del">
          <ac:chgData name="Palit, Tapti" userId="dec6fbcd-7598-406a-8cbf-504d4a3bac15" providerId="ADAL" clId="{ECD42228-5B96-4A72-B268-C46DF994E6B7}" dt="2024-01-24T19:34:54.380" v="40913" actId="478"/>
          <ac:spMkLst>
            <pc:docMk/>
            <pc:sldMk cId="1043800535" sldId="939"/>
            <ac:spMk id="217" creationId="{DE6CB6CB-DA11-FC10-E22D-BD9BF3034520}"/>
          </ac:spMkLst>
        </pc:spChg>
      </pc:sldChg>
      <pc:sldChg chg="add del mod modShow">
        <pc:chgData name="Palit, Tapti" userId="dec6fbcd-7598-406a-8cbf-504d4a3bac15" providerId="ADAL" clId="{ECD42228-5B96-4A72-B268-C46DF994E6B7}" dt="2024-01-28T03:44:01.241" v="67437" actId="47"/>
        <pc:sldMkLst>
          <pc:docMk/>
          <pc:sldMk cId="1635176695" sldId="939"/>
        </pc:sldMkLst>
      </pc:sldChg>
      <pc:sldChg chg="addSp delSp modSp new del mod delAnim modAnim addCm modNotesTx">
        <pc:chgData name="Palit, Tapti" userId="dec6fbcd-7598-406a-8cbf-504d4a3bac15" providerId="ADAL" clId="{ECD42228-5B96-4A72-B268-C46DF994E6B7}" dt="2024-01-28T02:28:18.853" v="67398" actId="2696"/>
        <pc:sldMkLst>
          <pc:docMk/>
          <pc:sldMk cId="1035773078" sldId="940"/>
        </pc:sldMkLst>
        <pc:spChg chg="del">
          <ac:chgData name="Palit, Tapti" userId="dec6fbcd-7598-406a-8cbf-504d4a3bac15" providerId="ADAL" clId="{ECD42228-5B96-4A72-B268-C46DF994E6B7}" dt="2024-01-25T00:38:58.682" v="43471" actId="478"/>
          <ac:spMkLst>
            <pc:docMk/>
            <pc:sldMk cId="1035773078" sldId="940"/>
            <ac:spMk id="2" creationId="{C1A9AA82-2163-48F3-4808-EB89E397D4C6}"/>
          </ac:spMkLst>
        </pc:spChg>
        <pc:spChg chg="mod">
          <ac:chgData name="Palit, Tapti" userId="dec6fbcd-7598-406a-8cbf-504d4a3bac15" providerId="ADAL" clId="{ECD42228-5B96-4A72-B268-C46DF994E6B7}" dt="2024-01-28T01:06:45.371" v="67305" actId="20577"/>
          <ac:spMkLst>
            <pc:docMk/>
            <pc:sldMk cId="1035773078" sldId="940"/>
            <ac:spMk id="3" creationId="{276F285D-E79C-3957-9EEA-1A08D81DC183}"/>
          </ac:spMkLst>
        </pc:spChg>
        <pc:picChg chg="add del ord">
          <ac:chgData name="Palit, Tapti" userId="dec6fbcd-7598-406a-8cbf-504d4a3bac15" providerId="ADAL" clId="{ECD42228-5B96-4A72-B268-C46DF994E6B7}" dt="2024-01-28T01:03:56.603" v="67226" actId="478"/>
          <ac:picMkLst>
            <pc:docMk/>
            <pc:sldMk cId="1035773078" sldId="940"/>
            <ac:picMk id="5" creationId="{F59E0D9B-43A9-F0CE-F3CB-34C8FC9DB918}"/>
          </ac:picMkLst>
        </pc:picChg>
        <pc:picChg chg="add del mod">
          <ac:chgData name="Palit, Tapti" userId="dec6fbcd-7598-406a-8cbf-504d4a3bac15" providerId="ADAL" clId="{ECD42228-5B96-4A72-B268-C46DF994E6B7}" dt="2024-01-25T00:22:02.061" v="43133" actId="478"/>
          <ac:picMkLst>
            <pc:docMk/>
            <pc:sldMk cId="1035773078" sldId="940"/>
            <ac:picMk id="5" creationId="{FD08A317-ECC6-AC91-413B-E58635FF4377}"/>
          </ac:picMkLst>
        </pc:picChg>
        <pc:picChg chg="add mod">
          <ac:chgData name="Palit, Tapti" userId="dec6fbcd-7598-406a-8cbf-504d4a3bac15" providerId="ADAL" clId="{ECD42228-5B96-4A72-B268-C46DF994E6B7}" dt="2024-01-28T01:35:02.650" v="67339" actId="1076"/>
          <ac:picMkLst>
            <pc:docMk/>
            <pc:sldMk cId="1035773078" sldId="940"/>
            <ac:picMk id="6" creationId="{A70DC3D1-33CE-0FFB-A174-5084D75B244E}"/>
          </ac:picMkLst>
        </pc:picChg>
        <pc:picChg chg="add del mod">
          <ac:chgData name="Palit, Tapti" userId="dec6fbcd-7598-406a-8cbf-504d4a3bac15" providerId="ADAL" clId="{ECD42228-5B96-4A72-B268-C46DF994E6B7}" dt="2024-01-25T00:22:02.061" v="43133" actId="478"/>
          <ac:picMkLst>
            <pc:docMk/>
            <pc:sldMk cId="1035773078" sldId="940"/>
            <ac:picMk id="6" creationId="{C84880B0-397E-743C-1FEF-E3A3538EB50A}"/>
          </ac:picMkLst>
        </pc:picChg>
        <pc:picChg chg="add del mod">
          <ac:chgData name="Palit, Tapti" userId="dec6fbcd-7598-406a-8cbf-504d4a3bac15" providerId="ADAL" clId="{ECD42228-5B96-4A72-B268-C46DF994E6B7}" dt="2024-01-25T00:22:03.749" v="43134" actId="478"/>
          <ac:picMkLst>
            <pc:docMk/>
            <pc:sldMk cId="1035773078" sldId="940"/>
            <ac:picMk id="7" creationId="{4DD27E14-6B2E-1B5D-E063-F51C6B3404A3}"/>
          </ac:picMkLst>
        </pc:picChg>
        <pc:picChg chg="add mod ord">
          <ac:chgData name="Palit, Tapti" userId="dec6fbcd-7598-406a-8cbf-504d4a3bac15" providerId="ADAL" clId="{ECD42228-5B96-4A72-B268-C46DF994E6B7}" dt="2024-01-28T01:09:42.296" v="67331" actId="14100"/>
          <ac:picMkLst>
            <pc:docMk/>
            <pc:sldMk cId="1035773078" sldId="940"/>
            <ac:picMk id="8" creationId="{D9DB1330-F8D9-95CA-AA53-306F8999791B}"/>
          </ac:picMkLst>
        </pc:picChg>
        <pc:picChg chg="add del mod">
          <ac:chgData name="Palit, Tapti" userId="dec6fbcd-7598-406a-8cbf-504d4a3bac15" providerId="ADAL" clId="{ECD42228-5B96-4A72-B268-C46DF994E6B7}" dt="2024-01-25T00:23:13.553" v="43187" actId="478"/>
          <ac:picMkLst>
            <pc:docMk/>
            <pc:sldMk cId="1035773078" sldId="940"/>
            <ac:picMk id="9" creationId="{73FD35CC-428D-E3C9-03C6-9BE01C78A27F}"/>
          </ac:picMkLst>
        </pc:picChg>
        <pc:picChg chg="add mod ord">
          <ac:chgData name="Palit, Tapti" userId="dec6fbcd-7598-406a-8cbf-504d4a3bac15" providerId="ADAL" clId="{ECD42228-5B96-4A72-B268-C46DF994E6B7}" dt="2024-01-28T01:34:55.466" v="67337" actId="1076"/>
          <ac:picMkLst>
            <pc:docMk/>
            <pc:sldMk cId="1035773078" sldId="940"/>
            <ac:picMk id="10" creationId="{BFAA6451-7FA7-B886-283A-36AA6C586A90}"/>
          </ac:picMkLst>
        </pc:picChg>
        <pc:picChg chg="add del mod ord">
          <ac:chgData name="Palit, Tapti" userId="dec6fbcd-7598-406a-8cbf-504d4a3bac15" providerId="ADAL" clId="{ECD42228-5B96-4A72-B268-C46DF994E6B7}" dt="2024-01-25T00:25:19.378" v="43196" actId="478"/>
          <ac:picMkLst>
            <pc:docMk/>
            <pc:sldMk cId="1035773078" sldId="940"/>
            <ac:picMk id="11" creationId="{94475976-EBF4-3110-F40C-3A56D3ADF7F5}"/>
          </ac:picMkLst>
        </pc:picChg>
        <pc:picChg chg="add mod ord">
          <ac:chgData name="Palit, Tapti" userId="dec6fbcd-7598-406a-8cbf-504d4a3bac15" providerId="ADAL" clId="{ECD42228-5B96-4A72-B268-C46DF994E6B7}" dt="2024-01-28T01:34:57.809" v="67338" actId="1076"/>
          <ac:picMkLst>
            <pc:docMk/>
            <pc:sldMk cId="1035773078" sldId="940"/>
            <ac:picMk id="12" creationId="{D93E7980-C2A3-368E-681B-3501B8295B1F}"/>
          </ac:picMkLst>
        </pc:picChg>
        <pc:picChg chg="add del mod">
          <ac:chgData name="Palit, Tapti" userId="dec6fbcd-7598-406a-8cbf-504d4a3bac15" providerId="ADAL" clId="{ECD42228-5B96-4A72-B268-C46DF994E6B7}" dt="2024-01-25T00:25:17.801" v="43195" actId="478"/>
          <ac:picMkLst>
            <pc:docMk/>
            <pc:sldMk cId="1035773078" sldId="940"/>
            <ac:picMk id="13" creationId="{F1DD5C42-3C6E-5587-5F91-9415DBE09E9C}"/>
          </ac:picMkLst>
        </pc:picChg>
        <pc:picChg chg="add mod">
          <ac:chgData name="Palit, Tapti" userId="dec6fbcd-7598-406a-8cbf-504d4a3bac15" providerId="ADAL" clId="{ECD42228-5B96-4A72-B268-C46DF994E6B7}" dt="2024-01-28T01:38:07.009" v="67342" actId="1076"/>
          <ac:picMkLst>
            <pc:docMk/>
            <pc:sldMk cId="1035773078" sldId="940"/>
            <ac:picMk id="14" creationId="{6497D371-BEB6-7ECD-2B4F-2F8800C79BA3}"/>
          </ac:picMkLst>
        </pc:picChg>
        <pc:picChg chg="add del mod ord">
          <ac:chgData name="Palit, Tapti" userId="dec6fbcd-7598-406a-8cbf-504d4a3bac15" providerId="ADAL" clId="{ECD42228-5B96-4A72-B268-C46DF994E6B7}" dt="2024-01-25T00:32:07.198" v="43207" actId="478"/>
          <ac:picMkLst>
            <pc:docMk/>
            <pc:sldMk cId="1035773078" sldId="940"/>
            <ac:picMk id="15" creationId="{E19076B2-BBE1-A420-C3EC-62813DCB2C80}"/>
          </ac:picMkLst>
        </pc:picChg>
        <pc:picChg chg="add del mod">
          <ac:chgData name="Palit, Tapti" userId="dec6fbcd-7598-406a-8cbf-504d4a3bac15" providerId="ADAL" clId="{ECD42228-5B96-4A72-B268-C46DF994E6B7}" dt="2024-01-25T07:21:44.169" v="56140" actId="478"/>
          <ac:picMkLst>
            <pc:docMk/>
            <pc:sldMk cId="1035773078" sldId="940"/>
            <ac:picMk id="17" creationId="{F3422EA7-2B5B-57D8-E6F1-9BDDF2942365}"/>
          </ac:picMkLst>
        </pc:picChg>
        <pc:picChg chg="add del mod">
          <ac:chgData name="Palit, Tapti" userId="dec6fbcd-7598-406a-8cbf-504d4a3bac15" providerId="ADAL" clId="{ECD42228-5B96-4A72-B268-C46DF994E6B7}" dt="2024-01-25T00:32:25.756" v="43213" actId="478"/>
          <ac:picMkLst>
            <pc:docMk/>
            <pc:sldMk cId="1035773078" sldId="940"/>
            <ac:picMk id="19" creationId="{8940B172-8963-3191-6DB4-BDBECD7B5C44}"/>
          </ac:picMkLst>
        </pc:picChg>
        <pc:picChg chg="add del mod ord">
          <ac:chgData name="Palit, Tapti" userId="dec6fbcd-7598-406a-8cbf-504d4a3bac15" providerId="ADAL" clId="{ECD42228-5B96-4A72-B268-C46DF994E6B7}" dt="2024-01-28T01:03:53.560" v="67224" actId="478"/>
          <ac:picMkLst>
            <pc:docMk/>
            <pc:sldMk cId="1035773078" sldId="940"/>
            <ac:picMk id="21" creationId="{5CEB3178-BFA7-C403-8A9D-49205791A6CC}"/>
          </ac:picMkLst>
        </pc:picChg>
        <pc:picChg chg="add del mod">
          <ac:chgData name="Palit, Tapti" userId="dec6fbcd-7598-406a-8cbf-504d4a3bac15" providerId="ADAL" clId="{ECD42228-5B96-4A72-B268-C46DF994E6B7}" dt="2024-01-28T01:03:58.257" v="67227" actId="478"/>
          <ac:picMkLst>
            <pc:docMk/>
            <pc:sldMk cId="1035773078" sldId="940"/>
            <ac:picMk id="23" creationId="{2F8A5E38-D6E1-9CC3-4210-81A55A66E0E2}"/>
          </ac:picMkLst>
        </pc:picChg>
        <pc:picChg chg="add del mod">
          <ac:chgData name="Palit, Tapti" userId="dec6fbcd-7598-406a-8cbf-504d4a3bac15" providerId="ADAL" clId="{ECD42228-5B96-4A72-B268-C46DF994E6B7}" dt="2024-01-25T01:55:17.918" v="46409" actId="478"/>
          <ac:picMkLst>
            <pc:docMk/>
            <pc:sldMk cId="1035773078" sldId="940"/>
            <ac:picMk id="25" creationId="{1C7837B0-1E0C-D591-3526-FD1B545C5AB2}"/>
          </ac:picMkLst>
        </pc:picChg>
        <pc:picChg chg="add del mod ord">
          <ac:chgData name="Palit, Tapti" userId="dec6fbcd-7598-406a-8cbf-504d4a3bac15" providerId="ADAL" clId="{ECD42228-5B96-4A72-B268-C46DF994E6B7}" dt="2024-01-28T01:03:51.798" v="67223" actId="478"/>
          <ac:picMkLst>
            <pc:docMk/>
            <pc:sldMk cId="1035773078" sldId="940"/>
            <ac:picMk id="27" creationId="{C69BECBB-C4C6-40BE-B78A-A0B8E75A9ADC}"/>
          </ac:picMkLst>
        </pc:picChg>
        <pc:picChg chg="add del mod">
          <ac:chgData name="Palit, Tapti" userId="dec6fbcd-7598-406a-8cbf-504d4a3bac15" providerId="ADAL" clId="{ECD42228-5B96-4A72-B268-C46DF994E6B7}" dt="2024-01-28T01:03:55.038" v="67225" actId="478"/>
          <ac:picMkLst>
            <pc:docMk/>
            <pc:sldMk cId="1035773078" sldId="940"/>
            <ac:picMk id="29" creationId="{65BE0358-D892-0E18-A2B5-0DD4F131233B}"/>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28:06.866" v="67397"/>
              <pc2:cmMkLst xmlns:pc2="http://schemas.microsoft.com/office/powerpoint/2019/9/main/command">
                <pc:docMk/>
                <pc:sldMk cId="1035773078" sldId="940"/>
                <pc2:cmMk id="{30483F6B-4BC7-41B6-A1D0-1E80904C98B2}"/>
              </pc2:cmMkLst>
            </pc226:cmChg>
          </p:ext>
        </pc:extLst>
      </pc:sldChg>
      <pc:sldChg chg="add del mod modShow">
        <pc:chgData name="Palit, Tapti" userId="dec6fbcd-7598-406a-8cbf-504d4a3bac15" providerId="ADAL" clId="{ECD42228-5B96-4A72-B268-C46DF994E6B7}" dt="2024-01-28T03:44:01.241" v="67437" actId="47"/>
        <pc:sldMkLst>
          <pc:docMk/>
          <pc:sldMk cId="1978614666" sldId="940"/>
        </pc:sldMkLst>
      </pc:sldChg>
      <pc:sldChg chg="addSp delSp modSp new mod modAnim modNotesTx">
        <pc:chgData name="Palit, Tapti" userId="dec6fbcd-7598-406a-8cbf-504d4a3bac15" providerId="ADAL" clId="{ECD42228-5B96-4A72-B268-C46DF994E6B7}" dt="2024-01-25T00:58:09.327" v="43982" actId="20577"/>
        <pc:sldMkLst>
          <pc:docMk/>
          <pc:sldMk cId="979678000" sldId="941"/>
        </pc:sldMkLst>
        <pc:spChg chg="mod">
          <ac:chgData name="Palit, Tapti" userId="dec6fbcd-7598-406a-8cbf-504d4a3bac15" providerId="ADAL" clId="{ECD42228-5B96-4A72-B268-C46DF994E6B7}" dt="2024-01-25T00:54:57.770" v="43780" actId="20577"/>
          <ac:spMkLst>
            <pc:docMk/>
            <pc:sldMk cId="979678000" sldId="941"/>
            <ac:spMk id="3" creationId="{49CD06EF-E98B-EE57-9C8F-2100457DB51D}"/>
          </ac:spMkLst>
        </pc:spChg>
        <pc:picChg chg="add del mod">
          <ac:chgData name="Palit, Tapti" userId="dec6fbcd-7598-406a-8cbf-504d4a3bac15" providerId="ADAL" clId="{ECD42228-5B96-4A72-B268-C46DF994E6B7}" dt="2024-01-25T00:37:26.132" v="43462" actId="478"/>
          <ac:picMkLst>
            <pc:docMk/>
            <pc:sldMk cId="979678000" sldId="941"/>
            <ac:picMk id="5" creationId="{4A1368AA-59C5-F274-7E4C-582EBD920861}"/>
          </ac:picMkLst>
        </pc:picChg>
        <pc:picChg chg="add mod">
          <ac:chgData name="Palit, Tapti" userId="dec6fbcd-7598-406a-8cbf-504d4a3bac15" providerId="ADAL" clId="{ECD42228-5B96-4A72-B268-C46DF994E6B7}" dt="2024-01-25T00:37:30.196" v="43464" actId="1076"/>
          <ac:picMkLst>
            <pc:docMk/>
            <pc:sldMk cId="979678000" sldId="941"/>
            <ac:picMk id="7" creationId="{536E11DA-3237-75B1-C610-F4E982BF69F3}"/>
          </ac:picMkLst>
        </pc:picChg>
        <pc:picChg chg="add mod">
          <ac:chgData name="Palit, Tapti" userId="dec6fbcd-7598-406a-8cbf-504d4a3bac15" providerId="ADAL" clId="{ECD42228-5B96-4A72-B268-C46DF994E6B7}" dt="2024-01-25T00:46:01.516" v="43482" actId="1076"/>
          <ac:picMkLst>
            <pc:docMk/>
            <pc:sldMk cId="979678000" sldId="941"/>
            <ac:picMk id="9" creationId="{1A0A1FDA-B7A2-7A4A-ED42-76F9B513878A}"/>
          </ac:picMkLst>
        </pc:picChg>
        <pc:picChg chg="add mod">
          <ac:chgData name="Palit, Tapti" userId="dec6fbcd-7598-406a-8cbf-504d4a3bac15" providerId="ADAL" clId="{ECD42228-5B96-4A72-B268-C46DF994E6B7}" dt="2024-01-25T00:48:12.957" v="43554" actId="1076"/>
          <ac:picMkLst>
            <pc:docMk/>
            <pc:sldMk cId="979678000" sldId="941"/>
            <ac:picMk id="11" creationId="{FC12EF14-081A-114B-2680-1EF9F31AE656}"/>
          </ac:picMkLst>
        </pc:picChg>
      </pc:sldChg>
      <pc:sldChg chg="addSp delSp modSp new mod ord delAnim modAnim modNotesTx">
        <pc:chgData name="Palit, Tapti" userId="dec6fbcd-7598-406a-8cbf-504d4a3bac15" providerId="ADAL" clId="{ECD42228-5B96-4A72-B268-C46DF994E6B7}" dt="2024-01-25T08:03:01.828" v="58318" actId="20577"/>
        <pc:sldMkLst>
          <pc:docMk/>
          <pc:sldMk cId="134959814" sldId="942"/>
        </pc:sldMkLst>
        <pc:spChg chg="del">
          <ac:chgData name="Palit, Tapti" userId="dec6fbcd-7598-406a-8cbf-504d4a3bac15" providerId="ADAL" clId="{ECD42228-5B96-4A72-B268-C46DF994E6B7}" dt="2024-01-25T00:52:52.057" v="43682" actId="478"/>
          <ac:spMkLst>
            <pc:docMk/>
            <pc:sldMk cId="134959814" sldId="942"/>
            <ac:spMk id="2" creationId="{53DBE698-BB3A-13FE-9A7C-13F033DF061D}"/>
          </ac:spMkLst>
        </pc:spChg>
        <pc:spChg chg="mod">
          <ac:chgData name="Palit, Tapti" userId="dec6fbcd-7598-406a-8cbf-504d4a3bac15" providerId="ADAL" clId="{ECD42228-5B96-4A72-B268-C46DF994E6B7}" dt="2024-01-25T08:03:00.528" v="58317" actId="20577"/>
          <ac:spMkLst>
            <pc:docMk/>
            <pc:sldMk cId="134959814" sldId="942"/>
            <ac:spMk id="3" creationId="{5355D09F-07D4-C48B-61E0-110907923520}"/>
          </ac:spMkLst>
        </pc:spChg>
        <pc:spChg chg="add mod">
          <ac:chgData name="Palit, Tapti" userId="dec6fbcd-7598-406a-8cbf-504d4a3bac15" providerId="ADAL" clId="{ECD42228-5B96-4A72-B268-C46DF994E6B7}" dt="2024-01-25T00:52:59.901" v="43683" actId="1076"/>
          <ac:spMkLst>
            <pc:docMk/>
            <pc:sldMk cId="134959814" sldId="942"/>
            <ac:spMk id="5" creationId="{F45E6262-EEF7-4542-1D80-EB8280C4542D}"/>
          </ac:spMkLst>
        </pc:spChg>
        <pc:spChg chg="add mod">
          <ac:chgData name="Palit, Tapti" userId="dec6fbcd-7598-406a-8cbf-504d4a3bac15" providerId="ADAL" clId="{ECD42228-5B96-4A72-B268-C46DF994E6B7}" dt="2024-01-25T00:52:15.941" v="43671" actId="1076"/>
          <ac:spMkLst>
            <pc:docMk/>
            <pc:sldMk cId="134959814" sldId="942"/>
            <ac:spMk id="7" creationId="{C51DD632-D912-2537-1C05-E7598E3B6756}"/>
          </ac:spMkLst>
        </pc:spChg>
        <pc:spChg chg="add mod">
          <ac:chgData name="Palit, Tapti" userId="dec6fbcd-7598-406a-8cbf-504d4a3bac15" providerId="ADAL" clId="{ECD42228-5B96-4A72-B268-C46DF994E6B7}" dt="2024-01-25T00:52:33.285" v="43678" actId="1076"/>
          <ac:spMkLst>
            <pc:docMk/>
            <pc:sldMk cId="134959814" sldId="942"/>
            <ac:spMk id="8" creationId="{9AA32225-1A8D-71BD-17CE-1B0F6B94AEA1}"/>
          </ac:spMkLst>
        </pc:spChg>
        <pc:spChg chg="add del mod">
          <ac:chgData name="Palit, Tapti" userId="dec6fbcd-7598-406a-8cbf-504d4a3bac15" providerId="ADAL" clId="{ECD42228-5B96-4A72-B268-C46DF994E6B7}" dt="2024-01-25T00:51:42.068" v="43664" actId="478"/>
          <ac:spMkLst>
            <pc:docMk/>
            <pc:sldMk cId="134959814" sldId="942"/>
            <ac:spMk id="9" creationId="{04FF154C-57AC-C9D7-56DB-EEB66E05ECE5}"/>
          </ac:spMkLst>
        </pc:spChg>
        <pc:spChg chg="add del mod">
          <ac:chgData name="Palit, Tapti" userId="dec6fbcd-7598-406a-8cbf-504d4a3bac15" providerId="ADAL" clId="{ECD42228-5B96-4A72-B268-C46DF994E6B7}" dt="2024-01-25T00:51:55.496" v="43665" actId="478"/>
          <ac:spMkLst>
            <pc:docMk/>
            <pc:sldMk cId="134959814" sldId="942"/>
            <ac:spMk id="10" creationId="{E7027368-0DC9-C8F4-BBC0-FE1F4D6A72D3}"/>
          </ac:spMkLst>
        </pc:spChg>
        <pc:spChg chg="add mod">
          <ac:chgData name="Palit, Tapti" userId="dec6fbcd-7598-406a-8cbf-504d4a3bac15" providerId="ADAL" clId="{ECD42228-5B96-4A72-B268-C46DF994E6B7}" dt="2024-01-25T00:53:27.793" v="43689" actId="692"/>
          <ac:spMkLst>
            <pc:docMk/>
            <pc:sldMk cId="134959814" sldId="942"/>
            <ac:spMk id="14" creationId="{7EEA0E9D-8703-BB0B-3F6A-FA4949ED1B8D}"/>
          </ac:spMkLst>
        </pc:spChg>
        <pc:spChg chg="add del mod">
          <ac:chgData name="Palit, Tapti" userId="dec6fbcd-7598-406a-8cbf-504d4a3bac15" providerId="ADAL" clId="{ECD42228-5B96-4A72-B268-C46DF994E6B7}" dt="2024-01-25T00:53:06.415" v="43685" actId="478"/>
          <ac:spMkLst>
            <pc:docMk/>
            <pc:sldMk cId="134959814" sldId="942"/>
            <ac:spMk id="15" creationId="{B5AC4E80-BBD9-F3C8-FFE7-6D7BEDA15931}"/>
          </ac:spMkLst>
        </pc:spChg>
        <pc:spChg chg="add mod">
          <ac:chgData name="Palit, Tapti" userId="dec6fbcd-7598-406a-8cbf-504d4a3bac15" providerId="ADAL" clId="{ECD42228-5B96-4A72-B268-C46DF994E6B7}" dt="2024-01-25T00:55:36.204" v="43792" actId="1076"/>
          <ac:spMkLst>
            <pc:docMk/>
            <pc:sldMk cId="134959814" sldId="942"/>
            <ac:spMk id="16" creationId="{20471247-3946-924A-C9BE-DE199F66E137}"/>
          </ac:spMkLst>
        </pc:spChg>
        <pc:spChg chg="add del mod">
          <ac:chgData name="Palit, Tapti" userId="dec6fbcd-7598-406a-8cbf-504d4a3bac15" providerId="ADAL" clId="{ECD42228-5B96-4A72-B268-C46DF994E6B7}" dt="2024-01-25T00:52:47.151" v="43681" actId="478"/>
          <ac:spMkLst>
            <pc:docMk/>
            <pc:sldMk cId="134959814" sldId="942"/>
            <ac:spMk id="17" creationId="{D9FE7DB3-4270-CB64-D9BA-2A31F4DC2BEF}"/>
          </ac:spMkLst>
        </pc:spChg>
        <pc:spChg chg="add mod">
          <ac:chgData name="Palit, Tapti" userId="dec6fbcd-7598-406a-8cbf-504d4a3bac15" providerId="ADAL" clId="{ECD42228-5B96-4A72-B268-C46DF994E6B7}" dt="2024-01-25T00:56:24.550" v="43805" actId="20577"/>
          <ac:spMkLst>
            <pc:docMk/>
            <pc:sldMk cId="134959814" sldId="942"/>
            <ac:spMk id="35" creationId="{A5D72F9E-51AD-3E6E-66B6-3519B5D834B0}"/>
          </ac:spMkLst>
        </pc:spChg>
        <pc:spChg chg="add mod">
          <ac:chgData name="Palit, Tapti" userId="dec6fbcd-7598-406a-8cbf-504d4a3bac15" providerId="ADAL" clId="{ECD42228-5B96-4A72-B268-C46DF994E6B7}" dt="2024-01-25T00:56:28.180" v="43809" actId="20577"/>
          <ac:spMkLst>
            <pc:docMk/>
            <pc:sldMk cId="134959814" sldId="942"/>
            <ac:spMk id="37" creationId="{8B33974A-B32B-E5AA-C364-C110B505E94B}"/>
          </ac:spMkLst>
        </pc:spChg>
        <pc:spChg chg="add mod">
          <ac:chgData name="Palit, Tapti" userId="dec6fbcd-7598-406a-8cbf-504d4a3bac15" providerId="ADAL" clId="{ECD42228-5B96-4A72-B268-C46DF994E6B7}" dt="2024-01-25T00:56:36.647" v="43816" actId="207"/>
          <ac:spMkLst>
            <pc:docMk/>
            <pc:sldMk cId="134959814" sldId="942"/>
            <ac:spMk id="38" creationId="{73B1DE5E-842A-22D0-C0D7-4F90D283BA69}"/>
          </ac:spMkLst>
        </pc:spChg>
        <pc:picChg chg="add mod">
          <ac:chgData name="Palit, Tapti" userId="dec6fbcd-7598-406a-8cbf-504d4a3bac15" providerId="ADAL" clId="{ECD42228-5B96-4A72-B268-C46DF994E6B7}" dt="2024-01-25T00:56:16.476" v="43801" actId="1076"/>
          <ac:picMkLst>
            <pc:docMk/>
            <pc:sldMk cId="134959814" sldId="942"/>
            <ac:picMk id="6" creationId="{F6381B09-0005-787B-B03A-CCC6619EBE20}"/>
          </ac:picMkLst>
        </pc:picChg>
        <pc:cxnChg chg="add mod">
          <ac:chgData name="Palit, Tapti" userId="dec6fbcd-7598-406a-8cbf-504d4a3bac15" providerId="ADAL" clId="{ECD42228-5B96-4A72-B268-C46DF994E6B7}" dt="2024-01-25T01:06:38.088" v="44268" actId="692"/>
          <ac:cxnSpMkLst>
            <pc:docMk/>
            <pc:sldMk cId="134959814" sldId="942"/>
            <ac:cxnSpMk id="11" creationId="{CD106CE5-039D-BA99-83A3-A2C26CA29C53}"/>
          </ac:cxnSpMkLst>
        </pc:cxnChg>
        <pc:cxnChg chg="add del mod">
          <ac:chgData name="Palit, Tapti" userId="dec6fbcd-7598-406a-8cbf-504d4a3bac15" providerId="ADAL" clId="{ECD42228-5B96-4A72-B268-C46DF994E6B7}" dt="2024-01-25T00:51:55.496" v="43665" actId="478"/>
          <ac:cxnSpMkLst>
            <pc:docMk/>
            <pc:sldMk cId="134959814" sldId="942"/>
            <ac:cxnSpMk id="12" creationId="{DDD55D66-1709-4607-9E6B-5511B087D088}"/>
          </ac:cxnSpMkLst>
        </pc:cxnChg>
        <pc:cxnChg chg="add mod">
          <ac:chgData name="Palit, Tapti" userId="dec6fbcd-7598-406a-8cbf-504d4a3bac15" providerId="ADAL" clId="{ECD42228-5B96-4A72-B268-C46DF994E6B7}" dt="2024-01-25T01:06:40.914" v="44269" actId="692"/>
          <ac:cxnSpMkLst>
            <pc:docMk/>
            <pc:sldMk cId="134959814" sldId="942"/>
            <ac:cxnSpMk id="13" creationId="{51CA8707-C76A-D2F5-EC5E-0BE0A3CA2E0A}"/>
          </ac:cxnSpMkLst>
        </pc:cxnChg>
      </pc:sldChg>
      <pc:sldChg chg="add del">
        <pc:chgData name="Palit, Tapti" userId="dec6fbcd-7598-406a-8cbf-504d4a3bac15" providerId="ADAL" clId="{ECD42228-5B96-4A72-B268-C46DF994E6B7}" dt="2024-01-25T00:38:32.827" v="43466"/>
        <pc:sldMkLst>
          <pc:docMk/>
          <pc:sldMk cId="1298616484" sldId="942"/>
        </pc:sldMkLst>
      </pc:sldChg>
      <pc:sldChg chg="addSp delSp modSp new del mod modClrScheme chgLayout">
        <pc:chgData name="Palit, Tapti" userId="dec6fbcd-7598-406a-8cbf-504d4a3bac15" providerId="ADAL" clId="{ECD42228-5B96-4A72-B268-C46DF994E6B7}" dt="2024-01-25T01:10:51.738" v="44520" actId="47"/>
        <pc:sldMkLst>
          <pc:docMk/>
          <pc:sldMk cId="321654111" sldId="943"/>
        </pc:sldMkLst>
        <pc:spChg chg="del">
          <ac:chgData name="Palit, Tapti" userId="dec6fbcd-7598-406a-8cbf-504d4a3bac15" providerId="ADAL" clId="{ECD42228-5B96-4A72-B268-C46DF994E6B7}" dt="2024-01-25T01:06:58.604" v="44271" actId="700"/>
          <ac:spMkLst>
            <pc:docMk/>
            <pc:sldMk cId="321654111" sldId="943"/>
            <ac:spMk id="2" creationId="{75A820C6-3489-BD99-0853-5E6C668AF05D}"/>
          </ac:spMkLst>
        </pc:spChg>
        <pc:spChg chg="del mod ord">
          <ac:chgData name="Palit, Tapti" userId="dec6fbcd-7598-406a-8cbf-504d4a3bac15" providerId="ADAL" clId="{ECD42228-5B96-4A72-B268-C46DF994E6B7}" dt="2024-01-25T01:06:58.604" v="44271" actId="700"/>
          <ac:spMkLst>
            <pc:docMk/>
            <pc:sldMk cId="321654111" sldId="943"/>
            <ac:spMk id="3" creationId="{EB6299E8-7FB5-32D6-4110-F4B7417DFA6C}"/>
          </ac:spMkLst>
        </pc:spChg>
        <pc:spChg chg="mod ord">
          <ac:chgData name="Palit, Tapti" userId="dec6fbcd-7598-406a-8cbf-504d4a3bac15" providerId="ADAL" clId="{ECD42228-5B96-4A72-B268-C46DF994E6B7}" dt="2024-01-25T01:06:58.604" v="44271" actId="700"/>
          <ac:spMkLst>
            <pc:docMk/>
            <pc:sldMk cId="321654111" sldId="943"/>
            <ac:spMk id="4" creationId="{F821B392-BA1D-97E0-884D-98C58EECDBF2}"/>
          </ac:spMkLst>
        </pc:spChg>
        <pc:spChg chg="add mod ord">
          <ac:chgData name="Palit, Tapti" userId="dec6fbcd-7598-406a-8cbf-504d4a3bac15" providerId="ADAL" clId="{ECD42228-5B96-4A72-B268-C46DF994E6B7}" dt="2024-01-25T01:10:47.011" v="44519" actId="20577"/>
          <ac:spMkLst>
            <pc:docMk/>
            <pc:sldMk cId="321654111" sldId="943"/>
            <ac:spMk id="5" creationId="{564D940A-EEE5-278D-E2EB-EA3910BBD22B}"/>
          </ac:spMkLst>
        </pc:spChg>
      </pc:sldChg>
      <pc:sldChg chg="del">
        <pc:chgData name="Palit, Tapti" userId="dec6fbcd-7598-406a-8cbf-504d4a3bac15" providerId="ADAL" clId="{ECD42228-5B96-4A72-B268-C46DF994E6B7}" dt="2024-01-28T03:44:01.241" v="67437" actId="47"/>
        <pc:sldMkLst>
          <pc:docMk/>
          <pc:sldMk cId="1164086596" sldId="944"/>
        </pc:sldMkLst>
      </pc:sldChg>
      <pc:sldChg chg="addSp delSp modSp new mod modClrScheme chgLayout modNotesTx">
        <pc:chgData name="Palit, Tapti" userId="dec6fbcd-7598-406a-8cbf-504d4a3bac15" providerId="ADAL" clId="{ECD42228-5B96-4A72-B268-C46DF994E6B7}" dt="2024-01-25T04:09:21.715" v="49799" actId="113"/>
        <pc:sldMkLst>
          <pc:docMk/>
          <pc:sldMk cId="4010005041" sldId="944"/>
        </pc:sldMkLst>
        <pc:spChg chg="del mod ord">
          <ac:chgData name="Palit, Tapti" userId="dec6fbcd-7598-406a-8cbf-504d4a3bac15" providerId="ADAL" clId="{ECD42228-5B96-4A72-B268-C46DF994E6B7}" dt="2024-01-25T01:07:25.055" v="44341" actId="700"/>
          <ac:spMkLst>
            <pc:docMk/>
            <pc:sldMk cId="4010005041" sldId="944"/>
            <ac:spMk id="2" creationId="{BE91F49E-9928-F8C1-4649-6390A11FA800}"/>
          </ac:spMkLst>
        </pc:spChg>
        <pc:spChg chg="mod ord">
          <ac:chgData name="Palit, Tapti" userId="dec6fbcd-7598-406a-8cbf-504d4a3bac15" providerId="ADAL" clId="{ECD42228-5B96-4A72-B268-C46DF994E6B7}" dt="2024-01-25T01:19:42.744" v="44821" actId="700"/>
          <ac:spMkLst>
            <pc:docMk/>
            <pc:sldMk cId="4010005041" sldId="944"/>
            <ac:spMk id="3" creationId="{5AEEFB66-FA55-D5D7-B43E-9C0A79B4E280}"/>
          </ac:spMkLst>
        </pc:spChg>
        <pc:spChg chg="add mod ord">
          <ac:chgData name="Palit, Tapti" userId="dec6fbcd-7598-406a-8cbf-504d4a3bac15" providerId="ADAL" clId="{ECD42228-5B96-4A72-B268-C46DF994E6B7}" dt="2024-01-25T01:19:42.744" v="44821" actId="700"/>
          <ac:spMkLst>
            <pc:docMk/>
            <pc:sldMk cId="4010005041" sldId="944"/>
            <ac:spMk id="4" creationId="{B1FFA890-DB05-7F81-04B3-6A40F0872283}"/>
          </ac:spMkLst>
        </pc:spChg>
        <pc:spChg chg="add mod ord">
          <ac:chgData name="Palit, Tapti" userId="dec6fbcd-7598-406a-8cbf-504d4a3bac15" providerId="ADAL" clId="{ECD42228-5B96-4A72-B268-C46DF994E6B7}" dt="2024-01-25T01:21:36.300" v="44920" actId="20577"/>
          <ac:spMkLst>
            <pc:docMk/>
            <pc:sldMk cId="4010005041" sldId="944"/>
            <ac:spMk id="5" creationId="{7E8314D6-654F-63BD-BA1D-0496D424E707}"/>
          </ac:spMkLst>
        </pc:spChg>
        <pc:spChg chg="add del mod ord">
          <ac:chgData name="Palit, Tapti" userId="dec6fbcd-7598-406a-8cbf-504d4a3bac15" providerId="ADAL" clId="{ECD42228-5B96-4A72-B268-C46DF994E6B7}" dt="2024-01-25T01:19:42.744" v="44821" actId="700"/>
          <ac:spMkLst>
            <pc:docMk/>
            <pc:sldMk cId="4010005041" sldId="944"/>
            <ac:spMk id="6" creationId="{C1FE9768-AEE3-DF83-42BB-E3AC8B9E0623}"/>
          </ac:spMkLst>
        </pc:spChg>
        <pc:spChg chg="add del mod">
          <ac:chgData name="Palit, Tapti" userId="dec6fbcd-7598-406a-8cbf-504d4a3bac15" providerId="ADAL" clId="{ECD42228-5B96-4A72-B268-C46DF994E6B7}" dt="2024-01-25T04:09:19.466" v="49798" actId="113"/>
          <ac:spMkLst>
            <pc:docMk/>
            <pc:sldMk cId="4010005041" sldId="944"/>
            <ac:spMk id="7" creationId="{E13BD948-7741-6246-12EB-EB7B47F1C80D}"/>
          </ac:spMkLst>
        </pc:spChg>
        <pc:spChg chg="add del mod">
          <ac:chgData name="Palit, Tapti" userId="dec6fbcd-7598-406a-8cbf-504d4a3bac15" providerId="ADAL" clId="{ECD42228-5B96-4A72-B268-C46DF994E6B7}" dt="2024-01-25T04:09:21.715" v="49799" actId="113"/>
          <ac:spMkLst>
            <pc:docMk/>
            <pc:sldMk cId="4010005041" sldId="944"/>
            <ac:spMk id="8" creationId="{374C52A9-D02B-B2B3-57DD-3E1BC5631294}"/>
          </ac:spMkLst>
        </pc:spChg>
        <pc:picChg chg="add del mod">
          <ac:chgData name="Palit, Tapti" userId="dec6fbcd-7598-406a-8cbf-504d4a3bac15" providerId="ADAL" clId="{ECD42228-5B96-4A72-B268-C46DF994E6B7}" dt="2024-01-25T01:11:41.211" v="44577" actId="478"/>
          <ac:picMkLst>
            <pc:docMk/>
            <pc:sldMk cId="4010005041" sldId="944"/>
            <ac:picMk id="1026" creationId="{5CB31B9A-EA35-A631-A5A0-DD73A0519E79}"/>
          </ac:picMkLst>
        </pc:picChg>
        <pc:picChg chg="add del mod">
          <ac:chgData name="Palit, Tapti" userId="dec6fbcd-7598-406a-8cbf-504d4a3bac15" providerId="ADAL" clId="{ECD42228-5B96-4A72-B268-C46DF994E6B7}" dt="2024-01-25T01:14:58.611" v="44708" actId="478"/>
          <ac:picMkLst>
            <pc:docMk/>
            <pc:sldMk cId="4010005041" sldId="944"/>
            <ac:picMk id="1028" creationId="{E59AEFEB-9594-6C42-054A-205A36C56242}"/>
          </ac:picMkLst>
        </pc:picChg>
        <pc:picChg chg="add mod">
          <ac:chgData name="Palit, Tapti" userId="dec6fbcd-7598-406a-8cbf-504d4a3bac15" providerId="ADAL" clId="{ECD42228-5B96-4A72-B268-C46DF994E6B7}" dt="2024-01-25T01:17:26.589" v="44761" actId="1076"/>
          <ac:picMkLst>
            <pc:docMk/>
            <pc:sldMk cId="4010005041" sldId="944"/>
            <ac:picMk id="1030" creationId="{49AD0413-EB50-1B63-4F3A-5E48E37B8121}"/>
          </ac:picMkLst>
        </pc:picChg>
        <pc:picChg chg="add">
          <ac:chgData name="Palit, Tapti" userId="dec6fbcd-7598-406a-8cbf-504d4a3bac15" providerId="ADAL" clId="{ECD42228-5B96-4A72-B268-C46DF994E6B7}" dt="2024-01-25T01:15:33.210" v="44713"/>
          <ac:picMkLst>
            <pc:docMk/>
            <pc:sldMk cId="4010005041" sldId="944"/>
            <ac:picMk id="1032" creationId="{B0A1160F-AA9A-861B-48DA-8D73A3B21DE1}"/>
          </ac:picMkLst>
        </pc:picChg>
        <pc:cxnChg chg="add mod">
          <ac:chgData name="Palit, Tapti" userId="dec6fbcd-7598-406a-8cbf-504d4a3bac15" providerId="ADAL" clId="{ECD42228-5B96-4A72-B268-C46DF994E6B7}" dt="2024-01-25T01:19:53.574" v="44823" actId="1076"/>
          <ac:cxnSpMkLst>
            <pc:docMk/>
            <pc:sldMk cId="4010005041" sldId="944"/>
            <ac:cxnSpMk id="10" creationId="{0FE8F14A-38FE-47EB-8321-23F16E84DFD0}"/>
          </ac:cxnSpMkLst>
        </pc:cxnChg>
      </pc:sldChg>
      <pc:sldChg chg="addSp delSp modSp new mod modClrScheme modAnim chgLayout modNotesTx">
        <pc:chgData name="Palit, Tapti" userId="dec6fbcd-7598-406a-8cbf-504d4a3bac15" providerId="ADAL" clId="{ECD42228-5B96-4A72-B268-C46DF994E6B7}" dt="2024-01-25T14:05:02.099" v="59259" actId="700"/>
        <pc:sldMkLst>
          <pc:docMk/>
          <pc:sldMk cId="1054785523" sldId="945"/>
        </pc:sldMkLst>
        <pc:spChg chg="mod ord">
          <ac:chgData name="Palit, Tapti" userId="dec6fbcd-7598-406a-8cbf-504d4a3bac15" providerId="ADAL" clId="{ECD42228-5B96-4A72-B268-C46DF994E6B7}" dt="2024-01-25T14:05:02.099" v="59259" actId="700"/>
          <ac:spMkLst>
            <pc:docMk/>
            <pc:sldMk cId="1054785523" sldId="945"/>
            <ac:spMk id="2" creationId="{FDC508B3-EA90-9347-6D4C-EF7A07AF44DF}"/>
          </ac:spMkLst>
        </pc:spChg>
        <pc:spChg chg="mod ord">
          <ac:chgData name="Palit, Tapti" userId="dec6fbcd-7598-406a-8cbf-504d4a3bac15" providerId="ADAL" clId="{ECD42228-5B96-4A72-B268-C46DF994E6B7}" dt="2024-01-25T14:05:02.099" v="59259" actId="700"/>
          <ac:spMkLst>
            <pc:docMk/>
            <pc:sldMk cId="1054785523" sldId="945"/>
            <ac:spMk id="3" creationId="{2246E50D-C821-CBE0-85B0-00E195167CAF}"/>
          </ac:spMkLst>
        </pc:spChg>
        <pc:spChg chg="mod ord">
          <ac:chgData name="Palit, Tapti" userId="dec6fbcd-7598-406a-8cbf-504d4a3bac15" providerId="ADAL" clId="{ECD42228-5B96-4A72-B268-C46DF994E6B7}" dt="2024-01-25T14:05:02.099" v="59259" actId="700"/>
          <ac:spMkLst>
            <pc:docMk/>
            <pc:sldMk cId="1054785523" sldId="945"/>
            <ac:spMk id="4" creationId="{A321B73A-33D9-AE8B-0339-06063916F56C}"/>
          </ac:spMkLst>
        </pc:spChg>
        <pc:picChg chg="add mod">
          <ac:chgData name="Palit, Tapti" userId="dec6fbcd-7598-406a-8cbf-504d4a3bac15" providerId="ADAL" clId="{ECD42228-5B96-4A72-B268-C46DF994E6B7}" dt="2024-01-25T06:41:05.313" v="54944" actId="692"/>
          <ac:picMkLst>
            <pc:docMk/>
            <pc:sldMk cId="1054785523" sldId="945"/>
            <ac:picMk id="6" creationId="{100B0E69-54BA-603E-E062-E4D6E2C7CF5F}"/>
          </ac:picMkLst>
        </pc:picChg>
        <pc:picChg chg="add del mod">
          <ac:chgData name="Palit, Tapti" userId="dec6fbcd-7598-406a-8cbf-504d4a3bac15" providerId="ADAL" clId="{ECD42228-5B96-4A72-B268-C46DF994E6B7}" dt="2024-01-25T01:26:13.125" v="45251" actId="478"/>
          <ac:picMkLst>
            <pc:docMk/>
            <pc:sldMk cId="1054785523" sldId="945"/>
            <ac:picMk id="8" creationId="{8051DD09-87E8-6F5D-8A9E-AAA3E2A59B22}"/>
          </ac:picMkLst>
        </pc:picChg>
        <pc:picChg chg="add mod">
          <ac:chgData name="Palit, Tapti" userId="dec6fbcd-7598-406a-8cbf-504d4a3bac15" providerId="ADAL" clId="{ECD42228-5B96-4A72-B268-C46DF994E6B7}" dt="2024-01-25T06:41:08.552" v="54945" actId="692"/>
          <ac:picMkLst>
            <pc:docMk/>
            <pc:sldMk cId="1054785523" sldId="945"/>
            <ac:picMk id="10" creationId="{18FD86B8-3F8C-E69F-45BF-2D258C92B4DB}"/>
          </ac:picMkLst>
        </pc:picChg>
        <pc:picChg chg="add mod">
          <ac:chgData name="Palit, Tapti" userId="dec6fbcd-7598-406a-8cbf-504d4a3bac15" providerId="ADAL" clId="{ECD42228-5B96-4A72-B268-C46DF994E6B7}" dt="2024-01-25T06:41:10.801" v="54946" actId="692"/>
          <ac:picMkLst>
            <pc:docMk/>
            <pc:sldMk cId="1054785523" sldId="945"/>
            <ac:picMk id="12" creationId="{EDC08997-D719-947E-A72F-7640FC6258DB}"/>
          </ac:picMkLst>
        </pc:picChg>
      </pc:sldChg>
      <pc:sldChg chg="del">
        <pc:chgData name="Palit, Tapti" userId="dec6fbcd-7598-406a-8cbf-504d4a3bac15" providerId="ADAL" clId="{ECD42228-5B96-4A72-B268-C46DF994E6B7}" dt="2024-01-28T03:44:01.241" v="67437" actId="47"/>
        <pc:sldMkLst>
          <pc:docMk/>
          <pc:sldMk cId="3433188129" sldId="945"/>
        </pc:sldMkLst>
      </pc:sldChg>
      <pc:sldChg chg="modSp new del mod">
        <pc:chgData name="Palit, Tapti" userId="dec6fbcd-7598-406a-8cbf-504d4a3bac15" providerId="ADAL" clId="{ECD42228-5B96-4A72-B268-C46DF994E6B7}" dt="2024-01-28T03:44:01.241" v="67437" actId="47"/>
        <pc:sldMkLst>
          <pc:docMk/>
          <pc:sldMk cId="2959267768" sldId="946"/>
        </pc:sldMkLst>
        <pc:spChg chg="mod">
          <ac:chgData name="Palit, Tapti" userId="dec6fbcd-7598-406a-8cbf-504d4a3bac15" providerId="ADAL" clId="{ECD42228-5B96-4A72-B268-C46DF994E6B7}" dt="2024-01-25T01:33:22.065" v="45402" actId="20577"/>
          <ac:spMkLst>
            <pc:docMk/>
            <pc:sldMk cId="2959267768" sldId="946"/>
            <ac:spMk id="3" creationId="{1CDA3B17-90B5-9255-9E42-4E475CB4423F}"/>
          </ac:spMkLst>
        </pc:spChg>
      </pc:sldChg>
      <pc:sldChg chg="new del">
        <pc:chgData name="Palit, Tapti" userId="dec6fbcd-7598-406a-8cbf-504d4a3bac15" providerId="ADAL" clId="{ECD42228-5B96-4A72-B268-C46DF994E6B7}" dt="2024-01-28T03:44:01.241" v="67437" actId="47"/>
        <pc:sldMkLst>
          <pc:docMk/>
          <pc:sldMk cId="2200432241" sldId="947"/>
        </pc:sldMkLst>
      </pc:sldChg>
      <pc:sldChg chg="addSp delSp modSp new mod modNotesTx">
        <pc:chgData name="Palit, Tapti" userId="dec6fbcd-7598-406a-8cbf-504d4a3bac15" providerId="ADAL" clId="{ECD42228-5B96-4A72-B268-C46DF994E6B7}" dt="2024-01-25T04:10:02.472" v="49831" actId="20577"/>
        <pc:sldMkLst>
          <pc:docMk/>
          <pc:sldMk cId="2812914313" sldId="948"/>
        </pc:sldMkLst>
        <pc:spChg chg="del">
          <ac:chgData name="Palit, Tapti" userId="dec6fbcd-7598-406a-8cbf-504d4a3bac15" providerId="ADAL" clId="{ECD42228-5B96-4A72-B268-C46DF994E6B7}" dt="2024-01-25T01:43:17.632" v="46111" actId="478"/>
          <ac:spMkLst>
            <pc:docMk/>
            <pc:sldMk cId="2812914313" sldId="948"/>
            <ac:spMk id="2" creationId="{13947EB9-453E-8773-8605-7EB9CE1AD895}"/>
          </ac:spMkLst>
        </pc:spChg>
        <pc:spChg chg="mod">
          <ac:chgData name="Palit, Tapti" userId="dec6fbcd-7598-406a-8cbf-504d4a3bac15" providerId="ADAL" clId="{ECD42228-5B96-4A72-B268-C46DF994E6B7}" dt="2024-01-25T03:56:23.216" v="49582" actId="20577"/>
          <ac:spMkLst>
            <pc:docMk/>
            <pc:sldMk cId="2812914313" sldId="948"/>
            <ac:spMk id="3" creationId="{7C06EB84-67F6-F6DA-3A7D-A8D568AE3645}"/>
          </ac:spMkLst>
        </pc:spChg>
        <pc:spChg chg="add">
          <ac:chgData name="Palit, Tapti" userId="dec6fbcd-7598-406a-8cbf-504d4a3bac15" providerId="ADAL" clId="{ECD42228-5B96-4A72-B268-C46DF994E6B7}" dt="2024-01-25T01:44:02.337" v="46122"/>
          <ac:spMkLst>
            <pc:docMk/>
            <pc:sldMk cId="2812914313" sldId="948"/>
            <ac:spMk id="7" creationId="{0154FDF0-68A0-707E-2837-F7B877520436}"/>
          </ac:spMkLst>
        </pc:spChg>
        <pc:spChg chg="add mod">
          <ac:chgData name="Palit, Tapti" userId="dec6fbcd-7598-406a-8cbf-504d4a3bac15" providerId="ADAL" clId="{ECD42228-5B96-4A72-B268-C46DF994E6B7}" dt="2024-01-25T01:46:10.031" v="46156" actId="1076"/>
          <ac:spMkLst>
            <pc:docMk/>
            <pc:sldMk cId="2812914313" sldId="948"/>
            <ac:spMk id="13" creationId="{9B580164-AD7F-5330-83E0-6A402ED46EBD}"/>
          </ac:spMkLst>
        </pc:spChg>
        <pc:spChg chg="add mod">
          <ac:chgData name="Palit, Tapti" userId="dec6fbcd-7598-406a-8cbf-504d4a3bac15" providerId="ADAL" clId="{ECD42228-5B96-4A72-B268-C46DF994E6B7}" dt="2024-01-25T01:46:18.085" v="46167" actId="20577"/>
          <ac:spMkLst>
            <pc:docMk/>
            <pc:sldMk cId="2812914313" sldId="948"/>
            <ac:spMk id="14" creationId="{BE5BEA44-E95B-CCC3-B26D-26F494CCBD4C}"/>
          </ac:spMkLst>
        </pc:spChg>
        <pc:spChg chg="add mod">
          <ac:chgData name="Palit, Tapti" userId="dec6fbcd-7598-406a-8cbf-504d4a3bac15" providerId="ADAL" clId="{ECD42228-5B96-4A72-B268-C46DF994E6B7}" dt="2024-01-25T01:48:37.751" v="46296" actId="1076"/>
          <ac:spMkLst>
            <pc:docMk/>
            <pc:sldMk cId="2812914313" sldId="948"/>
            <ac:spMk id="15" creationId="{0C8A9145-54AC-9A0A-4E1A-1444E5D0840F}"/>
          </ac:spMkLst>
        </pc:spChg>
        <pc:spChg chg="add mod">
          <ac:chgData name="Palit, Tapti" userId="dec6fbcd-7598-406a-8cbf-504d4a3bac15" providerId="ADAL" clId="{ECD42228-5B96-4A72-B268-C46DF994E6B7}" dt="2024-01-25T02:53:25.718" v="47459" actId="20577"/>
          <ac:spMkLst>
            <pc:docMk/>
            <pc:sldMk cId="2812914313" sldId="948"/>
            <ac:spMk id="16" creationId="{B540C98C-F97F-0FF5-3146-BC7DB3BEEAFE}"/>
          </ac:spMkLst>
        </pc:spChg>
        <pc:spChg chg="add mod">
          <ac:chgData name="Palit, Tapti" userId="dec6fbcd-7598-406a-8cbf-504d4a3bac15" providerId="ADAL" clId="{ECD42228-5B96-4A72-B268-C46DF994E6B7}" dt="2024-01-25T01:48:53.420" v="46302" actId="164"/>
          <ac:spMkLst>
            <pc:docMk/>
            <pc:sldMk cId="2812914313" sldId="948"/>
            <ac:spMk id="17" creationId="{DB3AD7CF-D3FB-DD7D-0E12-9158253A4F15}"/>
          </ac:spMkLst>
        </pc:spChg>
        <pc:spChg chg="add mod">
          <ac:chgData name="Palit, Tapti" userId="dec6fbcd-7598-406a-8cbf-504d4a3bac15" providerId="ADAL" clId="{ECD42228-5B96-4A72-B268-C46DF994E6B7}" dt="2024-01-25T01:48:42.231" v="46298" actId="1076"/>
          <ac:spMkLst>
            <pc:docMk/>
            <pc:sldMk cId="2812914313" sldId="948"/>
            <ac:spMk id="18" creationId="{68873199-7765-71B5-B5CA-3BF79EB6CB37}"/>
          </ac:spMkLst>
        </pc:spChg>
        <pc:spChg chg="add mod">
          <ac:chgData name="Palit, Tapti" userId="dec6fbcd-7598-406a-8cbf-504d4a3bac15" providerId="ADAL" clId="{ECD42228-5B96-4A72-B268-C46DF994E6B7}" dt="2024-01-25T01:48:40.126" v="46297" actId="1076"/>
          <ac:spMkLst>
            <pc:docMk/>
            <pc:sldMk cId="2812914313" sldId="948"/>
            <ac:spMk id="19" creationId="{C692FEF4-32A3-9672-0141-4961209C4413}"/>
          </ac:spMkLst>
        </pc:spChg>
        <pc:grpChg chg="add mod">
          <ac:chgData name="Palit, Tapti" userId="dec6fbcd-7598-406a-8cbf-504d4a3bac15" providerId="ADAL" clId="{ECD42228-5B96-4A72-B268-C46DF994E6B7}" dt="2024-01-25T01:48:37.751" v="46296" actId="1076"/>
          <ac:grpSpMkLst>
            <pc:docMk/>
            <pc:sldMk cId="2812914313" sldId="948"/>
            <ac:grpSpMk id="20" creationId="{CB3BA537-9E68-A8C3-5FE8-21556C512374}"/>
          </ac:grpSpMkLst>
        </pc:grpChg>
        <pc:grpChg chg="add mod">
          <ac:chgData name="Palit, Tapti" userId="dec6fbcd-7598-406a-8cbf-504d4a3bac15" providerId="ADAL" clId="{ECD42228-5B96-4A72-B268-C46DF994E6B7}" dt="2024-01-25T01:48:49.914" v="46301" actId="164"/>
          <ac:grpSpMkLst>
            <pc:docMk/>
            <pc:sldMk cId="2812914313" sldId="948"/>
            <ac:grpSpMk id="21" creationId="{8DD3CA57-CC50-F4B0-8494-69BA91D336FB}"/>
          </ac:grpSpMkLst>
        </pc:grpChg>
        <pc:grpChg chg="add mod">
          <ac:chgData name="Palit, Tapti" userId="dec6fbcd-7598-406a-8cbf-504d4a3bac15" providerId="ADAL" clId="{ECD42228-5B96-4A72-B268-C46DF994E6B7}" dt="2024-01-25T01:48:56.880" v="46303" actId="1076"/>
          <ac:grpSpMkLst>
            <pc:docMk/>
            <pc:sldMk cId="2812914313" sldId="948"/>
            <ac:grpSpMk id="22" creationId="{1649AC0D-D4DD-4C17-77CF-84BF3B6ECA8D}"/>
          </ac:grpSpMkLst>
        </pc:grpChg>
        <pc:picChg chg="add mod">
          <ac:chgData name="Palit, Tapti" userId="dec6fbcd-7598-406a-8cbf-504d4a3bac15" providerId="ADAL" clId="{ECD42228-5B96-4A72-B268-C46DF994E6B7}" dt="2024-01-25T01:48:49.914" v="46301" actId="164"/>
          <ac:picMkLst>
            <pc:docMk/>
            <pc:sldMk cId="2812914313" sldId="948"/>
            <ac:picMk id="9" creationId="{6F910EEC-DF0E-8E04-3A36-C5C5D58A9BAB}"/>
          </ac:picMkLst>
        </pc:picChg>
        <pc:picChg chg="add mod">
          <ac:chgData name="Palit, Tapti" userId="dec6fbcd-7598-406a-8cbf-504d4a3bac15" providerId="ADAL" clId="{ECD42228-5B96-4A72-B268-C46DF994E6B7}" dt="2024-01-25T01:48:37.751" v="46296" actId="1076"/>
          <ac:picMkLst>
            <pc:docMk/>
            <pc:sldMk cId="2812914313" sldId="948"/>
            <ac:picMk id="10" creationId="{8AF493C7-CA93-0280-73D1-50A5A5C6AEF5}"/>
          </ac:picMkLst>
        </pc:picChg>
        <pc:picChg chg="add mod">
          <ac:chgData name="Palit, Tapti" userId="dec6fbcd-7598-406a-8cbf-504d4a3bac15" providerId="ADAL" clId="{ECD42228-5B96-4A72-B268-C46DF994E6B7}" dt="2024-01-25T01:48:53.420" v="46302" actId="164"/>
          <ac:picMkLst>
            <pc:docMk/>
            <pc:sldMk cId="2812914313" sldId="948"/>
            <ac:picMk id="12" creationId="{5C8FAC84-222D-878F-FCB3-F9C4C3D9D0BB}"/>
          </ac:picMkLst>
        </pc:picChg>
        <pc:picChg chg="add mod">
          <ac:chgData name="Palit, Tapti" userId="dec6fbcd-7598-406a-8cbf-504d4a3bac15" providerId="ADAL" clId="{ECD42228-5B96-4A72-B268-C46DF994E6B7}" dt="2024-01-25T01:43:09.023" v="46108" actId="14100"/>
          <ac:picMkLst>
            <pc:docMk/>
            <pc:sldMk cId="2812914313" sldId="948"/>
            <ac:picMk id="2050" creationId="{89928FD1-00A0-0BAE-8F65-783E9AAAF116}"/>
          </ac:picMkLst>
        </pc:picChg>
        <pc:picChg chg="add mod">
          <ac:chgData name="Palit, Tapti" userId="dec6fbcd-7598-406a-8cbf-504d4a3bac15" providerId="ADAL" clId="{ECD42228-5B96-4A72-B268-C46DF994E6B7}" dt="2024-01-25T01:43:14.861" v="46110" actId="1076"/>
          <ac:picMkLst>
            <pc:docMk/>
            <pc:sldMk cId="2812914313" sldId="948"/>
            <ac:picMk id="2052" creationId="{46C3670F-175F-1764-D30D-A5BA3DA07789}"/>
          </ac:picMkLst>
        </pc:picChg>
        <pc:cxnChg chg="add mod">
          <ac:chgData name="Palit, Tapti" userId="dec6fbcd-7598-406a-8cbf-504d4a3bac15" providerId="ADAL" clId="{ECD42228-5B96-4A72-B268-C46DF994E6B7}" dt="2024-01-25T01:48:16.964" v="46290" actId="1076"/>
          <ac:cxnSpMkLst>
            <pc:docMk/>
            <pc:sldMk cId="2812914313" sldId="948"/>
            <ac:cxnSpMk id="6" creationId="{231850F0-B2E4-234A-9B9A-9B79C8D7770B}"/>
          </ac:cxnSpMkLst>
        </pc:cxnChg>
      </pc:sldChg>
      <pc:sldChg chg="addSp delSp modSp new mod modClrScheme chgLayout">
        <pc:chgData name="Palit, Tapti" userId="dec6fbcd-7598-406a-8cbf-504d4a3bac15" providerId="ADAL" clId="{ECD42228-5B96-4A72-B268-C46DF994E6B7}" dt="2024-01-25T01:35:20.327" v="45538" actId="20577"/>
        <pc:sldMkLst>
          <pc:docMk/>
          <pc:sldMk cId="978634710" sldId="949"/>
        </pc:sldMkLst>
        <pc:spChg chg="del">
          <ac:chgData name="Palit, Tapti" userId="dec6fbcd-7598-406a-8cbf-504d4a3bac15" providerId="ADAL" clId="{ECD42228-5B96-4A72-B268-C46DF994E6B7}" dt="2024-01-25T01:34:41.445" v="45432" actId="700"/>
          <ac:spMkLst>
            <pc:docMk/>
            <pc:sldMk cId="978634710" sldId="949"/>
            <ac:spMk id="2" creationId="{CC85FA17-9C9E-9B09-F500-30FD7596073A}"/>
          </ac:spMkLst>
        </pc:spChg>
        <pc:spChg chg="del mod ord">
          <ac:chgData name="Palit, Tapti" userId="dec6fbcd-7598-406a-8cbf-504d4a3bac15" providerId="ADAL" clId="{ECD42228-5B96-4A72-B268-C46DF994E6B7}" dt="2024-01-25T01:34:41.445" v="45432" actId="700"/>
          <ac:spMkLst>
            <pc:docMk/>
            <pc:sldMk cId="978634710" sldId="949"/>
            <ac:spMk id="3" creationId="{0FF459F0-7C1D-384F-6914-46BDF58A75DC}"/>
          </ac:spMkLst>
        </pc:spChg>
        <pc:spChg chg="mod ord">
          <ac:chgData name="Palit, Tapti" userId="dec6fbcd-7598-406a-8cbf-504d4a3bac15" providerId="ADAL" clId="{ECD42228-5B96-4A72-B268-C46DF994E6B7}" dt="2024-01-25T01:34:41.445" v="45432" actId="700"/>
          <ac:spMkLst>
            <pc:docMk/>
            <pc:sldMk cId="978634710" sldId="949"/>
            <ac:spMk id="4" creationId="{A56BC647-D510-BF31-952A-197EB7901CCC}"/>
          </ac:spMkLst>
        </pc:spChg>
        <pc:spChg chg="add mod ord">
          <ac:chgData name="Palit, Tapti" userId="dec6fbcd-7598-406a-8cbf-504d4a3bac15" providerId="ADAL" clId="{ECD42228-5B96-4A72-B268-C46DF994E6B7}" dt="2024-01-25T01:35:20.327" v="45538" actId="20577"/>
          <ac:spMkLst>
            <pc:docMk/>
            <pc:sldMk cId="978634710" sldId="949"/>
            <ac:spMk id="5" creationId="{3C510A5C-A7C8-615B-F7E2-6E167162EFBD}"/>
          </ac:spMkLst>
        </pc:spChg>
      </pc:sldChg>
      <pc:sldChg chg="add del mod modShow">
        <pc:chgData name="Palit, Tapti" userId="dec6fbcd-7598-406a-8cbf-504d4a3bac15" providerId="ADAL" clId="{ECD42228-5B96-4A72-B268-C46DF994E6B7}" dt="2024-01-28T03:44:01.241" v="67437" actId="47"/>
        <pc:sldMkLst>
          <pc:docMk/>
          <pc:sldMk cId="2034036774" sldId="950"/>
        </pc:sldMkLst>
      </pc:sldChg>
      <pc:sldChg chg="new del">
        <pc:chgData name="Palit, Tapti" userId="dec6fbcd-7598-406a-8cbf-504d4a3bac15" providerId="ADAL" clId="{ECD42228-5B96-4A72-B268-C46DF994E6B7}" dt="2024-01-25T03:00:58.449" v="47595" actId="47"/>
        <pc:sldMkLst>
          <pc:docMk/>
          <pc:sldMk cId="4059009187" sldId="951"/>
        </pc:sldMkLst>
      </pc:sldChg>
      <pc:sldChg chg="add del">
        <pc:chgData name="Palit, Tapti" userId="dec6fbcd-7598-406a-8cbf-504d4a3bac15" providerId="ADAL" clId="{ECD42228-5B96-4A72-B268-C46DF994E6B7}" dt="2024-01-25T02:50:54.245" v="47368" actId="2890"/>
        <pc:sldMkLst>
          <pc:docMk/>
          <pc:sldMk cId="1302596670" sldId="952"/>
        </pc:sldMkLst>
      </pc:sldChg>
      <pc:sldChg chg="add del">
        <pc:chgData name="Palit, Tapti" userId="dec6fbcd-7598-406a-8cbf-504d4a3bac15" providerId="ADAL" clId="{ECD42228-5B96-4A72-B268-C46DF994E6B7}" dt="2024-01-25T02:50:46.193" v="47366" actId="47"/>
        <pc:sldMkLst>
          <pc:docMk/>
          <pc:sldMk cId="2614918663" sldId="952"/>
        </pc:sldMkLst>
      </pc:sldChg>
      <pc:sldChg chg="addSp delSp modSp add del mod modClrScheme delAnim chgLayout modNotesTx">
        <pc:chgData name="Palit, Tapti" userId="dec6fbcd-7598-406a-8cbf-504d4a3bac15" providerId="ADAL" clId="{ECD42228-5B96-4A72-B268-C46DF994E6B7}" dt="2024-02-08T21:21:26.678" v="100772" actId="2696"/>
        <pc:sldMkLst>
          <pc:docMk/>
          <pc:sldMk cId="3977587906" sldId="952"/>
        </pc:sldMkLst>
        <pc:spChg chg="mod ord">
          <ac:chgData name="Palit, Tapti" userId="dec6fbcd-7598-406a-8cbf-504d4a3bac15" providerId="ADAL" clId="{ECD42228-5B96-4A72-B268-C46DF994E6B7}" dt="2024-01-29T15:56:26.861" v="79681" actId="20577"/>
          <ac:spMkLst>
            <pc:docMk/>
            <pc:sldMk cId="3977587906" sldId="952"/>
            <ac:spMk id="2" creationId="{D9A69A7A-F324-44E2-A7BA-87B689E34CB2}"/>
          </ac:spMkLst>
        </pc:spChg>
        <pc:spChg chg="add mod">
          <ac:chgData name="Palit, Tapti" userId="dec6fbcd-7598-406a-8cbf-504d4a3bac15" providerId="ADAL" clId="{ECD42228-5B96-4A72-B268-C46DF994E6B7}" dt="2024-01-30T16:50:15.661" v="93016"/>
          <ac:spMkLst>
            <pc:docMk/>
            <pc:sldMk cId="3977587906" sldId="952"/>
            <ac:spMk id="3" creationId="{20526A79-5A3C-15A2-4ADD-2D7B58E677DD}"/>
          </ac:spMkLst>
        </pc:spChg>
        <pc:spChg chg="add mod">
          <ac:chgData name="Palit, Tapti" userId="dec6fbcd-7598-406a-8cbf-504d4a3bac15" providerId="ADAL" clId="{ECD42228-5B96-4A72-B268-C46DF994E6B7}" dt="2024-01-27T02:56:09.504" v="62412"/>
          <ac:spMkLst>
            <pc:docMk/>
            <pc:sldMk cId="3977587906" sldId="952"/>
            <ac:spMk id="3" creationId="{249D8319-1DD5-AE89-1883-86EAF8C7D271}"/>
          </ac:spMkLst>
        </pc:spChg>
        <pc:spChg chg="add del mod">
          <ac:chgData name="Palit, Tapti" userId="dec6fbcd-7598-406a-8cbf-504d4a3bac15" providerId="ADAL" clId="{ECD42228-5B96-4A72-B268-C46DF994E6B7}" dt="2024-01-29T02:33:01.721" v="74569" actId="478"/>
          <ac:spMkLst>
            <pc:docMk/>
            <pc:sldMk cId="3977587906" sldId="952"/>
            <ac:spMk id="3" creationId="{FC926CEC-D501-EDDF-7004-51ADA4B8EB1D}"/>
          </ac:spMkLst>
        </pc:spChg>
        <pc:spChg chg="mod ord">
          <ac:chgData name="Palit, Tapti" userId="dec6fbcd-7598-406a-8cbf-504d4a3bac15" providerId="ADAL" clId="{ECD42228-5B96-4A72-B268-C46DF994E6B7}" dt="2024-01-27T02:56:16.724" v="62413" actId="700"/>
          <ac:spMkLst>
            <pc:docMk/>
            <pc:sldMk cId="3977587906" sldId="952"/>
            <ac:spMk id="4" creationId="{9ED004C1-E6E4-4280-8C88-31CB6685D77F}"/>
          </ac:spMkLst>
        </pc:spChg>
        <pc:spChg chg="add del mod">
          <ac:chgData name="Palit, Tapti" userId="dec6fbcd-7598-406a-8cbf-504d4a3bac15" providerId="ADAL" clId="{ECD42228-5B96-4A72-B268-C46DF994E6B7}" dt="2024-01-29T02:33:17.624" v="74570" actId="478"/>
          <ac:spMkLst>
            <pc:docMk/>
            <pc:sldMk cId="3977587906" sldId="952"/>
            <ac:spMk id="5" creationId="{105A64D5-E6BC-480A-697B-1CBA6CB0B045}"/>
          </ac:spMkLst>
        </pc:spChg>
        <pc:spChg chg="add mod">
          <ac:chgData name="Palit, Tapti" userId="dec6fbcd-7598-406a-8cbf-504d4a3bac15" providerId="ADAL" clId="{ECD42228-5B96-4A72-B268-C46DF994E6B7}" dt="2024-01-30T16:50:15.661" v="93016"/>
          <ac:spMkLst>
            <pc:docMk/>
            <pc:sldMk cId="3977587906" sldId="952"/>
            <ac:spMk id="5" creationId="{186C09D5-3FEA-F87E-F5D9-E83FF3AA9882}"/>
          </ac:spMkLst>
        </pc:spChg>
        <pc:spChg chg="add del mod ord">
          <ac:chgData name="Palit, Tapti" userId="dec6fbcd-7598-406a-8cbf-504d4a3bac15" providerId="ADAL" clId="{ECD42228-5B96-4A72-B268-C46DF994E6B7}" dt="2024-01-27T02:56:18.172" v="62414"/>
          <ac:spMkLst>
            <pc:docMk/>
            <pc:sldMk cId="3977587906" sldId="952"/>
            <ac:spMk id="5" creationId="{66334DF2-3D1C-087C-F429-CF23D244B554}"/>
          </ac:spMkLst>
        </pc:spChg>
        <pc:spChg chg="mod">
          <ac:chgData name="Palit, Tapti" userId="dec6fbcd-7598-406a-8cbf-504d4a3bac15" providerId="ADAL" clId="{ECD42228-5B96-4A72-B268-C46DF994E6B7}" dt="2024-01-29T02:33:23.919" v="74572" actId="113"/>
          <ac:spMkLst>
            <pc:docMk/>
            <pc:sldMk cId="3977587906" sldId="952"/>
            <ac:spMk id="6" creationId="{62E4901C-C217-DD54-593C-0E523C998F49}"/>
          </ac:spMkLst>
        </pc:spChg>
        <pc:spChg chg="mod ord">
          <ac:chgData name="Palit, Tapti" userId="dec6fbcd-7598-406a-8cbf-504d4a3bac15" providerId="ADAL" clId="{ECD42228-5B96-4A72-B268-C46DF994E6B7}" dt="2024-01-29T16:24:18.839" v="79991" actId="20577"/>
          <ac:spMkLst>
            <pc:docMk/>
            <pc:sldMk cId="3977587906" sldId="952"/>
            <ac:spMk id="7" creationId="{F6DAE43A-F91E-1C9B-002B-6DADFDE55F0A}"/>
          </ac:spMkLst>
        </pc:spChg>
        <pc:spChg chg="del mod">
          <ac:chgData name="Palit, Tapti" userId="dec6fbcd-7598-406a-8cbf-504d4a3bac15" providerId="ADAL" clId="{ECD42228-5B96-4A72-B268-C46DF994E6B7}" dt="2024-01-25T02:51:16.266" v="47373" actId="478"/>
          <ac:spMkLst>
            <pc:docMk/>
            <pc:sldMk cId="3977587906" sldId="952"/>
            <ac:spMk id="8" creationId="{1BE69067-C2E7-9EA3-F64F-6B09E2A6487D}"/>
          </ac:spMkLst>
        </pc:spChg>
        <pc:spChg chg="add mod">
          <ac:chgData name="Palit, Tapti" userId="dec6fbcd-7598-406a-8cbf-504d4a3bac15" providerId="ADAL" clId="{ECD42228-5B96-4A72-B268-C46DF994E6B7}" dt="2024-01-27T02:56:32.875" v="62415" actId="21"/>
          <ac:spMkLst>
            <pc:docMk/>
            <pc:sldMk cId="3977587906" sldId="952"/>
            <ac:spMk id="8" creationId="{2E58F2D9-DCE0-EA1E-D127-B27D640ACC79}"/>
          </ac:spMkLst>
        </pc:spChg>
        <pc:spChg chg="add mod">
          <ac:chgData name="Palit, Tapti" userId="dec6fbcd-7598-406a-8cbf-504d4a3bac15" providerId="ADAL" clId="{ECD42228-5B96-4A72-B268-C46DF994E6B7}" dt="2024-01-28T04:45:00.096" v="68473" actId="1076"/>
          <ac:spMkLst>
            <pc:docMk/>
            <pc:sldMk cId="3977587906" sldId="952"/>
            <ac:spMk id="9" creationId="{1C5D2518-FEE9-AA82-C350-948DEB106D58}"/>
          </ac:spMkLst>
        </pc:spChg>
        <pc:spChg chg="add del mod">
          <ac:chgData name="Palit, Tapti" userId="dec6fbcd-7598-406a-8cbf-504d4a3bac15" providerId="ADAL" clId="{ECD42228-5B96-4A72-B268-C46DF994E6B7}" dt="2024-01-29T02:33:01.721" v="74569" actId="478"/>
          <ac:spMkLst>
            <pc:docMk/>
            <pc:sldMk cId="3977587906" sldId="952"/>
            <ac:spMk id="9" creationId="{C728E4E0-956B-C3FF-CE79-C012FE808DBB}"/>
          </ac:spMkLst>
        </pc:spChg>
        <pc:spChg chg="add mod">
          <ac:chgData name="Palit, Tapti" userId="dec6fbcd-7598-406a-8cbf-504d4a3bac15" providerId="ADAL" clId="{ECD42228-5B96-4A72-B268-C46DF994E6B7}" dt="2024-01-28T04:44:55.210" v="68458" actId="1076"/>
          <ac:spMkLst>
            <pc:docMk/>
            <pc:sldMk cId="3977587906" sldId="952"/>
            <ac:spMk id="10" creationId="{1F8B43F7-0E4C-56DC-376F-5EFA445BE726}"/>
          </ac:spMkLst>
        </pc:spChg>
        <pc:spChg chg="add mod">
          <ac:chgData name="Palit, Tapti" userId="dec6fbcd-7598-406a-8cbf-504d4a3bac15" providerId="ADAL" clId="{ECD42228-5B96-4A72-B268-C46DF994E6B7}" dt="2024-01-30T16:50:15.661" v="93016"/>
          <ac:spMkLst>
            <pc:docMk/>
            <pc:sldMk cId="3977587906" sldId="952"/>
            <ac:spMk id="11" creationId="{7608BA5C-63A5-6633-EA93-3EC2E11CDF82}"/>
          </ac:spMkLst>
        </pc:spChg>
        <pc:spChg chg="del mod">
          <ac:chgData name="Palit, Tapti" userId="dec6fbcd-7598-406a-8cbf-504d4a3bac15" providerId="ADAL" clId="{ECD42228-5B96-4A72-B268-C46DF994E6B7}" dt="2024-01-25T02:51:28.501" v="47411" actId="478"/>
          <ac:spMkLst>
            <pc:docMk/>
            <pc:sldMk cId="3977587906" sldId="952"/>
            <ac:spMk id="11" creationId="{C7EBFFF3-1F10-6E48-C176-326196CA6DA6}"/>
          </ac:spMkLst>
        </pc:spChg>
        <pc:spChg chg="add del mod">
          <ac:chgData name="Palit, Tapti" userId="dec6fbcd-7598-406a-8cbf-504d4a3bac15" providerId="ADAL" clId="{ECD42228-5B96-4A72-B268-C46DF994E6B7}" dt="2024-01-30T14:41:04.104" v="91397" actId="478"/>
          <ac:spMkLst>
            <pc:docMk/>
            <pc:sldMk cId="3977587906" sldId="952"/>
            <ac:spMk id="11" creationId="{D43F1776-11E4-AC78-E7F2-FCA88F0C41B6}"/>
          </ac:spMkLst>
        </pc:spChg>
        <pc:spChg chg="add mod">
          <ac:chgData name="Palit, Tapti" userId="dec6fbcd-7598-406a-8cbf-504d4a3bac15" providerId="ADAL" clId="{ECD42228-5B96-4A72-B268-C46DF994E6B7}" dt="2024-01-28T04:44:55.210" v="68458" actId="1076"/>
          <ac:spMkLst>
            <pc:docMk/>
            <pc:sldMk cId="3977587906" sldId="952"/>
            <ac:spMk id="11" creationId="{F0945747-7C0F-1691-E53F-73C05E66FD9A}"/>
          </ac:spMkLst>
        </pc:spChg>
        <pc:spChg chg="add mod">
          <ac:chgData name="Palit, Tapti" userId="dec6fbcd-7598-406a-8cbf-504d4a3bac15" providerId="ADAL" clId="{ECD42228-5B96-4A72-B268-C46DF994E6B7}" dt="2024-01-30T16:50:15.661" v="93016"/>
          <ac:spMkLst>
            <pc:docMk/>
            <pc:sldMk cId="3977587906" sldId="952"/>
            <ac:spMk id="12" creationId="{AB8B7BD7-70B0-C2F7-E1FF-C606985F87CF}"/>
          </ac:spMkLst>
        </pc:spChg>
        <pc:spChg chg="add mod">
          <ac:chgData name="Palit, Tapti" userId="dec6fbcd-7598-406a-8cbf-504d4a3bac15" providerId="ADAL" clId="{ECD42228-5B96-4A72-B268-C46DF994E6B7}" dt="2024-01-30T16:50:15.661" v="93016"/>
          <ac:spMkLst>
            <pc:docMk/>
            <pc:sldMk cId="3977587906" sldId="952"/>
            <ac:spMk id="13" creationId="{FFE0312B-DAFA-3A2E-FF85-9CB9985EDCEA}"/>
          </ac:spMkLst>
        </pc:spChg>
        <pc:graphicFrameChg chg="add del mod">
          <ac:chgData name="Palit, Tapti" userId="dec6fbcd-7598-406a-8cbf-504d4a3bac15" providerId="ADAL" clId="{ECD42228-5B96-4A72-B268-C46DF994E6B7}" dt="2024-01-30T14:41:07.412" v="91398" actId="478"/>
          <ac:graphicFrameMkLst>
            <pc:docMk/>
            <pc:sldMk cId="3977587906" sldId="952"/>
            <ac:graphicFrameMk id="10" creationId="{39AE8F78-D277-E3DC-3D2C-1D4BA45EE0B1}"/>
          </ac:graphicFrameMkLst>
        </pc:graphicFrameChg>
        <pc:cxnChg chg="add mod">
          <ac:chgData name="Palit, Tapti" userId="dec6fbcd-7598-406a-8cbf-504d4a3bac15" providerId="ADAL" clId="{ECD42228-5B96-4A72-B268-C46DF994E6B7}" dt="2024-01-30T16:50:15.661" v="93016"/>
          <ac:cxnSpMkLst>
            <pc:docMk/>
            <pc:sldMk cId="3977587906" sldId="952"/>
            <ac:cxnSpMk id="9" creationId="{C3CB684B-8343-F0A1-1AC9-7E5809D80E6B}"/>
          </ac:cxnSpMkLst>
        </pc:cxnChg>
        <pc:cxnChg chg="add mod">
          <ac:chgData name="Palit, Tapti" userId="dec6fbcd-7598-406a-8cbf-504d4a3bac15" providerId="ADAL" clId="{ECD42228-5B96-4A72-B268-C46DF994E6B7}" dt="2024-01-30T16:50:15.661" v="93016"/>
          <ac:cxnSpMkLst>
            <pc:docMk/>
            <pc:sldMk cId="3977587906" sldId="952"/>
            <ac:cxnSpMk id="10" creationId="{31C40F5C-D4D5-4AC7-1FC9-5AD81A050D58}"/>
          </ac:cxnSpMkLst>
        </pc:cxnChg>
        <pc:cxnChg chg="add mod">
          <ac:chgData name="Palit, Tapti" userId="dec6fbcd-7598-406a-8cbf-504d4a3bac15" providerId="ADAL" clId="{ECD42228-5B96-4A72-B268-C46DF994E6B7}" dt="2024-02-08T21:15:38.455" v="100766" actId="692"/>
          <ac:cxnSpMkLst>
            <pc:docMk/>
            <pc:sldMk cId="3977587906" sldId="952"/>
            <ac:cxnSpMk id="14" creationId="{8FA4F9A0-3B49-FCA2-AE78-9C8518675596}"/>
          </ac:cxnSpMkLst>
        </pc:cxnChg>
        <pc:cxnChg chg="add mod">
          <ac:chgData name="Palit, Tapti" userId="dec6fbcd-7598-406a-8cbf-504d4a3bac15" providerId="ADAL" clId="{ECD42228-5B96-4A72-B268-C46DF994E6B7}" dt="2024-02-08T21:15:38.455" v="100766" actId="692"/>
          <ac:cxnSpMkLst>
            <pc:docMk/>
            <pc:sldMk cId="3977587906" sldId="952"/>
            <ac:cxnSpMk id="16" creationId="{DAE6476C-40AD-6234-0743-381192229A17}"/>
          </ac:cxnSpMkLst>
        </pc:cxnChg>
      </pc:sldChg>
      <pc:sldChg chg="addSp delSp modSp add mod modAnim chgLayout modNotesTx">
        <pc:chgData name="Palit, Tapti" userId="dec6fbcd-7598-406a-8cbf-504d4a3bac15" providerId="ADAL" clId="{ECD42228-5B96-4A72-B268-C46DF994E6B7}" dt="2024-02-11T18:19:12.354" v="111952" actId="20577"/>
        <pc:sldMkLst>
          <pc:docMk/>
          <pc:sldMk cId="4184047564" sldId="952"/>
        </pc:sldMkLst>
        <pc:spChg chg="mod ord">
          <ac:chgData name="Palit, Tapti" userId="dec6fbcd-7598-406a-8cbf-504d4a3bac15" providerId="ADAL" clId="{ECD42228-5B96-4A72-B268-C46DF994E6B7}" dt="2024-02-09T03:39:54.312" v="103634" actId="20577"/>
          <ac:spMkLst>
            <pc:docMk/>
            <pc:sldMk cId="4184047564" sldId="952"/>
            <ac:spMk id="2" creationId="{19C7877A-FD29-82FF-290E-40B0DDA477D0}"/>
          </ac:spMkLst>
        </pc:spChg>
        <pc:spChg chg="mod">
          <ac:chgData name="Palit, Tapti" userId="dec6fbcd-7598-406a-8cbf-504d4a3bac15" providerId="ADAL" clId="{ECD42228-5B96-4A72-B268-C46DF994E6B7}" dt="2024-02-09T17:09:56.644" v="106335" actId="164"/>
          <ac:spMkLst>
            <pc:docMk/>
            <pc:sldMk cId="4184047564" sldId="952"/>
            <ac:spMk id="3" creationId="{F14BD0B5-251C-9D47-CFB1-4B8E1960073E}"/>
          </ac:spMkLst>
        </pc:spChg>
        <pc:spChg chg="add del mod">
          <ac:chgData name="Palit, Tapti" userId="dec6fbcd-7598-406a-8cbf-504d4a3bac15" providerId="ADAL" clId="{ECD42228-5B96-4A72-B268-C46DF994E6B7}" dt="2024-02-09T03:38:06.593" v="103469" actId="6264"/>
          <ac:spMkLst>
            <pc:docMk/>
            <pc:sldMk cId="4184047564" sldId="952"/>
            <ac:spMk id="4" creationId="{B09048EC-3DCF-A38F-AD3A-4E69C3A770EC}"/>
          </ac:spMkLst>
        </pc:spChg>
        <pc:spChg chg="mod">
          <ac:chgData name="Palit, Tapti" userId="dec6fbcd-7598-406a-8cbf-504d4a3bac15" providerId="ADAL" clId="{ECD42228-5B96-4A72-B268-C46DF994E6B7}" dt="2024-02-09T17:09:56.644" v="106335" actId="164"/>
          <ac:spMkLst>
            <pc:docMk/>
            <pc:sldMk cId="4184047564" sldId="952"/>
            <ac:spMk id="5" creationId="{9A5D661E-7247-CEC8-E05A-5FF914042A09}"/>
          </ac:spMkLst>
        </pc:spChg>
        <pc:spChg chg="mod ord">
          <ac:chgData name="Palit, Tapti" userId="dec6fbcd-7598-406a-8cbf-504d4a3bac15" providerId="ADAL" clId="{ECD42228-5B96-4A72-B268-C46DF994E6B7}" dt="2024-02-09T03:38:22.126" v="103561" actId="20577"/>
          <ac:spMkLst>
            <pc:docMk/>
            <pc:sldMk cId="4184047564" sldId="952"/>
            <ac:spMk id="7" creationId="{D04A5DCE-3987-E0C1-FAEC-7658BB300C0C}"/>
          </ac:spMkLst>
        </pc:spChg>
        <pc:spChg chg="del">
          <ac:chgData name="Palit, Tapti" userId="dec6fbcd-7598-406a-8cbf-504d4a3bac15" providerId="ADAL" clId="{ECD42228-5B96-4A72-B268-C46DF994E6B7}" dt="2024-02-09T03:38:06.593" v="103469" actId="6264"/>
          <ac:spMkLst>
            <pc:docMk/>
            <pc:sldMk cId="4184047564" sldId="952"/>
            <ac:spMk id="8" creationId="{DF35F9ED-8656-5930-7601-E19CEEFDBEB3}"/>
          </ac:spMkLst>
        </pc:spChg>
        <pc:spChg chg="mod">
          <ac:chgData name="Palit, Tapti" userId="dec6fbcd-7598-406a-8cbf-504d4a3bac15" providerId="ADAL" clId="{ECD42228-5B96-4A72-B268-C46DF994E6B7}" dt="2024-02-09T17:09:56.644" v="106335" actId="164"/>
          <ac:spMkLst>
            <pc:docMk/>
            <pc:sldMk cId="4184047564" sldId="952"/>
            <ac:spMk id="11" creationId="{8819A087-8EF6-B703-A453-6EC65F63B2AA}"/>
          </ac:spMkLst>
        </pc:spChg>
        <pc:spChg chg="mod">
          <ac:chgData name="Palit, Tapti" userId="dec6fbcd-7598-406a-8cbf-504d4a3bac15" providerId="ADAL" clId="{ECD42228-5B96-4A72-B268-C46DF994E6B7}" dt="2024-02-09T17:09:56.644" v="106335" actId="164"/>
          <ac:spMkLst>
            <pc:docMk/>
            <pc:sldMk cId="4184047564" sldId="952"/>
            <ac:spMk id="12" creationId="{BE0E4FA1-E2D3-79DA-B9BD-0949E52CCF91}"/>
          </ac:spMkLst>
        </pc:spChg>
        <pc:spChg chg="mod">
          <ac:chgData name="Palit, Tapti" userId="dec6fbcd-7598-406a-8cbf-504d4a3bac15" providerId="ADAL" clId="{ECD42228-5B96-4A72-B268-C46DF994E6B7}" dt="2024-02-09T17:09:56.644" v="106335" actId="164"/>
          <ac:spMkLst>
            <pc:docMk/>
            <pc:sldMk cId="4184047564" sldId="952"/>
            <ac:spMk id="13" creationId="{90BF1899-9404-E572-34D7-EF25D0AB9410}"/>
          </ac:spMkLst>
        </pc:spChg>
        <pc:spChg chg="add del mod">
          <ac:chgData name="Palit, Tapti" userId="dec6fbcd-7598-406a-8cbf-504d4a3bac15" providerId="ADAL" clId="{ECD42228-5B96-4A72-B268-C46DF994E6B7}" dt="2024-02-09T03:38:06.593" v="103469" actId="6264"/>
          <ac:spMkLst>
            <pc:docMk/>
            <pc:sldMk cId="4184047564" sldId="952"/>
            <ac:spMk id="15" creationId="{E5B6D569-0630-FADC-5F3D-B3F5AF08BD58}"/>
          </ac:spMkLst>
        </pc:spChg>
        <pc:spChg chg="add mod ord">
          <ac:chgData name="Palit, Tapti" userId="dec6fbcd-7598-406a-8cbf-504d4a3bac15" providerId="ADAL" clId="{ECD42228-5B96-4A72-B268-C46DF994E6B7}" dt="2024-02-09T03:38:06.593" v="103469" actId="6264"/>
          <ac:spMkLst>
            <pc:docMk/>
            <pc:sldMk cId="4184047564" sldId="952"/>
            <ac:spMk id="17" creationId="{9D05EB95-D6ED-CBD4-BD98-543F27443FDA}"/>
          </ac:spMkLst>
        </pc:spChg>
        <pc:grpChg chg="add mod">
          <ac:chgData name="Palit, Tapti" userId="dec6fbcd-7598-406a-8cbf-504d4a3bac15" providerId="ADAL" clId="{ECD42228-5B96-4A72-B268-C46DF994E6B7}" dt="2024-02-09T17:09:56.644" v="106335" actId="164"/>
          <ac:grpSpMkLst>
            <pc:docMk/>
            <pc:sldMk cId="4184047564" sldId="952"/>
            <ac:grpSpMk id="4" creationId="{9EF1E918-7B29-8916-E0AF-A69AA88D2A0A}"/>
          </ac:grpSpMkLst>
        </pc:grpChg>
        <pc:cxnChg chg="mod">
          <ac:chgData name="Palit, Tapti" userId="dec6fbcd-7598-406a-8cbf-504d4a3bac15" providerId="ADAL" clId="{ECD42228-5B96-4A72-B268-C46DF994E6B7}" dt="2024-02-09T17:09:56.644" v="106335" actId="164"/>
          <ac:cxnSpMkLst>
            <pc:docMk/>
            <pc:sldMk cId="4184047564" sldId="952"/>
            <ac:cxnSpMk id="9" creationId="{81B2008E-80F7-DFB8-9DC1-7D834234ADB4}"/>
          </ac:cxnSpMkLst>
        </pc:cxnChg>
        <pc:cxnChg chg="mod">
          <ac:chgData name="Palit, Tapti" userId="dec6fbcd-7598-406a-8cbf-504d4a3bac15" providerId="ADAL" clId="{ECD42228-5B96-4A72-B268-C46DF994E6B7}" dt="2024-02-09T17:09:56.644" v="106335" actId="164"/>
          <ac:cxnSpMkLst>
            <pc:docMk/>
            <pc:sldMk cId="4184047564" sldId="952"/>
            <ac:cxnSpMk id="10" creationId="{D81A7B20-67B9-F126-2754-91F8AEE7330C}"/>
          </ac:cxnSpMkLst>
        </pc:cxnChg>
        <pc:cxnChg chg="mod">
          <ac:chgData name="Palit, Tapti" userId="dec6fbcd-7598-406a-8cbf-504d4a3bac15" providerId="ADAL" clId="{ECD42228-5B96-4A72-B268-C46DF994E6B7}" dt="2024-02-09T17:09:56.644" v="106335" actId="164"/>
          <ac:cxnSpMkLst>
            <pc:docMk/>
            <pc:sldMk cId="4184047564" sldId="952"/>
            <ac:cxnSpMk id="14" creationId="{B80A98C3-AE99-FE26-6E63-D44C7658ADA7}"/>
          </ac:cxnSpMkLst>
        </pc:cxnChg>
        <pc:cxnChg chg="mod">
          <ac:chgData name="Palit, Tapti" userId="dec6fbcd-7598-406a-8cbf-504d4a3bac15" providerId="ADAL" clId="{ECD42228-5B96-4A72-B268-C46DF994E6B7}" dt="2024-02-09T17:09:56.644" v="106335" actId="164"/>
          <ac:cxnSpMkLst>
            <pc:docMk/>
            <pc:sldMk cId="4184047564" sldId="952"/>
            <ac:cxnSpMk id="16" creationId="{F79B5D6C-910B-CBD2-C4E5-5561B0319ABC}"/>
          </ac:cxnSpMkLst>
        </pc:cxnChg>
      </pc:sldChg>
      <pc:sldChg chg="add del">
        <pc:chgData name="Palit, Tapti" userId="dec6fbcd-7598-406a-8cbf-504d4a3bac15" providerId="ADAL" clId="{ECD42228-5B96-4A72-B268-C46DF994E6B7}" dt="2024-01-25T02:50:46.193" v="47366" actId="47"/>
        <pc:sldMkLst>
          <pc:docMk/>
          <pc:sldMk cId="636308897" sldId="953"/>
        </pc:sldMkLst>
      </pc:sldChg>
      <pc:sldChg chg="addSp delSp modSp add del mod delAnim modNotesTx">
        <pc:chgData name="Palit, Tapti" userId="dec6fbcd-7598-406a-8cbf-504d4a3bac15" providerId="ADAL" clId="{ECD42228-5B96-4A72-B268-C46DF994E6B7}" dt="2024-01-27T04:26:26.981" v="63210" actId="2696"/>
        <pc:sldMkLst>
          <pc:docMk/>
          <pc:sldMk cId="2856354667" sldId="953"/>
        </pc:sldMkLst>
        <pc:spChg chg="del">
          <ac:chgData name="Palit, Tapti" userId="dec6fbcd-7598-406a-8cbf-504d4a3bac15" providerId="ADAL" clId="{ECD42228-5B96-4A72-B268-C46DF994E6B7}" dt="2024-01-27T02:56:06.865" v="62410" actId="21"/>
          <ac:spMkLst>
            <pc:docMk/>
            <pc:sldMk cId="2856354667" sldId="953"/>
            <ac:spMk id="3" creationId="{249D8319-1DD5-AE89-1883-86EAF8C7D271}"/>
          </ac:spMkLst>
        </pc:spChg>
        <pc:spChg chg="mod">
          <ac:chgData name="Palit, Tapti" userId="dec6fbcd-7598-406a-8cbf-504d4a3bac15" providerId="ADAL" clId="{ECD42228-5B96-4A72-B268-C46DF994E6B7}" dt="2024-01-25T03:17:45.736" v="48255" actId="20577"/>
          <ac:spMkLst>
            <pc:docMk/>
            <pc:sldMk cId="2856354667" sldId="953"/>
            <ac:spMk id="6" creationId="{62E4901C-C217-DD54-593C-0E523C998F49}"/>
          </ac:spMkLst>
        </pc:spChg>
        <pc:spChg chg="mod">
          <ac:chgData name="Palit, Tapti" userId="dec6fbcd-7598-406a-8cbf-504d4a3bac15" providerId="ADAL" clId="{ECD42228-5B96-4A72-B268-C46DF994E6B7}" dt="2024-01-25T03:18:45.587" v="48268" actId="20577"/>
          <ac:spMkLst>
            <pc:docMk/>
            <pc:sldMk cId="2856354667" sldId="953"/>
            <ac:spMk id="7" creationId="{F6DAE43A-F91E-1C9B-002B-6DADFDE55F0A}"/>
          </ac:spMkLst>
        </pc:spChg>
        <pc:spChg chg="del">
          <ac:chgData name="Palit, Tapti" userId="dec6fbcd-7598-406a-8cbf-504d4a3bac15" providerId="ADAL" clId="{ECD42228-5B96-4A72-B268-C46DF994E6B7}" dt="2024-01-25T02:51:35.632" v="47413" actId="478"/>
          <ac:spMkLst>
            <pc:docMk/>
            <pc:sldMk cId="2856354667" sldId="953"/>
            <ac:spMk id="8" creationId="{1BE69067-C2E7-9EA3-F64F-6B09E2A6487D}"/>
          </ac:spMkLst>
        </pc:spChg>
        <pc:spChg chg="add mod">
          <ac:chgData name="Palit, Tapti" userId="dec6fbcd-7598-406a-8cbf-504d4a3bac15" providerId="ADAL" clId="{ECD42228-5B96-4A72-B268-C46DF994E6B7}" dt="2024-01-27T02:56:06.865" v="62410" actId="21"/>
          <ac:spMkLst>
            <pc:docMk/>
            <pc:sldMk cId="2856354667" sldId="953"/>
            <ac:spMk id="8" creationId="{A8E6608E-5D67-558B-8C22-0C4EECF0E294}"/>
          </ac:spMkLst>
        </pc:spChg>
        <pc:spChg chg="del">
          <ac:chgData name="Palit, Tapti" userId="dec6fbcd-7598-406a-8cbf-504d4a3bac15" providerId="ADAL" clId="{ECD42228-5B96-4A72-B268-C46DF994E6B7}" dt="2024-01-25T02:51:37.708" v="47414" actId="478"/>
          <ac:spMkLst>
            <pc:docMk/>
            <pc:sldMk cId="2856354667" sldId="953"/>
            <ac:spMk id="11" creationId="{C7EBFFF3-1F10-6E48-C176-326196CA6DA6}"/>
          </ac:spMkLst>
        </pc:spChg>
      </pc:sldChg>
      <pc:sldChg chg="add del mod modShow">
        <pc:chgData name="Palit, Tapti" userId="dec6fbcd-7598-406a-8cbf-504d4a3bac15" providerId="ADAL" clId="{ECD42228-5B96-4A72-B268-C46DF994E6B7}" dt="2024-01-28T03:44:01.241" v="67437" actId="47"/>
        <pc:sldMkLst>
          <pc:docMk/>
          <pc:sldMk cId="3672674672" sldId="953"/>
        </pc:sldMkLst>
      </pc:sldChg>
      <pc:sldChg chg="addSp delSp modSp add mod modAnim addCm modNotesTx">
        <pc:chgData name="Palit, Tapti" userId="dec6fbcd-7598-406a-8cbf-504d4a3bac15" providerId="ADAL" clId="{ECD42228-5B96-4A72-B268-C46DF994E6B7}" dt="2024-01-25T06:03:25.494" v="53421"/>
        <pc:sldMkLst>
          <pc:docMk/>
          <pc:sldMk cId="2246639542" sldId="954"/>
        </pc:sldMkLst>
        <pc:spChg chg="mod">
          <ac:chgData name="Palit, Tapti" userId="dec6fbcd-7598-406a-8cbf-504d4a3bac15" providerId="ADAL" clId="{ECD42228-5B96-4A72-B268-C46DF994E6B7}" dt="2024-01-25T03:07:25.928" v="47888" actId="20577"/>
          <ac:spMkLst>
            <pc:docMk/>
            <pc:sldMk cId="2246639542" sldId="954"/>
            <ac:spMk id="2" creationId="{D7EC638E-4A77-46B8-B32A-298B47F2DEB0}"/>
          </ac:spMkLst>
        </pc:spChg>
        <pc:spChg chg="mod">
          <ac:chgData name="Palit, Tapti" userId="dec6fbcd-7598-406a-8cbf-504d4a3bac15" providerId="ADAL" clId="{ECD42228-5B96-4A72-B268-C46DF994E6B7}" dt="2024-01-25T03:08:13.507" v="47971" actId="115"/>
          <ac:spMkLst>
            <pc:docMk/>
            <pc:sldMk cId="2246639542" sldId="954"/>
            <ac:spMk id="3" creationId="{DBF81D88-EE7F-4956-ADB0-DA856615FD00}"/>
          </ac:spMkLst>
        </pc:spChg>
        <pc:spChg chg="add del mod">
          <ac:chgData name="Palit, Tapti" userId="dec6fbcd-7598-406a-8cbf-504d4a3bac15" providerId="ADAL" clId="{ECD42228-5B96-4A72-B268-C46DF994E6B7}" dt="2024-01-25T05:21:40.303" v="51711" actId="20577"/>
          <ac:spMkLst>
            <pc:docMk/>
            <pc:sldMk cId="2246639542" sldId="954"/>
            <ac:spMk id="5" creationId="{31DCD2A0-6CAE-119A-2D94-9777B39F7F53}"/>
          </ac:spMkLst>
        </pc:spChg>
        <pc:spChg chg="mod">
          <ac:chgData name="Palit, Tapti" userId="dec6fbcd-7598-406a-8cbf-504d4a3bac15" providerId="ADAL" clId="{ECD42228-5B96-4A72-B268-C46DF994E6B7}" dt="2024-01-25T03:17:22.583" v="48243" actId="20577"/>
          <ac:spMkLst>
            <pc:docMk/>
            <pc:sldMk cId="2246639542" sldId="954"/>
            <ac:spMk id="31" creationId="{A1AE6AAE-C7D3-E8E2-BBBE-C8BA0B0FDD7B}"/>
          </ac:spMkLst>
        </pc:spChg>
        <pc:graphicFrameChg chg="modGraphic">
          <ac:chgData name="Palit, Tapti" userId="dec6fbcd-7598-406a-8cbf-504d4a3bac15" providerId="ADAL" clId="{ECD42228-5B96-4A72-B268-C46DF994E6B7}" dt="2024-01-25T03:17:27.242" v="48245" actId="20577"/>
          <ac:graphicFrameMkLst>
            <pc:docMk/>
            <pc:sldMk cId="2246639542" sldId="954"/>
            <ac:graphicFrameMk id="32" creationId="{662E3E91-EC1F-FAC9-6710-BA112B8C33B9}"/>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6:03:25.494" v="53421"/>
              <pc2:cmMkLst xmlns:pc2="http://schemas.microsoft.com/office/powerpoint/2019/9/main/command">
                <pc:docMk/>
                <pc:sldMk cId="2246639542" sldId="954"/>
                <pc2:cmMk id="{D507A8DD-1726-4621-9012-4E1B7611B8BE}"/>
              </pc2:cmMkLst>
            </pc226:cmChg>
          </p:ext>
        </pc:extLst>
      </pc:sldChg>
      <pc:sldChg chg="del">
        <pc:chgData name="Palit, Tapti" userId="dec6fbcd-7598-406a-8cbf-504d4a3bac15" providerId="ADAL" clId="{ECD42228-5B96-4A72-B268-C46DF994E6B7}" dt="2024-01-28T03:44:01.241" v="67437" actId="47"/>
        <pc:sldMkLst>
          <pc:docMk/>
          <pc:sldMk cId="2921979171" sldId="954"/>
        </pc:sldMkLst>
      </pc:sldChg>
      <pc:sldChg chg="modSp add del mod">
        <pc:chgData name="Palit, Tapti" userId="dec6fbcd-7598-406a-8cbf-504d4a3bac15" providerId="ADAL" clId="{ECD42228-5B96-4A72-B268-C46DF994E6B7}" dt="2024-01-25T03:03:55.578" v="47650" actId="47"/>
        <pc:sldMkLst>
          <pc:docMk/>
          <pc:sldMk cId="2928650787" sldId="954"/>
        </pc:sldMkLst>
        <pc:graphicFrameChg chg="modGraphic">
          <ac:chgData name="Palit, Tapti" userId="dec6fbcd-7598-406a-8cbf-504d4a3bac15" providerId="ADAL" clId="{ECD42228-5B96-4A72-B268-C46DF994E6B7}" dt="2024-01-25T03:02:11.662" v="47607" actId="20577"/>
          <ac:graphicFrameMkLst>
            <pc:docMk/>
            <pc:sldMk cId="2928650787" sldId="954"/>
            <ac:graphicFrameMk id="32" creationId="{662E3E91-EC1F-FAC9-6710-BA112B8C33B9}"/>
          </ac:graphicFrameMkLst>
        </pc:graphicFrameChg>
      </pc:sldChg>
      <pc:sldChg chg="del">
        <pc:chgData name="Palit, Tapti" userId="dec6fbcd-7598-406a-8cbf-504d4a3bac15" providerId="ADAL" clId="{ECD42228-5B96-4A72-B268-C46DF994E6B7}" dt="2024-01-28T03:44:01.241" v="67437" actId="47"/>
        <pc:sldMkLst>
          <pc:docMk/>
          <pc:sldMk cId="1450890181" sldId="955"/>
        </pc:sldMkLst>
      </pc:sldChg>
      <pc:sldChg chg="modSp add mod modAnim modNotesTx">
        <pc:chgData name="Palit, Tapti" userId="dec6fbcd-7598-406a-8cbf-504d4a3bac15" providerId="ADAL" clId="{ECD42228-5B96-4A72-B268-C46DF994E6B7}" dt="2024-01-25T05:21:31.522" v="51690" actId="20577"/>
        <pc:sldMkLst>
          <pc:docMk/>
          <pc:sldMk cId="3614479962" sldId="955"/>
        </pc:sldMkLst>
        <pc:spChg chg="mod">
          <ac:chgData name="Palit, Tapti" userId="dec6fbcd-7598-406a-8cbf-504d4a3bac15" providerId="ADAL" clId="{ECD42228-5B96-4A72-B268-C46DF994E6B7}" dt="2024-01-25T03:08:04.361" v="47969" actId="20577"/>
          <ac:spMkLst>
            <pc:docMk/>
            <pc:sldMk cId="3614479962" sldId="955"/>
            <ac:spMk id="2" creationId="{D7EC638E-4A77-46B8-B32A-298B47F2DEB0}"/>
          </ac:spMkLst>
        </pc:spChg>
        <pc:spChg chg="mod">
          <ac:chgData name="Palit, Tapti" userId="dec6fbcd-7598-406a-8cbf-504d4a3bac15" providerId="ADAL" clId="{ECD42228-5B96-4A72-B268-C46DF994E6B7}" dt="2024-01-25T03:08:31.563" v="47988" actId="20577"/>
          <ac:spMkLst>
            <pc:docMk/>
            <pc:sldMk cId="3614479962" sldId="955"/>
            <ac:spMk id="3" creationId="{DBF81D88-EE7F-4956-ADB0-DA856615FD00}"/>
          </ac:spMkLst>
        </pc:spChg>
        <pc:spChg chg="mod">
          <ac:chgData name="Palit, Tapti" userId="dec6fbcd-7598-406a-8cbf-504d4a3bac15" providerId="ADAL" clId="{ECD42228-5B96-4A72-B268-C46DF994E6B7}" dt="2024-01-25T05:21:31.522" v="51690" actId="20577"/>
          <ac:spMkLst>
            <pc:docMk/>
            <pc:sldMk cId="3614479962" sldId="955"/>
            <ac:spMk id="5" creationId="{31DCD2A0-6CAE-119A-2D94-9777B39F7F53}"/>
          </ac:spMkLst>
        </pc:spChg>
        <pc:spChg chg="mod">
          <ac:chgData name="Palit, Tapti" userId="dec6fbcd-7598-406a-8cbf-504d4a3bac15" providerId="ADAL" clId="{ECD42228-5B96-4A72-B268-C46DF994E6B7}" dt="2024-01-25T03:17:15.970" v="48239" actId="20577"/>
          <ac:spMkLst>
            <pc:docMk/>
            <pc:sldMk cId="3614479962" sldId="955"/>
            <ac:spMk id="31" creationId="{A1AE6AAE-C7D3-E8E2-BBBE-C8BA0B0FDD7B}"/>
          </ac:spMkLst>
        </pc:spChg>
        <pc:graphicFrameChg chg="modGraphic">
          <ac:chgData name="Palit, Tapti" userId="dec6fbcd-7598-406a-8cbf-504d4a3bac15" providerId="ADAL" clId="{ECD42228-5B96-4A72-B268-C46DF994E6B7}" dt="2024-01-25T03:17:07.356" v="48235" actId="20577"/>
          <ac:graphicFrameMkLst>
            <pc:docMk/>
            <pc:sldMk cId="3614479962" sldId="955"/>
            <ac:graphicFrameMk id="32" creationId="{662E3E91-EC1F-FAC9-6710-BA112B8C33B9}"/>
          </ac:graphicFrameMkLst>
        </pc:graphicFrameChg>
      </pc:sldChg>
      <pc:sldChg chg="addSp delSp modSp new del mod modAnim modNotesTx">
        <pc:chgData name="Palit, Tapti" userId="dec6fbcd-7598-406a-8cbf-504d4a3bac15" providerId="ADAL" clId="{ECD42228-5B96-4A72-B268-C46DF994E6B7}" dt="2024-01-25T04:10:58.298" v="49832" actId="47"/>
        <pc:sldMkLst>
          <pc:docMk/>
          <pc:sldMk cId="2880679987" sldId="956"/>
        </pc:sldMkLst>
        <pc:spChg chg="mod">
          <ac:chgData name="Palit, Tapti" userId="dec6fbcd-7598-406a-8cbf-504d4a3bac15" providerId="ADAL" clId="{ECD42228-5B96-4A72-B268-C46DF994E6B7}" dt="2024-01-25T03:10:56.085" v="48076"/>
          <ac:spMkLst>
            <pc:docMk/>
            <pc:sldMk cId="2880679987" sldId="956"/>
            <ac:spMk id="2" creationId="{FDEC5673-4EB4-878B-B7DE-09F3AA1B9603}"/>
          </ac:spMkLst>
        </pc:spChg>
        <pc:spChg chg="mod">
          <ac:chgData name="Palit, Tapti" userId="dec6fbcd-7598-406a-8cbf-504d4a3bac15" providerId="ADAL" clId="{ECD42228-5B96-4A72-B268-C46DF994E6B7}" dt="2024-01-25T03:09:54.783" v="48056" actId="20577"/>
          <ac:spMkLst>
            <pc:docMk/>
            <pc:sldMk cId="2880679987" sldId="956"/>
            <ac:spMk id="3" creationId="{E98C1DCC-AEB9-D170-1935-C498C2E82A67}"/>
          </ac:spMkLst>
        </pc:spChg>
        <pc:spChg chg="add del mod">
          <ac:chgData name="Palit, Tapti" userId="dec6fbcd-7598-406a-8cbf-504d4a3bac15" providerId="ADAL" clId="{ECD42228-5B96-4A72-B268-C46DF994E6B7}" dt="2024-01-25T03:11:08.749" v="48078" actId="478"/>
          <ac:spMkLst>
            <pc:docMk/>
            <pc:sldMk cId="2880679987" sldId="956"/>
            <ac:spMk id="5" creationId="{8F5B2BCC-4310-9FF4-91B1-CAC207701F61}"/>
          </ac:spMkLst>
        </pc:spChg>
        <pc:spChg chg="add mod">
          <ac:chgData name="Palit, Tapti" userId="dec6fbcd-7598-406a-8cbf-504d4a3bac15" providerId="ADAL" clId="{ECD42228-5B96-4A72-B268-C46DF994E6B7}" dt="2024-01-25T03:16:55.697" v="48231" actId="20577"/>
          <ac:spMkLst>
            <pc:docMk/>
            <pc:sldMk cId="2880679987" sldId="956"/>
            <ac:spMk id="6" creationId="{9473A10A-1BCB-B986-E52B-2B97AF258AF6}"/>
          </ac:spMkLst>
        </pc:spChg>
        <pc:spChg chg="add mod">
          <ac:chgData name="Palit, Tapti" userId="dec6fbcd-7598-406a-8cbf-504d4a3bac15" providerId="ADAL" clId="{ECD42228-5B96-4A72-B268-C46DF994E6B7}" dt="2024-01-25T03:15:15.807" v="48199"/>
          <ac:spMkLst>
            <pc:docMk/>
            <pc:sldMk cId="2880679987" sldId="956"/>
            <ac:spMk id="8" creationId="{B38A861B-C690-D454-DE36-12C707BC05DC}"/>
          </ac:spMkLst>
        </pc:spChg>
        <pc:graphicFrameChg chg="add mod modGraphic">
          <ac:chgData name="Palit, Tapti" userId="dec6fbcd-7598-406a-8cbf-504d4a3bac15" providerId="ADAL" clId="{ECD42228-5B96-4A72-B268-C46DF994E6B7}" dt="2024-01-25T03:17:03.012" v="48233" actId="20577"/>
          <ac:graphicFrameMkLst>
            <pc:docMk/>
            <pc:sldMk cId="2880679987" sldId="956"/>
            <ac:graphicFrameMk id="7" creationId="{8C99F6E6-C2F8-55F1-0B52-50C0C2DF7462}"/>
          </ac:graphicFrameMkLst>
        </pc:graphicFrameChg>
      </pc:sldChg>
      <pc:sldChg chg="modSp add mod">
        <pc:chgData name="Palit, Tapti" userId="dec6fbcd-7598-406a-8cbf-504d4a3bac15" providerId="ADAL" clId="{ECD42228-5B96-4A72-B268-C46DF994E6B7}" dt="2024-01-25T05:21:15.573" v="51654" actId="20577"/>
        <pc:sldMkLst>
          <pc:docMk/>
          <pc:sldMk cId="1168999811" sldId="957"/>
        </pc:sldMkLst>
        <pc:spChg chg="mod">
          <ac:chgData name="Palit, Tapti" userId="dec6fbcd-7598-406a-8cbf-504d4a3bac15" providerId="ADAL" clId="{ECD42228-5B96-4A72-B268-C46DF994E6B7}" dt="2024-01-25T03:16:48" v="48227" actId="20577"/>
          <ac:spMkLst>
            <pc:docMk/>
            <pc:sldMk cId="1168999811" sldId="957"/>
            <ac:spMk id="6" creationId="{9473A10A-1BCB-B986-E52B-2B97AF258AF6}"/>
          </ac:spMkLst>
        </pc:spChg>
        <pc:spChg chg="mod">
          <ac:chgData name="Palit, Tapti" userId="dec6fbcd-7598-406a-8cbf-504d4a3bac15" providerId="ADAL" clId="{ECD42228-5B96-4A72-B268-C46DF994E6B7}" dt="2024-01-25T05:21:15.573" v="51654" actId="20577"/>
          <ac:spMkLst>
            <pc:docMk/>
            <pc:sldMk cId="1168999811" sldId="957"/>
            <ac:spMk id="8" creationId="{B38A861B-C690-D454-DE36-12C707BC05DC}"/>
          </ac:spMkLst>
        </pc:spChg>
        <pc:graphicFrameChg chg="modGraphic">
          <ac:chgData name="Palit, Tapti" userId="dec6fbcd-7598-406a-8cbf-504d4a3bac15" providerId="ADAL" clId="{ECD42228-5B96-4A72-B268-C46DF994E6B7}" dt="2024-01-25T03:16:42.038" v="48223" actId="20577"/>
          <ac:graphicFrameMkLst>
            <pc:docMk/>
            <pc:sldMk cId="1168999811" sldId="957"/>
            <ac:graphicFrameMk id="7" creationId="{8C99F6E6-C2F8-55F1-0B52-50C0C2DF7462}"/>
          </ac:graphicFrameMkLst>
        </pc:graphicFrameChg>
      </pc:sldChg>
      <pc:sldChg chg="del">
        <pc:chgData name="Palit, Tapti" userId="dec6fbcd-7598-406a-8cbf-504d4a3bac15" providerId="ADAL" clId="{ECD42228-5B96-4A72-B268-C46DF994E6B7}" dt="2024-01-28T03:44:01.241" v="67437" actId="47"/>
        <pc:sldMkLst>
          <pc:docMk/>
          <pc:sldMk cId="2971057994" sldId="957"/>
        </pc:sldMkLst>
      </pc:sldChg>
      <pc:sldChg chg="addSp modSp add del mod">
        <pc:chgData name="Palit, Tapti" userId="dec6fbcd-7598-406a-8cbf-504d4a3bac15" providerId="ADAL" clId="{ECD42228-5B96-4A72-B268-C46DF994E6B7}" dt="2024-01-25T03:58:06.597" v="49583" actId="47"/>
        <pc:sldMkLst>
          <pc:docMk/>
          <pc:sldMk cId="184464123" sldId="958"/>
        </pc:sldMkLst>
        <pc:spChg chg="mod">
          <ac:chgData name="Palit, Tapti" userId="dec6fbcd-7598-406a-8cbf-504d4a3bac15" providerId="ADAL" clId="{ECD42228-5B96-4A72-B268-C46DF994E6B7}" dt="2024-01-25T03:16:29.656" v="48217" actId="20577"/>
          <ac:spMkLst>
            <pc:docMk/>
            <pc:sldMk cId="184464123" sldId="958"/>
            <ac:spMk id="6" creationId="{9473A10A-1BCB-B986-E52B-2B97AF258AF6}"/>
          </ac:spMkLst>
        </pc:spChg>
        <pc:graphicFrameChg chg="add mod">
          <ac:chgData name="Palit, Tapti" userId="dec6fbcd-7598-406a-8cbf-504d4a3bac15" providerId="ADAL" clId="{ECD42228-5B96-4A72-B268-C46DF994E6B7}" dt="2024-01-25T03:47:52.660" v="49407"/>
          <ac:graphicFrameMkLst>
            <pc:docMk/>
            <pc:sldMk cId="184464123" sldId="958"/>
            <ac:graphicFrameMk id="5" creationId="{1BC6E36B-0311-C7E2-08BF-411C14AF3C07}"/>
          </ac:graphicFrameMkLst>
        </pc:graphicFrameChg>
        <pc:graphicFrameChg chg="modGraphic">
          <ac:chgData name="Palit, Tapti" userId="dec6fbcd-7598-406a-8cbf-504d4a3bac15" providerId="ADAL" clId="{ECD42228-5B96-4A72-B268-C46DF994E6B7}" dt="2024-01-25T03:16:33.649" v="48219" actId="20577"/>
          <ac:graphicFrameMkLst>
            <pc:docMk/>
            <pc:sldMk cId="184464123" sldId="958"/>
            <ac:graphicFrameMk id="7" creationId="{8C99F6E6-C2F8-55F1-0B52-50C0C2DF7462}"/>
          </ac:graphicFrameMkLst>
        </pc:graphicFrameChg>
      </pc:sldChg>
      <pc:sldChg chg="modSp add del mod">
        <pc:chgData name="Palit, Tapti" userId="dec6fbcd-7598-406a-8cbf-504d4a3bac15" providerId="ADAL" clId="{ECD42228-5B96-4A72-B268-C46DF994E6B7}" dt="2024-01-29T02:35:41.927" v="74597" actId="2696"/>
        <pc:sldMkLst>
          <pc:docMk/>
          <pc:sldMk cId="1073481776" sldId="959"/>
        </pc:sldMkLst>
        <pc:spChg chg="mod">
          <ac:chgData name="Palit, Tapti" userId="dec6fbcd-7598-406a-8cbf-504d4a3bac15" providerId="ADAL" clId="{ECD42228-5B96-4A72-B268-C46DF994E6B7}" dt="2024-01-25T03:18:53.909" v="48269"/>
          <ac:spMkLst>
            <pc:docMk/>
            <pc:sldMk cId="1073481776" sldId="959"/>
            <ac:spMk id="2" creationId="{FDEC5673-4EB4-878B-B7DE-09F3AA1B9603}"/>
          </ac:spMkLst>
        </pc:spChg>
        <pc:spChg chg="mod">
          <ac:chgData name="Palit, Tapti" userId="dec6fbcd-7598-406a-8cbf-504d4a3bac15" providerId="ADAL" clId="{ECD42228-5B96-4A72-B268-C46DF994E6B7}" dt="2024-01-25T05:21:21.847" v="51672" actId="20577"/>
          <ac:spMkLst>
            <pc:docMk/>
            <pc:sldMk cId="1073481776" sldId="959"/>
            <ac:spMk id="8" creationId="{B38A861B-C690-D454-DE36-12C707BC05DC}"/>
          </ac:spMkLst>
        </pc:spChg>
      </pc:sldChg>
      <pc:sldChg chg="add mod modShow">
        <pc:chgData name="Palit, Tapti" userId="dec6fbcd-7598-406a-8cbf-504d4a3bac15" providerId="ADAL" clId="{ECD42228-5B96-4A72-B268-C46DF994E6B7}" dt="2024-01-29T02:35:47.517" v="74599" actId="729"/>
        <pc:sldMkLst>
          <pc:docMk/>
          <pc:sldMk cId="1958952735" sldId="959"/>
        </pc:sldMkLst>
      </pc:sldChg>
      <pc:sldChg chg="addSp delSp modSp add del mod modClrScheme modAnim chgLayout modNotesTx">
        <pc:chgData name="Palit, Tapti" userId="dec6fbcd-7598-406a-8cbf-504d4a3bac15" providerId="ADAL" clId="{ECD42228-5B96-4A72-B268-C46DF994E6B7}" dt="2024-01-29T02:35:41.927" v="74597" actId="2696"/>
        <pc:sldMkLst>
          <pc:docMk/>
          <pc:sldMk cId="1116016759" sldId="960"/>
        </pc:sldMkLst>
        <pc:spChg chg="mod ord">
          <ac:chgData name="Palit, Tapti" userId="dec6fbcd-7598-406a-8cbf-504d4a3bac15" providerId="ADAL" clId="{ECD42228-5B96-4A72-B268-C46DF994E6B7}" dt="2024-01-25T04:11:14.476" v="49833" actId="700"/>
          <ac:spMkLst>
            <pc:docMk/>
            <pc:sldMk cId="1116016759" sldId="960"/>
            <ac:spMk id="2" creationId="{FDEC5673-4EB4-878B-B7DE-09F3AA1B9603}"/>
          </ac:spMkLst>
        </pc:spChg>
        <pc:spChg chg="mod ord">
          <ac:chgData name="Palit, Tapti" userId="dec6fbcd-7598-406a-8cbf-504d4a3bac15" providerId="ADAL" clId="{ECD42228-5B96-4A72-B268-C46DF994E6B7}" dt="2024-01-27T04:27:26.057" v="63232" actId="20577"/>
          <ac:spMkLst>
            <pc:docMk/>
            <pc:sldMk cId="1116016759" sldId="960"/>
            <ac:spMk id="3" creationId="{E98C1DCC-AEB9-D170-1935-C498C2E82A67}"/>
          </ac:spMkLst>
        </pc:spChg>
        <pc:spChg chg="mod ord">
          <ac:chgData name="Palit, Tapti" userId="dec6fbcd-7598-406a-8cbf-504d4a3bac15" providerId="ADAL" clId="{ECD42228-5B96-4A72-B268-C46DF994E6B7}" dt="2024-01-25T04:11:14.476" v="49833" actId="700"/>
          <ac:spMkLst>
            <pc:docMk/>
            <pc:sldMk cId="1116016759" sldId="960"/>
            <ac:spMk id="4" creationId="{0EC03588-43A0-90C4-7A92-CFA7503813AF}"/>
          </ac:spMkLst>
        </pc:spChg>
        <pc:spChg chg="add mod">
          <ac:chgData name="Palit, Tapti" userId="dec6fbcd-7598-406a-8cbf-504d4a3bac15" providerId="ADAL" clId="{ECD42228-5B96-4A72-B268-C46DF994E6B7}" dt="2024-01-25T03:20:31.205" v="48320" actId="1076"/>
          <ac:spMkLst>
            <pc:docMk/>
            <pc:sldMk cId="1116016759" sldId="960"/>
            <ac:spMk id="5" creationId="{A266FFDD-9389-FF06-5E53-210A8C116AFB}"/>
          </ac:spMkLst>
        </pc:spChg>
        <pc:spChg chg="mod">
          <ac:chgData name="Palit, Tapti" userId="dec6fbcd-7598-406a-8cbf-504d4a3bac15" providerId="ADAL" clId="{ECD42228-5B96-4A72-B268-C46DF994E6B7}" dt="2024-01-25T03:20:35.618" v="48321" actId="1076"/>
          <ac:spMkLst>
            <pc:docMk/>
            <pc:sldMk cId="1116016759" sldId="960"/>
            <ac:spMk id="6" creationId="{9473A10A-1BCB-B986-E52B-2B97AF258AF6}"/>
          </ac:spMkLst>
        </pc:spChg>
        <pc:spChg chg="del">
          <ac:chgData name="Palit, Tapti" userId="dec6fbcd-7598-406a-8cbf-504d4a3bac15" providerId="ADAL" clId="{ECD42228-5B96-4A72-B268-C46DF994E6B7}" dt="2024-01-25T03:19:05.716" v="48271" actId="478"/>
          <ac:spMkLst>
            <pc:docMk/>
            <pc:sldMk cId="1116016759" sldId="960"/>
            <ac:spMk id="8" creationId="{B38A861B-C690-D454-DE36-12C707BC05DC}"/>
          </ac:spMkLst>
        </pc:spChg>
        <pc:spChg chg="add del mod">
          <ac:chgData name="Palit, Tapti" userId="dec6fbcd-7598-406a-8cbf-504d4a3bac15" providerId="ADAL" clId="{ECD42228-5B96-4A72-B268-C46DF994E6B7}" dt="2024-01-25T03:20:12.097" v="48303" actId="478"/>
          <ac:spMkLst>
            <pc:docMk/>
            <pc:sldMk cId="1116016759" sldId="960"/>
            <ac:spMk id="9" creationId="{440082ED-CE08-449D-8527-39DC8115EE8D}"/>
          </ac:spMkLst>
        </pc:spChg>
        <pc:spChg chg="add mod">
          <ac:chgData name="Palit, Tapti" userId="dec6fbcd-7598-406a-8cbf-504d4a3bac15" providerId="ADAL" clId="{ECD42228-5B96-4A72-B268-C46DF994E6B7}" dt="2024-01-25T03:20:25.765" v="48319" actId="113"/>
          <ac:spMkLst>
            <pc:docMk/>
            <pc:sldMk cId="1116016759" sldId="960"/>
            <ac:spMk id="10" creationId="{504C62A2-D4EC-ACF9-336F-D8104E272BEA}"/>
          </ac:spMkLst>
        </pc:spChg>
        <pc:spChg chg="add mod">
          <ac:chgData name="Palit, Tapti" userId="dec6fbcd-7598-406a-8cbf-504d4a3bac15" providerId="ADAL" clId="{ECD42228-5B96-4A72-B268-C46DF994E6B7}" dt="2024-01-25T03:20:52.453" v="48345" actId="1076"/>
          <ac:spMkLst>
            <pc:docMk/>
            <pc:sldMk cId="1116016759" sldId="960"/>
            <ac:spMk id="11" creationId="{6F832F25-38F3-50CB-0BA6-398E44BAC174}"/>
          </ac:spMkLst>
        </pc:spChg>
        <pc:spChg chg="add mod ord">
          <ac:chgData name="Palit, Tapti" userId="dec6fbcd-7598-406a-8cbf-504d4a3bac15" providerId="ADAL" clId="{ECD42228-5B96-4A72-B268-C46DF994E6B7}" dt="2024-01-25T04:11:22.269" v="49867" actId="20577"/>
          <ac:spMkLst>
            <pc:docMk/>
            <pc:sldMk cId="1116016759" sldId="960"/>
            <ac:spMk id="12" creationId="{C674D4DE-F157-552E-3AB8-BA9D6198E1B0}"/>
          </ac:spMkLst>
        </pc:spChg>
        <pc:graphicFrameChg chg="del">
          <ac:chgData name="Palit, Tapti" userId="dec6fbcd-7598-406a-8cbf-504d4a3bac15" providerId="ADAL" clId="{ECD42228-5B96-4A72-B268-C46DF994E6B7}" dt="2024-01-25T03:19:05.716" v="48271" actId="478"/>
          <ac:graphicFrameMkLst>
            <pc:docMk/>
            <pc:sldMk cId="1116016759" sldId="960"/>
            <ac:graphicFrameMk id="7" creationId="{8C99F6E6-C2F8-55F1-0B52-50C0C2DF7462}"/>
          </ac:graphicFrameMkLst>
        </pc:graphicFrameChg>
      </pc:sldChg>
      <pc:sldChg chg="add mod modShow">
        <pc:chgData name="Palit, Tapti" userId="dec6fbcd-7598-406a-8cbf-504d4a3bac15" providerId="ADAL" clId="{ECD42228-5B96-4A72-B268-C46DF994E6B7}" dt="2024-01-29T02:35:47.517" v="74599" actId="729"/>
        <pc:sldMkLst>
          <pc:docMk/>
          <pc:sldMk cId="1312383181" sldId="960"/>
        </pc:sldMkLst>
      </pc:sldChg>
      <pc:sldChg chg="addSp delSp modSp add mod modNotesTx">
        <pc:chgData name="Palit, Tapti" userId="dec6fbcd-7598-406a-8cbf-504d4a3bac15" providerId="ADAL" clId="{ECD42228-5B96-4A72-B268-C46DF994E6B7}" dt="2024-01-25T13:50:35.980" v="59003" actId="20577"/>
        <pc:sldMkLst>
          <pc:docMk/>
          <pc:sldMk cId="19723323" sldId="961"/>
        </pc:sldMkLst>
        <pc:spChg chg="add mod">
          <ac:chgData name="Palit, Tapti" userId="dec6fbcd-7598-406a-8cbf-504d4a3bac15" providerId="ADAL" clId="{ECD42228-5B96-4A72-B268-C46DF994E6B7}" dt="2024-01-25T05:08:22.583" v="50994" actId="1076"/>
          <ac:spMkLst>
            <pc:docMk/>
            <pc:sldMk cId="19723323" sldId="961"/>
            <ac:spMk id="2" creationId="{73CD119E-45E4-D4D8-E56F-3DC82B055878}"/>
          </ac:spMkLst>
        </pc:spChg>
        <pc:spChg chg="mod">
          <ac:chgData name="Palit, Tapti" userId="dec6fbcd-7598-406a-8cbf-504d4a3bac15" providerId="ADAL" clId="{ECD42228-5B96-4A72-B268-C46DF994E6B7}" dt="2024-01-25T03:52:17.021" v="49450"/>
          <ac:spMkLst>
            <pc:docMk/>
            <pc:sldMk cId="19723323" sldId="961"/>
            <ac:spMk id="10" creationId="{EEA573DB-F656-4DB1-2FEF-7880B86E2669}"/>
          </ac:spMkLst>
        </pc:spChg>
        <pc:spChg chg="del">
          <ac:chgData name="Palit, Tapti" userId="dec6fbcd-7598-406a-8cbf-504d4a3bac15" providerId="ADAL" clId="{ECD42228-5B96-4A72-B268-C46DF994E6B7}" dt="2024-01-25T03:50:13.481" v="49418" actId="478"/>
          <ac:spMkLst>
            <pc:docMk/>
            <pc:sldMk cId="19723323" sldId="961"/>
            <ac:spMk id="11" creationId="{C1C2447D-700E-4656-1884-D56AD713BCD4}"/>
          </ac:spMkLst>
        </pc:spChg>
        <pc:graphicFrameChg chg="modGraphic">
          <ac:chgData name="Palit, Tapti" userId="dec6fbcd-7598-406a-8cbf-504d4a3bac15" providerId="ADAL" clId="{ECD42228-5B96-4A72-B268-C46DF994E6B7}" dt="2024-01-25T03:55:09.589" v="49565" actId="207"/>
          <ac:graphicFrameMkLst>
            <pc:docMk/>
            <pc:sldMk cId="19723323" sldId="961"/>
            <ac:graphicFrameMk id="12" creationId="{ACF69396-1115-0103-FBDD-196ABEA621B6}"/>
          </ac:graphicFrameMkLst>
        </pc:graphicFrameChg>
        <pc:cxnChg chg="del">
          <ac:chgData name="Palit, Tapti" userId="dec6fbcd-7598-406a-8cbf-504d4a3bac15" providerId="ADAL" clId="{ECD42228-5B96-4A72-B268-C46DF994E6B7}" dt="2024-01-25T03:50:15.753" v="49419" actId="478"/>
          <ac:cxnSpMkLst>
            <pc:docMk/>
            <pc:sldMk cId="19723323" sldId="961"/>
            <ac:cxnSpMk id="6" creationId="{88F42F2E-8831-6EB5-EE0D-4CB1D8DC1470}"/>
          </ac:cxnSpMkLst>
        </pc:cxnChg>
        <pc:cxnChg chg="del">
          <ac:chgData name="Palit, Tapti" userId="dec6fbcd-7598-406a-8cbf-504d4a3bac15" providerId="ADAL" clId="{ECD42228-5B96-4A72-B268-C46DF994E6B7}" dt="2024-01-25T03:50:18.613" v="49420" actId="478"/>
          <ac:cxnSpMkLst>
            <pc:docMk/>
            <pc:sldMk cId="19723323" sldId="961"/>
            <ac:cxnSpMk id="7" creationId="{188FC76F-D918-6DAE-9C87-BC62BB4C17B3}"/>
          </ac:cxnSpMkLst>
        </pc:cxnChg>
      </pc:sldChg>
      <pc:sldChg chg="del">
        <pc:chgData name="Palit, Tapti" userId="dec6fbcd-7598-406a-8cbf-504d4a3bac15" providerId="ADAL" clId="{ECD42228-5B96-4A72-B268-C46DF994E6B7}" dt="2024-01-28T03:44:01.241" v="67437" actId="47"/>
        <pc:sldMkLst>
          <pc:docMk/>
          <pc:sldMk cId="3503139477" sldId="961"/>
        </pc:sldMkLst>
      </pc:sldChg>
      <pc:sldChg chg="new del">
        <pc:chgData name="Palit, Tapti" userId="dec6fbcd-7598-406a-8cbf-504d4a3bac15" providerId="ADAL" clId="{ECD42228-5B96-4A72-B268-C46DF994E6B7}" dt="2024-01-25T04:15:01.643" v="49886" actId="680"/>
        <pc:sldMkLst>
          <pc:docMk/>
          <pc:sldMk cId="1422742715" sldId="962"/>
        </pc:sldMkLst>
      </pc:sldChg>
      <pc:sldChg chg="addSp delSp modSp add mod ord modAnim modNotesTx">
        <pc:chgData name="Palit, Tapti" userId="dec6fbcd-7598-406a-8cbf-504d4a3bac15" providerId="ADAL" clId="{ECD42228-5B96-4A72-B268-C46DF994E6B7}" dt="2024-02-12T20:03:03.867" v="113040" actId="14100"/>
        <pc:sldMkLst>
          <pc:docMk/>
          <pc:sldMk cId="3056711572" sldId="962"/>
        </pc:sldMkLst>
        <pc:spChg chg="mod">
          <ac:chgData name="Palit, Tapti" userId="dec6fbcd-7598-406a-8cbf-504d4a3bac15" providerId="ADAL" clId="{ECD42228-5B96-4A72-B268-C46DF994E6B7}" dt="2024-01-28T22:51:42.138" v="70238" actId="20577"/>
          <ac:spMkLst>
            <pc:docMk/>
            <pc:sldMk cId="3056711572" sldId="962"/>
            <ac:spMk id="3" creationId="{B0C5D98F-22D7-229A-A2DE-4FDFBA3D6361}"/>
          </ac:spMkLst>
        </pc:spChg>
        <pc:spChg chg="add mod">
          <ac:chgData name="Palit, Tapti" userId="dec6fbcd-7598-406a-8cbf-504d4a3bac15" providerId="ADAL" clId="{ECD42228-5B96-4A72-B268-C46DF994E6B7}" dt="2024-02-12T20:03:03.867" v="113040" actId="14100"/>
          <ac:spMkLst>
            <pc:docMk/>
            <pc:sldMk cId="3056711572" sldId="962"/>
            <ac:spMk id="4" creationId="{D6C2DF6B-C52D-0719-2B08-19E713780E54}"/>
          </ac:spMkLst>
        </pc:spChg>
        <pc:spChg chg="mod">
          <ac:chgData name="Palit, Tapti" userId="dec6fbcd-7598-406a-8cbf-504d4a3bac15" providerId="ADAL" clId="{ECD42228-5B96-4A72-B268-C46DF994E6B7}" dt="2024-01-25T04:42:10.423" v="50348" actId="1076"/>
          <ac:spMkLst>
            <pc:docMk/>
            <pc:sldMk cId="3056711572" sldId="962"/>
            <ac:spMk id="6" creationId="{C4738418-C166-5726-5B5E-FE948BAB3BB2}"/>
          </ac:spMkLst>
        </pc:spChg>
        <pc:spChg chg="mod">
          <ac:chgData name="Palit, Tapti" userId="dec6fbcd-7598-406a-8cbf-504d4a3bac15" providerId="ADAL" clId="{ECD42228-5B96-4A72-B268-C46DF994E6B7}" dt="2024-01-28T22:51:45.382" v="70246" actId="20577"/>
          <ac:spMkLst>
            <pc:docMk/>
            <pc:sldMk cId="3056711572" sldId="962"/>
            <ac:spMk id="15" creationId="{BD24C1F8-9CF9-C8AD-91A2-C65080B1EB3A}"/>
          </ac:spMkLst>
        </pc:spChg>
        <pc:spChg chg="del">
          <ac:chgData name="Palit, Tapti" userId="dec6fbcd-7598-406a-8cbf-504d4a3bac15" providerId="ADAL" clId="{ECD42228-5B96-4A72-B268-C46DF994E6B7}" dt="2024-01-25T04:25:15.547" v="50033" actId="478"/>
          <ac:spMkLst>
            <pc:docMk/>
            <pc:sldMk cId="3056711572" sldId="962"/>
            <ac:spMk id="16" creationId="{CD219824-AE1E-0C25-A481-8708E18C9EA0}"/>
          </ac:spMkLst>
        </pc:spChg>
        <pc:graphicFrameChg chg="mod">
          <ac:chgData name="Palit, Tapti" userId="dec6fbcd-7598-406a-8cbf-504d4a3bac15" providerId="ADAL" clId="{ECD42228-5B96-4A72-B268-C46DF994E6B7}" dt="2024-01-25T04:45:11.698" v="50537" actId="20577"/>
          <ac:graphicFrameMkLst>
            <pc:docMk/>
            <pc:sldMk cId="3056711572" sldId="962"/>
            <ac:graphicFrameMk id="5" creationId="{AFBBEBA8-D0FD-D7E3-F5DA-06B63BCC5AC4}"/>
          </ac:graphicFrameMkLst>
        </pc:graphicFrameChg>
      </pc:sldChg>
      <pc:sldChg chg="addSp delSp modSp add mod delAnim modAnim addCm modNotesTx">
        <pc:chgData name="Palit, Tapti" userId="dec6fbcd-7598-406a-8cbf-504d4a3bac15" providerId="ADAL" clId="{ECD42228-5B96-4A72-B268-C46DF994E6B7}" dt="2024-02-11T18:20:17.650" v="111953"/>
        <pc:sldMkLst>
          <pc:docMk/>
          <pc:sldMk cId="2709033885" sldId="963"/>
        </pc:sldMkLst>
        <pc:spChg chg="mod">
          <ac:chgData name="Palit, Tapti" userId="dec6fbcd-7598-406a-8cbf-504d4a3bac15" providerId="ADAL" clId="{ECD42228-5B96-4A72-B268-C46DF994E6B7}" dt="2024-01-29T16:28:09.748" v="80153" actId="20577"/>
          <ac:spMkLst>
            <pc:docMk/>
            <pc:sldMk cId="2709033885" sldId="963"/>
            <ac:spMk id="2" creationId="{76C2218A-F1A9-4EE7-8F23-4A77F2ACC91D}"/>
          </ac:spMkLst>
        </pc:spChg>
        <pc:spChg chg="del">
          <ac:chgData name="Palit, Tapti" userId="dec6fbcd-7598-406a-8cbf-504d4a3bac15" providerId="ADAL" clId="{ECD42228-5B96-4A72-B268-C46DF994E6B7}" dt="2024-01-25T04:17:47.585" v="49926" actId="478"/>
          <ac:spMkLst>
            <pc:docMk/>
            <pc:sldMk cId="2709033885" sldId="963"/>
            <ac:spMk id="3" creationId="{E72186F9-FE3D-CA26-20F7-94C0AD1DBE3D}"/>
          </ac:spMkLst>
        </pc:spChg>
        <pc:spChg chg="add mod">
          <ac:chgData name="Palit, Tapti" userId="dec6fbcd-7598-406a-8cbf-504d4a3bac15" providerId="ADAL" clId="{ECD42228-5B96-4A72-B268-C46DF994E6B7}" dt="2024-02-11T18:16:51.995" v="111794" actId="692"/>
          <ac:spMkLst>
            <pc:docMk/>
            <pc:sldMk cId="2709033885" sldId="963"/>
            <ac:spMk id="4" creationId="{84CC4367-D5FE-40EF-4D2F-757A977C4E0B}"/>
          </ac:spMkLst>
        </pc:spChg>
        <pc:spChg chg="del">
          <ac:chgData name="Palit, Tapti" userId="dec6fbcd-7598-406a-8cbf-504d4a3bac15" providerId="ADAL" clId="{ECD42228-5B96-4A72-B268-C46DF994E6B7}" dt="2024-01-25T04:17:45.682" v="49925" actId="478"/>
          <ac:spMkLst>
            <pc:docMk/>
            <pc:sldMk cId="2709033885" sldId="963"/>
            <ac:spMk id="6" creationId="{81AE66CA-DDB8-1505-13E0-5056202A9DC5}"/>
          </ac:spMkLst>
        </pc:spChg>
        <pc:spChg chg="add mod">
          <ac:chgData name="Palit, Tapti" userId="dec6fbcd-7598-406a-8cbf-504d4a3bac15" providerId="ADAL" clId="{ECD42228-5B96-4A72-B268-C46DF994E6B7}" dt="2024-02-11T18:17:35.289" v="111802" actId="14100"/>
          <ac:spMkLst>
            <pc:docMk/>
            <pc:sldMk cId="2709033885" sldId="963"/>
            <ac:spMk id="6" creationId="{96329130-7325-A39B-1079-F8EB18435639}"/>
          </ac:spMkLst>
        </pc:spChg>
        <pc:spChg chg="del">
          <ac:chgData name="Palit, Tapti" userId="dec6fbcd-7598-406a-8cbf-504d4a3bac15" providerId="ADAL" clId="{ECD42228-5B96-4A72-B268-C46DF994E6B7}" dt="2024-01-25T04:20:54.462" v="49949" actId="478"/>
          <ac:spMkLst>
            <pc:docMk/>
            <pc:sldMk cId="2709033885" sldId="963"/>
            <ac:spMk id="7" creationId="{901A50BF-C011-C66A-897E-F64DFC8CE91D}"/>
          </ac:spMkLst>
        </pc:spChg>
        <pc:spChg chg="add mod">
          <ac:chgData name="Palit, Tapti" userId="dec6fbcd-7598-406a-8cbf-504d4a3bac15" providerId="ADAL" clId="{ECD42228-5B96-4A72-B268-C46DF994E6B7}" dt="2024-01-29T16:28:13.645" v="80161" actId="20577"/>
          <ac:spMkLst>
            <pc:docMk/>
            <pc:sldMk cId="2709033885" sldId="963"/>
            <ac:spMk id="9" creationId="{F4EB9B6A-BE52-9253-2935-E74C4A62F710}"/>
          </ac:spMkLst>
        </pc:spChg>
        <pc:graphicFrameChg chg="mod">
          <ac:chgData name="Palit, Tapti" userId="dec6fbcd-7598-406a-8cbf-504d4a3bac15" providerId="ADAL" clId="{ECD42228-5B96-4A72-B268-C46DF994E6B7}" dt="2024-01-25T04:44:57.544" v="50530"/>
          <ac:graphicFrameMkLst>
            <pc:docMk/>
            <pc:sldMk cId="2709033885" sldId="963"/>
            <ac:graphicFrameMk id="5" creationId="{2D915EF0-C181-4958-87BE-EEB35EBC0714}"/>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20:17.650" v="111953"/>
              <pc2:cmMkLst xmlns:pc2="http://schemas.microsoft.com/office/powerpoint/2019/9/main/command">
                <pc:docMk/>
                <pc:sldMk cId="2709033885" sldId="963"/>
                <pc2:cmMk id="{03F7B2BD-E552-403C-B6C0-F569BBF828B7}"/>
              </pc2:cmMkLst>
            </pc226:cmChg>
          </p:ext>
        </pc:extLst>
      </pc:sldChg>
      <pc:sldChg chg="modSp add del mod addCm modCm modNotesTx">
        <pc:chgData name="Palit, Tapti" userId="dec6fbcd-7598-406a-8cbf-504d4a3bac15" providerId="ADAL" clId="{ECD42228-5B96-4A72-B268-C46DF994E6B7}" dt="2024-01-28T00:40:27.263" v="67037" actId="2696"/>
        <pc:sldMkLst>
          <pc:docMk/>
          <pc:sldMk cId="1870069782" sldId="964"/>
        </pc:sldMkLst>
        <pc:spChg chg="mod">
          <ac:chgData name="Palit, Tapti" userId="dec6fbcd-7598-406a-8cbf-504d4a3bac15" providerId="ADAL" clId="{ECD42228-5B96-4A72-B268-C46DF994E6B7}" dt="2024-01-25T13:51:38.791" v="59041" actId="20577"/>
          <ac:spMkLst>
            <pc:docMk/>
            <pc:sldMk cId="1870069782" sldId="964"/>
            <ac:spMk id="2" creationId="{C3C46814-2A6F-41B6-904E-8EDDD855207C}"/>
          </ac:spMkLst>
        </pc:spChg>
        <pc:spChg chg="mod">
          <ac:chgData name="Palit, Tapti" userId="dec6fbcd-7598-406a-8cbf-504d4a3bac15" providerId="ADAL" clId="{ECD42228-5B96-4A72-B268-C46DF994E6B7}" dt="2024-01-28T00:08:03.287" v="66463" actId="20577"/>
          <ac:spMkLst>
            <pc:docMk/>
            <pc:sldMk cId="1870069782" sldId="964"/>
            <ac:spMk id="3" creationId="{A19E8EDF-6681-42C8-AB61-DCACB7B7EEB5}"/>
          </ac:spMkLst>
        </pc:spChg>
        <pc:spChg chg="mod">
          <ac:chgData name="Palit, Tapti" userId="dec6fbcd-7598-406a-8cbf-504d4a3bac15" providerId="ADAL" clId="{ECD42228-5B96-4A72-B268-C46DF994E6B7}" dt="2024-01-27T03:12:30.711" v="62670" actId="255"/>
          <ac:spMkLst>
            <pc:docMk/>
            <pc:sldMk cId="1870069782" sldId="964"/>
            <ac:spMk id="27" creationId="{85710342-0343-4CE7-A7D0-2B8A4E300AD1}"/>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3:10.031" v="62536"/>
              <pc2:cmMkLst xmlns:pc2="http://schemas.microsoft.com/office/powerpoint/2019/9/main/command">
                <pc:docMk/>
                <pc:sldMk cId="1870069782" sldId="964"/>
                <pc2:cmMk id="{6ECE814A-EAF9-4198-A79D-3387B6995D65}"/>
              </pc2:cmMkLst>
              <pc226:cmRplyChg chg="add">
                <pc226:chgData name="Palit, Tapti" userId="dec6fbcd-7598-406a-8cbf-504d4a3bac15" providerId="ADAL" clId="{ECD42228-5B96-4A72-B268-C46DF994E6B7}" dt="2024-01-27T03:03:10.031" v="62536"/>
                <pc2:cmRplyMkLst xmlns:pc2="http://schemas.microsoft.com/office/powerpoint/2019/9/main/command">
                  <pc:docMk/>
                  <pc:sldMk cId="1870069782" sldId="964"/>
                  <pc2:cmMk id="{6ECE814A-EAF9-4198-A79D-3387B6995D65}"/>
                  <pc2:cmRplyMk id="{753C501B-7A95-46A7-A51A-19C7BB4850EA}"/>
                </pc2:cmRplyMkLst>
              </pc226:cmRplyChg>
              <pc226:cmRplyChg chg="add">
                <pc226:chgData name="Palit, Tapti" userId="dec6fbcd-7598-406a-8cbf-504d4a3bac15" providerId="ADAL" clId="{ECD42228-5B96-4A72-B268-C46DF994E6B7}" dt="2024-01-27T03:02:52.839" v="62535"/>
                <pc2:cmRplyMkLst xmlns:pc2="http://schemas.microsoft.com/office/powerpoint/2019/9/main/command">
                  <pc:docMk/>
                  <pc:sldMk cId="1870069782" sldId="964"/>
                  <pc2:cmMk id="{6ECE814A-EAF9-4198-A79D-3387B6995D65}"/>
                  <pc2:cmRplyMk id="{DE84E4B0-BBC5-429A-A7DE-59AFE8574F7E}"/>
                </pc2:cmRplyMkLst>
              </pc226:cmRplyChg>
            </pc226:cmChg>
            <pc226:cmChg xmlns:pc226="http://schemas.microsoft.com/office/powerpoint/2022/06/main/command" chg="add">
              <pc226:chgData name="Palit, Tapti" userId="dec6fbcd-7598-406a-8cbf-504d4a3bac15" providerId="ADAL" clId="{ECD42228-5B96-4A72-B268-C46DF994E6B7}" dt="2024-01-25T04:49:55.622" v="50556"/>
              <pc2:cmMkLst xmlns:pc2="http://schemas.microsoft.com/office/powerpoint/2019/9/main/command">
                <pc:docMk/>
                <pc:sldMk cId="1870069782" sldId="964"/>
                <pc2:cmMk id="{5E626882-2029-4E6A-BC85-62B82C2608B6}"/>
              </pc2:cmMkLst>
            </pc226:cmChg>
          </p:ext>
        </pc:extLst>
      </pc:sldChg>
      <pc:sldChg chg="new del">
        <pc:chgData name="Palit, Tapti" userId="dec6fbcd-7598-406a-8cbf-504d4a3bac15" providerId="ADAL" clId="{ECD42228-5B96-4A72-B268-C46DF994E6B7}" dt="2024-01-25T04:37:25.038" v="50322" actId="47"/>
        <pc:sldMkLst>
          <pc:docMk/>
          <pc:sldMk cId="2128924969" sldId="964"/>
        </pc:sldMkLst>
      </pc:sldChg>
      <pc:sldChg chg="add del mod modShow">
        <pc:chgData name="Palit, Tapti" userId="dec6fbcd-7598-406a-8cbf-504d4a3bac15" providerId="ADAL" clId="{ECD42228-5B96-4A72-B268-C46DF994E6B7}" dt="2024-01-28T03:44:01.241" v="67437" actId="47"/>
        <pc:sldMkLst>
          <pc:docMk/>
          <pc:sldMk cId="2550690897" sldId="964"/>
        </pc:sldMkLst>
      </pc:sldChg>
      <pc:sldChg chg="new del">
        <pc:chgData name="Palit, Tapti" userId="dec6fbcd-7598-406a-8cbf-504d4a3bac15" providerId="ADAL" clId="{ECD42228-5B96-4A72-B268-C46DF994E6B7}" dt="2024-01-25T04:37:19.698" v="50320" actId="47"/>
        <pc:sldMkLst>
          <pc:docMk/>
          <pc:sldMk cId="2766066267" sldId="964"/>
        </pc:sldMkLst>
      </pc:sldChg>
      <pc:sldChg chg="modSp new del mod">
        <pc:chgData name="Palit, Tapti" userId="dec6fbcd-7598-406a-8cbf-504d4a3bac15" providerId="ADAL" clId="{ECD42228-5B96-4A72-B268-C46DF994E6B7}" dt="2024-01-25T05:36:00.769" v="52370" actId="47"/>
        <pc:sldMkLst>
          <pc:docMk/>
          <pc:sldMk cId="161805452" sldId="965"/>
        </pc:sldMkLst>
        <pc:spChg chg="mod">
          <ac:chgData name="Palit, Tapti" userId="dec6fbcd-7598-406a-8cbf-504d4a3bac15" providerId="ADAL" clId="{ECD42228-5B96-4A72-B268-C46DF994E6B7}" dt="2024-01-25T05:19:12.501" v="51498" actId="20577"/>
          <ac:spMkLst>
            <pc:docMk/>
            <pc:sldMk cId="161805452" sldId="965"/>
            <ac:spMk id="3" creationId="{71BF05E0-CAA3-95F3-DE09-3B07F3519764}"/>
          </ac:spMkLst>
        </pc:spChg>
      </pc:sldChg>
      <pc:sldChg chg="new add del">
        <pc:chgData name="Palit, Tapti" userId="dec6fbcd-7598-406a-8cbf-504d4a3bac15" providerId="ADAL" clId="{ECD42228-5B96-4A72-B268-C46DF994E6B7}" dt="2024-01-25T04:57:27.946" v="50682" actId="47"/>
        <pc:sldMkLst>
          <pc:docMk/>
          <pc:sldMk cId="2217661861" sldId="965"/>
        </pc:sldMkLst>
      </pc:sldChg>
      <pc:sldChg chg="new del">
        <pc:chgData name="Palit, Tapti" userId="dec6fbcd-7598-406a-8cbf-504d4a3bac15" providerId="ADAL" clId="{ECD42228-5B96-4A72-B268-C46DF994E6B7}" dt="2024-01-25T04:53:09.940" v="50559" actId="680"/>
        <pc:sldMkLst>
          <pc:docMk/>
          <pc:sldMk cId="2618081754" sldId="965"/>
        </pc:sldMkLst>
      </pc:sldChg>
      <pc:sldChg chg="modSp new del mod">
        <pc:chgData name="Palit, Tapti" userId="dec6fbcd-7598-406a-8cbf-504d4a3bac15" providerId="ADAL" clId="{ECD42228-5B96-4A72-B268-C46DF994E6B7}" dt="2024-01-25T04:50:19.210" v="50557" actId="47"/>
        <pc:sldMkLst>
          <pc:docMk/>
          <pc:sldMk cId="3664105339" sldId="965"/>
        </pc:sldMkLst>
        <pc:spChg chg="mod">
          <ac:chgData name="Palit, Tapti" userId="dec6fbcd-7598-406a-8cbf-504d4a3bac15" providerId="ADAL" clId="{ECD42228-5B96-4A72-B268-C46DF994E6B7}" dt="2024-01-25T04:49:35.785" v="50555" actId="20577"/>
          <ac:spMkLst>
            <pc:docMk/>
            <pc:sldMk cId="3664105339" sldId="965"/>
            <ac:spMk id="3" creationId="{208393A2-7679-D0A5-21EC-19DBBDF5847F}"/>
          </ac:spMkLst>
        </pc:spChg>
      </pc:sldChg>
      <pc:sldChg chg="modSp new del mod">
        <pc:chgData name="Palit, Tapti" userId="dec6fbcd-7598-406a-8cbf-504d4a3bac15" providerId="ADAL" clId="{ECD42228-5B96-4A72-B268-C46DF994E6B7}" dt="2024-01-25T06:10:30.063" v="53621" actId="47"/>
        <pc:sldMkLst>
          <pc:docMk/>
          <pc:sldMk cId="235021442" sldId="966"/>
        </pc:sldMkLst>
        <pc:spChg chg="mod">
          <ac:chgData name="Palit, Tapti" userId="dec6fbcd-7598-406a-8cbf-504d4a3bac15" providerId="ADAL" clId="{ECD42228-5B96-4A72-B268-C46DF994E6B7}" dt="2024-01-25T06:09:48.591" v="53619" actId="20577"/>
          <ac:spMkLst>
            <pc:docMk/>
            <pc:sldMk cId="235021442" sldId="966"/>
            <ac:spMk id="3" creationId="{262AE9D3-BD78-2359-282D-C361A9FD2389}"/>
          </ac:spMkLst>
        </pc:spChg>
      </pc:sldChg>
      <pc:sldChg chg="new del">
        <pc:chgData name="Palit, Tapti" userId="dec6fbcd-7598-406a-8cbf-504d4a3bac15" providerId="ADAL" clId="{ECD42228-5B96-4A72-B268-C46DF994E6B7}" dt="2024-01-25T06:14:46.694" v="53706" actId="47"/>
        <pc:sldMkLst>
          <pc:docMk/>
          <pc:sldMk cId="2242124589" sldId="967"/>
        </pc:sldMkLst>
      </pc:sldChg>
      <pc:sldChg chg="addSp delSp modSp new mod ord modClrScheme modAnim chgLayout">
        <pc:chgData name="Palit, Tapti" userId="dec6fbcd-7598-406a-8cbf-504d4a3bac15" providerId="ADAL" clId="{ECD42228-5B96-4A72-B268-C46DF994E6B7}" dt="2024-01-25T05:45:14.980" v="52517" actId="20577"/>
        <pc:sldMkLst>
          <pc:docMk/>
          <pc:sldMk cId="1189298131" sldId="968"/>
        </pc:sldMkLst>
        <pc:spChg chg="del mod ord">
          <ac:chgData name="Palit, Tapti" userId="dec6fbcd-7598-406a-8cbf-504d4a3bac15" providerId="ADAL" clId="{ECD42228-5B96-4A72-B268-C46DF994E6B7}" dt="2024-01-25T05:09:47.412" v="50999" actId="700"/>
          <ac:spMkLst>
            <pc:docMk/>
            <pc:sldMk cId="1189298131" sldId="968"/>
            <ac:spMk id="2" creationId="{CFB236CC-4F82-85C0-3F07-FB8130733D94}"/>
          </ac:spMkLst>
        </pc:spChg>
        <pc:spChg chg="mod ord">
          <ac:chgData name="Palit, Tapti" userId="dec6fbcd-7598-406a-8cbf-504d4a3bac15" providerId="ADAL" clId="{ECD42228-5B96-4A72-B268-C46DF994E6B7}" dt="2024-01-25T05:09:47.412" v="50999" actId="700"/>
          <ac:spMkLst>
            <pc:docMk/>
            <pc:sldMk cId="1189298131" sldId="968"/>
            <ac:spMk id="3" creationId="{14C3D376-0C6D-C8A6-4207-7B977DD35B68}"/>
          </ac:spMkLst>
        </pc:spChg>
        <pc:spChg chg="add mod ord">
          <ac:chgData name="Palit, Tapti" userId="dec6fbcd-7598-406a-8cbf-504d4a3bac15" providerId="ADAL" clId="{ECD42228-5B96-4A72-B268-C46DF994E6B7}" dt="2024-01-25T05:45:11.152" v="52516" actId="20577"/>
          <ac:spMkLst>
            <pc:docMk/>
            <pc:sldMk cId="1189298131" sldId="968"/>
            <ac:spMk id="4" creationId="{847FF3AA-27AE-FD75-69EA-F5E28BF9A838}"/>
          </ac:spMkLst>
        </pc:spChg>
        <pc:spChg chg="add mod ord">
          <ac:chgData name="Palit, Tapti" userId="dec6fbcd-7598-406a-8cbf-504d4a3bac15" providerId="ADAL" clId="{ECD42228-5B96-4A72-B268-C46DF994E6B7}" dt="2024-01-25T05:45:14.980" v="52517" actId="20577"/>
          <ac:spMkLst>
            <pc:docMk/>
            <pc:sldMk cId="1189298131" sldId="968"/>
            <ac:spMk id="5" creationId="{97045E5E-6EDD-2F88-F2D4-D709E9192638}"/>
          </ac:spMkLst>
        </pc:spChg>
        <pc:spChg chg="add mod">
          <ac:chgData name="Palit, Tapti" userId="dec6fbcd-7598-406a-8cbf-504d4a3bac15" providerId="ADAL" clId="{ECD42228-5B96-4A72-B268-C46DF994E6B7}" dt="2024-01-25T05:13:18.211" v="51224" actId="1076"/>
          <ac:spMkLst>
            <pc:docMk/>
            <pc:sldMk cId="1189298131" sldId="968"/>
            <ac:spMk id="6" creationId="{1FAA6EA4-DCAB-E547-14B4-79E0A3C10722}"/>
          </ac:spMkLst>
        </pc:spChg>
        <pc:spChg chg="add mod">
          <ac:chgData name="Palit, Tapti" userId="dec6fbcd-7598-406a-8cbf-504d4a3bac15" providerId="ADAL" clId="{ECD42228-5B96-4A72-B268-C46DF994E6B7}" dt="2024-01-25T05:40:40.326" v="52404" actId="207"/>
          <ac:spMkLst>
            <pc:docMk/>
            <pc:sldMk cId="1189298131" sldId="968"/>
            <ac:spMk id="7" creationId="{E0B0038F-637D-8542-75CD-A96CBD5F75FC}"/>
          </ac:spMkLst>
        </pc:spChg>
        <pc:spChg chg="add mod">
          <ac:chgData name="Palit, Tapti" userId="dec6fbcd-7598-406a-8cbf-504d4a3bac15" providerId="ADAL" clId="{ECD42228-5B96-4A72-B268-C46DF994E6B7}" dt="2024-01-25T05:14:21.378" v="51284" actId="20577"/>
          <ac:spMkLst>
            <pc:docMk/>
            <pc:sldMk cId="1189298131" sldId="968"/>
            <ac:spMk id="10" creationId="{2FCDE65C-76B5-6A17-E56A-13CB415AE5B2}"/>
          </ac:spMkLst>
        </pc:spChg>
        <pc:spChg chg="add mod">
          <ac:chgData name="Palit, Tapti" userId="dec6fbcd-7598-406a-8cbf-504d4a3bac15" providerId="ADAL" clId="{ECD42228-5B96-4A72-B268-C46DF994E6B7}" dt="2024-01-25T05:40:59.928" v="52415" actId="692"/>
          <ac:spMkLst>
            <pc:docMk/>
            <pc:sldMk cId="1189298131" sldId="968"/>
            <ac:spMk id="11" creationId="{B7470CE5-0A39-4DDB-0B29-AC5022432637}"/>
          </ac:spMkLst>
        </pc:spChg>
        <pc:cxnChg chg="add mod">
          <ac:chgData name="Palit, Tapti" userId="dec6fbcd-7598-406a-8cbf-504d4a3bac15" providerId="ADAL" clId="{ECD42228-5B96-4A72-B268-C46DF994E6B7}" dt="2024-01-25T05:14:01.768" v="51279" actId="692"/>
          <ac:cxnSpMkLst>
            <pc:docMk/>
            <pc:sldMk cId="1189298131" sldId="968"/>
            <ac:cxnSpMk id="9" creationId="{B2D49B58-8F7C-63D8-6655-266D34AF0C12}"/>
          </ac:cxnSpMkLst>
        </pc:cxnChg>
      </pc:sldChg>
      <pc:sldChg chg="addSp delSp modSp new del mod ord modClrScheme chgLayout">
        <pc:chgData name="Palit, Tapti" userId="dec6fbcd-7598-406a-8cbf-504d4a3bac15" providerId="ADAL" clId="{ECD42228-5B96-4A72-B268-C46DF994E6B7}" dt="2024-01-25T05:09:29.282" v="50995" actId="47"/>
        <pc:sldMkLst>
          <pc:docMk/>
          <pc:sldMk cId="2653992074" sldId="968"/>
        </pc:sldMkLst>
        <pc:spChg chg="del mod ord">
          <ac:chgData name="Palit, Tapti" userId="dec6fbcd-7598-406a-8cbf-504d4a3bac15" providerId="ADAL" clId="{ECD42228-5B96-4A72-B268-C46DF994E6B7}" dt="2024-01-25T05:07:17.595" v="50992" actId="700"/>
          <ac:spMkLst>
            <pc:docMk/>
            <pc:sldMk cId="2653992074" sldId="968"/>
            <ac:spMk id="2" creationId="{C1C8B979-D6EC-3A3B-923B-1D6CFB048FC5}"/>
          </ac:spMkLst>
        </pc:spChg>
        <pc:spChg chg="mod ord">
          <ac:chgData name="Palit, Tapti" userId="dec6fbcd-7598-406a-8cbf-504d4a3bac15" providerId="ADAL" clId="{ECD42228-5B96-4A72-B268-C46DF994E6B7}" dt="2024-01-25T05:07:17.595" v="50992" actId="700"/>
          <ac:spMkLst>
            <pc:docMk/>
            <pc:sldMk cId="2653992074" sldId="968"/>
            <ac:spMk id="3" creationId="{773A5A42-EB8E-9F3A-16C3-DD188604871B}"/>
          </ac:spMkLst>
        </pc:spChg>
        <pc:spChg chg="add mod ord">
          <ac:chgData name="Palit, Tapti" userId="dec6fbcd-7598-406a-8cbf-504d4a3bac15" providerId="ADAL" clId="{ECD42228-5B96-4A72-B268-C46DF994E6B7}" dt="2024-01-25T05:07:17.595" v="50992" actId="700"/>
          <ac:spMkLst>
            <pc:docMk/>
            <pc:sldMk cId="2653992074" sldId="968"/>
            <ac:spMk id="4" creationId="{7B447104-46E7-4D65-EE25-D6A83B58CA5B}"/>
          </ac:spMkLst>
        </pc:spChg>
        <pc:spChg chg="add mod ord">
          <ac:chgData name="Palit, Tapti" userId="dec6fbcd-7598-406a-8cbf-504d4a3bac15" providerId="ADAL" clId="{ECD42228-5B96-4A72-B268-C46DF994E6B7}" dt="2024-01-25T05:07:17.595" v="50992" actId="700"/>
          <ac:spMkLst>
            <pc:docMk/>
            <pc:sldMk cId="2653992074" sldId="968"/>
            <ac:spMk id="5" creationId="{DA1EA27C-7F42-1C6A-BB57-606EC1307DF2}"/>
          </ac:spMkLst>
        </pc:spChg>
      </pc:sldChg>
      <pc:sldChg chg="del">
        <pc:chgData name="Palit, Tapti" userId="dec6fbcd-7598-406a-8cbf-504d4a3bac15" providerId="ADAL" clId="{ECD42228-5B96-4A72-B268-C46DF994E6B7}" dt="2024-01-28T03:44:01.241" v="67437" actId="47"/>
        <pc:sldMkLst>
          <pc:docMk/>
          <pc:sldMk cId="3514617199" sldId="968"/>
        </pc:sldMkLst>
      </pc:sldChg>
      <pc:sldChg chg="modSp mod modNotesTx">
        <pc:chgData name="Palit, Tapti" userId="dec6fbcd-7598-406a-8cbf-504d4a3bac15" providerId="ADAL" clId="{ECD42228-5B96-4A72-B268-C46DF994E6B7}" dt="2024-02-11T17:48:12.092" v="110371" actId="20577"/>
        <pc:sldMkLst>
          <pc:docMk/>
          <pc:sldMk cId="2692885466" sldId="969"/>
        </pc:sldMkLst>
        <pc:spChg chg="mod">
          <ac:chgData name="Palit, Tapti" userId="dec6fbcd-7598-406a-8cbf-504d4a3bac15" providerId="ADAL" clId="{ECD42228-5B96-4A72-B268-C46DF994E6B7}" dt="2024-02-09T00:18:37.946" v="101775" actId="20577"/>
          <ac:spMkLst>
            <pc:docMk/>
            <pc:sldMk cId="2692885466" sldId="969"/>
            <ac:spMk id="5" creationId="{B7DD055C-301F-08EF-EC13-CB3398AB2E5E}"/>
          </ac:spMkLst>
        </pc:spChg>
      </pc:sldChg>
      <pc:sldChg chg="addSp delSp modSp new mod modClrScheme chgLayout">
        <pc:chgData name="Palit, Tapti" userId="dec6fbcd-7598-406a-8cbf-504d4a3bac15" providerId="ADAL" clId="{ECD42228-5B96-4A72-B268-C46DF994E6B7}" dt="2024-01-25T05:19:40.206" v="51566" actId="20577"/>
        <pc:sldMkLst>
          <pc:docMk/>
          <pc:sldMk cId="2912354554" sldId="969"/>
        </pc:sldMkLst>
        <pc:spChg chg="del">
          <ac:chgData name="Palit, Tapti" userId="dec6fbcd-7598-406a-8cbf-504d4a3bac15" providerId="ADAL" clId="{ECD42228-5B96-4A72-B268-C46DF994E6B7}" dt="2024-01-25T05:19:24.294" v="51500" actId="700"/>
          <ac:spMkLst>
            <pc:docMk/>
            <pc:sldMk cId="2912354554" sldId="969"/>
            <ac:spMk id="2" creationId="{42470944-F164-B028-DA1E-D076D38788F8}"/>
          </ac:spMkLst>
        </pc:spChg>
        <pc:spChg chg="del mod ord">
          <ac:chgData name="Palit, Tapti" userId="dec6fbcd-7598-406a-8cbf-504d4a3bac15" providerId="ADAL" clId="{ECD42228-5B96-4A72-B268-C46DF994E6B7}" dt="2024-01-25T05:19:24.294" v="51500" actId="700"/>
          <ac:spMkLst>
            <pc:docMk/>
            <pc:sldMk cId="2912354554" sldId="969"/>
            <ac:spMk id="3" creationId="{2F996A6B-4131-4A82-8F84-36E6568AAD6E}"/>
          </ac:spMkLst>
        </pc:spChg>
        <pc:spChg chg="mod ord">
          <ac:chgData name="Palit, Tapti" userId="dec6fbcd-7598-406a-8cbf-504d4a3bac15" providerId="ADAL" clId="{ECD42228-5B96-4A72-B268-C46DF994E6B7}" dt="2024-01-25T05:19:24.294" v="51500" actId="700"/>
          <ac:spMkLst>
            <pc:docMk/>
            <pc:sldMk cId="2912354554" sldId="969"/>
            <ac:spMk id="4" creationId="{8C7AADB4-ADE3-3BE3-EEBB-338330284DD7}"/>
          </ac:spMkLst>
        </pc:spChg>
        <pc:spChg chg="add mod ord">
          <ac:chgData name="Palit, Tapti" userId="dec6fbcd-7598-406a-8cbf-504d4a3bac15" providerId="ADAL" clId="{ECD42228-5B96-4A72-B268-C46DF994E6B7}" dt="2024-01-25T05:19:40.206" v="51566" actId="20577"/>
          <ac:spMkLst>
            <pc:docMk/>
            <pc:sldMk cId="2912354554" sldId="969"/>
            <ac:spMk id="5" creationId="{B7DD055C-301F-08EF-EC13-CB3398AB2E5E}"/>
          </ac:spMkLst>
        </pc:spChg>
      </pc:sldChg>
      <pc:sldChg chg="del">
        <pc:chgData name="Palit, Tapti" userId="dec6fbcd-7598-406a-8cbf-504d4a3bac15" providerId="ADAL" clId="{ECD42228-5B96-4A72-B268-C46DF994E6B7}" dt="2024-01-28T03:44:01.241" v="67437" actId="47"/>
        <pc:sldMkLst>
          <pc:docMk/>
          <pc:sldMk cId="2490930105" sldId="970"/>
        </pc:sldMkLst>
      </pc:sldChg>
      <pc:sldChg chg="modSp add mod ord modNotesTx">
        <pc:chgData name="Palit, Tapti" userId="dec6fbcd-7598-406a-8cbf-504d4a3bac15" providerId="ADAL" clId="{ECD42228-5B96-4A72-B268-C46DF994E6B7}" dt="2024-01-25T05:26:55.266" v="51842" actId="20577"/>
        <pc:sldMkLst>
          <pc:docMk/>
          <pc:sldMk cId="3991709773" sldId="970"/>
        </pc:sldMkLst>
        <pc:spChg chg="mod">
          <ac:chgData name="Palit, Tapti" userId="dec6fbcd-7598-406a-8cbf-504d4a3bac15" providerId="ADAL" clId="{ECD42228-5B96-4A72-B268-C46DF994E6B7}" dt="2024-01-25T05:20:23.225" v="51615" actId="20577"/>
          <ac:spMkLst>
            <pc:docMk/>
            <pc:sldMk cId="3991709773" sldId="970"/>
            <ac:spMk id="2" creationId="{D7EC638E-4A77-46B8-B32A-298B47F2DEB0}"/>
          </ac:spMkLst>
        </pc:spChg>
        <pc:spChg chg="mod">
          <ac:chgData name="Palit, Tapti" userId="dec6fbcd-7598-406a-8cbf-504d4a3bac15" providerId="ADAL" clId="{ECD42228-5B96-4A72-B268-C46DF994E6B7}" dt="2024-01-25T05:20:52.470" v="51636" actId="20577"/>
          <ac:spMkLst>
            <pc:docMk/>
            <pc:sldMk cId="3991709773" sldId="970"/>
            <ac:spMk id="5" creationId="{31DCD2A0-6CAE-119A-2D94-9777B39F7F53}"/>
          </ac:spMkLst>
        </pc:spChg>
      </pc:sldChg>
      <pc:sldChg chg="addSp modSp new mod ord">
        <pc:chgData name="Palit, Tapti" userId="dec6fbcd-7598-406a-8cbf-504d4a3bac15" providerId="ADAL" clId="{ECD42228-5B96-4A72-B268-C46DF994E6B7}" dt="2024-01-25T13:57:24.705" v="59120" actId="20577"/>
        <pc:sldMkLst>
          <pc:docMk/>
          <pc:sldMk cId="45369823" sldId="971"/>
        </pc:sldMkLst>
        <pc:spChg chg="mod">
          <ac:chgData name="Palit, Tapti" userId="dec6fbcd-7598-406a-8cbf-504d4a3bac15" providerId="ADAL" clId="{ECD42228-5B96-4A72-B268-C46DF994E6B7}" dt="2024-01-25T05:51:46.090" v="53013" actId="5793"/>
          <ac:spMkLst>
            <pc:docMk/>
            <pc:sldMk cId="45369823" sldId="971"/>
            <ac:spMk id="2" creationId="{B0D8DC43-0EAB-77CF-C302-345764FC2497}"/>
          </ac:spMkLst>
        </pc:spChg>
        <pc:spChg chg="mod">
          <ac:chgData name="Palit, Tapti" userId="dec6fbcd-7598-406a-8cbf-504d4a3bac15" providerId="ADAL" clId="{ECD42228-5B96-4A72-B268-C46DF994E6B7}" dt="2024-01-25T13:57:24.705" v="59120" actId="20577"/>
          <ac:spMkLst>
            <pc:docMk/>
            <pc:sldMk cId="45369823" sldId="971"/>
            <ac:spMk id="3" creationId="{0F8FF57D-D875-4CA5-B98A-04F4C751036F}"/>
          </ac:spMkLst>
        </pc:spChg>
        <pc:spChg chg="add mod">
          <ac:chgData name="Palit, Tapti" userId="dec6fbcd-7598-406a-8cbf-504d4a3bac15" providerId="ADAL" clId="{ECD42228-5B96-4A72-B268-C46DF994E6B7}" dt="2024-01-25T06:15:20.344" v="53731" actId="20577"/>
          <ac:spMkLst>
            <pc:docMk/>
            <pc:sldMk cId="45369823" sldId="971"/>
            <ac:spMk id="5" creationId="{86FADD99-6071-9343-BD21-FF17E57C884E}"/>
          </ac:spMkLst>
        </pc:spChg>
        <pc:graphicFrameChg chg="add mod modGraphic">
          <ac:chgData name="Palit, Tapti" userId="dec6fbcd-7598-406a-8cbf-504d4a3bac15" providerId="ADAL" clId="{ECD42228-5B96-4A72-B268-C46DF994E6B7}" dt="2024-01-25T05:56:13.268" v="53146" actId="20577"/>
          <ac:graphicFrameMkLst>
            <pc:docMk/>
            <pc:sldMk cId="45369823" sldId="971"/>
            <ac:graphicFrameMk id="6" creationId="{82D73C16-A132-AF74-FA7D-FADD1D52DEC4}"/>
          </ac:graphicFrameMkLst>
        </pc:graphicFrameChg>
      </pc:sldChg>
      <pc:sldChg chg="add mod modShow">
        <pc:chgData name="Palit, Tapti" userId="dec6fbcd-7598-406a-8cbf-504d4a3bac15" providerId="ADAL" clId="{ECD42228-5B96-4A72-B268-C46DF994E6B7}" dt="2024-01-30T03:37:02.708" v="85538" actId="729"/>
        <pc:sldMkLst>
          <pc:docMk/>
          <pc:sldMk cId="1569021595" sldId="971"/>
        </pc:sldMkLst>
      </pc:sldChg>
      <pc:sldChg chg="del modNotesTx">
        <pc:chgData name="Palit, Tapti" userId="dec6fbcd-7598-406a-8cbf-504d4a3bac15" providerId="ADAL" clId="{ECD42228-5B96-4A72-B268-C46DF994E6B7}" dt="2024-01-30T03:36:56.032" v="85536" actId="2696"/>
        <pc:sldMkLst>
          <pc:docMk/>
          <pc:sldMk cId="2492629946" sldId="971"/>
        </pc:sldMkLst>
      </pc:sldChg>
      <pc:sldChg chg="addSp delSp modSp new mod modNotesTx">
        <pc:chgData name="Palit, Tapti" userId="dec6fbcd-7598-406a-8cbf-504d4a3bac15" providerId="ADAL" clId="{ECD42228-5B96-4A72-B268-C46DF994E6B7}" dt="2024-01-25T13:19:25.650" v="58321" actId="20577"/>
        <pc:sldMkLst>
          <pc:docMk/>
          <pc:sldMk cId="1565518979" sldId="972"/>
        </pc:sldMkLst>
        <pc:spChg chg="mod">
          <ac:chgData name="Palit, Tapti" userId="dec6fbcd-7598-406a-8cbf-504d4a3bac15" providerId="ADAL" clId="{ECD42228-5B96-4A72-B268-C46DF994E6B7}" dt="2024-01-25T13:19:25.650" v="58321" actId="20577"/>
          <ac:spMkLst>
            <pc:docMk/>
            <pc:sldMk cId="1565518979" sldId="972"/>
            <ac:spMk id="2" creationId="{55EF47B3-D999-3CCF-593A-910EC7126C41}"/>
          </ac:spMkLst>
        </pc:spChg>
        <pc:spChg chg="mod">
          <ac:chgData name="Palit, Tapti" userId="dec6fbcd-7598-406a-8cbf-504d4a3bac15" providerId="ADAL" clId="{ECD42228-5B96-4A72-B268-C46DF994E6B7}" dt="2024-01-25T05:30:29.544" v="52147" actId="20577"/>
          <ac:spMkLst>
            <pc:docMk/>
            <pc:sldMk cId="1565518979" sldId="972"/>
            <ac:spMk id="3" creationId="{EB233388-4D06-4CF4-CEA1-CF6C34786208}"/>
          </ac:spMkLst>
        </pc:spChg>
        <pc:picChg chg="add del mod">
          <ac:chgData name="Palit, Tapti" userId="dec6fbcd-7598-406a-8cbf-504d4a3bac15" providerId="ADAL" clId="{ECD42228-5B96-4A72-B268-C46DF994E6B7}" dt="2024-01-25T06:01:27.505" v="53324" actId="478"/>
          <ac:picMkLst>
            <pc:docMk/>
            <pc:sldMk cId="1565518979" sldId="972"/>
            <ac:picMk id="6" creationId="{0A1F66B4-CDB4-3E2E-BDAF-6BF5445DA20A}"/>
          </ac:picMkLst>
        </pc:picChg>
        <pc:picChg chg="add mod">
          <ac:chgData name="Palit, Tapti" userId="dec6fbcd-7598-406a-8cbf-504d4a3bac15" providerId="ADAL" clId="{ECD42228-5B96-4A72-B268-C46DF994E6B7}" dt="2024-01-25T05:25:44.991" v="51814" actId="1076"/>
          <ac:picMkLst>
            <pc:docMk/>
            <pc:sldMk cId="1565518979" sldId="972"/>
            <ac:picMk id="4098" creationId="{1C635E98-D7B6-96F4-A673-D30997710178}"/>
          </ac:picMkLst>
        </pc:picChg>
      </pc:sldChg>
      <pc:sldChg chg="addSp delSp modSp add del mod ord modClrScheme chgLayout modNotesTx">
        <pc:chgData name="Palit, Tapti" userId="dec6fbcd-7598-406a-8cbf-504d4a3bac15" providerId="ADAL" clId="{ECD42228-5B96-4A72-B268-C46DF994E6B7}" dt="2024-02-11T20:08:08.475" v="112334"/>
        <pc:sldMkLst>
          <pc:docMk/>
          <pc:sldMk cId="2630279957" sldId="972"/>
        </pc:sldMkLst>
        <pc:spChg chg="mod ord">
          <ac:chgData name="Palit, Tapti" userId="dec6fbcd-7598-406a-8cbf-504d4a3bac15" providerId="ADAL" clId="{ECD42228-5B96-4A72-B268-C46DF994E6B7}" dt="2024-01-29T14:32:27.371" v="78645" actId="5793"/>
          <ac:spMkLst>
            <pc:docMk/>
            <pc:sldMk cId="2630279957" sldId="972"/>
            <ac:spMk id="2" creationId="{55EF47B3-D999-3CCF-593A-910EC7126C41}"/>
          </ac:spMkLst>
        </pc:spChg>
        <pc:spChg chg="mod ord">
          <ac:chgData name="Palit, Tapti" userId="dec6fbcd-7598-406a-8cbf-504d4a3bac15" providerId="ADAL" clId="{ECD42228-5B96-4A72-B268-C46DF994E6B7}" dt="2024-01-27T23:36:30.163" v="65845" actId="700"/>
          <ac:spMkLst>
            <pc:docMk/>
            <pc:sldMk cId="2630279957" sldId="972"/>
            <ac:spMk id="3" creationId="{EB233388-4D06-4CF4-CEA1-CF6C34786208}"/>
          </ac:spMkLst>
        </pc:spChg>
        <pc:spChg chg="mod ord">
          <ac:chgData name="Palit, Tapti" userId="dec6fbcd-7598-406a-8cbf-504d4a3bac15" providerId="ADAL" clId="{ECD42228-5B96-4A72-B268-C46DF994E6B7}" dt="2024-01-27T23:36:30.163" v="65845" actId="700"/>
          <ac:spMkLst>
            <pc:docMk/>
            <pc:sldMk cId="2630279957" sldId="972"/>
            <ac:spMk id="4" creationId="{6CF770D4-8FC3-4752-452D-3403F0F5CD9A}"/>
          </ac:spMkLst>
        </pc:spChg>
        <pc:spChg chg="add mod">
          <ac:chgData name="Palit, Tapti" userId="dec6fbcd-7598-406a-8cbf-504d4a3bac15" providerId="ADAL" clId="{ECD42228-5B96-4A72-B268-C46DF994E6B7}" dt="2024-01-29T14:33:17.013" v="78676" actId="478"/>
          <ac:spMkLst>
            <pc:docMk/>
            <pc:sldMk cId="2630279957" sldId="972"/>
            <ac:spMk id="6" creationId="{C610557C-4A52-48C2-36D5-72A6998E85D2}"/>
          </ac:spMkLst>
        </pc:spChg>
        <pc:spChg chg="add del mod ord">
          <ac:chgData name="Palit, Tapti" userId="dec6fbcd-7598-406a-8cbf-504d4a3bac15" providerId="ADAL" clId="{ECD42228-5B96-4A72-B268-C46DF994E6B7}" dt="2024-01-29T14:33:17.013" v="78676" actId="478"/>
          <ac:spMkLst>
            <pc:docMk/>
            <pc:sldMk cId="2630279957" sldId="972"/>
            <ac:spMk id="7" creationId="{46D55653-ADD8-DAB0-F2D2-95E801690464}"/>
          </ac:spMkLst>
        </pc:spChg>
        <pc:graphicFrameChg chg="add">
          <ac:chgData name="Palit, Tapti" userId="dec6fbcd-7598-406a-8cbf-504d4a3bac15" providerId="ADAL" clId="{ECD42228-5B96-4A72-B268-C46DF994E6B7}" dt="2024-01-27T22:06:36.753" v="65561"/>
          <ac:graphicFrameMkLst>
            <pc:docMk/>
            <pc:sldMk cId="2630279957" sldId="972"/>
            <ac:graphicFrameMk id="5" creationId="{ECCA0BFE-4CAD-748D-1D6B-804D13876EE2}"/>
          </ac:graphicFrameMkLst>
        </pc:graphicFrameChg>
        <pc:graphicFrameChg chg="add del mod modGraphic">
          <ac:chgData name="Palit, Tapti" userId="dec6fbcd-7598-406a-8cbf-504d4a3bac15" providerId="ADAL" clId="{ECD42228-5B96-4A72-B268-C46DF994E6B7}" dt="2024-01-27T23:38:33.423" v="65925" actId="478"/>
          <ac:graphicFrameMkLst>
            <pc:docMk/>
            <pc:sldMk cId="2630279957" sldId="972"/>
            <ac:graphicFrameMk id="6" creationId="{E10D7AAA-B502-8DA3-002F-B8C0E7366111}"/>
          </ac:graphicFrameMkLst>
        </pc:graphicFrameChg>
        <pc:graphicFrameChg chg="add del mod">
          <ac:chgData name="Palit, Tapti" userId="dec6fbcd-7598-406a-8cbf-504d4a3bac15" providerId="ADAL" clId="{ECD42228-5B96-4A72-B268-C46DF994E6B7}" dt="2024-01-27T23:39:19.238" v="65937" actId="478"/>
          <ac:graphicFrameMkLst>
            <pc:docMk/>
            <pc:sldMk cId="2630279957" sldId="972"/>
            <ac:graphicFrameMk id="10" creationId="{023475FE-193B-A369-A413-2D8F26108178}"/>
          </ac:graphicFrameMkLst>
        </pc:graphicFrameChg>
        <pc:graphicFrameChg chg="add mod">
          <ac:chgData name="Palit, Tapti" userId="dec6fbcd-7598-406a-8cbf-504d4a3bac15" providerId="ADAL" clId="{ECD42228-5B96-4A72-B268-C46DF994E6B7}" dt="2024-02-11T20:08:08.475" v="112334"/>
          <ac:graphicFrameMkLst>
            <pc:docMk/>
            <pc:sldMk cId="2630279957" sldId="972"/>
            <ac:graphicFrameMk id="13" creationId="{8AD63073-F432-BE5C-FFCC-6F13270A901F}"/>
          </ac:graphicFrameMkLst>
        </pc:graphicFrameChg>
        <pc:picChg chg="mod">
          <ac:chgData name="Palit, Tapti" userId="dec6fbcd-7598-406a-8cbf-504d4a3bac15" providerId="ADAL" clId="{ECD42228-5B96-4A72-B268-C46DF994E6B7}" dt="2024-01-28T20:52:16.700" v="68610" actId="1076"/>
          <ac:picMkLst>
            <pc:docMk/>
            <pc:sldMk cId="2630279957" sldId="972"/>
            <ac:picMk id="4098" creationId="{1C635E98-D7B6-96F4-A673-D30997710178}"/>
          </ac:picMkLst>
        </pc:picChg>
      </pc:sldChg>
      <pc:sldChg chg="add del mod modShow">
        <pc:chgData name="Palit, Tapti" userId="dec6fbcd-7598-406a-8cbf-504d4a3bac15" providerId="ADAL" clId="{ECD42228-5B96-4A72-B268-C46DF994E6B7}" dt="2024-01-27T18:25:05.715" v="64368"/>
        <pc:sldMkLst>
          <pc:docMk/>
          <pc:sldMk cId="3375262507" sldId="972"/>
        </pc:sldMkLst>
      </pc:sldChg>
      <pc:sldChg chg="modSp add mod modNotesTx">
        <pc:chgData name="Palit, Tapti" userId="dec6fbcd-7598-406a-8cbf-504d4a3bac15" providerId="ADAL" clId="{ECD42228-5B96-4A72-B268-C46DF994E6B7}" dt="2024-01-25T05:49:23.145" v="52839" actId="20577"/>
        <pc:sldMkLst>
          <pc:docMk/>
          <pc:sldMk cId="1869962430" sldId="973"/>
        </pc:sldMkLst>
        <pc:spChg chg="mod">
          <ac:chgData name="Palit, Tapti" userId="dec6fbcd-7598-406a-8cbf-504d4a3bac15" providerId="ADAL" clId="{ECD42228-5B96-4A72-B268-C46DF994E6B7}" dt="2024-01-25T05:29:50.055" v="52030" actId="20577"/>
          <ac:spMkLst>
            <pc:docMk/>
            <pc:sldMk cId="1869962430" sldId="973"/>
            <ac:spMk id="3" creationId="{C2AC3463-E898-8385-593F-593DA4125E40}"/>
          </ac:spMkLst>
        </pc:spChg>
        <pc:spChg chg="mod">
          <ac:chgData name="Palit, Tapti" userId="dec6fbcd-7598-406a-8cbf-504d4a3bac15" providerId="ADAL" clId="{ECD42228-5B96-4A72-B268-C46DF994E6B7}" dt="2024-01-25T05:30:13.391" v="52125" actId="20577"/>
          <ac:spMkLst>
            <pc:docMk/>
            <pc:sldMk cId="1869962430" sldId="973"/>
            <ac:spMk id="14" creationId="{462D7690-4AF0-F4EE-E123-EE7F9CA22BD0}"/>
          </ac:spMkLst>
        </pc:spChg>
      </pc:sldChg>
      <pc:sldChg chg="addSp delSp modSp add mod delAnim modAnim modNotesTx">
        <pc:chgData name="Palit, Tapti" userId="dec6fbcd-7598-406a-8cbf-504d4a3bac15" providerId="ADAL" clId="{ECD42228-5B96-4A72-B268-C46DF994E6B7}" dt="2024-01-25T05:48:47.705" v="52838" actId="20577"/>
        <pc:sldMkLst>
          <pc:docMk/>
          <pc:sldMk cId="302348949" sldId="974"/>
        </pc:sldMkLst>
        <pc:spChg chg="mod">
          <ac:chgData name="Palit, Tapti" userId="dec6fbcd-7598-406a-8cbf-504d4a3bac15" providerId="ADAL" clId="{ECD42228-5B96-4A72-B268-C46DF994E6B7}" dt="2024-01-25T05:32:19.375" v="52211" actId="20577"/>
          <ac:spMkLst>
            <pc:docMk/>
            <pc:sldMk cId="302348949" sldId="974"/>
            <ac:spMk id="2" creationId="{40DFA5DC-A829-B052-17BC-8F0762F4FE5A}"/>
          </ac:spMkLst>
        </pc:spChg>
        <pc:spChg chg="add mod">
          <ac:chgData name="Palit, Tapti" userId="dec6fbcd-7598-406a-8cbf-504d4a3bac15" providerId="ADAL" clId="{ECD42228-5B96-4A72-B268-C46DF994E6B7}" dt="2024-01-25T05:32:30.287" v="52242" actId="20577"/>
          <ac:spMkLst>
            <pc:docMk/>
            <pc:sldMk cId="302348949" sldId="974"/>
            <ac:spMk id="5" creationId="{1B8C8A90-8005-319E-B0B6-9399CA218F2B}"/>
          </ac:spMkLst>
        </pc:spChg>
        <pc:spChg chg="del">
          <ac:chgData name="Palit, Tapti" userId="dec6fbcd-7598-406a-8cbf-504d4a3bac15" providerId="ADAL" clId="{ECD42228-5B96-4A72-B268-C46DF994E6B7}" dt="2024-01-25T05:32:09.365" v="52196" actId="478"/>
          <ac:spMkLst>
            <pc:docMk/>
            <pc:sldMk cId="302348949" sldId="974"/>
            <ac:spMk id="6" creationId="{735C9574-0EA7-E314-C35D-BFF3AF23E485}"/>
          </ac:spMkLst>
        </pc:spChg>
        <pc:picChg chg="del">
          <ac:chgData name="Palit, Tapti" userId="dec6fbcd-7598-406a-8cbf-504d4a3bac15" providerId="ADAL" clId="{ECD42228-5B96-4A72-B268-C46DF994E6B7}" dt="2024-01-25T05:32:02.682" v="52193" actId="478"/>
          <ac:picMkLst>
            <pc:docMk/>
            <pc:sldMk cId="302348949" sldId="974"/>
            <ac:picMk id="3" creationId="{8721059C-2FE0-C3F1-B108-094C2F7DB426}"/>
          </ac:picMkLst>
        </pc:picChg>
        <pc:picChg chg="mod">
          <ac:chgData name="Palit, Tapti" userId="dec6fbcd-7598-406a-8cbf-504d4a3bac15" providerId="ADAL" clId="{ECD42228-5B96-4A72-B268-C46DF994E6B7}" dt="2024-01-25T05:32:12.524" v="52197" actId="1076"/>
          <ac:picMkLst>
            <pc:docMk/>
            <pc:sldMk cId="302348949" sldId="974"/>
            <ac:picMk id="9" creationId="{423BC550-D685-85D9-ED2A-D7536C774E06}"/>
          </ac:picMkLst>
        </pc:picChg>
        <pc:picChg chg="mod">
          <ac:chgData name="Palit, Tapti" userId="dec6fbcd-7598-406a-8cbf-504d4a3bac15" providerId="ADAL" clId="{ECD42228-5B96-4A72-B268-C46DF994E6B7}" dt="2024-01-25T05:32:15.010" v="52198" actId="1076"/>
          <ac:picMkLst>
            <pc:docMk/>
            <pc:sldMk cId="302348949" sldId="974"/>
            <ac:picMk id="12290" creationId="{1EA27A63-C684-3E37-F662-0A23ACF930B4}"/>
          </ac:picMkLst>
        </pc:picChg>
      </pc:sldChg>
      <pc:sldChg chg="addSp modSp mod modAnim delCm modNotesTx">
        <pc:chgData name="Palit, Tapti" userId="dec6fbcd-7598-406a-8cbf-504d4a3bac15" providerId="ADAL" clId="{ECD42228-5B96-4A72-B268-C46DF994E6B7}" dt="2024-02-11T18:02:59.609" v="110972"/>
        <pc:sldMkLst>
          <pc:docMk/>
          <pc:sldMk cId="2119273101" sldId="974"/>
        </pc:sldMkLst>
        <pc:spChg chg="mod">
          <ac:chgData name="Palit, Tapti" userId="dec6fbcd-7598-406a-8cbf-504d4a3bac15" providerId="ADAL" clId="{ECD42228-5B96-4A72-B268-C46DF994E6B7}" dt="2024-02-09T00:18:24.392" v="101716" actId="20577"/>
          <ac:spMkLst>
            <pc:docMk/>
            <pc:sldMk cId="2119273101" sldId="974"/>
            <ac:spMk id="2" creationId="{40DFA5DC-A829-B052-17BC-8F0762F4FE5A}"/>
          </ac:spMkLst>
        </pc:spChg>
        <pc:spChg chg="mod">
          <ac:chgData name="Palit, Tapti" userId="dec6fbcd-7598-406a-8cbf-504d4a3bac15" providerId="ADAL" clId="{ECD42228-5B96-4A72-B268-C46DF994E6B7}" dt="2024-02-11T18:02:48.572" v="110969" actId="164"/>
          <ac:spMkLst>
            <pc:docMk/>
            <pc:sldMk cId="2119273101" sldId="974"/>
            <ac:spMk id="5" creationId="{1B8C8A90-8005-319E-B0B6-9399CA218F2B}"/>
          </ac:spMkLst>
        </pc:spChg>
        <pc:spChg chg="mod">
          <ac:chgData name="Palit, Tapti" userId="dec6fbcd-7598-406a-8cbf-504d4a3bac15" providerId="ADAL" clId="{ECD42228-5B96-4A72-B268-C46DF994E6B7}" dt="2024-01-26T15:58:57.358" v="61509" actId="5793"/>
          <ac:spMkLst>
            <pc:docMk/>
            <pc:sldMk cId="2119273101" sldId="974"/>
            <ac:spMk id="7" creationId="{BB113AE1-85FB-8DC6-BD35-D536DD77647B}"/>
          </ac:spMkLst>
        </pc:spChg>
        <pc:grpChg chg="add mod">
          <ac:chgData name="Palit, Tapti" userId="dec6fbcd-7598-406a-8cbf-504d4a3bac15" providerId="ADAL" clId="{ECD42228-5B96-4A72-B268-C46DF994E6B7}" dt="2024-02-11T18:02:48.572" v="110969" actId="164"/>
          <ac:grpSpMkLst>
            <pc:docMk/>
            <pc:sldMk cId="2119273101" sldId="974"/>
            <ac:grpSpMk id="4" creationId="{50B3DF3D-1384-5EBB-5D23-E84811B0122D}"/>
          </ac:grpSpMkLst>
        </pc:grpChg>
        <pc:picChg chg="mod">
          <ac:chgData name="Palit, Tapti" userId="dec6fbcd-7598-406a-8cbf-504d4a3bac15" providerId="ADAL" clId="{ECD42228-5B96-4A72-B268-C46DF994E6B7}" dt="2024-02-11T18:02:48.572" v="110969" actId="164"/>
          <ac:picMkLst>
            <pc:docMk/>
            <pc:sldMk cId="2119273101" sldId="974"/>
            <ac:picMk id="9" creationId="{423BC550-D685-85D9-ED2A-D7536C774E06}"/>
          </ac:picMkLst>
        </pc:picChg>
        <pc:picChg chg="mod">
          <ac:chgData name="Palit, Tapti" userId="dec6fbcd-7598-406a-8cbf-504d4a3bac15" providerId="ADAL" clId="{ECD42228-5B96-4A72-B268-C46DF994E6B7}" dt="2024-02-11T18:02:48.572" v="110969" actId="164"/>
          <ac:picMkLst>
            <pc:docMk/>
            <pc:sldMk cId="2119273101" sldId="974"/>
            <ac:picMk id="12290" creationId="{1EA27A63-C684-3E37-F662-0A23ACF930B4}"/>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9T04:52:23.619" v="104534"/>
              <pc2:cmMkLst xmlns:pc2="http://schemas.microsoft.com/office/powerpoint/2019/9/main/command">
                <pc:docMk/>
                <pc:sldMk cId="2119273101" sldId="974"/>
                <pc2:cmMk id="{F62F8916-D0E2-4F89-83C8-52F06C57AD9D}"/>
              </pc2:cmMkLst>
            </pc226:cmChg>
          </p:ext>
        </pc:extLst>
      </pc:sldChg>
      <pc:sldChg chg="delSp modSp add del mod ord modNotesTx">
        <pc:chgData name="Palit, Tapti" userId="dec6fbcd-7598-406a-8cbf-504d4a3bac15" providerId="ADAL" clId="{ECD42228-5B96-4A72-B268-C46DF994E6B7}" dt="2024-01-26T21:24:07.210" v="61900" actId="2696"/>
        <pc:sldMkLst>
          <pc:docMk/>
          <pc:sldMk cId="1066699698" sldId="975"/>
        </pc:sldMkLst>
        <pc:spChg chg="del">
          <ac:chgData name="Palit, Tapti" userId="dec6fbcd-7598-406a-8cbf-504d4a3bac15" providerId="ADAL" clId="{ECD42228-5B96-4A72-B268-C46DF994E6B7}" dt="2024-01-25T05:34:17.522" v="52258" actId="478"/>
          <ac:spMkLst>
            <pc:docMk/>
            <pc:sldMk cId="1066699698" sldId="975"/>
            <ac:spMk id="14" creationId="{27AB9375-19B9-3335-1C81-AAE7C1AA2B1E}"/>
          </ac:spMkLst>
        </pc:spChg>
        <pc:graphicFrameChg chg="modGraphic">
          <ac:chgData name="Palit, Tapti" userId="dec6fbcd-7598-406a-8cbf-504d4a3bac15" providerId="ADAL" clId="{ECD42228-5B96-4A72-B268-C46DF994E6B7}" dt="2024-01-25T05:34:32.049" v="52262" actId="207"/>
          <ac:graphicFrameMkLst>
            <pc:docMk/>
            <pc:sldMk cId="1066699698" sldId="975"/>
            <ac:graphicFrameMk id="13" creationId="{85666DB5-D78E-C0E9-3649-93E41B7F7755}"/>
          </ac:graphicFrameMkLst>
        </pc:graphicFrameChg>
      </pc:sldChg>
      <pc:sldChg chg="add del mod modShow">
        <pc:chgData name="Palit, Tapti" userId="dec6fbcd-7598-406a-8cbf-504d4a3bac15" providerId="ADAL" clId="{ECD42228-5B96-4A72-B268-C46DF994E6B7}" dt="2024-01-28T03:44:01.241" v="67437" actId="47"/>
        <pc:sldMkLst>
          <pc:docMk/>
          <pc:sldMk cId="2603839381" sldId="975"/>
        </pc:sldMkLst>
      </pc:sldChg>
      <pc:sldChg chg="del">
        <pc:chgData name="Palit, Tapti" userId="dec6fbcd-7598-406a-8cbf-504d4a3bac15" providerId="ADAL" clId="{ECD42228-5B96-4A72-B268-C46DF994E6B7}" dt="2024-01-28T03:44:01.241" v="67437" actId="47"/>
        <pc:sldMkLst>
          <pc:docMk/>
          <pc:sldMk cId="510541664" sldId="976"/>
        </pc:sldMkLst>
      </pc:sldChg>
      <pc:sldChg chg="addSp modSp new mod modAnim modNotesTx">
        <pc:chgData name="Palit, Tapti" userId="dec6fbcd-7598-406a-8cbf-504d4a3bac15" providerId="ADAL" clId="{ECD42228-5B96-4A72-B268-C46DF994E6B7}" dt="2024-01-25T13:47:04.841" v="58975" actId="20577"/>
        <pc:sldMkLst>
          <pc:docMk/>
          <pc:sldMk cId="1956623969" sldId="976"/>
        </pc:sldMkLst>
        <pc:spChg chg="mod">
          <ac:chgData name="Palit, Tapti" userId="dec6fbcd-7598-406a-8cbf-504d4a3bac15" providerId="ADAL" clId="{ECD42228-5B96-4A72-B268-C46DF994E6B7}" dt="2024-01-25T05:46:58.550" v="52665" actId="20577"/>
          <ac:spMkLst>
            <pc:docMk/>
            <pc:sldMk cId="1956623969" sldId="976"/>
            <ac:spMk id="2" creationId="{E470CC57-6C32-7825-9CCD-F4A192D3119F}"/>
          </ac:spMkLst>
        </pc:spChg>
        <pc:spChg chg="mod">
          <ac:chgData name="Palit, Tapti" userId="dec6fbcd-7598-406a-8cbf-504d4a3bac15" providerId="ADAL" clId="{ECD42228-5B96-4A72-B268-C46DF994E6B7}" dt="2024-01-25T05:43:30.095" v="52462" actId="20577"/>
          <ac:spMkLst>
            <pc:docMk/>
            <pc:sldMk cId="1956623969" sldId="976"/>
            <ac:spMk id="3" creationId="{E4A3937F-3571-5A5D-0101-49651F5C7D3F}"/>
          </ac:spMkLst>
        </pc:spChg>
        <pc:spChg chg="add mod">
          <ac:chgData name="Palit, Tapti" userId="dec6fbcd-7598-406a-8cbf-504d4a3bac15" providerId="ADAL" clId="{ECD42228-5B96-4A72-B268-C46DF994E6B7}" dt="2024-01-25T05:47:14.800" v="52666"/>
          <ac:spMkLst>
            <pc:docMk/>
            <pc:sldMk cId="1956623969" sldId="976"/>
            <ac:spMk id="5" creationId="{F5F324E9-714C-1CBF-1CCD-9A6C2AA76298}"/>
          </ac:spMkLst>
        </pc:spChg>
        <pc:spChg chg="add mod">
          <ac:chgData name="Palit, Tapti" userId="dec6fbcd-7598-406a-8cbf-504d4a3bac15" providerId="ADAL" clId="{ECD42228-5B96-4A72-B268-C46DF994E6B7}" dt="2024-01-25T06:06:27.105" v="53482" actId="14100"/>
          <ac:spMkLst>
            <pc:docMk/>
            <pc:sldMk cId="1956623969" sldId="976"/>
            <ac:spMk id="6" creationId="{18132DDA-DB08-4137-C62D-F1B586D0284D}"/>
          </ac:spMkLst>
        </pc:spChg>
        <pc:spChg chg="add mod">
          <ac:chgData name="Palit, Tapti" userId="dec6fbcd-7598-406a-8cbf-504d4a3bac15" providerId="ADAL" clId="{ECD42228-5B96-4A72-B268-C46DF994E6B7}" dt="2024-01-25T05:47:14.800" v="52666"/>
          <ac:spMkLst>
            <pc:docMk/>
            <pc:sldMk cId="1956623969" sldId="976"/>
            <ac:spMk id="8" creationId="{CD142230-6606-3059-9159-E801862B6AB2}"/>
          </ac:spMkLst>
        </pc:spChg>
        <pc:spChg chg="add mod">
          <ac:chgData name="Palit, Tapti" userId="dec6fbcd-7598-406a-8cbf-504d4a3bac15" providerId="ADAL" clId="{ECD42228-5B96-4A72-B268-C46DF994E6B7}" dt="2024-01-25T05:48:00.503" v="52778" actId="14100"/>
          <ac:spMkLst>
            <pc:docMk/>
            <pc:sldMk cId="1956623969" sldId="976"/>
            <ac:spMk id="9" creationId="{A0FEF42B-E7F8-3BFC-B50B-0179F150BFEA}"/>
          </ac:spMkLst>
        </pc:spChg>
        <pc:picChg chg="add mod">
          <ac:chgData name="Palit, Tapti" userId="dec6fbcd-7598-406a-8cbf-504d4a3bac15" providerId="ADAL" clId="{ECD42228-5B96-4A72-B268-C46DF994E6B7}" dt="2024-01-25T06:05:44.209" v="53476" actId="1076"/>
          <ac:picMkLst>
            <pc:docMk/>
            <pc:sldMk cId="1956623969" sldId="976"/>
            <ac:picMk id="10" creationId="{613987A6-F187-E522-A11D-DFEAB29D1236}"/>
          </ac:picMkLst>
        </pc:picChg>
        <pc:cxnChg chg="add mod">
          <ac:chgData name="Palit, Tapti" userId="dec6fbcd-7598-406a-8cbf-504d4a3bac15" providerId="ADAL" clId="{ECD42228-5B96-4A72-B268-C46DF994E6B7}" dt="2024-01-25T06:06:24.680" v="53481" actId="14100"/>
          <ac:cxnSpMkLst>
            <pc:docMk/>
            <pc:sldMk cId="1956623969" sldId="976"/>
            <ac:cxnSpMk id="7" creationId="{BC8EB2D9-0A72-0953-FC3C-1ECB90465A56}"/>
          </ac:cxnSpMkLst>
        </pc:cxnChg>
      </pc:sldChg>
      <pc:sldChg chg="del">
        <pc:chgData name="Palit, Tapti" userId="dec6fbcd-7598-406a-8cbf-504d4a3bac15" providerId="ADAL" clId="{ECD42228-5B96-4A72-B268-C46DF994E6B7}" dt="2024-01-28T03:44:01.241" v="67437" actId="47"/>
        <pc:sldMkLst>
          <pc:docMk/>
          <pc:sldMk cId="733332210" sldId="977"/>
        </pc:sldMkLst>
      </pc:sldChg>
      <pc:sldChg chg="addSp modSp add mod modNotesTx">
        <pc:chgData name="Palit, Tapti" userId="dec6fbcd-7598-406a-8cbf-504d4a3bac15" providerId="ADAL" clId="{ECD42228-5B96-4A72-B268-C46DF994E6B7}" dt="2024-01-25T06:45:49.765" v="55195" actId="20577"/>
        <pc:sldMkLst>
          <pc:docMk/>
          <pc:sldMk cId="4084256559" sldId="977"/>
        </pc:sldMkLst>
        <pc:spChg chg="add mod">
          <ac:chgData name="Palit, Tapti" userId="dec6fbcd-7598-406a-8cbf-504d4a3bac15" providerId="ADAL" clId="{ECD42228-5B96-4A72-B268-C46DF994E6B7}" dt="2024-01-25T05:46:22.858" v="52575" actId="20577"/>
          <ac:spMkLst>
            <pc:docMk/>
            <pc:sldMk cId="4084256559" sldId="977"/>
            <ac:spMk id="2" creationId="{EE41A3F6-A059-08E1-507C-E5B0F383CFCE}"/>
          </ac:spMkLst>
        </pc:spChg>
        <pc:spChg chg="mod">
          <ac:chgData name="Palit, Tapti" userId="dec6fbcd-7598-406a-8cbf-504d4a3bac15" providerId="ADAL" clId="{ECD42228-5B96-4A72-B268-C46DF994E6B7}" dt="2024-01-25T06:45:49.765" v="55195" actId="20577"/>
          <ac:spMkLst>
            <pc:docMk/>
            <pc:sldMk cId="4084256559" sldId="977"/>
            <ac:spMk id="3" creationId="{5355D09F-07D4-C48B-61E0-110907923520}"/>
          </ac:spMkLst>
        </pc:spChg>
      </pc:sldChg>
      <pc:sldChg chg="del">
        <pc:chgData name="Palit, Tapti" userId="dec6fbcd-7598-406a-8cbf-504d4a3bac15" providerId="ADAL" clId="{ECD42228-5B96-4A72-B268-C46DF994E6B7}" dt="2024-01-28T03:44:01.241" v="67437" actId="47"/>
        <pc:sldMkLst>
          <pc:docMk/>
          <pc:sldMk cId="2574414512" sldId="978"/>
        </pc:sldMkLst>
      </pc:sldChg>
      <pc:sldChg chg="addSp delSp modSp new mod modClrScheme chgLayout modNotesTx">
        <pc:chgData name="Palit, Tapti" userId="dec6fbcd-7598-406a-8cbf-504d4a3bac15" providerId="ADAL" clId="{ECD42228-5B96-4A72-B268-C46DF994E6B7}" dt="2024-01-25T13:19:43.025" v="58332" actId="20577"/>
        <pc:sldMkLst>
          <pc:docMk/>
          <pc:sldMk cId="3270966025" sldId="978"/>
        </pc:sldMkLst>
        <pc:spChg chg="del">
          <ac:chgData name="Palit, Tapti" userId="dec6fbcd-7598-406a-8cbf-504d4a3bac15" providerId="ADAL" clId="{ECD42228-5B96-4A72-B268-C46DF994E6B7}" dt="2024-01-25T05:49:41.332" v="52841" actId="700"/>
          <ac:spMkLst>
            <pc:docMk/>
            <pc:sldMk cId="3270966025" sldId="978"/>
            <ac:spMk id="2" creationId="{46855B2B-CE59-F31D-D6EA-45D78CED99F6}"/>
          </ac:spMkLst>
        </pc:spChg>
        <pc:spChg chg="del mod ord">
          <ac:chgData name="Palit, Tapti" userId="dec6fbcd-7598-406a-8cbf-504d4a3bac15" providerId="ADAL" clId="{ECD42228-5B96-4A72-B268-C46DF994E6B7}" dt="2024-01-25T05:49:41.332" v="52841" actId="700"/>
          <ac:spMkLst>
            <pc:docMk/>
            <pc:sldMk cId="3270966025" sldId="978"/>
            <ac:spMk id="3" creationId="{BE3583C2-EB91-610B-6DD6-BAA704B62B90}"/>
          </ac:spMkLst>
        </pc:spChg>
        <pc:spChg chg="mod ord">
          <ac:chgData name="Palit, Tapti" userId="dec6fbcd-7598-406a-8cbf-504d4a3bac15" providerId="ADAL" clId="{ECD42228-5B96-4A72-B268-C46DF994E6B7}" dt="2024-01-25T05:49:41.332" v="52841" actId="700"/>
          <ac:spMkLst>
            <pc:docMk/>
            <pc:sldMk cId="3270966025" sldId="978"/>
            <ac:spMk id="4" creationId="{BD344589-E6B3-28AF-3028-8F8655B92597}"/>
          </ac:spMkLst>
        </pc:spChg>
        <pc:spChg chg="del">
          <ac:chgData name="Palit, Tapti" userId="dec6fbcd-7598-406a-8cbf-504d4a3bac15" providerId="ADAL" clId="{ECD42228-5B96-4A72-B268-C46DF994E6B7}" dt="2024-01-25T05:49:41.332" v="52841" actId="700"/>
          <ac:spMkLst>
            <pc:docMk/>
            <pc:sldMk cId="3270966025" sldId="978"/>
            <ac:spMk id="5" creationId="{56911EC5-6D6B-A60C-360F-A565466E0192}"/>
          </ac:spMkLst>
        </pc:spChg>
        <pc:spChg chg="add mod ord">
          <ac:chgData name="Palit, Tapti" userId="dec6fbcd-7598-406a-8cbf-504d4a3bac15" providerId="ADAL" clId="{ECD42228-5B96-4A72-B268-C46DF994E6B7}" dt="2024-01-25T13:19:43.025" v="58332" actId="20577"/>
          <ac:spMkLst>
            <pc:docMk/>
            <pc:sldMk cId="3270966025" sldId="978"/>
            <ac:spMk id="6" creationId="{A9BDB459-6E9A-B708-AD32-81C9E500B6C8}"/>
          </ac:spMkLst>
        </pc:spChg>
      </pc:sldChg>
      <pc:sldChg chg="modSp add mod">
        <pc:chgData name="Palit, Tapti" userId="dec6fbcd-7598-406a-8cbf-504d4a3bac15" providerId="ADAL" clId="{ECD42228-5B96-4A72-B268-C46DF994E6B7}" dt="2024-01-25T13:57:32.663" v="59122" actId="20577"/>
        <pc:sldMkLst>
          <pc:docMk/>
          <pc:sldMk cId="224267784" sldId="979"/>
        </pc:sldMkLst>
        <pc:spChg chg="mod">
          <ac:chgData name="Palit, Tapti" userId="dec6fbcd-7598-406a-8cbf-504d4a3bac15" providerId="ADAL" clId="{ECD42228-5B96-4A72-B268-C46DF994E6B7}" dt="2024-01-25T13:57:32.663" v="59122" actId="20577"/>
          <ac:spMkLst>
            <pc:docMk/>
            <pc:sldMk cId="224267784" sldId="979"/>
            <ac:spMk id="3" creationId="{0F8FF57D-D875-4CA5-B98A-04F4C751036F}"/>
          </ac:spMkLst>
        </pc:spChg>
        <pc:spChg chg="mod">
          <ac:chgData name="Palit, Tapti" userId="dec6fbcd-7598-406a-8cbf-504d4a3bac15" providerId="ADAL" clId="{ECD42228-5B96-4A72-B268-C46DF994E6B7}" dt="2024-01-25T06:15:25.020" v="53733" actId="20577"/>
          <ac:spMkLst>
            <pc:docMk/>
            <pc:sldMk cId="224267784" sldId="979"/>
            <ac:spMk id="5" creationId="{86FADD99-6071-9343-BD21-FF17E57C884E}"/>
          </ac:spMkLst>
        </pc:spChg>
        <pc:graphicFrameChg chg="modGraphic">
          <ac:chgData name="Palit, Tapti" userId="dec6fbcd-7598-406a-8cbf-504d4a3bac15" providerId="ADAL" clId="{ECD42228-5B96-4A72-B268-C46DF994E6B7}" dt="2024-01-25T05:58:31.019" v="53165" actId="207"/>
          <ac:graphicFrameMkLst>
            <pc:docMk/>
            <pc:sldMk cId="224267784" sldId="979"/>
            <ac:graphicFrameMk id="6" creationId="{82D73C16-A132-AF74-FA7D-FADD1D52DEC4}"/>
          </ac:graphicFrameMkLst>
        </pc:graphicFrameChg>
      </pc:sldChg>
      <pc:sldChg chg="addSp modSp del">
        <pc:chgData name="Palit, Tapti" userId="dec6fbcd-7598-406a-8cbf-504d4a3bac15" providerId="ADAL" clId="{ECD42228-5B96-4A72-B268-C46DF994E6B7}" dt="2024-01-30T03:36:56.032" v="85536" actId="2696"/>
        <pc:sldMkLst>
          <pc:docMk/>
          <pc:sldMk cId="971250150" sldId="979"/>
        </pc:sldMkLst>
        <pc:spChg chg="add mod">
          <ac:chgData name="Palit, Tapti" userId="dec6fbcd-7598-406a-8cbf-504d4a3bac15" providerId="ADAL" clId="{ECD42228-5B96-4A72-B268-C46DF994E6B7}" dt="2024-01-27T22:11:41.051" v="65630"/>
          <ac:spMkLst>
            <pc:docMk/>
            <pc:sldMk cId="971250150" sldId="979"/>
            <ac:spMk id="7" creationId="{B359689D-6642-3201-D192-710587634AEA}"/>
          </ac:spMkLst>
        </pc:spChg>
      </pc:sldChg>
      <pc:sldChg chg="add mod modShow">
        <pc:chgData name="Palit, Tapti" userId="dec6fbcd-7598-406a-8cbf-504d4a3bac15" providerId="ADAL" clId="{ECD42228-5B96-4A72-B268-C46DF994E6B7}" dt="2024-01-30T03:37:02.708" v="85538" actId="729"/>
        <pc:sldMkLst>
          <pc:docMk/>
          <pc:sldMk cId="2950618884" sldId="979"/>
        </pc:sldMkLst>
      </pc:sldChg>
      <pc:sldChg chg="add mod modShow">
        <pc:chgData name="Palit, Tapti" userId="dec6fbcd-7598-406a-8cbf-504d4a3bac15" providerId="ADAL" clId="{ECD42228-5B96-4A72-B268-C46DF994E6B7}" dt="2024-01-30T03:37:02.708" v="85538" actId="729"/>
        <pc:sldMkLst>
          <pc:docMk/>
          <pc:sldMk cId="258627336" sldId="980"/>
        </pc:sldMkLst>
      </pc:sldChg>
      <pc:sldChg chg="addSp delSp modSp add mod modNotesTx">
        <pc:chgData name="Palit, Tapti" userId="dec6fbcd-7598-406a-8cbf-504d4a3bac15" providerId="ADAL" clId="{ECD42228-5B96-4A72-B268-C46DF994E6B7}" dt="2024-01-25T13:57:38.208" v="59124" actId="20577"/>
        <pc:sldMkLst>
          <pc:docMk/>
          <pc:sldMk cId="2034994246" sldId="980"/>
        </pc:sldMkLst>
        <pc:spChg chg="mod">
          <ac:chgData name="Palit, Tapti" userId="dec6fbcd-7598-406a-8cbf-504d4a3bac15" providerId="ADAL" clId="{ECD42228-5B96-4A72-B268-C46DF994E6B7}" dt="2024-01-25T13:57:38.208" v="59124" actId="20577"/>
          <ac:spMkLst>
            <pc:docMk/>
            <pc:sldMk cId="2034994246" sldId="980"/>
            <ac:spMk id="3" creationId="{0F8FF57D-D875-4CA5-B98A-04F4C751036F}"/>
          </ac:spMkLst>
        </pc:spChg>
        <pc:spChg chg="mod">
          <ac:chgData name="Palit, Tapti" userId="dec6fbcd-7598-406a-8cbf-504d4a3bac15" providerId="ADAL" clId="{ECD42228-5B96-4A72-B268-C46DF994E6B7}" dt="2024-01-25T06:15:28.859" v="53735" actId="20577"/>
          <ac:spMkLst>
            <pc:docMk/>
            <pc:sldMk cId="2034994246" sldId="980"/>
            <ac:spMk id="5" creationId="{86FADD99-6071-9343-BD21-FF17E57C884E}"/>
          </ac:spMkLst>
        </pc:spChg>
        <pc:spChg chg="add del mod">
          <ac:chgData name="Palit, Tapti" userId="dec6fbcd-7598-406a-8cbf-504d4a3bac15" providerId="ADAL" clId="{ECD42228-5B96-4A72-B268-C46DF994E6B7}" dt="2024-01-25T06:13:44.921" v="53687" actId="478"/>
          <ac:spMkLst>
            <pc:docMk/>
            <pc:sldMk cId="2034994246" sldId="980"/>
            <ac:spMk id="7" creationId="{286F2121-3590-F102-13BD-3544B4188B20}"/>
          </ac:spMkLst>
        </pc:spChg>
        <pc:spChg chg="add mod">
          <ac:chgData name="Palit, Tapti" userId="dec6fbcd-7598-406a-8cbf-504d4a3bac15" providerId="ADAL" clId="{ECD42228-5B96-4A72-B268-C46DF994E6B7}" dt="2024-01-25T06:14:26.992" v="53703" actId="14100"/>
          <ac:spMkLst>
            <pc:docMk/>
            <pc:sldMk cId="2034994246" sldId="980"/>
            <ac:spMk id="8" creationId="{F3A2AE12-6D25-896E-FC81-48F05AEFCF6E}"/>
          </ac:spMkLst>
        </pc:spChg>
        <pc:graphicFrameChg chg="modGraphic">
          <ac:chgData name="Palit, Tapti" userId="dec6fbcd-7598-406a-8cbf-504d4a3bac15" providerId="ADAL" clId="{ECD42228-5B96-4A72-B268-C46DF994E6B7}" dt="2024-01-25T06:14:07.218" v="53697" actId="207"/>
          <ac:graphicFrameMkLst>
            <pc:docMk/>
            <pc:sldMk cId="2034994246" sldId="980"/>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3981404457" sldId="980"/>
        </pc:sldMkLst>
        <pc:spChg chg="add mod">
          <ac:chgData name="Palit, Tapti" userId="dec6fbcd-7598-406a-8cbf-504d4a3bac15" providerId="ADAL" clId="{ECD42228-5B96-4A72-B268-C46DF994E6B7}" dt="2024-01-27T22:11:42.744" v="65631"/>
          <ac:spMkLst>
            <pc:docMk/>
            <pc:sldMk cId="3981404457" sldId="980"/>
            <ac:spMk id="7" creationId="{CB9369D6-14B9-D447-5A74-B71C278600AC}"/>
          </ac:spMkLst>
        </pc:spChg>
      </pc:sldChg>
      <pc:sldChg chg="add mod modShow">
        <pc:chgData name="Palit, Tapti" userId="dec6fbcd-7598-406a-8cbf-504d4a3bac15" providerId="ADAL" clId="{ECD42228-5B96-4A72-B268-C46DF994E6B7}" dt="2024-01-30T03:37:02.708" v="85538" actId="729"/>
        <pc:sldMkLst>
          <pc:docMk/>
          <pc:sldMk cId="450628620" sldId="981"/>
        </pc:sldMkLst>
      </pc:sldChg>
      <pc:sldChg chg="new del">
        <pc:chgData name="Palit, Tapti" userId="dec6fbcd-7598-406a-8cbf-504d4a3bac15" providerId="ADAL" clId="{ECD42228-5B96-4A72-B268-C46DF994E6B7}" dt="2024-01-25T06:14:46.694" v="53706" actId="47"/>
        <pc:sldMkLst>
          <pc:docMk/>
          <pc:sldMk cId="1181139589" sldId="981"/>
        </pc:sldMkLst>
      </pc:sldChg>
      <pc:sldChg chg="modSp add del mod">
        <pc:chgData name="Palit, Tapti" userId="dec6fbcd-7598-406a-8cbf-504d4a3bac15" providerId="ADAL" clId="{ECD42228-5B96-4A72-B268-C46DF994E6B7}" dt="2024-01-25T06:14:41.732" v="53704" actId="47"/>
        <pc:sldMkLst>
          <pc:docMk/>
          <pc:sldMk cId="1270775866" sldId="981"/>
        </pc:sldMkLst>
        <pc:graphicFrameChg chg="modGraphic">
          <ac:chgData name="Palit, Tapti" userId="dec6fbcd-7598-406a-8cbf-504d4a3bac15" providerId="ADAL" clId="{ECD42228-5B96-4A72-B268-C46DF994E6B7}" dt="2024-01-25T06:02:37.146" v="53420" actId="207"/>
          <ac:graphicFrameMkLst>
            <pc:docMk/>
            <pc:sldMk cId="1270775866" sldId="981"/>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1391431205" sldId="981"/>
        </pc:sldMkLst>
        <pc:spChg chg="add mod">
          <ac:chgData name="Palit, Tapti" userId="dec6fbcd-7598-406a-8cbf-504d4a3bac15" providerId="ADAL" clId="{ECD42228-5B96-4A72-B268-C46DF994E6B7}" dt="2024-01-27T22:11:44.335" v="65632"/>
          <ac:spMkLst>
            <pc:docMk/>
            <pc:sldMk cId="1391431205" sldId="981"/>
            <ac:spMk id="7" creationId="{D4D8667D-D0AC-63D8-F653-07E6AD3D4D00}"/>
          </ac:spMkLst>
        </pc:spChg>
      </pc:sldChg>
      <pc:sldChg chg="modSp add mod modNotesTx">
        <pc:chgData name="Palit, Tapti" userId="dec6fbcd-7598-406a-8cbf-504d4a3bac15" providerId="ADAL" clId="{ECD42228-5B96-4A72-B268-C46DF994E6B7}" dt="2024-01-25T13:57:47.686" v="59126" actId="20577"/>
        <pc:sldMkLst>
          <pc:docMk/>
          <pc:sldMk cId="1548203207" sldId="981"/>
        </pc:sldMkLst>
        <pc:spChg chg="mod">
          <ac:chgData name="Palit, Tapti" userId="dec6fbcd-7598-406a-8cbf-504d4a3bac15" providerId="ADAL" clId="{ECD42228-5B96-4A72-B268-C46DF994E6B7}" dt="2024-01-25T13:57:47.686" v="59126" actId="20577"/>
          <ac:spMkLst>
            <pc:docMk/>
            <pc:sldMk cId="1548203207" sldId="981"/>
            <ac:spMk id="3" creationId="{0F8FF57D-D875-4CA5-B98A-04F4C751036F}"/>
          </ac:spMkLst>
        </pc:spChg>
        <pc:spChg chg="mod">
          <ac:chgData name="Palit, Tapti" userId="dec6fbcd-7598-406a-8cbf-504d4a3bac15" providerId="ADAL" clId="{ECD42228-5B96-4A72-B268-C46DF994E6B7}" dt="2024-01-25T06:15:15.577" v="53729" actId="20577"/>
          <ac:spMkLst>
            <pc:docMk/>
            <pc:sldMk cId="1548203207" sldId="981"/>
            <ac:spMk id="5" creationId="{86FADD99-6071-9343-BD21-FF17E57C884E}"/>
          </ac:spMkLst>
        </pc:spChg>
        <pc:graphicFrameChg chg="modGraphic">
          <ac:chgData name="Palit, Tapti" userId="dec6fbcd-7598-406a-8cbf-504d4a3bac15" providerId="ADAL" clId="{ECD42228-5B96-4A72-B268-C46DF994E6B7}" dt="2024-01-25T06:17:09.603" v="53874" actId="207"/>
          <ac:graphicFrameMkLst>
            <pc:docMk/>
            <pc:sldMk cId="1548203207" sldId="981"/>
            <ac:graphicFrameMk id="6" creationId="{82D73C16-A132-AF74-FA7D-FADD1D52DEC4}"/>
          </ac:graphicFrameMkLst>
        </pc:graphicFrameChg>
      </pc:sldChg>
      <pc:sldChg chg="delSp modSp add del mod">
        <pc:chgData name="Palit, Tapti" userId="dec6fbcd-7598-406a-8cbf-504d4a3bac15" providerId="ADAL" clId="{ECD42228-5B96-4A72-B268-C46DF994E6B7}" dt="2024-01-25T06:14:41.732" v="53704" actId="47"/>
        <pc:sldMkLst>
          <pc:docMk/>
          <pc:sldMk cId="339348264" sldId="982"/>
        </pc:sldMkLst>
        <pc:spChg chg="mod">
          <ac:chgData name="Palit, Tapti" userId="dec6fbcd-7598-406a-8cbf-504d4a3bac15" providerId="ADAL" clId="{ECD42228-5B96-4A72-B268-C46DF994E6B7}" dt="2024-01-25T06:12:07.421" v="53685" actId="20577"/>
          <ac:spMkLst>
            <pc:docMk/>
            <pc:sldMk cId="339348264" sldId="982"/>
            <ac:spMk id="3" creationId="{0F8FF57D-D875-4CA5-B98A-04F4C751036F}"/>
          </ac:spMkLst>
        </pc:spChg>
        <pc:spChg chg="del">
          <ac:chgData name="Palit, Tapti" userId="dec6fbcd-7598-406a-8cbf-504d4a3bac15" providerId="ADAL" clId="{ECD42228-5B96-4A72-B268-C46DF994E6B7}" dt="2024-01-25T06:12:47.131" v="53686" actId="478"/>
          <ac:spMkLst>
            <pc:docMk/>
            <pc:sldMk cId="339348264" sldId="982"/>
            <ac:spMk id="7" creationId="{286F2121-3590-F102-13BD-3544B4188B20}"/>
          </ac:spMkLst>
        </pc:spChg>
      </pc:sldChg>
      <pc:sldChg chg="add mod modShow">
        <pc:chgData name="Palit, Tapti" userId="dec6fbcd-7598-406a-8cbf-504d4a3bac15" providerId="ADAL" clId="{ECD42228-5B96-4A72-B268-C46DF994E6B7}" dt="2024-01-30T03:37:02.708" v="85538" actId="729"/>
        <pc:sldMkLst>
          <pc:docMk/>
          <pc:sldMk cId="2680983213" sldId="982"/>
        </pc:sldMkLst>
      </pc:sldChg>
      <pc:sldChg chg="addSp delSp modSp del mod modClrScheme chgLayout modNotesTx">
        <pc:chgData name="Palit, Tapti" userId="dec6fbcd-7598-406a-8cbf-504d4a3bac15" providerId="ADAL" clId="{ECD42228-5B96-4A72-B268-C46DF994E6B7}" dt="2024-01-30T03:36:56.032" v="85536" actId="2696"/>
        <pc:sldMkLst>
          <pc:docMk/>
          <pc:sldMk cId="2963118441" sldId="982"/>
        </pc:sldMkLst>
        <pc:spChg chg="del mod ord">
          <ac:chgData name="Palit, Tapti" userId="dec6fbcd-7598-406a-8cbf-504d4a3bac15" providerId="ADAL" clId="{ECD42228-5B96-4A72-B268-C46DF994E6B7}" dt="2024-01-29T16:01:46.220" v="79718" actId="700"/>
          <ac:spMkLst>
            <pc:docMk/>
            <pc:sldMk cId="2963118441" sldId="982"/>
            <ac:spMk id="2" creationId="{B0D8DC43-0EAB-77CF-C302-345764FC2497}"/>
          </ac:spMkLst>
        </pc:spChg>
        <pc:spChg chg="mod ord">
          <ac:chgData name="Palit, Tapti" userId="dec6fbcd-7598-406a-8cbf-504d4a3bac15" providerId="ADAL" clId="{ECD42228-5B96-4A72-B268-C46DF994E6B7}" dt="2024-01-29T16:01:46.220" v="79718" actId="700"/>
          <ac:spMkLst>
            <pc:docMk/>
            <pc:sldMk cId="2963118441" sldId="982"/>
            <ac:spMk id="3" creationId="{0F8FF57D-D875-4CA5-B98A-04F4C751036F}"/>
          </ac:spMkLst>
        </pc:spChg>
        <pc:spChg chg="mod ord">
          <ac:chgData name="Palit, Tapti" userId="dec6fbcd-7598-406a-8cbf-504d4a3bac15" providerId="ADAL" clId="{ECD42228-5B96-4A72-B268-C46DF994E6B7}" dt="2024-01-29T16:01:46.220" v="79718" actId="700"/>
          <ac:spMkLst>
            <pc:docMk/>
            <pc:sldMk cId="2963118441" sldId="982"/>
            <ac:spMk id="4" creationId="{2DEA5A56-8434-DA40-4D8A-E89B5235768A}"/>
          </ac:spMkLst>
        </pc:spChg>
        <pc:spChg chg="add mod">
          <ac:chgData name="Palit, Tapti" userId="dec6fbcd-7598-406a-8cbf-504d4a3bac15" providerId="ADAL" clId="{ECD42228-5B96-4A72-B268-C46DF994E6B7}" dt="2024-01-27T22:11:46.131" v="65633"/>
          <ac:spMkLst>
            <pc:docMk/>
            <pc:sldMk cId="2963118441" sldId="982"/>
            <ac:spMk id="7" creationId="{1E48C82D-4BE3-6F6D-0D1E-C2AD940639B4}"/>
          </ac:spMkLst>
        </pc:spChg>
        <pc:spChg chg="add mod ord">
          <ac:chgData name="Palit, Tapti" userId="dec6fbcd-7598-406a-8cbf-504d4a3bac15" providerId="ADAL" clId="{ECD42228-5B96-4A72-B268-C46DF994E6B7}" dt="2024-01-29T16:01:46.220" v="79718" actId="700"/>
          <ac:spMkLst>
            <pc:docMk/>
            <pc:sldMk cId="2963118441" sldId="982"/>
            <ac:spMk id="8" creationId="{1AF591E0-9489-B817-E377-AC8C077F726E}"/>
          </ac:spMkLst>
        </pc:spChg>
        <pc:spChg chg="add mod ord">
          <ac:chgData name="Palit, Tapti" userId="dec6fbcd-7598-406a-8cbf-504d4a3bac15" providerId="ADAL" clId="{ECD42228-5B96-4A72-B268-C46DF994E6B7}" dt="2024-01-29T16:02:02.678" v="79807" actId="20577"/>
          <ac:spMkLst>
            <pc:docMk/>
            <pc:sldMk cId="2963118441" sldId="982"/>
            <ac:spMk id="9" creationId="{AB731D8C-17FD-97BD-E945-79CDFBCD18CA}"/>
          </ac:spMkLst>
        </pc:spChg>
        <pc:spChg chg="mod">
          <ac:chgData name="Palit, Tapti" userId="dec6fbcd-7598-406a-8cbf-504d4a3bac15" providerId="ADAL" clId="{ECD42228-5B96-4A72-B268-C46DF994E6B7}" dt="2024-01-28T22:02:34.789" v="69552" actId="1076"/>
          <ac:spMkLst>
            <pc:docMk/>
            <pc:sldMk cId="2963118441" sldId="982"/>
            <ac:spMk id="15" creationId="{32FA6CCA-EBC6-7744-3ABC-AE4D9F7F6C44}"/>
          </ac:spMkLst>
        </pc:spChg>
      </pc:sldChg>
      <pc:sldChg chg="addSp delSp modSp add mod modNotesTx">
        <pc:chgData name="Palit, Tapti" userId="dec6fbcd-7598-406a-8cbf-504d4a3bac15" providerId="ADAL" clId="{ECD42228-5B96-4A72-B268-C46DF994E6B7}" dt="2024-01-25T06:34:34.206" v="54479" actId="20577"/>
        <pc:sldMkLst>
          <pc:docMk/>
          <pc:sldMk cId="4105496273" sldId="982"/>
        </pc:sldMkLst>
        <pc:spChg chg="mod">
          <ac:chgData name="Palit, Tapti" userId="dec6fbcd-7598-406a-8cbf-504d4a3bac15" providerId="ADAL" clId="{ECD42228-5B96-4A72-B268-C46DF994E6B7}" dt="2024-01-25T06:22:51.359" v="54089"/>
          <ac:spMkLst>
            <pc:docMk/>
            <pc:sldMk cId="4105496273" sldId="982"/>
            <ac:spMk id="3" creationId="{0F8FF57D-D875-4CA5-B98A-04F4C751036F}"/>
          </ac:spMkLst>
        </pc:spChg>
        <pc:spChg chg="add del mod">
          <ac:chgData name="Palit, Tapti" userId="dec6fbcd-7598-406a-8cbf-504d4a3bac15" providerId="ADAL" clId="{ECD42228-5B96-4A72-B268-C46DF994E6B7}" dt="2024-01-25T06:18:50.983" v="54028" actId="478"/>
          <ac:spMkLst>
            <pc:docMk/>
            <pc:sldMk cId="4105496273" sldId="982"/>
            <ac:spMk id="7" creationId="{B488B9EF-BA32-D544-BE6E-85D8F99BF97D}"/>
          </ac:spMkLst>
        </pc:spChg>
        <pc:spChg chg="del">
          <ac:chgData name="Palit, Tapti" userId="dec6fbcd-7598-406a-8cbf-504d4a3bac15" providerId="ADAL" clId="{ECD42228-5B96-4A72-B268-C46DF994E6B7}" dt="2024-01-25T06:18:04.592" v="54019" actId="478"/>
          <ac:spMkLst>
            <pc:docMk/>
            <pc:sldMk cId="4105496273" sldId="982"/>
            <ac:spMk id="8" creationId="{F3A2AE12-6D25-896E-FC81-48F05AEFCF6E}"/>
          </ac:spMkLst>
        </pc:spChg>
        <pc:spChg chg="add del mod">
          <ac:chgData name="Palit, Tapti" userId="dec6fbcd-7598-406a-8cbf-504d4a3bac15" providerId="ADAL" clId="{ECD42228-5B96-4A72-B268-C46DF994E6B7}" dt="2024-01-25T06:18:48.166" v="54027" actId="478"/>
          <ac:spMkLst>
            <pc:docMk/>
            <pc:sldMk cId="4105496273" sldId="982"/>
            <ac:spMk id="9" creationId="{A7D39BDA-2BF0-D338-DE71-00E5DA6CB47E}"/>
          </ac:spMkLst>
        </pc:spChg>
        <pc:spChg chg="add mod">
          <ac:chgData name="Palit, Tapti" userId="dec6fbcd-7598-406a-8cbf-504d4a3bac15" providerId="ADAL" clId="{ECD42228-5B96-4A72-B268-C46DF994E6B7}" dt="2024-01-25T06:19:10.343" v="54047"/>
          <ac:spMkLst>
            <pc:docMk/>
            <pc:sldMk cId="4105496273" sldId="982"/>
            <ac:spMk id="12" creationId="{78C0FFFA-8E71-4DFE-CF39-E1F27D2DCF75}"/>
          </ac:spMkLst>
        </pc:spChg>
        <pc:spChg chg="add mod">
          <ac:chgData name="Palit, Tapti" userId="dec6fbcd-7598-406a-8cbf-504d4a3bac15" providerId="ADAL" clId="{ECD42228-5B96-4A72-B268-C46DF994E6B7}" dt="2024-01-25T06:27:00.800" v="54255" actId="1076"/>
          <ac:spMkLst>
            <pc:docMk/>
            <pc:sldMk cId="4105496273" sldId="982"/>
            <ac:spMk id="15" creationId="{32FA6CCA-EBC6-7744-3ABC-AE4D9F7F6C44}"/>
          </ac:spMkLst>
        </pc:spChg>
        <pc:spChg chg="add mod">
          <ac:chgData name="Palit, Tapti" userId="dec6fbcd-7598-406a-8cbf-504d4a3bac15" providerId="ADAL" clId="{ECD42228-5B96-4A72-B268-C46DF994E6B7}" dt="2024-01-25T06:29:18.384" v="54352" actId="20577"/>
          <ac:spMkLst>
            <pc:docMk/>
            <pc:sldMk cId="4105496273" sldId="982"/>
            <ac:spMk id="16" creationId="{51BF74E4-3201-6DEA-874E-2FDB05660161}"/>
          </ac:spMkLst>
        </pc:spChg>
        <pc:cxnChg chg="add mod">
          <ac:chgData name="Palit, Tapti" userId="dec6fbcd-7598-406a-8cbf-504d4a3bac15" providerId="ADAL" clId="{ECD42228-5B96-4A72-B268-C46DF994E6B7}" dt="2024-01-25T06:19:17.167" v="54049" actId="14100"/>
          <ac:cxnSpMkLst>
            <pc:docMk/>
            <pc:sldMk cId="4105496273" sldId="982"/>
            <ac:cxnSpMk id="11" creationId="{0F9989DF-883D-06E6-5381-B1AC1A9C7FA6}"/>
          </ac:cxnSpMkLst>
        </pc:cxnChg>
        <pc:cxnChg chg="add del mod">
          <ac:chgData name="Palit, Tapti" userId="dec6fbcd-7598-406a-8cbf-504d4a3bac15" providerId="ADAL" clId="{ECD42228-5B96-4A72-B268-C46DF994E6B7}" dt="2024-01-25T06:28:24.353" v="54324" actId="478"/>
          <ac:cxnSpMkLst>
            <pc:docMk/>
            <pc:sldMk cId="4105496273" sldId="982"/>
            <ac:cxnSpMk id="18" creationId="{AFE3F0C0-1972-BC7E-29A3-E5BCDF49BC6B}"/>
          </ac:cxnSpMkLst>
        </pc:cxnChg>
      </pc:sldChg>
      <pc:sldChg chg="addSp delSp modSp add del mod modClrScheme chgLayout">
        <pc:chgData name="Palit, Tapti" userId="dec6fbcd-7598-406a-8cbf-504d4a3bac15" providerId="ADAL" clId="{ECD42228-5B96-4A72-B268-C46DF994E6B7}" dt="2024-01-25T06:33:27.129" v="54419" actId="20577"/>
        <pc:sldMkLst>
          <pc:docMk/>
          <pc:sldMk cId="149348221" sldId="983"/>
        </pc:sldMkLst>
        <pc:spChg chg="del">
          <ac:chgData name="Palit, Tapti" userId="dec6fbcd-7598-406a-8cbf-504d4a3bac15" providerId="ADAL" clId="{ECD42228-5B96-4A72-B268-C46DF994E6B7}" dt="2024-01-25T06:32:47.007" v="54383" actId="700"/>
          <ac:spMkLst>
            <pc:docMk/>
            <pc:sldMk cId="149348221" sldId="983"/>
            <ac:spMk id="2" creationId="{B0D8DC43-0EAB-77CF-C302-345764FC2497}"/>
          </ac:spMkLst>
        </pc:spChg>
        <pc:spChg chg="mod ord">
          <ac:chgData name="Palit, Tapti" userId="dec6fbcd-7598-406a-8cbf-504d4a3bac15" providerId="ADAL" clId="{ECD42228-5B96-4A72-B268-C46DF994E6B7}" dt="2024-01-25T06:33:18.737" v="54384" actId="700"/>
          <ac:spMkLst>
            <pc:docMk/>
            <pc:sldMk cId="149348221" sldId="983"/>
            <ac:spMk id="3" creationId="{0F8FF57D-D875-4CA5-B98A-04F4C751036F}"/>
          </ac:spMkLst>
        </pc:spChg>
        <pc:spChg chg="mod ord">
          <ac:chgData name="Palit, Tapti" userId="dec6fbcd-7598-406a-8cbf-504d4a3bac15" providerId="ADAL" clId="{ECD42228-5B96-4A72-B268-C46DF994E6B7}" dt="2024-01-25T06:33:18.737" v="54384" actId="700"/>
          <ac:spMkLst>
            <pc:docMk/>
            <pc:sldMk cId="149348221" sldId="983"/>
            <ac:spMk id="4" creationId="{2DEA5A56-8434-DA40-4D8A-E89B5235768A}"/>
          </ac:spMkLst>
        </pc:spChg>
        <pc:spChg chg="add del mod ord">
          <ac:chgData name="Palit, Tapti" userId="dec6fbcd-7598-406a-8cbf-504d4a3bac15" providerId="ADAL" clId="{ECD42228-5B96-4A72-B268-C46DF994E6B7}" dt="2024-01-25T06:33:18.737" v="54384" actId="700"/>
          <ac:spMkLst>
            <pc:docMk/>
            <pc:sldMk cId="149348221" sldId="983"/>
            <ac:spMk id="10" creationId="{68C99D86-31F3-5F81-2AE7-294E11536404}"/>
          </ac:spMkLst>
        </pc:spChg>
        <pc:spChg chg="add mod ord">
          <ac:chgData name="Palit, Tapti" userId="dec6fbcd-7598-406a-8cbf-504d4a3bac15" providerId="ADAL" clId="{ECD42228-5B96-4A72-B268-C46DF994E6B7}" dt="2024-01-25T06:33:18.737" v="54384" actId="700"/>
          <ac:spMkLst>
            <pc:docMk/>
            <pc:sldMk cId="149348221" sldId="983"/>
            <ac:spMk id="13" creationId="{D8AC5C80-1A4C-5439-BC20-172B52AB7885}"/>
          </ac:spMkLst>
        </pc:spChg>
        <pc:spChg chg="add mod ord">
          <ac:chgData name="Palit, Tapti" userId="dec6fbcd-7598-406a-8cbf-504d4a3bac15" providerId="ADAL" clId="{ECD42228-5B96-4A72-B268-C46DF994E6B7}" dt="2024-01-25T06:33:27.129" v="54419" actId="20577"/>
          <ac:spMkLst>
            <pc:docMk/>
            <pc:sldMk cId="149348221" sldId="983"/>
            <ac:spMk id="14" creationId="{4F71EE6E-0F02-F1B5-3B5D-3E0279A69E7E}"/>
          </ac:spMkLst>
        </pc:spChg>
        <pc:cxnChg chg="add del mod">
          <ac:chgData name="Palit, Tapti" userId="dec6fbcd-7598-406a-8cbf-504d4a3bac15" providerId="ADAL" clId="{ECD42228-5B96-4A72-B268-C46DF994E6B7}" dt="2024-01-25T06:30:00.512" v="54363" actId="14100"/>
          <ac:cxnSpMkLst>
            <pc:docMk/>
            <pc:sldMk cId="149348221" sldId="983"/>
            <ac:cxnSpMk id="7" creationId="{0843CB4B-974A-88FA-D20B-C04E84F4669A}"/>
          </ac:cxnSpMkLst>
        </pc:cxnChg>
        <pc:cxnChg chg="add mod">
          <ac:chgData name="Palit, Tapti" userId="dec6fbcd-7598-406a-8cbf-504d4a3bac15" providerId="ADAL" clId="{ECD42228-5B96-4A72-B268-C46DF994E6B7}" dt="2024-01-25T06:31:18.610" v="54375" actId="1076"/>
          <ac:cxnSpMkLst>
            <pc:docMk/>
            <pc:sldMk cId="149348221" sldId="983"/>
            <ac:cxnSpMk id="8" creationId="{C482F826-9A7D-5C79-CB87-3E6F07971C80}"/>
          </ac:cxnSpMkLst>
        </pc:cxnChg>
        <pc:cxnChg chg="add mod">
          <ac:chgData name="Palit, Tapti" userId="dec6fbcd-7598-406a-8cbf-504d4a3bac15" providerId="ADAL" clId="{ECD42228-5B96-4A72-B268-C46DF994E6B7}" dt="2024-01-25T06:31:22.170" v="54377" actId="1076"/>
          <ac:cxnSpMkLst>
            <pc:docMk/>
            <pc:sldMk cId="149348221" sldId="983"/>
            <ac:cxnSpMk id="9" creationId="{C4C932B5-D5F7-7A0B-218A-5D796E4AE5D0}"/>
          </ac:cxnSpMkLst>
        </pc:cxnChg>
        <pc:cxnChg chg="add mod">
          <ac:chgData name="Palit, Tapti" userId="dec6fbcd-7598-406a-8cbf-504d4a3bac15" providerId="ADAL" clId="{ECD42228-5B96-4A72-B268-C46DF994E6B7}" dt="2024-01-25T06:30:06.194" v="54365" actId="1076"/>
          <ac:cxnSpMkLst>
            <pc:docMk/>
            <pc:sldMk cId="149348221" sldId="983"/>
            <ac:cxnSpMk id="15" creationId="{D7F795DB-2F26-3358-A886-88C0A63349DD}"/>
          </ac:cxnSpMkLst>
        </pc:cxnChg>
        <pc:cxnChg chg="add mod">
          <ac:chgData name="Palit, Tapti" userId="dec6fbcd-7598-406a-8cbf-504d4a3bac15" providerId="ADAL" clId="{ECD42228-5B96-4A72-B268-C46DF994E6B7}" dt="2024-01-25T06:30:12.648" v="54368" actId="14100"/>
          <ac:cxnSpMkLst>
            <pc:docMk/>
            <pc:sldMk cId="149348221" sldId="983"/>
            <ac:cxnSpMk id="16" creationId="{842A3267-CB1D-E2D4-6AB2-181DD993A4C7}"/>
          </ac:cxnSpMkLst>
        </pc:cxnChg>
        <pc:cxnChg chg="add mod">
          <ac:chgData name="Palit, Tapti" userId="dec6fbcd-7598-406a-8cbf-504d4a3bac15" providerId="ADAL" clId="{ECD42228-5B96-4A72-B268-C46DF994E6B7}" dt="2024-01-25T06:30:23.199" v="54371" actId="14100"/>
          <ac:cxnSpMkLst>
            <pc:docMk/>
            <pc:sldMk cId="149348221" sldId="983"/>
            <ac:cxnSpMk id="18" creationId="{BC16FB2A-3618-3411-5EAA-05574D8DD619}"/>
          </ac:cxnSpMkLst>
        </pc:cxnChg>
      </pc:sldChg>
      <pc:sldChg chg="add mod modShow">
        <pc:chgData name="Palit, Tapti" userId="dec6fbcd-7598-406a-8cbf-504d4a3bac15" providerId="ADAL" clId="{ECD42228-5B96-4A72-B268-C46DF994E6B7}" dt="2024-01-30T03:37:02.708" v="85538" actId="729"/>
        <pc:sldMkLst>
          <pc:docMk/>
          <pc:sldMk cId="1391690944" sldId="983"/>
        </pc:sldMkLst>
      </pc:sldChg>
      <pc:sldChg chg="addSp modSp del mod modNotesTx">
        <pc:chgData name="Palit, Tapti" userId="dec6fbcd-7598-406a-8cbf-504d4a3bac15" providerId="ADAL" clId="{ECD42228-5B96-4A72-B268-C46DF994E6B7}" dt="2024-01-30T03:36:56.032" v="85536" actId="2696"/>
        <pc:sldMkLst>
          <pc:docMk/>
          <pc:sldMk cId="3035317317" sldId="983"/>
        </pc:sldMkLst>
        <pc:spChg chg="add mod">
          <ac:chgData name="Palit, Tapti" userId="dec6fbcd-7598-406a-8cbf-504d4a3bac15" providerId="ADAL" clId="{ECD42228-5B96-4A72-B268-C46DF994E6B7}" dt="2024-01-27T22:11:47.987" v="65634"/>
          <ac:spMkLst>
            <pc:docMk/>
            <pc:sldMk cId="3035317317" sldId="983"/>
            <ac:spMk id="2" creationId="{BD428CB6-547A-C8D4-E331-33D9E2E27CD0}"/>
          </ac:spMkLst>
        </pc:spChg>
        <pc:spChg chg="mod">
          <ac:chgData name="Palit, Tapti" userId="dec6fbcd-7598-406a-8cbf-504d4a3bac15" providerId="ADAL" clId="{ECD42228-5B96-4A72-B268-C46DF994E6B7}" dt="2024-01-28T22:02:15.470" v="69551" actId="20577"/>
          <ac:spMkLst>
            <pc:docMk/>
            <pc:sldMk cId="3035317317" sldId="983"/>
            <ac:spMk id="3" creationId="{0F8FF57D-D875-4CA5-B98A-04F4C751036F}"/>
          </ac:spMkLst>
        </pc:spChg>
        <pc:spChg chg="add mod">
          <ac:chgData name="Palit, Tapti" userId="dec6fbcd-7598-406a-8cbf-504d4a3bac15" providerId="ADAL" clId="{ECD42228-5B96-4A72-B268-C46DF994E6B7}" dt="2024-01-29T15:10:55.509" v="79052"/>
          <ac:spMkLst>
            <pc:docMk/>
            <pc:sldMk cId="3035317317" sldId="983"/>
            <ac:spMk id="10" creationId="{E1B657C8-6065-80EC-3A72-D9535F452D86}"/>
          </ac:spMkLst>
        </pc:spChg>
        <pc:spChg chg="mod">
          <ac:chgData name="Palit, Tapti" userId="dec6fbcd-7598-406a-8cbf-504d4a3bac15" providerId="ADAL" clId="{ECD42228-5B96-4A72-B268-C46DF994E6B7}" dt="2024-01-29T15:11:15.262" v="79081" actId="20577"/>
          <ac:spMkLst>
            <pc:docMk/>
            <pc:sldMk cId="3035317317" sldId="983"/>
            <ac:spMk id="14" creationId="{4F71EE6E-0F02-F1B5-3B5D-3E0279A69E7E}"/>
          </ac:spMkLst>
        </pc:spChg>
        <pc:graphicFrameChg chg="mod modGraphic">
          <ac:chgData name="Palit, Tapti" userId="dec6fbcd-7598-406a-8cbf-504d4a3bac15" providerId="ADAL" clId="{ECD42228-5B96-4A72-B268-C46DF994E6B7}" dt="2024-01-26T15:36:32.054" v="61308" actId="207"/>
          <ac:graphicFrameMkLst>
            <pc:docMk/>
            <pc:sldMk cId="3035317317" sldId="983"/>
            <ac:graphicFrameMk id="6" creationId="{82D73C16-A132-AF74-FA7D-FADD1D52DEC4}"/>
          </ac:graphicFrameMkLst>
        </pc:graphicFrameChg>
      </pc:sldChg>
      <pc:sldChg chg="addSp delSp modSp mod chgLayout modNotesTx">
        <pc:chgData name="Palit, Tapti" userId="dec6fbcd-7598-406a-8cbf-504d4a3bac15" providerId="ADAL" clId="{ECD42228-5B96-4A72-B268-C46DF994E6B7}" dt="2024-02-13T04:38:20.337" v="115780" actId="20577"/>
        <pc:sldMkLst>
          <pc:docMk/>
          <pc:sldMk cId="919054176" sldId="984"/>
        </pc:sldMkLst>
        <pc:spChg chg="mod ord">
          <ac:chgData name="Palit, Tapti" userId="dec6fbcd-7598-406a-8cbf-504d4a3bac15" providerId="ADAL" clId="{ECD42228-5B96-4A72-B268-C46DF994E6B7}" dt="2024-02-11T18:07:41.955" v="111094" actId="20577"/>
          <ac:spMkLst>
            <pc:docMk/>
            <pc:sldMk cId="919054176" sldId="984"/>
            <ac:spMk id="2" creationId="{2321D292-DDD1-74D7-EE3F-8322A1E8C393}"/>
          </ac:spMkLst>
        </pc:spChg>
        <pc:spChg chg="mod ord">
          <ac:chgData name="Palit, Tapti" userId="dec6fbcd-7598-406a-8cbf-504d4a3bac15" providerId="ADAL" clId="{ECD42228-5B96-4A72-B268-C46DF994E6B7}" dt="2024-01-30T03:38:23.295" v="85570" actId="20577"/>
          <ac:spMkLst>
            <pc:docMk/>
            <pc:sldMk cId="919054176" sldId="984"/>
            <ac:spMk id="3" creationId="{326A18D5-E2BA-5089-CCB7-1DE3CA045DE2}"/>
          </ac:spMkLst>
        </pc:spChg>
        <pc:spChg chg="mod ord">
          <ac:chgData name="Palit, Tapti" userId="dec6fbcd-7598-406a-8cbf-504d4a3bac15" providerId="ADAL" clId="{ECD42228-5B96-4A72-B268-C46DF994E6B7}" dt="2024-01-28T04:40:17.060" v="68259" actId="6264"/>
          <ac:spMkLst>
            <pc:docMk/>
            <pc:sldMk cId="919054176" sldId="984"/>
            <ac:spMk id="4" creationId="{0537DD3B-EAAC-C713-7F3D-849BDD34C710}"/>
          </ac:spMkLst>
        </pc:spChg>
        <pc:spChg chg="mod">
          <ac:chgData name="Palit, Tapti" userId="dec6fbcd-7598-406a-8cbf-504d4a3bac15" providerId="ADAL" clId="{ECD42228-5B96-4A72-B268-C46DF994E6B7}" dt="2024-01-28T04:40:22.659" v="68260" actId="1076"/>
          <ac:spMkLst>
            <pc:docMk/>
            <pc:sldMk cId="919054176" sldId="984"/>
            <ac:spMk id="7" creationId="{86F3969A-D44D-647E-7637-7E712AD65753}"/>
          </ac:spMkLst>
        </pc:spChg>
        <pc:spChg chg="add del mod">
          <ac:chgData name="Palit, Tapti" userId="dec6fbcd-7598-406a-8cbf-504d4a3bac15" providerId="ADAL" clId="{ECD42228-5B96-4A72-B268-C46DF994E6B7}" dt="2024-01-28T04:40:17.060" v="68259" actId="6264"/>
          <ac:spMkLst>
            <pc:docMk/>
            <pc:sldMk cId="919054176" sldId="984"/>
            <ac:spMk id="8" creationId="{517B7CF9-F5B6-0CFD-3993-A306B5358872}"/>
          </ac:spMkLst>
        </pc:spChg>
        <pc:spChg chg="add del mod">
          <ac:chgData name="Palit, Tapti" userId="dec6fbcd-7598-406a-8cbf-504d4a3bac15" providerId="ADAL" clId="{ECD42228-5B96-4A72-B268-C46DF994E6B7}" dt="2024-01-26T16:09:09.451" v="61550" actId="6264"/>
          <ac:spMkLst>
            <pc:docMk/>
            <pc:sldMk cId="919054176" sldId="984"/>
            <ac:spMk id="8" creationId="{5E60B1FE-BF94-07A3-49C0-CE937C9CE12E}"/>
          </ac:spMkLst>
        </pc:spChg>
        <pc:spChg chg="add del mod">
          <ac:chgData name="Palit, Tapti" userId="dec6fbcd-7598-406a-8cbf-504d4a3bac15" providerId="ADAL" clId="{ECD42228-5B96-4A72-B268-C46DF994E6B7}" dt="2024-01-28T04:40:17.060" v="68259" actId="6264"/>
          <ac:spMkLst>
            <pc:docMk/>
            <pc:sldMk cId="919054176" sldId="984"/>
            <ac:spMk id="9" creationId="{723B6088-EC2F-D5AC-F665-CFB9040AC5EF}"/>
          </ac:spMkLst>
        </pc:spChg>
        <pc:spChg chg="add del mod">
          <ac:chgData name="Palit, Tapti" userId="dec6fbcd-7598-406a-8cbf-504d4a3bac15" providerId="ADAL" clId="{ECD42228-5B96-4A72-B268-C46DF994E6B7}" dt="2024-01-26T16:09:09.451" v="61550" actId="6264"/>
          <ac:spMkLst>
            <pc:docMk/>
            <pc:sldMk cId="919054176" sldId="984"/>
            <ac:spMk id="9" creationId="{9EA3B7FC-427D-B223-0FC2-4AA738D3C705}"/>
          </ac:spMkLst>
        </pc:spChg>
        <pc:spChg chg="add del mod">
          <ac:chgData name="Palit, Tapti" userId="dec6fbcd-7598-406a-8cbf-504d4a3bac15" providerId="ADAL" clId="{ECD42228-5B96-4A72-B268-C46DF994E6B7}" dt="2024-01-26T16:09:09.451" v="61550" actId="6264"/>
          <ac:spMkLst>
            <pc:docMk/>
            <pc:sldMk cId="919054176" sldId="984"/>
            <ac:spMk id="10" creationId="{AF2017D3-8D65-D4C8-F634-682806E84518}"/>
          </ac:spMkLst>
        </pc:spChg>
        <pc:spChg chg="add del mod">
          <ac:chgData name="Palit, Tapti" userId="dec6fbcd-7598-406a-8cbf-504d4a3bac15" providerId="ADAL" clId="{ECD42228-5B96-4A72-B268-C46DF994E6B7}" dt="2024-01-28T04:40:17.060" v="68259" actId="6264"/>
          <ac:spMkLst>
            <pc:docMk/>
            <pc:sldMk cId="919054176" sldId="984"/>
            <ac:spMk id="10" creationId="{CBF137EE-0277-5790-B335-64AB4BFBE932}"/>
          </ac:spMkLst>
        </pc:spChg>
        <pc:picChg chg="mod">
          <ac:chgData name="Palit, Tapti" userId="dec6fbcd-7598-406a-8cbf-504d4a3bac15" providerId="ADAL" clId="{ECD42228-5B96-4A72-B268-C46DF994E6B7}" dt="2024-01-28T04:40:22.659" v="68260" actId="1076"/>
          <ac:picMkLst>
            <pc:docMk/>
            <pc:sldMk cId="919054176" sldId="984"/>
            <ac:picMk id="5" creationId="{862FF44B-A13A-2132-2CBD-A47168AC3745}"/>
          </ac:picMkLst>
        </pc:picChg>
        <pc:picChg chg="mod">
          <ac:chgData name="Palit, Tapti" userId="dec6fbcd-7598-406a-8cbf-504d4a3bac15" providerId="ADAL" clId="{ECD42228-5B96-4A72-B268-C46DF994E6B7}" dt="2024-01-28T04:40:22.659" v="68260" actId="1076"/>
          <ac:picMkLst>
            <pc:docMk/>
            <pc:sldMk cId="919054176" sldId="984"/>
            <ac:picMk id="6" creationId="{234AF0AC-9DF9-D6C5-6556-F0DE313297EE}"/>
          </ac:picMkLst>
        </pc:picChg>
      </pc:sldChg>
      <pc:sldChg chg="addSp modSp new mod modAnim">
        <pc:chgData name="Palit, Tapti" userId="dec6fbcd-7598-406a-8cbf-504d4a3bac15" providerId="ADAL" clId="{ECD42228-5B96-4A72-B268-C46DF994E6B7}" dt="2024-01-25T06:34:53.393" v="54481" actId="1076"/>
        <pc:sldMkLst>
          <pc:docMk/>
          <pc:sldMk cId="1018761409" sldId="984"/>
        </pc:sldMkLst>
        <pc:spChg chg="mod">
          <ac:chgData name="Palit, Tapti" userId="dec6fbcd-7598-406a-8cbf-504d4a3bac15" providerId="ADAL" clId="{ECD42228-5B96-4A72-B268-C46DF994E6B7}" dt="2024-01-25T06:33:39.434" v="54449" actId="20577"/>
          <ac:spMkLst>
            <pc:docMk/>
            <pc:sldMk cId="1018761409" sldId="984"/>
            <ac:spMk id="3" creationId="{326A18D5-E2BA-5089-CCB7-1DE3CA045DE2}"/>
          </ac:spMkLst>
        </pc:spChg>
        <pc:spChg chg="add mod">
          <ac:chgData name="Palit, Tapti" userId="dec6fbcd-7598-406a-8cbf-504d4a3bac15" providerId="ADAL" clId="{ECD42228-5B96-4A72-B268-C46DF994E6B7}" dt="2024-01-25T06:34:53.393" v="54481" actId="1076"/>
          <ac:spMkLst>
            <pc:docMk/>
            <pc:sldMk cId="1018761409" sldId="984"/>
            <ac:spMk id="7" creationId="{86F3969A-D44D-647E-7637-7E712AD65753}"/>
          </ac:spMkLst>
        </pc:spChg>
        <pc:picChg chg="add mod">
          <ac:chgData name="Palit, Tapti" userId="dec6fbcd-7598-406a-8cbf-504d4a3bac15" providerId="ADAL" clId="{ECD42228-5B96-4A72-B268-C46DF994E6B7}" dt="2024-01-25T06:34:53.393" v="54481" actId="1076"/>
          <ac:picMkLst>
            <pc:docMk/>
            <pc:sldMk cId="1018761409" sldId="984"/>
            <ac:picMk id="5" creationId="{862FF44B-A13A-2132-2CBD-A47168AC3745}"/>
          </ac:picMkLst>
        </pc:picChg>
        <pc:picChg chg="add mod">
          <ac:chgData name="Palit, Tapti" userId="dec6fbcd-7598-406a-8cbf-504d4a3bac15" providerId="ADAL" clId="{ECD42228-5B96-4A72-B268-C46DF994E6B7}" dt="2024-01-25T06:34:53.393" v="54481" actId="1076"/>
          <ac:picMkLst>
            <pc:docMk/>
            <pc:sldMk cId="1018761409" sldId="984"/>
            <ac:picMk id="6" creationId="{234AF0AC-9DF9-D6C5-6556-F0DE313297EE}"/>
          </ac:picMkLst>
        </pc:picChg>
      </pc:sldChg>
      <pc:sldChg chg="del">
        <pc:chgData name="Palit, Tapti" userId="dec6fbcd-7598-406a-8cbf-504d4a3bac15" providerId="ADAL" clId="{ECD42228-5B96-4A72-B268-C46DF994E6B7}" dt="2024-01-26T15:38:22.571" v="61371" actId="2696"/>
        <pc:sldMkLst>
          <pc:docMk/>
          <pc:sldMk cId="1217430676" sldId="985"/>
        </pc:sldMkLst>
      </pc:sldChg>
      <pc:sldChg chg="add del">
        <pc:chgData name="Palit, Tapti" userId="dec6fbcd-7598-406a-8cbf-504d4a3bac15" providerId="ADAL" clId="{ECD42228-5B96-4A72-B268-C46DF994E6B7}" dt="2024-01-25T06:32:13.962" v="54381" actId="2890"/>
        <pc:sldMkLst>
          <pc:docMk/>
          <pc:sldMk cId="1876900563" sldId="985"/>
        </pc:sldMkLst>
      </pc:sldChg>
      <pc:sldChg chg="addSp delSp modSp add mod modAnim addCm">
        <pc:chgData name="Palit, Tapti" userId="dec6fbcd-7598-406a-8cbf-504d4a3bac15" providerId="ADAL" clId="{ECD42228-5B96-4A72-B268-C46DF994E6B7}" dt="2024-01-25T14:11:46.506" v="59474" actId="1076"/>
        <pc:sldMkLst>
          <pc:docMk/>
          <pc:sldMk cId="2031134751" sldId="985"/>
        </pc:sldMkLst>
        <pc:spChg chg="mod">
          <ac:chgData name="Palit, Tapti" userId="dec6fbcd-7598-406a-8cbf-504d4a3bac15" providerId="ADAL" clId="{ECD42228-5B96-4A72-B268-C46DF994E6B7}" dt="2024-01-25T14:11:08.452" v="59465" actId="5793"/>
          <ac:spMkLst>
            <pc:docMk/>
            <pc:sldMk cId="2031134751" sldId="985"/>
            <ac:spMk id="2" creationId="{2321D292-DDD1-74D7-EE3F-8322A1E8C393}"/>
          </ac:spMkLst>
        </pc:spChg>
        <pc:spChg chg="mod">
          <ac:chgData name="Palit, Tapti" userId="dec6fbcd-7598-406a-8cbf-504d4a3bac15" providerId="ADAL" clId="{ECD42228-5B96-4A72-B268-C46DF994E6B7}" dt="2024-01-25T06:36:20.854" v="54690" actId="20577"/>
          <ac:spMkLst>
            <pc:docMk/>
            <pc:sldMk cId="2031134751" sldId="985"/>
            <ac:spMk id="3" creationId="{326A18D5-E2BA-5089-CCB7-1DE3CA045DE2}"/>
          </ac:spMkLst>
        </pc:spChg>
        <pc:spChg chg="del">
          <ac:chgData name="Palit, Tapti" userId="dec6fbcd-7598-406a-8cbf-504d4a3bac15" providerId="ADAL" clId="{ECD42228-5B96-4A72-B268-C46DF994E6B7}" dt="2024-01-25T06:35:44.375" v="54567" actId="478"/>
          <ac:spMkLst>
            <pc:docMk/>
            <pc:sldMk cId="2031134751" sldId="985"/>
            <ac:spMk id="7" creationId="{86F3969A-D44D-647E-7637-7E712AD65753}"/>
          </ac:spMkLst>
        </pc:spChg>
        <pc:graphicFrameChg chg="add mod modGraphic">
          <ac:chgData name="Palit, Tapti" userId="dec6fbcd-7598-406a-8cbf-504d4a3bac15" providerId="ADAL" clId="{ECD42228-5B96-4A72-B268-C46DF994E6B7}" dt="2024-01-25T14:11:46.506" v="59474" actId="1076"/>
          <ac:graphicFrameMkLst>
            <pc:docMk/>
            <pc:sldMk cId="2031134751" sldId="985"/>
            <ac:graphicFrameMk id="8" creationId="{D702C7FF-1748-539A-3B9D-7F70987C4C57}"/>
          </ac:graphicFrameMkLst>
        </pc:graphicFrameChg>
        <pc:picChg chg="del">
          <ac:chgData name="Palit, Tapti" userId="dec6fbcd-7598-406a-8cbf-504d4a3bac15" providerId="ADAL" clId="{ECD42228-5B96-4A72-B268-C46DF994E6B7}" dt="2024-01-25T06:35:44.375" v="54567" actId="478"/>
          <ac:picMkLst>
            <pc:docMk/>
            <pc:sldMk cId="2031134751" sldId="985"/>
            <ac:picMk id="5" creationId="{862FF44B-A13A-2132-2CBD-A47168AC3745}"/>
          </ac:picMkLst>
        </pc:picChg>
        <pc:picChg chg="del">
          <ac:chgData name="Palit, Tapti" userId="dec6fbcd-7598-406a-8cbf-504d4a3bac15" providerId="ADAL" clId="{ECD42228-5B96-4A72-B268-C46DF994E6B7}" dt="2024-01-25T06:35:44.375" v="54567" actId="478"/>
          <ac:picMkLst>
            <pc:docMk/>
            <pc:sldMk cId="2031134751" sldId="985"/>
            <ac:picMk id="6" creationId="{234AF0AC-9DF9-D6C5-6556-F0DE313297EE}"/>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3:59:31.259" v="59198"/>
              <pc2:cmMkLst xmlns:pc2="http://schemas.microsoft.com/office/powerpoint/2019/9/main/command">
                <pc:docMk/>
                <pc:sldMk cId="2031134751" sldId="985"/>
                <pc2:cmMk id="{622E6C27-AEF1-47AF-8840-E091EA1987D2}"/>
              </pc2:cmMkLst>
            </pc226:cmChg>
          </p:ext>
        </pc:extLst>
      </pc:sldChg>
      <pc:sldChg chg="add del mod modShow">
        <pc:chgData name="Palit, Tapti" userId="dec6fbcd-7598-406a-8cbf-504d4a3bac15" providerId="ADAL" clId="{ECD42228-5B96-4A72-B268-C46DF994E6B7}" dt="2024-01-28T03:44:01.241" v="67437" actId="47"/>
        <pc:sldMkLst>
          <pc:docMk/>
          <pc:sldMk cId="3947750723" sldId="985"/>
        </pc:sldMkLst>
      </pc:sldChg>
      <pc:sldChg chg="modSp new del mod modNotesTx">
        <pc:chgData name="Palit, Tapti" userId="dec6fbcd-7598-406a-8cbf-504d4a3bac15" providerId="ADAL" clId="{ECD42228-5B96-4A72-B268-C46DF994E6B7}" dt="2024-01-25T06:55:13.854" v="55426" actId="47"/>
        <pc:sldMkLst>
          <pc:docMk/>
          <pc:sldMk cId="288057125" sldId="986"/>
        </pc:sldMkLst>
        <pc:spChg chg="mod">
          <ac:chgData name="Palit, Tapti" userId="dec6fbcd-7598-406a-8cbf-504d4a3bac15" providerId="ADAL" clId="{ECD42228-5B96-4A72-B268-C46DF994E6B7}" dt="2024-01-25T06:55:11.569" v="55425" actId="21"/>
          <ac:spMkLst>
            <pc:docMk/>
            <pc:sldMk cId="288057125" sldId="986"/>
            <ac:spMk id="3" creationId="{0BCD13D9-2DB3-E289-759F-A85B28B84ADA}"/>
          </ac:spMkLst>
        </pc:spChg>
      </pc:sldChg>
      <pc:sldChg chg="modSp del mod modNotesTx">
        <pc:chgData name="Palit, Tapti" userId="dec6fbcd-7598-406a-8cbf-504d4a3bac15" providerId="ADAL" clId="{ECD42228-5B96-4A72-B268-C46DF994E6B7}" dt="2024-01-30T03:49:32.249" v="85698" actId="2696"/>
        <pc:sldMkLst>
          <pc:docMk/>
          <pc:sldMk cId="426118227" sldId="987"/>
        </pc:sldMkLst>
        <pc:spChg chg="mod">
          <ac:chgData name="Palit, Tapti" userId="dec6fbcd-7598-406a-8cbf-504d4a3bac15" providerId="ADAL" clId="{ECD42228-5B96-4A72-B268-C46DF994E6B7}" dt="2024-01-26T16:24:49.933" v="61846" actId="14100"/>
          <ac:spMkLst>
            <pc:docMk/>
            <pc:sldMk cId="426118227" sldId="987"/>
            <ac:spMk id="10" creationId="{A2EC4C5D-A7F6-FF49-180E-C3A6913C0AA9}"/>
          </ac:spMkLst>
        </pc:spChg>
      </pc:sldChg>
      <pc:sldChg chg="add mod modShow">
        <pc:chgData name="Palit, Tapti" userId="dec6fbcd-7598-406a-8cbf-504d4a3bac15" providerId="ADAL" clId="{ECD42228-5B96-4A72-B268-C46DF994E6B7}" dt="2024-01-30T03:49:37.289" v="85700" actId="729"/>
        <pc:sldMkLst>
          <pc:docMk/>
          <pc:sldMk cId="1576313020" sldId="987"/>
        </pc:sldMkLst>
      </pc:sldChg>
      <pc:sldChg chg="addSp delSp modSp add mod ord modNotesTx">
        <pc:chgData name="Palit, Tapti" userId="dec6fbcd-7598-406a-8cbf-504d4a3bac15" providerId="ADAL" clId="{ECD42228-5B96-4A72-B268-C46DF994E6B7}" dt="2024-01-25T13:59:16.061" v="59197" actId="20577"/>
        <pc:sldMkLst>
          <pc:docMk/>
          <pc:sldMk cId="2228293722" sldId="987"/>
        </pc:sldMkLst>
        <pc:spChg chg="add mod">
          <ac:chgData name="Palit, Tapti" userId="dec6fbcd-7598-406a-8cbf-504d4a3bac15" providerId="ADAL" clId="{ECD42228-5B96-4A72-B268-C46DF994E6B7}" dt="2024-01-25T06:57:10.535" v="55587" actId="20577"/>
          <ac:spMkLst>
            <pc:docMk/>
            <pc:sldMk cId="2228293722" sldId="987"/>
            <ac:spMk id="2" creationId="{CF8375B6-5DA9-7D43-A1F4-AFE194A52CEA}"/>
          </ac:spMkLst>
        </pc:spChg>
        <pc:spChg chg="mod">
          <ac:chgData name="Palit, Tapti" userId="dec6fbcd-7598-406a-8cbf-504d4a3bac15" providerId="ADAL" clId="{ECD42228-5B96-4A72-B268-C46DF994E6B7}" dt="2024-01-25T06:55:16.827" v="55427"/>
          <ac:spMkLst>
            <pc:docMk/>
            <pc:sldMk cId="2228293722" sldId="987"/>
            <ac:spMk id="3" creationId="{0F8FF57D-D875-4CA5-B98A-04F4C751036F}"/>
          </ac:spMkLst>
        </pc:spChg>
        <pc:spChg chg="del">
          <ac:chgData name="Palit, Tapti" userId="dec6fbcd-7598-406a-8cbf-504d4a3bac15" providerId="ADAL" clId="{ECD42228-5B96-4A72-B268-C46DF994E6B7}" dt="2024-01-25T06:57:24.574" v="55589" actId="478"/>
          <ac:spMkLst>
            <pc:docMk/>
            <pc:sldMk cId="2228293722" sldId="987"/>
            <ac:spMk id="14" creationId="{4F71EE6E-0F02-F1B5-3B5D-3E0279A69E7E}"/>
          </ac:spMkLst>
        </pc:spChg>
        <pc:spChg chg="add mod">
          <ac:chgData name="Palit, Tapti" userId="dec6fbcd-7598-406a-8cbf-504d4a3bac15" providerId="ADAL" clId="{ECD42228-5B96-4A72-B268-C46DF994E6B7}" dt="2024-01-25T06:57:24.574" v="55589" actId="478"/>
          <ac:spMkLst>
            <pc:docMk/>
            <pc:sldMk cId="2228293722" sldId="987"/>
            <ac:spMk id="17" creationId="{8B1ED62E-D8FF-B096-8748-9AD1370866A0}"/>
          </ac:spMkLst>
        </pc:spChg>
      </pc:sldChg>
      <pc:sldChg chg="modSp add del mod">
        <pc:chgData name="Palit, Tapti" userId="dec6fbcd-7598-406a-8cbf-504d4a3bac15" providerId="ADAL" clId="{ECD42228-5B96-4A72-B268-C46DF994E6B7}" dt="2024-01-27T21:22:08.800" v="65063" actId="2696"/>
        <pc:sldMkLst>
          <pc:docMk/>
          <pc:sldMk cId="2095833198" sldId="988"/>
        </pc:sldMkLst>
        <pc:graphicFrameChg chg="modGraphic">
          <ac:chgData name="Palit, Tapti" userId="dec6fbcd-7598-406a-8cbf-504d4a3bac15" providerId="ADAL" clId="{ECD42228-5B96-4A72-B268-C46DF994E6B7}" dt="2024-01-27T20:45:06.204" v="64382" actId="207"/>
          <ac:graphicFrameMkLst>
            <pc:docMk/>
            <pc:sldMk cId="2095833198" sldId="988"/>
            <ac:graphicFrameMk id="6" creationId="{82D73C16-A132-AF74-FA7D-FADD1D52DEC4}"/>
          </ac:graphicFrameMkLst>
        </pc:graphicFrameChg>
      </pc:sldChg>
      <pc:sldChg chg="add del mod modShow">
        <pc:chgData name="Palit, Tapti" userId="dec6fbcd-7598-406a-8cbf-504d4a3bac15" providerId="ADAL" clId="{ECD42228-5B96-4A72-B268-C46DF994E6B7}" dt="2024-01-28T03:44:01.241" v="67437" actId="47"/>
        <pc:sldMkLst>
          <pc:docMk/>
          <pc:sldMk cId="2648247805" sldId="988"/>
        </pc:sldMkLst>
      </pc:sldChg>
      <pc:sldChg chg="addSp delSp modSp add mod modNotesTx">
        <pc:chgData name="Palit, Tapti" userId="dec6fbcd-7598-406a-8cbf-504d4a3bac15" providerId="ADAL" clId="{ECD42228-5B96-4A72-B268-C46DF994E6B7}" dt="2024-01-25T14:14:01.898" v="59630" actId="20577"/>
        <pc:sldMkLst>
          <pc:docMk/>
          <pc:sldMk cId="4012976009" sldId="988"/>
        </pc:sldMkLst>
        <pc:spChg chg="add mod">
          <ac:chgData name="Palit, Tapti" userId="dec6fbcd-7598-406a-8cbf-504d4a3bac15" providerId="ADAL" clId="{ECD42228-5B96-4A72-B268-C46DF994E6B7}" dt="2024-01-25T06:57:14.665" v="55588"/>
          <ac:spMkLst>
            <pc:docMk/>
            <pc:sldMk cId="4012976009" sldId="988"/>
            <ac:spMk id="2" creationId="{EFA01518-7224-8C11-63F9-B8BA344C6796}"/>
          </ac:spMkLst>
        </pc:spChg>
        <pc:spChg chg="del">
          <ac:chgData name="Palit, Tapti" userId="dec6fbcd-7598-406a-8cbf-504d4a3bac15" providerId="ADAL" clId="{ECD42228-5B96-4A72-B268-C46DF994E6B7}" dt="2024-01-25T06:56:32.880" v="55549" actId="478"/>
          <ac:spMkLst>
            <pc:docMk/>
            <pc:sldMk cId="4012976009" sldId="988"/>
            <ac:spMk id="12" creationId="{78C0FFFA-8E71-4DFE-CF39-E1F27D2DCF75}"/>
          </ac:spMkLst>
        </pc:spChg>
        <pc:spChg chg="del">
          <ac:chgData name="Palit, Tapti" userId="dec6fbcd-7598-406a-8cbf-504d4a3bac15" providerId="ADAL" clId="{ECD42228-5B96-4A72-B268-C46DF994E6B7}" dt="2024-01-25T06:57:28.199" v="55590" actId="478"/>
          <ac:spMkLst>
            <pc:docMk/>
            <pc:sldMk cId="4012976009" sldId="988"/>
            <ac:spMk id="14" creationId="{4F71EE6E-0F02-F1B5-3B5D-3E0279A69E7E}"/>
          </ac:spMkLst>
        </pc:spChg>
        <pc:spChg chg="add mod">
          <ac:chgData name="Palit, Tapti" userId="dec6fbcd-7598-406a-8cbf-504d4a3bac15" providerId="ADAL" clId="{ECD42228-5B96-4A72-B268-C46DF994E6B7}" dt="2024-01-25T14:14:01.898" v="59630" actId="20577"/>
          <ac:spMkLst>
            <pc:docMk/>
            <pc:sldMk cId="4012976009" sldId="988"/>
            <ac:spMk id="17" creationId="{AA255046-FF24-9EC2-C47E-CB25A94CAE31}"/>
          </ac:spMkLst>
        </pc:spChg>
        <pc:cxnChg chg="del">
          <ac:chgData name="Palit, Tapti" userId="dec6fbcd-7598-406a-8cbf-504d4a3bac15" providerId="ADAL" clId="{ECD42228-5B96-4A72-B268-C46DF994E6B7}" dt="2024-01-25T06:56:27.065" v="55547" actId="478"/>
          <ac:cxnSpMkLst>
            <pc:docMk/>
            <pc:sldMk cId="4012976009" sldId="988"/>
            <ac:cxnSpMk id="7" creationId="{0843CB4B-974A-88FA-D20B-C04E84F4669A}"/>
          </ac:cxnSpMkLst>
        </pc:cxnChg>
        <pc:cxnChg chg="del">
          <ac:chgData name="Palit, Tapti" userId="dec6fbcd-7598-406a-8cbf-504d4a3bac15" providerId="ADAL" clId="{ECD42228-5B96-4A72-B268-C46DF994E6B7}" dt="2024-01-25T06:56:39.220" v="55552" actId="478"/>
          <ac:cxnSpMkLst>
            <pc:docMk/>
            <pc:sldMk cId="4012976009" sldId="988"/>
            <ac:cxnSpMk id="8" creationId="{C482F826-9A7D-5C79-CB87-3E6F07971C80}"/>
          </ac:cxnSpMkLst>
        </pc:cxnChg>
        <pc:cxnChg chg="del">
          <ac:chgData name="Palit, Tapti" userId="dec6fbcd-7598-406a-8cbf-504d4a3bac15" providerId="ADAL" clId="{ECD42228-5B96-4A72-B268-C46DF994E6B7}" dt="2024-01-25T06:56:41.229" v="55553" actId="478"/>
          <ac:cxnSpMkLst>
            <pc:docMk/>
            <pc:sldMk cId="4012976009" sldId="988"/>
            <ac:cxnSpMk id="9" creationId="{C4C932B5-D5F7-7A0B-218A-5D796E4AE5D0}"/>
          </ac:cxnSpMkLst>
        </pc:cxnChg>
        <pc:cxnChg chg="del">
          <ac:chgData name="Palit, Tapti" userId="dec6fbcd-7598-406a-8cbf-504d4a3bac15" providerId="ADAL" clId="{ECD42228-5B96-4A72-B268-C46DF994E6B7}" dt="2024-01-25T06:56:29.607" v="55548" actId="478"/>
          <ac:cxnSpMkLst>
            <pc:docMk/>
            <pc:sldMk cId="4012976009" sldId="988"/>
            <ac:cxnSpMk id="11" creationId="{0F9989DF-883D-06E6-5381-B1AC1A9C7FA6}"/>
          </ac:cxnSpMkLst>
        </pc:cxnChg>
        <pc:cxnChg chg="del">
          <ac:chgData name="Palit, Tapti" userId="dec6fbcd-7598-406a-8cbf-504d4a3bac15" providerId="ADAL" clId="{ECD42228-5B96-4A72-B268-C46DF994E6B7}" dt="2024-01-25T06:56:24.758" v="55546" actId="478"/>
          <ac:cxnSpMkLst>
            <pc:docMk/>
            <pc:sldMk cId="4012976009" sldId="988"/>
            <ac:cxnSpMk id="15" creationId="{D7F795DB-2F26-3358-A886-88C0A63349DD}"/>
          </ac:cxnSpMkLst>
        </pc:cxnChg>
        <pc:cxnChg chg="del">
          <ac:chgData name="Palit, Tapti" userId="dec6fbcd-7598-406a-8cbf-504d4a3bac15" providerId="ADAL" clId="{ECD42228-5B96-4A72-B268-C46DF994E6B7}" dt="2024-01-25T06:56:34.980" v="55550" actId="478"/>
          <ac:cxnSpMkLst>
            <pc:docMk/>
            <pc:sldMk cId="4012976009" sldId="988"/>
            <ac:cxnSpMk id="16" creationId="{842A3267-CB1D-E2D4-6AB2-181DD993A4C7}"/>
          </ac:cxnSpMkLst>
        </pc:cxnChg>
        <pc:cxnChg chg="del">
          <ac:chgData name="Palit, Tapti" userId="dec6fbcd-7598-406a-8cbf-504d4a3bac15" providerId="ADAL" clId="{ECD42228-5B96-4A72-B268-C46DF994E6B7}" dt="2024-01-25T06:56:37.351" v="55551" actId="478"/>
          <ac:cxnSpMkLst>
            <pc:docMk/>
            <pc:sldMk cId="4012976009" sldId="988"/>
            <ac:cxnSpMk id="18" creationId="{BC16FB2A-3618-3411-5EAA-05574D8DD619}"/>
          </ac:cxnSpMkLst>
        </pc:cxnChg>
      </pc:sldChg>
      <pc:sldChg chg="addSp delSp modSp new mod modAnim">
        <pc:chgData name="Palit, Tapti" userId="dec6fbcd-7598-406a-8cbf-504d4a3bac15" providerId="ADAL" clId="{ECD42228-5B96-4A72-B268-C46DF994E6B7}" dt="2024-01-25T07:12:50.833" v="56112"/>
        <pc:sldMkLst>
          <pc:docMk/>
          <pc:sldMk cId="3171677885" sldId="989"/>
        </pc:sldMkLst>
        <pc:spChg chg="del">
          <ac:chgData name="Palit, Tapti" userId="dec6fbcd-7598-406a-8cbf-504d4a3bac15" providerId="ADAL" clId="{ECD42228-5B96-4A72-B268-C46DF994E6B7}" dt="2024-01-25T07:04:26.628" v="55964" actId="478"/>
          <ac:spMkLst>
            <pc:docMk/>
            <pc:sldMk cId="3171677885" sldId="989"/>
            <ac:spMk id="2" creationId="{B788F61C-C3A3-8526-7B1D-CE3855DE3FCE}"/>
          </ac:spMkLst>
        </pc:spChg>
        <pc:spChg chg="mod">
          <ac:chgData name="Palit, Tapti" userId="dec6fbcd-7598-406a-8cbf-504d4a3bac15" providerId="ADAL" clId="{ECD42228-5B96-4A72-B268-C46DF994E6B7}" dt="2024-01-25T06:59:44.271" v="55687" actId="20577"/>
          <ac:spMkLst>
            <pc:docMk/>
            <pc:sldMk cId="3171677885" sldId="989"/>
            <ac:spMk id="3" creationId="{718731F3-A54E-5387-C447-464520FADB53}"/>
          </ac:spMkLst>
        </pc:spChg>
        <pc:spChg chg="add mod">
          <ac:chgData name="Palit, Tapti" userId="dec6fbcd-7598-406a-8cbf-504d4a3bac15" providerId="ADAL" clId="{ECD42228-5B96-4A72-B268-C46DF994E6B7}" dt="2024-01-25T07:02:24.571" v="55953" actId="1076"/>
          <ac:spMkLst>
            <pc:docMk/>
            <pc:sldMk cId="3171677885" sldId="989"/>
            <ac:spMk id="6" creationId="{CDF54C75-8E57-C212-0645-30E19DBAEFC3}"/>
          </ac:spMkLst>
        </pc:spChg>
        <pc:spChg chg="add mod">
          <ac:chgData name="Palit, Tapti" userId="dec6fbcd-7598-406a-8cbf-504d4a3bac15" providerId="ADAL" clId="{ECD42228-5B96-4A72-B268-C46DF994E6B7}" dt="2024-01-25T07:03:43.273" v="55958" actId="1076"/>
          <ac:spMkLst>
            <pc:docMk/>
            <pc:sldMk cId="3171677885" sldId="989"/>
            <ac:spMk id="7" creationId="{DA640AE7-B549-29A9-7F0B-AA1971BB6B1F}"/>
          </ac:spMkLst>
        </pc:spChg>
        <pc:spChg chg="add mod">
          <ac:chgData name="Palit, Tapti" userId="dec6fbcd-7598-406a-8cbf-504d4a3bac15" providerId="ADAL" clId="{ECD42228-5B96-4A72-B268-C46DF994E6B7}" dt="2024-01-25T07:03:46.239" v="55959" actId="1076"/>
          <ac:spMkLst>
            <pc:docMk/>
            <pc:sldMk cId="3171677885" sldId="989"/>
            <ac:spMk id="8" creationId="{48252E3F-6361-841E-EF3B-0B03A5C8A99B}"/>
          </ac:spMkLst>
        </pc:spChg>
        <pc:spChg chg="add mod">
          <ac:chgData name="Palit, Tapti" userId="dec6fbcd-7598-406a-8cbf-504d4a3bac15" providerId="ADAL" clId="{ECD42228-5B96-4A72-B268-C46DF994E6B7}" dt="2024-01-25T07:04:50.318" v="55992" actId="14100"/>
          <ac:spMkLst>
            <pc:docMk/>
            <pc:sldMk cId="3171677885" sldId="989"/>
            <ac:spMk id="13" creationId="{DC9952A5-D4AA-48DB-2BE7-931A7943F3FA}"/>
          </ac:spMkLst>
        </pc:spChg>
        <pc:spChg chg="add mod">
          <ac:chgData name="Palit, Tapti" userId="dec6fbcd-7598-406a-8cbf-504d4a3bac15" providerId="ADAL" clId="{ECD42228-5B96-4A72-B268-C46DF994E6B7}" dt="2024-01-25T07:04:59.882" v="55998" actId="1076"/>
          <ac:spMkLst>
            <pc:docMk/>
            <pc:sldMk cId="3171677885" sldId="989"/>
            <ac:spMk id="14" creationId="{41691B7A-4D79-9769-AABF-974AD25932B3}"/>
          </ac:spMkLst>
        </pc:spChg>
        <pc:spChg chg="add del mod">
          <ac:chgData name="Palit, Tapti" userId="dec6fbcd-7598-406a-8cbf-504d4a3bac15" providerId="ADAL" clId="{ECD42228-5B96-4A72-B268-C46DF994E6B7}" dt="2024-01-25T07:07:09.191" v="56009" actId="478"/>
          <ac:spMkLst>
            <pc:docMk/>
            <pc:sldMk cId="3171677885" sldId="989"/>
            <ac:spMk id="19" creationId="{0397B7B3-4027-7397-C755-9B46BCEB778F}"/>
          </ac:spMkLst>
        </pc:spChg>
        <pc:spChg chg="add del mod">
          <ac:chgData name="Palit, Tapti" userId="dec6fbcd-7598-406a-8cbf-504d4a3bac15" providerId="ADAL" clId="{ECD42228-5B96-4A72-B268-C46DF994E6B7}" dt="2024-01-25T07:07:42.572" v="56023" actId="478"/>
          <ac:spMkLst>
            <pc:docMk/>
            <pc:sldMk cId="3171677885" sldId="989"/>
            <ac:spMk id="20" creationId="{9E7E184E-A2B1-004A-E691-1B6BE6F37DB6}"/>
          </ac:spMkLst>
        </pc:spChg>
        <pc:spChg chg="add mod">
          <ac:chgData name="Palit, Tapti" userId="dec6fbcd-7598-406a-8cbf-504d4a3bac15" providerId="ADAL" clId="{ECD42228-5B96-4A72-B268-C46DF994E6B7}" dt="2024-01-25T07:07:55.127" v="56027" actId="1076"/>
          <ac:spMkLst>
            <pc:docMk/>
            <pc:sldMk cId="3171677885" sldId="989"/>
            <ac:spMk id="21" creationId="{4A804535-7533-725E-0936-FBE2EEF5C075}"/>
          </ac:spMkLst>
        </pc:spChg>
        <pc:spChg chg="add mod">
          <ac:chgData name="Palit, Tapti" userId="dec6fbcd-7598-406a-8cbf-504d4a3bac15" providerId="ADAL" clId="{ECD42228-5B96-4A72-B268-C46DF994E6B7}" dt="2024-01-25T07:10:26.777" v="56054" actId="1076"/>
          <ac:spMkLst>
            <pc:docMk/>
            <pc:sldMk cId="3171677885" sldId="989"/>
            <ac:spMk id="22" creationId="{CEA628D5-F9A4-0571-8F68-B20C4971A648}"/>
          </ac:spMkLst>
        </pc:spChg>
        <pc:spChg chg="add mod">
          <ac:chgData name="Palit, Tapti" userId="dec6fbcd-7598-406a-8cbf-504d4a3bac15" providerId="ADAL" clId="{ECD42228-5B96-4A72-B268-C46DF994E6B7}" dt="2024-01-25T07:11:18.778" v="56090" actId="1076"/>
          <ac:spMkLst>
            <pc:docMk/>
            <pc:sldMk cId="3171677885" sldId="989"/>
            <ac:spMk id="26" creationId="{258C86E8-8F62-EB2C-6B52-95955C75AF4F}"/>
          </ac:spMkLst>
        </pc:spChg>
        <pc:spChg chg="add del mod">
          <ac:chgData name="Palit, Tapti" userId="dec6fbcd-7598-406a-8cbf-504d4a3bac15" providerId="ADAL" clId="{ECD42228-5B96-4A72-B268-C46DF994E6B7}" dt="2024-01-25T07:12:38.249" v="56109" actId="1076"/>
          <ac:spMkLst>
            <pc:docMk/>
            <pc:sldMk cId="3171677885" sldId="989"/>
            <ac:spMk id="27" creationId="{ED46B6B2-6ACB-B836-8F9F-37284BACC293}"/>
          </ac:spMkLst>
        </pc:spChg>
        <pc:picChg chg="add mod">
          <ac:chgData name="Palit, Tapti" userId="dec6fbcd-7598-406a-8cbf-504d4a3bac15" providerId="ADAL" clId="{ECD42228-5B96-4A72-B268-C46DF994E6B7}" dt="2024-01-25T07:10:08.745" v="56042" actId="1076"/>
          <ac:picMkLst>
            <pc:docMk/>
            <pc:sldMk cId="3171677885" sldId="989"/>
            <ac:picMk id="1026" creationId="{92CA06B0-E93C-15F7-5404-D4A03AC9391A}"/>
          </ac:picMkLst>
        </pc:picChg>
        <pc:cxnChg chg="add mod">
          <ac:chgData name="Palit, Tapti" userId="dec6fbcd-7598-406a-8cbf-504d4a3bac15" providerId="ADAL" clId="{ECD42228-5B96-4A72-B268-C46DF994E6B7}" dt="2024-01-25T07:04:04.808" v="55961" actId="13822"/>
          <ac:cxnSpMkLst>
            <pc:docMk/>
            <pc:sldMk cId="3171677885" sldId="989"/>
            <ac:cxnSpMk id="10" creationId="{9E94C896-B232-9692-30F5-7EADDBA316F1}"/>
          </ac:cxnSpMkLst>
        </pc:cxnChg>
        <pc:cxnChg chg="add mod">
          <ac:chgData name="Palit, Tapti" userId="dec6fbcd-7598-406a-8cbf-504d4a3bac15" providerId="ADAL" clId="{ECD42228-5B96-4A72-B268-C46DF994E6B7}" dt="2024-01-25T07:04:20.917" v="55963" actId="13822"/>
          <ac:cxnSpMkLst>
            <pc:docMk/>
            <pc:sldMk cId="3171677885" sldId="989"/>
            <ac:cxnSpMk id="12" creationId="{B7D84180-1A4B-8131-B469-70328178D2E9}"/>
          </ac:cxnSpMkLst>
        </pc:cxnChg>
        <pc:cxnChg chg="add mod">
          <ac:chgData name="Palit, Tapti" userId="dec6fbcd-7598-406a-8cbf-504d4a3bac15" providerId="ADAL" clId="{ECD42228-5B96-4A72-B268-C46DF994E6B7}" dt="2024-01-25T07:06:34.832" v="56006" actId="208"/>
          <ac:cxnSpMkLst>
            <pc:docMk/>
            <pc:sldMk cId="3171677885" sldId="989"/>
            <ac:cxnSpMk id="16" creationId="{EA0C61CC-8CC1-F1D7-06DD-36E27E4B27DA}"/>
          </ac:cxnSpMkLst>
        </pc:cxnChg>
        <pc:cxnChg chg="add mod">
          <ac:chgData name="Palit, Tapti" userId="dec6fbcd-7598-406a-8cbf-504d4a3bac15" providerId="ADAL" clId="{ECD42228-5B96-4A72-B268-C46DF994E6B7}" dt="2024-01-25T07:12:38.249" v="56109" actId="1076"/>
          <ac:cxnSpMkLst>
            <pc:docMk/>
            <pc:sldMk cId="3171677885" sldId="989"/>
            <ac:cxnSpMk id="24" creationId="{054AA8E2-7C35-513F-A322-C4357ADEBE52}"/>
          </ac:cxnSpMkLst>
        </pc:cxnChg>
        <pc:cxnChg chg="add mod">
          <ac:chgData name="Palit, Tapti" userId="dec6fbcd-7598-406a-8cbf-504d4a3bac15" providerId="ADAL" clId="{ECD42228-5B96-4A72-B268-C46DF994E6B7}" dt="2024-01-25T07:12:38.249" v="56109" actId="1076"/>
          <ac:cxnSpMkLst>
            <pc:docMk/>
            <pc:sldMk cId="3171677885" sldId="989"/>
            <ac:cxnSpMk id="28" creationId="{185F974F-3034-714F-C899-34DB07A20BAC}"/>
          </ac:cxnSpMkLst>
        </pc:cxnChg>
      </pc:sldChg>
      <pc:sldChg chg="addSp delSp modSp del mod delAnim modAnim">
        <pc:chgData name="Palit, Tapti" userId="dec6fbcd-7598-406a-8cbf-504d4a3bac15" providerId="ADAL" clId="{ECD42228-5B96-4A72-B268-C46DF994E6B7}" dt="2024-01-30T04:27:13.639" v="86310" actId="47"/>
        <pc:sldMkLst>
          <pc:docMk/>
          <pc:sldMk cId="3796243577" sldId="989"/>
        </pc:sldMkLst>
        <pc:spChg chg="mod">
          <ac:chgData name="Palit, Tapti" userId="dec6fbcd-7598-406a-8cbf-504d4a3bac15" providerId="ADAL" clId="{ECD42228-5B96-4A72-B268-C46DF994E6B7}" dt="2024-01-28T04:41:25.485" v="68355"/>
          <ac:spMkLst>
            <pc:docMk/>
            <pc:sldMk cId="3796243577" sldId="989"/>
            <ac:spMk id="3" creationId="{718731F3-A54E-5387-C447-464520FADB53}"/>
          </ac:spMkLst>
        </pc:spChg>
        <pc:spChg chg="mod">
          <ac:chgData name="Palit, Tapti" userId="dec6fbcd-7598-406a-8cbf-504d4a3bac15" providerId="ADAL" clId="{ECD42228-5B96-4A72-B268-C46DF994E6B7}" dt="2024-01-30T04:12:29.671" v="86120" actId="20577"/>
          <ac:spMkLst>
            <pc:docMk/>
            <pc:sldMk cId="3796243577" sldId="989"/>
            <ac:spMk id="6" creationId="{CDF54C75-8E57-C212-0645-30E19DBAEFC3}"/>
          </ac:spMkLst>
        </pc:spChg>
        <pc:spChg chg="add mod">
          <ac:chgData name="Palit, Tapti" userId="dec6fbcd-7598-406a-8cbf-504d4a3bac15" providerId="ADAL" clId="{ECD42228-5B96-4A72-B268-C46DF994E6B7}" dt="2024-01-30T04:12:34.537" v="86121" actId="1076"/>
          <ac:spMkLst>
            <pc:docMk/>
            <pc:sldMk cId="3796243577" sldId="989"/>
            <ac:spMk id="7" creationId="{4F0DD4F9-D13F-33FC-B35C-8BAD7548E011}"/>
          </ac:spMkLst>
        </pc:spChg>
        <pc:spChg chg="del mod">
          <ac:chgData name="Palit, Tapti" userId="dec6fbcd-7598-406a-8cbf-504d4a3bac15" providerId="ADAL" clId="{ECD42228-5B96-4A72-B268-C46DF994E6B7}" dt="2024-01-27T20:45:33.214" v="64388" actId="478"/>
          <ac:spMkLst>
            <pc:docMk/>
            <pc:sldMk cId="3796243577" sldId="989"/>
            <ac:spMk id="7" creationId="{DA640AE7-B549-29A9-7F0B-AA1971BB6B1F}"/>
          </ac:spMkLst>
        </pc:spChg>
        <pc:spChg chg="add mod">
          <ac:chgData name="Palit, Tapti" userId="dec6fbcd-7598-406a-8cbf-504d4a3bac15" providerId="ADAL" clId="{ECD42228-5B96-4A72-B268-C46DF994E6B7}" dt="2024-01-30T04:22:17.573" v="86208"/>
          <ac:spMkLst>
            <pc:docMk/>
            <pc:sldMk cId="3796243577" sldId="989"/>
            <ac:spMk id="8" creationId="{3F28B2FE-46FB-42E6-2BB8-53DCBBE1A1ED}"/>
          </ac:spMkLst>
        </pc:spChg>
        <pc:spChg chg="del mod">
          <ac:chgData name="Palit, Tapti" userId="dec6fbcd-7598-406a-8cbf-504d4a3bac15" providerId="ADAL" clId="{ECD42228-5B96-4A72-B268-C46DF994E6B7}" dt="2024-01-27T20:45:37.426" v="64390" actId="478"/>
          <ac:spMkLst>
            <pc:docMk/>
            <pc:sldMk cId="3796243577" sldId="989"/>
            <ac:spMk id="8" creationId="{48252E3F-6361-841E-EF3B-0B03A5C8A99B}"/>
          </ac:spMkLst>
        </pc:spChg>
        <pc:spChg chg="del mod">
          <ac:chgData name="Palit, Tapti" userId="dec6fbcd-7598-406a-8cbf-504d4a3bac15" providerId="ADAL" clId="{ECD42228-5B96-4A72-B268-C46DF994E6B7}" dt="2024-01-27T21:02:35.961" v="64686" actId="478"/>
          <ac:spMkLst>
            <pc:docMk/>
            <pc:sldMk cId="3796243577" sldId="989"/>
            <ac:spMk id="13" creationId="{DC9952A5-D4AA-48DB-2BE7-931A7943F3FA}"/>
          </ac:spMkLst>
        </pc:spChg>
        <pc:spChg chg="del mod">
          <ac:chgData name="Palit, Tapti" userId="dec6fbcd-7598-406a-8cbf-504d4a3bac15" providerId="ADAL" clId="{ECD42228-5B96-4A72-B268-C46DF994E6B7}" dt="2024-01-27T21:02:39.756" v="64687" actId="478"/>
          <ac:spMkLst>
            <pc:docMk/>
            <pc:sldMk cId="3796243577" sldId="989"/>
            <ac:spMk id="14" creationId="{41691B7A-4D79-9769-AABF-974AD25932B3}"/>
          </ac:spMkLst>
        </pc:spChg>
        <pc:spChg chg="del">
          <ac:chgData name="Palit, Tapti" userId="dec6fbcd-7598-406a-8cbf-504d4a3bac15" providerId="ADAL" clId="{ECD42228-5B96-4A72-B268-C46DF994E6B7}" dt="2024-01-27T20:45:35.057" v="64389" actId="478"/>
          <ac:spMkLst>
            <pc:docMk/>
            <pc:sldMk cId="3796243577" sldId="989"/>
            <ac:spMk id="20" creationId="{9E7E184E-A2B1-004A-E691-1B6BE6F37DB6}"/>
          </ac:spMkLst>
        </pc:spChg>
        <pc:spChg chg="del">
          <ac:chgData name="Palit, Tapti" userId="dec6fbcd-7598-406a-8cbf-504d4a3bac15" providerId="ADAL" clId="{ECD42228-5B96-4A72-B268-C46DF994E6B7}" dt="2024-01-27T20:45:39.141" v="64391" actId="478"/>
          <ac:spMkLst>
            <pc:docMk/>
            <pc:sldMk cId="3796243577" sldId="989"/>
            <ac:spMk id="21" creationId="{4A804535-7533-725E-0936-FBE2EEF5C075}"/>
          </ac:spMkLst>
        </pc:spChg>
        <pc:spChg chg="add mod">
          <ac:chgData name="Palit, Tapti" userId="dec6fbcd-7598-406a-8cbf-504d4a3bac15" providerId="ADAL" clId="{ECD42228-5B96-4A72-B268-C46DF994E6B7}" dt="2024-01-27T21:06:49.341" v="64694" actId="1076"/>
          <ac:spMkLst>
            <pc:docMk/>
            <pc:sldMk cId="3796243577" sldId="989"/>
            <ac:spMk id="30" creationId="{11D4ADC7-21B9-08B4-25A4-8EEFFD3ACAF2}"/>
          </ac:spMkLst>
        </pc:spChg>
        <pc:spChg chg="add mod">
          <ac:chgData name="Palit, Tapti" userId="dec6fbcd-7598-406a-8cbf-504d4a3bac15" providerId="ADAL" clId="{ECD42228-5B96-4A72-B268-C46DF994E6B7}" dt="2024-01-27T21:06:43.554" v="64693" actId="1076"/>
          <ac:spMkLst>
            <pc:docMk/>
            <pc:sldMk cId="3796243577" sldId="989"/>
            <ac:spMk id="33" creationId="{6F8DDCDB-2BC0-4664-5DDC-E0969FF063B5}"/>
          </ac:spMkLst>
        </pc:spChg>
        <pc:spChg chg="add del mod">
          <ac:chgData name="Palit, Tapti" userId="dec6fbcd-7598-406a-8cbf-504d4a3bac15" providerId="ADAL" clId="{ECD42228-5B96-4A72-B268-C46DF994E6B7}" dt="2024-01-27T21:00:45.157" v="64671" actId="478"/>
          <ac:spMkLst>
            <pc:docMk/>
            <pc:sldMk cId="3796243577" sldId="989"/>
            <ac:spMk id="34" creationId="{94B94D7E-1E4F-4643-9AA3-3F3E61E6203F}"/>
          </ac:spMkLst>
        </pc:spChg>
        <pc:spChg chg="add mod">
          <ac:chgData name="Palit, Tapti" userId="dec6fbcd-7598-406a-8cbf-504d4a3bac15" providerId="ADAL" clId="{ECD42228-5B96-4A72-B268-C46DF994E6B7}" dt="2024-01-27T21:24:12.719" v="65073" actId="113"/>
          <ac:spMkLst>
            <pc:docMk/>
            <pc:sldMk cId="3796243577" sldId="989"/>
            <ac:spMk id="45" creationId="{182D6F96-B93F-75AB-32DF-9492EF38914C}"/>
          </ac:spMkLst>
        </pc:spChg>
        <pc:spChg chg="add mod">
          <ac:chgData name="Palit, Tapti" userId="dec6fbcd-7598-406a-8cbf-504d4a3bac15" providerId="ADAL" clId="{ECD42228-5B96-4A72-B268-C46DF994E6B7}" dt="2024-01-27T21:24:12.239" v="65072" actId="113"/>
          <ac:spMkLst>
            <pc:docMk/>
            <pc:sldMk cId="3796243577" sldId="989"/>
            <ac:spMk id="46" creationId="{9715DB38-9550-104E-AAEA-4D661B3F9D39}"/>
          </ac:spMkLst>
        </pc:spChg>
        <pc:graphicFrameChg chg="add mod modGraphic">
          <ac:chgData name="Palit, Tapti" userId="dec6fbcd-7598-406a-8cbf-504d4a3bac15" providerId="ADAL" clId="{ECD42228-5B96-4A72-B268-C46DF994E6B7}" dt="2024-01-28T04:32:35.999" v="68014" actId="6549"/>
          <ac:graphicFrameMkLst>
            <pc:docMk/>
            <pc:sldMk cId="3796243577" sldId="989"/>
            <ac:graphicFrameMk id="2" creationId="{4498D35B-E7A5-4947-5802-D6A575F62626}"/>
          </ac:graphicFrameMkLst>
        </pc:graphicFrameChg>
        <pc:graphicFrameChg chg="add mod modGraphic">
          <ac:chgData name="Palit, Tapti" userId="dec6fbcd-7598-406a-8cbf-504d4a3bac15" providerId="ADAL" clId="{ECD42228-5B96-4A72-B268-C46DF994E6B7}" dt="2024-01-28T04:32:39.517" v="68015" actId="6549"/>
          <ac:graphicFrameMkLst>
            <pc:docMk/>
            <pc:sldMk cId="3796243577" sldId="989"/>
            <ac:graphicFrameMk id="28" creationId="{7A06F78A-A30D-EA99-2E4E-624D76067CB7}"/>
          </ac:graphicFrameMkLst>
        </pc:graphicFrameChg>
        <pc:cxnChg chg="mod">
          <ac:chgData name="Palit, Tapti" userId="dec6fbcd-7598-406a-8cbf-504d4a3bac15" providerId="ADAL" clId="{ECD42228-5B96-4A72-B268-C46DF994E6B7}" dt="2024-01-27T23:51:35.962" v="66151" actId="692"/>
          <ac:cxnSpMkLst>
            <pc:docMk/>
            <pc:sldMk cId="3796243577" sldId="989"/>
            <ac:cxnSpMk id="10" creationId="{9E94C896-B232-9692-30F5-7EADDBA316F1}"/>
          </ac:cxnSpMkLst>
        </pc:cxnChg>
        <pc:cxnChg chg="mod">
          <ac:chgData name="Palit, Tapti" userId="dec6fbcd-7598-406a-8cbf-504d4a3bac15" providerId="ADAL" clId="{ECD42228-5B96-4A72-B268-C46DF994E6B7}" dt="2024-01-27T23:51:35.962" v="66151" actId="692"/>
          <ac:cxnSpMkLst>
            <pc:docMk/>
            <pc:sldMk cId="3796243577" sldId="989"/>
            <ac:cxnSpMk id="12" creationId="{B7D84180-1A4B-8131-B469-70328178D2E9}"/>
          </ac:cxnSpMkLst>
        </pc:cxnChg>
      </pc:sldChg>
      <pc:sldChg chg="add del mod modShow">
        <pc:chgData name="Palit, Tapti" userId="dec6fbcd-7598-406a-8cbf-504d4a3bac15" providerId="ADAL" clId="{ECD42228-5B96-4A72-B268-C46DF994E6B7}" dt="2024-01-28T03:44:01.241" v="67437" actId="47"/>
        <pc:sldMkLst>
          <pc:docMk/>
          <pc:sldMk cId="2191707010" sldId="990"/>
        </pc:sldMkLst>
      </pc:sldChg>
      <pc:sldChg chg="addSp delSp modSp new del mod ord">
        <pc:chgData name="Palit, Tapti" userId="dec6fbcd-7598-406a-8cbf-504d4a3bac15" providerId="ADAL" clId="{ECD42228-5B96-4A72-B268-C46DF994E6B7}" dt="2024-01-27T04:01:24.554" v="63070" actId="2696"/>
        <pc:sldMkLst>
          <pc:docMk/>
          <pc:sldMk cId="2621348231" sldId="990"/>
        </pc:sldMkLst>
        <pc:spChg chg="mod">
          <ac:chgData name="Palit, Tapti" userId="dec6fbcd-7598-406a-8cbf-504d4a3bac15" providerId="ADAL" clId="{ECD42228-5B96-4A72-B268-C46DF994E6B7}" dt="2024-01-25T07:42:32.933" v="56922" actId="20577"/>
          <ac:spMkLst>
            <pc:docMk/>
            <pc:sldMk cId="2621348231" sldId="990"/>
            <ac:spMk id="2" creationId="{3A942EE7-2AD1-FF79-52BD-F7F4FC34B81C}"/>
          </ac:spMkLst>
        </pc:spChg>
        <pc:spChg chg="mod">
          <ac:chgData name="Palit, Tapti" userId="dec6fbcd-7598-406a-8cbf-504d4a3bac15" providerId="ADAL" clId="{ECD42228-5B96-4A72-B268-C46DF994E6B7}" dt="2024-01-25T07:42:22.051" v="56911" actId="20577"/>
          <ac:spMkLst>
            <pc:docMk/>
            <pc:sldMk cId="2621348231" sldId="990"/>
            <ac:spMk id="3" creationId="{6B74D93D-D8A0-4496-6383-DC23E0EEE123}"/>
          </ac:spMkLst>
        </pc:spChg>
        <pc:spChg chg="add del mod">
          <ac:chgData name="Palit, Tapti" userId="dec6fbcd-7598-406a-8cbf-504d4a3bac15" providerId="ADAL" clId="{ECD42228-5B96-4A72-B268-C46DF994E6B7}" dt="2024-01-25T07:42:59.323" v="56934" actId="478"/>
          <ac:spMkLst>
            <pc:docMk/>
            <pc:sldMk cId="2621348231" sldId="990"/>
            <ac:spMk id="8" creationId="{A964B964-0805-06DB-C6D0-4A61846A6A8E}"/>
          </ac:spMkLst>
        </pc:spChg>
        <pc:picChg chg="add mod">
          <ac:chgData name="Palit, Tapti" userId="dec6fbcd-7598-406a-8cbf-504d4a3bac15" providerId="ADAL" clId="{ECD42228-5B96-4A72-B268-C46DF994E6B7}" dt="2024-01-25T07:42:42.746" v="56923" actId="1076"/>
          <ac:picMkLst>
            <pc:docMk/>
            <pc:sldMk cId="2621348231" sldId="990"/>
            <ac:picMk id="6" creationId="{02141A3E-BFD5-166A-6E60-AFE047195AE0}"/>
          </ac:picMkLst>
        </pc:picChg>
        <pc:picChg chg="add mod">
          <ac:chgData name="Palit, Tapti" userId="dec6fbcd-7598-406a-8cbf-504d4a3bac15" providerId="ADAL" clId="{ECD42228-5B96-4A72-B268-C46DF994E6B7}" dt="2024-01-25T07:42:42.746" v="56923" actId="1076"/>
          <ac:picMkLst>
            <pc:docMk/>
            <pc:sldMk cId="2621348231" sldId="990"/>
            <ac:picMk id="7" creationId="{595A8DE6-69FB-211A-514A-51747E504F5B}"/>
          </ac:picMkLst>
        </pc:picChg>
        <pc:picChg chg="add del mod">
          <ac:chgData name="Palit, Tapti" userId="dec6fbcd-7598-406a-8cbf-504d4a3bac15" providerId="ADAL" clId="{ECD42228-5B96-4A72-B268-C46DF994E6B7}" dt="2024-01-25T07:40:25.902" v="56809" actId="478"/>
          <ac:picMkLst>
            <pc:docMk/>
            <pc:sldMk cId="2621348231" sldId="990"/>
            <ac:picMk id="2050" creationId="{F6E52A12-F634-E9F3-3FC6-AE82674C96F6}"/>
          </ac:picMkLst>
        </pc:picChg>
      </pc:sldChg>
      <pc:sldChg chg="addSp delSp modSp add mod">
        <pc:chgData name="Palit, Tapti" userId="dec6fbcd-7598-406a-8cbf-504d4a3bac15" providerId="ADAL" clId="{ECD42228-5B96-4A72-B268-C46DF994E6B7}" dt="2024-01-25T07:34:28.343" v="56414"/>
        <pc:sldMkLst>
          <pc:docMk/>
          <pc:sldMk cId="1082812199" sldId="991"/>
        </pc:sldMkLst>
        <pc:spChg chg="add del mod">
          <ac:chgData name="Palit, Tapti" userId="dec6fbcd-7598-406a-8cbf-504d4a3bac15" providerId="ADAL" clId="{ECD42228-5B96-4A72-B268-C46DF994E6B7}" dt="2024-01-25T07:26:40.566" v="56230" actId="478"/>
          <ac:spMkLst>
            <pc:docMk/>
            <pc:sldMk cId="1082812199" sldId="991"/>
            <ac:spMk id="2" creationId="{9F395DF8-D06C-0432-77C4-D14972B27E03}"/>
          </ac:spMkLst>
        </pc:spChg>
        <pc:spChg chg="mod">
          <ac:chgData name="Palit, Tapti" userId="dec6fbcd-7598-406a-8cbf-504d4a3bac15" providerId="ADAL" clId="{ECD42228-5B96-4A72-B268-C46DF994E6B7}" dt="2024-01-25T07:34:20.960" v="56413"/>
          <ac:spMkLst>
            <pc:docMk/>
            <pc:sldMk cId="1082812199" sldId="991"/>
            <ac:spMk id="3" creationId="{1A4EE72C-E366-5492-87E3-08AB9883664A}"/>
          </ac:spMkLst>
        </pc:spChg>
        <pc:spChg chg="del">
          <ac:chgData name="Palit, Tapti" userId="dec6fbcd-7598-406a-8cbf-504d4a3bac15" providerId="ADAL" clId="{ECD42228-5B96-4A72-B268-C46DF994E6B7}" dt="2024-01-25T07:26:23.791" v="56228" actId="478"/>
          <ac:spMkLst>
            <pc:docMk/>
            <pc:sldMk cId="1082812199" sldId="991"/>
            <ac:spMk id="5" creationId="{D70AD0AC-6796-42FB-01B4-AC6753FBDA98}"/>
          </ac:spMkLst>
        </pc:spChg>
        <pc:spChg chg="add mod">
          <ac:chgData name="Palit, Tapti" userId="dec6fbcd-7598-406a-8cbf-504d4a3bac15" providerId="ADAL" clId="{ECD42228-5B96-4A72-B268-C46DF994E6B7}" dt="2024-01-25T07:26:43.750" v="56232" actId="20577"/>
          <ac:spMkLst>
            <pc:docMk/>
            <pc:sldMk cId="1082812199" sldId="991"/>
            <ac:spMk id="8" creationId="{D3712ACC-1499-B07D-686A-61041218F868}"/>
          </ac:spMkLst>
        </pc:spChg>
        <pc:spChg chg="add mod">
          <ac:chgData name="Palit, Tapti" userId="dec6fbcd-7598-406a-8cbf-504d4a3bac15" providerId="ADAL" clId="{ECD42228-5B96-4A72-B268-C46DF994E6B7}" dt="2024-01-25T07:34:28.343" v="56414"/>
          <ac:spMkLst>
            <pc:docMk/>
            <pc:sldMk cId="1082812199" sldId="991"/>
            <ac:spMk id="10" creationId="{F0882C6C-305C-A177-D27E-28BEB942A903}"/>
          </ac:spMkLst>
        </pc:spChg>
        <pc:graphicFrameChg chg="mod">
          <ac:chgData name="Palit, Tapti" userId="dec6fbcd-7598-406a-8cbf-504d4a3bac15" providerId="ADAL" clId="{ECD42228-5B96-4A72-B268-C46DF994E6B7}" dt="2024-01-25T07:30:57.197" v="56330"/>
          <ac:graphicFrameMkLst>
            <pc:docMk/>
            <pc:sldMk cId="1082812199" sldId="991"/>
            <ac:graphicFrameMk id="6" creationId="{29DDF177-FB8C-28F0-7429-A32CAB798CE6}"/>
          </ac:graphicFrameMkLst>
        </pc:graphicFrameChg>
        <pc:cxnChg chg="add mod">
          <ac:chgData name="Palit, Tapti" userId="dec6fbcd-7598-406a-8cbf-504d4a3bac15" providerId="ADAL" clId="{ECD42228-5B96-4A72-B268-C46DF994E6B7}" dt="2024-01-25T07:34:28.343" v="56414"/>
          <ac:cxnSpMkLst>
            <pc:docMk/>
            <pc:sldMk cId="1082812199" sldId="991"/>
            <ac:cxnSpMk id="9" creationId="{6C423EEF-F7DC-E214-5F91-10E8914E94DE}"/>
          </ac:cxnSpMkLst>
        </pc:cxnChg>
      </pc:sldChg>
      <pc:sldChg chg="modSp mod modNotesTx">
        <pc:chgData name="Palit, Tapti" userId="dec6fbcd-7598-406a-8cbf-504d4a3bac15" providerId="ADAL" clId="{ECD42228-5B96-4A72-B268-C46DF994E6B7}" dt="2024-02-12T19:35:17.703" v="112790" actId="20577"/>
        <pc:sldMkLst>
          <pc:docMk/>
          <pc:sldMk cId="2992224601" sldId="991"/>
        </pc:sldMkLst>
        <pc:spChg chg="mod">
          <ac:chgData name="Palit, Tapti" userId="dec6fbcd-7598-406a-8cbf-504d4a3bac15" providerId="ADAL" clId="{ECD42228-5B96-4A72-B268-C46DF994E6B7}" dt="2024-02-12T19:34:56.138" v="112708" actId="20577"/>
          <ac:spMkLst>
            <pc:docMk/>
            <pc:sldMk cId="2992224601" sldId="991"/>
            <ac:spMk id="8" creationId="{D3712ACC-1499-B07D-686A-61041218F868}"/>
          </ac:spMkLst>
        </pc:spChg>
      </pc:sldChg>
      <pc:sldChg chg="add del mod modShow">
        <pc:chgData name="Palit, Tapti" userId="dec6fbcd-7598-406a-8cbf-504d4a3bac15" providerId="ADAL" clId="{ECD42228-5B96-4A72-B268-C46DF994E6B7}" dt="2024-01-28T03:44:01.241" v="67437" actId="47"/>
        <pc:sldMkLst>
          <pc:docMk/>
          <pc:sldMk cId="1299755347" sldId="992"/>
        </pc:sldMkLst>
      </pc:sldChg>
      <pc:sldChg chg="addSp modSp new del mod modNotesTx">
        <pc:chgData name="Palit, Tapti" userId="dec6fbcd-7598-406a-8cbf-504d4a3bac15" providerId="ADAL" clId="{ECD42228-5B96-4A72-B268-C46DF994E6B7}" dt="2024-01-27T04:01:24.554" v="63070" actId="2696"/>
        <pc:sldMkLst>
          <pc:docMk/>
          <pc:sldMk cId="1882918257" sldId="992"/>
        </pc:sldMkLst>
        <pc:spChg chg="mod">
          <ac:chgData name="Palit, Tapti" userId="dec6fbcd-7598-406a-8cbf-504d4a3bac15" providerId="ADAL" clId="{ECD42228-5B96-4A72-B268-C46DF994E6B7}" dt="2024-01-25T07:46:46.211" v="57139" actId="20577"/>
          <ac:spMkLst>
            <pc:docMk/>
            <pc:sldMk cId="1882918257" sldId="992"/>
            <ac:spMk id="2" creationId="{EDFBA430-39C8-978A-F1B1-FE63044D5F7D}"/>
          </ac:spMkLst>
        </pc:spChg>
        <pc:spChg chg="mod">
          <ac:chgData name="Palit, Tapti" userId="dec6fbcd-7598-406a-8cbf-504d4a3bac15" providerId="ADAL" clId="{ECD42228-5B96-4A72-B268-C46DF994E6B7}" dt="2024-01-25T07:43:13.959" v="56972" actId="20577"/>
          <ac:spMkLst>
            <pc:docMk/>
            <pc:sldMk cId="1882918257" sldId="992"/>
            <ac:spMk id="3" creationId="{975C1F79-2071-0C81-7BB0-B7E79BB3039C}"/>
          </ac:spMkLst>
        </pc:spChg>
        <pc:picChg chg="add mod">
          <ac:chgData name="Palit, Tapti" userId="dec6fbcd-7598-406a-8cbf-504d4a3bac15" providerId="ADAL" clId="{ECD42228-5B96-4A72-B268-C46DF994E6B7}" dt="2024-01-25T07:47:19.161" v="57144" actId="1076"/>
          <ac:picMkLst>
            <pc:docMk/>
            <pc:sldMk cId="1882918257" sldId="992"/>
            <ac:picMk id="3074" creationId="{EA9458F7-EC5E-F8AC-2CED-819AE782517E}"/>
          </ac:picMkLst>
        </pc:picChg>
        <pc:picChg chg="add mod">
          <ac:chgData name="Palit, Tapti" userId="dec6fbcd-7598-406a-8cbf-504d4a3bac15" providerId="ADAL" clId="{ECD42228-5B96-4A72-B268-C46DF994E6B7}" dt="2024-01-25T07:47:22.241" v="57145" actId="1076"/>
          <ac:picMkLst>
            <pc:docMk/>
            <pc:sldMk cId="1882918257" sldId="992"/>
            <ac:picMk id="3076" creationId="{ED5EF34E-C951-473C-AB53-0B4F03A644C2}"/>
          </ac:picMkLst>
        </pc:picChg>
      </pc:sldChg>
      <pc:sldChg chg="addSp delSp modSp new del mod chgLayout">
        <pc:chgData name="Palit, Tapti" userId="dec6fbcd-7598-406a-8cbf-504d4a3bac15" providerId="ADAL" clId="{ECD42228-5B96-4A72-B268-C46DF994E6B7}" dt="2024-01-27T03:39:48.394" v="63002" actId="2696"/>
        <pc:sldMkLst>
          <pc:docMk/>
          <pc:sldMk cId="576898569" sldId="993"/>
        </pc:sldMkLst>
        <pc:spChg chg="add del mod">
          <ac:chgData name="Palit, Tapti" userId="dec6fbcd-7598-406a-8cbf-504d4a3bac15" providerId="ADAL" clId="{ECD42228-5B96-4A72-B268-C46DF994E6B7}" dt="2024-01-25T13:45:15.347" v="58852" actId="20577"/>
          <ac:spMkLst>
            <pc:docMk/>
            <pc:sldMk cId="576898569" sldId="993"/>
            <ac:spMk id="2" creationId="{11AA48FA-C55C-8F5D-CBC4-27DAA1CF215B}"/>
          </ac:spMkLst>
        </pc:spChg>
        <pc:spChg chg="mod ord">
          <ac:chgData name="Palit, Tapti" userId="dec6fbcd-7598-406a-8cbf-504d4a3bac15" providerId="ADAL" clId="{ECD42228-5B96-4A72-B268-C46DF994E6B7}" dt="2024-01-25T13:44:58.514" v="58846" actId="20577"/>
          <ac:spMkLst>
            <pc:docMk/>
            <pc:sldMk cId="576898569" sldId="993"/>
            <ac:spMk id="3" creationId="{CB5D4A5A-B1DD-9DC7-46F2-C38AEF076258}"/>
          </ac:spMkLst>
        </pc:spChg>
        <pc:spChg chg="mod ord">
          <ac:chgData name="Palit, Tapti" userId="dec6fbcd-7598-406a-8cbf-504d4a3bac15" providerId="ADAL" clId="{ECD42228-5B96-4A72-B268-C46DF994E6B7}" dt="2024-01-25T07:49:44.733" v="57290" actId="6264"/>
          <ac:spMkLst>
            <pc:docMk/>
            <pc:sldMk cId="576898569" sldId="993"/>
            <ac:spMk id="4" creationId="{6EE6A7F8-548C-FA6A-75A6-147B287BC7EE}"/>
          </ac:spMkLst>
        </pc:spChg>
        <pc:spChg chg="add del mod">
          <ac:chgData name="Palit, Tapti" userId="dec6fbcd-7598-406a-8cbf-504d4a3bac15" providerId="ADAL" clId="{ECD42228-5B96-4A72-B268-C46DF994E6B7}" dt="2024-01-25T07:49:44.733" v="57290" actId="6264"/>
          <ac:spMkLst>
            <pc:docMk/>
            <pc:sldMk cId="576898569" sldId="993"/>
            <ac:spMk id="5" creationId="{71C18723-B52F-C06F-98DD-0ED45C19D1E4}"/>
          </ac:spMkLst>
        </pc:spChg>
        <pc:spChg chg="add del mod">
          <ac:chgData name="Palit, Tapti" userId="dec6fbcd-7598-406a-8cbf-504d4a3bac15" providerId="ADAL" clId="{ECD42228-5B96-4A72-B268-C46DF994E6B7}" dt="2024-01-25T07:49:44.733" v="57290" actId="6264"/>
          <ac:spMkLst>
            <pc:docMk/>
            <pc:sldMk cId="576898569" sldId="993"/>
            <ac:spMk id="6" creationId="{C8F198D3-D7E8-AD67-D7D8-0B77F1D80C3D}"/>
          </ac:spMkLst>
        </pc:spChg>
        <pc:spChg chg="add del mod">
          <ac:chgData name="Palit, Tapti" userId="dec6fbcd-7598-406a-8cbf-504d4a3bac15" providerId="ADAL" clId="{ECD42228-5B96-4A72-B268-C46DF994E6B7}" dt="2024-01-25T07:49:44.733" v="57290" actId="6264"/>
          <ac:spMkLst>
            <pc:docMk/>
            <pc:sldMk cId="576898569" sldId="993"/>
            <ac:spMk id="7" creationId="{D722A67F-016C-13E4-4335-0EED597BCACB}"/>
          </ac:spMkLst>
        </pc:spChg>
        <pc:spChg chg="add del mod">
          <ac:chgData name="Palit, Tapti" userId="dec6fbcd-7598-406a-8cbf-504d4a3bac15" providerId="ADAL" clId="{ECD42228-5B96-4A72-B268-C46DF994E6B7}" dt="2024-01-25T07:49:43.335" v="57289" actId="6264"/>
          <ac:spMkLst>
            <pc:docMk/>
            <pc:sldMk cId="576898569" sldId="993"/>
            <ac:spMk id="8" creationId="{8315C11F-0236-677F-183C-8039861EA447}"/>
          </ac:spMkLst>
        </pc:spChg>
        <pc:spChg chg="add del mod">
          <ac:chgData name="Palit, Tapti" userId="dec6fbcd-7598-406a-8cbf-504d4a3bac15" providerId="ADAL" clId="{ECD42228-5B96-4A72-B268-C46DF994E6B7}" dt="2024-01-25T07:49:43.335" v="57289" actId="6264"/>
          <ac:spMkLst>
            <pc:docMk/>
            <pc:sldMk cId="576898569" sldId="993"/>
            <ac:spMk id="9" creationId="{0C2B3332-FD42-1F03-32D7-527E292E3449}"/>
          </ac:spMkLst>
        </pc:spChg>
        <pc:spChg chg="add del mod">
          <ac:chgData name="Palit, Tapti" userId="dec6fbcd-7598-406a-8cbf-504d4a3bac15" providerId="ADAL" clId="{ECD42228-5B96-4A72-B268-C46DF994E6B7}" dt="2024-01-25T07:49:43.335" v="57289" actId="6264"/>
          <ac:spMkLst>
            <pc:docMk/>
            <pc:sldMk cId="576898569" sldId="993"/>
            <ac:spMk id="10" creationId="{8EFF1142-CCB6-26F1-240A-DBEC0B90B44F}"/>
          </ac:spMkLst>
        </pc:spChg>
        <pc:picChg chg="add mod ord">
          <ac:chgData name="Palit, Tapti" userId="dec6fbcd-7598-406a-8cbf-504d4a3bac15" providerId="ADAL" clId="{ECD42228-5B96-4A72-B268-C46DF994E6B7}" dt="2024-01-25T07:49:45.465" v="57292"/>
          <ac:picMkLst>
            <pc:docMk/>
            <pc:sldMk cId="576898569" sldId="993"/>
            <ac:picMk id="4098" creationId="{A906CB56-4075-7E56-57D5-2AF4494DEBD4}"/>
          </ac:picMkLst>
        </pc:picChg>
        <pc:picChg chg="add mod">
          <ac:chgData name="Palit, Tapti" userId="dec6fbcd-7598-406a-8cbf-504d4a3bac15" providerId="ADAL" clId="{ECD42228-5B96-4A72-B268-C46DF994E6B7}" dt="2024-01-25T07:51:45.898" v="57572" actId="1076"/>
          <ac:picMkLst>
            <pc:docMk/>
            <pc:sldMk cId="576898569" sldId="993"/>
            <ac:picMk id="4100" creationId="{307D7E76-2D2A-56AB-AB60-1B7E04C832A0}"/>
          </ac:picMkLst>
        </pc:picChg>
      </pc:sldChg>
      <pc:sldChg chg="add del mod modShow">
        <pc:chgData name="Palit, Tapti" userId="dec6fbcd-7598-406a-8cbf-504d4a3bac15" providerId="ADAL" clId="{ECD42228-5B96-4A72-B268-C46DF994E6B7}" dt="2024-01-28T03:44:01.241" v="67437" actId="47"/>
        <pc:sldMkLst>
          <pc:docMk/>
          <pc:sldMk cId="2200577061" sldId="993"/>
        </pc:sldMkLst>
      </pc:sldChg>
      <pc:sldChg chg="addSp delSp modSp new mod ord modNotesTx">
        <pc:chgData name="Palit, Tapti" userId="dec6fbcd-7598-406a-8cbf-504d4a3bac15" providerId="ADAL" clId="{ECD42228-5B96-4A72-B268-C46DF994E6B7}" dt="2024-02-13T03:04:54.188" v="115342" actId="20577"/>
        <pc:sldMkLst>
          <pc:docMk/>
          <pc:sldMk cId="815522545" sldId="994"/>
        </pc:sldMkLst>
        <pc:spChg chg="add del mod">
          <ac:chgData name="Palit, Tapti" userId="dec6fbcd-7598-406a-8cbf-504d4a3bac15" providerId="ADAL" clId="{ECD42228-5B96-4A72-B268-C46DF994E6B7}" dt="2024-01-31T01:32:47.827" v="94888" actId="478"/>
          <ac:spMkLst>
            <pc:docMk/>
            <pc:sldMk cId="815522545" sldId="994"/>
            <ac:spMk id="2" creationId="{B0DF2977-6775-429C-D500-B91287C852C7}"/>
          </ac:spMkLst>
        </pc:spChg>
        <pc:spChg chg="mod">
          <ac:chgData name="Palit, Tapti" userId="dec6fbcd-7598-406a-8cbf-504d4a3bac15" providerId="ADAL" clId="{ECD42228-5B96-4A72-B268-C46DF994E6B7}" dt="2024-01-25T07:57:20.669" v="58073" actId="20577"/>
          <ac:spMkLst>
            <pc:docMk/>
            <pc:sldMk cId="815522545" sldId="994"/>
            <ac:spMk id="3" creationId="{37780BC6-97C6-2E09-DBDA-56DA9F335959}"/>
          </ac:spMkLst>
        </pc:spChg>
        <pc:spChg chg="add del mod">
          <ac:chgData name="Palit, Tapti" userId="dec6fbcd-7598-406a-8cbf-504d4a3bac15" providerId="ADAL" clId="{ECD42228-5B96-4A72-B268-C46DF994E6B7}" dt="2024-01-31T01:32:21.838" v="94884" actId="478"/>
          <ac:spMkLst>
            <pc:docMk/>
            <pc:sldMk cId="815522545" sldId="994"/>
            <ac:spMk id="6" creationId="{E69E333D-353A-D899-4E72-5D0EF390BC75}"/>
          </ac:spMkLst>
        </pc:spChg>
        <pc:spChg chg="add del mod">
          <ac:chgData name="Palit, Tapti" userId="dec6fbcd-7598-406a-8cbf-504d4a3bac15" providerId="ADAL" clId="{ECD42228-5B96-4A72-B268-C46DF994E6B7}" dt="2024-01-31T01:32:49.335" v="94889" actId="478"/>
          <ac:spMkLst>
            <pc:docMk/>
            <pc:sldMk cId="815522545" sldId="994"/>
            <ac:spMk id="8" creationId="{9FA7AF06-0D38-3AA7-5B53-A96A2E8396FC}"/>
          </ac:spMkLst>
        </pc:spChg>
        <pc:spChg chg="add mod">
          <ac:chgData name="Palit, Tapti" userId="dec6fbcd-7598-406a-8cbf-504d4a3bac15" providerId="ADAL" clId="{ECD42228-5B96-4A72-B268-C46DF994E6B7}" dt="2024-02-09T03:03:28.579" v="102901" actId="1076"/>
          <ac:spMkLst>
            <pc:docMk/>
            <pc:sldMk cId="815522545" sldId="994"/>
            <ac:spMk id="9" creationId="{B74CAB01-3AF1-92B7-01BD-557AEED73695}"/>
          </ac:spMkLst>
        </pc:spChg>
        <pc:spChg chg="add mod">
          <ac:chgData name="Palit, Tapti" userId="dec6fbcd-7598-406a-8cbf-504d4a3bac15" providerId="ADAL" clId="{ECD42228-5B96-4A72-B268-C46DF994E6B7}" dt="2024-02-09T01:13:48.912" v="102240" actId="1076"/>
          <ac:spMkLst>
            <pc:docMk/>
            <pc:sldMk cId="815522545" sldId="994"/>
            <ac:spMk id="11" creationId="{85C0A972-3DD0-E726-93E4-D9F364120992}"/>
          </ac:spMkLst>
        </pc:spChg>
        <pc:spChg chg="add mod">
          <ac:chgData name="Palit, Tapti" userId="dec6fbcd-7598-406a-8cbf-504d4a3bac15" providerId="ADAL" clId="{ECD42228-5B96-4A72-B268-C46DF994E6B7}" dt="2024-02-09T01:13:57.897" v="102241" actId="1076"/>
          <ac:spMkLst>
            <pc:docMk/>
            <pc:sldMk cId="815522545" sldId="994"/>
            <ac:spMk id="12" creationId="{2839FB65-6BCF-8DF4-EEED-AC32F93EEC45}"/>
          </ac:spMkLst>
        </pc:spChg>
        <pc:spChg chg="add mod">
          <ac:chgData name="Palit, Tapti" userId="dec6fbcd-7598-406a-8cbf-504d4a3bac15" providerId="ADAL" clId="{ECD42228-5B96-4A72-B268-C46DF994E6B7}" dt="2024-02-09T01:09:19.479" v="102186" actId="1076"/>
          <ac:spMkLst>
            <pc:docMk/>
            <pc:sldMk cId="815522545" sldId="994"/>
            <ac:spMk id="14" creationId="{37C0D343-8D25-24A0-4F92-25220D888E38}"/>
          </ac:spMkLst>
        </pc:spChg>
        <pc:spChg chg="add mod">
          <ac:chgData name="Palit, Tapti" userId="dec6fbcd-7598-406a-8cbf-504d4a3bac15" providerId="ADAL" clId="{ECD42228-5B96-4A72-B268-C46DF994E6B7}" dt="2024-02-09T01:53:57.367" v="102492" actId="1076"/>
          <ac:spMkLst>
            <pc:docMk/>
            <pc:sldMk cId="815522545" sldId="994"/>
            <ac:spMk id="17" creationId="{A5BAC0BD-7FEC-2BD1-AB1B-269716294904}"/>
          </ac:spMkLst>
        </pc:spChg>
        <pc:spChg chg="add mod">
          <ac:chgData name="Palit, Tapti" userId="dec6fbcd-7598-406a-8cbf-504d4a3bac15" providerId="ADAL" clId="{ECD42228-5B96-4A72-B268-C46DF994E6B7}" dt="2024-02-09T01:54:11.049" v="102494" actId="1076"/>
          <ac:spMkLst>
            <pc:docMk/>
            <pc:sldMk cId="815522545" sldId="994"/>
            <ac:spMk id="18" creationId="{0062226C-7280-B957-2386-C5A3CAE73283}"/>
          </ac:spMkLst>
        </pc:spChg>
        <pc:spChg chg="add mod">
          <ac:chgData name="Palit, Tapti" userId="dec6fbcd-7598-406a-8cbf-504d4a3bac15" providerId="ADAL" clId="{ECD42228-5B96-4A72-B268-C46DF994E6B7}" dt="2024-02-09T03:03:21.067" v="102900" actId="1076"/>
          <ac:spMkLst>
            <pc:docMk/>
            <pc:sldMk cId="815522545" sldId="994"/>
            <ac:spMk id="19" creationId="{53BAFD66-EBBB-5646-E388-27789C60E7E6}"/>
          </ac:spMkLst>
        </pc:spChg>
        <pc:spChg chg="add mod">
          <ac:chgData name="Palit, Tapti" userId="dec6fbcd-7598-406a-8cbf-504d4a3bac15" providerId="ADAL" clId="{ECD42228-5B96-4A72-B268-C46DF994E6B7}" dt="2024-01-31T01:58:46.502" v="95303"/>
          <ac:spMkLst>
            <pc:docMk/>
            <pc:sldMk cId="815522545" sldId="994"/>
            <ac:spMk id="21" creationId="{66BA5820-4EFC-0B2E-FD14-ACF3459A7361}"/>
          </ac:spMkLst>
        </pc:spChg>
        <pc:spChg chg="add mod">
          <ac:chgData name="Palit, Tapti" userId="dec6fbcd-7598-406a-8cbf-504d4a3bac15" providerId="ADAL" clId="{ECD42228-5B96-4A72-B268-C46DF994E6B7}" dt="2024-02-09T03:02:49.899" v="102898" actId="1076"/>
          <ac:spMkLst>
            <pc:docMk/>
            <pc:sldMk cId="815522545" sldId="994"/>
            <ac:spMk id="27" creationId="{5ED678D5-470D-0EF1-D7BA-A6D7B43EF03D}"/>
          </ac:spMkLst>
        </pc:spChg>
        <pc:spChg chg="add mod">
          <ac:chgData name="Palit, Tapti" userId="dec6fbcd-7598-406a-8cbf-504d4a3bac15" providerId="ADAL" clId="{ECD42228-5B96-4A72-B268-C46DF994E6B7}" dt="2024-02-09T03:02:33.236" v="102896" actId="1076"/>
          <ac:spMkLst>
            <pc:docMk/>
            <pc:sldMk cId="815522545" sldId="994"/>
            <ac:spMk id="29" creationId="{4F90D076-60D0-D047-AE0B-6EE499BB2671}"/>
          </ac:spMkLst>
        </pc:spChg>
        <pc:spChg chg="add mod">
          <ac:chgData name="Palit, Tapti" userId="dec6fbcd-7598-406a-8cbf-504d4a3bac15" providerId="ADAL" clId="{ECD42228-5B96-4A72-B268-C46DF994E6B7}" dt="2024-01-31T02:00:13.027" v="95373"/>
          <ac:spMkLst>
            <pc:docMk/>
            <pc:sldMk cId="815522545" sldId="994"/>
            <ac:spMk id="30" creationId="{156BA9EA-5895-F033-9784-E82CD2A7F34F}"/>
          </ac:spMkLst>
        </pc:spChg>
        <pc:spChg chg="add mod">
          <ac:chgData name="Palit, Tapti" userId="dec6fbcd-7598-406a-8cbf-504d4a3bac15" providerId="ADAL" clId="{ECD42228-5B96-4A72-B268-C46DF994E6B7}" dt="2024-02-09T01:14:08.791" v="102242" actId="1076"/>
          <ac:spMkLst>
            <pc:docMk/>
            <pc:sldMk cId="815522545" sldId="994"/>
            <ac:spMk id="31" creationId="{9A1BB8D5-623A-C7D9-3FEF-A928A96E6D38}"/>
          </ac:spMkLst>
        </pc:spChg>
        <pc:spChg chg="add mod">
          <ac:chgData name="Palit, Tapti" userId="dec6fbcd-7598-406a-8cbf-504d4a3bac15" providerId="ADAL" clId="{ECD42228-5B96-4A72-B268-C46DF994E6B7}" dt="2024-01-31T02:01:24.120" v="95394"/>
          <ac:spMkLst>
            <pc:docMk/>
            <pc:sldMk cId="815522545" sldId="994"/>
            <ac:spMk id="32" creationId="{F74BA3BF-4467-F34F-0D90-F6BA38169FA5}"/>
          </ac:spMkLst>
        </pc:spChg>
        <pc:spChg chg="add mod">
          <ac:chgData name="Palit, Tapti" userId="dec6fbcd-7598-406a-8cbf-504d4a3bac15" providerId="ADAL" clId="{ECD42228-5B96-4A72-B268-C46DF994E6B7}" dt="2024-02-09T01:13:48.912" v="102240" actId="1076"/>
          <ac:spMkLst>
            <pc:docMk/>
            <pc:sldMk cId="815522545" sldId="994"/>
            <ac:spMk id="33" creationId="{1615F251-456E-8F02-95D2-AB73C727D9EA}"/>
          </ac:spMkLst>
        </pc:spChg>
        <pc:spChg chg="add del">
          <ac:chgData name="Palit, Tapti" userId="dec6fbcd-7598-406a-8cbf-504d4a3bac15" providerId="ADAL" clId="{ECD42228-5B96-4A72-B268-C46DF994E6B7}" dt="2024-01-31T02:03:03.485" v="95425" actId="22"/>
          <ac:spMkLst>
            <pc:docMk/>
            <pc:sldMk cId="815522545" sldId="994"/>
            <ac:spMk id="35" creationId="{268E9A09-7DEE-FC87-F46A-BF5BB05C1DA3}"/>
          </ac:spMkLst>
        </pc:spChg>
        <pc:spChg chg="add mod">
          <ac:chgData name="Palit, Tapti" userId="dec6fbcd-7598-406a-8cbf-504d4a3bac15" providerId="ADAL" clId="{ECD42228-5B96-4A72-B268-C46DF994E6B7}" dt="2024-02-09T03:02:39.139" v="102897" actId="1076"/>
          <ac:spMkLst>
            <pc:docMk/>
            <pc:sldMk cId="815522545" sldId="994"/>
            <ac:spMk id="36" creationId="{AE59E02C-7CC9-320E-0360-032CF47B53F9}"/>
          </ac:spMkLst>
        </pc:spChg>
        <pc:spChg chg="add mod">
          <ac:chgData name="Palit, Tapti" userId="dec6fbcd-7598-406a-8cbf-504d4a3bac15" providerId="ADAL" clId="{ECD42228-5B96-4A72-B268-C46DF994E6B7}" dt="2024-02-09T01:54:06.113" v="102493" actId="1076"/>
          <ac:spMkLst>
            <pc:docMk/>
            <pc:sldMk cId="815522545" sldId="994"/>
            <ac:spMk id="37" creationId="{20D41440-722A-E129-B30D-123D46239361}"/>
          </ac:spMkLst>
        </pc:spChg>
        <pc:spChg chg="add mod">
          <ac:chgData name="Palit, Tapti" userId="dec6fbcd-7598-406a-8cbf-504d4a3bac15" providerId="ADAL" clId="{ECD42228-5B96-4A72-B268-C46DF994E6B7}" dt="2024-02-09T01:13:48.912" v="102240" actId="1076"/>
          <ac:spMkLst>
            <pc:docMk/>
            <pc:sldMk cId="815522545" sldId="994"/>
            <ac:spMk id="38" creationId="{5D9B88D9-A3F6-A2A1-627B-DE8EBEE1E4CE}"/>
          </ac:spMkLst>
        </pc:spChg>
        <pc:spChg chg="add mod">
          <ac:chgData name="Palit, Tapti" userId="dec6fbcd-7598-406a-8cbf-504d4a3bac15" providerId="ADAL" clId="{ECD42228-5B96-4A72-B268-C46DF994E6B7}" dt="2024-02-09T01:54:15.319" v="102495" actId="1076"/>
          <ac:spMkLst>
            <pc:docMk/>
            <pc:sldMk cId="815522545" sldId="994"/>
            <ac:spMk id="39" creationId="{69404CFC-6CF2-BF0D-2FF3-77D729F28282}"/>
          </ac:spMkLst>
        </pc:spChg>
        <pc:spChg chg="add mod">
          <ac:chgData name="Palit, Tapti" userId="dec6fbcd-7598-406a-8cbf-504d4a3bac15" providerId="ADAL" clId="{ECD42228-5B96-4A72-B268-C46DF994E6B7}" dt="2024-01-31T02:08:15.644" v="95530"/>
          <ac:spMkLst>
            <pc:docMk/>
            <pc:sldMk cId="815522545" sldId="994"/>
            <ac:spMk id="40" creationId="{0F5A0426-9B64-7DFB-F611-087438A01AF8}"/>
          </ac:spMkLst>
        </pc:spChg>
        <pc:spChg chg="add mod">
          <ac:chgData name="Palit, Tapti" userId="dec6fbcd-7598-406a-8cbf-504d4a3bac15" providerId="ADAL" clId="{ECD42228-5B96-4A72-B268-C46DF994E6B7}" dt="2024-02-09T01:54:19.399" v="102496" actId="1076"/>
          <ac:spMkLst>
            <pc:docMk/>
            <pc:sldMk cId="815522545" sldId="994"/>
            <ac:spMk id="41" creationId="{678E3D73-5B87-AB9E-5BF2-A37953140C8C}"/>
          </ac:spMkLst>
        </pc:spChg>
        <pc:spChg chg="add mod">
          <ac:chgData name="Palit, Tapti" userId="dec6fbcd-7598-406a-8cbf-504d4a3bac15" providerId="ADAL" clId="{ECD42228-5B96-4A72-B268-C46DF994E6B7}" dt="2024-01-31T02:09:30.341" v="95544"/>
          <ac:spMkLst>
            <pc:docMk/>
            <pc:sldMk cId="815522545" sldId="994"/>
            <ac:spMk id="42" creationId="{F2E4AD64-3BCD-2D78-B131-EB1F1C8E9CE0}"/>
          </ac:spMkLst>
        </pc:spChg>
        <pc:spChg chg="add mod">
          <ac:chgData name="Palit, Tapti" userId="dec6fbcd-7598-406a-8cbf-504d4a3bac15" providerId="ADAL" clId="{ECD42228-5B96-4A72-B268-C46DF994E6B7}" dt="2024-02-09T01:13:16.752" v="102238" actId="1076"/>
          <ac:spMkLst>
            <pc:docMk/>
            <pc:sldMk cId="815522545" sldId="994"/>
            <ac:spMk id="47" creationId="{8BD161F8-F8A2-245D-0517-393A0E77F196}"/>
          </ac:spMkLst>
        </pc:spChg>
        <pc:spChg chg="add mod">
          <ac:chgData name="Palit, Tapti" userId="dec6fbcd-7598-406a-8cbf-504d4a3bac15" providerId="ADAL" clId="{ECD42228-5B96-4A72-B268-C46DF994E6B7}" dt="2024-02-09T01:54:25.408" v="102497" actId="1076"/>
          <ac:spMkLst>
            <pc:docMk/>
            <pc:sldMk cId="815522545" sldId="994"/>
            <ac:spMk id="48" creationId="{8BDAB4B8-E324-28E2-EAAA-CA1F284238E9}"/>
          </ac:spMkLst>
        </pc:spChg>
        <pc:grpChg chg="add mod">
          <ac:chgData name="Palit, Tapti" userId="dec6fbcd-7598-406a-8cbf-504d4a3bac15" providerId="ADAL" clId="{ECD42228-5B96-4A72-B268-C46DF994E6B7}" dt="2024-02-09T01:13:29.152" v="102239" actId="1076"/>
          <ac:grpSpMkLst>
            <pc:docMk/>
            <pc:sldMk cId="815522545" sldId="994"/>
            <ac:grpSpMk id="2" creationId="{97D16FAE-D98D-6F57-B61E-5DBB6EF4397C}"/>
          </ac:grpSpMkLst>
        </pc:grpChg>
        <pc:grpChg chg="add mod">
          <ac:chgData name="Palit, Tapti" userId="dec6fbcd-7598-406a-8cbf-504d4a3bac15" providerId="ADAL" clId="{ECD42228-5B96-4A72-B268-C46DF994E6B7}" dt="2024-02-09T01:13:16.752" v="102238" actId="1076"/>
          <ac:grpSpMkLst>
            <pc:docMk/>
            <pc:sldMk cId="815522545" sldId="994"/>
            <ac:grpSpMk id="4" creationId="{E217641E-A3C3-FBB7-401E-EC2803FC9827}"/>
          </ac:grpSpMkLst>
        </pc:grpChg>
        <pc:grpChg chg="add mod">
          <ac:chgData name="Palit, Tapti" userId="dec6fbcd-7598-406a-8cbf-504d4a3bac15" providerId="ADAL" clId="{ECD42228-5B96-4A72-B268-C46DF994E6B7}" dt="2024-02-09T01:13:48.912" v="102240" actId="1076"/>
          <ac:grpSpMkLst>
            <pc:docMk/>
            <pc:sldMk cId="815522545" sldId="994"/>
            <ac:grpSpMk id="5" creationId="{B064FD61-DE3C-E615-AA0D-38784D9DAC96}"/>
          </ac:grpSpMkLst>
        </pc:grpChg>
        <pc:grpChg chg="add mod">
          <ac:chgData name="Palit, Tapti" userId="dec6fbcd-7598-406a-8cbf-504d4a3bac15" providerId="ADAL" clId="{ECD42228-5B96-4A72-B268-C46DF994E6B7}" dt="2024-02-09T01:14:08.791" v="102242" actId="1076"/>
          <ac:grpSpMkLst>
            <pc:docMk/>
            <pc:sldMk cId="815522545" sldId="994"/>
            <ac:grpSpMk id="6" creationId="{B2395D9A-9910-CDC7-B916-155C31A2AE31}"/>
          </ac:grpSpMkLst>
        </pc:grpChg>
        <pc:grpChg chg="add mod">
          <ac:chgData name="Palit, Tapti" userId="dec6fbcd-7598-406a-8cbf-504d4a3bac15" providerId="ADAL" clId="{ECD42228-5B96-4A72-B268-C46DF994E6B7}" dt="2024-02-09T01:53:48.511" v="102491" actId="1076"/>
          <ac:grpSpMkLst>
            <pc:docMk/>
            <pc:sldMk cId="815522545" sldId="994"/>
            <ac:grpSpMk id="10" creationId="{06594CAC-27B4-E77F-82F5-F5CB7879FDAF}"/>
          </ac:grpSpMkLst>
        </pc:grpChg>
        <pc:grpChg chg="add mod">
          <ac:chgData name="Palit, Tapti" userId="dec6fbcd-7598-406a-8cbf-504d4a3bac15" providerId="ADAL" clId="{ECD42228-5B96-4A72-B268-C46DF994E6B7}" dt="2024-02-09T01:13:57.897" v="102241" actId="1076"/>
          <ac:grpSpMkLst>
            <pc:docMk/>
            <pc:sldMk cId="815522545" sldId="994"/>
            <ac:grpSpMk id="13" creationId="{7C882C16-74FC-67A1-0E43-DA3A27279BCF}"/>
          </ac:grpSpMkLst>
        </pc:grpChg>
        <pc:grpChg chg="add mod">
          <ac:chgData name="Palit, Tapti" userId="dec6fbcd-7598-406a-8cbf-504d4a3bac15" providerId="ADAL" clId="{ECD42228-5B96-4A72-B268-C46DF994E6B7}" dt="2024-02-09T01:13:48.912" v="102240" actId="1076"/>
          <ac:grpSpMkLst>
            <pc:docMk/>
            <pc:sldMk cId="815522545" sldId="994"/>
            <ac:grpSpMk id="22" creationId="{7C95A0C1-E5C4-BE1D-6B4E-4C4860B413EE}"/>
          </ac:grpSpMkLst>
        </pc:grpChg>
        <pc:grpChg chg="add mod">
          <ac:chgData name="Palit, Tapti" userId="dec6fbcd-7598-406a-8cbf-504d4a3bac15" providerId="ADAL" clId="{ECD42228-5B96-4A72-B268-C46DF994E6B7}" dt="2024-02-09T01:09:19.479" v="102186" actId="1076"/>
          <ac:grpSpMkLst>
            <pc:docMk/>
            <pc:sldMk cId="815522545" sldId="994"/>
            <ac:grpSpMk id="23" creationId="{C229135D-8FCD-07EB-3211-33E955F19409}"/>
          </ac:grpSpMkLst>
        </pc:grpChg>
        <pc:grpChg chg="add mod">
          <ac:chgData name="Palit, Tapti" userId="dec6fbcd-7598-406a-8cbf-504d4a3bac15" providerId="ADAL" clId="{ECD42228-5B96-4A72-B268-C46DF994E6B7}" dt="2024-02-09T01:53:57.367" v="102492" actId="1076"/>
          <ac:grpSpMkLst>
            <pc:docMk/>
            <pc:sldMk cId="815522545" sldId="994"/>
            <ac:grpSpMk id="24" creationId="{28FCA93D-6CD0-A8DD-EFA0-A9FB4D0C9FCD}"/>
          </ac:grpSpMkLst>
        </pc:grpChg>
        <pc:grpChg chg="add mod">
          <ac:chgData name="Palit, Tapti" userId="dec6fbcd-7598-406a-8cbf-504d4a3bac15" providerId="ADAL" clId="{ECD42228-5B96-4A72-B268-C46DF994E6B7}" dt="2024-02-09T01:54:11.049" v="102494" actId="1076"/>
          <ac:grpSpMkLst>
            <pc:docMk/>
            <pc:sldMk cId="815522545" sldId="994"/>
            <ac:grpSpMk id="25" creationId="{F4266F29-2A36-0010-F882-91E9864D1F1F}"/>
          </ac:grpSpMkLst>
        </pc:grpChg>
        <pc:grpChg chg="add mod">
          <ac:chgData name="Palit, Tapti" userId="dec6fbcd-7598-406a-8cbf-504d4a3bac15" providerId="ADAL" clId="{ECD42228-5B96-4A72-B268-C46DF994E6B7}" dt="2024-02-09T01:13:02.865" v="102237" actId="1076"/>
          <ac:grpSpMkLst>
            <pc:docMk/>
            <pc:sldMk cId="815522545" sldId="994"/>
            <ac:grpSpMk id="26" creationId="{FC1A4946-FF47-0638-4EC4-BE2888555B02}"/>
          </ac:grpSpMkLst>
        </pc:grpChg>
        <pc:grpChg chg="add mod">
          <ac:chgData name="Palit, Tapti" userId="dec6fbcd-7598-406a-8cbf-504d4a3bac15" providerId="ADAL" clId="{ECD42228-5B96-4A72-B268-C46DF994E6B7}" dt="2024-02-09T01:13:02.865" v="102237" actId="1076"/>
          <ac:grpSpMkLst>
            <pc:docMk/>
            <pc:sldMk cId="815522545" sldId="994"/>
            <ac:grpSpMk id="28" creationId="{F0C78CA5-552D-125F-210F-D9E1F751EEB3}"/>
          </ac:grpSpMkLst>
        </pc:grpChg>
        <pc:grpChg chg="add mod">
          <ac:chgData name="Palit, Tapti" userId="dec6fbcd-7598-406a-8cbf-504d4a3bac15" providerId="ADAL" clId="{ECD42228-5B96-4A72-B268-C46DF994E6B7}" dt="2024-02-09T01:54:19.399" v="102496" actId="1076"/>
          <ac:grpSpMkLst>
            <pc:docMk/>
            <pc:sldMk cId="815522545" sldId="994"/>
            <ac:grpSpMk id="43" creationId="{6DE5F1B4-A535-288A-658B-4F15A0E1BB38}"/>
          </ac:grpSpMkLst>
        </pc:grpChg>
        <pc:grpChg chg="add mod">
          <ac:chgData name="Palit, Tapti" userId="dec6fbcd-7598-406a-8cbf-504d4a3bac15" providerId="ADAL" clId="{ECD42228-5B96-4A72-B268-C46DF994E6B7}" dt="2024-02-09T01:54:15.319" v="102495" actId="1076"/>
          <ac:grpSpMkLst>
            <pc:docMk/>
            <pc:sldMk cId="815522545" sldId="994"/>
            <ac:grpSpMk id="44" creationId="{F4A89916-D0C1-D77A-DFE3-B8D052F0CABB}"/>
          </ac:grpSpMkLst>
        </pc:grpChg>
        <pc:grpChg chg="add mod">
          <ac:chgData name="Palit, Tapti" userId="dec6fbcd-7598-406a-8cbf-504d4a3bac15" providerId="ADAL" clId="{ECD42228-5B96-4A72-B268-C46DF994E6B7}" dt="2024-02-09T01:13:48.912" v="102240" actId="1076"/>
          <ac:grpSpMkLst>
            <pc:docMk/>
            <pc:sldMk cId="815522545" sldId="994"/>
            <ac:grpSpMk id="45" creationId="{F9EEB258-5E95-F994-C2B3-E004929A2264}"/>
          </ac:grpSpMkLst>
        </pc:grpChg>
        <pc:grpChg chg="add mod">
          <ac:chgData name="Palit, Tapti" userId="dec6fbcd-7598-406a-8cbf-504d4a3bac15" providerId="ADAL" clId="{ECD42228-5B96-4A72-B268-C46DF994E6B7}" dt="2024-02-09T01:54:06.113" v="102493" actId="1076"/>
          <ac:grpSpMkLst>
            <pc:docMk/>
            <pc:sldMk cId="815522545" sldId="994"/>
            <ac:grpSpMk id="46" creationId="{BF3FC291-6E27-8E2F-8BFC-5607DEEDB54A}"/>
          </ac:grpSpMkLst>
        </pc:grpChg>
        <pc:grpChg chg="add mod">
          <ac:chgData name="Palit, Tapti" userId="dec6fbcd-7598-406a-8cbf-504d4a3bac15" providerId="ADAL" clId="{ECD42228-5B96-4A72-B268-C46DF994E6B7}" dt="2024-02-09T01:54:25.408" v="102497" actId="1076"/>
          <ac:grpSpMkLst>
            <pc:docMk/>
            <pc:sldMk cId="815522545" sldId="994"/>
            <ac:grpSpMk id="49" creationId="{1DBD8AFC-5155-165B-5F5B-1A7CE7AAF76A}"/>
          </ac:grpSpMkLst>
        </pc:grpChg>
        <pc:grpChg chg="add mod">
          <ac:chgData name="Palit, Tapti" userId="dec6fbcd-7598-406a-8cbf-504d4a3bac15" providerId="ADAL" clId="{ECD42228-5B96-4A72-B268-C46DF994E6B7}" dt="2024-02-09T01:13:16.752" v="102238" actId="1076"/>
          <ac:grpSpMkLst>
            <pc:docMk/>
            <pc:sldMk cId="815522545" sldId="994"/>
            <ac:grpSpMk id="50" creationId="{5123F1AB-4EA9-299E-3FB9-5729D52C4105}"/>
          </ac:grpSpMkLst>
        </pc:grpChg>
        <pc:picChg chg="add del mod">
          <ac:chgData name="Palit, Tapti" userId="dec6fbcd-7598-406a-8cbf-504d4a3bac15" providerId="ADAL" clId="{ECD42228-5B96-4A72-B268-C46DF994E6B7}" dt="2024-01-31T01:53:31.338" v="95194" actId="478"/>
          <ac:picMkLst>
            <pc:docMk/>
            <pc:sldMk cId="815522545" sldId="994"/>
            <ac:picMk id="15" creationId="{9D3444BC-6E5D-9309-9047-2216635A09C5}"/>
          </ac:picMkLst>
        </pc:picChg>
        <pc:picChg chg="add mod">
          <ac:chgData name="Palit, Tapti" userId="dec6fbcd-7598-406a-8cbf-504d4a3bac15" providerId="ADAL" clId="{ECD42228-5B96-4A72-B268-C46DF994E6B7}" dt="2024-01-31T01:53:48.997" v="95195"/>
          <ac:picMkLst>
            <pc:docMk/>
            <pc:sldMk cId="815522545" sldId="994"/>
            <ac:picMk id="16" creationId="{C165D540-03DE-6124-61B4-DC77277F0A91}"/>
          </ac:picMkLst>
        </pc:picChg>
        <pc:picChg chg="add mod">
          <ac:chgData name="Palit, Tapti" userId="dec6fbcd-7598-406a-8cbf-504d4a3bac15" providerId="ADAL" clId="{ECD42228-5B96-4A72-B268-C46DF994E6B7}" dt="2024-01-31T01:58:46.502" v="95303"/>
          <ac:picMkLst>
            <pc:docMk/>
            <pc:sldMk cId="815522545" sldId="994"/>
            <ac:picMk id="20" creationId="{1A941CA2-0709-B648-413A-FE56575A3AE5}"/>
          </ac:picMkLst>
        </pc:picChg>
        <pc:picChg chg="add mod">
          <ac:chgData name="Palit, Tapti" userId="dec6fbcd-7598-406a-8cbf-504d4a3bac15" providerId="ADAL" clId="{ECD42228-5B96-4A72-B268-C46DF994E6B7}" dt="2024-02-09T01:53:48.511" v="102491" actId="1076"/>
          <ac:picMkLst>
            <pc:docMk/>
            <pc:sldMk cId="815522545" sldId="994"/>
            <ac:picMk id="1026" creationId="{689F26A4-090C-D78E-1A79-A7BE19E1CEC8}"/>
          </ac:picMkLst>
        </pc:picChg>
        <pc:picChg chg="add mod">
          <ac:chgData name="Palit, Tapti" userId="dec6fbcd-7598-406a-8cbf-504d4a3bac15" providerId="ADAL" clId="{ECD42228-5B96-4A72-B268-C46DF994E6B7}" dt="2024-02-09T01:13:48.912" v="102240" actId="1076"/>
          <ac:picMkLst>
            <pc:docMk/>
            <pc:sldMk cId="815522545" sldId="994"/>
            <ac:picMk id="1028" creationId="{F883F830-4B5F-C2C2-DF1E-A0C57BF15097}"/>
          </ac:picMkLst>
        </pc:picChg>
        <pc:picChg chg="add mod">
          <ac:chgData name="Palit, Tapti" userId="dec6fbcd-7598-406a-8cbf-504d4a3bac15" providerId="ADAL" clId="{ECD42228-5B96-4A72-B268-C46DF994E6B7}" dt="2024-02-09T01:13:57.897" v="102241" actId="1076"/>
          <ac:picMkLst>
            <pc:docMk/>
            <pc:sldMk cId="815522545" sldId="994"/>
            <ac:picMk id="1030" creationId="{7D874B23-73F2-8C59-AE19-D828FBB98809}"/>
          </ac:picMkLst>
        </pc:picChg>
        <pc:picChg chg="add mod">
          <ac:chgData name="Palit, Tapti" userId="dec6fbcd-7598-406a-8cbf-504d4a3bac15" providerId="ADAL" clId="{ECD42228-5B96-4A72-B268-C46DF994E6B7}" dt="2024-02-09T01:09:19.479" v="102186" actId="1076"/>
          <ac:picMkLst>
            <pc:docMk/>
            <pc:sldMk cId="815522545" sldId="994"/>
            <ac:picMk id="1032" creationId="{DD6C08A6-09B9-C8EF-D874-9BDCE89F528F}"/>
          </ac:picMkLst>
        </pc:picChg>
        <pc:picChg chg="add mod">
          <ac:chgData name="Palit, Tapti" userId="dec6fbcd-7598-406a-8cbf-504d4a3bac15" providerId="ADAL" clId="{ECD42228-5B96-4A72-B268-C46DF994E6B7}" dt="2024-02-09T01:53:57.367" v="102492" actId="1076"/>
          <ac:picMkLst>
            <pc:docMk/>
            <pc:sldMk cId="815522545" sldId="994"/>
            <ac:picMk id="1034" creationId="{2692A18E-1509-188C-B159-A82B835CCBD6}"/>
          </ac:picMkLst>
        </pc:picChg>
        <pc:picChg chg="add mod">
          <ac:chgData name="Palit, Tapti" userId="dec6fbcd-7598-406a-8cbf-504d4a3bac15" providerId="ADAL" clId="{ECD42228-5B96-4A72-B268-C46DF994E6B7}" dt="2024-02-09T01:54:11.049" v="102494" actId="1076"/>
          <ac:picMkLst>
            <pc:docMk/>
            <pc:sldMk cId="815522545" sldId="994"/>
            <ac:picMk id="1036" creationId="{1889D5A7-7F19-C62F-4091-F985B33E7869}"/>
          </ac:picMkLst>
        </pc:picChg>
        <pc:picChg chg="add mod">
          <ac:chgData name="Palit, Tapti" userId="dec6fbcd-7598-406a-8cbf-504d4a3bac15" providerId="ADAL" clId="{ECD42228-5B96-4A72-B268-C46DF994E6B7}" dt="2024-02-09T01:13:02.865" v="102237" actId="1076"/>
          <ac:picMkLst>
            <pc:docMk/>
            <pc:sldMk cId="815522545" sldId="994"/>
            <ac:picMk id="1038" creationId="{611706EA-4410-FAE3-AD4E-51109B3FF7ED}"/>
          </ac:picMkLst>
        </pc:picChg>
        <pc:picChg chg="add mod">
          <ac:chgData name="Palit, Tapti" userId="dec6fbcd-7598-406a-8cbf-504d4a3bac15" providerId="ADAL" clId="{ECD42228-5B96-4A72-B268-C46DF994E6B7}" dt="2024-02-09T01:13:02.865" v="102237" actId="1076"/>
          <ac:picMkLst>
            <pc:docMk/>
            <pc:sldMk cId="815522545" sldId="994"/>
            <ac:picMk id="1040" creationId="{2094C614-6A8B-D8CB-132B-38DCF239D911}"/>
          </ac:picMkLst>
        </pc:picChg>
        <pc:picChg chg="add mod">
          <ac:chgData name="Palit, Tapti" userId="dec6fbcd-7598-406a-8cbf-504d4a3bac15" providerId="ADAL" clId="{ECD42228-5B96-4A72-B268-C46DF994E6B7}" dt="2024-02-09T01:13:29.152" v="102239" actId="1076"/>
          <ac:picMkLst>
            <pc:docMk/>
            <pc:sldMk cId="815522545" sldId="994"/>
            <ac:picMk id="1042" creationId="{6B0E451F-D997-24BA-3694-21376BBF96F3}"/>
          </ac:picMkLst>
        </pc:picChg>
        <pc:picChg chg="add mod">
          <ac:chgData name="Palit, Tapti" userId="dec6fbcd-7598-406a-8cbf-504d4a3bac15" providerId="ADAL" clId="{ECD42228-5B96-4A72-B268-C46DF994E6B7}" dt="2024-02-09T01:14:08.791" v="102242" actId="1076"/>
          <ac:picMkLst>
            <pc:docMk/>
            <pc:sldMk cId="815522545" sldId="994"/>
            <ac:picMk id="1044" creationId="{53967739-E060-4788-872A-3A55959B036B}"/>
          </ac:picMkLst>
        </pc:picChg>
        <pc:picChg chg="add mod">
          <ac:chgData name="Palit, Tapti" userId="dec6fbcd-7598-406a-8cbf-504d4a3bac15" providerId="ADAL" clId="{ECD42228-5B96-4A72-B268-C46DF994E6B7}" dt="2024-02-09T01:13:48.912" v="102240" actId="1076"/>
          <ac:picMkLst>
            <pc:docMk/>
            <pc:sldMk cId="815522545" sldId="994"/>
            <ac:picMk id="1046" creationId="{92E48351-FD7C-AC67-FCCE-A2608B834628}"/>
          </ac:picMkLst>
        </pc:picChg>
        <pc:picChg chg="add mod">
          <ac:chgData name="Palit, Tapti" userId="dec6fbcd-7598-406a-8cbf-504d4a3bac15" providerId="ADAL" clId="{ECD42228-5B96-4A72-B268-C46DF994E6B7}" dt="2024-02-09T01:13:16.752" v="102238" actId="1076"/>
          <ac:picMkLst>
            <pc:docMk/>
            <pc:sldMk cId="815522545" sldId="994"/>
            <ac:picMk id="1048" creationId="{69A7F121-D8D9-5BE7-E171-D34ECF59A07A}"/>
          </ac:picMkLst>
        </pc:picChg>
        <pc:picChg chg="add mod">
          <ac:chgData name="Palit, Tapti" userId="dec6fbcd-7598-406a-8cbf-504d4a3bac15" providerId="ADAL" clId="{ECD42228-5B96-4A72-B268-C46DF994E6B7}" dt="2024-02-09T01:54:06.113" v="102493" actId="1076"/>
          <ac:picMkLst>
            <pc:docMk/>
            <pc:sldMk cId="815522545" sldId="994"/>
            <ac:picMk id="1050" creationId="{6A6CA5DB-6092-CA68-D136-B7895A19300B}"/>
          </ac:picMkLst>
        </pc:picChg>
        <pc:picChg chg="add mod">
          <ac:chgData name="Palit, Tapti" userId="dec6fbcd-7598-406a-8cbf-504d4a3bac15" providerId="ADAL" clId="{ECD42228-5B96-4A72-B268-C46DF994E6B7}" dt="2024-02-09T01:13:48.912" v="102240" actId="1076"/>
          <ac:picMkLst>
            <pc:docMk/>
            <pc:sldMk cId="815522545" sldId="994"/>
            <ac:picMk id="1052" creationId="{61A0634A-3BAE-B537-88C4-80F4FD04C0A9}"/>
          </ac:picMkLst>
        </pc:picChg>
        <pc:picChg chg="add mod">
          <ac:chgData name="Palit, Tapti" userId="dec6fbcd-7598-406a-8cbf-504d4a3bac15" providerId="ADAL" clId="{ECD42228-5B96-4A72-B268-C46DF994E6B7}" dt="2024-02-09T01:54:15.319" v="102495" actId="1076"/>
          <ac:picMkLst>
            <pc:docMk/>
            <pc:sldMk cId="815522545" sldId="994"/>
            <ac:picMk id="1054" creationId="{C3BAA8D6-5A36-6C41-6B1A-D51BDADBC4F0}"/>
          </ac:picMkLst>
        </pc:picChg>
        <pc:picChg chg="add mod">
          <ac:chgData name="Palit, Tapti" userId="dec6fbcd-7598-406a-8cbf-504d4a3bac15" providerId="ADAL" clId="{ECD42228-5B96-4A72-B268-C46DF994E6B7}" dt="2024-02-09T01:54:19.399" v="102496" actId="1076"/>
          <ac:picMkLst>
            <pc:docMk/>
            <pc:sldMk cId="815522545" sldId="994"/>
            <ac:picMk id="1056" creationId="{58AC6EFF-10A0-D097-1944-FF3A5C444EC5}"/>
          </ac:picMkLst>
        </pc:picChg>
        <pc:picChg chg="add mod">
          <ac:chgData name="Palit, Tapti" userId="dec6fbcd-7598-406a-8cbf-504d4a3bac15" providerId="ADAL" clId="{ECD42228-5B96-4A72-B268-C46DF994E6B7}" dt="2024-02-09T01:13:16.752" v="102238" actId="1076"/>
          <ac:picMkLst>
            <pc:docMk/>
            <pc:sldMk cId="815522545" sldId="994"/>
            <ac:picMk id="1058" creationId="{DF86EBBC-6F15-09F7-3D09-258E9B02C81E}"/>
          </ac:picMkLst>
        </pc:picChg>
        <pc:picChg chg="add del mod">
          <ac:chgData name="Palit, Tapti" userId="dec6fbcd-7598-406a-8cbf-504d4a3bac15" providerId="ADAL" clId="{ECD42228-5B96-4A72-B268-C46DF994E6B7}" dt="2024-01-31T02:11:50.326" v="95591" actId="478"/>
          <ac:picMkLst>
            <pc:docMk/>
            <pc:sldMk cId="815522545" sldId="994"/>
            <ac:picMk id="1060" creationId="{3013A146-F566-105E-9521-0306E6890EC3}"/>
          </ac:picMkLst>
        </pc:picChg>
        <pc:picChg chg="add mod">
          <ac:chgData name="Palit, Tapti" userId="dec6fbcd-7598-406a-8cbf-504d4a3bac15" providerId="ADAL" clId="{ECD42228-5B96-4A72-B268-C46DF994E6B7}" dt="2024-02-09T01:54:25.408" v="102497" actId="1076"/>
          <ac:picMkLst>
            <pc:docMk/>
            <pc:sldMk cId="815522545" sldId="994"/>
            <ac:picMk id="1062" creationId="{7177C85A-7D1F-F3BD-3409-B07878F3CFC7}"/>
          </ac:picMkLst>
        </pc:picChg>
      </pc:sldChg>
      <pc:sldChg chg="addSp delSp modSp new mod modClrScheme chgLayout modNotesTx">
        <pc:chgData name="Palit, Tapti" userId="dec6fbcd-7598-406a-8cbf-504d4a3bac15" providerId="ADAL" clId="{ECD42228-5B96-4A72-B268-C46DF994E6B7}" dt="2024-01-25T13:38:30.316" v="58649" actId="6549"/>
        <pc:sldMkLst>
          <pc:docMk/>
          <pc:sldMk cId="3223630377" sldId="995"/>
        </pc:sldMkLst>
        <pc:spChg chg="del">
          <ac:chgData name="Palit, Tapti" userId="dec6fbcd-7598-406a-8cbf-504d4a3bac15" providerId="ADAL" clId="{ECD42228-5B96-4A72-B268-C46DF994E6B7}" dt="2024-01-25T13:36:37.166" v="58449" actId="700"/>
          <ac:spMkLst>
            <pc:docMk/>
            <pc:sldMk cId="3223630377" sldId="995"/>
            <ac:spMk id="2" creationId="{6FBE99AB-D37C-1661-4B40-EA604E9CDEDF}"/>
          </ac:spMkLst>
        </pc:spChg>
        <pc:spChg chg="del mod ord">
          <ac:chgData name="Palit, Tapti" userId="dec6fbcd-7598-406a-8cbf-504d4a3bac15" providerId="ADAL" clId="{ECD42228-5B96-4A72-B268-C46DF994E6B7}" dt="2024-01-25T13:36:37.166" v="58449" actId="700"/>
          <ac:spMkLst>
            <pc:docMk/>
            <pc:sldMk cId="3223630377" sldId="995"/>
            <ac:spMk id="3" creationId="{6FFF4BB6-609F-6932-68C9-32753CB1BC71}"/>
          </ac:spMkLst>
        </pc:spChg>
        <pc:spChg chg="mod ord">
          <ac:chgData name="Palit, Tapti" userId="dec6fbcd-7598-406a-8cbf-504d4a3bac15" providerId="ADAL" clId="{ECD42228-5B96-4A72-B268-C46DF994E6B7}" dt="2024-01-25T13:36:37.166" v="58449" actId="700"/>
          <ac:spMkLst>
            <pc:docMk/>
            <pc:sldMk cId="3223630377" sldId="995"/>
            <ac:spMk id="4" creationId="{481C4930-2EEB-A725-E5BA-2C501A952F53}"/>
          </ac:spMkLst>
        </pc:spChg>
        <pc:spChg chg="del">
          <ac:chgData name="Palit, Tapti" userId="dec6fbcd-7598-406a-8cbf-504d4a3bac15" providerId="ADAL" clId="{ECD42228-5B96-4A72-B268-C46DF994E6B7}" dt="2024-01-25T13:36:37.166" v="58449" actId="700"/>
          <ac:spMkLst>
            <pc:docMk/>
            <pc:sldMk cId="3223630377" sldId="995"/>
            <ac:spMk id="5" creationId="{80BCD1BB-2C53-9F20-EA0C-46127B0D0872}"/>
          </ac:spMkLst>
        </pc:spChg>
        <pc:spChg chg="add mod ord">
          <ac:chgData name="Palit, Tapti" userId="dec6fbcd-7598-406a-8cbf-504d4a3bac15" providerId="ADAL" clId="{ECD42228-5B96-4A72-B268-C46DF994E6B7}" dt="2024-01-25T13:37:00.611" v="58546" actId="20577"/>
          <ac:spMkLst>
            <pc:docMk/>
            <pc:sldMk cId="3223630377" sldId="995"/>
            <ac:spMk id="6" creationId="{E098A612-8C10-55C1-C8C4-FE3EF5D943FE}"/>
          </ac:spMkLst>
        </pc:spChg>
      </pc:sldChg>
      <pc:sldChg chg="addSp delSp modSp new del mod ord modAnim">
        <pc:chgData name="Palit, Tapti" userId="dec6fbcd-7598-406a-8cbf-504d4a3bac15" providerId="ADAL" clId="{ECD42228-5B96-4A72-B268-C46DF994E6B7}" dt="2024-01-28T00:54:20.813" v="67145" actId="2696"/>
        <pc:sldMkLst>
          <pc:docMk/>
          <pc:sldMk cId="1326372760" sldId="996"/>
        </pc:sldMkLst>
        <pc:spChg chg="del">
          <ac:chgData name="Palit, Tapti" userId="dec6fbcd-7598-406a-8cbf-504d4a3bac15" providerId="ADAL" clId="{ECD42228-5B96-4A72-B268-C46DF994E6B7}" dt="2024-01-25T13:42:04.861" v="58727" actId="478"/>
          <ac:spMkLst>
            <pc:docMk/>
            <pc:sldMk cId="1326372760" sldId="996"/>
            <ac:spMk id="2" creationId="{9666A018-5D7F-3B0E-A0AE-F29E4CE00D32}"/>
          </ac:spMkLst>
        </pc:spChg>
        <pc:spChg chg="mod">
          <ac:chgData name="Palit, Tapti" userId="dec6fbcd-7598-406a-8cbf-504d4a3bac15" providerId="ADAL" clId="{ECD42228-5B96-4A72-B268-C46DF994E6B7}" dt="2024-01-25T13:40:56.632" v="58687" actId="20577"/>
          <ac:spMkLst>
            <pc:docMk/>
            <pc:sldMk cId="1326372760" sldId="996"/>
            <ac:spMk id="3" creationId="{BAEBEC56-74E8-3349-381B-894D1F024612}"/>
          </ac:spMkLst>
        </pc:spChg>
        <pc:spChg chg="add mod">
          <ac:chgData name="Palit, Tapti" userId="dec6fbcd-7598-406a-8cbf-504d4a3bac15" providerId="ADAL" clId="{ECD42228-5B96-4A72-B268-C46DF994E6B7}" dt="2024-01-25T13:47:19.690" v="58977" actId="1076"/>
          <ac:spMkLst>
            <pc:docMk/>
            <pc:sldMk cId="1326372760" sldId="996"/>
            <ac:spMk id="8" creationId="{7CB2063C-77F1-17B0-1FF6-C4B4AFF876A9}"/>
          </ac:spMkLst>
        </pc:spChg>
        <pc:spChg chg="add mod">
          <ac:chgData name="Palit, Tapti" userId="dec6fbcd-7598-406a-8cbf-504d4a3bac15" providerId="ADAL" clId="{ECD42228-5B96-4A72-B268-C46DF994E6B7}" dt="2024-01-28T00:06:19.934" v="66441" actId="1076"/>
          <ac:spMkLst>
            <pc:docMk/>
            <pc:sldMk cId="1326372760" sldId="996"/>
            <ac:spMk id="9" creationId="{A475E13B-EAC8-2B67-99F6-E53EEB0E3D5A}"/>
          </ac:spMkLst>
        </pc:spChg>
        <pc:spChg chg="add mod">
          <ac:chgData name="Palit, Tapti" userId="dec6fbcd-7598-406a-8cbf-504d4a3bac15" providerId="ADAL" clId="{ECD42228-5B96-4A72-B268-C46DF994E6B7}" dt="2024-01-28T00:39:21.555" v="67006" actId="14100"/>
          <ac:spMkLst>
            <pc:docMk/>
            <pc:sldMk cId="1326372760" sldId="996"/>
            <ac:spMk id="11" creationId="{DEBD14BF-74C6-C0DF-1671-3976902409C5}"/>
          </ac:spMkLst>
        </pc:spChg>
        <pc:spChg chg="add mod">
          <ac:chgData name="Palit, Tapti" userId="dec6fbcd-7598-406a-8cbf-504d4a3bac15" providerId="ADAL" clId="{ECD42228-5B96-4A72-B268-C46DF994E6B7}" dt="2024-01-28T00:39:24.056" v="67007" actId="14100"/>
          <ac:spMkLst>
            <pc:docMk/>
            <pc:sldMk cId="1326372760" sldId="996"/>
            <ac:spMk id="12" creationId="{DE0DBEB0-E45F-880D-9747-740DCB06841F}"/>
          </ac:spMkLst>
        </pc:spChg>
        <pc:grpChg chg="add mod">
          <ac:chgData name="Palit, Tapti" userId="dec6fbcd-7598-406a-8cbf-504d4a3bac15" providerId="ADAL" clId="{ECD42228-5B96-4A72-B268-C46DF994E6B7}" dt="2024-01-25T13:48:00.356" v="58997" actId="164"/>
          <ac:grpSpMkLst>
            <pc:docMk/>
            <pc:sldMk cId="1326372760" sldId="996"/>
            <ac:grpSpMk id="13" creationId="{68D9509E-97FC-71E4-7A39-2409631F5EEF}"/>
          </ac:grpSpMkLst>
        </pc:grpChg>
        <pc:graphicFrameChg chg="add mod modGraphic">
          <ac:chgData name="Palit, Tapti" userId="dec6fbcd-7598-406a-8cbf-504d4a3bac15" providerId="ADAL" clId="{ECD42228-5B96-4A72-B268-C46DF994E6B7}" dt="2024-01-28T00:39:14.554" v="67005" actId="14734"/>
          <ac:graphicFrameMkLst>
            <pc:docMk/>
            <pc:sldMk cId="1326372760" sldId="996"/>
            <ac:graphicFrameMk id="6" creationId="{13755762-57BB-9D2C-3035-C87853F47E74}"/>
          </ac:graphicFrameMkLst>
        </pc:graphicFrameChg>
        <pc:picChg chg="add mod">
          <ac:chgData name="Palit, Tapti" userId="dec6fbcd-7598-406a-8cbf-504d4a3bac15" providerId="ADAL" clId="{ECD42228-5B96-4A72-B268-C46DF994E6B7}" dt="2024-01-28T00:06:20.386" v="66442" actId="1076"/>
          <ac:picMkLst>
            <pc:docMk/>
            <pc:sldMk cId="1326372760" sldId="996"/>
            <ac:picMk id="7" creationId="{C63D71C2-271B-F165-5216-70556193CB45}"/>
          </ac:picMkLst>
        </pc:picChg>
        <pc:picChg chg="add mod">
          <ac:chgData name="Palit, Tapti" userId="dec6fbcd-7598-406a-8cbf-504d4a3bac15" providerId="ADAL" clId="{ECD42228-5B96-4A72-B268-C46DF994E6B7}" dt="2024-01-25T13:47:30.967" v="58981" actId="1076"/>
          <ac:picMkLst>
            <pc:docMk/>
            <pc:sldMk cId="1326372760" sldId="996"/>
            <ac:picMk id="10" creationId="{09B94519-4572-7C5D-622C-02BADFDE9CA3}"/>
          </ac:picMkLst>
        </pc:picChg>
      </pc:sldChg>
      <pc:sldChg chg="add del mod modShow">
        <pc:chgData name="Palit, Tapti" userId="dec6fbcd-7598-406a-8cbf-504d4a3bac15" providerId="ADAL" clId="{ECD42228-5B96-4A72-B268-C46DF994E6B7}" dt="2024-01-28T03:44:01.241" v="67437" actId="47"/>
        <pc:sldMkLst>
          <pc:docMk/>
          <pc:sldMk cId="4243733186" sldId="996"/>
        </pc:sldMkLst>
      </pc:sldChg>
      <pc:sldChg chg="addSp modSp add mod modAnim">
        <pc:chgData name="Palit, Tapti" userId="dec6fbcd-7598-406a-8cbf-504d4a3bac15" providerId="ADAL" clId="{ECD42228-5B96-4A72-B268-C46DF994E6B7}" dt="2024-01-25T13:46:05.568" v="58858"/>
        <pc:sldMkLst>
          <pc:docMk/>
          <pc:sldMk cId="1357529570" sldId="997"/>
        </pc:sldMkLst>
        <pc:spChg chg="mod">
          <ac:chgData name="Palit, Tapti" userId="dec6fbcd-7598-406a-8cbf-504d4a3bac15" providerId="ADAL" clId="{ECD42228-5B96-4A72-B268-C46DF994E6B7}" dt="2024-01-25T13:44:13.074" v="58816" actId="20577"/>
          <ac:spMkLst>
            <pc:docMk/>
            <pc:sldMk cId="1357529570" sldId="997"/>
            <ac:spMk id="2" creationId="{EE41A3F6-A059-08E1-507C-E5B0F383CFCE}"/>
          </ac:spMkLst>
        </pc:spChg>
        <pc:spChg chg="mod">
          <ac:chgData name="Palit, Tapti" userId="dec6fbcd-7598-406a-8cbf-504d4a3bac15" providerId="ADAL" clId="{ECD42228-5B96-4A72-B268-C46DF994E6B7}" dt="2024-01-25T13:43:50.652" v="58764" actId="20577"/>
          <ac:spMkLst>
            <pc:docMk/>
            <pc:sldMk cId="1357529570" sldId="997"/>
            <ac:spMk id="3" creationId="{5355D09F-07D4-C48B-61E0-110907923520}"/>
          </ac:spMkLst>
        </pc:spChg>
        <pc:spChg chg="add mod">
          <ac:chgData name="Palit, Tapti" userId="dec6fbcd-7598-406a-8cbf-504d4a3bac15" providerId="ADAL" clId="{ECD42228-5B96-4A72-B268-C46DF994E6B7}" dt="2024-01-25T13:45:44.634" v="58854" actId="1076"/>
          <ac:spMkLst>
            <pc:docMk/>
            <pc:sldMk cId="1357529570" sldId="997"/>
            <ac:spMk id="9" creationId="{A9C8CBD5-A08D-E6EE-AADF-780B8CE3EA5D}"/>
          </ac:spMkLst>
        </pc:spChg>
      </pc:sldChg>
      <pc:sldChg chg="delSp modSp add del mod ord delAnim">
        <pc:chgData name="Palit, Tapti" userId="dec6fbcd-7598-406a-8cbf-504d4a3bac15" providerId="ADAL" clId="{ECD42228-5B96-4A72-B268-C46DF994E6B7}" dt="2024-01-25T13:43:35.980" v="58737" actId="47"/>
        <pc:sldMkLst>
          <pc:docMk/>
          <pc:sldMk cId="1439069292" sldId="997"/>
        </pc:sldMkLst>
        <pc:spChg chg="mod">
          <ac:chgData name="Palit, Tapti" userId="dec6fbcd-7598-406a-8cbf-504d4a3bac15" providerId="ADAL" clId="{ECD42228-5B96-4A72-B268-C46DF994E6B7}" dt="2024-01-25T13:43:16.432" v="58732" actId="20577"/>
          <ac:spMkLst>
            <pc:docMk/>
            <pc:sldMk cId="1439069292" sldId="997"/>
            <ac:spMk id="5" creationId="{97045E5E-6EDD-2F88-F2D4-D709E9192638}"/>
          </ac:spMkLst>
        </pc:spChg>
        <pc:spChg chg="del">
          <ac:chgData name="Palit, Tapti" userId="dec6fbcd-7598-406a-8cbf-504d4a3bac15" providerId="ADAL" clId="{ECD42228-5B96-4A72-B268-C46DF994E6B7}" dt="2024-01-25T13:43:21.578" v="58733" actId="478"/>
          <ac:spMkLst>
            <pc:docMk/>
            <pc:sldMk cId="1439069292" sldId="997"/>
            <ac:spMk id="6" creationId="{1FAA6EA4-DCAB-E547-14B4-79E0A3C10722}"/>
          </ac:spMkLst>
        </pc:spChg>
        <pc:spChg chg="del">
          <ac:chgData name="Palit, Tapti" userId="dec6fbcd-7598-406a-8cbf-504d4a3bac15" providerId="ADAL" clId="{ECD42228-5B96-4A72-B268-C46DF994E6B7}" dt="2024-01-25T13:43:21.578" v="58733" actId="478"/>
          <ac:spMkLst>
            <pc:docMk/>
            <pc:sldMk cId="1439069292" sldId="997"/>
            <ac:spMk id="7" creationId="{E0B0038F-637D-8542-75CD-A96CBD5F75FC}"/>
          </ac:spMkLst>
        </pc:spChg>
        <pc:spChg chg="del">
          <ac:chgData name="Palit, Tapti" userId="dec6fbcd-7598-406a-8cbf-504d4a3bac15" providerId="ADAL" clId="{ECD42228-5B96-4A72-B268-C46DF994E6B7}" dt="2024-01-25T13:43:21.578" v="58733" actId="478"/>
          <ac:spMkLst>
            <pc:docMk/>
            <pc:sldMk cId="1439069292" sldId="997"/>
            <ac:spMk id="10" creationId="{2FCDE65C-76B5-6A17-E56A-13CB415AE5B2}"/>
          </ac:spMkLst>
        </pc:spChg>
        <pc:spChg chg="del">
          <ac:chgData name="Palit, Tapti" userId="dec6fbcd-7598-406a-8cbf-504d4a3bac15" providerId="ADAL" clId="{ECD42228-5B96-4A72-B268-C46DF994E6B7}" dt="2024-01-25T13:43:24.048" v="58734" actId="478"/>
          <ac:spMkLst>
            <pc:docMk/>
            <pc:sldMk cId="1439069292" sldId="997"/>
            <ac:spMk id="11" creationId="{B7470CE5-0A39-4DDB-0B29-AC5022432637}"/>
          </ac:spMkLst>
        </pc:spChg>
        <pc:cxnChg chg="del mod">
          <ac:chgData name="Palit, Tapti" userId="dec6fbcd-7598-406a-8cbf-504d4a3bac15" providerId="ADAL" clId="{ECD42228-5B96-4A72-B268-C46DF994E6B7}" dt="2024-01-25T13:43:21.578" v="58733" actId="478"/>
          <ac:cxnSpMkLst>
            <pc:docMk/>
            <pc:sldMk cId="1439069292" sldId="997"/>
            <ac:cxnSpMk id="9" creationId="{B2D49B58-8F7C-63D8-6655-266D34AF0C12}"/>
          </ac:cxnSpMkLst>
        </pc:cxnChg>
      </pc:sldChg>
      <pc:sldChg chg="del">
        <pc:chgData name="Palit, Tapti" userId="dec6fbcd-7598-406a-8cbf-504d4a3bac15" providerId="ADAL" clId="{ECD42228-5B96-4A72-B268-C46DF994E6B7}" dt="2024-01-28T03:44:01.241" v="67437" actId="47"/>
        <pc:sldMkLst>
          <pc:docMk/>
          <pc:sldMk cId="2734263227" sldId="997"/>
        </pc:sldMkLst>
      </pc:sldChg>
      <pc:sldChg chg="add">
        <pc:chgData name="Palit, Tapti" userId="dec6fbcd-7598-406a-8cbf-504d4a3bac15" providerId="ADAL" clId="{ECD42228-5B96-4A72-B268-C46DF994E6B7}" dt="2024-01-25T14:00:30.678" v="59199" actId="2890"/>
        <pc:sldMkLst>
          <pc:docMk/>
          <pc:sldMk cId="539669210" sldId="998"/>
        </pc:sldMkLst>
      </pc:sldChg>
      <pc:sldChg chg="add mod modShow">
        <pc:chgData name="Palit, Tapti" userId="dec6fbcd-7598-406a-8cbf-504d4a3bac15" providerId="ADAL" clId="{ECD42228-5B96-4A72-B268-C46DF994E6B7}" dt="2024-01-30T03:49:37.289" v="85700" actId="729"/>
        <pc:sldMkLst>
          <pc:docMk/>
          <pc:sldMk cId="2379805115" sldId="998"/>
        </pc:sldMkLst>
      </pc:sldChg>
      <pc:sldChg chg="addSp delSp modSp add del mod modNotesTx">
        <pc:chgData name="Palit, Tapti" userId="dec6fbcd-7598-406a-8cbf-504d4a3bac15" providerId="ADAL" clId="{ECD42228-5B96-4A72-B268-C46DF994E6B7}" dt="2024-01-30T03:49:32.249" v="85698" actId="2696"/>
        <pc:sldMkLst>
          <pc:docMk/>
          <pc:sldMk cId="2470901385" sldId="998"/>
        </pc:sldMkLst>
        <pc:spChg chg="del">
          <ac:chgData name="Palit, Tapti" userId="dec6fbcd-7598-406a-8cbf-504d4a3bac15" providerId="ADAL" clId="{ECD42228-5B96-4A72-B268-C46DF994E6B7}" dt="2024-01-26T16:24:55.591" v="61847" actId="478"/>
          <ac:spMkLst>
            <pc:docMk/>
            <pc:sldMk cId="2470901385" sldId="998"/>
            <ac:spMk id="10" creationId="{EA1AAFB1-11B0-63CC-BB7D-F0AECE8386CA}"/>
          </ac:spMkLst>
        </pc:spChg>
        <pc:spChg chg="del">
          <ac:chgData name="Palit, Tapti" userId="dec6fbcd-7598-406a-8cbf-504d4a3bac15" providerId="ADAL" clId="{ECD42228-5B96-4A72-B268-C46DF994E6B7}" dt="2024-01-27T23:47:40.072" v="66085" actId="478"/>
          <ac:spMkLst>
            <pc:docMk/>
            <pc:sldMk cId="2470901385" sldId="998"/>
            <ac:spMk id="12" creationId="{78C0FFFA-8E71-4DFE-CF39-E1F27D2DCF75}"/>
          </ac:spMkLst>
        </pc:spChg>
        <pc:spChg chg="add mod">
          <ac:chgData name="Palit, Tapti" userId="dec6fbcd-7598-406a-8cbf-504d4a3bac15" providerId="ADAL" clId="{ECD42228-5B96-4A72-B268-C46DF994E6B7}" dt="2024-01-26T16:24:55.951" v="61848"/>
          <ac:spMkLst>
            <pc:docMk/>
            <pc:sldMk cId="2470901385" sldId="998"/>
            <ac:spMk id="14" creationId="{3AEEAB94-90C0-4651-6D47-F38172E18C59}"/>
          </ac:spMkLst>
        </pc:spChg>
        <pc:spChg chg="mod">
          <ac:chgData name="Palit, Tapti" userId="dec6fbcd-7598-406a-8cbf-504d4a3bac15" providerId="ADAL" clId="{ECD42228-5B96-4A72-B268-C46DF994E6B7}" dt="2024-01-27T21:26:41.481" v="65247" actId="20577"/>
          <ac:spMkLst>
            <pc:docMk/>
            <pc:sldMk cId="2470901385" sldId="998"/>
            <ac:spMk id="17" creationId="{8B1ED62E-D8FF-B096-8748-9AD1370866A0}"/>
          </ac:spMkLst>
        </pc:spChg>
        <pc:graphicFrameChg chg="modGraphic">
          <ac:chgData name="Palit, Tapti" userId="dec6fbcd-7598-406a-8cbf-504d4a3bac15" providerId="ADAL" clId="{ECD42228-5B96-4A72-B268-C46DF994E6B7}" dt="2024-01-27T23:48:22.814" v="66098" actId="207"/>
          <ac:graphicFrameMkLst>
            <pc:docMk/>
            <pc:sldMk cId="2470901385" sldId="998"/>
            <ac:graphicFrameMk id="6" creationId="{82D73C16-A132-AF74-FA7D-FADD1D52DEC4}"/>
          </ac:graphicFrameMkLst>
        </pc:graphicFrameChg>
        <pc:cxnChg chg="del">
          <ac:chgData name="Palit, Tapti" userId="dec6fbcd-7598-406a-8cbf-504d4a3bac15" providerId="ADAL" clId="{ECD42228-5B96-4A72-B268-C46DF994E6B7}" dt="2024-01-27T23:47:35.047" v="66083" actId="478"/>
          <ac:cxnSpMkLst>
            <pc:docMk/>
            <pc:sldMk cId="2470901385" sldId="998"/>
            <ac:cxnSpMk id="7" creationId="{0843CB4B-974A-88FA-D20B-C04E84F4669A}"/>
          </ac:cxnSpMkLst>
        </pc:cxnChg>
        <pc:cxnChg chg="del">
          <ac:chgData name="Palit, Tapti" userId="dec6fbcd-7598-406a-8cbf-504d4a3bac15" providerId="ADAL" clId="{ECD42228-5B96-4A72-B268-C46DF994E6B7}" dt="2024-01-27T23:47:45.129" v="66086" actId="478"/>
          <ac:cxnSpMkLst>
            <pc:docMk/>
            <pc:sldMk cId="2470901385" sldId="998"/>
            <ac:cxnSpMk id="8" creationId="{C482F826-9A7D-5C79-CB87-3E6F07971C80}"/>
          </ac:cxnSpMkLst>
        </pc:cxnChg>
        <pc:cxnChg chg="del">
          <ac:chgData name="Palit, Tapti" userId="dec6fbcd-7598-406a-8cbf-504d4a3bac15" providerId="ADAL" clId="{ECD42228-5B96-4A72-B268-C46DF994E6B7}" dt="2024-01-27T23:47:45.129" v="66086" actId="478"/>
          <ac:cxnSpMkLst>
            <pc:docMk/>
            <pc:sldMk cId="2470901385" sldId="998"/>
            <ac:cxnSpMk id="9" creationId="{C4C932B5-D5F7-7A0B-218A-5D796E4AE5D0}"/>
          </ac:cxnSpMkLst>
        </pc:cxnChg>
        <pc:cxnChg chg="del">
          <ac:chgData name="Palit, Tapti" userId="dec6fbcd-7598-406a-8cbf-504d4a3bac15" providerId="ADAL" clId="{ECD42228-5B96-4A72-B268-C46DF994E6B7}" dt="2024-01-27T23:47:37.074" v="66084" actId="478"/>
          <ac:cxnSpMkLst>
            <pc:docMk/>
            <pc:sldMk cId="2470901385" sldId="998"/>
            <ac:cxnSpMk id="11" creationId="{0F9989DF-883D-06E6-5381-B1AC1A9C7FA6}"/>
          </ac:cxnSpMkLst>
        </pc:cxnChg>
        <pc:cxnChg chg="del">
          <ac:chgData name="Palit, Tapti" userId="dec6fbcd-7598-406a-8cbf-504d4a3bac15" providerId="ADAL" clId="{ECD42228-5B96-4A72-B268-C46DF994E6B7}" dt="2024-01-27T23:47:32.112" v="66082" actId="478"/>
          <ac:cxnSpMkLst>
            <pc:docMk/>
            <pc:sldMk cId="2470901385" sldId="998"/>
            <ac:cxnSpMk id="15" creationId="{D7F795DB-2F26-3358-A886-88C0A63349DD}"/>
          </ac:cxnSpMkLst>
        </pc:cxnChg>
        <pc:cxnChg chg="del">
          <ac:chgData name="Palit, Tapti" userId="dec6fbcd-7598-406a-8cbf-504d4a3bac15" providerId="ADAL" clId="{ECD42228-5B96-4A72-B268-C46DF994E6B7}" dt="2024-01-27T23:47:45.129" v="66086" actId="478"/>
          <ac:cxnSpMkLst>
            <pc:docMk/>
            <pc:sldMk cId="2470901385" sldId="998"/>
            <ac:cxnSpMk id="16" creationId="{842A3267-CB1D-E2D4-6AB2-181DD993A4C7}"/>
          </ac:cxnSpMkLst>
        </pc:cxnChg>
        <pc:cxnChg chg="del">
          <ac:chgData name="Palit, Tapti" userId="dec6fbcd-7598-406a-8cbf-504d4a3bac15" providerId="ADAL" clId="{ECD42228-5B96-4A72-B268-C46DF994E6B7}" dt="2024-01-27T23:47:45.129" v="66086" actId="478"/>
          <ac:cxnSpMkLst>
            <pc:docMk/>
            <pc:sldMk cId="2470901385" sldId="998"/>
            <ac:cxnSpMk id="18" creationId="{BC16FB2A-3618-3411-5EAA-05574D8DD619}"/>
          </ac:cxnSpMkLst>
        </pc:cxnChg>
      </pc:sldChg>
      <pc:sldChg chg="addSp delSp modSp new mod modClrScheme chgLayout">
        <pc:chgData name="Palit, Tapti" userId="dec6fbcd-7598-406a-8cbf-504d4a3bac15" providerId="ADAL" clId="{ECD42228-5B96-4A72-B268-C46DF994E6B7}" dt="2024-01-25T14:03:51.247" v="59257" actId="20577"/>
        <pc:sldMkLst>
          <pc:docMk/>
          <pc:sldMk cId="207307264" sldId="999"/>
        </pc:sldMkLst>
        <pc:spChg chg="del">
          <ac:chgData name="Palit, Tapti" userId="dec6fbcd-7598-406a-8cbf-504d4a3bac15" providerId="ADAL" clId="{ECD42228-5B96-4A72-B268-C46DF994E6B7}" dt="2024-01-25T14:03:35.409" v="59204" actId="700"/>
          <ac:spMkLst>
            <pc:docMk/>
            <pc:sldMk cId="207307264" sldId="999"/>
            <ac:spMk id="2" creationId="{9DB1A03C-B1FF-1BA4-EFA4-917BBCAA97F8}"/>
          </ac:spMkLst>
        </pc:spChg>
        <pc:spChg chg="del mod ord">
          <ac:chgData name="Palit, Tapti" userId="dec6fbcd-7598-406a-8cbf-504d4a3bac15" providerId="ADAL" clId="{ECD42228-5B96-4A72-B268-C46DF994E6B7}" dt="2024-01-25T14:03:35.409" v="59204" actId="700"/>
          <ac:spMkLst>
            <pc:docMk/>
            <pc:sldMk cId="207307264" sldId="999"/>
            <ac:spMk id="3" creationId="{432160D7-037D-ACEB-0EB4-C8A0EFA21C58}"/>
          </ac:spMkLst>
        </pc:spChg>
        <pc:spChg chg="mod ord">
          <ac:chgData name="Palit, Tapti" userId="dec6fbcd-7598-406a-8cbf-504d4a3bac15" providerId="ADAL" clId="{ECD42228-5B96-4A72-B268-C46DF994E6B7}" dt="2024-01-25T14:03:35.409" v="59204" actId="700"/>
          <ac:spMkLst>
            <pc:docMk/>
            <pc:sldMk cId="207307264" sldId="999"/>
            <ac:spMk id="4" creationId="{65B056C8-A8FD-DF5B-ABB7-78A058327F5C}"/>
          </ac:spMkLst>
        </pc:spChg>
        <pc:spChg chg="add mod ord">
          <ac:chgData name="Palit, Tapti" userId="dec6fbcd-7598-406a-8cbf-504d4a3bac15" providerId="ADAL" clId="{ECD42228-5B96-4A72-B268-C46DF994E6B7}" dt="2024-01-25T14:03:51.247" v="59257" actId="20577"/>
          <ac:spMkLst>
            <pc:docMk/>
            <pc:sldMk cId="207307264" sldId="999"/>
            <ac:spMk id="5" creationId="{BE40FAEE-22D1-457C-89CD-8237B852EE22}"/>
          </ac:spMkLst>
        </pc:spChg>
      </pc:sldChg>
      <pc:sldChg chg="add del mod modShow">
        <pc:chgData name="Palit, Tapti" userId="dec6fbcd-7598-406a-8cbf-504d4a3bac15" providerId="ADAL" clId="{ECD42228-5B96-4A72-B268-C46DF994E6B7}" dt="2024-01-28T03:44:01.241" v="67437" actId="47"/>
        <pc:sldMkLst>
          <pc:docMk/>
          <pc:sldMk cId="3053103152" sldId="1000"/>
        </pc:sldMkLst>
      </pc:sldChg>
      <pc:sldChg chg="addSp modSp add mod modNotesTx">
        <pc:chgData name="Palit, Tapti" userId="dec6fbcd-7598-406a-8cbf-504d4a3bac15" providerId="ADAL" clId="{ECD42228-5B96-4A72-B268-C46DF994E6B7}" dt="2024-01-25T14:27:07.002" v="60315" actId="1076"/>
        <pc:sldMkLst>
          <pc:docMk/>
          <pc:sldMk cId="3670038943" sldId="1000"/>
        </pc:sldMkLst>
        <pc:spChg chg="add mod">
          <ac:chgData name="Palit, Tapti" userId="dec6fbcd-7598-406a-8cbf-504d4a3bac15" providerId="ADAL" clId="{ECD42228-5B96-4A72-B268-C46DF994E6B7}" dt="2024-01-25T14:12:07.308" v="59485" actId="692"/>
          <ac:spMkLst>
            <pc:docMk/>
            <pc:sldMk cId="3670038943" sldId="1000"/>
            <ac:spMk id="5" creationId="{A4CC3107-377D-23BA-41B9-C0E023EC0ADD}"/>
          </ac:spMkLst>
        </pc:spChg>
        <pc:spChg chg="add mod">
          <ac:chgData name="Palit, Tapti" userId="dec6fbcd-7598-406a-8cbf-504d4a3bac15" providerId="ADAL" clId="{ECD42228-5B96-4A72-B268-C46DF994E6B7}" dt="2024-01-25T14:26:08.095" v="60232" actId="20577"/>
          <ac:spMkLst>
            <pc:docMk/>
            <pc:sldMk cId="3670038943" sldId="1000"/>
            <ac:spMk id="6" creationId="{C9AA0190-5024-38C8-26BA-F3B2D6943AA2}"/>
          </ac:spMkLst>
        </pc:spChg>
        <pc:spChg chg="add mod">
          <ac:chgData name="Palit, Tapti" userId="dec6fbcd-7598-406a-8cbf-504d4a3bac15" providerId="ADAL" clId="{ECD42228-5B96-4A72-B268-C46DF994E6B7}" dt="2024-01-25T14:27:07.002" v="60315" actId="1076"/>
          <ac:spMkLst>
            <pc:docMk/>
            <pc:sldMk cId="3670038943" sldId="1000"/>
            <ac:spMk id="7" creationId="{40837952-FAD3-C589-E5E7-2F85F7FE9347}"/>
          </ac:spMkLst>
        </pc:spChg>
      </pc:sldChg>
      <pc:sldChg chg="del">
        <pc:chgData name="Palit, Tapti" userId="dec6fbcd-7598-406a-8cbf-504d4a3bac15" providerId="ADAL" clId="{ECD42228-5B96-4A72-B268-C46DF994E6B7}" dt="2024-01-26T15:38:22.571" v="61371" actId="2696"/>
        <pc:sldMkLst>
          <pc:docMk/>
          <pc:sldMk cId="4122241441" sldId="1000"/>
        </pc:sldMkLst>
      </pc:sldChg>
      <pc:sldChg chg="del">
        <pc:chgData name="Palit, Tapti" userId="dec6fbcd-7598-406a-8cbf-504d4a3bac15" providerId="ADAL" clId="{ECD42228-5B96-4A72-B268-C46DF994E6B7}" dt="2024-01-26T15:38:22.571" v="61371" actId="2696"/>
        <pc:sldMkLst>
          <pc:docMk/>
          <pc:sldMk cId="1336934851" sldId="1001"/>
        </pc:sldMkLst>
      </pc:sldChg>
      <pc:sldChg chg="add del mod modShow">
        <pc:chgData name="Palit, Tapti" userId="dec6fbcd-7598-406a-8cbf-504d4a3bac15" providerId="ADAL" clId="{ECD42228-5B96-4A72-B268-C46DF994E6B7}" dt="2024-01-28T03:44:01.241" v="67437" actId="47"/>
        <pc:sldMkLst>
          <pc:docMk/>
          <pc:sldMk cId="1591941092" sldId="1001"/>
        </pc:sldMkLst>
      </pc:sldChg>
      <pc:sldChg chg="addSp delSp modSp add mod modNotesTx">
        <pc:chgData name="Palit, Tapti" userId="dec6fbcd-7598-406a-8cbf-504d4a3bac15" providerId="ADAL" clId="{ECD42228-5B96-4A72-B268-C46DF994E6B7}" dt="2024-01-25T14:29:21.132" v="60362" actId="20577"/>
        <pc:sldMkLst>
          <pc:docMk/>
          <pc:sldMk cId="2643337393" sldId="1001"/>
        </pc:sldMkLst>
        <pc:spChg chg="del">
          <ac:chgData name="Palit, Tapti" userId="dec6fbcd-7598-406a-8cbf-504d4a3bac15" providerId="ADAL" clId="{ECD42228-5B96-4A72-B268-C46DF994E6B7}" dt="2024-01-25T14:16:22.736" v="59899" actId="21"/>
          <ac:spMkLst>
            <pc:docMk/>
            <pc:sldMk cId="2643337393" sldId="1001"/>
            <ac:spMk id="5" creationId="{A4CC3107-377D-23BA-41B9-C0E023EC0ADD}"/>
          </ac:spMkLst>
        </pc:spChg>
        <pc:spChg chg="mod">
          <ac:chgData name="Palit, Tapti" userId="dec6fbcd-7598-406a-8cbf-504d4a3bac15" providerId="ADAL" clId="{ECD42228-5B96-4A72-B268-C46DF994E6B7}" dt="2024-01-25T14:17:59.577" v="60015" actId="1076"/>
          <ac:spMkLst>
            <pc:docMk/>
            <pc:sldMk cId="2643337393" sldId="1001"/>
            <ac:spMk id="6" creationId="{C9AA0190-5024-38C8-26BA-F3B2D6943AA2}"/>
          </ac:spMkLst>
        </pc:spChg>
        <pc:spChg chg="add mod">
          <ac:chgData name="Palit, Tapti" userId="dec6fbcd-7598-406a-8cbf-504d4a3bac15" providerId="ADAL" clId="{ECD42228-5B96-4A72-B268-C46DF994E6B7}" dt="2024-01-25T14:16:27.933" v="59902" actId="14100"/>
          <ac:spMkLst>
            <pc:docMk/>
            <pc:sldMk cId="2643337393" sldId="1001"/>
            <ac:spMk id="7" creationId="{A4CC3107-377D-23BA-41B9-C0E023EC0ADD}"/>
          </ac:spMkLst>
        </pc:spChg>
        <pc:spChg chg="add del mod">
          <ac:chgData name="Palit, Tapti" userId="dec6fbcd-7598-406a-8cbf-504d4a3bac15" providerId="ADAL" clId="{ECD42228-5B96-4A72-B268-C46DF994E6B7}" dt="2024-01-25T14:18:53.739" v="60043" actId="21"/>
          <ac:spMkLst>
            <pc:docMk/>
            <pc:sldMk cId="2643337393" sldId="1001"/>
            <ac:spMk id="9" creationId="{1B33F3FE-A898-ED59-8533-8D66D1F5198B}"/>
          </ac:spMkLst>
        </pc:spChg>
      </pc:sldChg>
      <pc:sldChg chg="add del">
        <pc:chgData name="Palit, Tapti" userId="dec6fbcd-7598-406a-8cbf-504d4a3bac15" providerId="ADAL" clId="{ECD42228-5B96-4A72-B268-C46DF994E6B7}" dt="2024-01-25T14:18:51.704" v="60041" actId="2890"/>
        <pc:sldMkLst>
          <pc:docMk/>
          <pc:sldMk cId="1184463707" sldId="1002"/>
        </pc:sldMkLst>
      </pc:sldChg>
      <pc:sldChg chg="addSp modSp add mod modNotesTx">
        <pc:chgData name="Palit, Tapti" userId="dec6fbcd-7598-406a-8cbf-504d4a3bac15" providerId="ADAL" clId="{ECD42228-5B96-4A72-B268-C46DF994E6B7}" dt="2024-01-25T14:29:25.117" v="60363" actId="20577"/>
        <pc:sldMkLst>
          <pc:docMk/>
          <pc:sldMk cId="1444844326" sldId="1002"/>
        </pc:sldMkLst>
        <pc:spChg chg="add mod">
          <ac:chgData name="Palit, Tapti" userId="dec6fbcd-7598-406a-8cbf-504d4a3bac15" providerId="ADAL" clId="{ECD42228-5B96-4A72-B268-C46DF994E6B7}" dt="2024-01-25T14:24:47.957" v="60180" actId="1076"/>
          <ac:spMkLst>
            <pc:docMk/>
            <pc:sldMk cId="1444844326" sldId="1002"/>
            <ac:spMk id="5" creationId="{6B67C0A5-DDF5-6275-4D48-467EC0E9E136}"/>
          </ac:spMkLst>
        </pc:spChg>
        <pc:spChg chg="add mod">
          <ac:chgData name="Palit, Tapti" userId="dec6fbcd-7598-406a-8cbf-504d4a3bac15" providerId="ADAL" clId="{ECD42228-5B96-4A72-B268-C46DF994E6B7}" dt="2024-01-25T14:18:57.364" v="60045"/>
          <ac:spMkLst>
            <pc:docMk/>
            <pc:sldMk cId="1444844326" sldId="1002"/>
            <ac:spMk id="9" creationId="{1B33F3FE-A898-ED59-8533-8D66D1F5198B}"/>
          </ac:spMkLst>
        </pc:spChg>
        <pc:spChg chg="add mod">
          <ac:chgData name="Palit, Tapti" userId="dec6fbcd-7598-406a-8cbf-504d4a3bac15" providerId="ADAL" clId="{ECD42228-5B96-4A72-B268-C46DF994E6B7}" dt="2024-01-25T14:24:52.321" v="60182" actId="20577"/>
          <ac:spMkLst>
            <pc:docMk/>
            <pc:sldMk cId="1444844326" sldId="1002"/>
            <ac:spMk id="10" creationId="{0131A221-BAB0-4E26-B146-655841D6CF05}"/>
          </ac:spMkLst>
        </pc:spChg>
        <pc:cxnChg chg="add mod">
          <ac:chgData name="Palit, Tapti" userId="dec6fbcd-7598-406a-8cbf-504d4a3bac15" providerId="ADAL" clId="{ECD42228-5B96-4A72-B268-C46DF994E6B7}" dt="2024-01-25T14:25:11.818" v="60184" actId="13822"/>
          <ac:cxnSpMkLst>
            <pc:docMk/>
            <pc:sldMk cId="1444844326" sldId="1002"/>
            <ac:cxnSpMk id="12" creationId="{0411A978-B230-72DE-3843-ECD6D68D6C62}"/>
          </ac:cxnSpMkLst>
        </pc:cxnChg>
        <pc:cxnChg chg="add mod">
          <ac:chgData name="Palit, Tapti" userId="dec6fbcd-7598-406a-8cbf-504d4a3bac15" providerId="ADAL" clId="{ECD42228-5B96-4A72-B268-C46DF994E6B7}" dt="2024-01-25T14:25:26.263" v="60187" actId="14100"/>
          <ac:cxnSpMkLst>
            <pc:docMk/>
            <pc:sldMk cId="1444844326" sldId="1002"/>
            <ac:cxnSpMk id="13" creationId="{CEA95E9A-0D2B-3204-15D6-1A128C3699C3}"/>
          </ac:cxnSpMkLst>
        </pc:cxnChg>
        <pc:cxnChg chg="add mod">
          <ac:chgData name="Palit, Tapti" userId="dec6fbcd-7598-406a-8cbf-504d4a3bac15" providerId="ADAL" clId="{ECD42228-5B96-4A72-B268-C46DF994E6B7}" dt="2024-01-25T14:25:33.218" v="60190" actId="14100"/>
          <ac:cxnSpMkLst>
            <pc:docMk/>
            <pc:sldMk cId="1444844326" sldId="1002"/>
            <ac:cxnSpMk id="16" creationId="{26993E08-C2C0-CE9A-D2D3-AAFC0356EFAC}"/>
          </ac:cxnSpMkLst>
        </pc:cxnChg>
      </pc:sldChg>
      <pc:sldChg chg="del">
        <pc:chgData name="Palit, Tapti" userId="dec6fbcd-7598-406a-8cbf-504d4a3bac15" providerId="ADAL" clId="{ECD42228-5B96-4A72-B268-C46DF994E6B7}" dt="2024-01-26T15:38:22.571" v="61371" actId="2696"/>
        <pc:sldMkLst>
          <pc:docMk/>
          <pc:sldMk cId="2333549731" sldId="1002"/>
        </pc:sldMkLst>
      </pc:sldChg>
      <pc:sldChg chg="add del mod modShow">
        <pc:chgData name="Palit, Tapti" userId="dec6fbcd-7598-406a-8cbf-504d4a3bac15" providerId="ADAL" clId="{ECD42228-5B96-4A72-B268-C46DF994E6B7}" dt="2024-01-28T03:44:01.241" v="67437" actId="47"/>
        <pc:sldMkLst>
          <pc:docMk/>
          <pc:sldMk cId="4239280016" sldId="1002"/>
        </pc:sldMkLst>
      </pc:sldChg>
      <pc:sldChg chg="del">
        <pc:chgData name="Palit, Tapti" userId="dec6fbcd-7598-406a-8cbf-504d4a3bac15" providerId="ADAL" clId="{ECD42228-5B96-4A72-B268-C46DF994E6B7}" dt="2024-01-26T15:38:22.571" v="61371" actId="2696"/>
        <pc:sldMkLst>
          <pc:docMk/>
          <pc:sldMk cId="2592298317" sldId="1003"/>
        </pc:sldMkLst>
      </pc:sldChg>
      <pc:sldChg chg="add del mod modShow">
        <pc:chgData name="Palit, Tapti" userId="dec6fbcd-7598-406a-8cbf-504d4a3bac15" providerId="ADAL" clId="{ECD42228-5B96-4A72-B268-C46DF994E6B7}" dt="2024-01-28T03:44:01.241" v="67437" actId="47"/>
        <pc:sldMkLst>
          <pc:docMk/>
          <pc:sldMk cId="2868074297" sldId="1003"/>
        </pc:sldMkLst>
      </pc:sldChg>
      <pc:sldChg chg="addSp delSp modSp add mod modNotesTx">
        <pc:chgData name="Palit, Tapti" userId="dec6fbcd-7598-406a-8cbf-504d4a3bac15" providerId="ADAL" clId="{ECD42228-5B96-4A72-B268-C46DF994E6B7}" dt="2024-01-25T14:29:29.093" v="60364" actId="20577"/>
        <pc:sldMkLst>
          <pc:docMk/>
          <pc:sldMk cId="3439878872" sldId="1003"/>
        </pc:sldMkLst>
        <pc:spChg chg="add mod">
          <ac:chgData name="Palit, Tapti" userId="dec6fbcd-7598-406a-8cbf-504d4a3bac15" providerId="ADAL" clId="{ECD42228-5B96-4A72-B268-C46DF994E6B7}" dt="2024-01-25T14:27:56.468" v="60323" actId="14100"/>
          <ac:spMkLst>
            <pc:docMk/>
            <pc:sldMk cId="3439878872" sldId="1003"/>
            <ac:spMk id="18" creationId="{AA9C3FEB-9A5B-C666-AC65-B48A00FC7499}"/>
          </ac:spMkLst>
        </pc:spChg>
        <pc:spChg chg="add mod">
          <ac:chgData name="Palit, Tapti" userId="dec6fbcd-7598-406a-8cbf-504d4a3bac15" providerId="ADAL" clId="{ECD42228-5B96-4A72-B268-C46DF994E6B7}" dt="2024-01-25T14:29:15.552" v="60361" actId="14100"/>
          <ac:spMkLst>
            <pc:docMk/>
            <pc:sldMk cId="3439878872" sldId="1003"/>
            <ac:spMk id="31" creationId="{8230695D-B37D-5FE0-65A3-B7EBB05534C9}"/>
          </ac:spMkLst>
        </pc:spChg>
        <pc:cxnChg chg="add mod">
          <ac:chgData name="Palit, Tapti" userId="dec6fbcd-7598-406a-8cbf-504d4a3bac15" providerId="ADAL" clId="{ECD42228-5B96-4A72-B268-C46DF994E6B7}" dt="2024-01-25T14:28:00.055" v="60325" actId="14100"/>
          <ac:cxnSpMkLst>
            <pc:docMk/>
            <pc:sldMk cId="3439878872" sldId="1003"/>
            <ac:cxnSpMk id="11" creationId="{793AE2F1-0A87-E938-3583-5CFE42D0A1B5}"/>
          </ac:cxnSpMkLst>
        </pc:cxnChg>
        <pc:cxnChg chg="add mod">
          <ac:chgData name="Palit, Tapti" userId="dec6fbcd-7598-406a-8cbf-504d4a3bac15" providerId="ADAL" clId="{ECD42228-5B96-4A72-B268-C46DF994E6B7}" dt="2024-01-25T14:28:32.306" v="60334" actId="14100"/>
          <ac:cxnSpMkLst>
            <pc:docMk/>
            <pc:sldMk cId="3439878872" sldId="1003"/>
            <ac:cxnSpMk id="20" creationId="{9CAD641F-E34C-D2C6-7471-6B5DFD75074B}"/>
          </ac:cxnSpMkLst>
        </pc:cxnChg>
        <pc:cxnChg chg="add del mod">
          <ac:chgData name="Palit, Tapti" userId="dec6fbcd-7598-406a-8cbf-504d4a3bac15" providerId="ADAL" clId="{ECD42228-5B96-4A72-B268-C46DF994E6B7}" dt="2024-01-25T14:28:20.392" v="60331" actId="478"/>
          <ac:cxnSpMkLst>
            <pc:docMk/>
            <pc:sldMk cId="3439878872" sldId="1003"/>
            <ac:cxnSpMk id="23" creationId="{0DEE619F-AD82-2820-5739-2C754944642D}"/>
          </ac:cxnSpMkLst>
        </pc:cxnChg>
        <pc:cxnChg chg="add mod">
          <ac:chgData name="Palit, Tapti" userId="dec6fbcd-7598-406a-8cbf-504d4a3bac15" providerId="ADAL" clId="{ECD42228-5B96-4A72-B268-C46DF994E6B7}" dt="2024-01-25T14:28:42.257" v="60337" actId="14100"/>
          <ac:cxnSpMkLst>
            <pc:docMk/>
            <pc:sldMk cId="3439878872" sldId="1003"/>
            <ac:cxnSpMk id="28" creationId="{3A3930BB-3A6C-7898-0FC1-CAF433825808}"/>
          </ac:cxnSpMkLst>
        </pc:cxnChg>
      </pc:sldChg>
      <pc:sldChg chg="del">
        <pc:chgData name="Palit, Tapti" userId="dec6fbcd-7598-406a-8cbf-504d4a3bac15" providerId="ADAL" clId="{ECD42228-5B96-4A72-B268-C46DF994E6B7}" dt="2024-01-28T03:44:01.241" v="67437" actId="47"/>
        <pc:sldMkLst>
          <pc:docMk/>
          <pc:sldMk cId="1615624501" sldId="1004"/>
        </pc:sldMkLst>
      </pc:sldChg>
      <pc:sldChg chg="del">
        <pc:chgData name="Palit, Tapti" userId="dec6fbcd-7598-406a-8cbf-504d4a3bac15" providerId="ADAL" clId="{ECD42228-5B96-4A72-B268-C46DF994E6B7}" dt="2024-01-28T03:44:01.241" v="67437" actId="47"/>
        <pc:sldMkLst>
          <pc:docMk/>
          <pc:sldMk cId="3640892940" sldId="1005"/>
        </pc:sldMkLst>
      </pc:sldChg>
      <pc:sldChg chg="addSp delSp modSp del mod chgLayout modNotesTx">
        <pc:chgData name="Palit, Tapti" userId="dec6fbcd-7598-406a-8cbf-504d4a3bac15" providerId="ADAL" clId="{ECD42228-5B96-4A72-B268-C46DF994E6B7}" dt="2024-01-30T15:55:47.350" v="92166" actId="47"/>
        <pc:sldMkLst>
          <pc:docMk/>
          <pc:sldMk cId="1443657903" sldId="1006"/>
        </pc:sldMkLst>
        <pc:spChg chg="add mod">
          <ac:chgData name="Palit, Tapti" userId="dec6fbcd-7598-406a-8cbf-504d4a3bac15" providerId="ADAL" clId="{ECD42228-5B96-4A72-B268-C46DF994E6B7}" dt="2024-01-30T04:45:09.603" v="86724" actId="1076"/>
          <ac:spMkLst>
            <pc:docMk/>
            <pc:sldMk cId="1443657903" sldId="1006"/>
            <ac:spMk id="2" creationId="{42C7EA38-D775-DD8F-6F3A-D93D29EF1FEB}"/>
          </ac:spMkLst>
        </pc:spChg>
        <pc:spChg chg="add mod">
          <ac:chgData name="Palit, Tapti" userId="dec6fbcd-7598-406a-8cbf-504d4a3bac15" providerId="ADAL" clId="{ECD42228-5B96-4A72-B268-C46DF994E6B7}" dt="2024-01-30T04:38:12.239" v="86478" actId="1076"/>
          <ac:spMkLst>
            <pc:docMk/>
            <pc:sldMk cId="1443657903" sldId="1006"/>
            <ac:spMk id="2" creationId="{68BC85B3-136B-10F4-C08B-B77EFC58DC7C}"/>
          </ac:spMkLst>
        </pc:spChg>
        <pc:spChg chg="add del mod">
          <ac:chgData name="Palit, Tapti" userId="dec6fbcd-7598-406a-8cbf-504d4a3bac15" providerId="ADAL" clId="{ECD42228-5B96-4A72-B268-C46DF994E6B7}" dt="2024-01-29T23:49:22.004" v="83060" actId="478"/>
          <ac:spMkLst>
            <pc:docMk/>
            <pc:sldMk cId="1443657903" sldId="1006"/>
            <ac:spMk id="2" creationId="{DB530074-8830-4E87-3B45-44A447B6D634}"/>
          </ac:spMkLst>
        </pc:spChg>
        <pc:spChg chg="mod ord">
          <ac:chgData name="Palit, Tapti" userId="dec6fbcd-7598-406a-8cbf-504d4a3bac15" providerId="ADAL" clId="{ECD42228-5B96-4A72-B268-C46DF994E6B7}" dt="2024-01-30T04:41:25.645" v="86566" actId="6264"/>
          <ac:spMkLst>
            <pc:docMk/>
            <pc:sldMk cId="1443657903" sldId="1006"/>
            <ac:spMk id="3" creationId="{F41F5800-0C87-D92F-5B6B-52E096B070E2}"/>
          </ac:spMkLst>
        </pc:spChg>
        <pc:spChg chg="mod ord">
          <ac:chgData name="Palit, Tapti" userId="dec6fbcd-7598-406a-8cbf-504d4a3bac15" providerId="ADAL" clId="{ECD42228-5B96-4A72-B268-C46DF994E6B7}" dt="2024-01-30T04:41:25.645" v="86566" actId="6264"/>
          <ac:spMkLst>
            <pc:docMk/>
            <pc:sldMk cId="1443657903" sldId="1006"/>
            <ac:spMk id="4" creationId="{72B504F4-99B0-8DB2-F091-585A12AE0CD7}"/>
          </ac:spMkLst>
        </pc:spChg>
        <pc:spChg chg="add del mod">
          <ac:chgData name="Palit, Tapti" userId="dec6fbcd-7598-406a-8cbf-504d4a3bac15" providerId="ADAL" clId="{ECD42228-5B96-4A72-B268-C46DF994E6B7}" dt="2024-01-30T01:16:02.533" v="83684" actId="478"/>
          <ac:spMkLst>
            <pc:docMk/>
            <pc:sldMk cId="1443657903" sldId="1006"/>
            <ac:spMk id="5" creationId="{183ECB8E-03C0-B0D3-470A-5FC92381CE4D}"/>
          </ac:spMkLst>
        </pc:spChg>
        <pc:spChg chg="add mod">
          <ac:chgData name="Palit, Tapti" userId="dec6fbcd-7598-406a-8cbf-504d4a3bac15" providerId="ADAL" clId="{ECD42228-5B96-4A72-B268-C46DF994E6B7}" dt="2024-01-30T04:45:09.603" v="86724" actId="1076"/>
          <ac:spMkLst>
            <pc:docMk/>
            <pc:sldMk cId="1443657903" sldId="1006"/>
            <ac:spMk id="5" creationId="{D0020646-FB66-8852-F210-D58832B911A6}"/>
          </ac:spMkLst>
        </pc:spChg>
        <pc:spChg chg="add mod">
          <ac:chgData name="Palit, Tapti" userId="dec6fbcd-7598-406a-8cbf-504d4a3bac15" providerId="ADAL" clId="{ECD42228-5B96-4A72-B268-C46DF994E6B7}" dt="2024-01-30T04:38:10.997" v="86476" actId="1076"/>
          <ac:spMkLst>
            <pc:docMk/>
            <pc:sldMk cId="1443657903" sldId="1006"/>
            <ac:spMk id="5" creationId="{E7A9BF2B-BD6E-3EF3-1712-BA1B17788E4B}"/>
          </ac:spMkLst>
        </pc:spChg>
        <pc:spChg chg="add mod">
          <ac:chgData name="Palit, Tapti" userId="dec6fbcd-7598-406a-8cbf-504d4a3bac15" providerId="ADAL" clId="{ECD42228-5B96-4A72-B268-C46DF994E6B7}" dt="2024-01-30T05:11:25.245" v="86994" actId="20577"/>
          <ac:spMkLst>
            <pc:docMk/>
            <pc:sldMk cId="1443657903" sldId="1006"/>
            <ac:spMk id="6" creationId="{F62142A9-E3B1-C4B7-D8DB-1883CE405314}"/>
          </ac:spMkLst>
        </pc:spChg>
        <pc:spChg chg="add mod">
          <ac:chgData name="Palit, Tapti" userId="dec6fbcd-7598-406a-8cbf-504d4a3bac15" providerId="ADAL" clId="{ECD42228-5B96-4A72-B268-C46DF994E6B7}" dt="2024-01-30T04:45:09.603" v="86724" actId="1076"/>
          <ac:spMkLst>
            <pc:docMk/>
            <pc:sldMk cId="1443657903" sldId="1006"/>
            <ac:spMk id="7" creationId="{4EFD8585-0F9C-03A9-4803-B753DF786B32}"/>
          </ac:spMkLst>
        </pc:spChg>
        <pc:spChg chg="add mod">
          <ac:chgData name="Palit, Tapti" userId="dec6fbcd-7598-406a-8cbf-504d4a3bac15" providerId="ADAL" clId="{ECD42228-5B96-4A72-B268-C46DF994E6B7}" dt="2024-01-30T04:45:09.603" v="86724" actId="1076"/>
          <ac:spMkLst>
            <pc:docMk/>
            <pc:sldMk cId="1443657903" sldId="1006"/>
            <ac:spMk id="8" creationId="{205A3CA1-08DC-09A1-8308-1DACFFAF7AAB}"/>
          </ac:spMkLst>
        </pc:spChg>
        <pc:spChg chg="add del mod">
          <ac:chgData name="Palit, Tapti" userId="dec6fbcd-7598-406a-8cbf-504d4a3bac15" providerId="ADAL" clId="{ECD42228-5B96-4A72-B268-C46DF994E6B7}" dt="2024-01-30T00:42:29.638" v="83111" actId="478"/>
          <ac:spMkLst>
            <pc:docMk/>
            <pc:sldMk cId="1443657903" sldId="1006"/>
            <ac:spMk id="8" creationId="{C703D9F5-4792-20F4-A977-28A9573E14A4}"/>
          </ac:spMkLst>
        </pc:spChg>
        <pc:spChg chg="add mod">
          <ac:chgData name="Palit, Tapti" userId="dec6fbcd-7598-406a-8cbf-504d4a3bac15" providerId="ADAL" clId="{ECD42228-5B96-4A72-B268-C46DF994E6B7}" dt="2024-01-30T04:45:09.603" v="86724" actId="1076"/>
          <ac:spMkLst>
            <pc:docMk/>
            <pc:sldMk cId="1443657903" sldId="1006"/>
            <ac:spMk id="9" creationId="{FEE50486-ED62-0211-8495-141514841F17}"/>
          </ac:spMkLst>
        </pc:spChg>
        <pc:spChg chg="add del mod">
          <ac:chgData name="Palit, Tapti" userId="dec6fbcd-7598-406a-8cbf-504d4a3bac15" providerId="ADAL" clId="{ECD42228-5B96-4A72-B268-C46DF994E6B7}" dt="2024-01-30T01:15:57.368" v="83683" actId="478"/>
          <ac:spMkLst>
            <pc:docMk/>
            <pc:sldMk cId="1443657903" sldId="1006"/>
            <ac:spMk id="10" creationId="{10D98153-4479-02BF-2FCF-023EAF8C4F94}"/>
          </ac:spMkLst>
        </pc:spChg>
        <pc:spChg chg="add del mod">
          <ac:chgData name="Palit, Tapti" userId="dec6fbcd-7598-406a-8cbf-504d4a3bac15" providerId="ADAL" clId="{ECD42228-5B96-4A72-B268-C46DF994E6B7}" dt="2024-01-30T04:41:25.645" v="86566" actId="6264"/>
          <ac:spMkLst>
            <pc:docMk/>
            <pc:sldMk cId="1443657903" sldId="1006"/>
            <ac:spMk id="10" creationId="{AF66E0FE-97CA-7BFC-9720-96CD23283B4C}"/>
          </ac:spMkLst>
        </pc:spChg>
        <pc:spChg chg="add mod">
          <ac:chgData name="Palit, Tapti" userId="dec6fbcd-7598-406a-8cbf-504d4a3bac15" providerId="ADAL" clId="{ECD42228-5B96-4A72-B268-C46DF994E6B7}" dt="2024-01-30T05:06:21.916" v="86968" actId="692"/>
          <ac:spMkLst>
            <pc:docMk/>
            <pc:sldMk cId="1443657903" sldId="1006"/>
            <ac:spMk id="11" creationId="{5CD12B5E-EED1-D7C2-F857-A3873CADFBBF}"/>
          </ac:spMkLst>
        </pc:spChg>
        <pc:spChg chg="add mod">
          <ac:chgData name="Palit, Tapti" userId="dec6fbcd-7598-406a-8cbf-504d4a3bac15" providerId="ADAL" clId="{ECD42228-5B96-4A72-B268-C46DF994E6B7}" dt="2024-01-30T04:45:09.603" v="86724" actId="1076"/>
          <ac:spMkLst>
            <pc:docMk/>
            <pc:sldMk cId="1443657903" sldId="1006"/>
            <ac:spMk id="12" creationId="{333BB1BA-428F-94F5-CD81-06FB5528E221}"/>
          </ac:spMkLst>
        </pc:spChg>
        <pc:spChg chg="add del mod">
          <ac:chgData name="Palit, Tapti" userId="dec6fbcd-7598-406a-8cbf-504d4a3bac15" providerId="ADAL" clId="{ECD42228-5B96-4A72-B268-C46DF994E6B7}" dt="2024-01-30T04:41:25.645" v="86566" actId="6264"/>
          <ac:spMkLst>
            <pc:docMk/>
            <pc:sldMk cId="1443657903" sldId="1006"/>
            <ac:spMk id="13" creationId="{19F6B125-85E5-8691-84C7-C8363D7F2619}"/>
          </ac:spMkLst>
        </pc:spChg>
        <pc:spChg chg="add del mod">
          <ac:chgData name="Palit, Tapti" userId="dec6fbcd-7598-406a-8cbf-504d4a3bac15" providerId="ADAL" clId="{ECD42228-5B96-4A72-B268-C46DF994E6B7}" dt="2024-01-30T01:16:02.533" v="83684" actId="478"/>
          <ac:spMkLst>
            <pc:docMk/>
            <pc:sldMk cId="1443657903" sldId="1006"/>
            <ac:spMk id="13" creationId="{B7304097-DFBF-D910-D073-D97AFE7F2778}"/>
          </ac:spMkLst>
        </pc:spChg>
        <pc:spChg chg="add del mod">
          <ac:chgData name="Palit, Tapti" userId="dec6fbcd-7598-406a-8cbf-504d4a3bac15" providerId="ADAL" clId="{ECD42228-5B96-4A72-B268-C46DF994E6B7}" dt="2024-01-30T01:16:02.533" v="83684" actId="478"/>
          <ac:spMkLst>
            <pc:docMk/>
            <pc:sldMk cId="1443657903" sldId="1006"/>
            <ac:spMk id="14" creationId="{E7E615E4-1209-91C9-5D49-B54071413CD2}"/>
          </ac:spMkLst>
        </pc:spChg>
        <pc:spChg chg="add mod ord">
          <ac:chgData name="Palit, Tapti" userId="dec6fbcd-7598-406a-8cbf-504d4a3bac15" providerId="ADAL" clId="{ECD42228-5B96-4A72-B268-C46DF994E6B7}" dt="2024-01-30T04:50:40.971" v="86811" actId="20577"/>
          <ac:spMkLst>
            <pc:docMk/>
            <pc:sldMk cId="1443657903" sldId="1006"/>
            <ac:spMk id="14" creationId="{F55D1DCD-63AE-1B38-F985-84D9BB2AE721}"/>
          </ac:spMkLst>
        </pc:spChg>
        <pc:spChg chg="mod">
          <ac:chgData name="Palit, Tapti" userId="dec6fbcd-7598-406a-8cbf-504d4a3bac15" providerId="ADAL" clId="{ECD42228-5B96-4A72-B268-C46DF994E6B7}" dt="2024-01-30T13:11:17.877" v="91367" actId="20577"/>
          <ac:spMkLst>
            <pc:docMk/>
            <pc:sldMk cId="1443657903" sldId="1006"/>
            <ac:spMk id="15" creationId="{632CDA17-2240-B34F-44F8-5573404E1E94}"/>
          </ac:spMkLst>
        </pc:spChg>
        <pc:spChg chg="add del mod">
          <ac:chgData name="Palit, Tapti" userId="dec6fbcd-7598-406a-8cbf-504d4a3bac15" providerId="ADAL" clId="{ECD42228-5B96-4A72-B268-C46DF994E6B7}" dt="2024-01-30T01:16:02.533" v="83684" actId="478"/>
          <ac:spMkLst>
            <pc:docMk/>
            <pc:sldMk cId="1443657903" sldId="1006"/>
            <ac:spMk id="16" creationId="{4645C22E-44FF-BF81-7755-C7FCA524B6E1}"/>
          </ac:spMkLst>
        </pc:spChg>
        <pc:spChg chg="add mod">
          <ac:chgData name="Palit, Tapti" userId="dec6fbcd-7598-406a-8cbf-504d4a3bac15" providerId="ADAL" clId="{ECD42228-5B96-4A72-B268-C46DF994E6B7}" dt="2024-01-30T04:49:56.162" v="86787" actId="14100"/>
          <ac:spMkLst>
            <pc:docMk/>
            <pc:sldMk cId="1443657903" sldId="1006"/>
            <ac:spMk id="16" creationId="{5053E8DD-9E78-06B9-EEC8-4832A67849CA}"/>
          </ac:spMkLst>
        </pc:spChg>
        <pc:spChg chg="add del mod">
          <ac:chgData name="Palit, Tapti" userId="dec6fbcd-7598-406a-8cbf-504d4a3bac15" providerId="ADAL" clId="{ECD42228-5B96-4A72-B268-C46DF994E6B7}" dt="2024-01-30T01:16:02.533" v="83684" actId="478"/>
          <ac:spMkLst>
            <pc:docMk/>
            <pc:sldMk cId="1443657903" sldId="1006"/>
            <ac:spMk id="17" creationId="{5ECEFDC6-8E69-121D-C0F4-8405CA0DE315}"/>
          </ac:spMkLst>
        </pc:spChg>
        <pc:spChg chg="add mod">
          <ac:chgData name="Palit, Tapti" userId="dec6fbcd-7598-406a-8cbf-504d4a3bac15" providerId="ADAL" clId="{ECD42228-5B96-4A72-B268-C46DF994E6B7}" dt="2024-01-30T15:33:11.625" v="91463" actId="313"/>
          <ac:spMkLst>
            <pc:docMk/>
            <pc:sldMk cId="1443657903" sldId="1006"/>
            <ac:spMk id="20" creationId="{E6DAEF0D-E7B1-033C-5253-509FAE79E815}"/>
          </ac:spMkLst>
        </pc:spChg>
        <pc:spChg chg="add del mod">
          <ac:chgData name="Palit, Tapti" userId="dec6fbcd-7598-406a-8cbf-504d4a3bac15" providerId="ADAL" clId="{ECD42228-5B96-4A72-B268-C46DF994E6B7}" dt="2024-01-30T04:37:37.745" v="86459" actId="478"/>
          <ac:spMkLst>
            <pc:docMk/>
            <pc:sldMk cId="1443657903" sldId="1006"/>
            <ac:spMk id="21" creationId="{F9696A0A-8EF5-F1D4-EFC5-7AB3A18FF306}"/>
          </ac:spMkLst>
        </pc:spChg>
        <pc:spChg chg="add mod">
          <ac:chgData name="Palit, Tapti" userId="dec6fbcd-7598-406a-8cbf-504d4a3bac15" providerId="ADAL" clId="{ECD42228-5B96-4A72-B268-C46DF994E6B7}" dt="2024-01-30T05:06:21.916" v="86968" actId="692"/>
          <ac:spMkLst>
            <pc:docMk/>
            <pc:sldMk cId="1443657903" sldId="1006"/>
            <ac:spMk id="22" creationId="{B780F3A2-3E38-776A-B40B-BCCD258986B4}"/>
          </ac:spMkLst>
        </pc:spChg>
        <pc:spChg chg="add mod">
          <ac:chgData name="Palit, Tapti" userId="dec6fbcd-7598-406a-8cbf-504d4a3bac15" providerId="ADAL" clId="{ECD42228-5B96-4A72-B268-C46DF994E6B7}" dt="2024-01-30T15:33:08.917" v="91459" actId="313"/>
          <ac:spMkLst>
            <pc:docMk/>
            <pc:sldMk cId="1443657903" sldId="1006"/>
            <ac:spMk id="24" creationId="{E1161DEA-E409-E4AE-8CD4-21309B090A89}"/>
          </ac:spMkLst>
        </pc:spChg>
        <pc:spChg chg="add mod">
          <ac:chgData name="Palit, Tapti" userId="dec6fbcd-7598-406a-8cbf-504d4a3bac15" providerId="ADAL" clId="{ECD42228-5B96-4A72-B268-C46DF994E6B7}" dt="2024-01-30T15:33:13.833" v="91467" actId="313"/>
          <ac:spMkLst>
            <pc:docMk/>
            <pc:sldMk cId="1443657903" sldId="1006"/>
            <ac:spMk id="25" creationId="{363C4DD7-B853-9634-4200-0775FB68C8B7}"/>
          </ac:spMkLst>
        </pc:spChg>
        <pc:spChg chg="add mod">
          <ac:chgData name="Palit, Tapti" userId="dec6fbcd-7598-406a-8cbf-504d4a3bac15" providerId="ADAL" clId="{ECD42228-5B96-4A72-B268-C46DF994E6B7}" dt="2024-01-30T15:33:15.863" v="91471" actId="313"/>
          <ac:spMkLst>
            <pc:docMk/>
            <pc:sldMk cId="1443657903" sldId="1006"/>
            <ac:spMk id="26" creationId="{8A85FE1B-0536-7F03-7274-D71C669F9823}"/>
          </ac:spMkLst>
        </pc:spChg>
        <pc:spChg chg="del mod">
          <ac:chgData name="Palit, Tapti" userId="dec6fbcd-7598-406a-8cbf-504d4a3bac15" providerId="ADAL" clId="{ECD42228-5B96-4A72-B268-C46DF994E6B7}" dt="2024-01-29T23:49:31.249" v="83061" actId="478"/>
          <ac:spMkLst>
            <pc:docMk/>
            <pc:sldMk cId="1443657903" sldId="1006"/>
            <ac:spMk id="27" creationId="{A514031C-BE6B-B376-1F8D-A6CBB52D164E}"/>
          </ac:spMkLst>
        </pc:spChg>
        <pc:spChg chg="add mod">
          <ac:chgData name="Palit, Tapti" userId="dec6fbcd-7598-406a-8cbf-504d4a3bac15" providerId="ADAL" clId="{ECD42228-5B96-4A72-B268-C46DF994E6B7}" dt="2024-01-30T15:33:17.878" v="91475" actId="313"/>
          <ac:spMkLst>
            <pc:docMk/>
            <pc:sldMk cId="1443657903" sldId="1006"/>
            <ac:spMk id="28" creationId="{BDADD76B-8B24-ED1F-D3E3-C00BFBCEDCD4}"/>
          </ac:spMkLst>
        </pc:spChg>
        <pc:spChg chg="del mod">
          <ac:chgData name="Palit, Tapti" userId="dec6fbcd-7598-406a-8cbf-504d4a3bac15" providerId="ADAL" clId="{ECD42228-5B96-4A72-B268-C46DF994E6B7}" dt="2024-01-30T01:16:02.533" v="83684" actId="478"/>
          <ac:spMkLst>
            <pc:docMk/>
            <pc:sldMk cId="1443657903" sldId="1006"/>
            <ac:spMk id="29" creationId="{B51B138B-CA6E-D442-540A-519FABFF1C4E}"/>
          </ac:spMkLst>
        </pc:spChg>
        <pc:picChg chg="add mod">
          <ac:chgData name="Palit, Tapti" userId="dec6fbcd-7598-406a-8cbf-504d4a3bac15" providerId="ADAL" clId="{ECD42228-5B96-4A72-B268-C46DF994E6B7}" dt="2024-01-30T04:45:09.603" v="86724" actId="1076"/>
          <ac:picMkLst>
            <pc:docMk/>
            <pc:sldMk cId="1443657903" sldId="1006"/>
            <ac:picMk id="23" creationId="{4788B9D1-7CBD-2393-78F4-0915BE43944C}"/>
          </ac:picMkLst>
        </pc:picChg>
        <pc:picChg chg="add del mod">
          <ac:chgData name="Palit, Tapti" userId="dec6fbcd-7598-406a-8cbf-504d4a3bac15" providerId="ADAL" clId="{ECD42228-5B96-4A72-B268-C46DF994E6B7}" dt="2024-01-30T01:15:57.368" v="83683" actId="478"/>
          <ac:picMkLst>
            <pc:docMk/>
            <pc:sldMk cId="1443657903" sldId="1006"/>
            <ac:picMk id="1026" creationId="{FA72C589-D3CD-285E-5D5F-E6CB0EC94BDE}"/>
          </ac:picMkLst>
        </pc:picChg>
        <pc:picChg chg="add del mod">
          <ac:chgData name="Palit, Tapti" userId="dec6fbcd-7598-406a-8cbf-504d4a3bac15" providerId="ADAL" clId="{ECD42228-5B96-4A72-B268-C46DF994E6B7}" dt="2024-01-30T00:50:26.356" v="83311" actId="478"/>
          <ac:picMkLst>
            <pc:docMk/>
            <pc:sldMk cId="1443657903" sldId="1006"/>
            <ac:picMk id="1028" creationId="{284BC05A-F549-2124-7ED9-6297FDB6E4D1}"/>
          </ac:picMkLst>
        </pc:picChg>
        <pc:picChg chg="add mod">
          <ac:chgData name="Palit, Tapti" userId="dec6fbcd-7598-406a-8cbf-504d4a3bac15" providerId="ADAL" clId="{ECD42228-5B96-4A72-B268-C46DF994E6B7}" dt="2024-01-30T04:45:09.603" v="86724" actId="1076"/>
          <ac:picMkLst>
            <pc:docMk/>
            <pc:sldMk cId="1443657903" sldId="1006"/>
            <ac:picMk id="1030" creationId="{DB6227DC-641D-AF79-C7C8-B6FB1065B601}"/>
          </ac:picMkLst>
        </pc:picChg>
        <pc:cxnChg chg="del mod">
          <ac:chgData name="Palit, Tapti" userId="dec6fbcd-7598-406a-8cbf-504d4a3bac15" providerId="ADAL" clId="{ECD42228-5B96-4A72-B268-C46DF994E6B7}" dt="2024-01-30T01:16:02.533" v="83684" actId="478"/>
          <ac:cxnSpMkLst>
            <pc:docMk/>
            <pc:sldMk cId="1443657903" sldId="1006"/>
            <ac:cxnSpMk id="6" creationId="{9A228DE5-2A47-7DC0-AB7D-AA240CDBFA38}"/>
          </ac:cxnSpMkLst>
        </pc:cxnChg>
        <pc:cxnChg chg="del mod">
          <ac:chgData name="Palit, Tapti" userId="dec6fbcd-7598-406a-8cbf-504d4a3bac15" providerId="ADAL" clId="{ECD42228-5B96-4A72-B268-C46DF994E6B7}" dt="2024-01-30T01:16:02.533" v="83684" actId="478"/>
          <ac:cxnSpMkLst>
            <pc:docMk/>
            <pc:sldMk cId="1443657903" sldId="1006"/>
            <ac:cxnSpMk id="7" creationId="{61D65FAB-D08A-1F97-5A56-A0AFDCACE3EE}"/>
          </ac:cxnSpMkLst>
        </pc:cxnChg>
        <pc:cxnChg chg="add mod">
          <ac:chgData name="Palit, Tapti" userId="dec6fbcd-7598-406a-8cbf-504d4a3bac15" providerId="ADAL" clId="{ECD42228-5B96-4A72-B268-C46DF994E6B7}" dt="2024-01-30T04:45:09.603" v="86724" actId="1076"/>
          <ac:cxnSpMkLst>
            <pc:docMk/>
            <pc:sldMk cId="1443657903" sldId="1006"/>
            <ac:cxnSpMk id="18" creationId="{CD3C22E4-CD29-B36D-D37E-6B0049B13E32}"/>
          </ac:cxnSpMkLst>
        </pc:cxnChg>
        <pc:cxnChg chg="add mod">
          <ac:chgData name="Palit, Tapti" userId="dec6fbcd-7598-406a-8cbf-504d4a3bac15" providerId="ADAL" clId="{ECD42228-5B96-4A72-B268-C46DF994E6B7}" dt="2024-01-30T04:45:09.603" v="86724" actId="1076"/>
          <ac:cxnSpMkLst>
            <pc:docMk/>
            <pc:sldMk cId="1443657903" sldId="1006"/>
            <ac:cxnSpMk id="19" creationId="{BB579C67-E58B-2860-D4EE-F8F94059AA6B}"/>
          </ac:cxnSpMkLst>
        </pc:cxnChg>
        <pc:cxnChg chg="del">
          <ac:chgData name="Palit, Tapti" userId="dec6fbcd-7598-406a-8cbf-504d4a3bac15" providerId="ADAL" clId="{ECD42228-5B96-4A72-B268-C46DF994E6B7}" dt="2024-01-28T21:27:14.408" v="69081" actId="478"/>
          <ac:cxnSpMkLst>
            <pc:docMk/>
            <pc:sldMk cId="1443657903" sldId="1006"/>
            <ac:cxnSpMk id="23" creationId="{D16509D8-28D2-A44B-77B1-1128B454B009}"/>
          </ac:cxnSpMkLst>
        </pc:cxnChg>
        <pc:cxnChg chg="del">
          <ac:chgData name="Palit, Tapti" userId="dec6fbcd-7598-406a-8cbf-504d4a3bac15" providerId="ADAL" clId="{ECD42228-5B96-4A72-B268-C46DF994E6B7}" dt="2024-01-28T21:27:14.408" v="69081" actId="478"/>
          <ac:cxnSpMkLst>
            <pc:docMk/>
            <pc:sldMk cId="1443657903" sldId="1006"/>
            <ac:cxnSpMk id="26" creationId="{CC017F9E-EDAB-28CE-0FC4-6DC0F6308385}"/>
          </ac:cxnSpMkLst>
        </pc:cxnChg>
      </pc:sldChg>
      <pc:sldChg chg="modSp del mod">
        <pc:chgData name="Palit, Tapti" userId="dec6fbcd-7598-406a-8cbf-504d4a3bac15" providerId="ADAL" clId="{ECD42228-5B96-4A72-B268-C46DF994E6B7}" dt="2024-01-27T03:40:37.712" v="63005" actId="47"/>
        <pc:sldMkLst>
          <pc:docMk/>
          <pc:sldMk cId="2813534475" sldId="1008"/>
        </pc:sldMkLst>
        <pc:spChg chg="mod">
          <ac:chgData name="Palit, Tapti" userId="dec6fbcd-7598-406a-8cbf-504d4a3bac15" providerId="ADAL" clId="{ECD42228-5B96-4A72-B268-C46DF994E6B7}" dt="2024-01-26T14:58:07.696" v="60672" actId="20577"/>
          <ac:spMkLst>
            <pc:docMk/>
            <pc:sldMk cId="2813534475" sldId="1008"/>
            <ac:spMk id="27" creationId="{A514031C-BE6B-B376-1F8D-A6CBB52D164E}"/>
          </ac:spMkLst>
        </pc:spChg>
      </pc:sldChg>
      <pc:sldChg chg="addSp delSp modSp del mod">
        <pc:chgData name="Palit, Tapti" userId="dec6fbcd-7598-406a-8cbf-504d4a3bac15" providerId="ADAL" clId="{ECD42228-5B96-4A72-B268-C46DF994E6B7}" dt="2024-01-30T00:54:07.683" v="83369" actId="47"/>
        <pc:sldMkLst>
          <pc:docMk/>
          <pc:sldMk cId="2449023462" sldId="1009"/>
        </pc:sldMkLst>
        <pc:spChg chg="mod">
          <ac:chgData name="Palit, Tapti" userId="dec6fbcd-7598-406a-8cbf-504d4a3bac15" providerId="ADAL" clId="{ECD42228-5B96-4A72-B268-C46DF994E6B7}" dt="2024-01-29T23:50:07.326" v="83067" actId="1076"/>
          <ac:spMkLst>
            <pc:docMk/>
            <pc:sldMk cId="2449023462" sldId="1009"/>
            <ac:spMk id="2" creationId="{D3873BFE-ACFE-BB00-E09A-7B1A04485A82}"/>
          </ac:spMkLst>
        </pc:spChg>
        <pc:spChg chg="add mod">
          <ac:chgData name="Palit, Tapti" userId="dec6fbcd-7598-406a-8cbf-504d4a3bac15" providerId="ADAL" clId="{ECD42228-5B96-4A72-B268-C46DF994E6B7}" dt="2024-01-29T23:49:41.652" v="83064"/>
          <ac:spMkLst>
            <pc:docMk/>
            <pc:sldMk cId="2449023462" sldId="1009"/>
            <ac:spMk id="7" creationId="{1366D98E-A55F-01BF-E8CA-CE00CC00A1D0}"/>
          </ac:spMkLst>
        </pc:spChg>
        <pc:spChg chg="mod">
          <ac:chgData name="Palit, Tapti" userId="dec6fbcd-7598-406a-8cbf-504d4a3bac15" providerId="ADAL" clId="{ECD42228-5B96-4A72-B268-C46DF994E6B7}" dt="2024-01-29T23:50:07.326" v="83067" actId="1076"/>
          <ac:spMkLst>
            <pc:docMk/>
            <pc:sldMk cId="2449023462" sldId="1009"/>
            <ac:spMk id="8" creationId="{8D515AF9-6145-BAE6-B22C-D54DE2A65E6C}"/>
          </ac:spMkLst>
        </pc:spChg>
        <pc:spChg chg="del">
          <ac:chgData name="Palit, Tapti" userId="dec6fbcd-7598-406a-8cbf-504d4a3bac15" providerId="ADAL" clId="{ECD42228-5B96-4A72-B268-C46DF994E6B7}" dt="2024-01-26T14:29:44.710" v="60647" actId="478"/>
          <ac:spMkLst>
            <pc:docMk/>
            <pc:sldMk cId="2449023462" sldId="1009"/>
            <ac:spMk id="9" creationId="{CD63AD5F-C32F-D92B-6020-BAC303AA6DD1}"/>
          </ac:spMkLst>
        </pc:spChg>
        <pc:spChg chg="mod">
          <ac:chgData name="Palit, Tapti" userId="dec6fbcd-7598-406a-8cbf-504d4a3bac15" providerId="ADAL" clId="{ECD42228-5B96-4A72-B268-C46DF994E6B7}" dt="2024-01-29T23:50:07.326" v="83067" actId="1076"/>
          <ac:spMkLst>
            <pc:docMk/>
            <pc:sldMk cId="2449023462" sldId="1009"/>
            <ac:spMk id="10" creationId="{06447FF6-3561-1B45-5EE8-A5F58A28E6A8}"/>
          </ac:spMkLst>
        </pc:spChg>
        <pc:spChg chg="mod">
          <ac:chgData name="Palit, Tapti" userId="dec6fbcd-7598-406a-8cbf-504d4a3bac15" providerId="ADAL" clId="{ECD42228-5B96-4A72-B268-C46DF994E6B7}" dt="2024-01-29T23:50:11.108" v="83068" actId="1076"/>
          <ac:spMkLst>
            <pc:docMk/>
            <pc:sldMk cId="2449023462" sldId="1009"/>
            <ac:spMk id="11" creationId="{2BC49AFA-6CD9-D009-C0AF-D94B4C2435AB}"/>
          </ac:spMkLst>
        </pc:spChg>
        <pc:spChg chg="mod">
          <ac:chgData name="Palit, Tapti" userId="dec6fbcd-7598-406a-8cbf-504d4a3bac15" providerId="ADAL" clId="{ECD42228-5B96-4A72-B268-C46DF994E6B7}" dt="2024-01-30T00:42:05.726" v="83108" actId="1076"/>
          <ac:spMkLst>
            <pc:docMk/>
            <pc:sldMk cId="2449023462" sldId="1009"/>
            <ac:spMk id="12" creationId="{F5BB6969-D60C-29B4-57B4-DC799C0A5BB1}"/>
          </ac:spMkLst>
        </pc:spChg>
        <pc:spChg chg="add mod">
          <ac:chgData name="Palit, Tapti" userId="dec6fbcd-7598-406a-8cbf-504d4a3bac15" providerId="ADAL" clId="{ECD42228-5B96-4A72-B268-C46DF994E6B7}" dt="2024-01-29T23:50:07.326" v="83067" actId="1076"/>
          <ac:spMkLst>
            <pc:docMk/>
            <pc:sldMk cId="2449023462" sldId="1009"/>
            <ac:spMk id="13" creationId="{1637AB1B-B120-6924-D262-E5D73690FB39}"/>
          </ac:spMkLst>
        </pc:spChg>
        <pc:spChg chg="mod">
          <ac:chgData name="Palit, Tapti" userId="dec6fbcd-7598-406a-8cbf-504d4a3bac15" providerId="ADAL" clId="{ECD42228-5B96-4A72-B268-C46DF994E6B7}" dt="2024-01-30T00:41:59.709" v="83107" actId="1076"/>
          <ac:spMkLst>
            <pc:docMk/>
            <pc:sldMk cId="2449023462" sldId="1009"/>
            <ac:spMk id="15" creationId="{632CDA17-2240-B34F-44F8-5573404E1E94}"/>
          </ac:spMkLst>
        </pc:spChg>
        <pc:spChg chg="mod">
          <ac:chgData name="Palit, Tapti" userId="dec6fbcd-7598-406a-8cbf-504d4a3bac15" providerId="ADAL" clId="{ECD42228-5B96-4A72-B268-C46DF994E6B7}" dt="2024-01-30T00:42:25.958" v="83110" actId="1076"/>
          <ac:spMkLst>
            <pc:docMk/>
            <pc:sldMk cId="2449023462" sldId="1009"/>
            <ac:spMk id="27" creationId="{A514031C-BE6B-B376-1F8D-A6CBB52D164E}"/>
          </ac:spMkLst>
        </pc:spChg>
        <pc:spChg chg="mod">
          <ac:chgData name="Palit, Tapti" userId="dec6fbcd-7598-406a-8cbf-504d4a3bac15" providerId="ADAL" clId="{ECD42228-5B96-4A72-B268-C46DF994E6B7}" dt="2024-01-29T23:49:45.354" v="83066" actId="20577"/>
          <ac:spMkLst>
            <pc:docMk/>
            <pc:sldMk cId="2449023462" sldId="1009"/>
            <ac:spMk id="29" creationId="{B51B138B-CA6E-D442-540A-519FABFF1C4E}"/>
          </ac:spMkLst>
        </pc:spChg>
        <pc:cxnChg chg="mod">
          <ac:chgData name="Palit, Tapti" userId="dec6fbcd-7598-406a-8cbf-504d4a3bac15" providerId="ADAL" clId="{ECD42228-5B96-4A72-B268-C46DF994E6B7}" dt="2024-01-29T23:50:07.326" v="83067" actId="1076"/>
          <ac:cxnSpMkLst>
            <pc:docMk/>
            <pc:sldMk cId="2449023462" sldId="1009"/>
            <ac:cxnSpMk id="5" creationId="{925E64D1-9B5D-F27A-9F48-F69D09A7E1FC}"/>
          </ac:cxnSpMkLst>
        </pc:cxnChg>
        <pc:cxnChg chg="del">
          <ac:chgData name="Palit, Tapti" userId="dec6fbcd-7598-406a-8cbf-504d4a3bac15" providerId="ADAL" clId="{ECD42228-5B96-4A72-B268-C46DF994E6B7}" dt="2024-01-28T21:18:47.413" v="68920" actId="478"/>
          <ac:cxnSpMkLst>
            <pc:docMk/>
            <pc:sldMk cId="2449023462" sldId="1009"/>
            <ac:cxnSpMk id="7" creationId="{61D65FAB-D08A-1F97-5A56-A0AFDCACE3EE}"/>
          </ac:cxnSpMkLst>
        </pc:cxnChg>
        <pc:cxnChg chg="add mod">
          <ac:chgData name="Palit, Tapti" userId="dec6fbcd-7598-406a-8cbf-504d4a3bac15" providerId="ADAL" clId="{ECD42228-5B96-4A72-B268-C46DF994E6B7}" dt="2024-01-28T21:18:45.228" v="68919"/>
          <ac:cxnSpMkLst>
            <pc:docMk/>
            <pc:sldMk cId="2449023462" sldId="1009"/>
            <ac:cxnSpMk id="9" creationId="{BBCFC5AF-8B99-5AAC-85C1-3EFE21185E22}"/>
          </ac:cxnSpMkLst>
        </pc:cxnChg>
        <pc:cxnChg chg="del">
          <ac:chgData name="Palit, Tapti" userId="dec6fbcd-7598-406a-8cbf-504d4a3bac15" providerId="ADAL" clId="{ECD42228-5B96-4A72-B268-C46DF994E6B7}" dt="2024-01-28T21:26:48.781" v="69066" actId="478"/>
          <ac:cxnSpMkLst>
            <pc:docMk/>
            <pc:sldMk cId="2449023462" sldId="1009"/>
            <ac:cxnSpMk id="23" creationId="{D16509D8-28D2-A44B-77B1-1128B454B009}"/>
          </ac:cxnSpMkLst>
        </pc:cxnChg>
        <pc:cxnChg chg="del">
          <ac:chgData name="Palit, Tapti" userId="dec6fbcd-7598-406a-8cbf-504d4a3bac15" providerId="ADAL" clId="{ECD42228-5B96-4A72-B268-C46DF994E6B7}" dt="2024-01-28T21:26:48.781" v="69066" actId="478"/>
          <ac:cxnSpMkLst>
            <pc:docMk/>
            <pc:sldMk cId="2449023462" sldId="1009"/>
            <ac:cxnSpMk id="26" creationId="{CC017F9E-EDAB-28CE-0FC4-6DC0F6308385}"/>
          </ac:cxnSpMkLst>
        </pc:cxnChg>
      </pc:sldChg>
      <pc:sldChg chg="addSp delSp modSp del mod">
        <pc:chgData name="Palit, Tapti" userId="dec6fbcd-7598-406a-8cbf-504d4a3bac15" providerId="ADAL" clId="{ECD42228-5B96-4A72-B268-C46DF994E6B7}" dt="2024-01-30T01:07:43.965" v="83631" actId="47"/>
        <pc:sldMkLst>
          <pc:docMk/>
          <pc:sldMk cId="2829052815" sldId="1010"/>
        </pc:sldMkLst>
        <pc:spChg chg="add mod">
          <ac:chgData name="Palit, Tapti" userId="dec6fbcd-7598-406a-8cbf-504d4a3bac15" providerId="ADAL" clId="{ECD42228-5B96-4A72-B268-C46DF994E6B7}" dt="2024-01-28T21:19:41.597" v="68966"/>
          <ac:spMkLst>
            <pc:docMk/>
            <pc:sldMk cId="2829052815" sldId="1010"/>
            <ac:spMk id="2" creationId="{5B6E0F20-EB29-3005-2761-F1F57374ADA7}"/>
          </ac:spMkLst>
        </pc:spChg>
        <pc:spChg chg="mod">
          <ac:chgData name="Palit, Tapti" userId="dec6fbcd-7598-406a-8cbf-504d4a3bac15" providerId="ADAL" clId="{ECD42228-5B96-4A72-B268-C46DF994E6B7}" dt="2024-01-30T00:45:17.685" v="83144" actId="20577"/>
          <ac:spMkLst>
            <pc:docMk/>
            <pc:sldMk cId="2829052815" sldId="1010"/>
            <ac:spMk id="3" creationId="{F41F5800-0C87-D92F-5B6B-52E096B070E2}"/>
          </ac:spMkLst>
        </pc:spChg>
        <pc:spChg chg="add mod">
          <ac:chgData name="Palit, Tapti" userId="dec6fbcd-7598-406a-8cbf-504d4a3bac15" providerId="ADAL" clId="{ECD42228-5B96-4A72-B268-C46DF994E6B7}" dt="2024-01-30T00:44:51.921" v="83137"/>
          <ac:spMkLst>
            <pc:docMk/>
            <pc:sldMk cId="2829052815" sldId="1010"/>
            <ac:spMk id="7" creationId="{7A728FC0-04EA-40D4-44A8-29785FB64130}"/>
          </ac:spMkLst>
        </pc:spChg>
        <pc:spChg chg="mod">
          <ac:chgData name="Palit, Tapti" userId="dec6fbcd-7598-406a-8cbf-504d4a3bac15" providerId="ADAL" clId="{ECD42228-5B96-4A72-B268-C46DF994E6B7}" dt="2024-01-30T00:43:29.216" v="83117" actId="1076"/>
          <ac:spMkLst>
            <pc:docMk/>
            <pc:sldMk cId="2829052815" sldId="1010"/>
            <ac:spMk id="15" creationId="{632CDA17-2240-B34F-44F8-5573404E1E94}"/>
          </ac:spMkLst>
        </pc:spChg>
        <pc:spChg chg="add del mod">
          <ac:chgData name="Palit, Tapti" userId="dec6fbcd-7598-406a-8cbf-504d4a3bac15" providerId="ADAL" clId="{ECD42228-5B96-4A72-B268-C46DF994E6B7}" dt="2024-01-30T00:41:32.371" v="83095" actId="478"/>
          <ac:spMkLst>
            <pc:docMk/>
            <pc:sldMk cId="2829052815" sldId="1010"/>
            <ac:spMk id="19" creationId="{62A0C4CA-2A0C-7E20-4EEB-512723DBF9F9}"/>
          </ac:spMkLst>
        </pc:spChg>
        <pc:spChg chg="del">
          <ac:chgData name="Palit, Tapti" userId="dec6fbcd-7598-406a-8cbf-504d4a3bac15" providerId="ADAL" clId="{ECD42228-5B96-4A72-B268-C46DF994E6B7}" dt="2024-01-28T21:19:41.316" v="68965" actId="478"/>
          <ac:spMkLst>
            <pc:docMk/>
            <pc:sldMk cId="2829052815" sldId="1010"/>
            <ac:spMk id="21" creationId="{D7179A03-A83C-A828-EB03-DB0E95ED3A9F}"/>
          </ac:spMkLst>
        </pc:spChg>
        <pc:spChg chg="mod">
          <ac:chgData name="Palit, Tapti" userId="dec6fbcd-7598-406a-8cbf-504d4a3bac15" providerId="ADAL" clId="{ECD42228-5B96-4A72-B268-C46DF994E6B7}" dt="2024-01-30T00:45:13.513" v="83138" actId="20577"/>
          <ac:spMkLst>
            <pc:docMk/>
            <pc:sldMk cId="2829052815" sldId="1010"/>
            <ac:spMk id="24" creationId="{61E1D992-FB9B-AF0E-0524-B1AE2D228029}"/>
          </ac:spMkLst>
        </pc:spChg>
        <pc:spChg chg="del mod">
          <ac:chgData name="Palit, Tapti" userId="dec6fbcd-7598-406a-8cbf-504d4a3bac15" providerId="ADAL" clId="{ECD42228-5B96-4A72-B268-C46DF994E6B7}" dt="2024-01-30T00:44:51.412" v="83136" actId="478"/>
          <ac:spMkLst>
            <pc:docMk/>
            <pc:sldMk cId="2829052815" sldId="1010"/>
            <ac:spMk id="27" creationId="{A514031C-BE6B-B376-1F8D-A6CBB52D164E}"/>
          </ac:spMkLst>
        </pc:spChg>
        <pc:spChg chg="mod">
          <ac:chgData name="Palit, Tapti" userId="dec6fbcd-7598-406a-8cbf-504d4a3bac15" providerId="ADAL" clId="{ECD42228-5B96-4A72-B268-C46DF994E6B7}" dt="2024-01-28T21:30:14.063" v="69101"/>
          <ac:spMkLst>
            <pc:docMk/>
            <pc:sldMk cId="2829052815" sldId="1010"/>
            <ac:spMk id="29" creationId="{B51B138B-CA6E-D442-540A-519FABFF1C4E}"/>
          </ac:spMkLst>
        </pc:spChg>
        <pc:spChg chg="mod">
          <ac:chgData name="Palit, Tapti" userId="dec6fbcd-7598-406a-8cbf-504d4a3bac15" providerId="ADAL" clId="{ECD42228-5B96-4A72-B268-C46DF994E6B7}" dt="2024-01-30T00:45:27.072" v="83192" actId="20577"/>
          <ac:spMkLst>
            <pc:docMk/>
            <pc:sldMk cId="2829052815" sldId="1010"/>
            <ac:spMk id="31" creationId="{8066DF09-0DDE-0E4A-743E-1BD29398BBC7}"/>
          </ac:spMkLst>
        </pc:spChg>
        <pc:cxnChg chg="add mod">
          <ac:chgData name="Palit, Tapti" userId="dec6fbcd-7598-406a-8cbf-504d4a3bac15" providerId="ADAL" clId="{ECD42228-5B96-4A72-B268-C46DF994E6B7}" dt="2024-01-28T21:24:01.781" v="69041"/>
          <ac:cxnSpMkLst>
            <pc:docMk/>
            <pc:sldMk cId="2829052815" sldId="1010"/>
            <ac:cxnSpMk id="5" creationId="{8A7423F8-9EBF-AF45-08C7-66D51A00DF36}"/>
          </ac:cxnSpMkLst>
        </pc:cxnChg>
        <pc:cxnChg chg="del">
          <ac:chgData name="Palit, Tapti" userId="dec6fbcd-7598-406a-8cbf-504d4a3bac15" providerId="ADAL" clId="{ECD42228-5B96-4A72-B268-C46DF994E6B7}" dt="2024-01-28T21:24:03.688" v="69042" actId="478"/>
          <ac:cxnSpMkLst>
            <pc:docMk/>
            <pc:sldMk cId="2829052815" sldId="1010"/>
            <ac:cxnSpMk id="7" creationId="{61D65FAB-D08A-1F97-5A56-A0AFDCACE3EE}"/>
          </ac:cxnSpMkLst>
        </pc:cxnChg>
        <pc:cxnChg chg="del">
          <ac:chgData name="Palit, Tapti" userId="dec6fbcd-7598-406a-8cbf-504d4a3bac15" providerId="ADAL" clId="{ECD42228-5B96-4A72-B268-C46DF994E6B7}" dt="2024-01-28T21:24:44.933" v="69049" actId="478"/>
          <ac:cxnSpMkLst>
            <pc:docMk/>
            <pc:sldMk cId="2829052815" sldId="1010"/>
            <ac:cxnSpMk id="23" creationId="{D16509D8-28D2-A44B-77B1-1128B454B009}"/>
          </ac:cxnSpMkLst>
        </pc:cxnChg>
        <pc:cxnChg chg="del">
          <ac:chgData name="Palit, Tapti" userId="dec6fbcd-7598-406a-8cbf-504d4a3bac15" providerId="ADAL" clId="{ECD42228-5B96-4A72-B268-C46DF994E6B7}" dt="2024-01-28T21:24:47.170" v="69050" actId="478"/>
          <ac:cxnSpMkLst>
            <pc:docMk/>
            <pc:sldMk cId="2829052815" sldId="1010"/>
            <ac:cxnSpMk id="26" creationId="{CC017F9E-EDAB-28CE-0FC4-6DC0F6308385}"/>
          </ac:cxnSpMkLst>
        </pc:cxnChg>
      </pc:sldChg>
      <pc:sldChg chg="addSp delSp modSp del mod">
        <pc:chgData name="Palit, Tapti" userId="dec6fbcd-7598-406a-8cbf-504d4a3bac15" providerId="ADAL" clId="{ECD42228-5B96-4A72-B268-C46DF994E6B7}" dt="2024-01-30T00:55:05.595" v="83385" actId="47"/>
        <pc:sldMkLst>
          <pc:docMk/>
          <pc:sldMk cId="2580900859" sldId="1011"/>
        </pc:sldMkLst>
        <pc:spChg chg="add mod">
          <ac:chgData name="Palit, Tapti" userId="dec6fbcd-7598-406a-8cbf-504d4a3bac15" providerId="ADAL" clId="{ECD42228-5B96-4A72-B268-C46DF994E6B7}" dt="2024-01-28T21:19:28.210" v="68960"/>
          <ac:spMkLst>
            <pc:docMk/>
            <pc:sldMk cId="2580900859" sldId="1011"/>
            <ac:spMk id="5" creationId="{03527347-AF5A-D03C-77A4-BE5A0BD2FB39}"/>
          </ac:spMkLst>
        </pc:spChg>
        <pc:spChg chg="add mod">
          <ac:chgData name="Palit, Tapti" userId="dec6fbcd-7598-406a-8cbf-504d4a3bac15" providerId="ADAL" clId="{ECD42228-5B96-4A72-B268-C46DF994E6B7}" dt="2024-01-29T23:50:24.320" v="83070"/>
          <ac:spMkLst>
            <pc:docMk/>
            <pc:sldMk cId="2580900859" sldId="1011"/>
            <ac:spMk id="5" creationId="{4222C0D6-4E9D-BF1D-4761-2D5CBBF7520C}"/>
          </ac:spMkLst>
        </pc:spChg>
        <pc:spChg chg="add del mod">
          <ac:chgData name="Palit, Tapti" userId="dec6fbcd-7598-406a-8cbf-504d4a3bac15" providerId="ADAL" clId="{ECD42228-5B96-4A72-B268-C46DF994E6B7}" dt="2024-01-29T23:50:23.760" v="83069" actId="478"/>
          <ac:spMkLst>
            <pc:docMk/>
            <pc:sldMk cId="2580900859" sldId="1011"/>
            <ac:spMk id="8" creationId="{76AC31DF-4FFD-86A2-130F-5D75796AD6CA}"/>
          </ac:spMkLst>
        </pc:spChg>
        <pc:spChg chg="add mod">
          <ac:chgData name="Palit, Tapti" userId="dec6fbcd-7598-406a-8cbf-504d4a3bac15" providerId="ADAL" clId="{ECD42228-5B96-4A72-B268-C46DF994E6B7}" dt="2024-01-29T23:50:24.320" v="83070"/>
          <ac:spMkLst>
            <pc:docMk/>
            <pc:sldMk cId="2580900859" sldId="1011"/>
            <ac:spMk id="10" creationId="{4F6DD61D-AC20-5570-15EC-835B7CF593B8}"/>
          </ac:spMkLst>
        </pc:spChg>
        <pc:spChg chg="add mod">
          <ac:chgData name="Palit, Tapti" userId="dec6fbcd-7598-406a-8cbf-504d4a3bac15" providerId="ADAL" clId="{ECD42228-5B96-4A72-B268-C46DF994E6B7}" dt="2024-01-29T23:50:24.320" v="83070"/>
          <ac:spMkLst>
            <pc:docMk/>
            <pc:sldMk cId="2580900859" sldId="1011"/>
            <ac:spMk id="12" creationId="{0CC6220E-2662-15BA-CA4A-BF32735FD872}"/>
          </ac:spMkLst>
        </pc:spChg>
        <pc:spChg chg="add mod">
          <ac:chgData name="Palit, Tapti" userId="dec6fbcd-7598-406a-8cbf-504d4a3bac15" providerId="ADAL" clId="{ECD42228-5B96-4A72-B268-C46DF994E6B7}" dt="2024-01-29T23:50:24.320" v="83070"/>
          <ac:spMkLst>
            <pc:docMk/>
            <pc:sldMk cId="2580900859" sldId="1011"/>
            <ac:spMk id="13" creationId="{EAEE7A51-8B64-1A99-7731-56C7545448D0}"/>
          </ac:spMkLst>
        </pc:spChg>
        <pc:spChg chg="mod">
          <ac:chgData name="Palit, Tapti" userId="dec6fbcd-7598-406a-8cbf-504d4a3bac15" providerId="ADAL" clId="{ECD42228-5B96-4A72-B268-C46DF994E6B7}" dt="2024-01-30T00:42:14.403" v="83109" actId="1076"/>
          <ac:spMkLst>
            <pc:docMk/>
            <pc:sldMk cId="2580900859" sldId="1011"/>
            <ac:spMk id="15" creationId="{632CDA17-2240-B34F-44F8-5573404E1E94}"/>
          </ac:spMkLst>
        </pc:spChg>
        <pc:spChg chg="add mod">
          <ac:chgData name="Palit, Tapti" userId="dec6fbcd-7598-406a-8cbf-504d4a3bac15" providerId="ADAL" clId="{ECD42228-5B96-4A72-B268-C46DF994E6B7}" dt="2024-01-29T23:50:24.320" v="83070"/>
          <ac:spMkLst>
            <pc:docMk/>
            <pc:sldMk cId="2580900859" sldId="1011"/>
            <ac:spMk id="16" creationId="{1F22ADAC-F6CE-A377-B4A8-40E3E253C509}"/>
          </ac:spMkLst>
        </pc:spChg>
        <pc:spChg chg="add mod">
          <ac:chgData name="Palit, Tapti" userId="dec6fbcd-7598-406a-8cbf-504d4a3bac15" providerId="ADAL" clId="{ECD42228-5B96-4A72-B268-C46DF994E6B7}" dt="2024-01-29T23:50:41.309" v="83072"/>
          <ac:spMkLst>
            <pc:docMk/>
            <pc:sldMk cId="2580900859" sldId="1011"/>
            <ac:spMk id="17" creationId="{CDCA4CF0-89A7-E1DA-5E0E-AAB3CB470A49}"/>
          </ac:spMkLst>
        </pc:spChg>
        <pc:spChg chg="del">
          <ac:chgData name="Palit, Tapti" userId="dec6fbcd-7598-406a-8cbf-504d4a3bac15" providerId="ADAL" clId="{ECD42228-5B96-4A72-B268-C46DF994E6B7}" dt="2024-01-29T23:50:23.760" v="83069" actId="478"/>
          <ac:spMkLst>
            <pc:docMk/>
            <pc:sldMk cId="2580900859" sldId="1011"/>
            <ac:spMk id="18" creationId="{0BCA0547-F6B6-70BB-5E1F-CC3907292E09}"/>
          </ac:spMkLst>
        </pc:spChg>
        <pc:spChg chg="del">
          <ac:chgData name="Palit, Tapti" userId="dec6fbcd-7598-406a-8cbf-504d4a3bac15" providerId="ADAL" clId="{ECD42228-5B96-4A72-B268-C46DF994E6B7}" dt="2024-01-29T23:50:23.760" v="83069" actId="478"/>
          <ac:spMkLst>
            <pc:docMk/>
            <pc:sldMk cId="2580900859" sldId="1011"/>
            <ac:spMk id="24" creationId="{F5EB6ECF-2B21-E13E-B882-300FC3E908D5}"/>
          </ac:spMkLst>
        </pc:spChg>
        <pc:spChg chg="del">
          <ac:chgData name="Palit, Tapti" userId="dec6fbcd-7598-406a-8cbf-504d4a3bac15" providerId="ADAL" clId="{ECD42228-5B96-4A72-B268-C46DF994E6B7}" dt="2024-01-28T21:19:32.672" v="68961" actId="478"/>
          <ac:spMkLst>
            <pc:docMk/>
            <pc:sldMk cId="2580900859" sldId="1011"/>
            <ac:spMk id="25" creationId="{C08589F2-1AB1-D63A-BC4D-22C85B6593C2}"/>
          </ac:spMkLst>
        </pc:spChg>
        <pc:spChg chg="add mod">
          <ac:chgData name="Palit, Tapti" userId="dec6fbcd-7598-406a-8cbf-504d4a3bac15" providerId="ADAL" clId="{ECD42228-5B96-4A72-B268-C46DF994E6B7}" dt="2024-01-29T23:51:58.798" v="83083" actId="1076"/>
          <ac:spMkLst>
            <pc:docMk/>
            <pc:sldMk cId="2580900859" sldId="1011"/>
            <ac:spMk id="25" creationId="{D2F0CAF5-3413-D226-EA05-554168569B99}"/>
          </ac:spMkLst>
        </pc:spChg>
        <pc:spChg chg="del mod">
          <ac:chgData name="Palit, Tapti" userId="dec6fbcd-7598-406a-8cbf-504d4a3bac15" providerId="ADAL" clId="{ECD42228-5B96-4A72-B268-C46DF994E6B7}" dt="2024-01-30T00:42:33.033" v="83113" actId="478"/>
          <ac:spMkLst>
            <pc:docMk/>
            <pc:sldMk cId="2580900859" sldId="1011"/>
            <ac:spMk id="27" creationId="{A514031C-BE6B-B376-1F8D-A6CBB52D164E}"/>
          </ac:spMkLst>
        </pc:spChg>
        <pc:spChg chg="del">
          <ac:chgData name="Palit, Tapti" userId="dec6fbcd-7598-406a-8cbf-504d4a3bac15" providerId="ADAL" clId="{ECD42228-5B96-4A72-B268-C46DF994E6B7}" dt="2024-01-29T23:50:23.760" v="83069" actId="478"/>
          <ac:spMkLst>
            <pc:docMk/>
            <pc:sldMk cId="2580900859" sldId="1011"/>
            <ac:spMk id="28" creationId="{7E896B00-018F-CCAE-D730-D6F09C757594}"/>
          </ac:spMkLst>
        </pc:spChg>
        <pc:spChg chg="mod">
          <ac:chgData name="Palit, Tapti" userId="dec6fbcd-7598-406a-8cbf-504d4a3bac15" providerId="ADAL" clId="{ECD42228-5B96-4A72-B268-C46DF994E6B7}" dt="2024-01-29T23:50:36.598" v="83071" actId="6549"/>
          <ac:spMkLst>
            <pc:docMk/>
            <pc:sldMk cId="2580900859" sldId="1011"/>
            <ac:spMk id="29" creationId="{B51B138B-CA6E-D442-540A-519FABFF1C4E}"/>
          </ac:spMkLst>
        </pc:spChg>
        <pc:spChg chg="del">
          <ac:chgData name="Palit, Tapti" userId="dec6fbcd-7598-406a-8cbf-504d4a3bac15" providerId="ADAL" clId="{ECD42228-5B96-4A72-B268-C46DF994E6B7}" dt="2024-01-29T23:50:23.760" v="83069" actId="478"/>
          <ac:spMkLst>
            <pc:docMk/>
            <pc:sldMk cId="2580900859" sldId="1011"/>
            <ac:spMk id="30" creationId="{8690D08E-2392-0B78-CD59-63902FDD1BE1}"/>
          </ac:spMkLst>
        </pc:spChg>
        <pc:spChg chg="add mod">
          <ac:chgData name="Palit, Tapti" userId="dec6fbcd-7598-406a-8cbf-504d4a3bac15" providerId="ADAL" clId="{ECD42228-5B96-4A72-B268-C46DF994E6B7}" dt="2024-01-30T00:42:33.572" v="83114"/>
          <ac:spMkLst>
            <pc:docMk/>
            <pc:sldMk cId="2580900859" sldId="1011"/>
            <ac:spMk id="33" creationId="{947D29D2-8F9A-49AA-E1AE-A2B680664442}"/>
          </ac:spMkLst>
        </pc:spChg>
        <pc:cxnChg chg="del">
          <ac:chgData name="Palit, Tapti" userId="dec6fbcd-7598-406a-8cbf-504d4a3bac15" providerId="ADAL" clId="{ECD42228-5B96-4A72-B268-C46DF994E6B7}" dt="2024-01-28T21:20:55.528" v="68988" actId="478"/>
          <ac:cxnSpMkLst>
            <pc:docMk/>
            <pc:sldMk cId="2580900859" sldId="1011"/>
            <ac:cxnSpMk id="7" creationId="{61D65FAB-D08A-1F97-5A56-A0AFDCACE3EE}"/>
          </ac:cxnSpMkLst>
        </pc:cxnChg>
        <pc:cxnChg chg="add mod">
          <ac:chgData name="Palit, Tapti" userId="dec6fbcd-7598-406a-8cbf-504d4a3bac15" providerId="ADAL" clId="{ECD42228-5B96-4A72-B268-C46DF994E6B7}" dt="2024-01-29T23:50:24.320" v="83070"/>
          <ac:cxnSpMkLst>
            <pc:docMk/>
            <pc:sldMk cId="2580900859" sldId="1011"/>
            <ac:cxnSpMk id="7" creationId="{75F51ADE-9BCC-FA0E-E8AE-92108B6F0334}"/>
          </ac:cxnSpMkLst>
        </pc:cxnChg>
        <pc:cxnChg chg="add mod">
          <ac:chgData name="Palit, Tapti" userId="dec6fbcd-7598-406a-8cbf-504d4a3bac15" providerId="ADAL" clId="{ECD42228-5B96-4A72-B268-C46DF994E6B7}" dt="2024-01-28T21:20:53.474" v="68987"/>
          <ac:cxnSpMkLst>
            <pc:docMk/>
            <pc:sldMk cId="2580900859" sldId="1011"/>
            <ac:cxnSpMk id="9" creationId="{EE52514C-AEBA-D309-039F-076E18C0694D}"/>
          </ac:cxnSpMkLst>
        </pc:cxnChg>
        <pc:cxnChg chg="del mod">
          <ac:chgData name="Palit, Tapti" userId="dec6fbcd-7598-406a-8cbf-504d4a3bac15" providerId="ADAL" clId="{ECD42228-5B96-4A72-B268-C46DF994E6B7}" dt="2024-01-29T23:51:15.746" v="83077" actId="478"/>
          <ac:cxnSpMkLst>
            <pc:docMk/>
            <pc:sldMk cId="2580900859" sldId="1011"/>
            <ac:cxnSpMk id="14" creationId="{E3057DF5-1ED5-9116-B096-D42DE1A11886}"/>
          </ac:cxnSpMkLst>
        </pc:cxnChg>
        <pc:cxnChg chg="del mod">
          <ac:chgData name="Palit, Tapti" userId="dec6fbcd-7598-406a-8cbf-504d4a3bac15" providerId="ADAL" clId="{ECD42228-5B96-4A72-B268-C46DF994E6B7}" dt="2024-01-29T23:50:23.760" v="83069" actId="478"/>
          <ac:cxnSpMkLst>
            <pc:docMk/>
            <pc:sldMk cId="2580900859" sldId="1011"/>
            <ac:cxnSpMk id="19" creationId="{8D92BDAF-8408-5E98-485C-93BA575839DD}"/>
          </ac:cxnSpMkLst>
        </pc:cxnChg>
        <pc:cxnChg chg="add mod">
          <ac:chgData name="Palit, Tapti" userId="dec6fbcd-7598-406a-8cbf-504d4a3bac15" providerId="ADAL" clId="{ECD42228-5B96-4A72-B268-C46DF994E6B7}" dt="2024-01-29T23:51:58.798" v="83083" actId="1076"/>
          <ac:cxnSpMkLst>
            <pc:docMk/>
            <pc:sldMk cId="2580900859" sldId="1011"/>
            <ac:cxnSpMk id="23" creationId="{1031B1DE-F250-DE79-81C2-5C1ECEFBFEEA}"/>
          </ac:cxnSpMkLst>
        </pc:cxnChg>
        <pc:cxnChg chg="del">
          <ac:chgData name="Palit, Tapti" userId="dec6fbcd-7598-406a-8cbf-504d4a3bac15" providerId="ADAL" clId="{ECD42228-5B96-4A72-B268-C46DF994E6B7}" dt="2024-01-28T21:26:19.641" v="69060" actId="478"/>
          <ac:cxnSpMkLst>
            <pc:docMk/>
            <pc:sldMk cId="2580900859" sldId="1011"/>
            <ac:cxnSpMk id="23" creationId="{D16509D8-28D2-A44B-77B1-1128B454B009}"/>
          </ac:cxnSpMkLst>
        </pc:cxnChg>
        <pc:cxnChg chg="del">
          <ac:chgData name="Palit, Tapti" userId="dec6fbcd-7598-406a-8cbf-504d4a3bac15" providerId="ADAL" clId="{ECD42228-5B96-4A72-B268-C46DF994E6B7}" dt="2024-01-28T21:26:19.641" v="69060" actId="478"/>
          <ac:cxnSpMkLst>
            <pc:docMk/>
            <pc:sldMk cId="2580900859" sldId="1011"/>
            <ac:cxnSpMk id="26" creationId="{CC017F9E-EDAB-28CE-0FC4-6DC0F6308385}"/>
          </ac:cxnSpMkLst>
        </pc:cxnChg>
      </pc:sldChg>
      <pc:sldChg chg="addSp delSp modSp del mod">
        <pc:chgData name="Palit, Tapti" userId="dec6fbcd-7598-406a-8cbf-504d4a3bac15" providerId="ADAL" clId="{ECD42228-5B96-4A72-B268-C46DF994E6B7}" dt="2024-01-29T23:53:07.511" v="83092" actId="47"/>
        <pc:sldMkLst>
          <pc:docMk/>
          <pc:sldMk cId="1902476853" sldId="1013"/>
        </pc:sldMkLst>
        <pc:spChg chg="add mod">
          <ac:chgData name="Palit, Tapti" userId="dec6fbcd-7598-406a-8cbf-504d4a3bac15" providerId="ADAL" clId="{ECD42228-5B96-4A72-B268-C46DF994E6B7}" dt="2024-01-28T21:19:37.671" v="68964"/>
          <ac:spMkLst>
            <pc:docMk/>
            <pc:sldMk cId="1902476853" sldId="1013"/>
            <ac:spMk id="11" creationId="{934BC510-7EEC-DFDA-B9FD-E51DC7C57D3B}"/>
          </ac:spMkLst>
        </pc:spChg>
        <pc:spChg chg="mod">
          <ac:chgData name="Palit, Tapti" userId="dec6fbcd-7598-406a-8cbf-504d4a3bac15" providerId="ADAL" clId="{ECD42228-5B96-4A72-B268-C46DF994E6B7}" dt="2024-01-28T21:21:42.753" v="68999"/>
          <ac:spMkLst>
            <pc:docMk/>
            <pc:sldMk cId="1902476853" sldId="1013"/>
            <ac:spMk id="15" creationId="{632CDA17-2240-B34F-44F8-5573404E1E94}"/>
          </ac:spMkLst>
        </pc:spChg>
        <pc:spChg chg="mod">
          <ac:chgData name="Palit, Tapti" userId="dec6fbcd-7598-406a-8cbf-504d4a3bac15" providerId="ADAL" clId="{ECD42228-5B96-4A72-B268-C46DF994E6B7}" dt="2024-01-28T21:21:32.244" v="68997" actId="1038"/>
          <ac:spMkLst>
            <pc:docMk/>
            <pc:sldMk cId="1902476853" sldId="1013"/>
            <ac:spMk id="19" creationId="{62A0C4CA-2A0C-7E20-4EEB-512723DBF9F9}"/>
          </ac:spMkLst>
        </pc:spChg>
        <pc:spChg chg="del">
          <ac:chgData name="Palit, Tapti" userId="dec6fbcd-7598-406a-8cbf-504d4a3bac15" providerId="ADAL" clId="{ECD42228-5B96-4A72-B268-C46DF994E6B7}" dt="2024-01-28T21:19:37.301" v="68963" actId="478"/>
          <ac:spMkLst>
            <pc:docMk/>
            <pc:sldMk cId="1902476853" sldId="1013"/>
            <ac:spMk id="21" creationId="{D7179A03-A83C-A828-EB03-DB0E95ED3A9F}"/>
          </ac:spMkLst>
        </pc:spChg>
        <pc:spChg chg="del">
          <ac:chgData name="Palit, Tapti" userId="dec6fbcd-7598-406a-8cbf-504d4a3bac15" providerId="ADAL" clId="{ECD42228-5B96-4A72-B268-C46DF994E6B7}" dt="2024-01-26T14:30:38.737" v="60649" actId="478"/>
          <ac:spMkLst>
            <pc:docMk/>
            <pc:sldMk cId="1902476853" sldId="1013"/>
            <ac:spMk id="24" creationId="{61E1D992-FB9B-AF0E-0524-B1AE2D228029}"/>
          </ac:spMkLst>
        </pc:spChg>
        <pc:spChg chg="mod">
          <ac:chgData name="Palit, Tapti" userId="dec6fbcd-7598-406a-8cbf-504d4a3bac15" providerId="ADAL" clId="{ECD42228-5B96-4A72-B268-C46DF994E6B7}" dt="2024-01-26T14:58:16.257" v="60684" actId="20577"/>
          <ac:spMkLst>
            <pc:docMk/>
            <pc:sldMk cId="1902476853" sldId="1013"/>
            <ac:spMk id="27" creationId="{A514031C-BE6B-B376-1F8D-A6CBB52D164E}"/>
          </ac:spMkLst>
        </pc:spChg>
        <pc:spChg chg="mod">
          <ac:chgData name="Palit, Tapti" userId="dec6fbcd-7598-406a-8cbf-504d4a3bac15" providerId="ADAL" clId="{ECD42228-5B96-4A72-B268-C46DF994E6B7}" dt="2024-01-28T21:26:01.144" v="69057" actId="692"/>
          <ac:spMkLst>
            <pc:docMk/>
            <pc:sldMk cId="1902476853" sldId="1013"/>
            <ac:spMk id="29" creationId="{B51B138B-CA6E-D442-540A-519FABFF1C4E}"/>
          </ac:spMkLst>
        </pc:spChg>
        <pc:cxnChg chg="del">
          <ac:chgData name="Palit, Tapti" userId="dec6fbcd-7598-406a-8cbf-504d4a3bac15" providerId="ADAL" clId="{ECD42228-5B96-4A72-B268-C46DF994E6B7}" dt="2024-01-28T21:21:59.110" v="69001" actId="478"/>
          <ac:cxnSpMkLst>
            <pc:docMk/>
            <pc:sldMk cId="1902476853" sldId="1013"/>
            <ac:cxnSpMk id="7" creationId="{61D65FAB-D08A-1F97-5A56-A0AFDCACE3EE}"/>
          </ac:cxnSpMkLst>
        </pc:cxnChg>
        <pc:cxnChg chg="add mod">
          <ac:chgData name="Palit, Tapti" userId="dec6fbcd-7598-406a-8cbf-504d4a3bac15" providerId="ADAL" clId="{ECD42228-5B96-4A72-B268-C46DF994E6B7}" dt="2024-01-28T21:21:59.527" v="69002"/>
          <ac:cxnSpMkLst>
            <pc:docMk/>
            <pc:sldMk cId="1902476853" sldId="1013"/>
            <ac:cxnSpMk id="13" creationId="{10574F4B-AF2F-1CA2-04FC-138012FD756E}"/>
          </ac:cxnSpMkLst>
        </pc:cxnChg>
        <pc:cxnChg chg="mod">
          <ac:chgData name="Palit, Tapti" userId="dec6fbcd-7598-406a-8cbf-504d4a3bac15" providerId="ADAL" clId="{ECD42228-5B96-4A72-B268-C46DF994E6B7}" dt="2024-01-28T21:25:57.464" v="69055" actId="1076"/>
          <ac:cxnSpMkLst>
            <pc:docMk/>
            <pc:sldMk cId="1902476853" sldId="1013"/>
            <ac:cxnSpMk id="14" creationId="{E3057DF5-1ED5-9116-B096-D42DE1A11886}"/>
          </ac:cxnSpMkLst>
        </pc:cxnChg>
        <pc:cxnChg chg="del">
          <ac:chgData name="Palit, Tapti" userId="dec6fbcd-7598-406a-8cbf-504d4a3bac15" providerId="ADAL" clId="{ECD42228-5B96-4A72-B268-C46DF994E6B7}" dt="2024-01-28T21:25:50.619" v="69054" actId="478"/>
          <ac:cxnSpMkLst>
            <pc:docMk/>
            <pc:sldMk cId="1902476853" sldId="1013"/>
            <ac:cxnSpMk id="23" creationId="{D16509D8-28D2-A44B-77B1-1128B454B009}"/>
          </ac:cxnSpMkLst>
        </pc:cxnChg>
        <pc:cxnChg chg="del">
          <ac:chgData name="Palit, Tapti" userId="dec6fbcd-7598-406a-8cbf-504d4a3bac15" providerId="ADAL" clId="{ECD42228-5B96-4A72-B268-C46DF994E6B7}" dt="2024-01-28T21:25:50.619" v="69054" actId="478"/>
          <ac:cxnSpMkLst>
            <pc:docMk/>
            <pc:sldMk cId="1902476853" sldId="1013"/>
            <ac:cxnSpMk id="26" creationId="{CC017F9E-EDAB-28CE-0FC4-6DC0F6308385}"/>
          </ac:cxnSpMkLst>
        </pc:cxnChg>
      </pc:sldChg>
      <pc:sldChg chg="addSp delSp modSp del mod">
        <pc:chgData name="Palit, Tapti" userId="dec6fbcd-7598-406a-8cbf-504d4a3bac15" providerId="ADAL" clId="{ECD42228-5B96-4A72-B268-C46DF994E6B7}" dt="2024-01-30T02:12:28.699" v="83740" actId="47"/>
        <pc:sldMkLst>
          <pc:docMk/>
          <pc:sldMk cId="339716786" sldId="1014"/>
        </pc:sldMkLst>
        <pc:spChg chg="add mod">
          <ac:chgData name="Palit, Tapti" userId="dec6fbcd-7598-406a-8cbf-504d4a3bac15" providerId="ADAL" clId="{ECD42228-5B96-4A72-B268-C46DF994E6B7}" dt="2024-01-30T00:45:34.184" v="83193"/>
          <ac:spMkLst>
            <pc:docMk/>
            <pc:sldMk cId="339716786" sldId="1014"/>
            <ac:spMk id="7" creationId="{DB0B2318-0A33-91A9-545F-CEA8A5110467}"/>
          </ac:spMkLst>
        </pc:spChg>
        <pc:spChg chg="add mod">
          <ac:chgData name="Palit, Tapti" userId="dec6fbcd-7598-406a-8cbf-504d4a3bac15" providerId="ADAL" clId="{ECD42228-5B96-4A72-B268-C46DF994E6B7}" dt="2024-01-28T21:19:45.233" v="68968"/>
          <ac:spMkLst>
            <pc:docMk/>
            <pc:sldMk cId="339716786" sldId="1014"/>
            <ac:spMk id="13" creationId="{24A7F9D6-B685-B3F2-3C86-D8C5FCD120B2}"/>
          </ac:spMkLst>
        </pc:spChg>
        <pc:spChg chg="mod">
          <ac:chgData name="Palit, Tapti" userId="dec6fbcd-7598-406a-8cbf-504d4a3bac15" providerId="ADAL" clId="{ECD42228-5B96-4A72-B268-C46DF994E6B7}" dt="2024-01-30T00:43:39.730" v="83118" actId="1076"/>
          <ac:spMkLst>
            <pc:docMk/>
            <pc:sldMk cId="339716786" sldId="1014"/>
            <ac:spMk id="15" creationId="{632CDA17-2240-B34F-44F8-5573404E1E94}"/>
          </ac:spMkLst>
        </pc:spChg>
        <pc:spChg chg="del mod">
          <ac:chgData name="Palit, Tapti" userId="dec6fbcd-7598-406a-8cbf-504d4a3bac15" providerId="ADAL" clId="{ECD42228-5B96-4A72-B268-C46DF994E6B7}" dt="2024-01-28T21:29:48.142" v="69099" actId="478"/>
          <ac:spMkLst>
            <pc:docMk/>
            <pc:sldMk cId="339716786" sldId="1014"/>
            <ac:spMk id="19" creationId="{62A0C4CA-2A0C-7E20-4EEB-512723DBF9F9}"/>
          </ac:spMkLst>
        </pc:spChg>
        <pc:spChg chg="del">
          <ac:chgData name="Palit, Tapti" userId="dec6fbcd-7598-406a-8cbf-504d4a3bac15" providerId="ADAL" clId="{ECD42228-5B96-4A72-B268-C46DF994E6B7}" dt="2024-01-28T21:19:44.937" v="68967" actId="478"/>
          <ac:spMkLst>
            <pc:docMk/>
            <pc:sldMk cId="339716786" sldId="1014"/>
            <ac:spMk id="21" creationId="{D7179A03-A83C-A828-EB03-DB0E95ED3A9F}"/>
          </ac:spMkLst>
        </pc:spChg>
        <pc:spChg chg="mod">
          <ac:chgData name="Palit, Tapti" userId="dec6fbcd-7598-406a-8cbf-504d4a3bac15" providerId="ADAL" clId="{ECD42228-5B96-4A72-B268-C46DF994E6B7}" dt="2024-01-26T14:00:18.940" v="60646" actId="5793"/>
          <ac:spMkLst>
            <pc:docMk/>
            <pc:sldMk cId="339716786" sldId="1014"/>
            <ac:spMk id="24" creationId="{61E1D992-FB9B-AF0E-0524-B1AE2D228029}"/>
          </ac:spMkLst>
        </pc:spChg>
        <pc:spChg chg="add mod">
          <ac:chgData name="Palit, Tapti" userId="dec6fbcd-7598-406a-8cbf-504d4a3bac15" providerId="ADAL" clId="{ECD42228-5B96-4A72-B268-C46DF994E6B7}" dt="2024-01-30T00:43:45.510" v="83119" actId="1076"/>
          <ac:spMkLst>
            <pc:docMk/>
            <pc:sldMk cId="339716786" sldId="1014"/>
            <ac:spMk id="25" creationId="{2546B71F-EBBF-68C8-EF81-E22594154AF7}"/>
          </ac:spMkLst>
        </pc:spChg>
        <pc:spChg chg="del">
          <ac:chgData name="Palit, Tapti" userId="dec6fbcd-7598-406a-8cbf-504d4a3bac15" providerId="ADAL" clId="{ECD42228-5B96-4A72-B268-C46DF994E6B7}" dt="2024-01-30T00:45:36.530" v="83194" actId="478"/>
          <ac:spMkLst>
            <pc:docMk/>
            <pc:sldMk cId="339716786" sldId="1014"/>
            <ac:spMk id="27" creationId="{A514031C-BE6B-B376-1F8D-A6CBB52D164E}"/>
          </ac:spMkLst>
        </pc:spChg>
        <pc:spChg chg="mod">
          <ac:chgData name="Palit, Tapti" userId="dec6fbcd-7598-406a-8cbf-504d4a3bac15" providerId="ADAL" clId="{ECD42228-5B96-4A72-B268-C46DF994E6B7}" dt="2024-01-29T03:56:20.417" v="75286" actId="20577"/>
          <ac:spMkLst>
            <pc:docMk/>
            <pc:sldMk cId="339716786" sldId="1014"/>
            <ac:spMk id="29" creationId="{B51B138B-CA6E-D442-540A-519FABFF1C4E}"/>
          </ac:spMkLst>
        </pc:spChg>
        <pc:cxnChg chg="del">
          <ac:chgData name="Palit, Tapti" userId="dec6fbcd-7598-406a-8cbf-504d4a3bac15" providerId="ADAL" clId="{ECD42228-5B96-4A72-B268-C46DF994E6B7}" dt="2024-01-28T21:30:28.990" v="69102" actId="478"/>
          <ac:cxnSpMkLst>
            <pc:docMk/>
            <pc:sldMk cId="339716786" sldId="1014"/>
            <ac:cxnSpMk id="7" creationId="{61D65FAB-D08A-1F97-5A56-A0AFDCACE3EE}"/>
          </ac:cxnSpMkLst>
        </pc:cxnChg>
        <pc:cxnChg chg="mod">
          <ac:chgData name="Palit, Tapti" userId="dec6fbcd-7598-406a-8cbf-504d4a3bac15" providerId="ADAL" clId="{ECD42228-5B96-4A72-B268-C46DF994E6B7}" dt="2024-01-28T21:31:12.447" v="69113" actId="14100"/>
          <ac:cxnSpMkLst>
            <pc:docMk/>
            <pc:sldMk cId="339716786" sldId="1014"/>
            <ac:cxnSpMk id="14" creationId="{E3057DF5-1ED5-9116-B096-D42DE1A11886}"/>
          </ac:cxnSpMkLst>
        </pc:cxnChg>
        <pc:cxnChg chg="del">
          <ac:chgData name="Palit, Tapti" userId="dec6fbcd-7598-406a-8cbf-504d4a3bac15" providerId="ADAL" clId="{ECD42228-5B96-4A72-B268-C46DF994E6B7}" dt="2024-01-28T21:30:35.429" v="69105" actId="478"/>
          <ac:cxnSpMkLst>
            <pc:docMk/>
            <pc:sldMk cId="339716786" sldId="1014"/>
            <ac:cxnSpMk id="23" creationId="{D16509D8-28D2-A44B-77B1-1128B454B009}"/>
          </ac:cxnSpMkLst>
        </pc:cxnChg>
        <pc:cxnChg chg="del">
          <ac:chgData name="Palit, Tapti" userId="dec6fbcd-7598-406a-8cbf-504d4a3bac15" providerId="ADAL" clId="{ECD42228-5B96-4A72-B268-C46DF994E6B7}" dt="2024-01-28T21:30:37.886" v="69106" actId="478"/>
          <ac:cxnSpMkLst>
            <pc:docMk/>
            <pc:sldMk cId="339716786" sldId="1014"/>
            <ac:cxnSpMk id="26" creationId="{CC017F9E-EDAB-28CE-0FC4-6DC0F6308385}"/>
          </ac:cxnSpMkLst>
        </pc:cxnChg>
        <pc:cxnChg chg="add mod">
          <ac:chgData name="Palit, Tapti" userId="dec6fbcd-7598-406a-8cbf-504d4a3bac15" providerId="ADAL" clId="{ECD42228-5B96-4A72-B268-C46DF994E6B7}" dt="2024-01-28T21:30:29.326" v="69103"/>
          <ac:cxnSpMkLst>
            <pc:docMk/>
            <pc:sldMk cId="339716786" sldId="1014"/>
            <ac:cxnSpMk id="28" creationId="{35845EE0-9608-0C0A-7235-A4335188FE0D}"/>
          </ac:cxnSpMkLst>
        </pc:cxnChg>
      </pc:sldChg>
      <pc:sldChg chg="addSp delSp modSp add del mod">
        <pc:chgData name="Palit, Tapti" userId="dec6fbcd-7598-406a-8cbf-504d4a3bac15" providerId="ADAL" clId="{ECD42228-5B96-4A72-B268-C46DF994E6B7}" dt="2024-02-13T16:18:05.638" v="116083" actId="20577"/>
        <pc:sldMkLst>
          <pc:docMk/>
          <pc:sldMk cId="2803374258" sldId="1015"/>
        </pc:sldMkLst>
        <pc:spChg chg="add mod">
          <ac:chgData name="Palit, Tapti" userId="dec6fbcd-7598-406a-8cbf-504d4a3bac15" providerId="ADAL" clId="{ECD42228-5B96-4A72-B268-C46DF994E6B7}" dt="2024-01-30T04:45:43.418" v="86761" actId="1076"/>
          <ac:spMkLst>
            <pc:docMk/>
            <pc:sldMk cId="2803374258" sldId="1015"/>
            <ac:spMk id="2" creationId="{58F9C52F-0AE5-F439-633C-ED37D05782D8}"/>
          </ac:spMkLst>
        </pc:spChg>
        <pc:spChg chg="mod">
          <ac:chgData name="Palit, Tapti" userId="dec6fbcd-7598-406a-8cbf-504d4a3bac15" providerId="ADAL" clId="{ECD42228-5B96-4A72-B268-C46DF994E6B7}" dt="2024-02-13T16:18:05.638" v="116083" actId="20577"/>
          <ac:spMkLst>
            <pc:docMk/>
            <pc:sldMk cId="2803374258" sldId="1015"/>
            <ac:spMk id="8" creationId="{3AD16BBA-9E50-9D23-3A25-A65A60C6AE84}"/>
          </ac:spMkLst>
        </pc:spChg>
        <pc:spChg chg="del mod">
          <ac:chgData name="Palit, Tapti" userId="dec6fbcd-7598-406a-8cbf-504d4a3bac15" providerId="ADAL" clId="{ECD42228-5B96-4A72-B268-C46DF994E6B7}" dt="2024-01-30T00:45:41.423" v="83195" actId="478"/>
          <ac:spMkLst>
            <pc:docMk/>
            <pc:sldMk cId="2803374258" sldId="1015"/>
            <ac:spMk id="9" creationId="{0F07A7A9-30C7-EC2B-A2F6-D9B920E88235}"/>
          </ac:spMkLst>
        </pc:spChg>
        <pc:spChg chg="add mod">
          <ac:chgData name="Palit, Tapti" userId="dec6fbcd-7598-406a-8cbf-504d4a3bac15" providerId="ADAL" clId="{ECD42228-5B96-4A72-B268-C46DF994E6B7}" dt="2024-01-30T04:58:37.808" v="86887" actId="1076"/>
          <ac:spMkLst>
            <pc:docMk/>
            <pc:sldMk cId="2803374258" sldId="1015"/>
            <ac:spMk id="9" creationId="{8512971C-3AA0-0D9A-81F6-776FF61CE3C0}"/>
          </ac:spMkLst>
        </pc:spChg>
        <pc:spChg chg="mod">
          <ac:chgData name="Palit, Tapti" userId="dec6fbcd-7598-406a-8cbf-504d4a3bac15" providerId="ADAL" clId="{ECD42228-5B96-4A72-B268-C46DF994E6B7}" dt="2024-01-30T04:58:37.808" v="86887" actId="1076"/>
          <ac:spMkLst>
            <pc:docMk/>
            <pc:sldMk cId="2803374258" sldId="1015"/>
            <ac:spMk id="10" creationId="{60578343-3247-45B1-F912-EF15944628D4}"/>
          </ac:spMkLst>
        </pc:spChg>
        <pc:spChg chg="add mod">
          <ac:chgData name="Palit, Tapti" userId="dec6fbcd-7598-406a-8cbf-504d4a3bac15" providerId="ADAL" clId="{ECD42228-5B96-4A72-B268-C46DF994E6B7}" dt="2024-01-30T04:58:37.808" v="86887" actId="1076"/>
          <ac:spMkLst>
            <pc:docMk/>
            <pc:sldMk cId="2803374258" sldId="1015"/>
            <ac:spMk id="11" creationId="{A34537B7-437F-0804-F74D-AE5DA61F843C}"/>
          </ac:spMkLst>
        </pc:spChg>
        <pc:spChg chg="add mod">
          <ac:chgData name="Palit, Tapti" userId="dec6fbcd-7598-406a-8cbf-504d4a3bac15" providerId="ADAL" clId="{ECD42228-5B96-4A72-B268-C46DF994E6B7}" dt="2024-01-30T05:08:45.373" v="86982" actId="692"/>
          <ac:spMkLst>
            <pc:docMk/>
            <pc:sldMk cId="2803374258" sldId="1015"/>
            <ac:spMk id="12" creationId="{7744297D-948A-9D8F-3FB1-941C5FF88E08}"/>
          </ac:spMkLst>
        </pc:spChg>
        <pc:spChg chg="mod">
          <ac:chgData name="Palit, Tapti" userId="dec6fbcd-7598-406a-8cbf-504d4a3bac15" providerId="ADAL" clId="{ECD42228-5B96-4A72-B268-C46DF994E6B7}" dt="2024-01-30T04:58:37.808" v="86887" actId="1076"/>
          <ac:spMkLst>
            <pc:docMk/>
            <pc:sldMk cId="2803374258" sldId="1015"/>
            <ac:spMk id="14" creationId="{ACAEF37B-D43E-8312-01C3-22B507D5A0C3}"/>
          </ac:spMkLst>
        </pc:spChg>
        <pc:spChg chg="mod">
          <ac:chgData name="Palit, Tapti" userId="dec6fbcd-7598-406a-8cbf-504d4a3bac15" providerId="ADAL" clId="{ECD42228-5B96-4A72-B268-C46DF994E6B7}" dt="2024-01-30T04:58:37.808" v="86887" actId="1076"/>
          <ac:spMkLst>
            <pc:docMk/>
            <pc:sldMk cId="2803374258" sldId="1015"/>
            <ac:spMk id="15" creationId="{9E603483-9179-2600-1DD8-23DA16760B0E}"/>
          </ac:spMkLst>
        </pc:spChg>
        <pc:spChg chg="add mod">
          <ac:chgData name="Palit, Tapti" userId="dec6fbcd-7598-406a-8cbf-504d4a3bac15" providerId="ADAL" clId="{ECD42228-5B96-4A72-B268-C46DF994E6B7}" dt="2024-01-30T04:58:13.714" v="86883" actId="1037"/>
          <ac:spMkLst>
            <pc:docMk/>
            <pc:sldMk cId="2803374258" sldId="1015"/>
            <ac:spMk id="16" creationId="{F79C6EAE-1B3C-F322-85A6-46E9AA646290}"/>
          </ac:spMkLst>
        </pc:spChg>
        <pc:spChg chg="add mod">
          <ac:chgData name="Palit, Tapti" userId="dec6fbcd-7598-406a-8cbf-504d4a3bac15" providerId="ADAL" clId="{ECD42228-5B96-4A72-B268-C46DF994E6B7}" dt="2024-01-30T04:58:08.952" v="86880" actId="20577"/>
          <ac:spMkLst>
            <pc:docMk/>
            <pc:sldMk cId="2803374258" sldId="1015"/>
            <ac:spMk id="17" creationId="{ADC65659-ED84-4BF6-C4B8-A4A23C1C4FDF}"/>
          </ac:spMkLst>
        </pc:spChg>
        <pc:spChg chg="add mod">
          <ac:chgData name="Palit, Tapti" userId="dec6fbcd-7598-406a-8cbf-504d4a3bac15" providerId="ADAL" clId="{ECD42228-5B96-4A72-B268-C46DF994E6B7}" dt="2024-01-30T05:08:45.373" v="86982" actId="692"/>
          <ac:spMkLst>
            <pc:docMk/>
            <pc:sldMk cId="2803374258" sldId="1015"/>
            <ac:spMk id="20" creationId="{AEBF150A-FCAA-9AC7-9FF4-170FA24F750B}"/>
          </ac:spMkLst>
        </pc:spChg>
        <pc:spChg chg="add mod">
          <ac:chgData name="Palit, Tapti" userId="dec6fbcd-7598-406a-8cbf-504d4a3bac15" providerId="ADAL" clId="{ECD42228-5B96-4A72-B268-C46DF994E6B7}" dt="2024-01-30T04:58:55.147" v="86891" actId="14100"/>
          <ac:spMkLst>
            <pc:docMk/>
            <pc:sldMk cId="2803374258" sldId="1015"/>
            <ac:spMk id="21" creationId="{981255EA-8156-2A0C-8278-BD086229DE28}"/>
          </ac:spMkLst>
        </pc:spChg>
        <pc:spChg chg="mod">
          <ac:chgData name="Palit, Tapti" userId="dec6fbcd-7598-406a-8cbf-504d4a3bac15" providerId="ADAL" clId="{ECD42228-5B96-4A72-B268-C46DF994E6B7}" dt="2024-01-30T04:58:37.808" v="86887" actId="1076"/>
          <ac:spMkLst>
            <pc:docMk/>
            <pc:sldMk cId="2803374258" sldId="1015"/>
            <ac:spMk id="24" creationId="{DC9E6FBF-EDC6-38E0-5ECC-0FC22CD0B37F}"/>
          </ac:spMkLst>
        </pc:spChg>
        <pc:spChg chg="add mod">
          <ac:chgData name="Palit, Tapti" userId="dec6fbcd-7598-406a-8cbf-504d4a3bac15" providerId="ADAL" clId="{ECD42228-5B96-4A72-B268-C46DF994E6B7}" dt="2024-01-30T04:45:43.418" v="86761" actId="1076"/>
          <ac:spMkLst>
            <pc:docMk/>
            <pc:sldMk cId="2803374258" sldId="1015"/>
            <ac:spMk id="25" creationId="{6CB39F25-9659-6F6A-E67F-8D3BD41C2E98}"/>
          </ac:spMkLst>
        </pc:spChg>
        <pc:spChg chg="add del mod">
          <ac:chgData name="Palit, Tapti" userId="dec6fbcd-7598-406a-8cbf-504d4a3bac15" providerId="ADAL" clId="{ECD42228-5B96-4A72-B268-C46DF994E6B7}" dt="2024-01-30T02:20:36.198" v="83861" actId="478"/>
          <ac:spMkLst>
            <pc:docMk/>
            <pc:sldMk cId="2803374258" sldId="1015"/>
            <ac:spMk id="27" creationId="{C374E0D6-4EBF-B299-B9D7-DD3AA9ED15FE}"/>
          </ac:spMkLst>
        </pc:spChg>
        <pc:spChg chg="add mod">
          <ac:chgData name="Palit, Tapti" userId="dec6fbcd-7598-406a-8cbf-504d4a3bac15" providerId="ADAL" clId="{ECD42228-5B96-4A72-B268-C46DF994E6B7}" dt="2024-01-30T04:58:16.733" v="86884" actId="1037"/>
          <ac:spMkLst>
            <pc:docMk/>
            <pc:sldMk cId="2803374258" sldId="1015"/>
            <ac:spMk id="28" creationId="{0727AA0B-7156-FABA-FCF6-CFF7304E9427}"/>
          </ac:spMkLst>
        </pc:spChg>
        <pc:picChg chg="add mod">
          <ac:chgData name="Palit, Tapti" userId="dec6fbcd-7598-406a-8cbf-504d4a3bac15" providerId="ADAL" clId="{ECD42228-5B96-4A72-B268-C46DF994E6B7}" dt="2024-01-30T04:45:43.418" v="86761" actId="1076"/>
          <ac:picMkLst>
            <pc:docMk/>
            <pc:sldMk cId="2803374258" sldId="1015"/>
            <ac:picMk id="13" creationId="{2A0D23A5-6B70-EF75-319D-AD671772919E}"/>
          </ac:picMkLst>
        </pc:picChg>
        <pc:picChg chg="add mod">
          <ac:chgData name="Palit, Tapti" userId="dec6fbcd-7598-406a-8cbf-504d4a3bac15" providerId="ADAL" clId="{ECD42228-5B96-4A72-B268-C46DF994E6B7}" dt="2024-01-30T04:58:55.147" v="86891" actId="14100"/>
          <ac:picMkLst>
            <pc:docMk/>
            <pc:sldMk cId="2803374258" sldId="1015"/>
            <ac:picMk id="18" creationId="{333C0064-47BC-C026-92BA-41EF50709368}"/>
          </ac:picMkLst>
        </pc:picChg>
        <pc:picChg chg="add mod">
          <ac:chgData name="Palit, Tapti" userId="dec6fbcd-7598-406a-8cbf-504d4a3bac15" providerId="ADAL" clId="{ECD42228-5B96-4A72-B268-C46DF994E6B7}" dt="2024-01-30T04:58:29.250" v="86886" actId="1076"/>
          <ac:picMkLst>
            <pc:docMk/>
            <pc:sldMk cId="2803374258" sldId="1015"/>
            <ac:picMk id="26" creationId="{3276DAFB-B2BA-298D-13A6-8FE1C0525C85}"/>
          </ac:picMkLst>
        </pc:picChg>
        <pc:cxnChg chg="mod">
          <ac:chgData name="Palit, Tapti" userId="dec6fbcd-7598-406a-8cbf-504d4a3bac15" providerId="ADAL" clId="{ECD42228-5B96-4A72-B268-C46DF994E6B7}" dt="2024-01-30T04:58:37.808" v="86887" actId="1076"/>
          <ac:cxnSpMkLst>
            <pc:docMk/>
            <pc:sldMk cId="2803374258" sldId="1015"/>
            <ac:cxnSpMk id="6" creationId="{F1CE6DBC-315A-FA73-BE86-076DDA3B98B4}"/>
          </ac:cxnSpMkLst>
        </pc:cxnChg>
        <pc:cxnChg chg="mod">
          <ac:chgData name="Palit, Tapti" userId="dec6fbcd-7598-406a-8cbf-504d4a3bac15" providerId="ADAL" clId="{ECD42228-5B96-4A72-B268-C46DF994E6B7}" dt="2024-01-30T05:27:15.376" v="87566" actId="1037"/>
          <ac:cxnSpMkLst>
            <pc:docMk/>
            <pc:sldMk cId="2803374258" sldId="1015"/>
            <ac:cxnSpMk id="7" creationId="{9859F1F9-8EB8-7EAB-CC74-B05567FB2191}"/>
          </ac:cxnSpMkLst>
        </pc:cxnChg>
        <pc:cxnChg chg="add mod">
          <ac:chgData name="Palit, Tapti" userId="dec6fbcd-7598-406a-8cbf-504d4a3bac15" providerId="ADAL" clId="{ECD42228-5B96-4A72-B268-C46DF994E6B7}" dt="2024-01-30T05:05:23.133" v="86955" actId="692"/>
          <ac:cxnSpMkLst>
            <pc:docMk/>
            <pc:sldMk cId="2803374258" sldId="1015"/>
            <ac:cxnSpMk id="19" creationId="{30266390-1B23-CA74-1DF2-6B4FDB019A44}"/>
          </ac:cxnSpMkLst>
        </pc:cxnChg>
        <pc:cxnChg chg="mod">
          <ac:chgData name="Palit, Tapti" userId="dec6fbcd-7598-406a-8cbf-504d4a3bac15" providerId="ADAL" clId="{ECD42228-5B96-4A72-B268-C46DF994E6B7}" dt="2024-01-30T05:04:56.109" v="86944" actId="692"/>
          <ac:cxnSpMkLst>
            <pc:docMk/>
            <pc:sldMk cId="2803374258" sldId="1015"/>
            <ac:cxnSpMk id="22" creationId="{9998D824-83E1-6A52-866E-EF4B4A183116}"/>
          </ac:cxnSpMkLst>
        </pc:cxnChg>
      </pc:sldChg>
      <pc:sldChg chg="addSp delSp modSp del mod">
        <pc:chgData name="Palit, Tapti" userId="dec6fbcd-7598-406a-8cbf-504d4a3bac15" providerId="ADAL" clId="{ECD42228-5B96-4A72-B268-C46DF994E6B7}" dt="2024-01-30T02:25:57.835" v="84021" actId="47"/>
        <pc:sldMkLst>
          <pc:docMk/>
          <pc:sldMk cId="2719160243" sldId="1016"/>
        </pc:sldMkLst>
        <pc:spChg chg="mod">
          <ac:chgData name="Palit, Tapti" userId="dec6fbcd-7598-406a-8cbf-504d4a3bac15" providerId="ADAL" clId="{ECD42228-5B96-4A72-B268-C46DF994E6B7}" dt="2024-01-30T00:44:02.508" v="83121" actId="1076"/>
          <ac:spMkLst>
            <pc:docMk/>
            <pc:sldMk cId="2719160243" sldId="1016"/>
            <ac:spMk id="8" creationId="{3AD16BBA-9E50-9D23-3A25-A65A60C6AE84}"/>
          </ac:spMkLst>
        </pc:spChg>
        <pc:spChg chg="del mod">
          <ac:chgData name="Palit, Tapti" userId="dec6fbcd-7598-406a-8cbf-504d4a3bac15" providerId="ADAL" clId="{ECD42228-5B96-4A72-B268-C46DF994E6B7}" dt="2024-01-30T00:45:48.880" v="83198" actId="478"/>
          <ac:spMkLst>
            <pc:docMk/>
            <pc:sldMk cId="2719160243" sldId="1016"/>
            <ac:spMk id="9" creationId="{0F07A7A9-30C7-EC2B-A2F6-D9B920E88235}"/>
          </ac:spMkLst>
        </pc:spChg>
        <pc:spChg chg="add mod">
          <ac:chgData name="Palit, Tapti" userId="dec6fbcd-7598-406a-8cbf-504d4a3bac15" providerId="ADAL" clId="{ECD42228-5B96-4A72-B268-C46DF994E6B7}" dt="2024-01-30T00:45:47.078" v="83197"/>
          <ac:spMkLst>
            <pc:docMk/>
            <pc:sldMk cId="2719160243" sldId="1016"/>
            <ac:spMk id="13" creationId="{ECA959BE-947B-5E9F-1ABF-84BEBD152B5C}"/>
          </ac:spMkLst>
        </pc:spChg>
        <pc:spChg chg="mod">
          <ac:chgData name="Palit, Tapti" userId="dec6fbcd-7598-406a-8cbf-504d4a3bac15" providerId="ADAL" clId="{ECD42228-5B96-4A72-B268-C46DF994E6B7}" dt="2024-01-29T03:07:46.650" v="74797" actId="20577"/>
          <ac:spMkLst>
            <pc:docMk/>
            <pc:sldMk cId="2719160243" sldId="1016"/>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3236774336" sldId="1017"/>
        </pc:sldMkLst>
        <pc:spChg chg="mod">
          <ac:chgData name="Palit, Tapti" userId="dec6fbcd-7598-406a-8cbf-504d4a3bac15" providerId="ADAL" clId="{ECD42228-5B96-4A72-B268-C46DF994E6B7}" dt="2024-01-30T00:44:09.608" v="83122" actId="1076"/>
          <ac:spMkLst>
            <pc:docMk/>
            <pc:sldMk cId="3236774336" sldId="1017"/>
            <ac:spMk id="8" creationId="{3AD16BBA-9E50-9D23-3A25-A65A60C6AE84}"/>
          </ac:spMkLst>
        </pc:spChg>
        <pc:spChg chg="del mod">
          <ac:chgData name="Palit, Tapti" userId="dec6fbcd-7598-406a-8cbf-504d4a3bac15" providerId="ADAL" clId="{ECD42228-5B96-4A72-B268-C46DF994E6B7}" dt="2024-01-30T00:45:53.343" v="83199" actId="478"/>
          <ac:spMkLst>
            <pc:docMk/>
            <pc:sldMk cId="3236774336" sldId="1017"/>
            <ac:spMk id="9" creationId="{0F07A7A9-30C7-EC2B-A2F6-D9B920E88235}"/>
          </ac:spMkLst>
        </pc:spChg>
        <pc:spChg chg="add mod">
          <ac:chgData name="Palit, Tapti" userId="dec6fbcd-7598-406a-8cbf-504d4a3bac15" providerId="ADAL" clId="{ECD42228-5B96-4A72-B268-C46DF994E6B7}" dt="2024-01-30T00:45:53.827" v="83200"/>
          <ac:spMkLst>
            <pc:docMk/>
            <pc:sldMk cId="3236774336" sldId="1017"/>
            <ac:spMk id="11" creationId="{C1277439-CC04-7E86-765F-5E26FDCC5282}"/>
          </ac:spMkLst>
        </pc:spChg>
        <pc:spChg chg="mod">
          <ac:chgData name="Palit, Tapti" userId="dec6fbcd-7598-406a-8cbf-504d4a3bac15" providerId="ADAL" clId="{ECD42228-5B96-4A72-B268-C46DF994E6B7}" dt="2024-01-30T00:44:22.559" v="83131" actId="1035"/>
          <ac:spMkLst>
            <pc:docMk/>
            <pc:sldMk cId="3236774336" sldId="1017"/>
            <ac:spMk id="13" creationId="{3A766046-F365-556D-7E61-7E2920DD9BCF}"/>
          </ac:spMkLst>
        </pc:spChg>
        <pc:spChg chg="mod">
          <ac:chgData name="Palit, Tapti" userId="dec6fbcd-7598-406a-8cbf-504d4a3bac15" providerId="ADAL" clId="{ECD42228-5B96-4A72-B268-C46DF994E6B7}" dt="2024-01-29T03:07:52.781" v="74805" actId="20577"/>
          <ac:spMkLst>
            <pc:docMk/>
            <pc:sldMk cId="3236774336" sldId="1017"/>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852812054" sldId="1018"/>
        </pc:sldMkLst>
        <pc:spChg chg="mod">
          <ac:chgData name="Palit, Tapti" userId="dec6fbcd-7598-406a-8cbf-504d4a3bac15" providerId="ADAL" clId="{ECD42228-5B96-4A72-B268-C46DF994E6B7}" dt="2024-01-30T00:44:30.215" v="83132" actId="1076"/>
          <ac:spMkLst>
            <pc:docMk/>
            <pc:sldMk cId="852812054" sldId="1018"/>
            <ac:spMk id="8" creationId="{3AD16BBA-9E50-9D23-3A25-A65A60C6AE84}"/>
          </ac:spMkLst>
        </pc:spChg>
        <pc:spChg chg="del mod">
          <ac:chgData name="Palit, Tapti" userId="dec6fbcd-7598-406a-8cbf-504d4a3bac15" providerId="ADAL" clId="{ECD42228-5B96-4A72-B268-C46DF994E6B7}" dt="2024-01-30T00:45:58.402" v="83201" actId="478"/>
          <ac:spMkLst>
            <pc:docMk/>
            <pc:sldMk cId="852812054" sldId="1018"/>
            <ac:spMk id="9" creationId="{0F07A7A9-30C7-EC2B-A2F6-D9B920E88235}"/>
          </ac:spMkLst>
        </pc:spChg>
        <pc:spChg chg="add mod">
          <ac:chgData name="Palit, Tapti" userId="dec6fbcd-7598-406a-8cbf-504d4a3bac15" providerId="ADAL" clId="{ECD42228-5B96-4A72-B268-C46DF994E6B7}" dt="2024-01-30T00:45:58.737" v="83202"/>
          <ac:spMkLst>
            <pc:docMk/>
            <pc:sldMk cId="852812054" sldId="1018"/>
            <ac:spMk id="12" creationId="{A73B67EA-DF62-E3B2-1EAB-AC5761381ECC}"/>
          </ac:spMkLst>
        </pc:spChg>
        <pc:spChg chg="mod">
          <ac:chgData name="Palit, Tapti" userId="dec6fbcd-7598-406a-8cbf-504d4a3bac15" providerId="ADAL" clId="{ECD42228-5B96-4A72-B268-C46DF994E6B7}" dt="2024-01-30T00:44:34.982" v="83133" actId="14100"/>
          <ac:spMkLst>
            <pc:docMk/>
            <pc:sldMk cId="852812054" sldId="1018"/>
            <ac:spMk id="13" creationId="{3A766046-F365-556D-7E61-7E2920DD9BCF}"/>
          </ac:spMkLst>
        </pc:spChg>
        <pc:spChg chg="mod">
          <ac:chgData name="Palit, Tapti" userId="dec6fbcd-7598-406a-8cbf-504d4a3bac15" providerId="ADAL" clId="{ECD42228-5B96-4A72-B268-C46DF994E6B7}" dt="2024-01-29T04:07:54.805" v="75353" actId="20577"/>
          <ac:spMkLst>
            <pc:docMk/>
            <pc:sldMk cId="852812054" sldId="1018"/>
            <ac:spMk id="18" creationId="{F6909437-D043-2C29-21BC-C06F5DCB2F59}"/>
          </ac:spMkLst>
        </pc:spChg>
      </pc:sldChg>
      <pc:sldChg chg="del">
        <pc:chgData name="Palit, Tapti" userId="dec6fbcd-7598-406a-8cbf-504d4a3bac15" providerId="ADAL" clId="{ECD42228-5B96-4A72-B268-C46DF994E6B7}" dt="2024-02-12T19:21:54.456" v="112479" actId="47"/>
        <pc:sldMkLst>
          <pc:docMk/>
          <pc:sldMk cId="3604206084" sldId="1019"/>
        </pc:sldMkLst>
      </pc:sldChg>
      <pc:sldChg chg="addSp delSp modSp del mod addCm modCm">
        <pc:chgData name="Palit, Tapti" userId="dec6fbcd-7598-406a-8cbf-504d4a3bac15" providerId="ADAL" clId="{ECD42228-5B96-4A72-B268-C46DF994E6B7}" dt="2024-02-12T14:28:38.098" v="112343" actId="2696"/>
        <pc:sldMkLst>
          <pc:docMk/>
          <pc:sldMk cId="73727201" sldId="1020"/>
        </pc:sldMkLst>
        <pc:spChg chg="add mod">
          <ac:chgData name="Palit, Tapti" userId="dec6fbcd-7598-406a-8cbf-504d4a3bac15" providerId="ADAL" clId="{ECD42228-5B96-4A72-B268-C46DF994E6B7}" dt="2024-02-08T21:06:21.269" v="100762" actId="1076"/>
          <ac:spMkLst>
            <pc:docMk/>
            <pc:sldMk cId="73727201" sldId="1020"/>
            <ac:spMk id="4" creationId="{CA3B7B51-7796-5C0A-675F-C143388F5610}"/>
          </ac:spMkLst>
        </pc:spChg>
        <pc:spChg chg="add mod">
          <ac:chgData name="Palit, Tapti" userId="dec6fbcd-7598-406a-8cbf-504d4a3bac15" providerId="ADAL" clId="{ECD42228-5B96-4A72-B268-C46DF994E6B7}" dt="2024-02-09T14:40:49.295" v="105661" actId="14100"/>
          <ac:spMkLst>
            <pc:docMk/>
            <pc:sldMk cId="73727201" sldId="1020"/>
            <ac:spMk id="5" creationId="{005F0D2F-3A86-EFE0-C5AE-D13AC03F6369}"/>
          </ac:spMkLst>
        </pc:spChg>
        <pc:spChg chg="mod">
          <ac:chgData name="Palit, Tapti" userId="dec6fbcd-7598-406a-8cbf-504d4a3bac15" providerId="ADAL" clId="{ECD42228-5B96-4A72-B268-C46DF994E6B7}" dt="2024-01-30T02:31:25.666" v="84103" actId="21"/>
          <ac:spMkLst>
            <pc:docMk/>
            <pc:sldMk cId="73727201" sldId="1020"/>
            <ac:spMk id="9" creationId="{05E5E1A5-9203-86D7-D2D2-6F8449423FB7}"/>
          </ac:spMkLst>
        </pc:spChg>
        <pc:picChg chg="add del mod">
          <ac:chgData name="Palit, Tapti" userId="dec6fbcd-7598-406a-8cbf-504d4a3bac15" providerId="ADAL" clId="{ECD42228-5B96-4A72-B268-C46DF994E6B7}" dt="2024-02-09T01:50:23.835" v="102472" actId="22"/>
          <ac:picMkLst>
            <pc:docMk/>
            <pc:sldMk cId="73727201" sldId="1020"/>
            <ac:picMk id="8" creationId="{53C4B9D6-7CCC-080D-1156-6E9F317217E7}"/>
          </ac:picMkLst>
        </pc:picChg>
        <pc:picChg chg="add del mod">
          <ac:chgData name="Palit, Tapti" userId="dec6fbcd-7598-406a-8cbf-504d4a3bac15" providerId="ADAL" clId="{ECD42228-5B96-4A72-B268-C46DF994E6B7}" dt="2024-02-09T01:51:19.738" v="102482" actId="478"/>
          <ac:picMkLst>
            <pc:docMk/>
            <pc:sldMk cId="73727201" sldId="1020"/>
            <ac:picMk id="11" creationId="{B3DF4E16-F495-3387-541E-23551023B817}"/>
          </ac:picMkLst>
        </pc:picChg>
        <pc:picChg chg="add del mod">
          <ac:chgData name="Palit, Tapti" userId="dec6fbcd-7598-406a-8cbf-504d4a3bac15" providerId="ADAL" clId="{ECD42228-5B96-4A72-B268-C46DF994E6B7}" dt="2024-02-09T01:52:20.712" v="102487" actId="478"/>
          <ac:picMkLst>
            <pc:docMk/>
            <pc:sldMk cId="73727201" sldId="1020"/>
            <ac:picMk id="13" creationId="{D8F1A6DE-FF21-AACE-486E-0D89116ACCA2}"/>
          </ac:picMkLst>
        </pc:picChg>
        <pc:picChg chg="add mod">
          <ac:chgData name="Palit, Tapti" userId="dec6fbcd-7598-406a-8cbf-504d4a3bac15" providerId="ADAL" clId="{ECD42228-5B96-4A72-B268-C46DF994E6B7}" dt="2024-02-09T01:52:26.903" v="102490" actId="1076"/>
          <ac:picMkLst>
            <pc:docMk/>
            <pc:sldMk cId="73727201" sldId="1020"/>
            <ac:picMk id="15" creationId="{B85D0602-410C-6E5E-85C4-12CB8DA296DE}"/>
          </ac:picMkLst>
        </pc:picChg>
        <pc:picChg chg="add del">
          <ac:chgData name="Palit, Tapti" userId="dec6fbcd-7598-406a-8cbf-504d4a3bac15" providerId="ADAL" clId="{ECD42228-5B96-4A72-B268-C46DF994E6B7}" dt="2024-02-09T01:50:37.508" v="102474" actId="478"/>
          <ac:picMkLst>
            <pc:docMk/>
            <pc:sldMk cId="73727201" sldId="1020"/>
            <ac:picMk id="10242" creationId="{55574BE8-49C9-9D58-3C26-6916ED265C76}"/>
          </ac:picMkLst>
        </pc:pic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3:15.284" v="100666"/>
              <pc2:cmMkLst xmlns:pc2="http://schemas.microsoft.com/office/powerpoint/2019/9/main/command">
                <pc:docMk/>
                <pc:sldMk cId="73727201" sldId="1020"/>
                <pc2:cmMk id="{11DA3170-2077-4F0E-8C42-8CEFF570DF50}"/>
              </pc2:cmMkLst>
              <pc226:cmRplyChg chg="add">
                <pc226:chgData name="Palit, Tapti" userId="dec6fbcd-7598-406a-8cbf-504d4a3bac15" providerId="ADAL" clId="{ECD42228-5B96-4A72-B268-C46DF994E6B7}" dt="2024-02-08T20:43:15.284" v="100666"/>
                <pc2:cmRplyMkLst xmlns:pc2="http://schemas.microsoft.com/office/powerpoint/2019/9/main/command">
                  <pc:docMk/>
                  <pc:sldMk cId="73727201" sldId="1020"/>
                  <pc2:cmMk id="{11DA3170-2077-4F0E-8C42-8CEFF570DF50}"/>
                  <pc2:cmRplyMk id="{3EB8790B-1AE0-47E5-BCDC-CCED638BB95D}"/>
                </pc2:cmRplyMkLst>
              </pc226:cmRplyChg>
            </pc226:cmChg>
            <pc226:cmChg xmlns:pc226="http://schemas.microsoft.com/office/powerpoint/2022/06/main/command" chg="add">
              <pc226:chgData name="Palit, Tapti" userId="dec6fbcd-7598-406a-8cbf-504d4a3bac15" providerId="ADAL" clId="{ECD42228-5B96-4A72-B268-C46DF994E6B7}" dt="2024-02-07T04:04:35.499" v="100167"/>
              <pc2:cmMkLst xmlns:pc2="http://schemas.microsoft.com/office/powerpoint/2019/9/main/command">
                <pc:docMk/>
                <pc:sldMk cId="73727201" sldId="1020"/>
                <pc2:cmMk id="{E7EBBEB0-D584-427F-BB1B-4F83A2FDA8AA}"/>
              </pc2:cmMkLst>
            </pc226:cmChg>
          </p:ext>
        </pc:extLst>
      </pc:sldChg>
      <pc:sldChg chg="add del mod modShow">
        <pc:chgData name="Palit, Tapti" userId="dec6fbcd-7598-406a-8cbf-504d4a3bac15" providerId="ADAL" clId="{ECD42228-5B96-4A72-B268-C46DF994E6B7}" dt="2024-02-12T19:22:55.054" v="112489" actId="2696"/>
        <pc:sldMkLst>
          <pc:docMk/>
          <pc:sldMk cId="414179091" sldId="1020"/>
        </pc:sldMkLst>
      </pc:sldChg>
      <pc:sldChg chg="delSp add mod modShow modNotesTx">
        <pc:chgData name="Palit, Tapti" userId="dec6fbcd-7598-406a-8cbf-504d4a3bac15" providerId="ADAL" clId="{ECD42228-5B96-4A72-B268-C46DF994E6B7}" dt="2024-02-13T02:42:29.304" v="113530"/>
        <pc:sldMkLst>
          <pc:docMk/>
          <pc:sldMk cId="1268782865" sldId="1020"/>
        </pc:sldMkLst>
        <pc:spChg chg="del">
          <ac:chgData name="Palit, Tapti" userId="dec6fbcd-7598-406a-8cbf-504d4a3bac15" providerId="ADAL" clId="{ECD42228-5B96-4A72-B268-C46DF994E6B7}" dt="2024-02-12T19:23:08.530" v="112492" actId="478"/>
          <ac:spMkLst>
            <pc:docMk/>
            <pc:sldMk cId="1268782865" sldId="1020"/>
            <ac:spMk id="4" creationId="{523D6B34-C031-A659-8D64-3DCDC1B1DC78}"/>
          </ac:spMkLst>
        </pc:spChg>
        <pc:spChg chg="del">
          <ac:chgData name="Palit, Tapti" userId="dec6fbcd-7598-406a-8cbf-504d4a3bac15" providerId="ADAL" clId="{ECD42228-5B96-4A72-B268-C46DF994E6B7}" dt="2024-02-12T19:23:12.382" v="112493" actId="478"/>
          <ac:spMkLst>
            <pc:docMk/>
            <pc:sldMk cId="1268782865" sldId="1020"/>
            <ac:spMk id="5" creationId="{0D830A60-12D2-526E-1127-1E7A45BB32E1}"/>
          </ac:spMkLst>
        </pc:spChg>
      </pc:sldChg>
      <pc:sldChg chg="modSp del mod modNotesTx">
        <pc:chgData name="Palit, Tapti" userId="dec6fbcd-7598-406a-8cbf-504d4a3bac15" providerId="ADAL" clId="{ECD42228-5B96-4A72-B268-C46DF994E6B7}" dt="2024-01-27T02:02:07.387" v="61980" actId="2696"/>
        <pc:sldMkLst>
          <pc:docMk/>
          <pc:sldMk cId="1011192950" sldId="1021"/>
        </pc:sldMkLst>
        <pc:spChg chg="mod">
          <ac:chgData name="Palit, Tapti" userId="dec6fbcd-7598-406a-8cbf-504d4a3bac15" providerId="ADAL" clId="{ECD42228-5B96-4A72-B268-C46DF994E6B7}" dt="2024-01-26T15:32:31.625" v="61278" actId="5793"/>
          <ac:spMkLst>
            <pc:docMk/>
            <pc:sldMk cId="1011192950" sldId="1021"/>
            <ac:spMk id="3" creationId="{DBF81D88-EE7F-4956-ADB0-DA856615FD00}"/>
          </ac:spMkLst>
        </pc:spChg>
      </pc:sldChg>
      <pc:sldChg chg="addSp delSp modSp add mod addAnim delAnim modAnim modNotesTx">
        <pc:chgData name="Palit, Tapti" userId="dec6fbcd-7598-406a-8cbf-504d4a3bac15" providerId="ADAL" clId="{ECD42228-5B96-4A72-B268-C46DF994E6B7}" dt="2024-02-11T18:00:56.570" v="110961"/>
        <pc:sldMkLst>
          <pc:docMk/>
          <pc:sldMk cId="2364622868" sldId="1021"/>
        </pc:sldMkLst>
        <pc:spChg chg="mod">
          <ac:chgData name="Palit, Tapti" userId="dec6fbcd-7598-406a-8cbf-504d4a3bac15" providerId="ADAL" clId="{ECD42228-5B96-4A72-B268-C46DF994E6B7}" dt="2024-01-29T14:44:46.723" v="78770" actId="20577"/>
          <ac:spMkLst>
            <pc:docMk/>
            <pc:sldMk cId="2364622868" sldId="1021"/>
            <ac:spMk id="3" creationId="{DBF81D88-EE7F-4956-ADB0-DA856615FD00}"/>
          </ac:spMkLst>
        </pc:spChg>
        <pc:spChg chg="add mod">
          <ac:chgData name="Palit, Tapti" userId="dec6fbcd-7598-406a-8cbf-504d4a3bac15" providerId="ADAL" clId="{ECD42228-5B96-4A72-B268-C46DF994E6B7}" dt="2024-02-11T18:00:53.880" v="110960" actId="164"/>
          <ac:spMkLst>
            <pc:docMk/>
            <pc:sldMk cId="2364622868" sldId="1021"/>
            <ac:spMk id="5" creationId="{ED96C230-024C-6A72-3250-54FF1529BAF4}"/>
          </ac:spMkLst>
        </pc:spChg>
        <pc:spChg chg="add mod">
          <ac:chgData name="Palit, Tapti" userId="dec6fbcd-7598-406a-8cbf-504d4a3bac15" providerId="ADAL" clId="{ECD42228-5B96-4A72-B268-C46DF994E6B7}" dt="2024-02-11T18:00:53.880" v="110960" actId="164"/>
          <ac:spMkLst>
            <pc:docMk/>
            <pc:sldMk cId="2364622868" sldId="1021"/>
            <ac:spMk id="6" creationId="{37AD71AE-7F3E-85E8-94B8-698C4851D3DB}"/>
          </ac:spMkLst>
        </pc:spChg>
        <pc:spChg chg="add mod">
          <ac:chgData name="Palit, Tapti" userId="dec6fbcd-7598-406a-8cbf-504d4a3bac15" providerId="ADAL" clId="{ECD42228-5B96-4A72-B268-C46DF994E6B7}" dt="2024-02-11T18:00:53.880" v="110960" actId="164"/>
          <ac:spMkLst>
            <pc:docMk/>
            <pc:sldMk cId="2364622868" sldId="1021"/>
            <ac:spMk id="7" creationId="{E76E5C45-2BED-9F28-56CF-5E949F78037E}"/>
          </ac:spMkLst>
        </pc:spChg>
        <pc:spChg chg="add mod">
          <ac:chgData name="Palit, Tapti" userId="dec6fbcd-7598-406a-8cbf-504d4a3bac15" providerId="ADAL" clId="{ECD42228-5B96-4A72-B268-C46DF994E6B7}" dt="2024-02-11T18:00:53.880" v="110960" actId="164"/>
          <ac:spMkLst>
            <pc:docMk/>
            <pc:sldMk cId="2364622868" sldId="1021"/>
            <ac:spMk id="8" creationId="{7B3A3810-E5E4-3858-FA8C-A3BA07992130}"/>
          </ac:spMkLst>
        </pc:spChg>
        <pc:spChg chg="add mod">
          <ac:chgData name="Palit, Tapti" userId="dec6fbcd-7598-406a-8cbf-504d4a3bac15" providerId="ADAL" clId="{ECD42228-5B96-4A72-B268-C46DF994E6B7}" dt="2024-02-11T18:00:53.880" v="110960" actId="164"/>
          <ac:spMkLst>
            <pc:docMk/>
            <pc:sldMk cId="2364622868" sldId="1021"/>
            <ac:spMk id="9" creationId="{8ABBC10B-95DF-6E59-6504-DDCDBF591FA5}"/>
          </ac:spMkLst>
        </pc:spChg>
        <pc:spChg chg="mod">
          <ac:chgData name="Palit, Tapti" userId="dec6fbcd-7598-406a-8cbf-504d4a3bac15" providerId="ADAL" clId="{ECD42228-5B96-4A72-B268-C46DF994E6B7}" dt="2024-01-30T21:27:39.938" v="94860" actId="20577"/>
          <ac:spMkLst>
            <pc:docMk/>
            <pc:sldMk cId="2364622868" sldId="1021"/>
            <ac:spMk id="31" creationId="{A1AE6AAE-C7D3-E8E2-BBBE-C8BA0B0FDD7B}"/>
          </ac:spMkLst>
        </pc:spChg>
        <pc:grpChg chg="add mod">
          <ac:chgData name="Palit, Tapti" userId="dec6fbcd-7598-406a-8cbf-504d4a3bac15" providerId="ADAL" clId="{ECD42228-5B96-4A72-B268-C46DF994E6B7}" dt="2024-02-11T18:00:53.880" v="110960" actId="164"/>
          <ac:grpSpMkLst>
            <pc:docMk/>
            <pc:sldMk cId="2364622868" sldId="1021"/>
            <ac:grpSpMk id="10" creationId="{C3323663-54D9-58C3-FB03-0CAA90DEAAE1}"/>
          </ac:grpSpMkLst>
        </pc:grpChg>
        <pc:graphicFrameChg chg="add del mod modGraphic">
          <ac:chgData name="Palit, Tapti" userId="dec6fbcd-7598-406a-8cbf-504d4a3bac15" providerId="ADAL" clId="{ECD42228-5B96-4A72-B268-C46DF994E6B7}" dt="2024-01-30T17:10:52.354" v="93768" actId="478"/>
          <ac:graphicFrameMkLst>
            <pc:docMk/>
            <pc:sldMk cId="2364622868" sldId="1021"/>
            <ac:graphicFrameMk id="32" creationId="{662E3E91-EC1F-FAC9-6710-BA112B8C33B9}"/>
          </ac:graphicFrameMkLst>
        </pc:graphicFrameChg>
        <pc:cxnChg chg="add del mod">
          <ac:chgData name="Palit, Tapti" userId="dec6fbcd-7598-406a-8cbf-504d4a3bac15" providerId="ADAL" clId="{ECD42228-5B96-4A72-B268-C46DF994E6B7}" dt="2024-01-30T17:07:59.950" v="93744" actId="478"/>
          <ac:cxnSpMkLst>
            <pc:docMk/>
            <pc:sldMk cId="2364622868" sldId="1021"/>
            <ac:cxnSpMk id="7" creationId="{2D01C04F-B62D-80D3-AEF0-9BC894752CEC}"/>
          </ac:cxnSpMkLst>
        </pc:cxnChg>
      </pc:sldChg>
      <pc:sldChg chg="del">
        <pc:chgData name="Palit, Tapti" userId="dec6fbcd-7598-406a-8cbf-504d4a3bac15" providerId="ADAL" clId="{ECD42228-5B96-4A72-B268-C46DF994E6B7}" dt="2024-01-28T03:44:01.241" v="67437" actId="47"/>
        <pc:sldMkLst>
          <pc:docMk/>
          <pc:sldMk cId="1500167412" sldId="1022"/>
        </pc:sldMkLst>
      </pc:sldChg>
      <pc:sldChg chg="addSp delSp modSp mod chgLayout modNotesTx">
        <pc:chgData name="Palit, Tapti" userId="dec6fbcd-7598-406a-8cbf-504d4a3bac15" providerId="ADAL" clId="{ECD42228-5B96-4A72-B268-C46DF994E6B7}" dt="2024-01-26T15:34:16.556" v="61287" actId="20577"/>
        <pc:sldMkLst>
          <pc:docMk/>
          <pc:sldMk cId="2493544275" sldId="1022"/>
        </pc:sldMkLst>
        <pc:spChg chg="mod ord">
          <ac:chgData name="Palit, Tapti" userId="dec6fbcd-7598-406a-8cbf-504d4a3bac15" providerId="ADAL" clId="{ECD42228-5B96-4A72-B268-C46DF994E6B7}" dt="2024-01-26T15:21:24.859" v="60924" actId="20577"/>
          <ac:spMkLst>
            <pc:docMk/>
            <pc:sldMk cId="2493544275" sldId="1022"/>
            <ac:spMk id="2" creationId="{D7EC638E-4A77-46B8-B32A-298B47F2DEB0}"/>
          </ac:spMkLst>
        </pc:spChg>
        <pc:spChg chg="mod ord">
          <ac:chgData name="Palit, Tapti" userId="dec6fbcd-7598-406a-8cbf-504d4a3bac15" providerId="ADAL" clId="{ECD42228-5B96-4A72-B268-C46DF994E6B7}" dt="2024-01-26T15:21:37.623" v="60961" actId="20577"/>
          <ac:spMkLst>
            <pc:docMk/>
            <pc:sldMk cId="2493544275" sldId="1022"/>
            <ac:spMk id="3" creationId="{DBF81D88-EE7F-4956-ADB0-DA856615FD00}"/>
          </ac:spMkLst>
        </pc:spChg>
        <pc:spChg chg="mod ord">
          <ac:chgData name="Palit, Tapti" userId="dec6fbcd-7598-406a-8cbf-504d4a3bac15" providerId="ADAL" clId="{ECD42228-5B96-4A72-B268-C46DF994E6B7}" dt="2024-01-26T15:21:19.730" v="60918" actId="6264"/>
          <ac:spMkLst>
            <pc:docMk/>
            <pc:sldMk cId="2493544275" sldId="1022"/>
            <ac:spMk id="4" creationId="{51C8A26E-666D-4C70-84CF-ED9A6EADF9F2}"/>
          </ac:spMkLst>
        </pc:spChg>
        <pc:spChg chg="add del mod">
          <ac:chgData name="Palit, Tapti" userId="dec6fbcd-7598-406a-8cbf-504d4a3bac15" providerId="ADAL" clId="{ECD42228-5B96-4A72-B268-C46DF994E6B7}" dt="2024-01-26T15:21:19.730" v="60918" actId="6264"/>
          <ac:spMkLst>
            <pc:docMk/>
            <pc:sldMk cId="2493544275" sldId="1022"/>
            <ac:spMk id="6" creationId="{BB5C30C4-2293-EDEA-FAF5-C0F2510BC8B3}"/>
          </ac:spMkLst>
        </pc:spChg>
        <pc:spChg chg="add del mod">
          <ac:chgData name="Palit, Tapti" userId="dec6fbcd-7598-406a-8cbf-504d4a3bac15" providerId="ADAL" clId="{ECD42228-5B96-4A72-B268-C46DF994E6B7}" dt="2024-01-26T15:21:19.730" v="60918" actId="6264"/>
          <ac:spMkLst>
            <pc:docMk/>
            <pc:sldMk cId="2493544275" sldId="1022"/>
            <ac:spMk id="7" creationId="{FBC1CEB5-18F3-AE03-6732-8911CD738B6F}"/>
          </ac:spMkLst>
        </pc:spChg>
        <pc:spChg chg="add del mod">
          <ac:chgData name="Palit, Tapti" userId="dec6fbcd-7598-406a-8cbf-504d4a3bac15" providerId="ADAL" clId="{ECD42228-5B96-4A72-B268-C46DF994E6B7}" dt="2024-01-26T15:21:19.730" v="60918" actId="6264"/>
          <ac:spMkLst>
            <pc:docMk/>
            <pc:sldMk cId="2493544275" sldId="1022"/>
            <ac:spMk id="8" creationId="{CA111ED3-08D8-79D5-1CFD-CB935764CCF3}"/>
          </ac:spMkLst>
        </pc:spChg>
      </pc:sldChg>
      <pc:sldChg chg="addSp delSp modSp mod chgLayout modNotesTx">
        <pc:chgData name="Palit, Tapti" userId="dec6fbcd-7598-406a-8cbf-504d4a3bac15" providerId="ADAL" clId="{ECD42228-5B96-4A72-B268-C46DF994E6B7}" dt="2024-01-26T15:34:52.684" v="61300" actId="207"/>
        <pc:sldMkLst>
          <pc:docMk/>
          <pc:sldMk cId="2688675452" sldId="1023"/>
        </pc:sldMkLst>
        <pc:spChg chg="mod ord">
          <ac:chgData name="Palit, Tapti" userId="dec6fbcd-7598-406a-8cbf-504d4a3bac15" providerId="ADAL" clId="{ECD42228-5B96-4A72-B268-C46DF994E6B7}" dt="2024-01-26T15:21:46.405" v="60962" actId="6264"/>
          <ac:spMkLst>
            <pc:docMk/>
            <pc:sldMk cId="2688675452" sldId="1023"/>
            <ac:spMk id="2" creationId="{D7EC638E-4A77-46B8-B32A-298B47F2DEB0}"/>
          </ac:spMkLst>
        </pc:spChg>
        <pc:spChg chg="mod ord">
          <ac:chgData name="Palit, Tapti" userId="dec6fbcd-7598-406a-8cbf-504d4a3bac15" providerId="ADAL" clId="{ECD42228-5B96-4A72-B268-C46DF994E6B7}" dt="2024-01-26T15:21:56.566" v="60993" actId="20577"/>
          <ac:spMkLst>
            <pc:docMk/>
            <pc:sldMk cId="2688675452" sldId="1023"/>
            <ac:spMk id="3" creationId="{DBF81D88-EE7F-4956-ADB0-DA856615FD00}"/>
          </ac:spMkLst>
        </pc:spChg>
        <pc:spChg chg="mod ord">
          <ac:chgData name="Palit, Tapti" userId="dec6fbcd-7598-406a-8cbf-504d4a3bac15" providerId="ADAL" clId="{ECD42228-5B96-4A72-B268-C46DF994E6B7}" dt="2024-01-26T15:21:46.405" v="60962" actId="6264"/>
          <ac:spMkLst>
            <pc:docMk/>
            <pc:sldMk cId="2688675452" sldId="1023"/>
            <ac:spMk id="4" creationId="{51C8A26E-666D-4C70-84CF-ED9A6EADF9F2}"/>
          </ac:spMkLst>
        </pc:spChg>
        <pc:spChg chg="add del mod">
          <ac:chgData name="Palit, Tapti" userId="dec6fbcd-7598-406a-8cbf-504d4a3bac15" providerId="ADAL" clId="{ECD42228-5B96-4A72-B268-C46DF994E6B7}" dt="2024-01-26T15:21:46.405" v="60962" actId="6264"/>
          <ac:spMkLst>
            <pc:docMk/>
            <pc:sldMk cId="2688675452" sldId="1023"/>
            <ac:spMk id="6" creationId="{655BA58C-8FDC-4523-8F4A-26D215DD98A3}"/>
          </ac:spMkLst>
        </pc:spChg>
        <pc:spChg chg="add del mod">
          <ac:chgData name="Palit, Tapti" userId="dec6fbcd-7598-406a-8cbf-504d4a3bac15" providerId="ADAL" clId="{ECD42228-5B96-4A72-B268-C46DF994E6B7}" dt="2024-01-26T15:21:46.405" v="60962" actId="6264"/>
          <ac:spMkLst>
            <pc:docMk/>
            <pc:sldMk cId="2688675452" sldId="1023"/>
            <ac:spMk id="7" creationId="{DFB70FA5-879A-2CA5-F76A-43489BED7B5C}"/>
          </ac:spMkLst>
        </pc:spChg>
        <pc:spChg chg="add del mod">
          <ac:chgData name="Palit, Tapti" userId="dec6fbcd-7598-406a-8cbf-504d4a3bac15" providerId="ADAL" clId="{ECD42228-5B96-4A72-B268-C46DF994E6B7}" dt="2024-01-26T15:21:46.405" v="60962" actId="6264"/>
          <ac:spMkLst>
            <pc:docMk/>
            <pc:sldMk cId="2688675452" sldId="1023"/>
            <ac:spMk id="8" creationId="{A1804319-38E1-E2E1-C447-F45D48C4EBF1}"/>
          </ac:spMkLst>
        </pc:spChg>
        <pc:graphicFrameChg chg="modGraphic">
          <ac:chgData name="Palit, Tapti" userId="dec6fbcd-7598-406a-8cbf-504d4a3bac15" providerId="ADAL" clId="{ECD42228-5B96-4A72-B268-C46DF994E6B7}" dt="2024-01-26T15:34:52.684" v="61300" actId="207"/>
          <ac:graphicFrameMkLst>
            <pc:docMk/>
            <pc:sldMk cId="2688675452" sldId="1023"/>
            <ac:graphicFrameMk id="32" creationId="{662E3E91-EC1F-FAC9-6710-BA112B8C33B9}"/>
          </ac:graphicFrameMkLst>
        </pc:graphicFrameChg>
      </pc:sldChg>
      <pc:sldChg chg="addSp delSp modSp mod addCm delCm chgLayout modNotesTx">
        <pc:chgData name="Palit, Tapti" userId="dec6fbcd-7598-406a-8cbf-504d4a3bac15" providerId="ADAL" clId="{ECD42228-5B96-4A72-B268-C46DF994E6B7}" dt="2024-01-30T21:28:01.529" v="94868" actId="20577"/>
        <pc:sldMkLst>
          <pc:docMk/>
          <pc:sldMk cId="3926940956" sldId="1023"/>
        </pc:sldMkLst>
        <pc:spChg chg="mod ord">
          <ac:chgData name="Palit, Tapti" userId="dec6fbcd-7598-406a-8cbf-504d4a3bac15" providerId="ADAL" clId="{ECD42228-5B96-4A72-B268-C46DF994E6B7}" dt="2024-01-29T04:45:14.325" v="75838" actId="20577"/>
          <ac:spMkLst>
            <pc:docMk/>
            <pc:sldMk cId="3926940956" sldId="1023"/>
            <ac:spMk id="2" creationId="{D7EC638E-4A77-46B8-B32A-298B47F2DEB0}"/>
          </ac:spMkLst>
        </pc:spChg>
        <pc:spChg chg="mod ord">
          <ac:chgData name="Palit, Tapti" userId="dec6fbcd-7598-406a-8cbf-504d4a3bac15" providerId="ADAL" clId="{ECD42228-5B96-4A72-B268-C46DF994E6B7}" dt="2024-01-27T18:13:12.388" v="63794" actId="5793"/>
          <ac:spMkLst>
            <pc:docMk/>
            <pc:sldMk cId="3926940956" sldId="1023"/>
            <ac:spMk id="3" creationId="{DBF81D88-EE7F-4956-ADB0-DA856615FD00}"/>
          </ac:spMkLst>
        </pc:spChg>
        <pc:spChg chg="mod ord">
          <ac:chgData name="Palit, Tapti" userId="dec6fbcd-7598-406a-8cbf-504d4a3bac15" providerId="ADAL" clId="{ECD42228-5B96-4A72-B268-C46DF994E6B7}" dt="2024-01-27T03:43:58.003" v="63062" actId="6264"/>
          <ac:spMkLst>
            <pc:docMk/>
            <pc:sldMk cId="3926940956" sldId="1023"/>
            <ac:spMk id="4" creationId="{51C8A26E-666D-4C70-84CF-ED9A6EADF9F2}"/>
          </ac:spMkLst>
        </pc:spChg>
        <pc:spChg chg="del mod">
          <ac:chgData name="Palit, Tapti" userId="dec6fbcd-7598-406a-8cbf-504d4a3bac15" providerId="ADAL" clId="{ECD42228-5B96-4A72-B268-C46DF994E6B7}" dt="2024-01-30T02:57:31.956" v="84836" actId="478"/>
          <ac:spMkLst>
            <pc:docMk/>
            <pc:sldMk cId="3926940956" sldId="1023"/>
            <ac:spMk id="5" creationId="{31DCD2A0-6CAE-119A-2D94-9777B39F7F53}"/>
          </ac:spMkLst>
        </pc:spChg>
        <pc:spChg chg="add mod">
          <ac:chgData name="Palit, Tapti" userId="dec6fbcd-7598-406a-8cbf-504d4a3bac15" providerId="ADAL" clId="{ECD42228-5B96-4A72-B268-C46DF994E6B7}" dt="2024-01-30T17:12:30.700" v="93840"/>
          <ac:spMkLst>
            <pc:docMk/>
            <pc:sldMk cId="3926940956" sldId="1023"/>
            <ac:spMk id="5" creationId="{6D5FFB33-EE71-BB03-B555-D5AC9BD51003}"/>
          </ac:spMkLst>
        </pc:spChg>
        <pc:spChg chg="add mod">
          <ac:chgData name="Palit, Tapti" userId="dec6fbcd-7598-406a-8cbf-504d4a3bac15" providerId="ADAL" clId="{ECD42228-5B96-4A72-B268-C46DF994E6B7}" dt="2024-01-30T17:12:30.700" v="93840"/>
          <ac:spMkLst>
            <pc:docMk/>
            <pc:sldMk cId="3926940956" sldId="1023"/>
            <ac:spMk id="6" creationId="{3E2BC944-AA4D-F445-AAAA-AEDDE94AC755}"/>
          </ac:spMkLst>
        </pc:spChg>
        <pc:spChg chg="add del mod">
          <ac:chgData name="Palit, Tapti" userId="dec6fbcd-7598-406a-8cbf-504d4a3bac15" providerId="ADAL" clId="{ECD42228-5B96-4A72-B268-C46DF994E6B7}" dt="2024-01-27T03:43:58.003" v="63062" actId="6264"/>
          <ac:spMkLst>
            <pc:docMk/>
            <pc:sldMk cId="3926940956" sldId="1023"/>
            <ac:spMk id="6" creationId="{5998B395-C7D9-6A87-1B7A-D05677D55D4D}"/>
          </ac:spMkLst>
        </pc:spChg>
        <pc:spChg chg="add del mod">
          <ac:chgData name="Palit, Tapti" userId="dec6fbcd-7598-406a-8cbf-504d4a3bac15" providerId="ADAL" clId="{ECD42228-5B96-4A72-B268-C46DF994E6B7}" dt="2024-01-27T03:43:58.003" v="63062" actId="6264"/>
          <ac:spMkLst>
            <pc:docMk/>
            <pc:sldMk cId="3926940956" sldId="1023"/>
            <ac:spMk id="7" creationId="{9D853C66-34D4-34A3-2482-6D80DACF4CFA}"/>
          </ac:spMkLst>
        </pc:spChg>
        <pc:spChg chg="add mod">
          <ac:chgData name="Palit, Tapti" userId="dec6fbcd-7598-406a-8cbf-504d4a3bac15" providerId="ADAL" clId="{ECD42228-5B96-4A72-B268-C46DF994E6B7}" dt="2024-01-30T17:12:30.700" v="93840"/>
          <ac:spMkLst>
            <pc:docMk/>
            <pc:sldMk cId="3926940956" sldId="1023"/>
            <ac:spMk id="7" creationId="{C1EBED47-4CFA-42D0-16C1-E3268B3FDBE8}"/>
          </ac:spMkLst>
        </pc:spChg>
        <pc:spChg chg="add mod">
          <ac:chgData name="Palit, Tapti" userId="dec6fbcd-7598-406a-8cbf-504d4a3bac15" providerId="ADAL" clId="{ECD42228-5B96-4A72-B268-C46DF994E6B7}" dt="2024-01-30T17:12:30.700" v="93840"/>
          <ac:spMkLst>
            <pc:docMk/>
            <pc:sldMk cId="3926940956" sldId="1023"/>
            <ac:spMk id="8" creationId="{6C5D866E-BACE-7095-C4F1-06A2D0A43673}"/>
          </ac:spMkLst>
        </pc:spChg>
        <pc:spChg chg="add del mod">
          <ac:chgData name="Palit, Tapti" userId="dec6fbcd-7598-406a-8cbf-504d4a3bac15" providerId="ADAL" clId="{ECD42228-5B96-4A72-B268-C46DF994E6B7}" dt="2024-01-27T03:43:58.003" v="63062" actId="6264"/>
          <ac:spMkLst>
            <pc:docMk/>
            <pc:sldMk cId="3926940956" sldId="1023"/>
            <ac:spMk id="8" creationId="{7ABD2C13-EBC2-9B30-8A4D-6864EE09A62B}"/>
          </ac:spMkLst>
        </pc:spChg>
        <pc:spChg chg="add del">
          <ac:chgData name="Palit, Tapti" userId="dec6fbcd-7598-406a-8cbf-504d4a3bac15" providerId="ADAL" clId="{ECD42228-5B96-4A72-B268-C46DF994E6B7}" dt="2024-01-27T16:08:36.022" v="63709" actId="22"/>
          <ac:spMkLst>
            <pc:docMk/>
            <pc:sldMk cId="3926940956" sldId="1023"/>
            <ac:spMk id="10" creationId="{934F009D-8421-0929-05A5-8160AACB5BBD}"/>
          </ac:spMkLst>
        </pc:spChg>
        <pc:spChg chg="add mod">
          <ac:chgData name="Palit, Tapti" userId="dec6fbcd-7598-406a-8cbf-504d4a3bac15" providerId="ADAL" clId="{ECD42228-5B96-4A72-B268-C46DF994E6B7}" dt="2024-01-30T17:12:30.700" v="93840"/>
          <ac:spMkLst>
            <pc:docMk/>
            <pc:sldMk cId="3926940956" sldId="1023"/>
            <ac:spMk id="11" creationId="{5BBCC3D6-A83C-E672-189D-38F54BF7E759}"/>
          </ac:spMkLst>
        </pc:spChg>
        <pc:spChg chg="mod">
          <ac:chgData name="Palit, Tapti" userId="dec6fbcd-7598-406a-8cbf-504d4a3bac15" providerId="ADAL" clId="{ECD42228-5B96-4A72-B268-C46DF994E6B7}" dt="2024-01-30T21:28:01.529" v="94868" actId="20577"/>
          <ac:spMkLst>
            <pc:docMk/>
            <pc:sldMk cId="3926940956" sldId="1023"/>
            <ac:spMk id="31" creationId="{A1AE6AAE-C7D3-E8E2-BBBE-C8BA0B0FDD7B}"/>
          </ac:spMkLst>
        </pc:spChg>
        <pc:graphicFrameChg chg="del mod modGraphic">
          <ac:chgData name="Palit, Tapti" userId="dec6fbcd-7598-406a-8cbf-504d4a3bac15" providerId="ADAL" clId="{ECD42228-5B96-4A72-B268-C46DF994E6B7}" dt="2024-01-30T17:12:24.047" v="93839" actId="478"/>
          <ac:graphicFrameMkLst>
            <pc:docMk/>
            <pc:sldMk cId="3926940956" sldId="1023"/>
            <ac:graphicFrameMk id="32" creationId="{662E3E91-EC1F-FAC9-6710-BA112B8C33B9}"/>
          </ac:graphicFrameMkLst>
        </pc:graphicFrameChg>
        <pc:cxnChg chg="add mod">
          <ac:chgData name="Palit, Tapti" userId="dec6fbcd-7598-406a-8cbf-504d4a3bac15" providerId="ADAL" clId="{ECD42228-5B96-4A72-B268-C46DF994E6B7}" dt="2024-01-30T17:12:30.700" v="93840"/>
          <ac:cxnSpMkLst>
            <pc:docMk/>
            <pc:sldMk cId="3926940956" sldId="1023"/>
            <ac:cxnSpMk id="9" creationId="{2DB4CB82-A7E4-5AEF-728D-6994BDB42795}"/>
          </ac:cxnSpMkLst>
        </pc:cxnChg>
        <pc:cxnChg chg="add mod">
          <ac:chgData name="Palit, Tapti" userId="dec6fbcd-7598-406a-8cbf-504d4a3bac15" providerId="ADAL" clId="{ECD42228-5B96-4A72-B268-C46DF994E6B7}" dt="2024-01-30T17:12:30.700" v="93840"/>
          <ac:cxnSpMkLst>
            <pc:docMk/>
            <pc:sldMk cId="3926940956" sldId="1023"/>
            <ac:cxnSpMk id="10" creationId="{26476821-BA35-4E51-F736-DEC680942A8D}"/>
          </ac:cxnSpMkLst>
        </pc:cxnChg>
        <pc:cxnChg chg="add mod">
          <ac:chgData name="Palit, Tapti" userId="dec6fbcd-7598-406a-8cbf-504d4a3bac15" providerId="ADAL" clId="{ECD42228-5B96-4A72-B268-C46DF994E6B7}" dt="2024-01-30T17:12:52.473" v="93853" actId="14100"/>
          <ac:cxnSpMkLst>
            <pc:docMk/>
            <pc:sldMk cId="3926940956" sldId="1023"/>
            <ac:cxnSpMk id="13" creationId="{9E372A13-3045-3859-C788-A9422D7BD9CA}"/>
          </ac:cxnSpMkLst>
        </pc:cxnChg>
        <pc:cxnChg chg="add mod">
          <ac:chgData name="Palit, Tapti" userId="dec6fbcd-7598-406a-8cbf-504d4a3bac15" providerId="ADAL" clId="{ECD42228-5B96-4A72-B268-C46DF994E6B7}" dt="2024-01-30T17:12:50.377" v="93852" actId="14100"/>
          <ac:cxnSpMkLst>
            <pc:docMk/>
            <pc:sldMk cId="3926940956" sldId="1023"/>
            <ac:cxnSpMk id="14" creationId="{6B8D200B-A2DB-C016-D2AE-461E33F48259}"/>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9T04:41:21.937" v="75731"/>
              <pc2:cmMkLst xmlns:pc2="http://schemas.microsoft.com/office/powerpoint/2019/9/main/command">
                <pc:docMk/>
                <pc:sldMk cId="3926940956" sldId="1023"/>
                <pc2:cmMk id="{10A918B6-37BF-4F76-A922-C85FBF218E78}"/>
              </pc2:cmMkLst>
            </pc226:cmChg>
          </p:ext>
        </pc:extLst>
      </pc:sldChg>
      <pc:sldChg chg="addSp delSp modSp mod addCm modCm modNotesTx">
        <pc:chgData name="Palit, Tapti" userId="dec6fbcd-7598-406a-8cbf-504d4a3bac15" providerId="ADAL" clId="{ECD42228-5B96-4A72-B268-C46DF994E6B7}" dt="2024-02-13T13:14:06.320" v="115793" actId="20577"/>
        <pc:sldMkLst>
          <pc:docMk/>
          <pc:sldMk cId="271275750" sldId="1024"/>
        </pc:sldMkLst>
        <pc:spChg chg="mod">
          <ac:chgData name="Palit, Tapti" userId="dec6fbcd-7598-406a-8cbf-504d4a3bac15" providerId="ADAL" clId="{ECD42228-5B96-4A72-B268-C46DF994E6B7}" dt="2024-01-27T04:02:18.745" v="63128" actId="20577"/>
          <ac:spMkLst>
            <pc:docMk/>
            <pc:sldMk cId="271275750" sldId="1024"/>
            <ac:spMk id="2" creationId="{E470CC57-6C32-7825-9CCD-F4A192D3119F}"/>
          </ac:spMkLst>
        </pc:spChg>
        <pc:spChg chg="mod">
          <ac:chgData name="Palit, Tapti" userId="dec6fbcd-7598-406a-8cbf-504d4a3bac15" providerId="ADAL" clId="{ECD42228-5B96-4A72-B268-C46DF994E6B7}" dt="2024-01-27T02:02:26.403" v="62011" actId="20577"/>
          <ac:spMkLst>
            <pc:docMk/>
            <pc:sldMk cId="271275750" sldId="1024"/>
            <ac:spMk id="3" creationId="{E4A3937F-3571-5A5D-0101-49651F5C7D3F}"/>
          </ac:spMkLst>
        </pc:spChg>
        <pc:spChg chg="mod">
          <ac:chgData name="Palit, Tapti" userId="dec6fbcd-7598-406a-8cbf-504d4a3bac15" providerId="ADAL" clId="{ECD42228-5B96-4A72-B268-C46DF994E6B7}" dt="2024-01-30T16:54:08.817" v="93112" actId="20577"/>
          <ac:spMkLst>
            <pc:docMk/>
            <pc:sldMk cId="271275750" sldId="1024"/>
            <ac:spMk id="5" creationId="{F5F324E9-714C-1CBF-1CCD-9A6C2AA76298}"/>
          </ac:spMkLst>
        </pc:spChg>
        <pc:spChg chg="mod">
          <ac:chgData name="Palit, Tapti" userId="dec6fbcd-7598-406a-8cbf-504d4a3bac15" providerId="ADAL" clId="{ECD42228-5B96-4A72-B268-C46DF994E6B7}" dt="2024-01-30T16:54:12.701" v="93114" actId="20577"/>
          <ac:spMkLst>
            <pc:docMk/>
            <pc:sldMk cId="271275750" sldId="1024"/>
            <ac:spMk id="6" creationId="{18132DDA-DB08-4137-C62D-F1B586D0284D}"/>
          </ac:spMkLst>
        </pc:spChg>
        <pc:spChg chg="mod">
          <ac:chgData name="Palit, Tapti" userId="dec6fbcd-7598-406a-8cbf-504d4a3bac15" providerId="ADAL" clId="{ECD42228-5B96-4A72-B268-C46DF994E6B7}" dt="2024-01-27T02:04:19.106" v="62128" actId="1076"/>
          <ac:spMkLst>
            <pc:docMk/>
            <pc:sldMk cId="271275750" sldId="1024"/>
            <ac:spMk id="8" creationId="{CD142230-6606-3059-9159-E801862B6AB2}"/>
          </ac:spMkLst>
        </pc:spChg>
        <pc:spChg chg="del mod">
          <ac:chgData name="Palit, Tapti" userId="dec6fbcd-7598-406a-8cbf-504d4a3bac15" providerId="ADAL" clId="{ECD42228-5B96-4A72-B268-C46DF994E6B7}" dt="2024-01-30T03:00:43.887" v="85036" actId="478"/>
          <ac:spMkLst>
            <pc:docMk/>
            <pc:sldMk cId="271275750" sldId="1024"/>
            <ac:spMk id="9" creationId="{A0FEF42B-E7F8-3BFC-B50B-0179F150BFEA}"/>
          </ac:spMkLst>
        </pc:spChg>
        <pc:spChg chg="add mod">
          <ac:chgData name="Palit, Tapti" userId="dec6fbcd-7598-406a-8cbf-504d4a3bac15" providerId="ADAL" clId="{ECD42228-5B96-4A72-B268-C46DF994E6B7}" dt="2024-01-30T19:44:25.604" v="94721" actId="20577"/>
          <ac:spMkLst>
            <pc:docMk/>
            <pc:sldMk cId="271275750" sldId="1024"/>
            <ac:spMk id="9" creationId="{B6EA2D89-810C-AE28-37BF-B9D24992AE20}"/>
          </ac:spMkLst>
        </pc:spChg>
        <pc:spChg chg="add mod">
          <ac:chgData name="Palit, Tapti" userId="dec6fbcd-7598-406a-8cbf-504d4a3bac15" providerId="ADAL" clId="{ECD42228-5B96-4A72-B268-C46DF994E6B7}" dt="2024-01-30T03:05:31.849" v="85091" actId="14100"/>
          <ac:spMkLst>
            <pc:docMk/>
            <pc:sldMk cId="271275750" sldId="1024"/>
            <ac:spMk id="10" creationId="{46849302-1299-6088-3944-A4A5A488C43C}"/>
          </ac:spMkLst>
        </pc:spChg>
        <pc:spChg chg="add mod">
          <ac:chgData name="Palit, Tapti" userId="dec6fbcd-7598-406a-8cbf-504d4a3bac15" providerId="ADAL" clId="{ECD42228-5B96-4A72-B268-C46DF994E6B7}" dt="2024-01-30T19:44:31.764" v="94725" actId="20577"/>
          <ac:spMkLst>
            <pc:docMk/>
            <pc:sldMk cId="271275750" sldId="1024"/>
            <ac:spMk id="12" creationId="{B45C68AF-79FF-97D3-03A3-B6F915DF77AF}"/>
          </ac:spMkLst>
        </pc:spChg>
        <pc:picChg chg="add mod">
          <ac:chgData name="Palit, Tapti" userId="dec6fbcd-7598-406a-8cbf-504d4a3bac15" providerId="ADAL" clId="{ECD42228-5B96-4A72-B268-C46DF994E6B7}" dt="2024-01-30T03:00:52.121" v="85039" actId="14100"/>
          <ac:picMkLst>
            <pc:docMk/>
            <pc:sldMk cId="271275750" sldId="1024"/>
            <ac:picMk id="11" creationId="{923357D2-30CA-B996-1977-2EE94E9B961D}"/>
          </ac:picMkLst>
        </pc:picChg>
        <pc:cxnChg chg="mod">
          <ac:chgData name="Palit, Tapti" userId="dec6fbcd-7598-406a-8cbf-504d4a3bac15" providerId="ADAL" clId="{ECD42228-5B96-4A72-B268-C46DF994E6B7}" dt="2024-01-27T02:04:19.106" v="62128" actId="1076"/>
          <ac:cxnSpMkLst>
            <pc:docMk/>
            <pc:sldMk cId="271275750" sldId="1024"/>
            <ac:cxnSpMk id="7" creationId="{BC8EB2D9-0A72-0953-FC3C-1ECB90465A5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23:44.835" v="112510"/>
              <pc2:cmMkLst xmlns:pc2="http://schemas.microsoft.com/office/powerpoint/2019/9/main/command">
                <pc:docMk/>
                <pc:sldMk cId="271275750" sldId="1024"/>
                <pc2:cmMk id="{C3125093-DDEE-4F4A-9578-6E2304D1A06D}"/>
              </pc2:cmMkLst>
            </pc226:cmChg>
            <pc226:cmChg xmlns:pc226="http://schemas.microsoft.com/office/powerpoint/2022/06/main/command" chg="">
              <pc226:chgData name="Palit, Tapti" userId="dec6fbcd-7598-406a-8cbf-504d4a3bac15" providerId="ADAL" clId="{ECD42228-5B96-4A72-B268-C46DF994E6B7}" dt="2024-02-08T20:41:38.774" v="100662"/>
              <pc2:cmMkLst xmlns:pc2="http://schemas.microsoft.com/office/powerpoint/2019/9/main/command">
                <pc:docMk/>
                <pc:sldMk cId="271275750" sldId="1024"/>
                <pc2:cmMk id="{B2BDA4D2-2882-4B08-B924-A3B27FC51D67}"/>
              </pc2:cmMkLst>
              <pc226:cmRplyChg chg="add">
                <pc226:chgData name="Palit, Tapti" userId="dec6fbcd-7598-406a-8cbf-504d4a3bac15" providerId="ADAL" clId="{ECD42228-5B96-4A72-B268-C46DF994E6B7}" dt="2024-02-08T20:41:38.774" v="100662"/>
                <pc2:cmRplyMkLst xmlns:pc2="http://schemas.microsoft.com/office/powerpoint/2019/9/main/command">
                  <pc:docMk/>
                  <pc:sldMk cId="271275750" sldId="1024"/>
                  <pc2:cmMk id="{B2BDA4D2-2882-4B08-B924-A3B27FC51D67}"/>
                  <pc2:cmRplyMk id="{6D883C5A-4879-46BF-BAC8-B4744EC20BB5}"/>
                </pc2:cmRplyMkLst>
              </pc226:cmRplyChg>
            </pc226:cmChg>
          </p:ext>
        </pc:extLst>
      </pc:sldChg>
      <pc:sldChg chg="addSp delSp modSp mod modClrScheme chgLayout">
        <pc:chgData name="Palit, Tapti" userId="dec6fbcd-7598-406a-8cbf-504d4a3bac15" providerId="ADAL" clId="{ECD42228-5B96-4A72-B268-C46DF994E6B7}" dt="2024-01-30T19:44:42.334" v="94731" actId="20577"/>
        <pc:sldMkLst>
          <pc:docMk/>
          <pc:sldMk cId="395946385" sldId="1025"/>
        </pc:sldMkLst>
        <pc:spChg chg="mod ord">
          <ac:chgData name="Palit, Tapti" userId="dec6fbcd-7598-406a-8cbf-504d4a3bac15" providerId="ADAL" clId="{ECD42228-5B96-4A72-B268-C46DF994E6B7}" dt="2024-01-30T19:22:32.061" v="93981" actId="700"/>
          <ac:spMkLst>
            <pc:docMk/>
            <pc:sldMk cId="395946385" sldId="1025"/>
            <ac:spMk id="2" creationId="{E470CC57-6C32-7825-9CCD-F4A192D3119F}"/>
          </ac:spMkLst>
        </pc:spChg>
        <pc:spChg chg="mod ord">
          <ac:chgData name="Palit, Tapti" userId="dec6fbcd-7598-406a-8cbf-504d4a3bac15" providerId="ADAL" clId="{ECD42228-5B96-4A72-B268-C46DF994E6B7}" dt="2024-01-30T19:22:32.061" v="93981" actId="700"/>
          <ac:spMkLst>
            <pc:docMk/>
            <pc:sldMk cId="395946385" sldId="1025"/>
            <ac:spMk id="3" creationId="{E4A3937F-3571-5A5D-0101-49651F5C7D3F}"/>
          </ac:spMkLst>
        </pc:spChg>
        <pc:spChg chg="mod ord">
          <ac:chgData name="Palit, Tapti" userId="dec6fbcd-7598-406a-8cbf-504d4a3bac15" providerId="ADAL" clId="{ECD42228-5B96-4A72-B268-C46DF994E6B7}" dt="2024-01-30T19:22:32.061" v="93981" actId="700"/>
          <ac:spMkLst>
            <pc:docMk/>
            <pc:sldMk cId="395946385" sldId="1025"/>
            <ac:spMk id="4" creationId="{84E4AC4E-46D8-F107-6CE5-3DD0AA5C64D2}"/>
          </ac:spMkLst>
        </pc:spChg>
        <pc:spChg chg="add mod">
          <ac:chgData name="Palit, Tapti" userId="dec6fbcd-7598-406a-8cbf-504d4a3bac15" providerId="ADAL" clId="{ECD42228-5B96-4A72-B268-C46DF994E6B7}" dt="2024-01-30T03:05:24.985" v="85090" actId="14100"/>
          <ac:spMkLst>
            <pc:docMk/>
            <pc:sldMk cId="395946385" sldId="1025"/>
            <ac:spMk id="5" creationId="{0170A918-B646-3767-DDF3-CCA132463C1F}"/>
          </ac:spMkLst>
        </pc:spChg>
        <pc:spChg chg="del">
          <ac:chgData name="Palit, Tapti" userId="dec6fbcd-7598-406a-8cbf-504d4a3bac15" providerId="ADAL" clId="{ECD42228-5B96-4A72-B268-C46DF994E6B7}" dt="2024-01-27T02:04:45.247" v="62130" actId="478"/>
          <ac:spMkLst>
            <pc:docMk/>
            <pc:sldMk cId="395946385" sldId="1025"/>
            <ac:spMk id="5" creationId="{F5F324E9-714C-1CBF-1CCD-9A6C2AA76298}"/>
          </ac:spMkLst>
        </pc:spChg>
        <pc:spChg chg="del">
          <ac:chgData name="Palit, Tapti" userId="dec6fbcd-7598-406a-8cbf-504d4a3bac15" providerId="ADAL" clId="{ECD42228-5B96-4A72-B268-C46DF994E6B7}" dt="2024-01-27T02:04:45.247" v="62130" actId="478"/>
          <ac:spMkLst>
            <pc:docMk/>
            <pc:sldMk cId="395946385" sldId="1025"/>
            <ac:spMk id="6" creationId="{18132DDA-DB08-4137-C62D-F1B586D0284D}"/>
          </ac:spMkLst>
        </pc:spChg>
        <pc:spChg chg="add mod">
          <ac:chgData name="Palit, Tapti" userId="dec6fbcd-7598-406a-8cbf-504d4a3bac15" providerId="ADAL" clId="{ECD42228-5B96-4A72-B268-C46DF994E6B7}" dt="2024-01-30T19:44:42.334" v="94731" actId="20577"/>
          <ac:spMkLst>
            <pc:docMk/>
            <pc:sldMk cId="395946385" sldId="1025"/>
            <ac:spMk id="7" creationId="{6452CF1B-78A0-4648-919A-8D05EDE36AEA}"/>
          </ac:spMkLst>
        </pc:spChg>
        <pc:spChg chg="add del mod">
          <ac:chgData name="Palit, Tapti" userId="dec6fbcd-7598-406a-8cbf-504d4a3bac15" providerId="ADAL" clId="{ECD42228-5B96-4A72-B268-C46DF994E6B7}" dt="2024-01-30T19:18:00.913" v="93975" actId="478"/>
          <ac:spMkLst>
            <pc:docMk/>
            <pc:sldMk cId="395946385" sldId="1025"/>
            <ac:spMk id="8" creationId="{32D7F35A-CD5B-AE3A-0351-0EA4B4028233}"/>
          </ac:spMkLst>
        </pc:spChg>
        <pc:spChg chg="del">
          <ac:chgData name="Palit, Tapti" userId="dec6fbcd-7598-406a-8cbf-504d4a3bac15" providerId="ADAL" clId="{ECD42228-5B96-4A72-B268-C46DF994E6B7}" dt="2024-01-27T02:04:45.247" v="62130" actId="478"/>
          <ac:spMkLst>
            <pc:docMk/>
            <pc:sldMk cId="395946385" sldId="1025"/>
            <ac:spMk id="8" creationId="{CD142230-6606-3059-9159-E801862B6AB2}"/>
          </ac:spMkLst>
        </pc:spChg>
        <pc:spChg chg="add mod">
          <ac:chgData name="Palit, Tapti" userId="dec6fbcd-7598-406a-8cbf-504d4a3bac15" providerId="ADAL" clId="{ECD42228-5B96-4A72-B268-C46DF994E6B7}" dt="2024-01-30T19:44:36.495" v="94727" actId="20577"/>
          <ac:spMkLst>
            <pc:docMk/>
            <pc:sldMk cId="395946385" sldId="1025"/>
            <ac:spMk id="9" creationId="{548E055E-8202-34EC-F68E-0D55388DC0B5}"/>
          </ac:spMkLst>
        </pc:spChg>
        <pc:spChg chg="del">
          <ac:chgData name="Palit, Tapti" userId="dec6fbcd-7598-406a-8cbf-504d4a3bac15" providerId="ADAL" clId="{ECD42228-5B96-4A72-B268-C46DF994E6B7}" dt="2024-01-27T02:04:45.247" v="62130" actId="478"/>
          <ac:spMkLst>
            <pc:docMk/>
            <pc:sldMk cId="395946385" sldId="1025"/>
            <ac:spMk id="9" creationId="{A0FEF42B-E7F8-3BFC-B50B-0179F150BFEA}"/>
          </ac:spMkLst>
        </pc:spChg>
        <pc:spChg chg="add mod">
          <ac:chgData name="Palit, Tapti" userId="dec6fbcd-7598-406a-8cbf-504d4a3bac15" providerId="ADAL" clId="{ECD42228-5B96-4A72-B268-C46DF994E6B7}" dt="2024-01-30T16:54:16.301" v="93115" actId="20577"/>
          <ac:spMkLst>
            <pc:docMk/>
            <pc:sldMk cId="395946385" sldId="1025"/>
            <ac:spMk id="11" creationId="{29307AF8-12AE-6E55-7E39-F5C536917790}"/>
          </ac:spMkLst>
        </pc:spChg>
        <pc:spChg chg="add mod">
          <ac:chgData name="Palit, Tapti" userId="dec6fbcd-7598-406a-8cbf-504d4a3bac15" providerId="ADAL" clId="{ECD42228-5B96-4A72-B268-C46DF994E6B7}" dt="2024-01-30T16:54:21.971" v="93118" actId="20577"/>
          <ac:spMkLst>
            <pc:docMk/>
            <pc:sldMk cId="395946385" sldId="1025"/>
            <ac:spMk id="12" creationId="{A0852633-8E31-2A62-E860-8DFCA65ACC96}"/>
          </ac:spMkLst>
        </pc:spChg>
        <pc:spChg chg="add mod">
          <ac:chgData name="Palit, Tapti" userId="dec6fbcd-7598-406a-8cbf-504d4a3bac15" providerId="ADAL" clId="{ECD42228-5B96-4A72-B268-C46DF994E6B7}" dt="2024-01-27T03:41:23.663" v="63006" actId="1076"/>
          <ac:spMkLst>
            <pc:docMk/>
            <pc:sldMk cId="395946385" sldId="1025"/>
            <ac:spMk id="14" creationId="{99307434-CDE7-A06A-150C-EAE54C4A357B}"/>
          </ac:spMkLst>
        </pc:spChg>
        <pc:spChg chg="add mod ord">
          <ac:chgData name="Palit, Tapti" userId="dec6fbcd-7598-406a-8cbf-504d4a3bac15" providerId="ADAL" clId="{ECD42228-5B96-4A72-B268-C46DF994E6B7}" dt="2024-01-30T19:23:08.957" v="94024" actId="20577"/>
          <ac:spMkLst>
            <pc:docMk/>
            <pc:sldMk cId="395946385" sldId="1025"/>
            <ac:spMk id="15" creationId="{0888F352-8C5F-6E76-4296-4B2830B4F613}"/>
          </ac:spMkLst>
        </pc:spChg>
        <pc:spChg chg="add del mod">
          <ac:chgData name="Palit, Tapti" userId="dec6fbcd-7598-406a-8cbf-504d4a3bac15" providerId="ADAL" clId="{ECD42228-5B96-4A72-B268-C46DF994E6B7}" dt="2024-01-30T03:00:56.371" v="85040" actId="478"/>
          <ac:spMkLst>
            <pc:docMk/>
            <pc:sldMk cId="395946385" sldId="1025"/>
            <ac:spMk id="15" creationId="{47F17FE7-CC15-A36A-4194-D4565C7062F4}"/>
          </ac:spMkLst>
        </pc:spChg>
        <pc:picChg chg="add mod">
          <ac:chgData name="Palit, Tapti" userId="dec6fbcd-7598-406a-8cbf-504d4a3bac15" providerId="ADAL" clId="{ECD42228-5B96-4A72-B268-C46DF994E6B7}" dt="2024-01-30T03:01:32.111" v="85048" actId="1076"/>
          <ac:picMkLst>
            <pc:docMk/>
            <pc:sldMk cId="395946385" sldId="1025"/>
            <ac:picMk id="6" creationId="{58A45215-2165-9773-A4DA-17EC016BF255}"/>
          </ac:picMkLst>
        </pc:picChg>
        <pc:picChg chg="mod">
          <ac:chgData name="Palit, Tapti" userId="dec6fbcd-7598-406a-8cbf-504d4a3bac15" providerId="ADAL" clId="{ECD42228-5B96-4A72-B268-C46DF994E6B7}" dt="2024-01-30T19:22:34.379" v="93982" actId="1076"/>
          <ac:picMkLst>
            <pc:docMk/>
            <pc:sldMk cId="395946385" sldId="1025"/>
            <ac:picMk id="10" creationId="{613987A6-F187-E522-A11D-DFEAB29D1236}"/>
          </ac:picMkLst>
        </pc:picChg>
        <pc:cxnChg chg="del mod">
          <ac:chgData name="Palit, Tapti" userId="dec6fbcd-7598-406a-8cbf-504d4a3bac15" providerId="ADAL" clId="{ECD42228-5B96-4A72-B268-C46DF994E6B7}" dt="2024-01-27T02:04:45.247" v="62130" actId="478"/>
          <ac:cxnSpMkLst>
            <pc:docMk/>
            <pc:sldMk cId="395946385" sldId="1025"/>
            <ac:cxnSpMk id="7" creationId="{BC8EB2D9-0A72-0953-FC3C-1ECB90465A56}"/>
          </ac:cxnSpMkLst>
        </pc:cxnChg>
        <pc:cxnChg chg="add mod">
          <ac:chgData name="Palit, Tapti" userId="dec6fbcd-7598-406a-8cbf-504d4a3bac15" providerId="ADAL" clId="{ECD42228-5B96-4A72-B268-C46DF994E6B7}" dt="2024-01-27T02:04:53.075" v="62131"/>
          <ac:cxnSpMkLst>
            <pc:docMk/>
            <pc:sldMk cId="395946385" sldId="1025"/>
            <ac:cxnSpMk id="13" creationId="{37C1C6C8-4576-F2D5-D089-08AEDDB464F4}"/>
          </ac:cxnSpMkLst>
        </pc:cxnChg>
      </pc:sldChg>
      <pc:sldChg chg="addSp delSp modSp del mod addCm">
        <pc:chgData name="Palit, Tapti" userId="dec6fbcd-7598-406a-8cbf-504d4a3bac15" providerId="ADAL" clId="{ECD42228-5B96-4A72-B268-C46DF994E6B7}" dt="2024-01-28T03:47:38.566" v="67439" actId="47"/>
        <pc:sldMkLst>
          <pc:docMk/>
          <pc:sldMk cId="1600423913" sldId="1026"/>
        </pc:sldMkLst>
        <pc:spChg chg="del mod">
          <ac:chgData name="Palit, Tapti" userId="dec6fbcd-7598-406a-8cbf-504d4a3bac15" providerId="ADAL" clId="{ECD42228-5B96-4A72-B268-C46DF994E6B7}" dt="2024-01-28T02:27:06.394" v="67396" actId="478"/>
          <ac:spMkLst>
            <pc:docMk/>
            <pc:sldMk cId="1600423913" sldId="1026"/>
            <ac:spMk id="3" creationId="{1DE32838-0EFD-ED43-CD51-D5E95C26D3D4}"/>
          </ac:spMkLst>
        </pc:spChg>
        <pc:spChg chg="add mod">
          <ac:chgData name="Palit, Tapti" userId="dec6fbcd-7598-406a-8cbf-504d4a3bac15" providerId="ADAL" clId="{ECD42228-5B96-4A72-B268-C46DF994E6B7}" dt="2024-01-28T02:27:06.394" v="67396" actId="478"/>
          <ac:spMkLst>
            <pc:docMk/>
            <pc:sldMk cId="1600423913" sldId="1026"/>
            <ac:spMk id="6" creationId="{F2BC335F-E1BC-BAE0-1813-A1C89CF9AAD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01:09.197" v="67394"/>
              <pc2:cmMkLst xmlns:pc2="http://schemas.microsoft.com/office/powerpoint/2019/9/main/command">
                <pc:docMk/>
                <pc:sldMk cId="1600423913" sldId="1026"/>
                <pc2:cmMk id="{90075579-E442-4764-BFCC-C181C808E853}"/>
              </pc2:cmMkLst>
            </pc226:cmChg>
          </p:ext>
        </pc:extLst>
      </pc:sldChg>
      <pc:sldChg chg="modSp del mod">
        <pc:chgData name="Palit, Tapti" userId="dec6fbcd-7598-406a-8cbf-504d4a3bac15" providerId="ADAL" clId="{ECD42228-5B96-4A72-B268-C46DF994E6B7}" dt="2024-01-27T21:30:06.770" v="65329" actId="2696"/>
        <pc:sldMkLst>
          <pc:docMk/>
          <pc:sldMk cId="1072800903" sldId="1027"/>
        </pc:sldMkLst>
        <pc:spChg chg="mod">
          <ac:chgData name="Palit, Tapti" userId="dec6fbcd-7598-406a-8cbf-504d4a3bac15" providerId="ADAL" clId="{ECD42228-5B96-4A72-B268-C46DF994E6B7}" dt="2024-01-27T03:53:34.920" v="63069" actId="20577"/>
          <ac:spMkLst>
            <pc:docMk/>
            <pc:sldMk cId="1072800903" sldId="1027"/>
            <ac:spMk id="3" creationId="{718731F3-A54E-5387-C447-464520FADB53}"/>
          </ac:spMkLst>
        </pc:spChg>
        <pc:spChg chg="mod">
          <ac:chgData name="Palit, Tapti" userId="dec6fbcd-7598-406a-8cbf-504d4a3bac15" providerId="ADAL" clId="{ECD42228-5B96-4A72-B268-C46DF994E6B7}" dt="2024-01-27T02:44:19.036" v="62287" actId="20577"/>
          <ac:spMkLst>
            <pc:docMk/>
            <pc:sldMk cId="1072800903" sldId="1027"/>
            <ac:spMk id="13" creationId="{DC9952A5-D4AA-48DB-2BE7-931A7943F3FA}"/>
          </ac:spMkLst>
        </pc:spChg>
        <pc:spChg chg="mod">
          <ac:chgData name="Palit, Tapti" userId="dec6fbcd-7598-406a-8cbf-504d4a3bac15" providerId="ADAL" clId="{ECD42228-5B96-4A72-B268-C46DF994E6B7}" dt="2024-01-27T02:45:14.589" v="62308" actId="1076"/>
          <ac:spMkLst>
            <pc:docMk/>
            <pc:sldMk cId="1072800903" sldId="1027"/>
            <ac:spMk id="14" creationId="{41691B7A-4D79-9769-AABF-974AD25932B3}"/>
          </ac:spMkLst>
        </pc:spChg>
      </pc:sldChg>
      <pc:sldChg chg="add del mod modShow">
        <pc:chgData name="Palit, Tapti" userId="dec6fbcd-7598-406a-8cbf-504d4a3bac15" providerId="ADAL" clId="{ECD42228-5B96-4A72-B268-C46DF994E6B7}" dt="2024-01-28T03:44:01.241" v="67437" actId="47"/>
        <pc:sldMkLst>
          <pc:docMk/>
          <pc:sldMk cId="2362010012" sldId="1027"/>
        </pc:sldMkLst>
      </pc:sldChg>
      <pc:sldChg chg="add del mod modShow">
        <pc:chgData name="Palit, Tapti" userId="dec6fbcd-7598-406a-8cbf-504d4a3bac15" providerId="ADAL" clId="{ECD42228-5B96-4A72-B268-C46DF994E6B7}" dt="2024-01-28T03:44:01.241" v="67437" actId="47"/>
        <pc:sldMkLst>
          <pc:docMk/>
          <pc:sldMk cId="338300706" sldId="1028"/>
        </pc:sldMkLst>
      </pc:sldChg>
      <pc:sldChg chg="modSp del mod">
        <pc:chgData name="Palit, Tapti" userId="dec6fbcd-7598-406a-8cbf-504d4a3bac15" providerId="ADAL" clId="{ECD42228-5B96-4A72-B268-C46DF994E6B7}" dt="2024-01-27T21:30:06.770" v="65329" actId="2696"/>
        <pc:sldMkLst>
          <pc:docMk/>
          <pc:sldMk cId="2515668265" sldId="1028"/>
        </pc:sldMkLst>
        <pc:spChg chg="mod">
          <ac:chgData name="Palit, Tapti" userId="dec6fbcd-7598-406a-8cbf-504d4a3bac15" providerId="ADAL" clId="{ECD42228-5B96-4A72-B268-C46DF994E6B7}" dt="2024-01-27T03:53:29.471" v="63068" actId="20577"/>
          <ac:spMkLst>
            <pc:docMk/>
            <pc:sldMk cId="2515668265" sldId="1028"/>
            <ac:spMk id="3" creationId="{718731F3-A54E-5387-C447-464520FADB53}"/>
          </ac:spMkLst>
        </pc:spChg>
        <pc:spChg chg="mod">
          <ac:chgData name="Palit, Tapti" userId="dec6fbcd-7598-406a-8cbf-504d4a3bac15" providerId="ADAL" clId="{ECD42228-5B96-4A72-B268-C46DF994E6B7}" dt="2024-01-27T02:44:08.847" v="62251" actId="20577"/>
          <ac:spMkLst>
            <pc:docMk/>
            <pc:sldMk cId="2515668265" sldId="1028"/>
            <ac:spMk id="13" creationId="{DC9952A5-D4AA-48DB-2BE7-931A7943F3FA}"/>
          </ac:spMkLst>
        </pc:spChg>
        <pc:spChg chg="mod">
          <ac:chgData name="Palit, Tapti" userId="dec6fbcd-7598-406a-8cbf-504d4a3bac15" providerId="ADAL" clId="{ECD42228-5B96-4A72-B268-C46DF994E6B7}" dt="2024-01-27T02:45:02.661" v="62307" actId="1076"/>
          <ac:spMkLst>
            <pc:docMk/>
            <pc:sldMk cId="2515668265" sldId="1028"/>
            <ac:spMk id="14" creationId="{41691B7A-4D79-9769-AABF-974AD25932B3}"/>
          </ac:spMkLst>
        </pc:spChg>
      </pc:sldChg>
      <pc:sldChg chg="modSp del mod">
        <pc:chgData name="Palit, Tapti" userId="dec6fbcd-7598-406a-8cbf-504d4a3bac15" providerId="ADAL" clId="{ECD42228-5B96-4A72-B268-C46DF994E6B7}" dt="2024-01-28T22:01:16.961" v="69534" actId="2696"/>
        <pc:sldMkLst>
          <pc:docMk/>
          <pc:sldMk cId="478277902" sldId="1029"/>
        </pc:sldMkLst>
        <pc:spChg chg="mod">
          <ac:chgData name="Palit, Tapti" userId="dec6fbcd-7598-406a-8cbf-504d4a3bac15" providerId="ADAL" clId="{ECD42228-5B96-4A72-B268-C46DF994E6B7}" dt="2024-01-28T01:42:31.982" v="67387" actId="114"/>
          <ac:spMkLst>
            <pc:docMk/>
            <pc:sldMk cId="478277902" sldId="1029"/>
            <ac:spMk id="3" creationId="{1DE32838-0EFD-ED43-CD51-D5E95C26D3D4}"/>
          </ac:spMkLst>
        </pc:spChg>
      </pc:sldChg>
      <pc:sldChg chg="add mod modShow">
        <pc:chgData name="Palit, Tapti" userId="dec6fbcd-7598-406a-8cbf-504d4a3bac15" providerId="ADAL" clId="{ECD42228-5B96-4A72-B268-C46DF994E6B7}" dt="2024-01-28T22:01:46.692" v="69549" actId="729"/>
        <pc:sldMkLst>
          <pc:docMk/>
          <pc:sldMk cId="4012539516" sldId="1029"/>
        </pc:sldMkLst>
      </pc:sldChg>
      <pc:sldChg chg="modSp mod modAnim modNotesTx">
        <pc:chgData name="Palit, Tapti" userId="dec6fbcd-7598-406a-8cbf-504d4a3bac15" providerId="ADAL" clId="{ECD42228-5B96-4A72-B268-C46DF994E6B7}" dt="2024-02-11T18:11:51.457" v="111430"/>
        <pc:sldMkLst>
          <pc:docMk/>
          <pc:sldMk cId="2951242320" sldId="1030"/>
        </pc:sldMkLst>
        <pc:spChg chg="mod">
          <ac:chgData name="Palit, Tapti" userId="dec6fbcd-7598-406a-8cbf-504d4a3bac15" providerId="ADAL" clId="{ECD42228-5B96-4A72-B268-C46DF994E6B7}" dt="2024-01-26T16:26:20.206" v="61858" actId="20577"/>
          <ac:spMkLst>
            <pc:docMk/>
            <pc:sldMk cId="2951242320" sldId="1030"/>
            <ac:spMk id="3" creationId="{2246E50D-C821-CBE0-85B0-00E195167CAF}"/>
          </ac:spMkLst>
        </pc:spChg>
      </pc:sldChg>
      <pc:sldChg chg="add mod modShow">
        <pc:chgData name="Palit, Tapti" userId="dec6fbcd-7598-406a-8cbf-504d4a3bac15" providerId="ADAL" clId="{ECD42228-5B96-4A72-B268-C46DF994E6B7}" dt="2024-01-29T02:35:47.517" v="74599" actId="729"/>
        <pc:sldMkLst>
          <pc:docMk/>
          <pc:sldMk cId="385804854" sldId="1031"/>
        </pc:sldMkLst>
      </pc:sldChg>
      <pc:sldChg chg="modSp del mod modAnim">
        <pc:chgData name="Palit, Tapti" userId="dec6fbcd-7598-406a-8cbf-504d4a3bac15" providerId="ADAL" clId="{ECD42228-5B96-4A72-B268-C46DF994E6B7}" dt="2024-01-29T02:35:41.927" v="74597" actId="2696"/>
        <pc:sldMkLst>
          <pc:docMk/>
          <pc:sldMk cId="3400384913" sldId="1031"/>
        </pc:sldMkLst>
        <pc:spChg chg="mod">
          <ac:chgData name="Palit, Tapti" userId="dec6fbcd-7598-406a-8cbf-504d4a3bac15" providerId="ADAL" clId="{ECD42228-5B96-4A72-B268-C46DF994E6B7}" dt="2024-01-28T00:48:10.638" v="67140" actId="20577"/>
          <ac:spMkLst>
            <pc:docMk/>
            <pc:sldMk cId="3400384913" sldId="1031"/>
            <ac:spMk id="2" creationId="{D7EC638E-4A77-46B8-B32A-298B47F2DEB0}"/>
          </ac:spMkLst>
        </pc:spChg>
        <pc:spChg chg="mod">
          <ac:chgData name="Palit, Tapti" userId="dec6fbcd-7598-406a-8cbf-504d4a3bac15" providerId="ADAL" clId="{ECD42228-5B96-4A72-B268-C46DF994E6B7}" dt="2024-01-27T04:06:56.521" v="63205" actId="20577"/>
          <ac:spMkLst>
            <pc:docMk/>
            <pc:sldMk cId="3400384913" sldId="1031"/>
            <ac:spMk id="3" creationId="{DBF81D88-EE7F-4956-ADB0-DA856615FD00}"/>
          </ac:spMkLst>
        </pc:spChg>
        <pc:spChg chg="mod">
          <ac:chgData name="Palit, Tapti" userId="dec6fbcd-7598-406a-8cbf-504d4a3bac15" providerId="ADAL" clId="{ECD42228-5B96-4A72-B268-C46DF994E6B7}" dt="2024-01-27T03:00:56.774" v="62533" actId="207"/>
          <ac:spMkLst>
            <pc:docMk/>
            <pc:sldMk cId="3400384913" sldId="1031"/>
            <ac:spMk id="31" creationId="{A1AE6AAE-C7D3-E8E2-BBBE-C8BA0B0FDD7B}"/>
          </ac:spMkLst>
        </pc:spChg>
      </pc:sldChg>
      <pc:sldChg chg="del">
        <pc:chgData name="Palit, Tapti" userId="dec6fbcd-7598-406a-8cbf-504d4a3bac15" providerId="ADAL" clId="{ECD42228-5B96-4A72-B268-C46DF994E6B7}" dt="2024-01-26T21:24:07.210" v="61900" actId="2696"/>
        <pc:sldMkLst>
          <pc:docMk/>
          <pc:sldMk cId="3824714029" sldId="1032"/>
        </pc:sldMkLst>
      </pc:sldChg>
      <pc:sldChg chg="add del mod modShow">
        <pc:chgData name="Palit, Tapti" userId="dec6fbcd-7598-406a-8cbf-504d4a3bac15" providerId="ADAL" clId="{ECD42228-5B96-4A72-B268-C46DF994E6B7}" dt="2024-01-28T03:44:01.241" v="67437" actId="47"/>
        <pc:sldMkLst>
          <pc:docMk/>
          <pc:sldMk cId="4105096930" sldId="1032"/>
        </pc:sldMkLst>
      </pc:sldChg>
      <pc:sldChg chg="modSp mod">
        <pc:chgData name="Palit, Tapti" userId="dec6fbcd-7598-406a-8cbf-504d4a3bac15" providerId="ADAL" clId="{ECD42228-5B96-4A72-B268-C46DF994E6B7}" dt="2024-01-29T23:44:33.456" v="83025" actId="20577"/>
        <pc:sldMkLst>
          <pc:docMk/>
          <pc:sldMk cId="1040606210" sldId="1033"/>
        </pc:sldMkLst>
        <pc:spChg chg="mod">
          <ac:chgData name="Palit, Tapti" userId="dec6fbcd-7598-406a-8cbf-504d4a3bac15" providerId="ADAL" clId="{ECD42228-5B96-4A72-B268-C46DF994E6B7}" dt="2024-01-29T23:44:33.456" v="83025" actId="20577"/>
          <ac:spMkLst>
            <pc:docMk/>
            <pc:sldMk cId="1040606210" sldId="1033"/>
            <ac:spMk id="5" creationId="{D2BE94A9-6C37-52C8-1C76-B6946FAE9B43}"/>
          </ac:spMkLst>
        </pc:spChg>
      </pc:sldChg>
      <pc:sldChg chg="addSp delSp modSp mod delCm modCm chgLayout modNotesTx">
        <pc:chgData name="Palit, Tapti" userId="dec6fbcd-7598-406a-8cbf-504d4a3bac15" providerId="ADAL" clId="{ECD42228-5B96-4A72-B268-C46DF994E6B7}" dt="2024-02-15T15:15:16.439" v="116106" actId="20577"/>
        <pc:sldMkLst>
          <pc:docMk/>
          <pc:sldMk cId="3386390439" sldId="1034"/>
        </pc:sldMkLst>
        <pc:spChg chg="add mod">
          <ac:chgData name="Palit, Tapti" userId="dec6fbcd-7598-406a-8cbf-504d4a3bac15" providerId="ADAL" clId="{ECD42228-5B96-4A72-B268-C46DF994E6B7}" dt="2024-02-08T20:21:47.803" v="100572" actId="1076"/>
          <ac:spMkLst>
            <pc:docMk/>
            <pc:sldMk cId="3386390439" sldId="1034"/>
            <ac:spMk id="2" creationId="{B16CB0CC-B28E-E01B-974F-AFF1D9C3B81A}"/>
          </ac:spMkLst>
        </pc:spChg>
        <pc:spChg chg="add del mod">
          <ac:chgData name="Palit, Tapti" userId="dec6fbcd-7598-406a-8cbf-504d4a3bac15" providerId="ADAL" clId="{ECD42228-5B96-4A72-B268-C46DF994E6B7}" dt="2024-01-30T02:12:39.242" v="83741" actId="6264"/>
          <ac:spMkLst>
            <pc:docMk/>
            <pc:sldMk cId="3386390439" sldId="1034"/>
            <ac:spMk id="2" creationId="{B41F5BDF-526D-005A-79EE-1A9ADC5BFF62}"/>
          </ac:spMkLst>
        </pc:spChg>
        <pc:spChg chg="mod ord">
          <ac:chgData name="Palit, Tapti" userId="dec6fbcd-7598-406a-8cbf-504d4a3bac15" providerId="ADAL" clId="{ECD42228-5B96-4A72-B268-C46DF994E6B7}" dt="2024-01-30T02:44:20.648" v="84179" actId="6264"/>
          <ac:spMkLst>
            <pc:docMk/>
            <pc:sldMk cId="3386390439" sldId="1034"/>
            <ac:spMk id="3" creationId="{F41F5800-0C87-D92F-5B6B-52E096B070E2}"/>
          </ac:spMkLst>
        </pc:spChg>
        <pc:spChg chg="mod ord">
          <ac:chgData name="Palit, Tapti" userId="dec6fbcd-7598-406a-8cbf-504d4a3bac15" providerId="ADAL" clId="{ECD42228-5B96-4A72-B268-C46DF994E6B7}" dt="2024-01-30T02:44:20.648" v="84179" actId="6264"/>
          <ac:spMkLst>
            <pc:docMk/>
            <pc:sldMk cId="3386390439" sldId="1034"/>
            <ac:spMk id="4" creationId="{72B504F4-99B0-8DB2-F091-585A12AE0CD7}"/>
          </ac:spMkLst>
        </pc:spChg>
        <pc:spChg chg="add mod">
          <ac:chgData name="Palit, Tapti" userId="dec6fbcd-7598-406a-8cbf-504d4a3bac15" providerId="ADAL" clId="{ECD42228-5B96-4A72-B268-C46DF994E6B7}" dt="2024-02-08T20:23:07.431" v="100578" actId="164"/>
          <ac:spMkLst>
            <pc:docMk/>
            <pc:sldMk cId="3386390439" sldId="1034"/>
            <ac:spMk id="4" creationId="{A977E787-BEAD-576A-35F7-75979D04208F}"/>
          </ac:spMkLst>
        </pc:spChg>
        <pc:spChg chg="add del mod">
          <ac:chgData name="Palit, Tapti" userId="dec6fbcd-7598-406a-8cbf-504d4a3bac15" providerId="ADAL" clId="{ECD42228-5B96-4A72-B268-C46DF994E6B7}" dt="2024-01-30T02:12:39.242" v="83741" actId="6264"/>
          <ac:spMkLst>
            <pc:docMk/>
            <pc:sldMk cId="3386390439" sldId="1034"/>
            <ac:spMk id="5" creationId="{A69DB04A-3901-697A-8A89-CFDA70AA7A5D}"/>
          </ac:spMkLst>
        </pc:spChg>
        <pc:spChg chg="add mod">
          <ac:chgData name="Palit, Tapti" userId="dec6fbcd-7598-406a-8cbf-504d4a3bac15" providerId="ADAL" clId="{ECD42228-5B96-4A72-B268-C46DF994E6B7}" dt="2024-02-08T20:21:47.803" v="100572" actId="1076"/>
          <ac:spMkLst>
            <pc:docMk/>
            <pc:sldMk cId="3386390439" sldId="1034"/>
            <ac:spMk id="5" creationId="{F4B76F6E-31E1-0932-57F4-D19B2CD2163B}"/>
          </ac:spMkLst>
        </pc:spChg>
        <pc:spChg chg="add del mod">
          <ac:chgData name="Palit, Tapti" userId="dec6fbcd-7598-406a-8cbf-504d4a3bac15" providerId="ADAL" clId="{ECD42228-5B96-4A72-B268-C46DF994E6B7}" dt="2024-01-30T02:12:39.242" v="83741" actId="6264"/>
          <ac:spMkLst>
            <pc:docMk/>
            <pc:sldMk cId="3386390439" sldId="1034"/>
            <ac:spMk id="6" creationId="{788904DF-6C6F-FE27-D8B4-1E1D4CF44844}"/>
          </ac:spMkLst>
        </pc:spChg>
        <pc:spChg chg="add mod">
          <ac:chgData name="Palit, Tapti" userId="dec6fbcd-7598-406a-8cbf-504d4a3bac15" providerId="ADAL" clId="{ECD42228-5B96-4A72-B268-C46DF994E6B7}" dt="2024-02-08T20:21:47.803" v="100572" actId="1076"/>
          <ac:spMkLst>
            <pc:docMk/>
            <pc:sldMk cId="3386390439" sldId="1034"/>
            <ac:spMk id="6" creationId="{A797CC12-8105-5D87-A2BD-A3EF76CAFE7C}"/>
          </ac:spMkLst>
        </pc:spChg>
        <pc:spChg chg="add del mod">
          <ac:chgData name="Palit, Tapti" userId="dec6fbcd-7598-406a-8cbf-504d4a3bac15" providerId="ADAL" clId="{ECD42228-5B96-4A72-B268-C46DF994E6B7}" dt="2024-01-30T02:44:20.648" v="84179" actId="6264"/>
          <ac:spMkLst>
            <pc:docMk/>
            <pc:sldMk cId="3386390439" sldId="1034"/>
            <ac:spMk id="7" creationId="{14A028CA-A67C-49E3-7F87-BF235B106205}"/>
          </ac:spMkLst>
        </pc:spChg>
        <pc:spChg chg="add mod">
          <ac:chgData name="Palit, Tapti" userId="dec6fbcd-7598-406a-8cbf-504d4a3bac15" providerId="ADAL" clId="{ECD42228-5B96-4A72-B268-C46DF994E6B7}" dt="2024-02-08T20:23:07.431" v="100578" actId="164"/>
          <ac:spMkLst>
            <pc:docMk/>
            <pc:sldMk cId="3386390439" sldId="1034"/>
            <ac:spMk id="7" creationId="{56AF7747-D031-DA8D-9E13-05822BBD00FC}"/>
          </ac:spMkLst>
        </pc:spChg>
        <pc:spChg chg="add del mod">
          <ac:chgData name="Palit, Tapti" userId="dec6fbcd-7598-406a-8cbf-504d4a3bac15" providerId="ADAL" clId="{ECD42228-5B96-4A72-B268-C46DF994E6B7}" dt="2024-01-30T02:12:39.242" v="83741" actId="6264"/>
          <ac:spMkLst>
            <pc:docMk/>
            <pc:sldMk cId="3386390439" sldId="1034"/>
            <ac:spMk id="7" creationId="{CF0242F4-359F-BA21-4C91-9D9F2B64E8D9}"/>
          </ac:spMkLst>
        </pc:spChg>
        <pc:spChg chg="add del mod">
          <ac:chgData name="Palit, Tapti" userId="dec6fbcd-7598-406a-8cbf-504d4a3bac15" providerId="ADAL" clId="{ECD42228-5B96-4A72-B268-C46DF994E6B7}" dt="2024-01-30T02:44:20.648" v="84179" actId="6264"/>
          <ac:spMkLst>
            <pc:docMk/>
            <pc:sldMk cId="3386390439" sldId="1034"/>
            <ac:spMk id="8" creationId="{78FE7821-70DC-16EB-564C-995EFB95ADF8}"/>
          </ac:spMkLst>
        </pc:spChg>
        <pc:spChg chg="add del mod">
          <ac:chgData name="Palit, Tapti" userId="dec6fbcd-7598-406a-8cbf-504d4a3bac15" providerId="ADAL" clId="{ECD42228-5B96-4A72-B268-C46DF994E6B7}" dt="2024-01-30T02:12:41.836" v="83742" actId="6264"/>
          <ac:spMkLst>
            <pc:docMk/>
            <pc:sldMk cId="3386390439" sldId="1034"/>
            <ac:spMk id="8" creationId="{ED787C76-6FB9-6862-8A3C-97A406559A74}"/>
          </ac:spMkLst>
        </pc:spChg>
        <pc:spChg chg="add del mod">
          <ac:chgData name="Palit, Tapti" userId="dec6fbcd-7598-406a-8cbf-504d4a3bac15" providerId="ADAL" clId="{ECD42228-5B96-4A72-B268-C46DF994E6B7}" dt="2024-01-30T02:12:41.836" v="83742" actId="6264"/>
          <ac:spMkLst>
            <pc:docMk/>
            <pc:sldMk cId="3386390439" sldId="1034"/>
            <ac:spMk id="9" creationId="{5E31596A-4E7F-6331-A97F-D32646EA8977}"/>
          </ac:spMkLst>
        </pc:spChg>
        <pc:spChg chg="add del mod">
          <ac:chgData name="Palit, Tapti" userId="dec6fbcd-7598-406a-8cbf-504d4a3bac15" providerId="ADAL" clId="{ECD42228-5B96-4A72-B268-C46DF994E6B7}" dt="2024-01-30T02:44:20.648" v="84179" actId="6264"/>
          <ac:spMkLst>
            <pc:docMk/>
            <pc:sldMk cId="3386390439" sldId="1034"/>
            <ac:spMk id="9" creationId="{96859225-A70A-34A7-A190-B1B7914B11A3}"/>
          </ac:spMkLst>
        </pc:spChg>
        <pc:spChg chg="add del mod">
          <ac:chgData name="Palit, Tapti" userId="dec6fbcd-7598-406a-8cbf-504d4a3bac15" providerId="ADAL" clId="{ECD42228-5B96-4A72-B268-C46DF994E6B7}" dt="2024-01-30T02:44:20.648" v="84179" actId="6264"/>
          <ac:spMkLst>
            <pc:docMk/>
            <pc:sldMk cId="3386390439" sldId="1034"/>
            <ac:spMk id="10" creationId="{91EA2B50-98CA-1606-7BA2-43120D0BB733}"/>
          </ac:spMkLst>
        </pc:spChg>
        <pc:spChg chg="add del mod">
          <ac:chgData name="Palit, Tapti" userId="dec6fbcd-7598-406a-8cbf-504d4a3bac15" providerId="ADAL" clId="{ECD42228-5B96-4A72-B268-C46DF994E6B7}" dt="2024-01-30T02:12:41.836" v="83742" actId="6264"/>
          <ac:spMkLst>
            <pc:docMk/>
            <pc:sldMk cId="3386390439" sldId="1034"/>
            <ac:spMk id="10" creationId="{A11F5571-F8FB-69C6-8C5D-20E069B3AD76}"/>
          </ac:spMkLst>
        </pc:spChg>
        <pc:spChg chg="add del mod">
          <ac:chgData name="Palit, Tapti" userId="dec6fbcd-7598-406a-8cbf-504d4a3bac15" providerId="ADAL" clId="{ECD42228-5B96-4A72-B268-C46DF994E6B7}" dt="2024-01-30T02:12:41.836" v="83742" actId="6264"/>
          <ac:spMkLst>
            <pc:docMk/>
            <pc:sldMk cId="3386390439" sldId="1034"/>
            <ac:spMk id="11" creationId="{5E7E55A1-7AEB-3947-7B24-5D9B19B3BDD3}"/>
          </ac:spMkLst>
        </pc:spChg>
        <pc:spChg chg="add mod">
          <ac:chgData name="Palit, Tapti" userId="dec6fbcd-7598-406a-8cbf-504d4a3bac15" providerId="ADAL" clId="{ECD42228-5B96-4A72-B268-C46DF994E6B7}" dt="2024-02-08T20:21:47.803" v="100572" actId="1076"/>
          <ac:spMkLst>
            <pc:docMk/>
            <pc:sldMk cId="3386390439" sldId="1034"/>
            <ac:spMk id="13" creationId="{AE168849-B940-1A51-E35A-20BE57C63333}"/>
          </ac:spMkLst>
        </pc:spChg>
        <pc:spChg chg="mod ord">
          <ac:chgData name="Palit, Tapti" userId="dec6fbcd-7598-406a-8cbf-504d4a3bac15" providerId="ADAL" clId="{ECD42228-5B96-4A72-B268-C46DF994E6B7}" dt="2024-02-15T15:15:16.439" v="116106" actId="20577"/>
          <ac:spMkLst>
            <pc:docMk/>
            <pc:sldMk cId="3386390439" sldId="1034"/>
            <ac:spMk id="24" creationId="{61E1D992-FB9B-AF0E-0524-B1AE2D228029}"/>
          </ac:spMkLst>
        </pc:spChg>
        <pc:spChg chg="mod ord">
          <ac:chgData name="Palit, Tapti" userId="dec6fbcd-7598-406a-8cbf-504d4a3bac15" providerId="ADAL" clId="{ECD42228-5B96-4A72-B268-C46DF994E6B7}" dt="2024-01-30T02:44:20.648" v="84179" actId="6264"/>
          <ac:spMkLst>
            <pc:docMk/>
            <pc:sldMk cId="3386390439" sldId="1034"/>
            <ac:spMk id="31" creationId="{8066DF09-0DDE-0E4A-743E-1BD29398BBC7}"/>
          </ac:spMkLst>
        </pc:spChg>
        <pc:grpChg chg="add mod">
          <ac:chgData name="Palit, Tapti" userId="dec6fbcd-7598-406a-8cbf-504d4a3bac15" providerId="ADAL" clId="{ECD42228-5B96-4A72-B268-C46DF994E6B7}" dt="2024-02-08T20:21:47.803" v="100572" actId="1076"/>
          <ac:grpSpMkLst>
            <pc:docMk/>
            <pc:sldMk cId="3386390439" sldId="1034"/>
            <ac:grpSpMk id="19" creationId="{099290DC-AE40-AA6D-8B1A-2492CB39186E}"/>
          </ac:grpSpMkLst>
        </pc:grpChg>
        <pc:grpChg chg="add mod">
          <ac:chgData name="Palit, Tapti" userId="dec6fbcd-7598-406a-8cbf-504d4a3bac15" providerId="ADAL" clId="{ECD42228-5B96-4A72-B268-C46DF994E6B7}" dt="2024-01-30T02:45:10.965" v="84296" actId="571"/>
          <ac:grpSpMkLst>
            <pc:docMk/>
            <pc:sldMk cId="3386390439" sldId="1034"/>
            <ac:grpSpMk id="21" creationId="{CF0E4CD7-998C-F696-DA31-E14A9FCEB8D4}"/>
          </ac:grpSpMkLst>
        </pc:grpChg>
        <pc:grpChg chg="add mod">
          <ac:chgData name="Palit, Tapti" userId="dec6fbcd-7598-406a-8cbf-504d4a3bac15" providerId="ADAL" clId="{ECD42228-5B96-4A72-B268-C46DF994E6B7}" dt="2024-02-08T20:23:07.431" v="100578" actId="164"/>
          <ac:grpSpMkLst>
            <pc:docMk/>
            <pc:sldMk cId="3386390439" sldId="1034"/>
            <ac:grpSpMk id="25" creationId="{0E5054DB-054A-0656-9B20-8F4BEC812235}"/>
          </ac:grpSpMkLst>
        </pc:grpChg>
        <pc:grpChg chg="add mod">
          <ac:chgData name="Palit, Tapti" userId="dec6fbcd-7598-406a-8cbf-504d4a3bac15" providerId="ADAL" clId="{ECD42228-5B96-4A72-B268-C46DF994E6B7}" dt="2024-02-08T20:23:07.431" v="100578" actId="164"/>
          <ac:grpSpMkLst>
            <pc:docMk/>
            <pc:sldMk cId="3386390439" sldId="1034"/>
            <ac:grpSpMk id="29" creationId="{04936173-5E06-854D-BFBF-7F6397791948}"/>
          </ac:grpSpMkLst>
        </pc:grpChg>
        <pc:picChg chg="add mod">
          <ac:chgData name="Palit, Tapti" userId="dec6fbcd-7598-406a-8cbf-504d4a3bac15" providerId="ADAL" clId="{ECD42228-5B96-4A72-B268-C46DF994E6B7}" dt="2024-01-30T02:45:10.965" v="84296" actId="571"/>
          <ac:picMkLst>
            <pc:docMk/>
            <pc:sldMk cId="3386390439" sldId="1034"/>
            <ac:picMk id="11" creationId="{AEAA44F1-D5D8-0824-A2D2-816BD500B49E}"/>
          </ac:picMkLst>
        </pc:picChg>
        <pc:picChg chg="add mod">
          <ac:chgData name="Palit, Tapti" userId="dec6fbcd-7598-406a-8cbf-504d4a3bac15" providerId="ADAL" clId="{ECD42228-5B96-4A72-B268-C46DF994E6B7}" dt="2024-02-08T20:21:47.803" v="100572" actId="1076"/>
          <ac:picMkLst>
            <pc:docMk/>
            <pc:sldMk cId="3386390439" sldId="1034"/>
            <ac:picMk id="12" creationId="{A2035D66-1516-65C3-80F3-3DE04C92C321}"/>
          </ac:picMkLst>
        </pc:picChg>
        <pc:picChg chg="add mod">
          <ac:chgData name="Palit, Tapti" userId="dec6fbcd-7598-406a-8cbf-504d4a3bac15" providerId="ADAL" clId="{ECD42228-5B96-4A72-B268-C46DF994E6B7}" dt="2024-01-30T02:45:10.965" v="84296" actId="571"/>
          <ac:picMkLst>
            <pc:docMk/>
            <pc:sldMk cId="3386390439" sldId="1034"/>
            <ac:picMk id="15" creationId="{6E080A41-810C-0F48-B5A6-6A63DE226645}"/>
          </ac:picMkLst>
        </pc:picChg>
        <pc:picChg chg="add mod">
          <ac:chgData name="Palit, Tapti" userId="dec6fbcd-7598-406a-8cbf-504d4a3bac15" providerId="ADAL" clId="{ECD42228-5B96-4A72-B268-C46DF994E6B7}" dt="2024-02-08T20:21:47.803" v="100572" actId="1076"/>
          <ac:picMkLst>
            <pc:docMk/>
            <pc:sldMk cId="3386390439" sldId="1034"/>
            <ac:picMk id="18" creationId="{0017E71C-70EB-F990-C623-43C624096DCD}"/>
          </ac:picMkLst>
        </pc:picChg>
        <pc:picChg chg="mod">
          <ac:chgData name="Palit, Tapti" userId="dec6fbcd-7598-406a-8cbf-504d4a3bac15" providerId="ADAL" clId="{ECD42228-5B96-4A72-B268-C46DF994E6B7}" dt="2024-01-30T02:45:10.965" v="84296" actId="571"/>
          <ac:picMkLst>
            <pc:docMk/>
            <pc:sldMk cId="3386390439" sldId="1034"/>
            <ac:picMk id="22" creationId="{D619C0DB-FF6A-B960-EE43-692EDFF49A47}"/>
          </ac:picMkLst>
        </pc:picChg>
        <pc:picChg chg="mod">
          <ac:chgData name="Palit, Tapti" userId="dec6fbcd-7598-406a-8cbf-504d4a3bac15" providerId="ADAL" clId="{ECD42228-5B96-4A72-B268-C46DF994E6B7}" dt="2024-01-30T02:45:10.965" v="84296" actId="571"/>
          <ac:picMkLst>
            <pc:docMk/>
            <pc:sldMk cId="3386390439" sldId="1034"/>
            <ac:picMk id="23" creationId="{3DB653FA-8C67-57D4-63D5-5B36F85168C4}"/>
          </ac:picMkLst>
        </pc:picChg>
        <pc:picChg chg="del mod">
          <ac:chgData name="Palit, Tapti" userId="dec6fbcd-7598-406a-8cbf-504d4a3bac15" providerId="ADAL" clId="{ECD42228-5B96-4A72-B268-C46DF994E6B7}" dt="2024-01-30T02:14:57.980" v="83785" actId="478"/>
          <ac:picMkLst>
            <pc:docMk/>
            <pc:sldMk cId="3386390439" sldId="1034"/>
            <ac:picMk id="30" creationId="{C4A9D9C3-B220-ECBA-34F5-F32FE43D70F1}"/>
          </ac:picMkLst>
        </pc:picChg>
        <pc:picChg chg="del">
          <ac:chgData name="Palit, Tapti" userId="dec6fbcd-7598-406a-8cbf-504d4a3bac15" providerId="ADAL" clId="{ECD42228-5B96-4A72-B268-C46DF994E6B7}" dt="2024-01-27T15:07:31.835" v="63249" actId="478"/>
          <ac:picMkLst>
            <pc:docMk/>
            <pc:sldMk cId="3386390439" sldId="1034"/>
            <ac:picMk id="1026" creationId="{85D56089-2BE5-60FF-6DAA-7CE90B5C9556}"/>
          </ac:picMkLst>
        </pc:picChg>
        <pc:picChg chg="add mod">
          <ac:chgData name="Palit, Tapti" userId="dec6fbcd-7598-406a-8cbf-504d4a3bac15" providerId="ADAL" clId="{ECD42228-5B96-4A72-B268-C46DF994E6B7}" dt="2024-02-08T20:21:47.803" v="100572" actId="1076"/>
          <ac:picMkLst>
            <pc:docMk/>
            <pc:sldMk cId="3386390439" sldId="1034"/>
            <ac:picMk id="2050" creationId="{FA8C3CEE-6285-3249-BFE3-25D2D4931571}"/>
          </ac:picMkLst>
        </pc:picChg>
        <pc:picChg chg="add mod">
          <ac:chgData name="Palit, Tapti" userId="dec6fbcd-7598-406a-8cbf-504d4a3bac15" providerId="ADAL" clId="{ECD42228-5B96-4A72-B268-C46DF994E6B7}" dt="2024-02-08T20:21:47.803" v="100572" actId="1076"/>
          <ac:picMkLst>
            <pc:docMk/>
            <pc:sldMk cId="3386390439" sldId="1034"/>
            <ac:picMk id="6146" creationId="{B3D1F34D-1130-5633-E5C0-2FACCAEC2AF4}"/>
          </ac:picMkLst>
        </pc:picChg>
        <pc:cxnChg chg="add mod">
          <ac:chgData name="Palit, Tapti" userId="dec6fbcd-7598-406a-8cbf-504d4a3bac15" providerId="ADAL" clId="{ECD42228-5B96-4A72-B268-C46DF994E6B7}" dt="2024-02-08T20:21:47.803" v="100572" actId="1076"/>
          <ac:cxnSpMkLst>
            <pc:docMk/>
            <pc:sldMk cId="3386390439" sldId="1034"/>
            <ac:cxnSpMk id="14" creationId="{7348B360-C6B8-384A-1C7D-0F89F02A9729}"/>
          </ac:cxnSpMkLst>
        </pc:cxnChg>
        <pc:cxnChg chg="add mod">
          <ac:chgData name="Palit, Tapti" userId="dec6fbcd-7598-406a-8cbf-504d4a3bac15" providerId="ADAL" clId="{ECD42228-5B96-4A72-B268-C46DF994E6B7}" dt="2024-01-30T02:45:10.965" v="84296" actId="571"/>
          <ac:cxnSpMkLst>
            <pc:docMk/>
            <pc:sldMk cId="3386390439" sldId="1034"/>
            <ac:cxnSpMk id="16" creationId="{F2EE4DEA-E227-0E5B-7AD1-D2927C3938D7}"/>
          </ac:cxnSpMkLst>
        </pc:cxnChg>
        <pc:cxnChg chg="add mod">
          <ac:chgData name="Palit, Tapti" userId="dec6fbcd-7598-406a-8cbf-504d4a3bac15" providerId="ADAL" clId="{ECD42228-5B96-4A72-B268-C46DF994E6B7}" dt="2024-02-08T20:21:58.628" v="100576" actId="1076"/>
          <ac:cxnSpMkLst>
            <pc:docMk/>
            <pc:sldMk cId="3386390439" sldId="1034"/>
            <ac:cxnSpMk id="17" creationId="{FCE46454-1F32-F9AA-F85B-A413189B7C18}"/>
          </ac:cxnSpMkLst>
        </pc:cxnChg>
        <pc:cxnChg chg="add mod">
          <ac:chgData name="Palit, Tapti" userId="dec6fbcd-7598-406a-8cbf-504d4a3bac15" providerId="ADAL" clId="{ECD42228-5B96-4A72-B268-C46DF994E6B7}" dt="2024-01-30T02:45:10.965" v="84296" actId="571"/>
          <ac:cxnSpMkLst>
            <pc:docMk/>
            <pc:sldMk cId="3386390439" sldId="1034"/>
            <ac:cxnSpMk id="20" creationId="{818DF6AB-A6EF-8AAF-5B48-7C485D44CA0C}"/>
          </ac:cxnSpMkLst>
        </pc:cxnChg>
        <pc:cxnChg chg="add mod">
          <ac:chgData name="Palit, Tapti" userId="dec6fbcd-7598-406a-8cbf-504d4a3bac15" providerId="ADAL" clId="{ECD42228-5B96-4A72-B268-C46DF994E6B7}" dt="2024-02-08T20:23:07.431" v="100578" actId="164"/>
          <ac:cxnSpMkLst>
            <pc:docMk/>
            <pc:sldMk cId="3386390439" sldId="1034"/>
            <ac:cxnSpMk id="22" creationId="{289E6E4D-5238-B97F-7E3C-D62CB738863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48.787" v="100665"/>
              <pc2:cmMkLst xmlns:pc2="http://schemas.microsoft.com/office/powerpoint/2019/9/main/command">
                <pc:docMk/>
                <pc:sldMk cId="3386390439" sldId="1034"/>
                <pc2:cmMk id="{2BB0CF21-460F-4B92-936F-A824753710C8}"/>
              </pc2:cmMkLst>
              <pc226:cmRplyChg chg="add">
                <pc226:chgData name="Palit, Tapti" userId="dec6fbcd-7598-406a-8cbf-504d4a3bac15" providerId="ADAL" clId="{ECD42228-5B96-4A72-B268-C46DF994E6B7}" dt="2024-02-08T20:42:48.787" v="100665"/>
                <pc2:cmRplyMkLst xmlns:pc2="http://schemas.microsoft.com/office/powerpoint/2019/9/main/command">
                  <pc:docMk/>
                  <pc:sldMk cId="3386390439" sldId="1034"/>
                  <pc2:cmMk id="{2BB0CF21-460F-4B92-936F-A824753710C8}"/>
                  <pc2:cmRplyMk id="{C0B92BF1-A04A-4B06-BC25-5ADB5393CB88}"/>
                </pc2:cmRplyMkLst>
              </pc226:cmRplyChg>
            </pc226:cmChg>
            <pc226:cmChg xmlns:pc226="http://schemas.microsoft.com/office/powerpoint/2022/06/main/command" chg="del">
              <pc226:chgData name="Palit, Tapti" userId="dec6fbcd-7598-406a-8cbf-504d4a3bac15" providerId="ADAL" clId="{ECD42228-5B96-4A72-B268-C46DF994E6B7}" dt="2024-02-08T20:22:09.316" v="100577"/>
              <pc2:cmMkLst xmlns:pc2="http://schemas.microsoft.com/office/powerpoint/2019/9/main/command">
                <pc:docMk/>
                <pc:sldMk cId="3386390439" sldId="1034"/>
                <pc2:cmMk id="{409A4FB5-0779-4C44-B1ED-07A27718C28E}"/>
              </pc2:cmMkLst>
            </pc226:cmChg>
          </p:ext>
        </pc:extLst>
      </pc:sldChg>
      <pc:sldChg chg="modSp del mod">
        <pc:chgData name="Palit, Tapti" userId="dec6fbcd-7598-406a-8cbf-504d4a3bac15" providerId="ADAL" clId="{ECD42228-5B96-4A72-B268-C46DF994E6B7}" dt="2024-01-30T05:10:16.623" v="86987" actId="47"/>
        <pc:sldMkLst>
          <pc:docMk/>
          <pc:sldMk cId="2254985898" sldId="1035"/>
        </pc:sldMkLst>
        <pc:spChg chg="mod">
          <ac:chgData name="Palit, Tapti" userId="dec6fbcd-7598-406a-8cbf-504d4a3bac15" providerId="ADAL" clId="{ECD42228-5B96-4A72-B268-C46DF994E6B7}" dt="2024-01-28T04:45:02.964" v="68476" actId="20577"/>
          <ac:spMkLst>
            <pc:docMk/>
            <pc:sldMk cId="2254985898" sldId="1035"/>
            <ac:spMk id="9" creationId="{0F07A7A9-30C7-EC2B-A2F6-D9B920E88235}"/>
          </ac:spMkLst>
        </pc:spChg>
      </pc:sldChg>
      <pc:sldChg chg="del">
        <pc:chgData name="Palit, Tapti" userId="dec6fbcd-7598-406a-8cbf-504d4a3bac15" providerId="ADAL" clId="{ECD42228-5B96-4A72-B268-C46DF994E6B7}" dt="2024-01-28T03:44:01.241" v="67437" actId="47"/>
        <pc:sldMkLst>
          <pc:docMk/>
          <pc:sldMk cId="2068681319" sldId="1036"/>
        </pc:sldMkLst>
      </pc:sldChg>
      <pc:sldChg chg="addSp delSp modSp add del mod modClrScheme addCm chgLayout modNotesTx">
        <pc:chgData name="Palit, Tapti" userId="dec6fbcd-7598-406a-8cbf-504d4a3bac15" providerId="ADAL" clId="{ECD42228-5B96-4A72-B268-C46DF994E6B7}" dt="2024-01-29T04:30:48.887" v="75442" actId="2696"/>
        <pc:sldMkLst>
          <pc:docMk/>
          <pc:sldMk cId="1424143934" sldId="1037"/>
        </pc:sldMkLst>
        <pc:spChg chg="add del mod ord">
          <ac:chgData name="Palit, Tapti" userId="dec6fbcd-7598-406a-8cbf-504d4a3bac15" providerId="ADAL" clId="{ECD42228-5B96-4A72-B268-C46DF994E6B7}" dt="2024-01-26T15:58:27.936" v="61507" actId="700"/>
          <ac:spMkLst>
            <pc:docMk/>
            <pc:sldMk cId="1424143934" sldId="1037"/>
            <ac:spMk id="2" creationId="{75A2ABBC-A449-01D7-0FDD-4CE9D0B76F6B}"/>
          </ac:spMkLst>
        </pc:spChg>
        <pc:spChg chg="mod">
          <ac:chgData name="Palit, Tapti" userId="dec6fbcd-7598-406a-8cbf-504d4a3bac15" providerId="ADAL" clId="{ECD42228-5B96-4A72-B268-C46DF994E6B7}" dt="2024-01-28T19:49:22.113" v="68602" actId="20577"/>
          <ac:spMkLst>
            <pc:docMk/>
            <pc:sldMk cId="1424143934" sldId="1037"/>
            <ac:spMk id="2" creationId="{9DACA139-6BE7-72A7-42F6-952EC2B3A3DC}"/>
          </ac:spMkLst>
        </pc:spChg>
        <pc:spChg chg="mod ord">
          <ac:chgData name="Palit, Tapti" userId="dec6fbcd-7598-406a-8cbf-504d4a3bac15" providerId="ADAL" clId="{ECD42228-5B96-4A72-B268-C46DF994E6B7}" dt="2024-01-26T15:58:27.936" v="61507" actId="700"/>
          <ac:spMkLst>
            <pc:docMk/>
            <pc:sldMk cId="1424143934" sldId="1037"/>
            <ac:spMk id="4" creationId="{98D80283-D8DA-71D9-5393-C040601DD2E7}"/>
          </ac:spMkLst>
        </pc:spChg>
        <pc:spChg chg="mod">
          <ac:chgData name="Palit, Tapti" userId="dec6fbcd-7598-406a-8cbf-504d4a3bac15" providerId="ADAL" clId="{ECD42228-5B96-4A72-B268-C46DF994E6B7}" dt="2024-01-27T21:08:24.416" v="64765" actId="20577"/>
          <ac:spMkLst>
            <pc:docMk/>
            <pc:sldMk cId="1424143934" sldId="1037"/>
            <ac:spMk id="5" creationId="{266BC853-2E85-D496-9042-967B14123CA6}"/>
          </ac:spMkLst>
        </pc:spChg>
        <pc:spChg chg="mod ord">
          <ac:chgData name="Palit, Tapti" userId="dec6fbcd-7598-406a-8cbf-504d4a3bac15" providerId="ADAL" clId="{ECD42228-5B96-4A72-B268-C46DF994E6B7}" dt="2024-01-27T21:08:20.373" v="64754" actId="20577"/>
          <ac:spMkLst>
            <pc:docMk/>
            <pc:sldMk cId="1424143934" sldId="1037"/>
            <ac:spMk id="6" creationId="{C83B4F0D-9E97-1F40-2BE7-29B171E0C65F}"/>
          </ac:spMkLst>
        </pc:spChg>
        <pc:spChg chg="add mod">
          <ac:chgData name="Palit, Tapti" userId="dec6fbcd-7598-406a-8cbf-504d4a3bac15" providerId="ADAL" clId="{ECD42228-5B96-4A72-B268-C46DF994E6B7}" dt="2024-01-26T15:51:36.176" v="61499"/>
          <ac:spMkLst>
            <pc:docMk/>
            <pc:sldMk cId="1424143934" sldId="1037"/>
            <ac:spMk id="8" creationId="{E57A6D7C-83DE-1543-DC61-1C8C07AE809F}"/>
          </ac:spMkLst>
        </pc:spChg>
        <pc:spChg chg="add mod">
          <ac:chgData name="Palit, Tapti" userId="dec6fbcd-7598-406a-8cbf-504d4a3bac15" providerId="ADAL" clId="{ECD42228-5B96-4A72-B268-C46DF994E6B7}" dt="2024-01-26T15:51:36.176" v="61499"/>
          <ac:spMkLst>
            <pc:docMk/>
            <pc:sldMk cId="1424143934" sldId="1037"/>
            <ac:spMk id="9" creationId="{C5B8CD42-94C9-4AE1-330C-08B3AA666835}"/>
          </ac:spMkLst>
        </pc:spChg>
        <pc:grpChg chg="add mod">
          <ac:chgData name="Palit, Tapti" userId="dec6fbcd-7598-406a-8cbf-504d4a3bac15" providerId="ADAL" clId="{ECD42228-5B96-4A72-B268-C46DF994E6B7}" dt="2024-01-26T15:51:36.176" v="61499"/>
          <ac:grpSpMkLst>
            <pc:docMk/>
            <pc:sldMk cId="1424143934" sldId="1037"/>
            <ac:grpSpMk id="3" creationId="{40A84796-A729-8B71-19E0-7BACB21148A3}"/>
          </ac:grpSpMkLst>
        </pc:grpChg>
        <pc:picChg chg="mod">
          <ac:chgData name="Palit, Tapti" userId="dec6fbcd-7598-406a-8cbf-504d4a3bac15" providerId="ADAL" clId="{ECD42228-5B96-4A72-B268-C46DF994E6B7}" dt="2024-01-26T15:51:36.176" v="61499"/>
          <ac:picMkLst>
            <pc:docMk/>
            <pc:sldMk cId="1424143934" sldId="1037"/>
            <ac:picMk id="5" creationId="{0FD0D8F9-2017-47FC-EB65-3E3641F4B32A}"/>
          </ac:picMkLst>
        </pc:picChg>
        <pc:picChg chg="mod">
          <ac:chgData name="Palit, Tapti" userId="dec6fbcd-7598-406a-8cbf-504d4a3bac15" providerId="ADAL" clId="{ECD42228-5B96-4A72-B268-C46DF994E6B7}" dt="2024-01-26T15:51:36.176" v="61499"/>
          <ac:picMkLst>
            <pc:docMk/>
            <pc:sldMk cId="1424143934" sldId="1037"/>
            <ac:picMk id="7" creationId="{ECB93B8F-2115-0F2A-DA8F-DF44D0DB760E}"/>
          </ac:picMkLst>
        </pc:picChg>
        <pc:picChg chg="mod">
          <ac:chgData name="Palit, Tapti" userId="dec6fbcd-7598-406a-8cbf-504d4a3bac15" providerId="ADAL" clId="{ECD42228-5B96-4A72-B268-C46DF994E6B7}" dt="2024-01-28T04:25:55.867" v="67829" actId="1076"/>
          <ac:picMkLst>
            <pc:docMk/>
            <pc:sldMk cId="1424143934" sldId="1037"/>
            <ac:picMk id="2052" creationId="{E801F39D-0E03-5226-EA64-06BC0B2511E1}"/>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2:48:37.955" v="62372"/>
              <pc2:cmMkLst xmlns:pc2="http://schemas.microsoft.com/office/powerpoint/2019/9/main/command">
                <pc:docMk/>
                <pc:sldMk cId="1424143934" sldId="1037"/>
                <pc2:cmMk id="{7560EDA1-51AC-423E-838A-0BA178D8B598}"/>
              </pc2:cmMkLst>
            </pc226:cmChg>
          </p:ext>
        </pc:extLst>
      </pc:sldChg>
      <pc:sldChg chg="addSp delSp modSp add del mod modClrScheme chgLayout modNotesTx">
        <pc:chgData name="Palit, Tapti" userId="dec6fbcd-7598-406a-8cbf-504d4a3bac15" providerId="ADAL" clId="{ECD42228-5B96-4A72-B268-C46DF994E6B7}" dt="2024-01-30T15:37:32.727" v="91646" actId="2696"/>
        <pc:sldMkLst>
          <pc:docMk/>
          <pc:sldMk cId="1453779046" sldId="1037"/>
        </pc:sldMkLst>
        <pc:spChg chg="mod ord">
          <ac:chgData name="Palit, Tapti" userId="dec6fbcd-7598-406a-8cbf-504d4a3bac15" providerId="ADAL" clId="{ECD42228-5B96-4A72-B268-C46DF994E6B7}" dt="2024-01-29T15:40:26.135" v="79521" actId="20577"/>
          <ac:spMkLst>
            <pc:docMk/>
            <pc:sldMk cId="1453779046" sldId="1037"/>
            <ac:spMk id="2" creationId="{9DACA139-6BE7-72A7-42F6-952EC2B3A3DC}"/>
          </ac:spMkLst>
        </pc:spChg>
        <pc:spChg chg="mod">
          <ac:chgData name="Palit, Tapti" userId="dec6fbcd-7598-406a-8cbf-504d4a3bac15" providerId="ADAL" clId="{ECD42228-5B96-4A72-B268-C46DF994E6B7}" dt="2024-01-29T05:01:56.981" v="77031" actId="1076"/>
          <ac:spMkLst>
            <pc:docMk/>
            <pc:sldMk cId="1453779046" sldId="1037"/>
            <ac:spMk id="3" creationId="{E470BD9D-EFD5-3C86-9E4F-CDA368536399}"/>
          </ac:spMkLst>
        </pc:spChg>
        <pc:spChg chg="mod ord">
          <ac:chgData name="Palit, Tapti" userId="dec6fbcd-7598-406a-8cbf-504d4a3bac15" providerId="ADAL" clId="{ECD42228-5B96-4A72-B268-C46DF994E6B7}" dt="2024-01-29T05:00:15.729" v="76822" actId="6264"/>
          <ac:spMkLst>
            <pc:docMk/>
            <pc:sldMk cId="1453779046" sldId="1037"/>
            <ac:spMk id="4" creationId="{98D80283-D8DA-71D9-5393-C040601DD2E7}"/>
          </ac:spMkLst>
        </pc:spChg>
        <pc:spChg chg="mod">
          <ac:chgData name="Palit, Tapti" userId="dec6fbcd-7598-406a-8cbf-504d4a3bac15" providerId="ADAL" clId="{ECD42228-5B96-4A72-B268-C46DF994E6B7}" dt="2024-01-29T05:02:03.213" v="77032" actId="1076"/>
          <ac:spMkLst>
            <pc:docMk/>
            <pc:sldMk cId="1453779046" sldId="1037"/>
            <ac:spMk id="5" creationId="{266BC853-2E85-D496-9042-967B14123CA6}"/>
          </ac:spMkLst>
        </pc:spChg>
        <pc:spChg chg="mod ord">
          <ac:chgData name="Palit, Tapti" userId="dec6fbcd-7598-406a-8cbf-504d4a3bac15" providerId="ADAL" clId="{ECD42228-5B96-4A72-B268-C46DF994E6B7}" dt="2024-01-30T03:04:10.431" v="85083" actId="20577"/>
          <ac:spMkLst>
            <pc:docMk/>
            <pc:sldMk cId="1453779046" sldId="1037"/>
            <ac:spMk id="6" creationId="{C83B4F0D-9E97-1F40-2BE7-29B171E0C65F}"/>
          </ac:spMkLst>
        </pc:spChg>
        <pc:spChg chg="add del mod ord">
          <ac:chgData name="Palit, Tapti" userId="dec6fbcd-7598-406a-8cbf-504d4a3bac15" providerId="ADAL" clId="{ECD42228-5B96-4A72-B268-C46DF994E6B7}" dt="2024-01-29T04:55:42.371" v="76580" actId="478"/>
          <ac:spMkLst>
            <pc:docMk/>
            <pc:sldMk cId="1453779046" sldId="1037"/>
            <ac:spMk id="7" creationId="{2BB1B334-0F5F-1900-5CCE-76E91AB572FA}"/>
          </ac:spMkLst>
        </pc:spChg>
        <pc:spChg chg="add mod ord">
          <ac:chgData name="Palit, Tapti" userId="dec6fbcd-7598-406a-8cbf-504d4a3bac15" providerId="ADAL" clId="{ECD42228-5B96-4A72-B268-C46DF994E6B7}" dt="2024-01-29T05:02:05.683" v="77033" actId="20577"/>
          <ac:spMkLst>
            <pc:docMk/>
            <pc:sldMk cId="1453779046" sldId="1037"/>
            <ac:spMk id="8" creationId="{9E98A3E0-82A5-FED5-A9A8-EE775C523FB8}"/>
          </ac:spMkLst>
        </pc:spChg>
        <pc:spChg chg="add del mod">
          <ac:chgData name="Palit, Tapti" userId="dec6fbcd-7598-406a-8cbf-504d4a3bac15" providerId="ADAL" clId="{ECD42228-5B96-4A72-B268-C46DF994E6B7}" dt="2024-01-29T05:00:15.729" v="76822" actId="6264"/>
          <ac:spMkLst>
            <pc:docMk/>
            <pc:sldMk cId="1453779046" sldId="1037"/>
            <ac:spMk id="9" creationId="{29469BD4-7A0E-853F-C924-FFD868BCF3B2}"/>
          </ac:spMkLst>
        </pc:spChg>
        <pc:spChg chg="add del mod">
          <ac:chgData name="Palit, Tapti" userId="dec6fbcd-7598-406a-8cbf-504d4a3bac15" providerId="ADAL" clId="{ECD42228-5B96-4A72-B268-C46DF994E6B7}" dt="2024-01-29T05:00:15.729" v="76822" actId="6264"/>
          <ac:spMkLst>
            <pc:docMk/>
            <pc:sldMk cId="1453779046" sldId="1037"/>
            <ac:spMk id="10" creationId="{26C28CED-5F82-C8B0-FB46-097B5DD1713F}"/>
          </ac:spMkLst>
        </pc:spChg>
        <pc:spChg chg="add del mod">
          <ac:chgData name="Palit, Tapti" userId="dec6fbcd-7598-406a-8cbf-504d4a3bac15" providerId="ADAL" clId="{ECD42228-5B96-4A72-B268-C46DF994E6B7}" dt="2024-01-29T05:00:15.729" v="76822" actId="6264"/>
          <ac:spMkLst>
            <pc:docMk/>
            <pc:sldMk cId="1453779046" sldId="1037"/>
            <ac:spMk id="11" creationId="{2482B4DF-3BBC-055A-991A-86792210EDEF}"/>
          </ac:spMkLst>
        </pc:spChg>
        <pc:spChg chg="add del mod">
          <ac:chgData name="Palit, Tapti" userId="dec6fbcd-7598-406a-8cbf-504d4a3bac15" providerId="ADAL" clId="{ECD42228-5B96-4A72-B268-C46DF994E6B7}" dt="2024-01-29T05:00:15.729" v="76822" actId="6264"/>
          <ac:spMkLst>
            <pc:docMk/>
            <pc:sldMk cId="1453779046" sldId="1037"/>
            <ac:spMk id="12" creationId="{C8A10444-A7E1-065D-A6EB-E446F3613B90}"/>
          </ac:spMkLst>
        </pc:spChg>
        <pc:picChg chg="mod">
          <ac:chgData name="Palit, Tapti" userId="dec6fbcd-7598-406a-8cbf-504d4a3bac15" providerId="ADAL" clId="{ECD42228-5B96-4A72-B268-C46DF994E6B7}" dt="2024-01-29T05:01:51.236" v="77029" actId="1076"/>
          <ac:picMkLst>
            <pc:docMk/>
            <pc:sldMk cId="1453779046" sldId="1037"/>
            <ac:picMk id="2052" creationId="{E801F39D-0E03-5226-EA64-06BC0B2511E1}"/>
          </ac:picMkLst>
        </pc:picChg>
        <pc:picChg chg="mod">
          <ac:chgData name="Palit, Tapti" userId="dec6fbcd-7598-406a-8cbf-504d4a3bac15" providerId="ADAL" clId="{ECD42228-5B96-4A72-B268-C46DF994E6B7}" dt="2024-01-29T05:01:54.091" v="77030" actId="1076"/>
          <ac:picMkLst>
            <pc:docMk/>
            <pc:sldMk cId="1453779046" sldId="1037"/>
            <ac:picMk id="2054" creationId="{ECBCF509-6FCC-3CF6-E3A2-3CB61E2601C3}"/>
          </ac:picMkLst>
        </pc:picChg>
      </pc:sldChg>
      <pc:sldChg chg="add mod modShow">
        <pc:chgData name="Palit, Tapti" userId="dec6fbcd-7598-406a-8cbf-504d4a3bac15" providerId="ADAL" clId="{ECD42228-5B96-4A72-B268-C46DF994E6B7}" dt="2024-01-30T15:37:38.647" v="91648" actId="729"/>
        <pc:sldMkLst>
          <pc:docMk/>
          <pc:sldMk cId="2861725771" sldId="1037"/>
        </pc:sldMkLst>
      </pc:sldChg>
      <pc:sldChg chg="modSp del mod">
        <pc:chgData name="Palit, Tapti" userId="dec6fbcd-7598-406a-8cbf-504d4a3bac15" providerId="ADAL" clId="{ECD42228-5B96-4A72-B268-C46DF994E6B7}" dt="2024-01-27T18:18:03.543" v="64124" actId="47"/>
        <pc:sldMkLst>
          <pc:docMk/>
          <pc:sldMk cId="665262604" sldId="1038"/>
        </pc:sldMkLst>
        <pc:spChg chg="mod">
          <ac:chgData name="Palit, Tapti" userId="dec6fbcd-7598-406a-8cbf-504d4a3bac15" providerId="ADAL" clId="{ECD42228-5B96-4A72-B268-C46DF994E6B7}" dt="2024-01-27T16:07:48.160" v="63707" actId="20577"/>
          <ac:spMkLst>
            <pc:docMk/>
            <pc:sldMk cId="665262604" sldId="1038"/>
            <ac:spMk id="3" creationId="{C2AC3463-E898-8385-593F-593DA4125E40}"/>
          </ac:spMkLst>
        </pc:spChg>
        <pc:spChg chg="mod">
          <ac:chgData name="Palit, Tapti" userId="dec6fbcd-7598-406a-8cbf-504d4a3bac15" providerId="ADAL" clId="{ECD42228-5B96-4A72-B268-C46DF994E6B7}" dt="2024-01-27T18:14:36.511" v="63801"/>
          <ac:spMkLst>
            <pc:docMk/>
            <pc:sldMk cId="665262604" sldId="1038"/>
            <ac:spMk id="10" creationId="{EEA573DB-F656-4DB1-2FEF-7880B86E2669}"/>
          </ac:spMkLst>
        </pc:spChg>
        <pc:spChg chg="mod">
          <ac:chgData name="Palit, Tapti" userId="dec6fbcd-7598-406a-8cbf-504d4a3bac15" providerId="ADAL" clId="{ECD42228-5B96-4A72-B268-C46DF994E6B7}" dt="2024-01-27T02:26:14.978" v="62189" actId="21"/>
          <ac:spMkLst>
            <pc:docMk/>
            <pc:sldMk cId="665262604" sldId="1038"/>
            <ac:spMk id="33" creationId="{0FF329FA-AD80-3EF8-2E40-78DBA07B6413}"/>
          </ac:spMkLst>
        </pc:spChg>
      </pc:sldChg>
      <pc:sldChg chg="modSp mod ord">
        <pc:chgData name="Palit, Tapti" userId="dec6fbcd-7598-406a-8cbf-504d4a3bac15" providerId="ADAL" clId="{ECD42228-5B96-4A72-B268-C46DF994E6B7}" dt="2024-01-26T15:25:35.042" v="61059" actId="20577"/>
        <pc:sldMkLst>
          <pc:docMk/>
          <pc:sldMk cId="1055822117" sldId="1038"/>
        </pc:sldMkLst>
        <pc:spChg chg="mod">
          <ac:chgData name="Palit, Tapti" userId="dec6fbcd-7598-406a-8cbf-504d4a3bac15" providerId="ADAL" clId="{ECD42228-5B96-4A72-B268-C46DF994E6B7}" dt="2024-01-26T15:25:35.042" v="61059" actId="20577"/>
          <ac:spMkLst>
            <pc:docMk/>
            <pc:sldMk cId="1055822117" sldId="1038"/>
            <ac:spMk id="3" creationId="{C2AC3463-E898-8385-593F-593DA4125E40}"/>
          </ac:spMkLst>
        </pc:spChg>
      </pc:sldChg>
      <pc:sldChg chg="modSp del mod">
        <pc:chgData name="Palit, Tapti" userId="dec6fbcd-7598-406a-8cbf-504d4a3bac15" providerId="ADAL" clId="{ECD42228-5B96-4A72-B268-C46DF994E6B7}" dt="2024-01-27T18:18:03.543" v="64124" actId="47"/>
        <pc:sldMkLst>
          <pc:docMk/>
          <pc:sldMk cId="1642077207" sldId="1039"/>
        </pc:sldMkLst>
        <pc:spChg chg="mod">
          <ac:chgData name="Palit, Tapti" userId="dec6fbcd-7598-406a-8cbf-504d4a3bac15" providerId="ADAL" clId="{ECD42228-5B96-4A72-B268-C46DF994E6B7}" dt="2024-01-27T02:26:19.294" v="62191"/>
          <ac:spMkLst>
            <pc:docMk/>
            <pc:sldMk cId="1642077207" sldId="1039"/>
            <ac:spMk id="3" creationId="{C2AC3463-E898-8385-593F-593DA4125E40}"/>
          </ac:spMkLst>
        </pc:spChg>
        <pc:spChg chg="mod">
          <ac:chgData name="Palit, Tapti" userId="dec6fbcd-7598-406a-8cbf-504d4a3bac15" providerId="ADAL" clId="{ECD42228-5B96-4A72-B268-C46DF994E6B7}" dt="2024-01-27T15:08:36.703" v="63293" actId="20577"/>
          <ac:spMkLst>
            <pc:docMk/>
            <pc:sldMk cId="1642077207" sldId="1039"/>
            <ac:spMk id="34" creationId="{337688A2-C1F0-0967-CEF4-B0179A62746A}"/>
          </ac:spMkLst>
        </pc:spChg>
      </pc:sldChg>
      <pc:sldChg chg="modSp mod ord">
        <pc:chgData name="Palit, Tapti" userId="dec6fbcd-7598-406a-8cbf-504d4a3bac15" providerId="ADAL" clId="{ECD42228-5B96-4A72-B268-C46DF994E6B7}" dt="2024-01-26T15:29:34.424" v="61277" actId="1036"/>
        <pc:sldMkLst>
          <pc:docMk/>
          <pc:sldMk cId="4270396083" sldId="1039"/>
        </pc:sldMkLst>
        <pc:spChg chg="mod">
          <ac:chgData name="Palit, Tapti" userId="dec6fbcd-7598-406a-8cbf-504d4a3bac15" providerId="ADAL" clId="{ECD42228-5B96-4A72-B268-C46DF994E6B7}" dt="2024-01-26T15:29:34.424" v="61277" actId="1036"/>
          <ac:spMkLst>
            <pc:docMk/>
            <pc:sldMk cId="4270396083" sldId="1039"/>
            <ac:spMk id="2" creationId="{73CD119E-45E4-D4D8-E56F-3DC82B055878}"/>
          </ac:spMkLst>
        </pc:spChg>
        <pc:spChg chg="mod">
          <ac:chgData name="Palit, Tapti" userId="dec6fbcd-7598-406a-8cbf-504d4a3bac15" providerId="ADAL" clId="{ECD42228-5B96-4A72-B268-C46DF994E6B7}" dt="2024-01-26T15:25:41.997" v="61078" actId="20577"/>
          <ac:spMkLst>
            <pc:docMk/>
            <pc:sldMk cId="4270396083" sldId="1039"/>
            <ac:spMk id="3" creationId="{C2AC3463-E898-8385-593F-593DA4125E40}"/>
          </ac:spMkLst>
        </pc:spChg>
        <pc:spChg chg="mod">
          <ac:chgData name="Palit, Tapti" userId="dec6fbcd-7598-406a-8cbf-504d4a3bac15" providerId="ADAL" clId="{ECD42228-5B96-4A72-B268-C46DF994E6B7}" dt="2024-01-26T15:25:56.911" v="61107" actId="20577"/>
          <ac:spMkLst>
            <pc:docMk/>
            <pc:sldMk cId="4270396083" sldId="1039"/>
            <ac:spMk id="34" creationId="{337688A2-C1F0-0967-CEF4-B0179A62746A}"/>
          </ac:spMkLst>
        </pc:spChg>
      </pc:sldChg>
      <pc:sldChg chg="add mod modShow">
        <pc:chgData name="Palit, Tapti" userId="dec6fbcd-7598-406a-8cbf-504d4a3bac15" providerId="ADAL" clId="{ECD42228-5B96-4A72-B268-C46DF994E6B7}" dt="2024-01-29T04:32:12.363" v="75448" actId="729"/>
        <pc:sldMkLst>
          <pc:docMk/>
          <pc:sldMk cId="1690036250" sldId="1040"/>
        </pc:sldMkLst>
      </pc:sldChg>
      <pc:sldChg chg="modSp del mod ord addCm">
        <pc:chgData name="Palit, Tapti" userId="dec6fbcd-7598-406a-8cbf-504d4a3bac15" providerId="ADAL" clId="{ECD42228-5B96-4A72-B268-C46DF994E6B7}" dt="2024-01-29T04:32:05.518" v="75446" actId="2696"/>
        <pc:sldMkLst>
          <pc:docMk/>
          <pc:sldMk cId="2504136269" sldId="1040"/>
        </pc:sldMkLst>
        <pc:spChg chg="mod">
          <ac:chgData name="Palit, Tapti" userId="dec6fbcd-7598-406a-8cbf-504d4a3bac15" providerId="ADAL" clId="{ECD42228-5B96-4A72-B268-C46DF994E6B7}" dt="2024-01-29T04:02:30.930" v="75352" actId="20577"/>
          <ac:spMkLst>
            <pc:docMk/>
            <pc:sldMk cId="2504136269" sldId="1040"/>
            <ac:spMk id="6" creationId="{E821C609-F920-0F4B-CA3D-7BC4E0A8FDBA}"/>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55:07.876" v="63233"/>
              <pc2:cmMkLst xmlns:pc2="http://schemas.microsoft.com/office/powerpoint/2019/9/main/command">
                <pc:docMk/>
                <pc:sldMk cId="2504136269" sldId="1040"/>
                <pc2:cmMk id="{0F3F5EC7-DDFD-478F-B84F-6571348AD585}"/>
              </pc2:cmMkLst>
            </pc226:cmChg>
          </p:ext>
        </pc:extLst>
      </pc:sldChg>
      <pc:sldChg chg="modSp add del mod ord">
        <pc:chgData name="Palit, Tapti" userId="dec6fbcd-7598-406a-8cbf-504d4a3bac15" providerId="ADAL" clId="{ECD42228-5B96-4A72-B268-C46DF994E6B7}" dt="2024-01-30T05:14:58.434" v="87316" actId="47"/>
        <pc:sldMkLst>
          <pc:docMk/>
          <pc:sldMk cId="10976018" sldId="1041"/>
        </pc:sldMkLst>
        <pc:spChg chg="mod">
          <ac:chgData name="Palit, Tapti" userId="dec6fbcd-7598-406a-8cbf-504d4a3bac15" providerId="ADAL" clId="{ECD42228-5B96-4A72-B268-C46DF994E6B7}" dt="2024-01-30T05:14:52.578" v="87312" actId="21"/>
          <ac:spMkLst>
            <pc:docMk/>
            <pc:sldMk cId="10976018" sldId="1041"/>
            <ac:spMk id="6" creationId="{FDC74DA8-C237-A341-3E03-E5F1314CC573}"/>
          </ac:spMkLst>
        </pc:spChg>
      </pc:sldChg>
      <pc:sldChg chg="addSp modSp new mod">
        <pc:chgData name="Palit, Tapti" userId="dec6fbcd-7598-406a-8cbf-504d4a3bac15" providerId="ADAL" clId="{ECD42228-5B96-4A72-B268-C46DF994E6B7}" dt="2024-01-26T17:25:05.591" v="61895" actId="207"/>
        <pc:sldMkLst>
          <pc:docMk/>
          <pc:sldMk cId="90702374" sldId="1042"/>
        </pc:sldMkLst>
        <pc:spChg chg="mod">
          <ac:chgData name="Palit, Tapti" userId="dec6fbcd-7598-406a-8cbf-504d4a3bac15" providerId="ADAL" clId="{ECD42228-5B96-4A72-B268-C46DF994E6B7}" dt="2024-01-26T15:28:22.528" v="61265" actId="20577"/>
          <ac:spMkLst>
            <pc:docMk/>
            <pc:sldMk cId="90702374" sldId="1042"/>
            <ac:spMk id="2" creationId="{B14E3A00-F9F1-0F7F-FC31-B79896477F22}"/>
          </ac:spMkLst>
        </pc:spChg>
        <pc:spChg chg="mod">
          <ac:chgData name="Palit, Tapti" userId="dec6fbcd-7598-406a-8cbf-504d4a3bac15" providerId="ADAL" clId="{ECD42228-5B96-4A72-B268-C46DF994E6B7}" dt="2024-01-26T15:28:23.382" v="61266" actId="20577"/>
          <ac:spMkLst>
            <pc:docMk/>
            <pc:sldMk cId="90702374" sldId="1042"/>
            <ac:spMk id="3" creationId="{C343FF30-3F93-C0B0-EE77-861CE789DCD4}"/>
          </ac:spMkLst>
        </pc:spChg>
        <pc:spChg chg="add mod">
          <ac:chgData name="Palit, Tapti" userId="dec6fbcd-7598-406a-8cbf-504d4a3bac15" providerId="ADAL" clId="{ECD42228-5B96-4A72-B268-C46DF994E6B7}" dt="2024-01-26T15:27:32.657" v="61222" actId="20577"/>
          <ac:spMkLst>
            <pc:docMk/>
            <pc:sldMk cId="90702374" sldId="1042"/>
            <ac:spMk id="5" creationId="{0678F1A9-B663-6DE9-2E6E-F826E641E103}"/>
          </ac:spMkLst>
        </pc:spChg>
        <pc:spChg chg="add mod">
          <ac:chgData name="Palit, Tapti" userId="dec6fbcd-7598-406a-8cbf-504d4a3bac15" providerId="ADAL" clId="{ECD42228-5B96-4A72-B268-C46DF994E6B7}" dt="2024-01-26T17:23:43.687" v="61886" actId="14100"/>
          <ac:spMkLst>
            <pc:docMk/>
            <pc:sldMk cId="90702374" sldId="1042"/>
            <ac:spMk id="6" creationId="{055AEA24-7981-894A-12F1-23185A3472D6}"/>
          </ac:spMkLst>
        </pc:spChg>
        <pc:graphicFrameChg chg="add mod modGraphic">
          <ac:chgData name="Palit, Tapti" userId="dec6fbcd-7598-406a-8cbf-504d4a3bac15" providerId="ADAL" clId="{ECD42228-5B96-4A72-B268-C46DF994E6B7}" dt="2024-01-26T17:25:05.591" v="61895" actId="207"/>
          <ac:graphicFrameMkLst>
            <pc:docMk/>
            <pc:sldMk cId="90702374" sldId="1042"/>
            <ac:graphicFrameMk id="7" creationId="{7FB95747-6BF9-2F56-5051-E05960A8385D}"/>
          </ac:graphicFrameMkLst>
        </pc:graphicFrameChg>
      </pc:sldChg>
      <pc:sldChg chg="addSp modSp add del mod">
        <pc:chgData name="Palit, Tapti" userId="dec6fbcd-7598-406a-8cbf-504d4a3bac15" providerId="ADAL" clId="{ECD42228-5B96-4A72-B268-C46DF994E6B7}" dt="2024-01-27T15:44:12.469" v="63685" actId="2696"/>
        <pc:sldMkLst>
          <pc:docMk/>
          <pc:sldMk cId="325945214" sldId="1042"/>
        </pc:sldMkLst>
        <pc:spChg chg="mod">
          <ac:chgData name="Palit, Tapti" userId="dec6fbcd-7598-406a-8cbf-504d4a3bac15" providerId="ADAL" clId="{ECD42228-5B96-4A72-B268-C46DF994E6B7}" dt="2024-01-27T15:43:40.687" v="63682" actId="20577"/>
          <ac:spMkLst>
            <pc:docMk/>
            <pc:sldMk cId="325945214" sldId="1042"/>
            <ac:spMk id="5" creationId="{0678F1A9-B663-6DE9-2E6E-F826E641E103}"/>
          </ac:spMkLst>
        </pc:spChg>
        <pc:spChg chg="add mod">
          <ac:chgData name="Palit, Tapti" userId="dec6fbcd-7598-406a-8cbf-504d4a3bac15" providerId="ADAL" clId="{ECD42228-5B96-4A72-B268-C46DF994E6B7}" dt="2024-01-27T04:03:40.201" v="63133" actId="1076"/>
          <ac:spMkLst>
            <pc:docMk/>
            <pc:sldMk cId="325945214" sldId="1042"/>
            <ac:spMk id="8" creationId="{CF17E449-5B55-6AA3-DCAD-2BAA2D7BF9F4}"/>
          </ac:spMkLst>
        </pc:spChg>
        <pc:graphicFrameChg chg="modGraphic">
          <ac:chgData name="Palit, Tapti" userId="dec6fbcd-7598-406a-8cbf-504d4a3bac15" providerId="ADAL" clId="{ECD42228-5B96-4A72-B268-C46DF994E6B7}" dt="2024-01-27T03:44:28.537" v="63063" actId="2165"/>
          <ac:graphicFrameMkLst>
            <pc:docMk/>
            <pc:sldMk cId="325945214" sldId="1042"/>
            <ac:graphicFrameMk id="7" creationId="{7FB95747-6BF9-2F56-5051-E05960A8385D}"/>
          </ac:graphicFrameMkLst>
        </pc:graphicFrameChg>
      </pc:sldChg>
      <pc:sldChg chg="new del">
        <pc:chgData name="Palit, Tapti" userId="dec6fbcd-7598-406a-8cbf-504d4a3bac15" providerId="ADAL" clId="{ECD42228-5B96-4A72-B268-C46DF994E6B7}" dt="2024-01-26T15:28:51.975" v="61268" actId="47"/>
        <pc:sldMkLst>
          <pc:docMk/>
          <pc:sldMk cId="130043795" sldId="1043"/>
        </pc:sldMkLst>
      </pc:sldChg>
      <pc:sldChg chg="addSp delSp modSp new del mod ord">
        <pc:chgData name="Palit, Tapti" userId="dec6fbcd-7598-406a-8cbf-504d4a3bac15" providerId="ADAL" clId="{ECD42228-5B96-4A72-B268-C46DF994E6B7}" dt="2024-01-26T16:24:18.112" v="61844" actId="47"/>
        <pc:sldMkLst>
          <pc:docMk/>
          <pc:sldMk cId="435093919" sldId="1043"/>
        </pc:sldMkLst>
        <pc:spChg chg="add del mod">
          <ac:chgData name="Palit, Tapti" userId="dec6fbcd-7598-406a-8cbf-504d4a3bac15" providerId="ADAL" clId="{ECD42228-5B96-4A72-B268-C46DF994E6B7}" dt="2024-01-26T16:24:16.330" v="61843" actId="478"/>
          <ac:spMkLst>
            <pc:docMk/>
            <pc:sldMk cId="435093919" sldId="1043"/>
            <ac:spMk id="5" creationId="{29EDA7A5-14F4-1782-50AF-EAE6AD1B85C3}"/>
          </ac:spMkLst>
        </pc:spChg>
      </pc:sldChg>
      <pc:sldChg chg="modSp new add del mod addCm">
        <pc:chgData name="Palit, Tapti" userId="dec6fbcd-7598-406a-8cbf-504d4a3bac15" providerId="ADAL" clId="{ECD42228-5B96-4A72-B268-C46DF994E6B7}" dt="2024-01-26T15:58:30.637" v="61508" actId="47"/>
        <pc:sldMkLst>
          <pc:docMk/>
          <pc:sldMk cId="856166444" sldId="1043"/>
        </pc:sldMkLst>
        <pc:spChg chg="mod">
          <ac:chgData name="Palit, Tapti" userId="dec6fbcd-7598-406a-8cbf-504d4a3bac15" providerId="ADAL" clId="{ECD42228-5B96-4A72-B268-C46DF994E6B7}" dt="2024-01-26T15:40:45.086" v="61459" actId="20577"/>
          <ac:spMkLst>
            <pc:docMk/>
            <pc:sldMk cId="856166444" sldId="1043"/>
            <ac:spMk id="2" creationId="{828EDB0C-C503-0842-AB0C-6C86DCB8A6B4}"/>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6T15:40:56.045" v="61460"/>
              <pc2:cmMkLst xmlns:pc2="http://schemas.microsoft.com/office/powerpoint/2019/9/main/command">
                <pc:docMk/>
                <pc:sldMk cId="856166444" sldId="1043"/>
                <pc2:cmMk id="{C98D65ED-9E03-4061-AC47-1AD616D4D30D}"/>
              </pc2:cmMkLst>
            </pc226:cmChg>
          </p:ext>
        </pc:extLst>
      </pc:sldChg>
      <pc:sldChg chg="modSp new add del mod">
        <pc:chgData name="Palit, Tapti" userId="dec6fbcd-7598-406a-8cbf-504d4a3bac15" providerId="ADAL" clId="{ECD42228-5B96-4A72-B268-C46DF994E6B7}" dt="2024-01-26T16:10:54.094" v="61593" actId="680"/>
        <pc:sldMkLst>
          <pc:docMk/>
          <pc:sldMk cId="3186179104" sldId="1043"/>
        </pc:sldMkLst>
        <pc:spChg chg="mod">
          <ac:chgData name="Palit, Tapti" userId="dec6fbcd-7598-406a-8cbf-504d4a3bac15" providerId="ADAL" clId="{ECD42228-5B96-4A72-B268-C46DF994E6B7}" dt="2024-01-26T16:10:52.868" v="61591" actId="20577"/>
          <ac:spMkLst>
            <pc:docMk/>
            <pc:sldMk cId="3186179104" sldId="1043"/>
            <ac:spMk id="2" creationId="{9F1297D9-9F61-0F38-5837-0D704B40274E}"/>
          </ac:spMkLst>
        </pc:spChg>
        <pc:spChg chg="mod">
          <ac:chgData name="Palit, Tapti" userId="dec6fbcd-7598-406a-8cbf-504d4a3bac15" providerId="ADAL" clId="{ECD42228-5B96-4A72-B268-C46DF994E6B7}" dt="2024-01-26T16:10:53.359" v="61592" actId="20577"/>
          <ac:spMkLst>
            <pc:docMk/>
            <pc:sldMk cId="3186179104" sldId="1043"/>
            <ac:spMk id="3" creationId="{6E17DF26-6B1D-AE9C-1FB5-A1FFE97438C4}"/>
          </ac:spMkLst>
        </pc:spChg>
      </pc:sldChg>
      <pc:sldChg chg="add">
        <pc:chgData name="Palit, Tapti" userId="dec6fbcd-7598-406a-8cbf-504d4a3bac15" providerId="ADAL" clId="{ECD42228-5B96-4A72-B268-C46DF994E6B7}" dt="2024-01-26T17:23:23.456" v="61879" actId="2890"/>
        <pc:sldMkLst>
          <pc:docMk/>
          <pc:sldMk cId="3205366510" sldId="1043"/>
        </pc:sldMkLst>
      </pc:sldChg>
      <pc:sldChg chg="modSp add del mod ord">
        <pc:chgData name="Palit, Tapti" userId="dec6fbcd-7598-406a-8cbf-504d4a3bac15" providerId="ADAL" clId="{ECD42228-5B96-4A72-B268-C46DF994E6B7}" dt="2024-01-26T16:21:01.871" v="61814" actId="47"/>
        <pc:sldMkLst>
          <pc:docMk/>
          <pc:sldMk cId="4282209541" sldId="1043"/>
        </pc:sldMkLst>
        <pc:spChg chg="mod">
          <ac:chgData name="Palit, Tapti" userId="dec6fbcd-7598-406a-8cbf-504d4a3bac15" providerId="ADAL" clId="{ECD42228-5B96-4A72-B268-C46DF994E6B7}" dt="2024-01-26T16:20:59.130" v="61813" actId="20577"/>
          <ac:spMkLst>
            <pc:docMk/>
            <pc:sldMk cId="4282209541" sldId="1043"/>
            <ac:spMk id="3" creationId="{1DE32838-0EFD-ED43-CD51-D5E95C26D3D4}"/>
          </ac:spMkLst>
        </pc:spChg>
      </pc:sldChg>
      <pc:sldChg chg="add">
        <pc:chgData name="Palit, Tapti" userId="dec6fbcd-7598-406a-8cbf-504d4a3bac15" providerId="ADAL" clId="{ECD42228-5B96-4A72-B268-C46DF994E6B7}" dt="2024-01-26T17:23:25.341" v="61880" actId="2890"/>
        <pc:sldMkLst>
          <pc:docMk/>
          <pc:sldMk cId="4202352494" sldId="1044"/>
        </pc:sldMkLst>
      </pc:sldChg>
      <pc:sldChg chg="addSp delSp modSp add del mod">
        <pc:chgData name="Palit, Tapti" userId="dec6fbcd-7598-406a-8cbf-504d4a3bac15" providerId="ADAL" clId="{ECD42228-5B96-4A72-B268-C46DF994E6B7}" dt="2024-01-27T15:44:12.469" v="63685" actId="2696"/>
        <pc:sldMkLst>
          <pc:docMk/>
          <pc:sldMk cId="1025534057" sldId="1045"/>
        </pc:sldMkLst>
        <pc:spChg chg="del">
          <ac:chgData name="Palit, Tapti" userId="dec6fbcd-7598-406a-8cbf-504d4a3bac15" providerId="ADAL" clId="{ECD42228-5B96-4A72-B268-C46DF994E6B7}" dt="2024-01-27T04:03:25.401" v="63129" actId="21"/>
          <ac:spMkLst>
            <pc:docMk/>
            <pc:sldMk cId="1025534057" sldId="1045"/>
            <ac:spMk id="6" creationId="{055AEA24-7981-894A-12F1-23185A3472D6}"/>
          </ac:spMkLst>
        </pc:spChg>
        <pc:spChg chg="add mod">
          <ac:chgData name="Palit, Tapti" userId="dec6fbcd-7598-406a-8cbf-504d4a3bac15" providerId="ADAL" clId="{ECD42228-5B96-4A72-B268-C46DF994E6B7}" dt="2024-01-27T04:03:30.275" v="63131" actId="1076"/>
          <ac:spMkLst>
            <pc:docMk/>
            <pc:sldMk cId="1025534057" sldId="1045"/>
            <ac:spMk id="8" creationId="{055AEA24-7981-894A-12F1-23185A3472D6}"/>
          </ac:spMkLst>
        </pc:spChg>
        <pc:graphicFrameChg chg="modGraphic">
          <ac:chgData name="Palit, Tapti" userId="dec6fbcd-7598-406a-8cbf-504d4a3bac15" providerId="ADAL" clId="{ECD42228-5B96-4A72-B268-C46DF994E6B7}" dt="2024-01-27T03:44:38.652" v="63064" actId="2165"/>
          <ac:graphicFrameMkLst>
            <pc:docMk/>
            <pc:sldMk cId="1025534057" sldId="1045"/>
            <ac:graphicFrameMk id="7" creationId="{7FB95747-6BF9-2F56-5051-E05960A8385D}"/>
          </ac:graphicFrameMkLst>
        </pc:graphicFrameChg>
      </pc:sldChg>
      <pc:sldChg chg="modSp add mod">
        <pc:chgData name="Palit, Tapti" userId="dec6fbcd-7598-406a-8cbf-504d4a3bac15" providerId="ADAL" clId="{ECD42228-5B96-4A72-B268-C46DF994E6B7}" dt="2024-01-26T17:24:51.758" v="61891" actId="1076"/>
        <pc:sldMkLst>
          <pc:docMk/>
          <pc:sldMk cId="2524436785" sldId="1045"/>
        </pc:sldMkLst>
        <pc:spChg chg="mod">
          <ac:chgData name="Palit, Tapti" userId="dec6fbcd-7598-406a-8cbf-504d4a3bac15" providerId="ADAL" clId="{ECD42228-5B96-4A72-B268-C46DF994E6B7}" dt="2024-01-26T17:24:51.758" v="61891" actId="1076"/>
          <ac:spMkLst>
            <pc:docMk/>
            <pc:sldMk cId="2524436785" sldId="1045"/>
            <ac:spMk id="6" creationId="{055AEA24-7981-894A-12F1-23185A3472D6}"/>
          </ac:spMkLst>
        </pc:spChg>
      </pc:sldChg>
      <pc:sldChg chg="addSp delSp modSp del mod modNotesTx">
        <pc:chgData name="Palit, Tapti" userId="dec6fbcd-7598-406a-8cbf-504d4a3bac15" providerId="ADAL" clId="{ECD42228-5B96-4A72-B268-C46DF994E6B7}" dt="2024-01-29T03:50:29.932" v="75284" actId="47"/>
        <pc:sldMkLst>
          <pc:docMk/>
          <pc:sldMk cId="461927356" sldId="1047"/>
        </pc:sldMkLst>
        <pc:spChg chg="mod">
          <ac:chgData name="Palit, Tapti" userId="dec6fbcd-7598-406a-8cbf-504d4a3bac15" providerId="ADAL" clId="{ECD42228-5B96-4A72-B268-C46DF994E6B7}" dt="2024-01-28T04:29:01.162" v="67985" actId="20577"/>
          <ac:spMkLst>
            <pc:docMk/>
            <pc:sldMk cId="461927356" sldId="1047"/>
            <ac:spMk id="2" creationId="{85BB36D4-0D34-594A-B8AD-6FD2FD35DD7E}"/>
          </ac:spMkLst>
        </pc:spChg>
        <pc:spChg chg="mod">
          <ac:chgData name="Palit, Tapti" userId="dec6fbcd-7598-406a-8cbf-504d4a3bac15" providerId="ADAL" clId="{ECD42228-5B96-4A72-B268-C46DF994E6B7}" dt="2024-01-27T21:08:34.726" v="64776" actId="20577"/>
          <ac:spMkLst>
            <pc:docMk/>
            <pc:sldMk cId="461927356" sldId="1047"/>
            <ac:spMk id="3" creationId="{E8DCE5B1-F4A6-5476-8A4E-2E2E78733BA8}"/>
          </ac:spMkLst>
        </pc:spChg>
        <pc:spChg chg="add del mod">
          <ac:chgData name="Palit, Tapti" userId="dec6fbcd-7598-406a-8cbf-504d4a3bac15" providerId="ADAL" clId="{ECD42228-5B96-4A72-B268-C46DF994E6B7}" dt="2024-01-27T21:11:37.735" v="64834" actId="478"/>
          <ac:spMkLst>
            <pc:docMk/>
            <pc:sldMk cId="461927356" sldId="1047"/>
            <ac:spMk id="10" creationId="{D90FE0FB-9DF3-880E-9A32-CEFD9115E033}"/>
          </ac:spMkLst>
        </pc:spChg>
        <pc:spChg chg="add del mod">
          <ac:chgData name="Palit, Tapti" userId="dec6fbcd-7598-406a-8cbf-504d4a3bac15" providerId="ADAL" clId="{ECD42228-5B96-4A72-B268-C46DF994E6B7}" dt="2024-01-27T21:11:37.735" v="64834" actId="478"/>
          <ac:spMkLst>
            <pc:docMk/>
            <pc:sldMk cId="461927356" sldId="1047"/>
            <ac:spMk id="11" creationId="{849223D1-9D6E-7B27-5A36-2E13FD48F731}"/>
          </ac:spMkLst>
        </pc:spChg>
        <pc:picChg chg="add del mod">
          <ac:chgData name="Palit, Tapti" userId="dec6fbcd-7598-406a-8cbf-504d4a3bac15" providerId="ADAL" clId="{ECD42228-5B96-4A72-B268-C46DF994E6B7}" dt="2024-01-27T15:06:49.558" v="63239" actId="478"/>
          <ac:picMkLst>
            <pc:docMk/>
            <pc:sldMk cId="461927356" sldId="1047"/>
            <ac:picMk id="5" creationId="{7AAEFED3-6869-AA04-11FB-A5D5698054F8}"/>
          </ac:picMkLst>
        </pc:picChg>
        <pc:picChg chg="add del mod">
          <ac:chgData name="Palit, Tapti" userId="dec6fbcd-7598-406a-8cbf-504d4a3bac15" providerId="ADAL" clId="{ECD42228-5B96-4A72-B268-C46DF994E6B7}" dt="2024-01-27T21:11:41.051" v="64835" actId="478"/>
          <ac:picMkLst>
            <pc:docMk/>
            <pc:sldMk cId="461927356" sldId="1047"/>
            <ac:picMk id="6" creationId="{C11430F6-2646-240E-BA12-D35D4D4BCE1C}"/>
          </ac:picMkLst>
        </pc:picChg>
        <pc:picChg chg="add del mod">
          <ac:chgData name="Palit, Tapti" userId="dec6fbcd-7598-406a-8cbf-504d4a3bac15" providerId="ADAL" clId="{ECD42228-5B96-4A72-B268-C46DF994E6B7}" dt="2024-01-27T15:07:22.476" v="63246" actId="478"/>
          <ac:picMkLst>
            <pc:docMk/>
            <pc:sldMk cId="461927356" sldId="1047"/>
            <ac:picMk id="7" creationId="{95B1E95F-2700-0134-756C-A39352566095}"/>
          </ac:picMkLst>
        </pc:picChg>
        <pc:picChg chg="add mod">
          <ac:chgData name="Palit, Tapti" userId="dec6fbcd-7598-406a-8cbf-504d4a3bac15" providerId="ADAL" clId="{ECD42228-5B96-4A72-B268-C46DF994E6B7}" dt="2024-01-28T04:29:45.763" v="67991" actId="1076"/>
          <ac:picMkLst>
            <pc:docMk/>
            <pc:sldMk cId="461927356" sldId="1047"/>
            <ac:picMk id="8" creationId="{366EC38B-CD37-A8CD-97A5-D043DFBCED5F}"/>
          </ac:picMkLst>
        </pc:picChg>
        <pc:picChg chg="add mod">
          <ac:chgData name="Palit, Tapti" userId="dec6fbcd-7598-406a-8cbf-504d4a3bac15" providerId="ADAL" clId="{ECD42228-5B96-4A72-B268-C46DF994E6B7}" dt="2024-01-28T04:29:45.763" v="67991" actId="1076"/>
          <ac:picMkLst>
            <pc:docMk/>
            <pc:sldMk cId="461927356" sldId="1047"/>
            <ac:picMk id="9" creationId="{1E14B468-0131-AC3A-56B4-322FAFFF67D8}"/>
          </ac:picMkLst>
        </pc:picChg>
        <pc:picChg chg="add mod">
          <ac:chgData name="Palit, Tapti" userId="dec6fbcd-7598-406a-8cbf-504d4a3bac15" providerId="ADAL" clId="{ECD42228-5B96-4A72-B268-C46DF994E6B7}" dt="2024-01-28T21:05:40.734" v="68627" actId="14100"/>
          <ac:picMkLst>
            <pc:docMk/>
            <pc:sldMk cId="461927356" sldId="1047"/>
            <ac:picMk id="13" creationId="{4453C35E-4085-EF04-85C5-275F73910F2F}"/>
          </ac:picMkLst>
        </pc:picChg>
        <pc:picChg chg="del mod">
          <ac:chgData name="Palit, Tapti" userId="dec6fbcd-7598-406a-8cbf-504d4a3bac15" providerId="ADAL" clId="{ECD42228-5B96-4A72-B268-C46DF994E6B7}" dt="2024-01-28T21:05:28.260" v="68621" actId="478"/>
          <ac:picMkLst>
            <pc:docMk/>
            <pc:sldMk cId="461927356" sldId="1047"/>
            <ac:picMk id="1026" creationId="{2741BB2C-9BB8-CB63-35AE-0EDCAF4019B2}"/>
          </ac:picMkLst>
        </pc:picChg>
        <pc:picChg chg="add del mod">
          <ac:chgData name="Palit, Tapti" userId="dec6fbcd-7598-406a-8cbf-504d4a3bac15" providerId="ADAL" clId="{ECD42228-5B96-4A72-B268-C46DF994E6B7}" dt="2024-01-27T21:11:37.735" v="64834" actId="478"/>
          <ac:picMkLst>
            <pc:docMk/>
            <pc:sldMk cId="461927356" sldId="1047"/>
            <ac:picMk id="1028" creationId="{1741705E-DA8B-1AEC-6BF6-D4A5135A8EC8}"/>
          </ac:picMkLst>
        </pc:picChg>
        <pc:picChg chg="add del mod">
          <ac:chgData name="Palit, Tapti" userId="dec6fbcd-7598-406a-8cbf-504d4a3bac15" providerId="ADAL" clId="{ECD42228-5B96-4A72-B268-C46DF994E6B7}" dt="2024-01-27T21:11:37.735" v="64834" actId="478"/>
          <ac:picMkLst>
            <pc:docMk/>
            <pc:sldMk cId="461927356" sldId="1047"/>
            <ac:picMk id="1030" creationId="{8D78B493-7ED8-F252-68E5-27303818D863}"/>
          </ac:picMkLst>
        </pc:picChg>
      </pc:sldChg>
      <pc:sldChg chg="del">
        <pc:chgData name="Palit, Tapti" userId="dec6fbcd-7598-406a-8cbf-504d4a3bac15" providerId="ADAL" clId="{ECD42228-5B96-4A72-B268-C46DF994E6B7}" dt="2024-01-27T02:02:07.387" v="61980" actId="2696"/>
        <pc:sldMkLst>
          <pc:docMk/>
          <pc:sldMk cId="317721606" sldId="1048"/>
        </pc:sldMkLst>
      </pc:sldChg>
      <pc:sldChg chg="add del">
        <pc:chgData name="Palit, Tapti" userId="dec6fbcd-7598-406a-8cbf-504d4a3bac15" providerId="ADAL" clId="{ECD42228-5B96-4A72-B268-C46DF994E6B7}" dt="2024-01-27T02:08:14.919" v="62170" actId="47"/>
        <pc:sldMkLst>
          <pc:docMk/>
          <pc:sldMk cId="1439626712" sldId="1048"/>
        </pc:sldMkLst>
      </pc:sldChg>
      <pc:sldChg chg="modSp del mod">
        <pc:chgData name="Palit, Tapti" userId="dec6fbcd-7598-406a-8cbf-504d4a3bac15" providerId="ADAL" clId="{ECD42228-5B96-4A72-B268-C46DF994E6B7}" dt="2024-01-27T02:06:22.372" v="62169" actId="47"/>
        <pc:sldMkLst>
          <pc:docMk/>
          <pc:sldMk cId="636879538" sldId="1049"/>
        </pc:sldMkLst>
        <pc:spChg chg="mod">
          <ac:chgData name="Palit, Tapti" userId="dec6fbcd-7598-406a-8cbf-504d4a3bac15" providerId="ADAL" clId="{ECD42228-5B96-4A72-B268-C46DF994E6B7}" dt="2024-01-27T00:09:44.274" v="61965" actId="20577"/>
          <ac:spMkLst>
            <pc:docMk/>
            <pc:sldMk cId="636879538" sldId="1049"/>
            <ac:spMk id="3" creationId="{E8DCE5B1-F4A6-5476-8A4E-2E2E78733BA8}"/>
          </ac:spMkLst>
        </pc:spChg>
      </pc:sldChg>
      <pc:sldChg chg="modSp mod modCm modNotesTx">
        <pc:chgData name="Palit, Tapti" userId="dec6fbcd-7598-406a-8cbf-504d4a3bac15" providerId="ADAL" clId="{ECD42228-5B96-4A72-B268-C46DF994E6B7}" dt="2024-02-08T20:44:22.988" v="100668"/>
        <pc:sldMkLst>
          <pc:docMk/>
          <pc:sldMk cId="2934567446" sldId="1050"/>
        </pc:sldMkLst>
        <pc:spChg chg="mod">
          <ac:chgData name="Palit, Tapti" userId="dec6fbcd-7598-406a-8cbf-504d4a3bac15" providerId="ADAL" clId="{ECD42228-5B96-4A72-B268-C46DF994E6B7}" dt="2024-01-28T19:48:20.607" v="68568" actId="20577"/>
          <ac:spMkLst>
            <pc:docMk/>
            <pc:sldMk cId="2934567446" sldId="1050"/>
            <ac:spMk id="7" creationId="{E498D4B2-BB20-4B40-B85D-554C40BE6DB1}"/>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4:22.988" v="100668"/>
              <pc2:cmMkLst xmlns:pc2="http://schemas.microsoft.com/office/powerpoint/2019/9/main/command">
                <pc:docMk/>
                <pc:sldMk cId="2934567446" sldId="1050"/>
                <pc2:cmMk id="{F5469A51-AE60-4412-9F0F-BBB496E58B16}"/>
              </pc2:cmMkLst>
              <pc226:cmRplyChg chg="add">
                <pc226:chgData name="Palit, Tapti" userId="dec6fbcd-7598-406a-8cbf-504d4a3bac15" providerId="ADAL" clId="{ECD42228-5B96-4A72-B268-C46DF994E6B7}" dt="2024-02-08T20:44:22.988" v="100668"/>
                <pc2:cmRplyMkLst xmlns:pc2="http://schemas.microsoft.com/office/powerpoint/2019/9/main/command">
                  <pc:docMk/>
                  <pc:sldMk cId="2934567446" sldId="1050"/>
                  <pc2:cmMk id="{F5469A51-AE60-4412-9F0F-BBB496E58B16}"/>
                  <pc2:cmRplyMk id="{E7D914CC-7AA5-4874-8B5B-2E5C52247D79}"/>
                </pc2:cmRplyMkLst>
              </pc226:cmRplyChg>
            </pc226:cmChg>
          </p:ext>
        </pc:extLst>
      </pc:sldChg>
      <pc:sldChg chg="add del">
        <pc:chgData name="Palit, Tapti" userId="dec6fbcd-7598-406a-8cbf-504d4a3bac15" providerId="ADAL" clId="{ECD42228-5B96-4A72-B268-C46DF994E6B7}" dt="2024-01-27T02:08:14.919" v="62170" actId="47"/>
        <pc:sldMkLst>
          <pc:docMk/>
          <pc:sldMk cId="2026540579" sldId="1053"/>
        </pc:sldMkLst>
      </pc:sldChg>
      <pc:sldChg chg="del">
        <pc:chgData name="Palit, Tapti" userId="dec6fbcd-7598-406a-8cbf-504d4a3bac15" providerId="ADAL" clId="{ECD42228-5B96-4A72-B268-C46DF994E6B7}" dt="2024-01-27T02:02:07.387" v="61980" actId="2696"/>
        <pc:sldMkLst>
          <pc:docMk/>
          <pc:sldMk cId="2131034263" sldId="1053"/>
        </pc:sldMkLst>
      </pc:sldChg>
      <pc:sldChg chg="add mod modShow">
        <pc:chgData name="Palit, Tapti" userId="dec6fbcd-7598-406a-8cbf-504d4a3bac15" providerId="ADAL" clId="{ECD42228-5B96-4A72-B268-C46DF994E6B7}" dt="2024-01-28T19:50:02.989" v="68605" actId="729"/>
        <pc:sldMkLst>
          <pc:docMk/>
          <pc:sldMk cId="2333820600" sldId="1055"/>
        </pc:sldMkLst>
      </pc:sldChg>
      <pc:sldChg chg="addSp delSp modSp del mod">
        <pc:chgData name="Palit, Tapti" userId="dec6fbcd-7598-406a-8cbf-504d4a3bac15" providerId="ADAL" clId="{ECD42228-5B96-4A72-B268-C46DF994E6B7}" dt="2024-01-28T19:49:55.813" v="68603" actId="2696"/>
        <pc:sldMkLst>
          <pc:docMk/>
          <pc:sldMk cId="2862058683" sldId="1055"/>
        </pc:sldMkLst>
        <pc:spChg chg="mod">
          <ac:chgData name="Palit, Tapti" userId="dec6fbcd-7598-406a-8cbf-504d4a3bac15" providerId="ADAL" clId="{ECD42228-5B96-4A72-B268-C46DF994E6B7}" dt="2024-01-27T02:26:00.342" v="62188" actId="20577"/>
          <ac:spMkLst>
            <pc:docMk/>
            <pc:sldMk cId="2862058683" sldId="1055"/>
            <ac:spMk id="3" creationId="{F41F5800-0C87-D92F-5B6B-52E096B070E2}"/>
          </ac:spMkLst>
        </pc:spChg>
        <pc:spChg chg="add mod">
          <ac:chgData name="Palit, Tapti" userId="dec6fbcd-7598-406a-8cbf-504d4a3bac15" providerId="ADAL" clId="{ECD42228-5B96-4A72-B268-C46DF994E6B7}" dt="2024-01-26T21:27:25.443" v="61922" actId="478"/>
          <ac:spMkLst>
            <pc:docMk/>
            <pc:sldMk cId="2862058683" sldId="1055"/>
            <ac:spMk id="6" creationId="{8EC7C01F-5E55-E3C8-0257-291075C3A2AD}"/>
          </ac:spMkLst>
        </pc:spChg>
        <pc:spChg chg="del">
          <ac:chgData name="Palit, Tapti" userId="dec6fbcd-7598-406a-8cbf-504d4a3bac15" providerId="ADAL" clId="{ECD42228-5B96-4A72-B268-C46DF994E6B7}" dt="2024-01-26T21:27:25.443" v="61922" actId="478"/>
          <ac:spMkLst>
            <pc:docMk/>
            <pc:sldMk cId="2862058683" sldId="1055"/>
            <ac:spMk id="31" creationId="{8066DF09-0DDE-0E4A-743E-1BD29398BBC7}"/>
          </ac:spMkLst>
        </pc:spChg>
      </pc:sldChg>
      <pc:sldChg chg="del">
        <pc:chgData name="Palit, Tapti" userId="dec6fbcd-7598-406a-8cbf-504d4a3bac15" providerId="ADAL" clId="{ECD42228-5B96-4A72-B268-C46DF994E6B7}" dt="2024-01-26T21:27:21.405" v="61921" actId="47"/>
        <pc:sldMkLst>
          <pc:docMk/>
          <pc:sldMk cId="3149305771" sldId="1056"/>
        </pc:sldMkLst>
      </pc:sldChg>
      <pc:sldChg chg="add del">
        <pc:chgData name="Palit, Tapti" userId="dec6fbcd-7598-406a-8cbf-504d4a3bac15" providerId="ADAL" clId="{ECD42228-5B96-4A72-B268-C46DF994E6B7}" dt="2024-01-27T02:05:36.825" v="62158" actId="47"/>
        <pc:sldMkLst>
          <pc:docMk/>
          <pc:sldMk cId="3389630931" sldId="1056"/>
        </pc:sldMkLst>
      </pc:sldChg>
      <pc:sldChg chg="addSp delSp modSp new mod modClrScheme delCm chgLayout modNotesTx">
        <pc:chgData name="Palit, Tapti" userId="dec6fbcd-7598-406a-8cbf-504d4a3bac15" providerId="ADAL" clId="{ECD42228-5B96-4A72-B268-C46DF994E6B7}" dt="2024-02-12T19:31:29.651" v="112664" actId="14100"/>
        <pc:sldMkLst>
          <pc:docMk/>
          <pc:sldMk cId="3931205847" sldId="1056"/>
        </pc:sldMkLst>
        <pc:spChg chg="del">
          <ac:chgData name="Palit, Tapti" userId="dec6fbcd-7598-406a-8cbf-504d4a3bac15" providerId="ADAL" clId="{ECD42228-5B96-4A72-B268-C46DF994E6B7}" dt="2024-01-27T02:47:36.332" v="62310" actId="700"/>
          <ac:spMkLst>
            <pc:docMk/>
            <pc:sldMk cId="3931205847" sldId="1056"/>
            <ac:spMk id="2" creationId="{F2E12F0C-29AE-5AE2-1C3D-0BE1427F62C4}"/>
          </ac:spMkLst>
        </pc:spChg>
        <pc:spChg chg="del mod ord">
          <ac:chgData name="Palit, Tapti" userId="dec6fbcd-7598-406a-8cbf-504d4a3bac15" providerId="ADAL" clId="{ECD42228-5B96-4A72-B268-C46DF994E6B7}" dt="2024-01-27T02:47:36.332" v="62310" actId="700"/>
          <ac:spMkLst>
            <pc:docMk/>
            <pc:sldMk cId="3931205847" sldId="1056"/>
            <ac:spMk id="3" creationId="{AC2CB383-C8CE-A552-B4A2-735AFD1D1F50}"/>
          </ac:spMkLst>
        </pc:spChg>
        <pc:spChg chg="mod ord">
          <ac:chgData name="Palit, Tapti" userId="dec6fbcd-7598-406a-8cbf-504d4a3bac15" providerId="ADAL" clId="{ECD42228-5B96-4A72-B268-C46DF994E6B7}" dt="2024-01-27T02:47:36.332" v="62310" actId="700"/>
          <ac:spMkLst>
            <pc:docMk/>
            <pc:sldMk cId="3931205847" sldId="1056"/>
            <ac:spMk id="4" creationId="{3E6E53FA-03B9-1180-8414-812F60F9EC54}"/>
          </ac:spMkLst>
        </pc:spChg>
        <pc:spChg chg="del">
          <ac:chgData name="Palit, Tapti" userId="dec6fbcd-7598-406a-8cbf-504d4a3bac15" providerId="ADAL" clId="{ECD42228-5B96-4A72-B268-C46DF994E6B7}" dt="2024-01-27T02:47:36.332" v="62310" actId="700"/>
          <ac:spMkLst>
            <pc:docMk/>
            <pc:sldMk cId="3931205847" sldId="1056"/>
            <ac:spMk id="5" creationId="{DE413BA0-E0E9-7124-E2A6-3494A0090679}"/>
          </ac:spMkLst>
        </pc:spChg>
        <pc:spChg chg="add mod ord">
          <ac:chgData name="Palit, Tapti" userId="dec6fbcd-7598-406a-8cbf-504d4a3bac15" providerId="ADAL" clId="{ECD42228-5B96-4A72-B268-C46DF994E6B7}" dt="2024-02-12T19:31:29.651" v="112664" actId="14100"/>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8T20:42:10.806" v="100663"/>
              <pc2:cmMkLst xmlns:pc2="http://schemas.microsoft.com/office/powerpoint/2019/9/main/command">
                <pc:docMk/>
                <pc:sldMk cId="3931205847" sldId="1056"/>
                <pc2:cmMk id="{E9D4E47C-80E9-49E7-B237-6D083D4C5808}"/>
              </pc2:cmMkLst>
            </pc226:cmChg>
          </p:ext>
        </pc:extLst>
      </pc:sldChg>
      <pc:sldChg chg="add del">
        <pc:chgData name="Palit, Tapti" userId="dec6fbcd-7598-406a-8cbf-504d4a3bac15" providerId="ADAL" clId="{ECD42228-5B96-4A72-B268-C46DF994E6B7}" dt="2024-01-27T00:07:57.664" v="61923" actId="47"/>
        <pc:sldMkLst>
          <pc:docMk/>
          <pc:sldMk cId="1269888319" sldId="1057"/>
        </pc:sldMkLst>
      </pc:sldChg>
      <pc:sldChg chg="modSp add del mod">
        <pc:chgData name="Palit, Tapti" userId="dec6fbcd-7598-406a-8cbf-504d4a3bac15" providerId="ADAL" clId="{ECD42228-5B96-4A72-B268-C46DF994E6B7}" dt="2024-01-27T03:18:15.715" v="62939" actId="47"/>
        <pc:sldMkLst>
          <pc:docMk/>
          <pc:sldMk cId="3444416838" sldId="1057"/>
        </pc:sldMkLst>
        <pc:spChg chg="mod">
          <ac:chgData name="Palit, Tapti" userId="dec6fbcd-7598-406a-8cbf-504d4a3bac15" providerId="ADAL" clId="{ECD42228-5B96-4A72-B268-C46DF994E6B7}" dt="2024-01-27T03:13:17.536" v="62677" actId="108"/>
          <ac:spMkLst>
            <pc:docMk/>
            <pc:sldMk cId="3444416838" sldId="1057"/>
            <ac:spMk id="3" creationId="{C6F7F3C5-AB15-8F2A-0991-A0F1851DA81A}"/>
          </ac:spMkLst>
        </pc:spChg>
      </pc:sldChg>
      <pc:sldChg chg="addSp delSp modSp new del mod modClrScheme chgLayout">
        <pc:chgData name="Palit, Tapti" userId="dec6fbcd-7598-406a-8cbf-504d4a3bac15" providerId="ADAL" clId="{ECD42228-5B96-4A72-B268-C46DF994E6B7}" dt="2024-01-27T02:49:59.841" v="62377" actId="47"/>
        <pc:sldMkLst>
          <pc:docMk/>
          <pc:sldMk cId="3722216264" sldId="1057"/>
        </pc:sldMkLst>
        <pc:spChg chg="del">
          <ac:chgData name="Palit, Tapti" userId="dec6fbcd-7598-406a-8cbf-504d4a3bac15" providerId="ADAL" clId="{ECD42228-5B96-4A72-B268-C46DF994E6B7}" dt="2024-01-27T02:49:37.429" v="62376" actId="700"/>
          <ac:spMkLst>
            <pc:docMk/>
            <pc:sldMk cId="3722216264" sldId="1057"/>
            <ac:spMk id="2" creationId="{6F92EE04-CA64-38BA-66E6-0DA3AA35415F}"/>
          </ac:spMkLst>
        </pc:spChg>
        <pc:spChg chg="del mod ord">
          <ac:chgData name="Palit, Tapti" userId="dec6fbcd-7598-406a-8cbf-504d4a3bac15" providerId="ADAL" clId="{ECD42228-5B96-4A72-B268-C46DF994E6B7}" dt="2024-01-27T02:49:37.429" v="62376" actId="700"/>
          <ac:spMkLst>
            <pc:docMk/>
            <pc:sldMk cId="3722216264" sldId="1057"/>
            <ac:spMk id="3" creationId="{33CC0E76-3538-CD7F-EE53-A682B9B9CB36}"/>
          </ac:spMkLst>
        </pc:spChg>
        <pc:spChg chg="mod ord">
          <ac:chgData name="Palit, Tapti" userId="dec6fbcd-7598-406a-8cbf-504d4a3bac15" providerId="ADAL" clId="{ECD42228-5B96-4A72-B268-C46DF994E6B7}" dt="2024-01-27T02:49:37.429" v="62376" actId="700"/>
          <ac:spMkLst>
            <pc:docMk/>
            <pc:sldMk cId="3722216264" sldId="1057"/>
            <ac:spMk id="4" creationId="{0A3B0741-3E14-F8D1-172C-00E2F6BD1F43}"/>
          </ac:spMkLst>
        </pc:spChg>
        <pc:spChg chg="del">
          <ac:chgData name="Palit, Tapti" userId="dec6fbcd-7598-406a-8cbf-504d4a3bac15" providerId="ADAL" clId="{ECD42228-5B96-4A72-B268-C46DF994E6B7}" dt="2024-01-27T02:49:37.429" v="62376" actId="700"/>
          <ac:spMkLst>
            <pc:docMk/>
            <pc:sldMk cId="3722216264" sldId="1057"/>
            <ac:spMk id="5" creationId="{9AE5C180-E0DE-1E1F-45FF-5FA847767995}"/>
          </ac:spMkLst>
        </pc:spChg>
        <pc:spChg chg="add mod ord">
          <ac:chgData name="Palit, Tapti" userId="dec6fbcd-7598-406a-8cbf-504d4a3bac15" providerId="ADAL" clId="{ECD42228-5B96-4A72-B268-C46DF994E6B7}" dt="2024-01-27T02:49:37.429" v="62376" actId="700"/>
          <ac:spMkLst>
            <pc:docMk/>
            <pc:sldMk cId="3722216264" sldId="1057"/>
            <ac:spMk id="6" creationId="{564E1D22-185A-3772-3C6F-9E090EDEF38A}"/>
          </ac:spMkLst>
        </pc:spChg>
      </pc:sldChg>
      <pc:sldChg chg="addSp delSp modSp add mod modNotesTx">
        <pc:chgData name="Palit, Tapti" userId="dec6fbcd-7598-406a-8cbf-504d4a3bac15" providerId="ADAL" clId="{ECD42228-5B96-4A72-B268-C46DF994E6B7}" dt="2024-02-12T20:00:58.240" v="113038" actId="6549"/>
        <pc:sldMkLst>
          <pc:docMk/>
          <pc:sldMk cId="3578698306" sldId="1058"/>
        </pc:sldMkLst>
        <pc:spChg chg="mod">
          <ac:chgData name="Palit, Tapti" userId="dec6fbcd-7598-406a-8cbf-504d4a3bac15" providerId="ADAL" clId="{ECD42228-5B96-4A72-B268-C46DF994E6B7}" dt="2024-02-12T20:00:58.240" v="113038" actId="6549"/>
          <ac:spMkLst>
            <pc:docMk/>
            <pc:sldMk cId="3578698306" sldId="1058"/>
            <ac:spMk id="2" creationId="{C3C46814-2A6F-41B6-904E-8EDDD855207C}"/>
          </ac:spMkLst>
        </pc:spChg>
        <pc:spChg chg="add mod">
          <ac:chgData name="Palit, Tapti" userId="dec6fbcd-7598-406a-8cbf-504d4a3bac15" providerId="ADAL" clId="{ECD42228-5B96-4A72-B268-C46DF994E6B7}" dt="2024-01-30T15:46:39.755" v="91914"/>
          <ac:spMkLst>
            <pc:docMk/>
            <pc:sldMk cId="3578698306" sldId="1058"/>
            <ac:spMk id="3" creationId="{5EF3E37A-7B2A-6060-7CBF-7CC0F9D03027}"/>
          </ac:spMkLst>
        </pc:spChg>
        <pc:spChg chg="del mod">
          <ac:chgData name="Palit, Tapti" userId="dec6fbcd-7598-406a-8cbf-504d4a3bac15" providerId="ADAL" clId="{ECD42228-5B96-4A72-B268-C46DF994E6B7}" dt="2024-01-29T16:35:41.008" v="80806" actId="478"/>
          <ac:spMkLst>
            <pc:docMk/>
            <pc:sldMk cId="3578698306" sldId="1058"/>
            <ac:spMk id="3" creationId="{C6F7F3C5-AB15-8F2A-0991-A0F1851DA81A}"/>
          </ac:spMkLst>
        </pc:spChg>
        <pc:spChg chg="add del mod ord">
          <ac:chgData name="Palit, Tapti" userId="dec6fbcd-7598-406a-8cbf-504d4a3bac15" providerId="ADAL" clId="{ECD42228-5B96-4A72-B268-C46DF994E6B7}" dt="2024-01-30T15:46:39.400" v="91913" actId="478"/>
          <ac:spMkLst>
            <pc:docMk/>
            <pc:sldMk cId="3578698306" sldId="1058"/>
            <ac:spMk id="5" creationId="{C265635E-A358-D68F-85CE-F13ED997E94D}"/>
          </ac:spMkLst>
        </pc:spChg>
        <pc:spChg chg="add del mod ord">
          <ac:chgData name="Palit, Tapti" userId="dec6fbcd-7598-406a-8cbf-504d4a3bac15" providerId="ADAL" clId="{ECD42228-5B96-4A72-B268-C46DF994E6B7}" dt="2024-01-30T15:46:48.160" v="91916" actId="478"/>
          <ac:spMkLst>
            <pc:docMk/>
            <pc:sldMk cId="3578698306" sldId="1058"/>
            <ac:spMk id="6" creationId="{3D25321B-C25D-9CB0-EADC-7219DDAD505D}"/>
          </ac:spMkLst>
        </pc:spChg>
        <pc:spChg chg="add mod">
          <ac:chgData name="Palit, Tapti" userId="dec6fbcd-7598-406a-8cbf-504d4a3bac15" providerId="ADAL" clId="{ECD42228-5B96-4A72-B268-C46DF994E6B7}" dt="2024-01-29T16:35:46.452" v="80807"/>
          <ac:spMkLst>
            <pc:docMk/>
            <pc:sldMk cId="3578698306" sldId="1058"/>
            <ac:spMk id="7" creationId="{44DA1501-834F-F117-678C-547002392480}"/>
          </ac:spMkLst>
        </pc:spChg>
        <pc:spChg chg="add mod">
          <ac:chgData name="Palit, Tapti" userId="dec6fbcd-7598-406a-8cbf-504d4a3bac15" providerId="ADAL" clId="{ECD42228-5B96-4A72-B268-C46DF994E6B7}" dt="2024-01-30T15:46:59.871" v="91919" actId="207"/>
          <ac:spMkLst>
            <pc:docMk/>
            <pc:sldMk cId="3578698306" sldId="1058"/>
            <ac:spMk id="9" creationId="{102DCD12-7BCA-9412-91DD-88B2C053F109}"/>
          </ac:spMkLst>
        </pc:spChg>
        <pc:spChg chg="add mod">
          <ac:chgData name="Palit, Tapti" userId="dec6fbcd-7598-406a-8cbf-504d4a3bac15" providerId="ADAL" clId="{ECD42228-5B96-4A72-B268-C46DF994E6B7}" dt="2024-01-29T16:41:04.022" v="80923"/>
          <ac:spMkLst>
            <pc:docMk/>
            <pc:sldMk cId="3578698306" sldId="1058"/>
            <ac:spMk id="10" creationId="{6C5A8A56-B5B8-A74E-8600-72944FB98C0E}"/>
          </ac:spMkLst>
        </pc:spChg>
        <pc:spChg chg="del">
          <ac:chgData name="Palit, Tapti" userId="dec6fbcd-7598-406a-8cbf-504d4a3bac15" providerId="ADAL" clId="{ECD42228-5B96-4A72-B268-C46DF994E6B7}" dt="2024-01-27T03:13:36.188" v="62680" actId="478"/>
          <ac:spMkLst>
            <pc:docMk/>
            <pc:sldMk cId="3578698306" sldId="1058"/>
            <ac:spMk id="10" creationId="{EFBC459A-B22D-05D7-3691-868DBB088467}"/>
          </ac:spMkLst>
        </pc:spChg>
        <pc:spChg chg="del">
          <ac:chgData name="Palit, Tapti" userId="dec6fbcd-7598-406a-8cbf-504d4a3bac15" providerId="ADAL" clId="{ECD42228-5B96-4A72-B268-C46DF994E6B7}" dt="2024-01-27T03:13:38.105" v="62681" actId="478"/>
          <ac:spMkLst>
            <pc:docMk/>
            <pc:sldMk cId="3578698306" sldId="1058"/>
            <ac:spMk id="11" creationId="{1253BCD1-133E-B204-5090-B866DF8C97AC}"/>
          </ac:spMkLst>
        </pc:spChg>
        <pc:spChg chg="mod">
          <ac:chgData name="Palit, Tapti" userId="dec6fbcd-7598-406a-8cbf-504d4a3bac15" providerId="ADAL" clId="{ECD42228-5B96-4A72-B268-C46DF994E6B7}" dt="2024-02-07T03:03:46.274" v="100004" actId="20577"/>
          <ac:spMkLst>
            <pc:docMk/>
            <pc:sldMk cId="3578698306" sldId="1058"/>
            <ac:spMk id="14" creationId="{A19E8EDF-6681-42C8-AB61-DCACB7B7EEB5}"/>
          </ac:spMkLst>
        </pc:spChg>
        <pc:spChg chg="add mod">
          <ac:chgData name="Palit, Tapti" userId="dec6fbcd-7598-406a-8cbf-504d4a3bac15" providerId="ADAL" clId="{ECD42228-5B96-4A72-B268-C46DF994E6B7}" dt="2024-01-29T16:41:04.022" v="80923"/>
          <ac:spMkLst>
            <pc:docMk/>
            <pc:sldMk cId="3578698306" sldId="1058"/>
            <ac:spMk id="17" creationId="{DFDFC5E1-6CAA-A5FF-B382-54C8E96F9248}"/>
          </ac:spMkLst>
        </pc:spChg>
        <pc:spChg chg="add mod">
          <ac:chgData name="Palit, Tapti" userId="dec6fbcd-7598-406a-8cbf-504d4a3bac15" providerId="ADAL" clId="{ECD42228-5B96-4A72-B268-C46DF994E6B7}" dt="2024-01-29T16:41:04.022" v="80923"/>
          <ac:spMkLst>
            <pc:docMk/>
            <pc:sldMk cId="3578698306" sldId="1058"/>
            <ac:spMk id="18" creationId="{21AA8286-6A90-968E-075B-16B95CB0255C}"/>
          </ac:spMkLst>
        </pc:spChg>
        <pc:spChg chg="add mod">
          <ac:chgData name="Palit, Tapti" userId="dec6fbcd-7598-406a-8cbf-504d4a3bac15" providerId="ADAL" clId="{ECD42228-5B96-4A72-B268-C46DF994E6B7}" dt="2024-01-29T16:41:04.022" v="80923"/>
          <ac:spMkLst>
            <pc:docMk/>
            <pc:sldMk cId="3578698306" sldId="1058"/>
            <ac:spMk id="19" creationId="{7F9715A6-A7EA-205B-A127-4BF0503FB72E}"/>
          </ac:spMkLst>
        </pc:spChg>
        <pc:spChg chg="add mod">
          <ac:chgData name="Palit, Tapti" userId="dec6fbcd-7598-406a-8cbf-504d4a3bac15" providerId="ADAL" clId="{ECD42228-5B96-4A72-B268-C46DF994E6B7}" dt="2024-01-29T16:41:04.022" v="80923"/>
          <ac:spMkLst>
            <pc:docMk/>
            <pc:sldMk cId="3578698306" sldId="1058"/>
            <ac:spMk id="20" creationId="{AB4DFFA4-605E-CF1D-6EDC-4A3B4254D6B5}"/>
          </ac:spMkLst>
        </pc:spChg>
        <pc:spChg chg="add mod">
          <ac:chgData name="Palit, Tapti" userId="dec6fbcd-7598-406a-8cbf-504d4a3bac15" providerId="ADAL" clId="{ECD42228-5B96-4A72-B268-C46DF994E6B7}" dt="2024-01-29T16:41:04.022" v="80923"/>
          <ac:spMkLst>
            <pc:docMk/>
            <pc:sldMk cId="3578698306" sldId="1058"/>
            <ac:spMk id="21" creationId="{28769A1D-388F-CFF8-983F-64C4D9CB6C98}"/>
          </ac:spMkLst>
        </pc:spChg>
        <pc:spChg chg="add mod">
          <ac:chgData name="Palit, Tapti" userId="dec6fbcd-7598-406a-8cbf-504d4a3bac15" providerId="ADAL" clId="{ECD42228-5B96-4A72-B268-C46DF994E6B7}" dt="2024-01-29T16:41:04.022" v="80923"/>
          <ac:spMkLst>
            <pc:docMk/>
            <pc:sldMk cId="3578698306" sldId="1058"/>
            <ac:spMk id="22" creationId="{54F7AFA5-7BDA-F0A2-CCDF-DE293BD3781A}"/>
          </ac:spMkLst>
        </pc:spChg>
        <pc:spChg chg="add mod">
          <ac:chgData name="Palit, Tapti" userId="dec6fbcd-7598-406a-8cbf-504d4a3bac15" providerId="ADAL" clId="{ECD42228-5B96-4A72-B268-C46DF994E6B7}" dt="2024-01-29T16:41:04.022" v="80923"/>
          <ac:spMkLst>
            <pc:docMk/>
            <pc:sldMk cId="3578698306" sldId="1058"/>
            <ac:spMk id="23" creationId="{CDEA4157-7B5B-4175-BB86-20D8D63A958A}"/>
          </ac:spMkLst>
        </pc:spChg>
        <pc:spChg chg="add mod">
          <ac:chgData name="Palit, Tapti" userId="dec6fbcd-7598-406a-8cbf-504d4a3bac15" providerId="ADAL" clId="{ECD42228-5B96-4A72-B268-C46DF994E6B7}" dt="2024-01-29T16:41:04.022" v="80923"/>
          <ac:spMkLst>
            <pc:docMk/>
            <pc:sldMk cId="3578698306" sldId="1058"/>
            <ac:spMk id="24" creationId="{D4681BEE-44A1-B835-9102-69E33B3866E0}"/>
          </ac:spMkLst>
        </pc:spChg>
        <pc:spChg chg="add mod">
          <ac:chgData name="Palit, Tapti" userId="dec6fbcd-7598-406a-8cbf-504d4a3bac15" providerId="ADAL" clId="{ECD42228-5B96-4A72-B268-C46DF994E6B7}" dt="2024-01-29T16:41:04.022" v="80923"/>
          <ac:spMkLst>
            <pc:docMk/>
            <pc:sldMk cId="3578698306" sldId="1058"/>
            <ac:spMk id="25" creationId="{46AB7EFA-857D-CCD1-1D9A-7101163F7668}"/>
          </ac:spMkLst>
        </pc:spChg>
        <pc:spChg chg="add mod">
          <ac:chgData name="Palit, Tapti" userId="dec6fbcd-7598-406a-8cbf-504d4a3bac15" providerId="ADAL" clId="{ECD42228-5B96-4A72-B268-C46DF994E6B7}" dt="2024-01-29T16:41:04.022" v="80923"/>
          <ac:spMkLst>
            <pc:docMk/>
            <pc:sldMk cId="3578698306" sldId="1058"/>
            <ac:spMk id="26" creationId="{122507C9-22CD-A17B-0336-6FCFC58EE37E}"/>
          </ac:spMkLst>
        </pc:spChg>
        <pc:spChg chg="add mod">
          <ac:chgData name="Palit, Tapti" userId="dec6fbcd-7598-406a-8cbf-504d4a3bac15" providerId="ADAL" clId="{ECD42228-5B96-4A72-B268-C46DF994E6B7}" dt="2024-01-29T16:41:04.022" v="80923"/>
          <ac:spMkLst>
            <pc:docMk/>
            <pc:sldMk cId="3578698306" sldId="1058"/>
            <ac:spMk id="27" creationId="{C82DAB6C-1843-C1C4-9C19-C16B0DD9E5A3}"/>
          </ac:spMkLst>
        </pc:spChg>
        <pc:spChg chg="add mod">
          <ac:chgData name="Palit, Tapti" userId="dec6fbcd-7598-406a-8cbf-504d4a3bac15" providerId="ADAL" clId="{ECD42228-5B96-4A72-B268-C46DF994E6B7}" dt="2024-01-29T16:41:04.022" v="80923"/>
          <ac:spMkLst>
            <pc:docMk/>
            <pc:sldMk cId="3578698306" sldId="1058"/>
            <ac:spMk id="28" creationId="{94C7847C-3071-534A-B698-559F6B907F86}"/>
          </ac:spMkLst>
        </pc:spChg>
        <pc:spChg chg="add mod">
          <ac:chgData name="Palit, Tapti" userId="dec6fbcd-7598-406a-8cbf-504d4a3bac15" providerId="ADAL" clId="{ECD42228-5B96-4A72-B268-C46DF994E6B7}" dt="2024-01-29T16:41:04.022" v="80923"/>
          <ac:spMkLst>
            <pc:docMk/>
            <pc:sldMk cId="3578698306" sldId="1058"/>
            <ac:spMk id="29" creationId="{A0D06D8E-8649-3036-B9A4-5564B297DF90}"/>
          </ac:spMkLst>
        </pc:spChg>
        <pc:spChg chg="add mod">
          <ac:chgData name="Palit, Tapti" userId="dec6fbcd-7598-406a-8cbf-504d4a3bac15" providerId="ADAL" clId="{ECD42228-5B96-4A72-B268-C46DF994E6B7}" dt="2024-01-29T16:41:04.022" v="80923"/>
          <ac:spMkLst>
            <pc:docMk/>
            <pc:sldMk cId="3578698306" sldId="1058"/>
            <ac:spMk id="30" creationId="{C486651C-75E6-F042-D7F6-88A7669EDCC5}"/>
          </ac:spMkLst>
        </pc:spChg>
        <pc:spChg chg="add mod">
          <ac:chgData name="Palit, Tapti" userId="dec6fbcd-7598-406a-8cbf-504d4a3bac15" providerId="ADAL" clId="{ECD42228-5B96-4A72-B268-C46DF994E6B7}" dt="2024-01-29T16:41:04.022" v="80923"/>
          <ac:spMkLst>
            <pc:docMk/>
            <pc:sldMk cId="3578698306" sldId="1058"/>
            <ac:spMk id="31" creationId="{FFCC67EA-393B-888D-6327-5FC917DCA57D}"/>
          </ac:spMkLst>
        </pc:spChg>
        <pc:spChg chg="add mod">
          <ac:chgData name="Palit, Tapti" userId="dec6fbcd-7598-406a-8cbf-504d4a3bac15" providerId="ADAL" clId="{ECD42228-5B96-4A72-B268-C46DF994E6B7}" dt="2024-01-29T16:41:04.022" v="80923"/>
          <ac:spMkLst>
            <pc:docMk/>
            <pc:sldMk cId="3578698306" sldId="1058"/>
            <ac:spMk id="33" creationId="{3107A53D-BD69-E4CF-E6A8-D96C5B657EA2}"/>
          </ac:spMkLst>
        </pc:spChg>
        <pc:spChg chg="add mod">
          <ac:chgData name="Palit, Tapti" userId="dec6fbcd-7598-406a-8cbf-504d4a3bac15" providerId="ADAL" clId="{ECD42228-5B96-4A72-B268-C46DF994E6B7}" dt="2024-01-29T16:41:04.022" v="80923"/>
          <ac:spMkLst>
            <pc:docMk/>
            <pc:sldMk cId="3578698306" sldId="1058"/>
            <ac:spMk id="35" creationId="{B062F4BF-C698-7A36-06A4-E9355611BD83}"/>
          </ac:spMkLst>
        </pc:spChg>
        <pc:spChg chg="add mod">
          <ac:chgData name="Palit, Tapti" userId="dec6fbcd-7598-406a-8cbf-504d4a3bac15" providerId="ADAL" clId="{ECD42228-5B96-4A72-B268-C46DF994E6B7}" dt="2024-01-29T16:41:04.022" v="80923"/>
          <ac:spMkLst>
            <pc:docMk/>
            <pc:sldMk cId="3578698306" sldId="1058"/>
            <ac:spMk id="36" creationId="{1026725F-B56A-9492-D86C-73E27192033B}"/>
          </ac:spMkLst>
        </pc:spChg>
        <pc:spChg chg="add mod">
          <ac:chgData name="Palit, Tapti" userId="dec6fbcd-7598-406a-8cbf-504d4a3bac15" providerId="ADAL" clId="{ECD42228-5B96-4A72-B268-C46DF994E6B7}" dt="2024-01-30T15:46:48.553" v="91917"/>
          <ac:spMkLst>
            <pc:docMk/>
            <pc:sldMk cId="3578698306" sldId="1058"/>
            <ac:spMk id="37" creationId="{62F312AB-EF08-02CA-4F8C-BE19541F2B74}"/>
          </ac:spMkLst>
        </pc:spChg>
        <pc:spChg chg="add mod">
          <ac:chgData name="Palit, Tapti" userId="dec6fbcd-7598-406a-8cbf-504d4a3bac15" providerId="ADAL" clId="{ECD42228-5B96-4A72-B268-C46DF994E6B7}" dt="2024-01-30T15:46:56.156" v="91918"/>
          <ac:spMkLst>
            <pc:docMk/>
            <pc:sldMk cId="3578698306" sldId="1058"/>
            <ac:spMk id="39" creationId="{39B74DF5-8697-B515-6EB2-18377728A187}"/>
          </ac:spMkLst>
        </pc:spChg>
        <pc:picChg chg="add mod">
          <ac:chgData name="Palit, Tapti" userId="dec6fbcd-7598-406a-8cbf-504d4a3bac15" providerId="ADAL" clId="{ECD42228-5B96-4A72-B268-C46DF994E6B7}" dt="2024-01-30T15:46:39.755" v="91914"/>
          <ac:picMkLst>
            <pc:docMk/>
            <pc:sldMk cId="3578698306" sldId="1058"/>
            <ac:picMk id="7" creationId="{BC91343D-10E8-A067-2E54-0E6039EDF2FB}"/>
          </ac:picMkLst>
        </pc:picChg>
        <pc:picChg chg="add mod">
          <ac:chgData name="Palit, Tapti" userId="dec6fbcd-7598-406a-8cbf-504d4a3bac15" providerId="ADAL" clId="{ECD42228-5B96-4A72-B268-C46DF994E6B7}" dt="2024-01-30T15:46:48.553" v="91917"/>
          <ac:picMkLst>
            <pc:docMk/>
            <pc:sldMk cId="3578698306" sldId="1058"/>
            <ac:picMk id="38" creationId="{02EE64D8-EBB2-2FA9-BD6E-E12FFF6BAD6A}"/>
          </ac:picMkLst>
        </pc:picChg>
        <pc:picChg chg="add mod">
          <ac:chgData name="Palit, Tapti" userId="dec6fbcd-7598-406a-8cbf-504d4a3bac15" providerId="ADAL" clId="{ECD42228-5B96-4A72-B268-C46DF994E6B7}" dt="2024-01-30T15:46:56.156" v="91918"/>
          <ac:picMkLst>
            <pc:docMk/>
            <pc:sldMk cId="3578698306" sldId="1058"/>
            <ac:picMk id="40" creationId="{CF3ED8F5-C405-5187-77A5-091113490915}"/>
          </ac:picMkLst>
        </pc:picChg>
        <pc:cxnChg chg="add mod">
          <ac:chgData name="Palit, Tapti" userId="dec6fbcd-7598-406a-8cbf-504d4a3bac15" providerId="ADAL" clId="{ECD42228-5B96-4A72-B268-C46DF994E6B7}" dt="2024-01-29T16:41:04.022" v="80923"/>
          <ac:cxnSpMkLst>
            <pc:docMk/>
            <pc:sldMk cId="3578698306" sldId="1058"/>
            <ac:cxnSpMk id="11" creationId="{69C3F00C-F57F-444F-CB4A-79DBF38510A1}"/>
          </ac:cxnSpMkLst>
        </pc:cxnChg>
        <pc:cxnChg chg="add mod">
          <ac:chgData name="Palit, Tapti" userId="dec6fbcd-7598-406a-8cbf-504d4a3bac15" providerId="ADAL" clId="{ECD42228-5B96-4A72-B268-C46DF994E6B7}" dt="2024-01-29T16:41:04.022" v="80923"/>
          <ac:cxnSpMkLst>
            <pc:docMk/>
            <pc:sldMk cId="3578698306" sldId="1058"/>
            <ac:cxnSpMk id="12" creationId="{377D5622-D74B-A134-D306-A5C95B01833D}"/>
          </ac:cxnSpMkLst>
        </pc:cxnChg>
        <pc:cxnChg chg="add mod">
          <ac:chgData name="Palit, Tapti" userId="dec6fbcd-7598-406a-8cbf-504d4a3bac15" providerId="ADAL" clId="{ECD42228-5B96-4A72-B268-C46DF994E6B7}" dt="2024-01-29T16:41:04.022" v="80923"/>
          <ac:cxnSpMkLst>
            <pc:docMk/>
            <pc:sldMk cId="3578698306" sldId="1058"/>
            <ac:cxnSpMk id="13" creationId="{2774753D-F606-6BA2-8EA0-8149AC88E71A}"/>
          </ac:cxnSpMkLst>
        </pc:cxnChg>
        <pc:cxnChg chg="add mod">
          <ac:chgData name="Palit, Tapti" userId="dec6fbcd-7598-406a-8cbf-504d4a3bac15" providerId="ADAL" clId="{ECD42228-5B96-4A72-B268-C46DF994E6B7}" dt="2024-01-29T16:41:04.022" v="80923"/>
          <ac:cxnSpMkLst>
            <pc:docMk/>
            <pc:sldMk cId="3578698306" sldId="1058"/>
            <ac:cxnSpMk id="15" creationId="{D92423DE-1332-3775-B3D9-FC44ABDFCD67}"/>
          </ac:cxnSpMkLst>
        </pc:cxnChg>
        <pc:cxnChg chg="add mod">
          <ac:chgData name="Palit, Tapti" userId="dec6fbcd-7598-406a-8cbf-504d4a3bac15" providerId="ADAL" clId="{ECD42228-5B96-4A72-B268-C46DF994E6B7}" dt="2024-01-29T16:41:04.022" v="80923"/>
          <ac:cxnSpMkLst>
            <pc:docMk/>
            <pc:sldMk cId="3578698306" sldId="1058"/>
            <ac:cxnSpMk id="16" creationId="{8297D5EB-761D-DAFF-AA10-BB442347CB5B}"/>
          </ac:cxnSpMkLst>
        </pc:cxnChg>
        <pc:cxnChg chg="add mod">
          <ac:chgData name="Palit, Tapti" userId="dec6fbcd-7598-406a-8cbf-504d4a3bac15" providerId="ADAL" clId="{ECD42228-5B96-4A72-B268-C46DF994E6B7}" dt="2024-01-29T16:41:04.022" v="80923"/>
          <ac:cxnSpMkLst>
            <pc:docMk/>
            <pc:sldMk cId="3578698306" sldId="1058"/>
            <ac:cxnSpMk id="32" creationId="{49AAABCC-82A1-5B09-6170-DC88DCCB9379}"/>
          </ac:cxnSpMkLst>
        </pc:cxnChg>
        <pc:cxnChg chg="add mod">
          <ac:chgData name="Palit, Tapti" userId="dec6fbcd-7598-406a-8cbf-504d4a3bac15" providerId="ADAL" clId="{ECD42228-5B96-4A72-B268-C46DF994E6B7}" dt="2024-01-29T16:41:04.022" v="80923"/>
          <ac:cxnSpMkLst>
            <pc:docMk/>
            <pc:sldMk cId="3578698306" sldId="1058"/>
            <ac:cxnSpMk id="34" creationId="{5CCB1BCC-6DEC-EF70-4E05-DE92EB1B65D7}"/>
          </ac:cxnSpMkLst>
        </pc:cxnChg>
      </pc:sldChg>
      <pc:sldChg chg="delSp modSp add del mod addCm modNotesTx">
        <pc:chgData name="Palit, Tapti" userId="dec6fbcd-7598-406a-8cbf-504d4a3bac15" providerId="ADAL" clId="{ECD42228-5B96-4A72-B268-C46DF994E6B7}" dt="2024-01-29T16:42:14.111" v="80934" actId="47"/>
        <pc:sldMkLst>
          <pc:docMk/>
          <pc:sldMk cId="3336573834" sldId="1059"/>
        </pc:sldMkLst>
        <pc:spChg chg="mod">
          <ac:chgData name="Palit, Tapti" userId="dec6fbcd-7598-406a-8cbf-504d4a3bac15" providerId="ADAL" clId="{ECD42228-5B96-4A72-B268-C46DF994E6B7}" dt="2024-01-28T22:48:41.576" v="70217" actId="1076"/>
          <ac:spMkLst>
            <pc:docMk/>
            <pc:sldMk cId="3336573834" sldId="1059"/>
            <ac:spMk id="3" creationId="{C6F7F3C5-AB15-8F2A-0991-A0F1851DA81A}"/>
          </ac:spMkLst>
        </pc:spChg>
        <pc:spChg chg="del">
          <ac:chgData name="Palit, Tapti" userId="dec6fbcd-7598-406a-8cbf-504d4a3bac15" providerId="ADAL" clId="{ECD42228-5B96-4A72-B268-C46DF994E6B7}" dt="2024-01-27T03:17:37.494" v="62932" actId="478"/>
          <ac:spMkLst>
            <pc:docMk/>
            <pc:sldMk cId="3336573834" sldId="1059"/>
            <ac:spMk id="5" creationId="{C265635E-A358-D68F-85CE-F13ED997E94D}"/>
          </ac:spMkLst>
        </pc:spChg>
        <pc:spChg chg="del">
          <ac:chgData name="Palit, Tapti" userId="dec6fbcd-7598-406a-8cbf-504d4a3bac15" providerId="ADAL" clId="{ECD42228-5B96-4A72-B268-C46DF994E6B7}" dt="2024-01-27T03:17:39.927" v="62933" actId="478"/>
          <ac:spMkLst>
            <pc:docMk/>
            <pc:sldMk cId="3336573834" sldId="1059"/>
            <ac:spMk id="6" creationId="{3D25321B-C25D-9CB0-EADC-7219DDAD505D}"/>
          </ac:spMkLst>
        </pc:spChg>
        <pc:spChg chg="mod">
          <ac:chgData name="Palit, Tapti" userId="dec6fbcd-7598-406a-8cbf-504d4a3bac15" providerId="ADAL" clId="{ECD42228-5B96-4A72-B268-C46DF994E6B7}" dt="2024-01-27T03:17:34.141" v="62931" actId="20577"/>
          <ac:spMkLst>
            <pc:docMk/>
            <pc:sldMk cId="3336573834" sldId="1059"/>
            <ac:spMk id="8" creationId="{44EDCAB2-9584-52B6-E584-745069BDD66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18:35.817" v="62941"/>
              <pc2:cmMkLst xmlns:pc2="http://schemas.microsoft.com/office/powerpoint/2019/9/main/command">
                <pc:docMk/>
                <pc:sldMk cId="3336573834" sldId="1059"/>
                <pc2:cmMk id="{7EC4EAE0-0304-4D76-B1FF-0E871510C341}"/>
              </pc2:cmMkLst>
            </pc226:cmChg>
          </p:ext>
        </pc:extLst>
      </pc:sldChg>
      <pc:sldChg chg="modSp add del mod modAnim addCm">
        <pc:chgData name="Palit, Tapti" userId="dec6fbcd-7598-406a-8cbf-504d4a3bac15" providerId="ADAL" clId="{ECD42228-5B96-4A72-B268-C46DF994E6B7}" dt="2024-01-28T00:38:49.882" v="67001" actId="2696"/>
        <pc:sldMkLst>
          <pc:docMk/>
          <pc:sldMk cId="963365186" sldId="1060"/>
        </pc:sldMkLst>
        <pc:spChg chg="mod">
          <ac:chgData name="Palit, Tapti" userId="dec6fbcd-7598-406a-8cbf-504d4a3bac15" providerId="ADAL" clId="{ECD42228-5B96-4A72-B268-C46DF994E6B7}" dt="2024-01-27T03:29:55.292" v="62959" actId="20577"/>
          <ac:spMkLst>
            <pc:docMk/>
            <pc:sldMk cId="963365186" sldId="1060"/>
            <ac:spMk id="2" creationId="{D7EC638E-4A77-46B8-B32A-298B47F2DEB0}"/>
          </ac:spMkLst>
        </pc:spChg>
        <pc:spChg chg="mod">
          <ac:chgData name="Palit, Tapti" userId="dec6fbcd-7598-406a-8cbf-504d4a3bac15" providerId="ADAL" clId="{ECD42228-5B96-4A72-B268-C46DF994E6B7}" dt="2024-01-27T03:30:04.273" v="62997" actId="20577"/>
          <ac:spMkLst>
            <pc:docMk/>
            <pc:sldMk cId="963365186" sldId="1060"/>
            <ac:spMk id="3" creationId="{DBF81D88-EE7F-4956-ADB0-DA856615FD00}"/>
          </ac:spMkLst>
        </pc:spChg>
        <pc:spChg chg="mod">
          <ac:chgData name="Palit, Tapti" userId="dec6fbcd-7598-406a-8cbf-504d4a3bac15" providerId="ADAL" clId="{ECD42228-5B96-4A72-B268-C46DF994E6B7}" dt="2024-01-27T03:30:16.639" v="63001" actId="207"/>
          <ac:spMkLst>
            <pc:docMk/>
            <pc:sldMk cId="963365186" sldId="1060"/>
            <ac:spMk id="31" creationId="{A1AE6AAE-C7D3-E8E2-BBBE-C8BA0B0FDD7B}"/>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12:21.299" v="63209"/>
              <pc2:cmMkLst xmlns:pc2="http://schemas.microsoft.com/office/powerpoint/2019/9/main/command">
                <pc:docMk/>
                <pc:sldMk cId="963365186" sldId="1060"/>
                <pc2:cmMk id="{8501D33E-3106-4519-B3C5-4AB96D6D7A44}"/>
              </pc2:cmMkLst>
            </pc226:cmChg>
          </p:ext>
        </pc:extLst>
      </pc:sldChg>
      <pc:sldChg chg="add del mod modShow">
        <pc:chgData name="Palit, Tapti" userId="dec6fbcd-7598-406a-8cbf-504d4a3bac15" providerId="ADAL" clId="{ECD42228-5B96-4A72-B268-C46DF994E6B7}" dt="2024-01-28T03:44:01.241" v="67437" actId="47"/>
        <pc:sldMkLst>
          <pc:docMk/>
          <pc:sldMk cId="3415435656" sldId="1060"/>
        </pc:sldMkLst>
      </pc:sldChg>
      <pc:sldChg chg="addSp delSp modSp add mod modShow modNotesTx">
        <pc:chgData name="Palit, Tapti" userId="dec6fbcd-7598-406a-8cbf-504d4a3bac15" providerId="ADAL" clId="{ECD42228-5B96-4A72-B268-C46DF994E6B7}" dt="2024-02-11T18:01:38.902" v="110964" actId="20577"/>
        <pc:sldMkLst>
          <pc:docMk/>
          <pc:sldMk cId="1309478449" sldId="1061"/>
        </pc:sldMkLst>
        <pc:spChg chg="mod">
          <ac:chgData name="Palit, Tapti" userId="dec6fbcd-7598-406a-8cbf-504d4a3bac15" providerId="ADAL" clId="{ECD42228-5B96-4A72-B268-C46DF994E6B7}" dt="2024-01-29T04:45:07.228" v="75809" actId="20577"/>
          <ac:spMkLst>
            <pc:docMk/>
            <pc:sldMk cId="1309478449" sldId="1061"/>
            <ac:spMk id="2" creationId="{D7EC638E-4A77-46B8-B32A-298B47F2DEB0}"/>
          </ac:spMkLst>
        </pc:spChg>
        <pc:spChg chg="mod">
          <ac:chgData name="Palit, Tapti" userId="dec6fbcd-7598-406a-8cbf-504d4a3bac15" providerId="ADAL" clId="{ECD42228-5B96-4A72-B268-C46DF994E6B7}" dt="2024-01-29T14:43:11.947" v="78755" actId="20577"/>
          <ac:spMkLst>
            <pc:docMk/>
            <pc:sldMk cId="1309478449" sldId="1061"/>
            <ac:spMk id="3" creationId="{DBF81D88-EE7F-4956-ADB0-DA856615FD00}"/>
          </ac:spMkLst>
        </pc:spChg>
        <pc:spChg chg="del">
          <ac:chgData name="Palit, Tapti" userId="dec6fbcd-7598-406a-8cbf-504d4a3bac15" providerId="ADAL" clId="{ECD42228-5B96-4A72-B268-C46DF994E6B7}" dt="2024-01-30T02:57:28.175" v="84835" actId="478"/>
          <ac:spMkLst>
            <pc:docMk/>
            <pc:sldMk cId="1309478449" sldId="1061"/>
            <ac:spMk id="5" creationId="{31DCD2A0-6CAE-119A-2D94-9777B39F7F53}"/>
          </ac:spMkLst>
        </pc:spChg>
        <pc:spChg chg="add mod">
          <ac:chgData name="Palit, Tapti" userId="dec6fbcd-7598-406a-8cbf-504d4a3bac15" providerId="ADAL" clId="{ECD42228-5B96-4A72-B268-C46DF994E6B7}" dt="2024-01-30T17:11:29.889" v="93809"/>
          <ac:spMkLst>
            <pc:docMk/>
            <pc:sldMk cId="1309478449" sldId="1061"/>
            <ac:spMk id="5" creationId="{4A1174FA-0606-FA68-32B5-4A8D9623B740}"/>
          </ac:spMkLst>
        </pc:spChg>
        <pc:spChg chg="add mod">
          <ac:chgData name="Palit, Tapti" userId="dec6fbcd-7598-406a-8cbf-504d4a3bac15" providerId="ADAL" clId="{ECD42228-5B96-4A72-B268-C46DF994E6B7}" dt="2024-01-30T17:11:29.889" v="93809"/>
          <ac:spMkLst>
            <pc:docMk/>
            <pc:sldMk cId="1309478449" sldId="1061"/>
            <ac:spMk id="6" creationId="{746F818A-B914-4A2C-9ED3-C02650E2C1C9}"/>
          </ac:spMkLst>
        </pc:spChg>
        <pc:spChg chg="add mod">
          <ac:chgData name="Palit, Tapti" userId="dec6fbcd-7598-406a-8cbf-504d4a3bac15" providerId="ADAL" clId="{ECD42228-5B96-4A72-B268-C46DF994E6B7}" dt="2024-01-30T17:11:56.353" v="93819" actId="1076"/>
          <ac:spMkLst>
            <pc:docMk/>
            <pc:sldMk cId="1309478449" sldId="1061"/>
            <ac:spMk id="7" creationId="{592FD328-0EEA-6C1D-E490-D8494DDEBC8D}"/>
          </ac:spMkLst>
        </pc:spChg>
        <pc:spChg chg="add mod">
          <ac:chgData name="Palit, Tapti" userId="dec6fbcd-7598-406a-8cbf-504d4a3bac15" providerId="ADAL" clId="{ECD42228-5B96-4A72-B268-C46DF994E6B7}" dt="2024-01-30T17:11:29.889" v="93809"/>
          <ac:spMkLst>
            <pc:docMk/>
            <pc:sldMk cId="1309478449" sldId="1061"/>
            <ac:spMk id="8" creationId="{A01FE536-54B3-0BA0-9323-F8CBCEDA1406}"/>
          </ac:spMkLst>
        </pc:spChg>
        <pc:spChg chg="add mod">
          <ac:chgData name="Palit, Tapti" userId="dec6fbcd-7598-406a-8cbf-504d4a3bac15" providerId="ADAL" clId="{ECD42228-5B96-4A72-B268-C46DF994E6B7}" dt="2024-01-30T17:12:16.960" v="93838"/>
          <ac:spMkLst>
            <pc:docMk/>
            <pc:sldMk cId="1309478449" sldId="1061"/>
            <ac:spMk id="15" creationId="{D56244BB-28E2-402B-2049-BA0E9861946A}"/>
          </ac:spMkLst>
        </pc:spChg>
        <pc:spChg chg="mod">
          <ac:chgData name="Palit, Tapti" userId="dec6fbcd-7598-406a-8cbf-504d4a3bac15" providerId="ADAL" clId="{ECD42228-5B96-4A72-B268-C46DF994E6B7}" dt="2024-01-30T21:27:56.823" v="94866" actId="20577"/>
          <ac:spMkLst>
            <pc:docMk/>
            <pc:sldMk cId="1309478449" sldId="1061"/>
            <ac:spMk id="31" creationId="{A1AE6AAE-C7D3-E8E2-BBBE-C8BA0B0FDD7B}"/>
          </ac:spMkLst>
        </pc:spChg>
        <pc:graphicFrameChg chg="del mod modGraphic">
          <ac:chgData name="Palit, Tapti" userId="dec6fbcd-7598-406a-8cbf-504d4a3bac15" providerId="ADAL" clId="{ECD42228-5B96-4A72-B268-C46DF994E6B7}" dt="2024-01-30T17:11:29.480" v="93808" actId="478"/>
          <ac:graphicFrameMkLst>
            <pc:docMk/>
            <pc:sldMk cId="1309478449" sldId="1061"/>
            <ac:graphicFrameMk id="32" creationId="{662E3E91-EC1F-FAC9-6710-BA112B8C33B9}"/>
          </ac:graphicFrameMkLst>
        </pc:graphicFrameChg>
        <pc:cxnChg chg="add mod">
          <ac:chgData name="Palit, Tapti" userId="dec6fbcd-7598-406a-8cbf-504d4a3bac15" providerId="ADAL" clId="{ECD42228-5B96-4A72-B268-C46DF994E6B7}" dt="2024-01-30T17:11:45.750" v="93815" actId="692"/>
          <ac:cxnSpMkLst>
            <pc:docMk/>
            <pc:sldMk cId="1309478449" sldId="1061"/>
            <ac:cxnSpMk id="10" creationId="{2695A27E-5420-9DB0-2566-0A4FF3F0964F}"/>
          </ac:cxnSpMkLst>
        </pc:cxnChg>
        <pc:cxnChg chg="add mod">
          <ac:chgData name="Palit, Tapti" userId="dec6fbcd-7598-406a-8cbf-504d4a3bac15" providerId="ADAL" clId="{ECD42228-5B96-4A72-B268-C46DF994E6B7}" dt="2024-01-30T17:11:56.353" v="93819" actId="1076"/>
          <ac:cxnSpMkLst>
            <pc:docMk/>
            <pc:sldMk cId="1309478449" sldId="1061"/>
            <ac:cxnSpMk id="11" creationId="{8D652C41-A744-5D1A-A789-31AFCF57818E}"/>
          </ac:cxnSpMkLst>
        </pc:cxnChg>
      </pc:sldChg>
      <pc:sldChg chg="add del">
        <pc:chgData name="Palit, Tapti" userId="dec6fbcd-7598-406a-8cbf-504d4a3bac15" providerId="ADAL" clId="{ECD42228-5B96-4A72-B268-C46DF994E6B7}" dt="2024-01-27T18:18:03.543" v="64124" actId="47"/>
        <pc:sldMkLst>
          <pc:docMk/>
          <pc:sldMk cId="3458951938" sldId="1062"/>
        </pc:sldMkLst>
      </pc:sldChg>
      <pc:sldChg chg="add mod modShow">
        <pc:chgData name="Palit, Tapti" userId="dec6fbcd-7598-406a-8cbf-504d4a3bac15" providerId="ADAL" clId="{ECD42228-5B96-4A72-B268-C46DF994E6B7}" dt="2024-01-30T16:45:49.955" v="92722" actId="729"/>
        <pc:sldMkLst>
          <pc:docMk/>
          <pc:sldMk cId="1942745651" sldId="1063"/>
        </pc:sldMkLst>
      </pc:sldChg>
      <pc:sldChg chg="addSp delSp modSp add del mod chgLayout modNotesTx">
        <pc:chgData name="Palit, Tapti" userId="dec6fbcd-7598-406a-8cbf-504d4a3bac15" providerId="ADAL" clId="{ECD42228-5B96-4A72-B268-C46DF994E6B7}" dt="2024-01-30T16:45:43.815" v="92720" actId="2696"/>
        <pc:sldMkLst>
          <pc:docMk/>
          <pc:sldMk cId="3760959893" sldId="1063"/>
        </pc:sldMkLst>
        <pc:spChg chg="mod ord">
          <ac:chgData name="Palit, Tapti" userId="dec6fbcd-7598-406a-8cbf-504d4a3bac15" providerId="ADAL" clId="{ECD42228-5B96-4A72-B268-C46DF994E6B7}" dt="2024-01-30T02:58:53.020" v="84984"/>
          <ac:spMkLst>
            <pc:docMk/>
            <pc:sldMk cId="3760959893" sldId="1063"/>
            <ac:spMk id="2" creationId="{D7EC638E-4A77-46B8-B32A-298B47F2DEB0}"/>
          </ac:spMkLst>
        </pc:spChg>
        <pc:spChg chg="mod ord">
          <ac:chgData name="Palit, Tapti" userId="dec6fbcd-7598-406a-8cbf-504d4a3bac15" providerId="ADAL" clId="{ECD42228-5B96-4A72-B268-C46DF994E6B7}" dt="2024-01-29T14:29:09.255" v="78243" actId="20577"/>
          <ac:spMkLst>
            <pc:docMk/>
            <pc:sldMk cId="3760959893" sldId="1063"/>
            <ac:spMk id="3" creationId="{DBF81D88-EE7F-4956-ADB0-DA856615FD00}"/>
          </ac:spMkLst>
        </pc:spChg>
        <pc:spChg chg="mod ord">
          <ac:chgData name="Palit, Tapti" userId="dec6fbcd-7598-406a-8cbf-504d4a3bac15" providerId="ADAL" clId="{ECD42228-5B96-4A72-B268-C46DF994E6B7}" dt="2024-01-27T18:14:58.325" v="63812" actId="6264"/>
          <ac:spMkLst>
            <pc:docMk/>
            <pc:sldMk cId="3760959893" sldId="1063"/>
            <ac:spMk id="4" creationId="{51C8A26E-666D-4C70-84CF-ED9A6EADF9F2}"/>
          </ac:spMkLst>
        </pc:spChg>
        <pc:spChg chg="del">
          <ac:chgData name="Palit, Tapti" userId="dec6fbcd-7598-406a-8cbf-504d4a3bac15" providerId="ADAL" clId="{ECD42228-5B96-4A72-B268-C46DF994E6B7}" dt="2024-01-27T18:17:34.782" v="64098" actId="478"/>
          <ac:spMkLst>
            <pc:docMk/>
            <pc:sldMk cId="3760959893" sldId="1063"/>
            <ac:spMk id="5" creationId="{31DCD2A0-6CAE-119A-2D94-9777B39F7F53}"/>
          </ac:spMkLst>
        </pc:spChg>
        <pc:spChg chg="add mod">
          <ac:chgData name="Palit, Tapti" userId="dec6fbcd-7598-406a-8cbf-504d4a3bac15" providerId="ADAL" clId="{ECD42228-5B96-4A72-B268-C46DF994E6B7}" dt="2024-01-29T04:38:26.654" v="75586" actId="1076"/>
          <ac:spMkLst>
            <pc:docMk/>
            <pc:sldMk cId="3760959893" sldId="1063"/>
            <ac:spMk id="5" creationId="{8D8C4F1D-2AFD-F2D6-77B9-0C10F0B76BB6}"/>
          </ac:spMkLst>
        </pc:spChg>
        <pc:spChg chg="add del mod">
          <ac:chgData name="Palit, Tapti" userId="dec6fbcd-7598-406a-8cbf-504d4a3bac15" providerId="ADAL" clId="{ECD42228-5B96-4A72-B268-C46DF994E6B7}" dt="2024-01-27T18:14:58.325" v="63812" actId="6264"/>
          <ac:spMkLst>
            <pc:docMk/>
            <pc:sldMk cId="3760959893" sldId="1063"/>
            <ac:spMk id="6" creationId="{A32CC2AD-31F7-D179-EB43-65BF6EBDB296}"/>
          </ac:spMkLst>
        </pc:spChg>
        <pc:spChg chg="add del mod">
          <ac:chgData name="Palit, Tapti" userId="dec6fbcd-7598-406a-8cbf-504d4a3bac15" providerId="ADAL" clId="{ECD42228-5B96-4A72-B268-C46DF994E6B7}" dt="2024-01-27T18:14:58.325" v="63812" actId="6264"/>
          <ac:spMkLst>
            <pc:docMk/>
            <pc:sldMk cId="3760959893" sldId="1063"/>
            <ac:spMk id="7" creationId="{816420C5-2989-5F6D-B936-18C99C5130AD}"/>
          </ac:spMkLst>
        </pc:spChg>
        <pc:spChg chg="add del mod">
          <ac:chgData name="Palit, Tapti" userId="dec6fbcd-7598-406a-8cbf-504d4a3bac15" providerId="ADAL" clId="{ECD42228-5B96-4A72-B268-C46DF994E6B7}" dt="2024-01-27T18:14:58.325" v="63812" actId="6264"/>
          <ac:spMkLst>
            <pc:docMk/>
            <pc:sldMk cId="3760959893" sldId="1063"/>
            <ac:spMk id="8" creationId="{8BB1AA56-2173-89CB-817A-46DE7A181573}"/>
          </ac:spMkLst>
        </pc:spChg>
        <pc:spChg chg="mod">
          <ac:chgData name="Palit, Tapti" userId="dec6fbcd-7598-406a-8cbf-504d4a3bac15" providerId="ADAL" clId="{ECD42228-5B96-4A72-B268-C46DF994E6B7}" dt="2024-01-29T14:29:02.985" v="78225" actId="1076"/>
          <ac:spMkLst>
            <pc:docMk/>
            <pc:sldMk cId="3760959893" sldId="1063"/>
            <ac:spMk id="31" creationId="{A1AE6AAE-C7D3-E8E2-BBBE-C8BA0B0FDD7B}"/>
          </ac:spMkLst>
        </pc:spChg>
        <pc:graphicFrameChg chg="modGraphic">
          <ac:chgData name="Palit, Tapti" userId="dec6fbcd-7598-406a-8cbf-504d4a3bac15" providerId="ADAL" clId="{ECD42228-5B96-4A72-B268-C46DF994E6B7}" dt="2024-01-29T04:38:35.842" v="75615" actId="20577"/>
          <ac:graphicFrameMkLst>
            <pc:docMk/>
            <pc:sldMk cId="3760959893" sldId="1063"/>
            <ac:graphicFrameMk id="32" creationId="{662E3E91-EC1F-FAC9-6710-BA112B8C33B9}"/>
          </ac:graphicFrameMkLst>
        </pc:graphicFrameChg>
      </pc:sldChg>
      <pc:sldChg chg="addSp delSp modSp add del mod">
        <pc:chgData name="Palit, Tapti" userId="dec6fbcd-7598-406a-8cbf-504d4a3bac15" providerId="ADAL" clId="{ECD42228-5B96-4A72-B268-C46DF994E6B7}" dt="2024-01-29T04:40:00.598" v="75681" actId="2696"/>
        <pc:sldMkLst>
          <pc:docMk/>
          <pc:sldMk cId="1472748267" sldId="1064"/>
        </pc:sldMkLst>
        <pc:spChg chg="mod">
          <ac:chgData name="Palit, Tapti" userId="dec6fbcd-7598-406a-8cbf-504d4a3bac15" providerId="ADAL" clId="{ECD42228-5B96-4A72-B268-C46DF994E6B7}" dt="2024-01-27T18:22:33.937" v="64337" actId="20577"/>
          <ac:spMkLst>
            <pc:docMk/>
            <pc:sldMk cId="1472748267" sldId="1064"/>
            <ac:spMk id="2" creationId="{D7EC638E-4A77-46B8-B32A-298B47F2DEB0}"/>
          </ac:spMkLst>
        </pc:spChg>
        <pc:spChg chg="mod">
          <ac:chgData name="Palit, Tapti" userId="dec6fbcd-7598-406a-8cbf-504d4a3bac15" providerId="ADAL" clId="{ECD42228-5B96-4A72-B268-C46DF994E6B7}" dt="2024-01-28T04:19:41.258" v="67739" actId="20577"/>
          <ac:spMkLst>
            <pc:docMk/>
            <pc:sldMk cId="1472748267" sldId="1064"/>
            <ac:spMk id="3" creationId="{DBF81D88-EE7F-4956-ADB0-DA856615FD00}"/>
          </ac:spMkLst>
        </pc:spChg>
        <pc:spChg chg="add del mod">
          <ac:chgData name="Palit, Tapti" userId="dec6fbcd-7598-406a-8cbf-504d4a3bac15" providerId="ADAL" clId="{ECD42228-5B96-4A72-B268-C46DF994E6B7}" dt="2024-01-28T04:21:28.511" v="67752" actId="1036"/>
          <ac:spMkLst>
            <pc:docMk/>
            <pc:sldMk cId="1472748267" sldId="1064"/>
            <ac:spMk id="5" creationId="{32ACED2C-3EE0-D442-8341-768F7D1F295F}"/>
          </ac:spMkLst>
        </pc:spChg>
        <pc:spChg chg="mod">
          <ac:chgData name="Palit, Tapti" userId="dec6fbcd-7598-406a-8cbf-504d4a3bac15" providerId="ADAL" clId="{ECD42228-5B96-4A72-B268-C46DF994E6B7}" dt="2024-01-29T04:25:50.741" v="75367"/>
          <ac:spMkLst>
            <pc:docMk/>
            <pc:sldMk cId="1472748267" sldId="1064"/>
            <ac:spMk id="31" creationId="{A1AE6AAE-C7D3-E8E2-BBBE-C8BA0B0FDD7B}"/>
          </ac:spMkLst>
        </pc:spChg>
        <pc:graphicFrameChg chg="mod modGraphic">
          <ac:chgData name="Palit, Tapti" userId="dec6fbcd-7598-406a-8cbf-504d4a3bac15" providerId="ADAL" clId="{ECD42228-5B96-4A72-B268-C46DF994E6B7}" dt="2024-01-27T18:19:32.241" v="64167" actId="20577"/>
          <ac:graphicFrameMkLst>
            <pc:docMk/>
            <pc:sldMk cId="1472748267" sldId="1064"/>
            <ac:graphicFrameMk id="32" creationId="{662E3E91-EC1F-FAC9-6710-BA112B8C33B9}"/>
          </ac:graphicFrameMkLst>
        </pc:graphicFrameChg>
      </pc:sldChg>
      <pc:sldChg chg="add mod modShow">
        <pc:chgData name="Palit, Tapti" userId="dec6fbcd-7598-406a-8cbf-504d4a3bac15" providerId="ADAL" clId="{ECD42228-5B96-4A72-B268-C46DF994E6B7}" dt="2024-01-29T04:40:09.927" v="75683" actId="729"/>
        <pc:sldMkLst>
          <pc:docMk/>
          <pc:sldMk cId="3665353474" sldId="1064"/>
        </pc:sldMkLst>
      </pc:sldChg>
      <pc:sldChg chg="add mod modShow">
        <pc:chgData name="Palit, Tapti" userId="dec6fbcd-7598-406a-8cbf-504d4a3bac15" providerId="ADAL" clId="{ECD42228-5B96-4A72-B268-C46DF994E6B7}" dt="2024-01-29T04:40:09.927" v="75683" actId="729"/>
        <pc:sldMkLst>
          <pc:docMk/>
          <pc:sldMk cId="957445417" sldId="1065"/>
        </pc:sldMkLst>
      </pc:sldChg>
      <pc:sldChg chg="addSp modSp add del mod">
        <pc:chgData name="Palit, Tapti" userId="dec6fbcd-7598-406a-8cbf-504d4a3bac15" providerId="ADAL" clId="{ECD42228-5B96-4A72-B268-C46DF994E6B7}" dt="2024-01-29T04:40:00.598" v="75681" actId="2696"/>
        <pc:sldMkLst>
          <pc:docMk/>
          <pc:sldMk cId="1237778443" sldId="1065"/>
        </pc:sldMkLst>
        <pc:spChg chg="mod">
          <ac:chgData name="Palit, Tapti" userId="dec6fbcd-7598-406a-8cbf-504d4a3bac15" providerId="ADAL" clId="{ECD42228-5B96-4A72-B268-C46DF994E6B7}" dt="2024-01-27T18:23:38.916" v="64359" actId="20577"/>
          <ac:spMkLst>
            <pc:docMk/>
            <pc:sldMk cId="1237778443" sldId="1065"/>
            <ac:spMk id="2" creationId="{D7EC638E-4A77-46B8-B32A-298B47F2DEB0}"/>
          </ac:spMkLst>
        </pc:spChg>
        <pc:spChg chg="mod">
          <ac:chgData name="Palit, Tapti" userId="dec6fbcd-7598-406a-8cbf-504d4a3bac15" providerId="ADAL" clId="{ECD42228-5B96-4A72-B268-C46DF994E6B7}" dt="2024-01-27T18:21:06.025" v="64253" actId="20577"/>
          <ac:spMkLst>
            <pc:docMk/>
            <pc:sldMk cId="1237778443" sldId="1065"/>
            <ac:spMk id="3" creationId="{DBF81D88-EE7F-4956-ADB0-DA856615FD00}"/>
          </ac:spMkLst>
        </pc:spChg>
        <pc:spChg chg="mod">
          <ac:chgData name="Palit, Tapti" userId="dec6fbcd-7598-406a-8cbf-504d4a3bac15" providerId="ADAL" clId="{ECD42228-5B96-4A72-B268-C46DF994E6B7}" dt="2024-01-28T04:20:46.478" v="67745" actId="1076"/>
          <ac:spMkLst>
            <pc:docMk/>
            <pc:sldMk cId="1237778443" sldId="1065"/>
            <ac:spMk id="5" creationId="{32ACED2C-3EE0-D442-8341-768F7D1F295F}"/>
          </ac:spMkLst>
        </pc:spChg>
        <pc:spChg chg="add mod">
          <ac:chgData name="Palit, Tapti" userId="dec6fbcd-7598-406a-8cbf-504d4a3bac15" providerId="ADAL" clId="{ECD42228-5B96-4A72-B268-C46DF994E6B7}" dt="2024-01-28T20:52:41.559" v="68618" actId="1035"/>
          <ac:spMkLst>
            <pc:docMk/>
            <pc:sldMk cId="1237778443" sldId="1065"/>
            <ac:spMk id="6" creationId="{C79A4D8B-C9F3-2062-8D2B-0772D053E921}"/>
          </ac:spMkLst>
        </pc:spChg>
        <pc:spChg chg="mod">
          <ac:chgData name="Palit, Tapti" userId="dec6fbcd-7598-406a-8cbf-504d4a3bac15" providerId="ADAL" clId="{ECD42228-5B96-4A72-B268-C46DF994E6B7}" dt="2024-01-29T04:25:55.080" v="75368"/>
          <ac:spMkLst>
            <pc:docMk/>
            <pc:sldMk cId="1237778443" sldId="1065"/>
            <ac:spMk id="31" creationId="{A1AE6AAE-C7D3-E8E2-BBBE-C8BA0B0FDD7B}"/>
          </ac:spMkLst>
        </pc:spChg>
        <pc:graphicFrameChg chg="modGraphic">
          <ac:chgData name="Palit, Tapti" userId="dec6fbcd-7598-406a-8cbf-504d4a3bac15" providerId="ADAL" clId="{ECD42228-5B96-4A72-B268-C46DF994E6B7}" dt="2024-01-27T18:20:54.294" v="64216" actId="207"/>
          <ac:graphicFrameMkLst>
            <pc:docMk/>
            <pc:sldMk cId="1237778443" sldId="1065"/>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29T04:41:00.131" v="75728" actId="2696"/>
        <pc:sldMkLst>
          <pc:docMk/>
          <pc:sldMk cId="1879442720" sldId="1066"/>
        </pc:sldMkLst>
        <pc:spChg chg="mod ord">
          <ac:chgData name="Palit, Tapti" userId="dec6fbcd-7598-406a-8cbf-504d4a3bac15" providerId="ADAL" clId="{ECD42228-5B96-4A72-B268-C46DF994E6B7}" dt="2024-01-28T04:12:13.855" v="67670" actId="700"/>
          <ac:spMkLst>
            <pc:docMk/>
            <pc:sldMk cId="1879442720" sldId="1066"/>
            <ac:spMk id="2" creationId="{D7EC638E-4A77-46B8-B32A-298B47F2DEB0}"/>
          </ac:spMkLst>
        </pc:spChg>
        <pc:spChg chg="mod ord">
          <ac:chgData name="Palit, Tapti" userId="dec6fbcd-7598-406a-8cbf-504d4a3bac15" providerId="ADAL" clId="{ECD42228-5B96-4A72-B268-C46DF994E6B7}" dt="2024-01-28T04:12:13.855" v="67670" actId="700"/>
          <ac:spMkLst>
            <pc:docMk/>
            <pc:sldMk cId="1879442720" sldId="1066"/>
            <ac:spMk id="3" creationId="{DBF81D88-EE7F-4956-ADB0-DA856615FD00}"/>
          </ac:spMkLst>
        </pc:spChg>
        <pc:spChg chg="mod ord">
          <ac:chgData name="Palit, Tapti" userId="dec6fbcd-7598-406a-8cbf-504d4a3bac15" providerId="ADAL" clId="{ECD42228-5B96-4A72-B268-C46DF994E6B7}" dt="2024-01-28T04:12:13.855" v="67670" actId="700"/>
          <ac:spMkLst>
            <pc:docMk/>
            <pc:sldMk cId="1879442720" sldId="1066"/>
            <ac:spMk id="4" creationId="{51C8A26E-666D-4C70-84CF-ED9A6EADF9F2}"/>
          </ac:spMkLst>
        </pc:spChg>
        <pc:spChg chg="mod">
          <ac:chgData name="Palit, Tapti" userId="dec6fbcd-7598-406a-8cbf-504d4a3bac15" providerId="ADAL" clId="{ECD42228-5B96-4A72-B268-C46DF994E6B7}" dt="2024-01-28T04:21:48.782" v="67756" actId="1036"/>
          <ac:spMkLst>
            <pc:docMk/>
            <pc:sldMk cId="1879442720" sldId="1066"/>
            <ac:spMk id="5" creationId="{32ACED2C-3EE0-D442-8341-768F7D1F295F}"/>
          </ac:spMkLst>
        </pc:spChg>
        <pc:spChg chg="del mod">
          <ac:chgData name="Palit, Tapti" userId="dec6fbcd-7598-406a-8cbf-504d4a3bac15" providerId="ADAL" clId="{ECD42228-5B96-4A72-B268-C46DF994E6B7}" dt="2024-01-28T20:52:46.940" v="68619" actId="478"/>
          <ac:spMkLst>
            <pc:docMk/>
            <pc:sldMk cId="1879442720" sldId="1066"/>
            <ac:spMk id="6" creationId="{C79A4D8B-C9F3-2062-8D2B-0772D053E921}"/>
          </ac:spMkLst>
        </pc:spChg>
        <pc:spChg chg="add mod ord">
          <ac:chgData name="Palit, Tapti" userId="dec6fbcd-7598-406a-8cbf-504d4a3bac15" providerId="ADAL" clId="{ECD42228-5B96-4A72-B268-C46DF994E6B7}" dt="2024-01-28T23:40:31.934" v="70984" actId="20577"/>
          <ac:spMkLst>
            <pc:docMk/>
            <pc:sldMk cId="1879442720" sldId="1066"/>
            <ac:spMk id="7" creationId="{8D7F00D2-220D-B93F-07DC-D4ABA4803FE8}"/>
          </ac:spMkLst>
        </pc:spChg>
        <pc:spChg chg="add mod">
          <ac:chgData name="Palit, Tapti" userId="dec6fbcd-7598-406a-8cbf-504d4a3bac15" providerId="ADAL" clId="{ECD42228-5B96-4A72-B268-C46DF994E6B7}" dt="2024-01-28T20:52:47.501" v="68620"/>
          <ac:spMkLst>
            <pc:docMk/>
            <pc:sldMk cId="1879442720" sldId="1066"/>
            <ac:spMk id="8" creationId="{C0F56F47-E238-2F03-3186-3DC585684328}"/>
          </ac:spMkLst>
        </pc:spChg>
        <pc:spChg chg="mod">
          <ac:chgData name="Palit, Tapti" userId="dec6fbcd-7598-406a-8cbf-504d4a3bac15" providerId="ADAL" clId="{ECD42228-5B96-4A72-B268-C46DF994E6B7}" dt="2024-01-29T04:25:59.753" v="75369"/>
          <ac:spMkLst>
            <pc:docMk/>
            <pc:sldMk cId="1879442720" sldId="1066"/>
            <ac:spMk id="31" creationId="{A1AE6AAE-C7D3-E8E2-BBBE-C8BA0B0FDD7B}"/>
          </ac:spMkLst>
        </pc:spChg>
        <pc:graphicFrameChg chg="modGraphic">
          <ac:chgData name="Palit, Tapti" userId="dec6fbcd-7598-406a-8cbf-504d4a3bac15" providerId="ADAL" clId="{ECD42228-5B96-4A72-B268-C46DF994E6B7}" dt="2024-01-27T18:23:20.180" v="64351" actId="207"/>
          <ac:graphicFrameMkLst>
            <pc:docMk/>
            <pc:sldMk cId="1879442720" sldId="1066"/>
            <ac:graphicFrameMk id="32" creationId="{662E3E91-EC1F-FAC9-6710-BA112B8C33B9}"/>
          </ac:graphicFrameMkLst>
        </pc:graphicFrameChg>
      </pc:sldChg>
      <pc:sldChg chg="add mod modShow">
        <pc:chgData name="Palit, Tapti" userId="dec6fbcd-7598-406a-8cbf-504d4a3bac15" providerId="ADAL" clId="{ECD42228-5B96-4A72-B268-C46DF994E6B7}" dt="2024-01-29T04:41:05.516" v="75730" actId="729"/>
        <pc:sldMkLst>
          <pc:docMk/>
          <pc:sldMk cId="3694772529" sldId="1066"/>
        </pc:sldMkLst>
      </pc:sldChg>
      <pc:sldChg chg="add del">
        <pc:chgData name="Palit, Tapti" userId="dec6fbcd-7598-406a-8cbf-504d4a3bac15" providerId="ADAL" clId="{ECD42228-5B96-4A72-B268-C46DF994E6B7}" dt="2024-01-27T21:30:06.770" v="65329" actId="2696"/>
        <pc:sldMkLst>
          <pc:docMk/>
          <pc:sldMk cId="1703398428" sldId="1067"/>
        </pc:sldMkLst>
      </pc:sldChg>
      <pc:sldChg chg="add del mod modShow">
        <pc:chgData name="Palit, Tapti" userId="dec6fbcd-7598-406a-8cbf-504d4a3bac15" providerId="ADAL" clId="{ECD42228-5B96-4A72-B268-C46DF994E6B7}" dt="2024-01-28T03:44:01.241" v="67437" actId="47"/>
        <pc:sldMkLst>
          <pc:docMk/>
          <pc:sldMk cId="3590641457" sldId="1067"/>
        </pc:sldMkLst>
      </pc:sldChg>
      <pc:sldChg chg="modSp add del mod">
        <pc:chgData name="Palit, Tapti" userId="dec6fbcd-7598-406a-8cbf-504d4a3bac15" providerId="ADAL" clId="{ECD42228-5B96-4A72-B268-C46DF994E6B7}" dt="2024-01-27T21:06:25.070" v="64690" actId="47"/>
        <pc:sldMkLst>
          <pc:docMk/>
          <pc:sldMk cId="1124419745" sldId="1068"/>
        </pc:sldMkLst>
        <pc:spChg chg="mod">
          <ac:chgData name="Palit, Tapti" userId="dec6fbcd-7598-406a-8cbf-504d4a3bac15" providerId="ADAL" clId="{ECD42228-5B96-4A72-B268-C46DF994E6B7}" dt="2024-01-27T20:52:00.181" v="64604" actId="20577"/>
          <ac:spMkLst>
            <pc:docMk/>
            <pc:sldMk cId="1124419745" sldId="1068"/>
            <ac:spMk id="3" creationId="{718731F3-A54E-5387-C447-464520FADB53}"/>
          </ac:spMkLst>
        </pc:spChg>
      </pc:sldChg>
      <pc:sldChg chg="add del">
        <pc:chgData name="Palit, Tapti" userId="dec6fbcd-7598-406a-8cbf-504d4a3bac15" providerId="ADAL" clId="{ECD42228-5B96-4A72-B268-C46DF994E6B7}" dt="2024-01-27T20:45:22.863" v="64385"/>
        <pc:sldMkLst>
          <pc:docMk/>
          <pc:sldMk cId="3015766879" sldId="1068"/>
        </pc:sldMkLst>
      </pc:sldChg>
      <pc:sldChg chg="addSp delSp modSp add del mod delAnim">
        <pc:chgData name="Palit, Tapti" userId="dec6fbcd-7598-406a-8cbf-504d4a3bac15" providerId="ADAL" clId="{ECD42228-5B96-4A72-B268-C46DF994E6B7}" dt="2024-01-27T21:20:25.535" v="64967" actId="2696"/>
        <pc:sldMkLst>
          <pc:docMk/>
          <pc:sldMk cId="3495745839" sldId="1068"/>
        </pc:sldMkLst>
        <pc:spChg chg="mod">
          <ac:chgData name="Palit, Tapti" userId="dec6fbcd-7598-406a-8cbf-504d4a3bac15" providerId="ADAL" clId="{ECD42228-5B96-4A72-B268-C46DF994E6B7}" dt="2024-01-27T21:20:13.715" v="64964"/>
          <ac:spMkLst>
            <pc:docMk/>
            <pc:sldMk cId="3495745839" sldId="1068"/>
            <ac:spMk id="6" creationId="{CDF54C75-8E57-C212-0645-30E19DBAEFC3}"/>
          </ac:spMkLst>
        </pc:spChg>
        <pc:spChg chg="add del mod">
          <ac:chgData name="Palit, Tapti" userId="dec6fbcd-7598-406a-8cbf-504d4a3bac15" providerId="ADAL" clId="{ECD42228-5B96-4A72-B268-C46DF994E6B7}" dt="2024-01-27T21:20:19.465" v="64965" actId="478"/>
          <ac:spMkLst>
            <pc:docMk/>
            <pc:sldMk cId="3495745839" sldId="1068"/>
            <ac:spMk id="7" creationId="{E77235BE-CD6B-0F6B-2458-13C2A583FE4C}"/>
          </ac:spMkLst>
        </pc:spChg>
        <pc:spChg chg="add mod">
          <ac:chgData name="Palit, Tapti" userId="dec6fbcd-7598-406a-8cbf-504d4a3bac15" providerId="ADAL" clId="{ECD42228-5B96-4A72-B268-C46DF994E6B7}" dt="2024-01-27T21:15:25.022" v="64870" actId="767"/>
          <ac:spMkLst>
            <pc:docMk/>
            <pc:sldMk cId="3495745839" sldId="1068"/>
            <ac:spMk id="8" creationId="{1A4A53E8-38F0-4BA7-E5B4-F75FB4C3D0CC}"/>
          </ac:spMkLst>
        </pc:spChg>
        <pc:cxnChg chg="del mod">
          <ac:chgData name="Palit, Tapti" userId="dec6fbcd-7598-406a-8cbf-504d4a3bac15" providerId="ADAL" clId="{ECD42228-5B96-4A72-B268-C46DF994E6B7}" dt="2024-01-27T21:14:29.802" v="64839" actId="478"/>
          <ac:cxnSpMkLst>
            <pc:docMk/>
            <pc:sldMk cId="3495745839" sldId="1068"/>
            <ac:cxnSpMk id="10" creationId="{9E94C896-B232-9692-30F5-7EADDBA316F1}"/>
          </ac:cxnSpMkLst>
        </pc:cxnChg>
        <pc:cxnChg chg="add del mod">
          <ac:chgData name="Palit, Tapti" userId="dec6fbcd-7598-406a-8cbf-504d4a3bac15" providerId="ADAL" clId="{ECD42228-5B96-4A72-B268-C46DF994E6B7}" dt="2024-01-27T21:15:34.574" v="64872" actId="478"/>
          <ac:cxnSpMkLst>
            <pc:docMk/>
            <pc:sldMk cId="3495745839" sldId="1068"/>
            <ac:cxnSpMk id="11" creationId="{0FD38483-B50A-96F4-7E00-49092C0795FB}"/>
          </ac:cxnSpMkLst>
        </pc:cxnChg>
        <pc:cxnChg chg="del mod">
          <ac:chgData name="Palit, Tapti" userId="dec6fbcd-7598-406a-8cbf-504d4a3bac15" providerId="ADAL" clId="{ECD42228-5B96-4A72-B268-C46DF994E6B7}" dt="2024-01-27T21:14:29.802" v="64839" actId="478"/>
          <ac:cxnSpMkLst>
            <pc:docMk/>
            <pc:sldMk cId="3495745839" sldId="1068"/>
            <ac:cxnSpMk id="12" creationId="{B7D84180-1A4B-8131-B469-70328178D2E9}"/>
          </ac:cxnSpMkLst>
        </pc:cxnChg>
        <pc:cxnChg chg="add del mod">
          <ac:chgData name="Palit, Tapti" userId="dec6fbcd-7598-406a-8cbf-504d4a3bac15" providerId="ADAL" clId="{ECD42228-5B96-4A72-B268-C46DF994E6B7}" dt="2024-01-27T21:20:22.680" v="64966" actId="478"/>
          <ac:cxnSpMkLst>
            <pc:docMk/>
            <pc:sldMk cId="3495745839" sldId="1068"/>
            <ac:cxnSpMk id="14" creationId="{330A7519-B4E4-F34C-9409-84E8473BD612}"/>
          </ac:cxnSpMkLst>
        </pc:cxnChg>
      </pc:sldChg>
      <pc:sldChg chg="addSp delSp modSp add del mod">
        <pc:chgData name="Palit, Tapti" userId="dec6fbcd-7598-406a-8cbf-504d4a3bac15" providerId="ADAL" clId="{ECD42228-5B96-4A72-B268-C46DF994E6B7}" dt="2024-01-29T03:50:29.932" v="75284" actId="47"/>
        <pc:sldMkLst>
          <pc:docMk/>
          <pc:sldMk cId="3431256432" sldId="1069"/>
        </pc:sldMkLst>
        <pc:spChg chg="mod">
          <ac:chgData name="Palit, Tapti" userId="dec6fbcd-7598-406a-8cbf-504d4a3bac15" providerId="ADAL" clId="{ECD42228-5B96-4A72-B268-C46DF994E6B7}" dt="2024-01-28T04:29:09.653" v="67987"/>
          <ac:spMkLst>
            <pc:docMk/>
            <pc:sldMk cId="3431256432" sldId="1069"/>
            <ac:spMk id="2" creationId="{85BB36D4-0D34-594A-B8AD-6FD2FD35DD7E}"/>
          </ac:spMkLst>
        </pc:spChg>
        <pc:spChg chg="mod">
          <ac:chgData name="Palit, Tapti" userId="dec6fbcd-7598-406a-8cbf-504d4a3bac15" providerId="ADAL" clId="{ECD42228-5B96-4A72-B268-C46DF994E6B7}" dt="2024-01-28T04:30:00.579" v="67994" actId="1076"/>
          <ac:spMkLst>
            <pc:docMk/>
            <pc:sldMk cId="3431256432" sldId="1069"/>
            <ac:spMk id="10" creationId="{D90FE0FB-9DF3-880E-9A32-CEFD9115E033}"/>
          </ac:spMkLst>
        </pc:spChg>
        <pc:spChg chg="mod">
          <ac:chgData name="Palit, Tapti" userId="dec6fbcd-7598-406a-8cbf-504d4a3bac15" providerId="ADAL" clId="{ECD42228-5B96-4A72-B268-C46DF994E6B7}" dt="2024-01-28T04:30:00.579" v="67994" actId="1076"/>
          <ac:spMkLst>
            <pc:docMk/>
            <pc:sldMk cId="3431256432" sldId="1069"/>
            <ac:spMk id="11" creationId="{849223D1-9D6E-7B27-5A36-2E13FD48F731}"/>
          </ac:spMkLst>
        </pc:spChg>
        <pc:picChg chg="add del mod">
          <ac:chgData name="Palit, Tapti" userId="dec6fbcd-7598-406a-8cbf-504d4a3bac15" providerId="ADAL" clId="{ECD42228-5B96-4A72-B268-C46DF994E6B7}" dt="2024-01-28T04:29:49.388" v="67992" actId="478"/>
          <ac:picMkLst>
            <pc:docMk/>
            <pc:sldMk cId="3431256432" sldId="1069"/>
            <ac:picMk id="5" creationId="{956BA883-1B26-3312-79B6-E7A39B2B5792}"/>
          </ac:picMkLst>
        </pc:picChg>
        <pc:picChg chg="del">
          <ac:chgData name="Palit, Tapti" userId="dec6fbcd-7598-406a-8cbf-504d4a3bac15" providerId="ADAL" clId="{ECD42228-5B96-4A72-B268-C46DF994E6B7}" dt="2024-01-27T21:11:50.629" v="64837" actId="478"/>
          <ac:picMkLst>
            <pc:docMk/>
            <pc:sldMk cId="3431256432" sldId="1069"/>
            <ac:picMk id="6" creationId="{C11430F6-2646-240E-BA12-D35D4D4BCE1C}"/>
          </ac:picMkLst>
        </pc:picChg>
        <pc:picChg chg="add del mod">
          <ac:chgData name="Palit, Tapti" userId="dec6fbcd-7598-406a-8cbf-504d4a3bac15" providerId="ADAL" clId="{ECD42228-5B96-4A72-B268-C46DF994E6B7}" dt="2024-01-28T04:29:49.388" v="67992" actId="478"/>
          <ac:picMkLst>
            <pc:docMk/>
            <pc:sldMk cId="3431256432" sldId="1069"/>
            <ac:picMk id="7" creationId="{B8B269D6-876E-7117-3F1F-5D4114A5C416}"/>
          </ac:picMkLst>
        </pc:picChg>
        <pc:picChg chg="del">
          <ac:chgData name="Palit, Tapti" userId="dec6fbcd-7598-406a-8cbf-504d4a3bac15" providerId="ADAL" clId="{ECD42228-5B96-4A72-B268-C46DF994E6B7}" dt="2024-01-28T04:29:20.216" v="67988" actId="478"/>
          <ac:picMkLst>
            <pc:docMk/>
            <pc:sldMk cId="3431256432" sldId="1069"/>
            <ac:picMk id="8" creationId="{366EC38B-CD37-A8CD-97A5-D043DFBCED5F}"/>
          </ac:picMkLst>
        </pc:picChg>
        <pc:picChg chg="del">
          <ac:chgData name="Palit, Tapti" userId="dec6fbcd-7598-406a-8cbf-504d4a3bac15" providerId="ADAL" clId="{ECD42228-5B96-4A72-B268-C46DF994E6B7}" dt="2024-01-28T04:29:20.216" v="67988" actId="478"/>
          <ac:picMkLst>
            <pc:docMk/>
            <pc:sldMk cId="3431256432" sldId="1069"/>
            <ac:picMk id="9" creationId="{1E14B468-0131-AC3A-56B4-322FAFFF67D8}"/>
          </ac:picMkLst>
        </pc:picChg>
        <pc:picChg chg="add del mod">
          <ac:chgData name="Palit, Tapti" userId="dec6fbcd-7598-406a-8cbf-504d4a3bac15" providerId="ADAL" clId="{ECD42228-5B96-4A72-B268-C46DF994E6B7}" dt="2024-01-28T04:29:49.388" v="67992" actId="478"/>
          <ac:picMkLst>
            <pc:docMk/>
            <pc:sldMk cId="3431256432" sldId="1069"/>
            <ac:picMk id="12" creationId="{CF0DF0DC-50F0-0340-A950-9D56316708F5}"/>
          </ac:picMkLst>
        </pc:picChg>
        <pc:picChg chg="add del mod">
          <ac:chgData name="Palit, Tapti" userId="dec6fbcd-7598-406a-8cbf-504d4a3bac15" providerId="ADAL" clId="{ECD42228-5B96-4A72-B268-C46DF994E6B7}" dt="2024-01-28T21:05:52.067" v="68628" actId="478"/>
          <ac:picMkLst>
            <pc:docMk/>
            <pc:sldMk cId="3431256432" sldId="1069"/>
            <ac:picMk id="13" creationId="{D6F8F45B-F07F-0BEA-03B7-5040EDE14947}"/>
          </ac:picMkLst>
        </pc:picChg>
        <pc:picChg chg="add mod">
          <ac:chgData name="Palit, Tapti" userId="dec6fbcd-7598-406a-8cbf-504d4a3bac15" providerId="ADAL" clId="{ECD42228-5B96-4A72-B268-C46DF994E6B7}" dt="2024-01-28T04:29:54.058" v="67993"/>
          <ac:picMkLst>
            <pc:docMk/>
            <pc:sldMk cId="3431256432" sldId="1069"/>
            <ac:picMk id="14" creationId="{A123DA6A-8928-8DFF-1B45-3444C1D65859}"/>
          </ac:picMkLst>
        </pc:picChg>
        <pc:picChg chg="add mod">
          <ac:chgData name="Palit, Tapti" userId="dec6fbcd-7598-406a-8cbf-504d4a3bac15" providerId="ADAL" clId="{ECD42228-5B96-4A72-B268-C46DF994E6B7}" dt="2024-01-28T04:29:54.058" v="67993"/>
          <ac:picMkLst>
            <pc:docMk/>
            <pc:sldMk cId="3431256432" sldId="1069"/>
            <ac:picMk id="15" creationId="{F99A1A1E-2467-81B9-E04D-C4A4F089A7B8}"/>
          </ac:picMkLst>
        </pc:picChg>
        <pc:picChg chg="add mod">
          <ac:chgData name="Palit, Tapti" userId="dec6fbcd-7598-406a-8cbf-504d4a3bac15" providerId="ADAL" clId="{ECD42228-5B96-4A72-B268-C46DF994E6B7}" dt="2024-01-28T21:05:56.419" v="68629"/>
          <ac:picMkLst>
            <pc:docMk/>
            <pc:sldMk cId="3431256432" sldId="1069"/>
            <ac:picMk id="16" creationId="{588632CF-A5D3-2ECF-22E9-6365F547D165}"/>
          </ac:picMkLst>
        </pc:picChg>
        <pc:picChg chg="del">
          <ac:chgData name="Palit, Tapti" userId="dec6fbcd-7598-406a-8cbf-504d4a3bac15" providerId="ADAL" clId="{ECD42228-5B96-4A72-B268-C46DF994E6B7}" dt="2024-01-28T04:29:20.216" v="67988" actId="478"/>
          <ac:picMkLst>
            <pc:docMk/>
            <pc:sldMk cId="3431256432" sldId="1069"/>
            <ac:picMk id="1026" creationId="{2741BB2C-9BB8-CB63-35AE-0EDCAF4019B2}"/>
          </ac:picMkLst>
        </pc:picChg>
        <pc:picChg chg="mod">
          <ac:chgData name="Palit, Tapti" userId="dec6fbcd-7598-406a-8cbf-504d4a3bac15" providerId="ADAL" clId="{ECD42228-5B96-4A72-B268-C46DF994E6B7}" dt="2024-01-28T04:30:00.579" v="67994" actId="1076"/>
          <ac:picMkLst>
            <pc:docMk/>
            <pc:sldMk cId="3431256432" sldId="1069"/>
            <ac:picMk id="1028" creationId="{1741705E-DA8B-1AEC-6BF6-D4A5135A8EC8}"/>
          </ac:picMkLst>
        </pc:picChg>
        <pc:picChg chg="mod">
          <ac:chgData name="Palit, Tapti" userId="dec6fbcd-7598-406a-8cbf-504d4a3bac15" providerId="ADAL" clId="{ECD42228-5B96-4A72-B268-C46DF994E6B7}" dt="2024-01-28T04:30:00.579" v="67994" actId="1076"/>
          <ac:picMkLst>
            <pc:docMk/>
            <pc:sldMk cId="3431256432" sldId="1069"/>
            <ac:picMk id="1030" creationId="{8D78B493-7ED8-F252-68E5-27303818D863}"/>
          </ac:picMkLst>
        </pc:picChg>
      </pc:sldChg>
      <pc:sldChg chg="add del">
        <pc:chgData name="Palit, Tapti" userId="dec6fbcd-7598-406a-8cbf-504d4a3bac15" providerId="ADAL" clId="{ECD42228-5B96-4A72-B268-C46DF994E6B7}" dt="2024-01-27T21:06:25.070" v="64690" actId="47"/>
        <pc:sldMkLst>
          <pc:docMk/>
          <pc:sldMk cId="3925407820" sldId="1069"/>
        </pc:sldMkLst>
      </pc:sldChg>
      <pc:sldChg chg="delSp add del">
        <pc:chgData name="Palit, Tapti" userId="dec6fbcd-7598-406a-8cbf-504d4a3bac15" providerId="ADAL" clId="{ECD42228-5B96-4A72-B268-C46DF994E6B7}" dt="2024-01-28T04:30:18.531" v="67999" actId="47"/>
        <pc:sldMkLst>
          <pc:docMk/>
          <pc:sldMk cId="197948664" sldId="1070"/>
        </pc:sldMkLst>
        <pc:spChg chg="del">
          <ac:chgData name="Palit, Tapti" userId="dec6fbcd-7598-406a-8cbf-504d4a3bac15" providerId="ADAL" clId="{ECD42228-5B96-4A72-B268-C46DF994E6B7}" dt="2024-01-28T04:30:08.460" v="67995" actId="478"/>
          <ac:spMkLst>
            <pc:docMk/>
            <pc:sldMk cId="197948664" sldId="1070"/>
            <ac:spMk id="10" creationId="{D90FE0FB-9DF3-880E-9A32-CEFD9115E033}"/>
          </ac:spMkLst>
        </pc:spChg>
        <pc:spChg chg="del">
          <ac:chgData name="Palit, Tapti" userId="dec6fbcd-7598-406a-8cbf-504d4a3bac15" providerId="ADAL" clId="{ECD42228-5B96-4A72-B268-C46DF994E6B7}" dt="2024-01-28T04:30:08.460" v="67995" actId="478"/>
          <ac:spMkLst>
            <pc:docMk/>
            <pc:sldMk cId="197948664" sldId="1070"/>
            <ac:spMk id="11" creationId="{849223D1-9D6E-7B27-5A36-2E13FD48F731}"/>
          </ac:spMkLst>
        </pc:spChg>
        <pc:picChg chg="del">
          <ac:chgData name="Palit, Tapti" userId="dec6fbcd-7598-406a-8cbf-504d4a3bac15" providerId="ADAL" clId="{ECD42228-5B96-4A72-B268-C46DF994E6B7}" dt="2024-01-28T04:30:15.685" v="67997" actId="21"/>
          <ac:picMkLst>
            <pc:docMk/>
            <pc:sldMk cId="197948664" sldId="1070"/>
            <ac:picMk id="6" creationId="{C11430F6-2646-240E-BA12-D35D4D4BCE1C}"/>
          </ac:picMkLst>
        </pc:picChg>
        <pc:picChg chg="del">
          <ac:chgData name="Palit, Tapti" userId="dec6fbcd-7598-406a-8cbf-504d4a3bac15" providerId="ADAL" clId="{ECD42228-5B96-4A72-B268-C46DF994E6B7}" dt="2024-01-28T04:30:08.460" v="67995" actId="478"/>
          <ac:picMkLst>
            <pc:docMk/>
            <pc:sldMk cId="197948664" sldId="1070"/>
            <ac:picMk id="8" creationId="{366EC38B-CD37-A8CD-97A5-D043DFBCED5F}"/>
          </ac:picMkLst>
        </pc:picChg>
        <pc:picChg chg="del">
          <ac:chgData name="Palit, Tapti" userId="dec6fbcd-7598-406a-8cbf-504d4a3bac15" providerId="ADAL" clId="{ECD42228-5B96-4A72-B268-C46DF994E6B7}" dt="2024-01-28T04:30:08.460" v="67995" actId="478"/>
          <ac:picMkLst>
            <pc:docMk/>
            <pc:sldMk cId="197948664" sldId="1070"/>
            <ac:picMk id="9" creationId="{1E14B468-0131-AC3A-56B4-322FAFFF67D8}"/>
          </ac:picMkLst>
        </pc:picChg>
        <pc:picChg chg="del">
          <ac:chgData name="Palit, Tapti" userId="dec6fbcd-7598-406a-8cbf-504d4a3bac15" providerId="ADAL" clId="{ECD42228-5B96-4A72-B268-C46DF994E6B7}" dt="2024-01-28T04:30:08.460" v="67995" actId="478"/>
          <ac:picMkLst>
            <pc:docMk/>
            <pc:sldMk cId="197948664" sldId="1070"/>
            <ac:picMk id="1026" creationId="{2741BB2C-9BB8-CB63-35AE-0EDCAF4019B2}"/>
          </ac:picMkLst>
        </pc:picChg>
        <pc:picChg chg="del">
          <ac:chgData name="Palit, Tapti" userId="dec6fbcd-7598-406a-8cbf-504d4a3bac15" providerId="ADAL" clId="{ECD42228-5B96-4A72-B268-C46DF994E6B7}" dt="2024-01-28T04:30:08.460" v="67995" actId="478"/>
          <ac:picMkLst>
            <pc:docMk/>
            <pc:sldMk cId="197948664" sldId="1070"/>
            <ac:picMk id="1028" creationId="{1741705E-DA8B-1AEC-6BF6-D4A5135A8EC8}"/>
          </ac:picMkLst>
        </pc:picChg>
        <pc:picChg chg="del">
          <ac:chgData name="Palit, Tapti" userId="dec6fbcd-7598-406a-8cbf-504d4a3bac15" providerId="ADAL" clId="{ECD42228-5B96-4A72-B268-C46DF994E6B7}" dt="2024-01-28T04:30:08.460" v="67995" actId="478"/>
          <ac:picMkLst>
            <pc:docMk/>
            <pc:sldMk cId="197948664" sldId="1070"/>
            <ac:picMk id="1030" creationId="{8D78B493-7ED8-F252-68E5-27303818D863}"/>
          </ac:picMkLst>
        </pc:picChg>
      </pc:sldChg>
      <pc:sldChg chg="add del mod modShow">
        <pc:chgData name="Palit, Tapti" userId="dec6fbcd-7598-406a-8cbf-504d4a3bac15" providerId="ADAL" clId="{ECD42228-5B96-4A72-B268-C46DF994E6B7}" dt="2024-01-28T03:44:01.241" v="67437" actId="47"/>
        <pc:sldMkLst>
          <pc:docMk/>
          <pc:sldMk cId="313556067" sldId="1071"/>
        </pc:sldMkLst>
      </pc:sldChg>
      <pc:sldChg chg="modSp add del modAnim">
        <pc:chgData name="Palit, Tapti" userId="dec6fbcd-7598-406a-8cbf-504d4a3bac15" providerId="ADAL" clId="{ECD42228-5B96-4A72-B268-C46DF994E6B7}" dt="2024-01-27T21:30:06.770" v="65329" actId="2696"/>
        <pc:sldMkLst>
          <pc:docMk/>
          <pc:sldMk cId="1815959302" sldId="1071"/>
        </pc:sldMkLst>
        <pc:spChg chg="mod">
          <ac:chgData name="Palit, Tapti" userId="dec6fbcd-7598-406a-8cbf-504d4a3bac15" providerId="ADAL" clId="{ECD42228-5B96-4A72-B268-C46DF994E6B7}" dt="2024-01-27T21:28:21.496" v="65328" actId="20577"/>
          <ac:spMkLst>
            <pc:docMk/>
            <pc:sldMk cId="1815959302" sldId="1071"/>
            <ac:spMk id="3" creationId="{718731F3-A54E-5387-C447-464520FADB53}"/>
          </ac:spMkLst>
        </pc:spChg>
      </pc:sldChg>
      <pc:sldChg chg="addSp delSp modSp add mod ord delAnim modAnim">
        <pc:chgData name="Palit, Tapti" userId="dec6fbcd-7598-406a-8cbf-504d4a3bac15" providerId="ADAL" clId="{ECD42228-5B96-4A72-B268-C46DF994E6B7}" dt="2024-02-09T04:45:15.833" v="104506" actId="478"/>
        <pc:sldMkLst>
          <pc:docMk/>
          <pc:sldMk cId="968843865" sldId="1072"/>
        </pc:sldMkLst>
        <pc:spChg chg="add mod">
          <ac:chgData name="Palit, Tapti" userId="dec6fbcd-7598-406a-8cbf-504d4a3bac15" providerId="ADAL" clId="{ECD42228-5B96-4A72-B268-C46DF994E6B7}" dt="2024-01-30T07:09:40.049" v="90851"/>
          <ac:spMkLst>
            <pc:docMk/>
            <pc:sldMk cId="968843865" sldId="1072"/>
            <ac:spMk id="2" creationId="{857E6696-25E8-97FA-0FCE-292CBE3B8898}"/>
          </ac:spMkLst>
        </pc:spChg>
        <pc:spChg chg="mod">
          <ac:chgData name="Palit, Tapti" userId="dec6fbcd-7598-406a-8cbf-504d4a3bac15" providerId="ADAL" clId="{ECD42228-5B96-4A72-B268-C46DF994E6B7}" dt="2024-01-28T04:41:21.413" v="68352"/>
          <ac:spMkLst>
            <pc:docMk/>
            <pc:sldMk cId="968843865" sldId="1072"/>
            <ac:spMk id="3" creationId="{718731F3-A54E-5387-C447-464520FADB53}"/>
          </ac:spMkLst>
        </pc:spChg>
        <pc:spChg chg="mod">
          <ac:chgData name="Palit, Tapti" userId="dec6fbcd-7598-406a-8cbf-504d4a3bac15" providerId="ADAL" clId="{ECD42228-5B96-4A72-B268-C46DF994E6B7}" dt="2024-01-30T04:12:23.719" v="86118" actId="20577"/>
          <ac:spMkLst>
            <pc:docMk/>
            <pc:sldMk cId="968843865" sldId="1072"/>
            <ac:spMk id="6" creationId="{CDF54C75-8E57-C212-0645-30E19DBAEFC3}"/>
          </ac:spMkLst>
        </pc:spChg>
        <pc:spChg chg="add del mod">
          <ac:chgData name="Palit, Tapti" userId="dec6fbcd-7598-406a-8cbf-504d4a3bac15" providerId="ADAL" clId="{ECD42228-5B96-4A72-B268-C46DF994E6B7}" dt="2024-02-09T04:45:15.833" v="104506" actId="478"/>
          <ac:spMkLst>
            <pc:docMk/>
            <pc:sldMk cId="968843865" sldId="1072"/>
            <ac:spMk id="7" creationId="{E23782BC-B64B-36C9-9B4B-FFFA16767478}"/>
          </ac:spMkLst>
        </pc:spChg>
        <pc:spChg chg="add mod">
          <ac:chgData name="Palit, Tapti" userId="dec6fbcd-7598-406a-8cbf-504d4a3bac15" providerId="ADAL" clId="{ECD42228-5B96-4A72-B268-C46DF994E6B7}" dt="2024-01-30T04:22:16.017" v="86207"/>
          <ac:spMkLst>
            <pc:docMk/>
            <pc:sldMk cId="968843865" sldId="1072"/>
            <ac:spMk id="8" creationId="{CEC2E400-5475-EDB2-B2CA-A3D577904B20}"/>
          </ac:spMkLst>
        </pc:spChg>
        <pc:spChg chg="mod">
          <ac:chgData name="Palit, Tapti" userId="dec6fbcd-7598-406a-8cbf-504d4a3bac15" providerId="ADAL" clId="{ECD42228-5B96-4A72-B268-C46DF994E6B7}" dt="2024-01-30T04:27:25.066" v="86313"/>
          <ac:spMkLst>
            <pc:docMk/>
            <pc:sldMk cId="968843865" sldId="1072"/>
            <ac:spMk id="11" creationId="{4641E877-7D99-1B68-6DA1-60090BABE691}"/>
          </ac:spMkLst>
        </pc:spChg>
        <pc:spChg chg="mod">
          <ac:chgData name="Palit, Tapti" userId="dec6fbcd-7598-406a-8cbf-504d4a3bac15" providerId="ADAL" clId="{ECD42228-5B96-4A72-B268-C46DF994E6B7}" dt="2024-01-30T04:27:25.066" v="86313"/>
          <ac:spMkLst>
            <pc:docMk/>
            <pc:sldMk cId="968843865" sldId="1072"/>
            <ac:spMk id="12" creationId="{D54E4580-5A20-6E3F-BD1B-56066E0C4FB2}"/>
          </ac:spMkLst>
        </pc:spChg>
        <pc:spChg chg="mod">
          <ac:chgData name="Palit, Tapti" userId="dec6fbcd-7598-406a-8cbf-504d4a3bac15" providerId="ADAL" clId="{ECD42228-5B96-4A72-B268-C46DF994E6B7}" dt="2024-01-30T04:27:25.066" v="86313"/>
          <ac:spMkLst>
            <pc:docMk/>
            <pc:sldMk cId="968843865" sldId="1072"/>
            <ac:spMk id="13" creationId="{35DB97C5-C8FF-3D09-F22C-E088898BB137}"/>
          </ac:spMkLst>
        </pc:spChg>
        <pc:spChg chg="mod">
          <ac:chgData name="Palit, Tapti" userId="dec6fbcd-7598-406a-8cbf-504d4a3bac15" providerId="ADAL" clId="{ECD42228-5B96-4A72-B268-C46DF994E6B7}" dt="2024-01-30T04:33:06.512" v="86360" actId="207"/>
          <ac:spMkLst>
            <pc:docMk/>
            <pc:sldMk cId="968843865" sldId="1072"/>
            <ac:spMk id="15" creationId="{A8E8CBCA-85E4-8786-7829-22ED5E726868}"/>
          </ac:spMkLst>
        </pc:spChg>
        <pc:spChg chg="del">
          <ac:chgData name="Palit, Tapti" userId="dec6fbcd-7598-406a-8cbf-504d4a3bac15" providerId="ADAL" clId="{ECD42228-5B96-4A72-B268-C46DF994E6B7}" dt="2024-01-30T04:27:24.701" v="86312" actId="478"/>
          <ac:spMkLst>
            <pc:docMk/>
            <pc:sldMk cId="968843865" sldId="1072"/>
            <ac:spMk id="30" creationId="{11D4ADC7-21B9-08B4-25A4-8EEFFD3ACAF2}"/>
          </ac:spMkLst>
        </pc:spChg>
        <pc:spChg chg="del">
          <ac:chgData name="Palit, Tapti" userId="dec6fbcd-7598-406a-8cbf-504d4a3bac15" providerId="ADAL" clId="{ECD42228-5B96-4A72-B268-C46DF994E6B7}" dt="2024-01-27T21:18:19.703" v="64931" actId="478"/>
          <ac:spMkLst>
            <pc:docMk/>
            <pc:sldMk cId="968843865" sldId="1072"/>
            <ac:spMk id="33" creationId="{6F8DDCDB-2BC0-4664-5DDC-E0969FF063B5}"/>
          </ac:spMkLst>
        </pc:spChg>
        <pc:spChg chg="mod">
          <ac:chgData name="Palit, Tapti" userId="dec6fbcd-7598-406a-8cbf-504d4a3bac15" providerId="ADAL" clId="{ECD42228-5B96-4A72-B268-C46DF994E6B7}" dt="2024-01-27T21:24:00.175" v="65069" actId="1076"/>
          <ac:spMkLst>
            <pc:docMk/>
            <pc:sldMk cId="968843865" sldId="1072"/>
            <ac:spMk id="45" creationId="{182D6F96-B93F-75AB-32DF-9492EF38914C}"/>
          </ac:spMkLst>
        </pc:spChg>
        <pc:spChg chg="del">
          <ac:chgData name="Palit, Tapti" userId="dec6fbcd-7598-406a-8cbf-504d4a3bac15" providerId="ADAL" clId="{ECD42228-5B96-4A72-B268-C46DF994E6B7}" dt="2024-01-27T21:18:16.988" v="64930" actId="478"/>
          <ac:spMkLst>
            <pc:docMk/>
            <pc:sldMk cId="968843865" sldId="1072"/>
            <ac:spMk id="46" creationId="{9715DB38-9550-104E-AAEA-4D661B3F9D39}"/>
          </ac:spMkLst>
        </pc:spChg>
        <pc:grpChg chg="add mod">
          <ac:chgData name="Palit, Tapti" userId="dec6fbcd-7598-406a-8cbf-504d4a3bac15" providerId="ADAL" clId="{ECD42228-5B96-4A72-B268-C46DF994E6B7}" dt="2024-01-30T04:27:25.066" v="86313"/>
          <ac:grpSpMkLst>
            <pc:docMk/>
            <pc:sldMk cId="968843865" sldId="1072"/>
            <ac:grpSpMk id="9" creationId="{70465515-173A-04E3-CC57-57FA31B6A982}"/>
          </ac:grpSpMkLst>
        </pc:grpChg>
        <pc:graphicFrameChg chg="del modGraphic">
          <ac:chgData name="Palit, Tapti" userId="dec6fbcd-7598-406a-8cbf-504d4a3bac15" providerId="ADAL" clId="{ECD42228-5B96-4A72-B268-C46DF994E6B7}" dt="2024-01-30T04:27:20.683" v="86311" actId="478"/>
          <ac:graphicFrameMkLst>
            <pc:docMk/>
            <pc:sldMk cId="968843865" sldId="1072"/>
            <ac:graphicFrameMk id="2" creationId="{4498D35B-E7A5-4947-5802-D6A575F62626}"/>
          </ac:graphicFrameMkLst>
        </pc:graphicFrameChg>
        <pc:graphicFrameChg chg="del">
          <ac:chgData name="Palit, Tapti" userId="dec6fbcd-7598-406a-8cbf-504d4a3bac15" providerId="ADAL" clId="{ECD42228-5B96-4A72-B268-C46DF994E6B7}" dt="2024-01-27T21:18:16.988" v="64930" actId="478"/>
          <ac:graphicFrameMkLst>
            <pc:docMk/>
            <pc:sldMk cId="968843865" sldId="1072"/>
            <ac:graphicFrameMk id="28" creationId="{7A06F78A-A30D-EA99-2E4E-624D76067CB7}"/>
          </ac:graphicFrameMkLst>
        </pc:graphicFrameChg>
        <pc:cxnChg chg="mod">
          <ac:chgData name="Palit, Tapti" userId="dec6fbcd-7598-406a-8cbf-504d4a3bac15" providerId="ADAL" clId="{ECD42228-5B96-4A72-B268-C46DF994E6B7}" dt="2024-01-30T04:27:32.595" v="86314" actId="14100"/>
          <ac:cxnSpMkLst>
            <pc:docMk/>
            <pc:sldMk cId="968843865" sldId="1072"/>
            <ac:cxnSpMk id="10" creationId="{9E94C896-B232-9692-30F5-7EADDBA316F1}"/>
          </ac:cxnSpMkLst>
        </pc:cxnChg>
        <pc:cxnChg chg="del mod">
          <ac:chgData name="Palit, Tapti" userId="dec6fbcd-7598-406a-8cbf-504d4a3bac15" providerId="ADAL" clId="{ECD42228-5B96-4A72-B268-C46DF994E6B7}" dt="2024-01-27T21:18:16.988" v="64930" actId="478"/>
          <ac:cxnSpMkLst>
            <pc:docMk/>
            <pc:sldMk cId="968843865" sldId="1072"/>
            <ac:cxnSpMk id="12" creationId="{B7D84180-1A4B-8131-B469-70328178D2E9}"/>
          </ac:cxnSpMkLst>
        </pc:cxnChg>
        <pc:cxnChg chg="mod">
          <ac:chgData name="Palit, Tapti" userId="dec6fbcd-7598-406a-8cbf-504d4a3bac15" providerId="ADAL" clId="{ECD42228-5B96-4A72-B268-C46DF994E6B7}" dt="2024-01-30T04:27:25.066" v="86313"/>
          <ac:cxnSpMkLst>
            <pc:docMk/>
            <pc:sldMk cId="968843865" sldId="1072"/>
            <ac:cxnSpMk id="14" creationId="{73DF7893-716D-C805-96EF-032B6481DE4B}"/>
          </ac:cxnSpMkLst>
        </pc:cxnChg>
      </pc:sldChg>
      <pc:sldChg chg="addSp delSp modSp add mod ord delAnim modAnim addCm delCm">
        <pc:chgData name="Palit, Tapti" userId="dec6fbcd-7598-406a-8cbf-504d4a3bac15" providerId="ADAL" clId="{ECD42228-5B96-4A72-B268-C46DF994E6B7}" dt="2024-02-11T18:09:44.788" v="111224"/>
        <pc:sldMkLst>
          <pc:docMk/>
          <pc:sldMk cId="2966847284" sldId="1073"/>
        </pc:sldMkLst>
        <pc:spChg chg="add mod">
          <ac:chgData name="Palit, Tapti" userId="dec6fbcd-7598-406a-8cbf-504d4a3bac15" providerId="ADAL" clId="{ECD42228-5B96-4A72-B268-C46DF994E6B7}" dt="2024-01-30T04:22:11.966" v="86206" actId="20577"/>
          <ac:spMkLst>
            <pc:docMk/>
            <pc:sldMk cId="2966847284" sldId="1073"/>
            <ac:spMk id="2" creationId="{3548C24C-1FFF-6A53-CEBA-319A68CB8437}"/>
          </ac:spMkLst>
        </pc:spChg>
        <pc:spChg chg="mod">
          <ac:chgData name="Palit, Tapti" userId="dec6fbcd-7598-406a-8cbf-504d4a3bac15" providerId="ADAL" clId="{ECD42228-5B96-4A72-B268-C46DF994E6B7}" dt="2024-01-28T04:41:16.189" v="68349" actId="20577"/>
          <ac:spMkLst>
            <pc:docMk/>
            <pc:sldMk cId="2966847284" sldId="1073"/>
            <ac:spMk id="3" creationId="{718731F3-A54E-5387-C447-464520FADB53}"/>
          </ac:spMkLst>
        </pc:spChg>
        <pc:spChg chg="mod">
          <ac:chgData name="Palit, Tapti" userId="dec6fbcd-7598-406a-8cbf-504d4a3bac15" providerId="ADAL" clId="{ECD42228-5B96-4A72-B268-C46DF994E6B7}" dt="2024-01-30T04:12:15.358" v="86116" actId="20577"/>
          <ac:spMkLst>
            <pc:docMk/>
            <pc:sldMk cId="2966847284" sldId="1073"/>
            <ac:spMk id="6" creationId="{CDF54C75-8E57-C212-0645-30E19DBAEFC3}"/>
          </ac:spMkLst>
        </pc:spChg>
        <pc:spChg chg="del mod">
          <ac:chgData name="Palit, Tapti" userId="dec6fbcd-7598-406a-8cbf-504d4a3bac15" providerId="ADAL" clId="{ECD42228-5B96-4A72-B268-C46DF994E6B7}" dt="2024-02-09T04:44:10.215" v="104500" actId="478"/>
          <ac:spMkLst>
            <pc:docMk/>
            <pc:sldMk cId="2966847284" sldId="1073"/>
            <ac:spMk id="7" creationId="{E23782BC-B64B-36C9-9B4B-FFFA16767478}"/>
          </ac:spMkLst>
        </pc:spChg>
        <pc:spChg chg="del">
          <ac:chgData name="Palit, Tapti" userId="dec6fbcd-7598-406a-8cbf-504d4a3bac15" providerId="ADAL" clId="{ECD42228-5B96-4A72-B268-C46DF994E6B7}" dt="2024-01-27T21:19:11.583" v="64947" actId="478"/>
          <ac:spMkLst>
            <pc:docMk/>
            <pc:sldMk cId="2966847284" sldId="1073"/>
            <ac:spMk id="30" creationId="{11D4ADC7-21B9-08B4-25A4-8EEFFD3ACAF2}"/>
          </ac:spMkLst>
        </pc:spChg>
        <pc:spChg chg="mod">
          <ac:chgData name="Palit, Tapti" userId="dec6fbcd-7598-406a-8cbf-504d4a3bac15" providerId="ADAL" clId="{ECD42228-5B96-4A72-B268-C46DF994E6B7}" dt="2024-01-29T15:36:34.605" v="79146" actId="1076"/>
          <ac:spMkLst>
            <pc:docMk/>
            <pc:sldMk cId="2966847284" sldId="1073"/>
            <ac:spMk id="45" creationId="{182D6F96-B93F-75AB-32DF-9492EF38914C}"/>
          </ac:spMkLst>
        </pc:spChg>
        <pc:graphicFrameChg chg="del">
          <ac:chgData name="Palit, Tapti" userId="dec6fbcd-7598-406a-8cbf-504d4a3bac15" providerId="ADAL" clId="{ECD42228-5B96-4A72-B268-C46DF994E6B7}" dt="2024-01-27T21:19:11.583" v="64947" actId="478"/>
          <ac:graphicFrameMkLst>
            <pc:docMk/>
            <pc:sldMk cId="2966847284" sldId="1073"/>
            <ac:graphicFrameMk id="2" creationId="{4498D35B-E7A5-4947-5802-D6A575F62626}"/>
          </ac:graphicFrameMkLst>
        </pc:graphicFrameChg>
        <pc:cxnChg chg="del mod">
          <ac:chgData name="Palit, Tapti" userId="dec6fbcd-7598-406a-8cbf-504d4a3bac15" providerId="ADAL" clId="{ECD42228-5B96-4A72-B268-C46DF994E6B7}" dt="2024-01-27T21:19:11.583" v="64947" actId="478"/>
          <ac:cxnSpMkLst>
            <pc:docMk/>
            <pc:sldMk cId="2966847284" sldId="1073"/>
            <ac:cxnSpMk id="10" creationId="{9E94C896-B232-9692-30F5-7EADDBA316F1}"/>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09:44.788" v="111224"/>
              <pc2:cmMkLst xmlns:pc2="http://schemas.microsoft.com/office/powerpoint/2019/9/main/command">
                <pc:docMk/>
                <pc:sldMk cId="2966847284" sldId="1073"/>
                <pc2:cmMk id="{449EF6B7-F298-4773-A84E-D3F173C66E92}"/>
              </pc2:cmMkLst>
            </pc226:cmChg>
            <pc226:cmChg xmlns:pc226="http://schemas.microsoft.com/office/powerpoint/2022/06/main/command" chg="add del">
              <pc226:chgData name="Palit, Tapti" userId="dec6fbcd-7598-406a-8cbf-504d4a3bac15" providerId="ADAL" clId="{ECD42228-5B96-4A72-B268-C46DF994E6B7}" dt="2024-02-07T12:38:58.899" v="100416"/>
              <pc2:cmMkLst xmlns:pc2="http://schemas.microsoft.com/office/powerpoint/2019/9/main/command">
                <pc:docMk/>
                <pc:sldMk cId="2966847284" sldId="1073"/>
                <pc2:cmMk id="{07682AE0-6E94-4230-9D56-10E8DCD74A49}"/>
              </pc2:cmMkLst>
            </pc226:cmChg>
          </p:ext>
        </pc:extLst>
      </pc:sldChg>
      <pc:sldChg chg="addSp delSp modSp add mod modAnim modNotesTx">
        <pc:chgData name="Palit, Tapti" userId="dec6fbcd-7598-406a-8cbf-504d4a3bac15" providerId="ADAL" clId="{ECD42228-5B96-4A72-B268-C46DF994E6B7}" dt="2024-02-11T18:10:27.694" v="111402" actId="20577"/>
        <pc:sldMkLst>
          <pc:docMk/>
          <pc:sldMk cId="1203570601" sldId="1074"/>
        </pc:sldMkLst>
        <pc:spChg chg="add mod">
          <ac:chgData name="Palit, Tapti" userId="dec6fbcd-7598-406a-8cbf-504d4a3bac15" providerId="ADAL" clId="{ECD42228-5B96-4A72-B268-C46DF994E6B7}" dt="2024-02-09T04:08:52.083" v="104299"/>
          <ac:spMkLst>
            <pc:docMk/>
            <pc:sldMk cId="1203570601" sldId="1074"/>
            <ac:spMk id="2" creationId="{936F3FB9-4C01-B253-65C3-959377959BE9}"/>
          </ac:spMkLst>
        </pc:spChg>
        <pc:spChg chg="mod">
          <ac:chgData name="Palit, Tapti" userId="dec6fbcd-7598-406a-8cbf-504d4a3bac15" providerId="ADAL" clId="{ECD42228-5B96-4A72-B268-C46DF994E6B7}" dt="2024-01-28T04:41:31.304" v="68363" actId="20577"/>
          <ac:spMkLst>
            <pc:docMk/>
            <pc:sldMk cId="1203570601" sldId="1074"/>
            <ac:spMk id="3" creationId="{718731F3-A54E-5387-C447-464520FADB53}"/>
          </ac:spMkLst>
        </pc:spChg>
        <pc:spChg chg="mod">
          <ac:chgData name="Palit, Tapti" userId="dec6fbcd-7598-406a-8cbf-504d4a3bac15" providerId="ADAL" clId="{ECD42228-5B96-4A72-B268-C46DF994E6B7}" dt="2024-01-30T16:57:03.723" v="93296" actId="20577"/>
          <ac:spMkLst>
            <pc:docMk/>
            <pc:sldMk cId="1203570601" sldId="1074"/>
            <ac:spMk id="5" creationId="{1BC53F30-C203-72B8-3A38-941DF8B40443}"/>
          </ac:spMkLst>
        </pc:spChg>
        <pc:spChg chg="mod">
          <ac:chgData name="Palit, Tapti" userId="dec6fbcd-7598-406a-8cbf-504d4a3bac15" providerId="ADAL" clId="{ECD42228-5B96-4A72-B268-C46DF994E6B7}" dt="2024-01-30T04:13:48.777" v="86132" actId="207"/>
          <ac:spMkLst>
            <pc:docMk/>
            <pc:sldMk cId="1203570601" sldId="1074"/>
            <ac:spMk id="6" creationId="{CDF54C75-8E57-C212-0645-30E19DBAEFC3}"/>
          </ac:spMkLst>
        </pc:spChg>
        <pc:spChg chg="add del mod">
          <ac:chgData name="Palit, Tapti" userId="dec6fbcd-7598-406a-8cbf-504d4a3bac15" providerId="ADAL" clId="{ECD42228-5B96-4A72-B268-C46DF994E6B7}" dt="2024-01-30T15:44:12.075" v="91832" actId="478"/>
          <ac:spMkLst>
            <pc:docMk/>
            <pc:sldMk cId="1203570601" sldId="1074"/>
            <ac:spMk id="7" creationId="{CAFFEAC9-FDAA-3225-F86B-AFDF3979D6AF}"/>
          </ac:spMkLst>
        </pc:spChg>
        <pc:spChg chg="add mod">
          <ac:chgData name="Palit, Tapti" userId="dec6fbcd-7598-406a-8cbf-504d4a3bac15" providerId="ADAL" clId="{ECD42228-5B96-4A72-B268-C46DF994E6B7}" dt="2024-02-09T16:34:49.169" v="105663" actId="1076"/>
          <ac:spMkLst>
            <pc:docMk/>
            <pc:sldMk cId="1203570601" sldId="1074"/>
            <ac:spMk id="7" creationId="{CB3E8DF3-2390-C949-9861-D26DC8AA33EF}"/>
          </ac:spMkLst>
        </pc:spChg>
        <pc:spChg chg="add mod">
          <ac:chgData name="Palit, Tapti" userId="dec6fbcd-7598-406a-8cbf-504d4a3bac15" providerId="ADAL" clId="{ECD42228-5B96-4A72-B268-C46DF994E6B7}" dt="2024-01-30T04:13:33.130" v="86128" actId="14100"/>
          <ac:spMkLst>
            <pc:docMk/>
            <pc:sldMk cId="1203570601" sldId="1074"/>
            <ac:spMk id="8" creationId="{61043ABA-BFAE-5505-11F7-63B5E300C029}"/>
          </ac:spMkLst>
        </pc:spChg>
        <pc:spChg chg="add mod">
          <ac:chgData name="Palit, Tapti" userId="dec6fbcd-7598-406a-8cbf-504d4a3bac15" providerId="ADAL" clId="{ECD42228-5B96-4A72-B268-C46DF994E6B7}" dt="2024-01-30T04:22:22.041" v="86211"/>
          <ac:spMkLst>
            <pc:docMk/>
            <pc:sldMk cId="1203570601" sldId="1074"/>
            <ac:spMk id="11" creationId="{CC6231A1-5F1E-D834-1AD1-1F21575EBA53}"/>
          </ac:spMkLst>
        </pc:spChg>
        <pc:spChg chg="add del mod">
          <ac:chgData name="Palit, Tapti" userId="dec6fbcd-7598-406a-8cbf-504d4a3bac15" providerId="ADAL" clId="{ECD42228-5B96-4A72-B268-C46DF994E6B7}" dt="2024-01-30T04:12:55.110" v="86124" actId="478"/>
          <ac:spMkLst>
            <pc:docMk/>
            <pc:sldMk cId="1203570601" sldId="1074"/>
            <ac:spMk id="13" creationId="{3DA41AF3-A5B5-D6F7-2BD1-F5D561B29C93}"/>
          </ac:spMkLst>
        </pc:spChg>
        <pc:spChg chg="add mod">
          <ac:chgData name="Palit, Tapti" userId="dec6fbcd-7598-406a-8cbf-504d4a3bac15" providerId="ADAL" clId="{ECD42228-5B96-4A72-B268-C46DF994E6B7}" dt="2024-01-30T04:29:42.192" v="86336"/>
          <ac:spMkLst>
            <pc:docMk/>
            <pc:sldMk cId="1203570601" sldId="1074"/>
            <ac:spMk id="14" creationId="{14ECDB66-6F32-35FF-123F-DEEF585214F7}"/>
          </ac:spMkLst>
        </pc:spChg>
        <pc:spChg chg="add mod">
          <ac:chgData name="Palit, Tapti" userId="dec6fbcd-7598-406a-8cbf-504d4a3bac15" providerId="ADAL" clId="{ECD42228-5B96-4A72-B268-C46DF994E6B7}" dt="2024-01-30T04:29:42.192" v="86336"/>
          <ac:spMkLst>
            <pc:docMk/>
            <pc:sldMk cId="1203570601" sldId="1074"/>
            <ac:spMk id="15" creationId="{98052916-6668-91AE-9D92-AC6C40E9BA29}"/>
          </ac:spMkLst>
        </pc:spChg>
        <pc:spChg chg="mod">
          <ac:chgData name="Palit, Tapti" userId="dec6fbcd-7598-406a-8cbf-504d4a3bac15" providerId="ADAL" clId="{ECD42228-5B96-4A72-B268-C46DF994E6B7}" dt="2024-01-30T04:29:42.192" v="86336"/>
          <ac:spMkLst>
            <pc:docMk/>
            <pc:sldMk cId="1203570601" sldId="1074"/>
            <ac:spMk id="17" creationId="{23CC134D-0844-CFB2-0E14-94F812BE3445}"/>
          </ac:spMkLst>
        </pc:spChg>
        <pc:spChg chg="mod">
          <ac:chgData name="Palit, Tapti" userId="dec6fbcd-7598-406a-8cbf-504d4a3bac15" providerId="ADAL" clId="{ECD42228-5B96-4A72-B268-C46DF994E6B7}" dt="2024-01-30T04:29:42.192" v="86336"/>
          <ac:spMkLst>
            <pc:docMk/>
            <pc:sldMk cId="1203570601" sldId="1074"/>
            <ac:spMk id="18" creationId="{C07E8D38-2F8A-86FD-4991-351ED9C3A1C9}"/>
          </ac:spMkLst>
        </pc:spChg>
        <pc:spChg chg="mod">
          <ac:chgData name="Palit, Tapti" userId="dec6fbcd-7598-406a-8cbf-504d4a3bac15" providerId="ADAL" clId="{ECD42228-5B96-4A72-B268-C46DF994E6B7}" dt="2024-01-30T04:29:42.192" v="86336"/>
          <ac:spMkLst>
            <pc:docMk/>
            <pc:sldMk cId="1203570601" sldId="1074"/>
            <ac:spMk id="19" creationId="{4EA0E967-C894-9C99-0C8F-1A2009E5C055}"/>
          </ac:spMkLst>
        </pc:spChg>
        <pc:spChg chg="mod">
          <ac:chgData name="Palit, Tapti" userId="dec6fbcd-7598-406a-8cbf-504d4a3bac15" providerId="ADAL" clId="{ECD42228-5B96-4A72-B268-C46DF994E6B7}" dt="2024-01-30T04:33:16.958" v="86363" actId="207"/>
          <ac:spMkLst>
            <pc:docMk/>
            <pc:sldMk cId="1203570601" sldId="1074"/>
            <ac:spMk id="21" creationId="{4CA46975-8E96-17F9-DAAD-DF5C2D73AE5F}"/>
          </ac:spMkLst>
        </pc:spChg>
        <pc:spChg chg="add del mod">
          <ac:chgData name="Palit, Tapti" userId="dec6fbcd-7598-406a-8cbf-504d4a3bac15" providerId="ADAL" clId="{ECD42228-5B96-4A72-B268-C46DF994E6B7}" dt="2024-02-09T04:09:15.116" v="104301" actId="478"/>
          <ac:spMkLst>
            <pc:docMk/>
            <pc:sldMk cId="1203570601" sldId="1074"/>
            <ac:spMk id="22" creationId="{5A43CD09-1372-53F1-538F-6960FBB066D4}"/>
          </ac:spMkLst>
        </pc:spChg>
        <pc:spChg chg="mod">
          <ac:chgData name="Palit, Tapti" userId="dec6fbcd-7598-406a-8cbf-504d4a3bac15" providerId="ADAL" clId="{ECD42228-5B96-4A72-B268-C46DF994E6B7}" dt="2024-01-30T04:29:42.192" v="86336"/>
          <ac:spMkLst>
            <pc:docMk/>
            <pc:sldMk cId="1203570601" sldId="1074"/>
            <ac:spMk id="25" creationId="{3AE8EED3-F7CF-7C4B-469D-FE5176030589}"/>
          </ac:spMkLst>
        </pc:spChg>
        <pc:spChg chg="mod">
          <ac:chgData name="Palit, Tapti" userId="dec6fbcd-7598-406a-8cbf-504d4a3bac15" providerId="ADAL" clId="{ECD42228-5B96-4A72-B268-C46DF994E6B7}" dt="2024-01-30T04:29:42.192" v="86336"/>
          <ac:spMkLst>
            <pc:docMk/>
            <pc:sldMk cId="1203570601" sldId="1074"/>
            <ac:spMk id="27" creationId="{643D003F-D88A-706E-965E-F6801A869BCA}"/>
          </ac:spMkLst>
        </pc:spChg>
        <pc:spChg chg="mod">
          <ac:chgData name="Palit, Tapti" userId="dec6fbcd-7598-406a-8cbf-504d4a3bac15" providerId="ADAL" clId="{ECD42228-5B96-4A72-B268-C46DF994E6B7}" dt="2024-01-30T04:29:42.192" v="86336"/>
          <ac:spMkLst>
            <pc:docMk/>
            <pc:sldMk cId="1203570601" sldId="1074"/>
            <ac:spMk id="29" creationId="{2C33F616-1A0F-0218-D83F-D756A8F99343}"/>
          </ac:spMkLst>
        </pc:spChg>
        <pc:spChg chg="del">
          <ac:chgData name="Palit, Tapti" userId="dec6fbcd-7598-406a-8cbf-504d4a3bac15" providerId="ADAL" clId="{ECD42228-5B96-4A72-B268-C46DF994E6B7}" dt="2024-01-30T04:29:28.052" v="86333" actId="478"/>
          <ac:spMkLst>
            <pc:docMk/>
            <pc:sldMk cId="1203570601" sldId="1074"/>
            <ac:spMk id="30" creationId="{11D4ADC7-21B9-08B4-25A4-8EEFFD3ACAF2}"/>
          </ac:spMkLst>
        </pc:spChg>
        <pc:spChg chg="mod">
          <ac:chgData name="Palit, Tapti" userId="dec6fbcd-7598-406a-8cbf-504d4a3bac15" providerId="ADAL" clId="{ECD42228-5B96-4A72-B268-C46DF994E6B7}" dt="2024-01-30T04:29:42.192" v="86336"/>
          <ac:spMkLst>
            <pc:docMk/>
            <pc:sldMk cId="1203570601" sldId="1074"/>
            <ac:spMk id="31" creationId="{55330609-34FF-FF43-4D63-1AEA6C310DED}"/>
          </ac:spMkLst>
        </pc:spChg>
        <pc:spChg chg="del">
          <ac:chgData name="Palit, Tapti" userId="dec6fbcd-7598-406a-8cbf-504d4a3bac15" providerId="ADAL" clId="{ECD42228-5B96-4A72-B268-C46DF994E6B7}" dt="2024-01-30T04:29:32.667" v="86335" actId="478"/>
          <ac:spMkLst>
            <pc:docMk/>
            <pc:sldMk cId="1203570601" sldId="1074"/>
            <ac:spMk id="33" creationId="{6F8DDCDB-2BC0-4664-5DDC-E0969FF063B5}"/>
          </ac:spMkLst>
        </pc:spChg>
        <pc:spChg chg="add del">
          <ac:chgData name="Palit, Tapti" userId="dec6fbcd-7598-406a-8cbf-504d4a3bac15" providerId="ADAL" clId="{ECD42228-5B96-4A72-B268-C46DF994E6B7}" dt="2024-02-09T04:09:15.116" v="104301" actId="478"/>
          <ac:spMkLst>
            <pc:docMk/>
            <pc:sldMk cId="1203570601" sldId="1074"/>
            <ac:spMk id="45" creationId="{182D6F96-B93F-75AB-32DF-9492EF38914C}"/>
          </ac:spMkLst>
        </pc:spChg>
        <pc:spChg chg="del">
          <ac:chgData name="Palit, Tapti" userId="dec6fbcd-7598-406a-8cbf-504d4a3bac15" providerId="ADAL" clId="{ECD42228-5B96-4A72-B268-C46DF994E6B7}" dt="2024-01-30T04:29:44.695" v="86337" actId="478"/>
          <ac:spMkLst>
            <pc:docMk/>
            <pc:sldMk cId="1203570601" sldId="1074"/>
            <ac:spMk id="46" creationId="{9715DB38-9550-104E-AAEA-4D661B3F9D39}"/>
          </ac:spMkLst>
        </pc:spChg>
        <pc:grpChg chg="add mod">
          <ac:chgData name="Palit, Tapti" userId="dec6fbcd-7598-406a-8cbf-504d4a3bac15" providerId="ADAL" clId="{ECD42228-5B96-4A72-B268-C46DF994E6B7}" dt="2024-01-30T04:29:42.192" v="86336"/>
          <ac:grpSpMkLst>
            <pc:docMk/>
            <pc:sldMk cId="1203570601" sldId="1074"/>
            <ac:grpSpMk id="16" creationId="{4C14669B-BE32-88C0-31B7-B9496F4D9628}"/>
          </ac:grpSpMkLst>
        </pc:grpChg>
        <pc:grpChg chg="add mod">
          <ac:chgData name="Palit, Tapti" userId="dec6fbcd-7598-406a-8cbf-504d4a3bac15" providerId="ADAL" clId="{ECD42228-5B96-4A72-B268-C46DF994E6B7}" dt="2024-01-30T04:29:42.192" v="86336"/>
          <ac:grpSpMkLst>
            <pc:docMk/>
            <pc:sldMk cId="1203570601" sldId="1074"/>
            <ac:grpSpMk id="23" creationId="{0767341D-65A9-3DF3-DF1D-484D76144DFE}"/>
          </ac:grpSpMkLst>
        </pc:grpChg>
        <pc:grpChg chg="mod">
          <ac:chgData name="Palit, Tapti" userId="dec6fbcd-7598-406a-8cbf-504d4a3bac15" providerId="ADAL" clId="{ECD42228-5B96-4A72-B268-C46DF994E6B7}" dt="2024-01-30T04:29:42.192" v="86336"/>
          <ac:grpSpMkLst>
            <pc:docMk/>
            <pc:sldMk cId="1203570601" sldId="1074"/>
            <ac:grpSpMk id="24" creationId="{111AC374-6695-A801-19E5-D7E8144A9406}"/>
          </ac:grpSpMkLst>
        </pc:grpChg>
        <pc:graphicFrameChg chg="del modGraphic">
          <ac:chgData name="Palit, Tapti" userId="dec6fbcd-7598-406a-8cbf-504d4a3bac15" providerId="ADAL" clId="{ECD42228-5B96-4A72-B268-C46DF994E6B7}" dt="2024-01-30T04:29:22.395" v="86332" actId="478"/>
          <ac:graphicFrameMkLst>
            <pc:docMk/>
            <pc:sldMk cId="1203570601" sldId="1074"/>
            <ac:graphicFrameMk id="2" creationId="{4498D35B-E7A5-4947-5802-D6A575F62626}"/>
          </ac:graphicFrameMkLst>
        </pc:graphicFrameChg>
        <pc:graphicFrameChg chg="del mod modGraphic">
          <ac:chgData name="Palit, Tapti" userId="dec6fbcd-7598-406a-8cbf-504d4a3bac15" providerId="ADAL" clId="{ECD42228-5B96-4A72-B268-C46DF994E6B7}" dt="2024-01-30T04:29:30.632" v="86334" actId="478"/>
          <ac:graphicFrameMkLst>
            <pc:docMk/>
            <pc:sldMk cId="1203570601" sldId="1074"/>
            <ac:graphicFrameMk id="28" creationId="{7A06F78A-A30D-EA99-2E4E-624D76067CB7}"/>
          </ac:graphicFrameMkLst>
        </pc:graphicFrameChg>
        <pc:picChg chg="add mod">
          <ac:chgData name="Palit, Tapti" userId="dec6fbcd-7598-406a-8cbf-504d4a3bac15" providerId="ADAL" clId="{ECD42228-5B96-4A72-B268-C46DF994E6B7}" dt="2024-01-30T04:13:41.529" v="86131" actId="1076"/>
          <ac:picMkLst>
            <pc:docMk/>
            <pc:sldMk cId="1203570601" sldId="1074"/>
            <ac:picMk id="9" creationId="{3619E278-48A0-6E71-88CF-0525634C3BE3}"/>
          </ac:picMkLst>
        </pc:picChg>
        <pc:cxnChg chg="add mod">
          <ac:chgData name="Palit, Tapti" userId="dec6fbcd-7598-406a-8cbf-504d4a3bac15" providerId="ADAL" clId="{ECD42228-5B96-4A72-B268-C46DF994E6B7}" dt="2024-02-09T04:08:52.083" v="104299"/>
          <ac:cxnSpMkLst>
            <pc:docMk/>
            <pc:sldMk cId="1203570601" sldId="1074"/>
            <ac:cxnSpMk id="4" creationId="{56B020EB-FBB0-02C3-786B-BD4CC15B427A}"/>
          </ac:cxnSpMkLst>
        </pc:cxnChg>
        <pc:cxnChg chg="add del mod">
          <ac:chgData name="Palit, Tapti" userId="dec6fbcd-7598-406a-8cbf-504d4a3bac15" providerId="ADAL" clId="{ECD42228-5B96-4A72-B268-C46DF994E6B7}" dt="2024-02-09T04:09:15.116" v="104301" actId="478"/>
          <ac:cxnSpMkLst>
            <pc:docMk/>
            <pc:sldMk cId="1203570601" sldId="1074"/>
            <ac:cxnSpMk id="10" creationId="{9E94C896-B232-9692-30F5-7EADDBA316F1}"/>
          </ac:cxnSpMkLst>
        </pc:cxnChg>
        <pc:cxnChg chg="add del mod">
          <ac:chgData name="Palit, Tapti" userId="dec6fbcd-7598-406a-8cbf-504d4a3bac15" providerId="ADAL" clId="{ECD42228-5B96-4A72-B268-C46DF994E6B7}" dt="2024-02-09T04:09:15.116" v="104301" actId="478"/>
          <ac:cxnSpMkLst>
            <pc:docMk/>
            <pc:sldMk cId="1203570601" sldId="1074"/>
            <ac:cxnSpMk id="12" creationId="{B7D84180-1A4B-8131-B469-70328178D2E9}"/>
          </ac:cxnSpMkLst>
        </pc:cxnChg>
        <pc:cxnChg chg="mod">
          <ac:chgData name="Palit, Tapti" userId="dec6fbcd-7598-406a-8cbf-504d4a3bac15" providerId="ADAL" clId="{ECD42228-5B96-4A72-B268-C46DF994E6B7}" dt="2024-01-30T04:29:42.192" v="86336"/>
          <ac:cxnSpMkLst>
            <pc:docMk/>
            <pc:sldMk cId="1203570601" sldId="1074"/>
            <ac:cxnSpMk id="20" creationId="{9FC0F10A-D470-2CF0-BA12-F44809FDAE8C}"/>
          </ac:cxnSpMkLst>
        </pc:cxnChg>
        <pc:cxnChg chg="mod">
          <ac:chgData name="Palit, Tapti" userId="dec6fbcd-7598-406a-8cbf-504d4a3bac15" providerId="ADAL" clId="{ECD42228-5B96-4A72-B268-C46DF994E6B7}" dt="2024-01-30T04:29:42.192" v="86336"/>
          <ac:cxnSpMkLst>
            <pc:docMk/>
            <pc:sldMk cId="1203570601" sldId="1074"/>
            <ac:cxnSpMk id="26" creationId="{6406F442-3404-35AA-490C-5F4A8D7C11EF}"/>
          </ac:cxnSpMkLst>
        </pc:cxnChg>
        <pc:cxnChg chg="mod">
          <ac:chgData name="Palit, Tapti" userId="dec6fbcd-7598-406a-8cbf-504d4a3bac15" providerId="ADAL" clId="{ECD42228-5B96-4A72-B268-C46DF994E6B7}" dt="2024-01-30T04:29:42.192" v="86336"/>
          <ac:cxnSpMkLst>
            <pc:docMk/>
            <pc:sldMk cId="1203570601" sldId="1074"/>
            <ac:cxnSpMk id="32" creationId="{2789B596-33F5-6430-0A75-4BBA8DEA970A}"/>
          </ac:cxnSpMkLst>
        </pc:cxnChg>
      </pc:sldChg>
      <pc:sldChg chg="add del">
        <pc:chgData name="Palit, Tapti" userId="dec6fbcd-7598-406a-8cbf-504d4a3bac15" providerId="ADAL" clId="{ECD42228-5B96-4A72-B268-C46DF994E6B7}" dt="2024-01-27T21:22:17.895" v="65066" actId="2890"/>
        <pc:sldMkLst>
          <pc:docMk/>
          <pc:sldMk cId="400970447" sldId="1075"/>
        </pc:sldMkLst>
      </pc:sldChg>
      <pc:sldChg chg="addSp delSp modSp add mod ord modNotesTx">
        <pc:chgData name="Palit, Tapti" userId="dec6fbcd-7598-406a-8cbf-504d4a3bac15" providerId="ADAL" clId="{ECD42228-5B96-4A72-B268-C46DF994E6B7}" dt="2024-02-09T05:09:28.506" v="104918"/>
        <pc:sldMkLst>
          <pc:docMk/>
          <pc:sldMk cId="3356062350" sldId="1075"/>
        </pc:sldMkLst>
        <pc:spChg chg="add mod">
          <ac:chgData name="Palit, Tapti" userId="dec6fbcd-7598-406a-8cbf-504d4a3bac15" providerId="ADAL" clId="{ECD42228-5B96-4A72-B268-C46DF994E6B7}" dt="2024-02-09T04:09:44.924" v="104307"/>
          <ac:spMkLst>
            <pc:docMk/>
            <pc:sldMk cId="3356062350" sldId="1075"/>
            <ac:spMk id="2" creationId="{9A9BAA4C-2FC7-AECC-8B52-B0CAC4E6A062}"/>
          </ac:spMkLst>
        </pc:spChg>
        <pc:spChg chg="mod">
          <ac:chgData name="Palit, Tapti" userId="dec6fbcd-7598-406a-8cbf-504d4a3bac15" providerId="ADAL" clId="{ECD42228-5B96-4A72-B268-C46DF994E6B7}" dt="2024-02-09T05:00:00.115" v="104561" actId="20577"/>
          <ac:spMkLst>
            <pc:docMk/>
            <pc:sldMk cId="3356062350" sldId="1075"/>
            <ac:spMk id="3" creationId="{718731F3-A54E-5387-C447-464520FADB53}"/>
          </ac:spMkLst>
        </pc:spChg>
        <pc:spChg chg="add del mod">
          <ac:chgData name="Palit, Tapti" userId="dec6fbcd-7598-406a-8cbf-504d4a3bac15" providerId="ADAL" clId="{ECD42228-5B96-4A72-B268-C46DF994E6B7}" dt="2024-02-09T04:45:21.248" v="104508" actId="478"/>
          <ac:spMkLst>
            <pc:docMk/>
            <pc:sldMk cId="3356062350" sldId="1075"/>
            <ac:spMk id="4" creationId="{6CE210EB-1D02-7135-3823-A32708393DBB}"/>
          </ac:spMkLst>
        </pc:spChg>
        <pc:spChg chg="add mod">
          <ac:chgData name="Palit, Tapti" userId="dec6fbcd-7598-406a-8cbf-504d4a3bac15" providerId="ADAL" clId="{ECD42228-5B96-4A72-B268-C46DF994E6B7}" dt="2024-02-09T05:09:28.506" v="104918"/>
          <ac:spMkLst>
            <pc:docMk/>
            <pc:sldMk cId="3356062350" sldId="1075"/>
            <ac:spMk id="6" creationId="{58120419-F44E-6F02-812E-94828AA972E5}"/>
          </ac:spMkLst>
        </pc:spChg>
        <pc:spChg chg="del mod">
          <ac:chgData name="Palit, Tapti" userId="dec6fbcd-7598-406a-8cbf-504d4a3bac15" providerId="ADAL" clId="{ECD42228-5B96-4A72-B268-C46DF994E6B7}" dt="2024-02-09T04:09:38.641" v="104306" actId="478"/>
          <ac:spMkLst>
            <pc:docMk/>
            <pc:sldMk cId="3356062350" sldId="1075"/>
            <ac:spMk id="6" creationId="{CDF54C75-8E57-C212-0645-30E19DBAEFC3}"/>
          </ac:spMkLst>
        </pc:spChg>
        <pc:spChg chg="add del mod">
          <ac:chgData name="Palit, Tapti" userId="dec6fbcd-7598-406a-8cbf-504d4a3bac15" providerId="ADAL" clId="{ECD42228-5B96-4A72-B268-C46DF994E6B7}" dt="2024-01-30T04:15:05.204" v="86139" actId="478"/>
          <ac:spMkLst>
            <pc:docMk/>
            <pc:sldMk cId="3356062350" sldId="1075"/>
            <ac:spMk id="7" creationId="{7DC66EAE-9146-21A3-8D0F-7FB944771934}"/>
          </ac:spMkLst>
        </pc:spChg>
        <pc:spChg chg="add del mod">
          <ac:chgData name="Palit, Tapti" userId="dec6fbcd-7598-406a-8cbf-504d4a3bac15" providerId="ADAL" clId="{ECD42228-5B96-4A72-B268-C46DF994E6B7}" dt="2024-02-09T04:09:30.484" v="104302" actId="478"/>
          <ac:spMkLst>
            <pc:docMk/>
            <pc:sldMk cId="3356062350" sldId="1075"/>
            <ac:spMk id="8" creationId="{0709F34A-D2CD-5048-442B-D90F8E321379}"/>
          </ac:spMkLst>
        </pc:spChg>
        <pc:spChg chg="add del mod">
          <ac:chgData name="Palit, Tapti" userId="dec6fbcd-7598-406a-8cbf-504d4a3bac15" providerId="ADAL" clId="{ECD42228-5B96-4A72-B268-C46DF994E6B7}" dt="2024-01-30T07:10:37.909" v="90853" actId="478"/>
          <ac:spMkLst>
            <pc:docMk/>
            <pc:sldMk cId="3356062350" sldId="1075"/>
            <ac:spMk id="10" creationId="{E047553F-3A04-81C7-EDA0-3CF4F9BC01D5}"/>
          </ac:spMkLst>
        </pc:spChg>
        <pc:spChg chg="add del mod">
          <ac:chgData name="Palit, Tapti" userId="dec6fbcd-7598-406a-8cbf-504d4a3bac15" providerId="ADAL" clId="{ECD42228-5B96-4A72-B268-C46DF994E6B7}" dt="2024-02-09T05:09:28.043" v="104917" actId="478"/>
          <ac:spMkLst>
            <pc:docMk/>
            <pc:sldMk cId="3356062350" sldId="1075"/>
            <ac:spMk id="12" creationId="{97B4176B-BDF1-64B9-66E1-2F5FB3113460}"/>
          </ac:spMkLst>
        </pc:spChg>
        <pc:spChg chg="del">
          <ac:chgData name="Palit, Tapti" userId="dec6fbcd-7598-406a-8cbf-504d4a3bac15" providerId="ADAL" clId="{ECD42228-5B96-4A72-B268-C46DF994E6B7}" dt="2024-01-27T21:31:31.780" v="65356" actId="478"/>
          <ac:spMkLst>
            <pc:docMk/>
            <pc:sldMk cId="3356062350" sldId="1075"/>
            <ac:spMk id="13" creationId="{3DA41AF3-A5B5-D6F7-2BD1-F5D561B29C93}"/>
          </ac:spMkLst>
        </pc:spChg>
        <pc:spChg chg="add mod">
          <ac:chgData name="Palit, Tapti" userId="dec6fbcd-7598-406a-8cbf-504d4a3bac15" providerId="ADAL" clId="{ECD42228-5B96-4A72-B268-C46DF994E6B7}" dt="2024-01-30T04:30:18.328" v="86341"/>
          <ac:spMkLst>
            <pc:docMk/>
            <pc:sldMk cId="3356062350" sldId="1075"/>
            <ac:spMk id="13" creationId="{C61DB847-819A-3975-5D8F-6C4B0AAC0D8B}"/>
          </ac:spMkLst>
        </pc:spChg>
        <pc:spChg chg="add mod">
          <ac:chgData name="Palit, Tapti" userId="dec6fbcd-7598-406a-8cbf-504d4a3bac15" providerId="ADAL" clId="{ECD42228-5B96-4A72-B268-C46DF994E6B7}" dt="2024-01-27T21:34:17.018" v="65408" actId="6549"/>
          <ac:spMkLst>
            <pc:docMk/>
            <pc:sldMk cId="3356062350" sldId="1075"/>
            <ac:spMk id="14" creationId="{D63CAF18-C89B-4793-DC47-E94A27CF8E2D}"/>
          </ac:spMkLst>
        </pc:spChg>
        <pc:spChg chg="mod">
          <ac:chgData name="Palit, Tapti" userId="dec6fbcd-7598-406a-8cbf-504d4a3bac15" providerId="ADAL" clId="{ECD42228-5B96-4A72-B268-C46DF994E6B7}" dt="2024-01-30T04:30:18.328" v="86341"/>
          <ac:spMkLst>
            <pc:docMk/>
            <pc:sldMk cId="3356062350" sldId="1075"/>
            <ac:spMk id="17" creationId="{882F2CCF-F2EE-BD5E-4836-C026C38BF69A}"/>
          </ac:spMkLst>
        </pc:spChg>
        <pc:spChg chg="mod">
          <ac:chgData name="Palit, Tapti" userId="dec6fbcd-7598-406a-8cbf-504d4a3bac15" providerId="ADAL" clId="{ECD42228-5B96-4A72-B268-C46DF994E6B7}" dt="2024-01-30T04:30:18.328" v="86341"/>
          <ac:spMkLst>
            <pc:docMk/>
            <pc:sldMk cId="3356062350" sldId="1075"/>
            <ac:spMk id="18" creationId="{9102CB47-2684-DD37-9D32-791D82A261C3}"/>
          </ac:spMkLst>
        </pc:spChg>
        <pc:spChg chg="add del mod">
          <ac:chgData name="Palit, Tapti" userId="dec6fbcd-7598-406a-8cbf-504d4a3bac15" providerId="ADAL" clId="{ECD42228-5B96-4A72-B268-C46DF994E6B7}" dt="2024-01-27T21:36:42.391" v="65477" actId="478"/>
          <ac:spMkLst>
            <pc:docMk/>
            <pc:sldMk cId="3356062350" sldId="1075"/>
            <ac:spMk id="19" creationId="{AF8BC813-4AA6-6C0B-2982-7B4A8BE02812}"/>
          </ac:spMkLst>
        </pc:spChg>
        <pc:spChg chg="mod">
          <ac:chgData name="Palit, Tapti" userId="dec6fbcd-7598-406a-8cbf-504d4a3bac15" providerId="ADAL" clId="{ECD42228-5B96-4A72-B268-C46DF994E6B7}" dt="2024-01-30T04:30:18.328" v="86341"/>
          <ac:spMkLst>
            <pc:docMk/>
            <pc:sldMk cId="3356062350" sldId="1075"/>
            <ac:spMk id="19" creationId="{D9ABB38A-C82A-F21C-5638-2D3C1AE774FB}"/>
          </ac:spMkLst>
        </pc:spChg>
        <pc:spChg chg="mod">
          <ac:chgData name="Palit, Tapti" userId="dec6fbcd-7598-406a-8cbf-504d4a3bac15" providerId="ADAL" clId="{ECD42228-5B96-4A72-B268-C46DF994E6B7}" dt="2024-01-30T04:33:20.214" v="86364" actId="207"/>
          <ac:spMkLst>
            <pc:docMk/>
            <pc:sldMk cId="3356062350" sldId="1075"/>
            <ac:spMk id="21" creationId="{5788594C-D754-A1BE-0B76-FFDD45B9208D}"/>
          </ac:spMkLst>
        </pc:spChg>
        <pc:spChg chg="add mod">
          <ac:chgData name="Palit, Tapti" userId="dec6fbcd-7598-406a-8cbf-504d4a3bac15" providerId="ADAL" clId="{ECD42228-5B96-4A72-B268-C46DF994E6B7}" dt="2024-01-30T04:30:36.010" v="86345"/>
          <ac:spMkLst>
            <pc:docMk/>
            <pc:sldMk cId="3356062350" sldId="1075"/>
            <ac:spMk id="24" creationId="{AAC36CFE-3F6D-3E7C-2549-088936EADEFD}"/>
          </ac:spMkLst>
        </pc:spChg>
        <pc:spChg chg="mod">
          <ac:chgData name="Palit, Tapti" userId="dec6fbcd-7598-406a-8cbf-504d4a3bac15" providerId="ADAL" clId="{ECD42228-5B96-4A72-B268-C46DF994E6B7}" dt="2024-01-30T04:30:36.010" v="86345"/>
          <ac:spMkLst>
            <pc:docMk/>
            <pc:sldMk cId="3356062350" sldId="1075"/>
            <ac:spMk id="27" creationId="{A439CEE5-8984-5ECF-9B20-566B269F3A04}"/>
          </ac:spMkLst>
        </pc:spChg>
        <pc:spChg chg="del">
          <ac:chgData name="Palit, Tapti" userId="dec6fbcd-7598-406a-8cbf-504d4a3bac15" providerId="ADAL" clId="{ECD42228-5B96-4A72-B268-C46DF994E6B7}" dt="2024-01-30T04:30:09.484" v="86340" actId="478"/>
          <ac:spMkLst>
            <pc:docMk/>
            <pc:sldMk cId="3356062350" sldId="1075"/>
            <ac:spMk id="30" creationId="{11D4ADC7-21B9-08B4-25A4-8EEFFD3ACAF2}"/>
          </ac:spMkLst>
        </pc:spChg>
        <pc:spChg chg="mod">
          <ac:chgData name="Palit, Tapti" userId="dec6fbcd-7598-406a-8cbf-504d4a3bac15" providerId="ADAL" clId="{ECD42228-5B96-4A72-B268-C46DF994E6B7}" dt="2024-01-30T04:30:36.010" v="86345"/>
          <ac:spMkLst>
            <pc:docMk/>
            <pc:sldMk cId="3356062350" sldId="1075"/>
            <ac:spMk id="31" creationId="{DECD7067-D239-6683-3EF7-AAE11BC729E7}"/>
          </ac:spMkLst>
        </pc:spChg>
        <pc:spChg chg="mod">
          <ac:chgData name="Palit, Tapti" userId="dec6fbcd-7598-406a-8cbf-504d4a3bac15" providerId="ADAL" clId="{ECD42228-5B96-4A72-B268-C46DF994E6B7}" dt="2024-01-30T04:30:36.010" v="86345"/>
          <ac:spMkLst>
            <pc:docMk/>
            <pc:sldMk cId="3356062350" sldId="1075"/>
            <ac:spMk id="32" creationId="{25447565-8E5C-DE5D-1D54-A5BFD13B9D51}"/>
          </ac:spMkLst>
        </pc:spChg>
        <pc:spChg chg="del">
          <ac:chgData name="Palit, Tapti" userId="dec6fbcd-7598-406a-8cbf-504d4a3bac15" providerId="ADAL" clId="{ECD42228-5B96-4A72-B268-C46DF994E6B7}" dt="2024-01-30T04:30:09.484" v="86340" actId="478"/>
          <ac:spMkLst>
            <pc:docMk/>
            <pc:sldMk cId="3356062350" sldId="1075"/>
            <ac:spMk id="33" creationId="{6F8DDCDB-2BC0-4664-5DDC-E0969FF063B5}"/>
          </ac:spMkLst>
        </pc:spChg>
        <pc:spChg chg="mod">
          <ac:chgData name="Palit, Tapti" userId="dec6fbcd-7598-406a-8cbf-504d4a3bac15" providerId="ADAL" clId="{ECD42228-5B96-4A72-B268-C46DF994E6B7}" dt="2024-01-30T04:30:36.010" v="86345"/>
          <ac:spMkLst>
            <pc:docMk/>
            <pc:sldMk cId="3356062350" sldId="1075"/>
            <ac:spMk id="34" creationId="{F6BF3D0E-E021-8EDD-5A4F-64C47C58BA78}"/>
          </ac:spMkLst>
        </pc:spChg>
        <pc:spChg chg="del">
          <ac:chgData name="Palit, Tapti" userId="dec6fbcd-7598-406a-8cbf-504d4a3bac15" providerId="ADAL" clId="{ECD42228-5B96-4A72-B268-C46DF994E6B7}" dt="2024-01-27T21:31:15.733" v="65333" actId="478"/>
          <ac:spMkLst>
            <pc:docMk/>
            <pc:sldMk cId="3356062350" sldId="1075"/>
            <ac:spMk id="45" creationId="{182D6F96-B93F-75AB-32DF-9492EF38914C}"/>
          </ac:spMkLst>
        </pc:spChg>
        <pc:spChg chg="del">
          <ac:chgData name="Palit, Tapti" userId="dec6fbcd-7598-406a-8cbf-504d4a3bac15" providerId="ADAL" clId="{ECD42228-5B96-4A72-B268-C46DF994E6B7}" dt="2024-01-27T21:31:15.733" v="65333" actId="478"/>
          <ac:spMkLst>
            <pc:docMk/>
            <pc:sldMk cId="3356062350" sldId="1075"/>
            <ac:spMk id="46" creationId="{9715DB38-9550-104E-AAEA-4D661B3F9D39}"/>
          </ac:spMkLst>
        </pc:spChg>
        <pc:grpChg chg="add mod">
          <ac:chgData name="Palit, Tapti" userId="dec6fbcd-7598-406a-8cbf-504d4a3bac15" providerId="ADAL" clId="{ECD42228-5B96-4A72-B268-C46DF994E6B7}" dt="2024-01-30T04:30:18.328" v="86341"/>
          <ac:grpSpMkLst>
            <pc:docMk/>
            <pc:sldMk cId="3356062350" sldId="1075"/>
            <ac:grpSpMk id="15" creationId="{388F6B64-A19E-7941-D944-1B101998493A}"/>
          </ac:grpSpMkLst>
        </pc:grpChg>
        <pc:grpChg chg="add mod">
          <ac:chgData name="Palit, Tapti" userId="dec6fbcd-7598-406a-8cbf-504d4a3bac15" providerId="ADAL" clId="{ECD42228-5B96-4A72-B268-C46DF994E6B7}" dt="2024-01-30T04:30:36.010" v="86345"/>
          <ac:grpSpMkLst>
            <pc:docMk/>
            <pc:sldMk cId="3356062350" sldId="1075"/>
            <ac:grpSpMk id="25" creationId="{D01D21DF-6BEC-5344-E939-FAA40DCADBD9}"/>
          </ac:grpSpMkLst>
        </pc:grpChg>
        <pc:grpChg chg="mod">
          <ac:chgData name="Palit, Tapti" userId="dec6fbcd-7598-406a-8cbf-504d4a3bac15" providerId="ADAL" clId="{ECD42228-5B96-4A72-B268-C46DF994E6B7}" dt="2024-01-30T04:30:36.010" v="86345"/>
          <ac:grpSpMkLst>
            <pc:docMk/>
            <pc:sldMk cId="3356062350" sldId="1075"/>
            <ac:grpSpMk id="26" creationId="{4A02641F-4553-5809-433F-5F49B1946380}"/>
          </ac:grpSpMkLst>
        </pc:grpChg>
        <pc:graphicFrameChg chg="del modGraphic">
          <ac:chgData name="Palit, Tapti" userId="dec6fbcd-7598-406a-8cbf-504d4a3bac15" providerId="ADAL" clId="{ECD42228-5B96-4A72-B268-C46DF994E6B7}" dt="2024-01-30T04:30:09.484" v="86340" actId="478"/>
          <ac:graphicFrameMkLst>
            <pc:docMk/>
            <pc:sldMk cId="3356062350" sldId="1075"/>
            <ac:graphicFrameMk id="2" creationId="{4498D35B-E7A5-4947-5802-D6A575F62626}"/>
          </ac:graphicFrameMkLst>
        </pc:graphicFrameChg>
        <pc:graphicFrameChg chg="del modGraphic">
          <ac:chgData name="Palit, Tapti" userId="dec6fbcd-7598-406a-8cbf-504d4a3bac15" providerId="ADAL" clId="{ECD42228-5B96-4A72-B268-C46DF994E6B7}" dt="2024-01-30T04:30:09.484" v="86340" actId="478"/>
          <ac:graphicFrameMkLst>
            <pc:docMk/>
            <pc:sldMk cId="3356062350" sldId="1075"/>
            <ac:graphicFrameMk id="28" creationId="{7A06F78A-A30D-EA99-2E4E-624D76067CB7}"/>
          </ac:graphicFrameMkLst>
        </pc:graphicFrameChg>
        <pc:picChg chg="add del mod">
          <ac:chgData name="Palit, Tapti" userId="dec6fbcd-7598-406a-8cbf-504d4a3bac15" providerId="ADAL" clId="{ECD42228-5B96-4A72-B268-C46DF994E6B7}" dt="2024-02-09T04:09:30.484" v="104302" actId="478"/>
          <ac:picMkLst>
            <pc:docMk/>
            <pc:sldMk cId="3356062350" sldId="1075"/>
            <ac:picMk id="9" creationId="{7D12CE32-796B-E79F-3202-0902172FC76E}"/>
          </ac:picMkLst>
        </pc:picChg>
        <pc:picChg chg="add del mod">
          <ac:chgData name="Palit, Tapti" userId="dec6fbcd-7598-406a-8cbf-504d4a3bac15" providerId="ADAL" clId="{ECD42228-5B96-4A72-B268-C46DF994E6B7}" dt="2024-01-30T07:10:35.059" v="90852" actId="478"/>
          <ac:picMkLst>
            <pc:docMk/>
            <pc:sldMk cId="3356062350" sldId="1075"/>
            <ac:picMk id="11" creationId="{DCDD4A0C-E4BB-E478-352D-52B8C1AD67BB}"/>
          </ac:picMkLst>
        </pc:picChg>
        <pc:cxnChg chg="add del mod">
          <ac:chgData name="Palit, Tapti" userId="dec6fbcd-7598-406a-8cbf-504d4a3bac15" providerId="ADAL" clId="{ECD42228-5B96-4A72-B268-C46DF994E6B7}" dt="2024-01-27T21:36:44.473" v="65478" actId="478"/>
          <ac:cxnSpMkLst>
            <pc:docMk/>
            <pc:sldMk cId="3356062350" sldId="1075"/>
            <ac:cxnSpMk id="8" creationId="{13E01A7B-97BB-6EF5-078A-4AB9389F7883}"/>
          </ac:cxnSpMkLst>
        </pc:cxnChg>
        <pc:cxnChg chg="del mod">
          <ac:chgData name="Palit, Tapti" userId="dec6fbcd-7598-406a-8cbf-504d4a3bac15" providerId="ADAL" clId="{ECD42228-5B96-4A72-B268-C46DF994E6B7}" dt="2024-01-27T21:31:15.733" v="65333" actId="478"/>
          <ac:cxnSpMkLst>
            <pc:docMk/>
            <pc:sldMk cId="3356062350" sldId="1075"/>
            <ac:cxnSpMk id="10" creationId="{9E94C896-B232-9692-30F5-7EADDBA316F1}"/>
          </ac:cxnSpMkLst>
        </pc:cxnChg>
        <pc:cxnChg chg="del mod">
          <ac:chgData name="Palit, Tapti" userId="dec6fbcd-7598-406a-8cbf-504d4a3bac15" providerId="ADAL" clId="{ECD42228-5B96-4A72-B268-C46DF994E6B7}" dt="2024-01-27T21:31:15.733" v="65333" actId="478"/>
          <ac:cxnSpMkLst>
            <pc:docMk/>
            <pc:sldMk cId="3356062350" sldId="1075"/>
            <ac:cxnSpMk id="12" creationId="{B7D84180-1A4B-8131-B469-70328178D2E9}"/>
          </ac:cxnSpMkLst>
        </pc:cxnChg>
        <pc:cxnChg chg="add mod">
          <ac:chgData name="Palit, Tapti" userId="dec6fbcd-7598-406a-8cbf-504d4a3bac15" providerId="ADAL" clId="{ECD42228-5B96-4A72-B268-C46DF994E6B7}" dt="2024-01-30T04:30:26.330" v="86344" actId="14100"/>
          <ac:cxnSpMkLst>
            <pc:docMk/>
            <pc:sldMk cId="3356062350" sldId="1075"/>
            <ac:cxnSpMk id="16" creationId="{A8382162-7596-D715-7552-7B1A7214FB3D}"/>
          </ac:cxnSpMkLst>
        </pc:cxnChg>
        <pc:cxnChg chg="mod">
          <ac:chgData name="Palit, Tapti" userId="dec6fbcd-7598-406a-8cbf-504d4a3bac15" providerId="ADAL" clId="{ECD42228-5B96-4A72-B268-C46DF994E6B7}" dt="2024-01-30T04:30:18.328" v="86341"/>
          <ac:cxnSpMkLst>
            <pc:docMk/>
            <pc:sldMk cId="3356062350" sldId="1075"/>
            <ac:cxnSpMk id="20" creationId="{0223E18A-D1AE-166E-80BA-A26BBB2E7092}"/>
          </ac:cxnSpMkLst>
        </pc:cxnChg>
        <pc:cxnChg chg="mod">
          <ac:chgData name="Palit, Tapti" userId="dec6fbcd-7598-406a-8cbf-504d4a3bac15" providerId="ADAL" clId="{ECD42228-5B96-4A72-B268-C46DF994E6B7}" dt="2024-01-30T04:30:36.010" v="86345"/>
          <ac:cxnSpMkLst>
            <pc:docMk/>
            <pc:sldMk cId="3356062350" sldId="1075"/>
            <ac:cxnSpMk id="29" creationId="{E5AF99DC-5AD8-0A0A-43B4-6AF0BDD61D92}"/>
          </ac:cxnSpMkLst>
        </pc:cxnChg>
        <pc:cxnChg chg="mod">
          <ac:chgData name="Palit, Tapti" userId="dec6fbcd-7598-406a-8cbf-504d4a3bac15" providerId="ADAL" clId="{ECD42228-5B96-4A72-B268-C46DF994E6B7}" dt="2024-01-30T04:30:36.010" v="86345"/>
          <ac:cxnSpMkLst>
            <pc:docMk/>
            <pc:sldMk cId="3356062350" sldId="1075"/>
            <ac:cxnSpMk id="35" creationId="{AC22338B-5ECB-8EEB-A535-D6204315E591}"/>
          </ac:cxnSpMkLst>
        </pc:cxnChg>
      </pc:sldChg>
      <pc:sldChg chg="add del">
        <pc:chgData name="Palit, Tapti" userId="dec6fbcd-7598-406a-8cbf-504d4a3bac15" providerId="ADAL" clId="{ECD42228-5B96-4A72-B268-C46DF994E6B7}" dt="2024-01-27T21:31:53.994" v="65362"/>
        <pc:sldMkLst>
          <pc:docMk/>
          <pc:sldMk cId="2732891288" sldId="1076"/>
        </pc:sldMkLst>
      </pc:sldChg>
      <pc:sldChg chg="addSp delSp modSp add del mod">
        <pc:chgData name="Palit, Tapti" userId="dec6fbcd-7598-406a-8cbf-504d4a3bac15" providerId="ADAL" clId="{ECD42228-5B96-4A72-B268-C46DF994E6B7}" dt="2024-01-30T04:19:22.030" v="86171" actId="47"/>
        <pc:sldMkLst>
          <pc:docMk/>
          <pc:sldMk cId="3284359703" sldId="1076"/>
        </pc:sldMkLst>
        <pc:spChg chg="mod">
          <ac:chgData name="Palit, Tapti" userId="dec6fbcd-7598-406a-8cbf-504d4a3bac15" providerId="ADAL" clId="{ECD42228-5B96-4A72-B268-C46DF994E6B7}" dt="2024-01-28T04:42:03.281" v="68398" actId="20577"/>
          <ac:spMkLst>
            <pc:docMk/>
            <pc:sldMk cId="3284359703" sldId="1076"/>
            <ac:spMk id="3" creationId="{718731F3-A54E-5387-C447-464520FADB53}"/>
          </ac:spMkLst>
        </pc:spChg>
        <pc:spChg chg="mod">
          <ac:chgData name="Palit, Tapti" userId="dec6fbcd-7598-406a-8cbf-504d4a3bac15" providerId="ADAL" clId="{ECD42228-5B96-4A72-B268-C46DF994E6B7}" dt="2024-01-30T03:55:05.869" v="85856" actId="20577"/>
          <ac:spMkLst>
            <pc:docMk/>
            <pc:sldMk cId="3284359703" sldId="1076"/>
            <ac:spMk id="6" creationId="{CDF54C75-8E57-C212-0645-30E19DBAEFC3}"/>
          </ac:spMkLst>
        </pc:spChg>
        <pc:spChg chg="del">
          <ac:chgData name="Palit, Tapti" userId="dec6fbcd-7598-406a-8cbf-504d4a3bac15" providerId="ADAL" clId="{ECD42228-5B96-4A72-B268-C46DF994E6B7}" dt="2024-01-27T21:34:45.435" v="65428" actId="478"/>
          <ac:spMkLst>
            <pc:docMk/>
            <pc:sldMk cId="3284359703" sldId="1076"/>
            <ac:spMk id="7" creationId="{7DC66EAE-9146-21A3-8D0F-7FB944771934}"/>
          </ac:spMkLst>
        </pc:spChg>
        <pc:spChg chg="add del mod">
          <ac:chgData name="Palit, Tapti" userId="dec6fbcd-7598-406a-8cbf-504d4a3bac15" providerId="ADAL" clId="{ECD42228-5B96-4A72-B268-C46DF994E6B7}" dt="2024-01-27T21:35:24.293" v="65464" actId="478"/>
          <ac:spMkLst>
            <pc:docMk/>
            <pc:sldMk cId="3284359703" sldId="1076"/>
            <ac:spMk id="9" creationId="{8E6F9B1D-E84C-C715-8DCC-BA0724B6BA5E}"/>
          </ac:spMkLst>
        </pc:spChg>
        <pc:spChg chg="add mod">
          <ac:chgData name="Palit, Tapti" userId="dec6fbcd-7598-406a-8cbf-504d4a3bac15" providerId="ADAL" clId="{ECD42228-5B96-4A72-B268-C46DF994E6B7}" dt="2024-01-29T15:54:31.889" v="79646" actId="1076"/>
          <ac:spMkLst>
            <pc:docMk/>
            <pc:sldMk cId="3284359703" sldId="1076"/>
            <ac:spMk id="10" creationId="{5FFBCE17-2E8F-514E-9EDF-96C428BD1084}"/>
          </ac:spMkLst>
        </pc:spChg>
        <pc:spChg chg="add mod">
          <ac:chgData name="Palit, Tapti" userId="dec6fbcd-7598-406a-8cbf-504d4a3bac15" providerId="ADAL" clId="{ECD42228-5B96-4A72-B268-C46DF994E6B7}" dt="2024-01-29T15:13:31.624" v="79100" actId="20577"/>
          <ac:spMkLst>
            <pc:docMk/>
            <pc:sldMk cId="3284359703" sldId="1076"/>
            <ac:spMk id="12" creationId="{94829231-AF77-8E6C-9F3C-E2B5310F056A}"/>
          </ac:spMkLst>
        </pc:spChg>
        <pc:spChg chg="del mod">
          <ac:chgData name="Palit, Tapti" userId="dec6fbcd-7598-406a-8cbf-504d4a3bac15" providerId="ADAL" clId="{ECD42228-5B96-4A72-B268-C46DF994E6B7}" dt="2024-01-27T21:36:30.749" v="65474" actId="478"/>
          <ac:spMkLst>
            <pc:docMk/>
            <pc:sldMk cId="3284359703" sldId="1076"/>
            <ac:spMk id="19" creationId="{AF8BC813-4AA6-6C0B-2982-7B4A8BE02812}"/>
          </ac:spMkLst>
        </pc:spChg>
        <pc:graphicFrameChg chg="modGraphic">
          <ac:chgData name="Palit, Tapti" userId="dec6fbcd-7598-406a-8cbf-504d4a3bac15" providerId="ADAL" clId="{ECD42228-5B96-4A72-B268-C46DF994E6B7}" dt="2024-01-28T04:33:05.839" v="68022" actId="6549"/>
          <ac:graphicFrameMkLst>
            <pc:docMk/>
            <pc:sldMk cId="3284359703" sldId="1076"/>
            <ac:graphicFrameMk id="2" creationId="{4498D35B-E7A5-4947-5802-D6A575F62626}"/>
          </ac:graphicFrameMkLst>
        </pc:graphicFrameChg>
        <pc:graphicFrameChg chg="modGraphic">
          <ac:chgData name="Palit, Tapti" userId="dec6fbcd-7598-406a-8cbf-504d4a3bac15" providerId="ADAL" clId="{ECD42228-5B96-4A72-B268-C46DF994E6B7}" dt="2024-01-28T04:33:08.340" v="68023" actId="6549"/>
          <ac:graphicFrameMkLst>
            <pc:docMk/>
            <pc:sldMk cId="3284359703" sldId="1076"/>
            <ac:graphicFrameMk id="28" creationId="{7A06F78A-A30D-EA99-2E4E-624D76067CB7}"/>
          </ac:graphicFrameMkLst>
        </pc:graphicFrameChg>
        <pc:cxnChg chg="del mod">
          <ac:chgData name="Palit, Tapti" userId="dec6fbcd-7598-406a-8cbf-504d4a3bac15" providerId="ADAL" clId="{ECD42228-5B96-4A72-B268-C46DF994E6B7}" dt="2024-01-27T21:36:33.123" v="65475" actId="478"/>
          <ac:cxnSpMkLst>
            <pc:docMk/>
            <pc:sldMk cId="3284359703" sldId="1076"/>
            <ac:cxnSpMk id="8" creationId="{13E01A7B-97BB-6EF5-078A-4AB9389F7883}"/>
          </ac:cxnSpMkLst>
        </pc:cxnChg>
        <pc:cxnChg chg="mod">
          <ac:chgData name="Palit, Tapti" userId="dec6fbcd-7598-406a-8cbf-504d4a3bac15" providerId="ADAL" clId="{ECD42228-5B96-4A72-B268-C46DF994E6B7}" dt="2024-01-27T23:52:31.423" v="66181" actId="692"/>
          <ac:cxnSpMkLst>
            <pc:docMk/>
            <pc:sldMk cId="3284359703" sldId="1076"/>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99350840" sldId="1077"/>
        </pc:sldMkLst>
      </pc:sldChg>
      <pc:sldChg chg="modSp add del mod modNotesTx">
        <pc:chgData name="Palit, Tapti" userId="dec6fbcd-7598-406a-8cbf-504d4a3bac15" providerId="ADAL" clId="{ECD42228-5B96-4A72-B268-C46DF994E6B7}" dt="2024-01-30T04:16:19.364" v="86152" actId="47"/>
        <pc:sldMkLst>
          <pc:docMk/>
          <pc:sldMk cId="1175467105" sldId="1077"/>
        </pc:sldMkLst>
        <pc:spChg chg="mod">
          <ac:chgData name="Palit, Tapti" userId="dec6fbcd-7598-406a-8cbf-504d4a3bac15" providerId="ADAL" clId="{ECD42228-5B96-4A72-B268-C46DF994E6B7}" dt="2024-01-28T04:41:45.828" v="68377" actId="20577"/>
          <ac:spMkLst>
            <pc:docMk/>
            <pc:sldMk cId="1175467105" sldId="1077"/>
            <ac:spMk id="3" creationId="{718731F3-A54E-5387-C447-464520FADB53}"/>
          </ac:spMkLst>
        </pc:spChg>
        <pc:spChg chg="mod">
          <ac:chgData name="Palit, Tapti" userId="dec6fbcd-7598-406a-8cbf-504d4a3bac15" providerId="ADAL" clId="{ECD42228-5B96-4A72-B268-C46DF994E6B7}" dt="2024-01-30T03:55:02.118" v="85854" actId="20577"/>
          <ac:spMkLst>
            <pc:docMk/>
            <pc:sldMk cId="1175467105" sldId="1077"/>
            <ac:spMk id="6" creationId="{CDF54C75-8E57-C212-0645-30E19DBAEFC3}"/>
          </ac:spMkLst>
        </pc:spChg>
        <pc:spChg chg="mod">
          <ac:chgData name="Palit, Tapti" userId="dec6fbcd-7598-406a-8cbf-504d4a3bac15" providerId="ADAL" clId="{ECD42228-5B96-4A72-B268-C46DF994E6B7}" dt="2024-01-29T15:53:20.956" v="79632" actId="1076"/>
          <ac:spMkLst>
            <pc:docMk/>
            <pc:sldMk cId="1175467105" sldId="1077"/>
            <ac:spMk id="7" creationId="{7DC66EAE-9146-21A3-8D0F-7FB944771934}"/>
          </ac:spMkLst>
        </pc:spChg>
        <pc:graphicFrameChg chg="modGraphic">
          <ac:chgData name="Palit, Tapti" userId="dec6fbcd-7598-406a-8cbf-504d4a3bac15" providerId="ADAL" clId="{ECD42228-5B96-4A72-B268-C46DF994E6B7}" dt="2024-01-28T04:32:58.928" v="68020" actId="6549"/>
          <ac:graphicFrameMkLst>
            <pc:docMk/>
            <pc:sldMk cId="1175467105" sldId="1077"/>
            <ac:graphicFrameMk id="2" creationId="{4498D35B-E7A5-4947-5802-D6A575F62626}"/>
          </ac:graphicFrameMkLst>
        </pc:graphicFrameChg>
        <pc:graphicFrameChg chg="mod modGraphic">
          <ac:chgData name="Palit, Tapti" userId="dec6fbcd-7598-406a-8cbf-504d4a3bac15" providerId="ADAL" clId="{ECD42228-5B96-4A72-B268-C46DF994E6B7}" dt="2024-01-28T04:33:01.727" v="68021" actId="6549"/>
          <ac:graphicFrameMkLst>
            <pc:docMk/>
            <pc:sldMk cId="1175467105" sldId="1077"/>
            <ac:graphicFrameMk id="28" creationId="{7A06F78A-A30D-EA99-2E4E-624D76067CB7}"/>
          </ac:graphicFrameMkLst>
        </pc:graphicFrameChg>
        <pc:cxnChg chg="mod">
          <ac:chgData name="Palit, Tapti" userId="dec6fbcd-7598-406a-8cbf-504d4a3bac15" providerId="ADAL" clId="{ECD42228-5B96-4A72-B268-C46DF994E6B7}" dt="2024-01-29T15:53:24.730" v="79633" actId="14100"/>
          <ac:cxnSpMkLst>
            <pc:docMk/>
            <pc:sldMk cId="1175467105" sldId="1077"/>
            <ac:cxnSpMk id="8" creationId="{13E01A7B-97BB-6EF5-078A-4AB9389F7883}"/>
          </ac:cxnSpMkLst>
        </pc:cxnChg>
        <pc:cxnChg chg="mod">
          <ac:chgData name="Palit, Tapti" userId="dec6fbcd-7598-406a-8cbf-504d4a3bac15" providerId="ADAL" clId="{ECD42228-5B96-4A72-B268-C46DF994E6B7}" dt="2024-01-27T23:52:24.033" v="66172" actId="692"/>
          <ac:cxnSpMkLst>
            <pc:docMk/>
            <pc:sldMk cId="1175467105" sldId="1077"/>
            <ac:cxnSpMk id="16" creationId="{A8382162-7596-D715-7552-7B1A7214FB3D}"/>
          </ac:cxnSpMkLst>
        </pc:cxnChg>
      </pc:sldChg>
      <pc:sldChg chg="modSp add del mod">
        <pc:chgData name="Palit, Tapti" userId="dec6fbcd-7598-406a-8cbf-504d4a3bac15" providerId="ADAL" clId="{ECD42228-5B96-4A72-B268-C46DF994E6B7}" dt="2024-01-30T04:19:22.030" v="86171" actId="47"/>
        <pc:sldMkLst>
          <pc:docMk/>
          <pc:sldMk cId="2704095549" sldId="1078"/>
        </pc:sldMkLst>
        <pc:spChg chg="mod">
          <ac:chgData name="Palit, Tapti" userId="dec6fbcd-7598-406a-8cbf-504d4a3bac15" providerId="ADAL" clId="{ECD42228-5B96-4A72-B268-C46DF994E6B7}" dt="2024-01-28T04:42:11.093" v="68416" actId="20577"/>
          <ac:spMkLst>
            <pc:docMk/>
            <pc:sldMk cId="2704095549" sldId="1078"/>
            <ac:spMk id="3" creationId="{718731F3-A54E-5387-C447-464520FADB53}"/>
          </ac:spMkLst>
        </pc:spChg>
        <pc:spChg chg="mod">
          <ac:chgData name="Palit, Tapti" userId="dec6fbcd-7598-406a-8cbf-504d4a3bac15" providerId="ADAL" clId="{ECD42228-5B96-4A72-B268-C46DF994E6B7}" dt="2024-01-30T03:55:09.885" v="85858" actId="20577"/>
          <ac:spMkLst>
            <pc:docMk/>
            <pc:sldMk cId="2704095549" sldId="1078"/>
            <ac:spMk id="6" creationId="{CDF54C75-8E57-C212-0645-30E19DBAEFC3}"/>
          </ac:spMkLst>
        </pc:spChg>
        <pc:spChg chg="mod">
          <ac:chgData name="Palit, Tapti" userId="dec6fbcd-7598-406a-8cbf-504d4a3bac15" providerId="ADAL" clId="{ECD42228-5B96-4A72-B268-C46DF994E6B7}" dt="2024-01-29T15:54:40.211" v="79651" actId="1076"/>
          <ac:spMkLst>
            <pc:docMk/>
            <pc:sldMk cId="2704095549" sldId="1078"/>
            <ac:spMk id="10" creationId="{5FFBCE17-2E8F-514E-9EDF-96C428BD1084}"/>
          </ac:spMkLst>
        </pc:spChg>
        <pc:spChg chg="mod">
          <ac:chgData name="Palit, Tapti" userId="dec6fbcd-7598-406a-8cbf-504d4a3bac15" providerId="ADAL" clId="{ECD42228-5B96-4A72-B268-C46DF994E6B7}" dt="2024-01-29T15:13:41.951" v="79101"/>
          <ac:spMkLst>
            <pc:docMk/>
            <pc:sldMk cId="2704095549" sldId="1078"/>
            <ac:spMk id="12" creationId="{94829231-AF77-8E6C-9F3C-E2B5310F056A}"/>
          </ac:spMkLst>
        </pc:spChg>
        <pc:graphicFrameChg chg="modGraphic">
          <ac:chgData name="Palit, Tapti" userId="dec6fbcd-7598-406a-8cbf-504d4a3bac15" providerId="ADAL" clId="{ECD42228-5B96-4A72-B268-C46DF994E6B7}" dt="2024-01-28T04:33:12.206" v="68024" actId="6549"/>
          <ac:graphicFrameMkLst>
            <pc:docMk/>
            <pc:sldMk cId="2704095549" sldId="1078"/>
            <ac:graphicFrameMk id="2" creationId="{4498D35B-E7A5-4947-5802-D6A575F62626}"/>
          </ac:graphicFrameMkLst>
        </pc:graphicFrameChg>
        <pc:graphicFrameChg chg="mod modGraphic">
          <ac:chgData name="Palit, Tapti" userId="dec6fbcd-7598-406a-8cbf-504d4a3bac15" providerId="ADAL" clId="{ECD42228-5B96-4A72-B268-C46DF994E6B7}" dt="2024-01-28T04:33:14.583" v="68025" actId="6549"/>
          <ac:graphicFrameMkLst>
            <pc:docMk/>
            <pc:sldMk cId="2704095549" sldId="1078"/>
            <ac:graphicFrameMk id="28" creationId="{7A06F78A-A30D-EA99-2E4E-624D76067CB7}"/>
          </ac:graphicFrameMkLst>
        </pc:graphicFrameChg>
        <pc:cxnChg chg="mod">
          <ac:chgData name="Palit, Tapti" userId="dec6fbcd-7598-406a-8cbf-504d4a3bac15" providerId="ADAL" clId="{ECD42228-5B96-4A72-B268-C46DF994E6B7}" dt="2024-01-27T23:52:37.057" v="66188" actId="692"/>
          <ac:cxnSpMkLst>
            <pc:docMk/>
            <pc:sldMk cId="2704095549" sldId="1078"/>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3024031604" sldId="1078"/>
        </pc:sldMkLst>
      </pc:sldChg>
      <pc:sldChg chg="add del">
        <pc:chgData name="Palit, Tapti" userId="dec6fbcd-7598-406a-8cbf-504d4a3bac15" providerId="ADAL" clId="{ECD42228-5B96-4A72-B268-C46DF994E6B7}" dt="2024-01-27T21:31:53.994" v="65362"/>
        <pc:sldMkLst>
          <pc:docMk/>
          <pc:sldMk cId="1261219" sldId="1079"/>
        </pc:sldMkLst>
      </pc:sldChg>
      <pc:sldChg chg="addSp delSp modSp add del mod">
        <pc:chgData name="Palit, Tapti" userId="dec6fbcd-7598-406a-8cbf-504d4a3bac15" providerId="ADAL" clId="{ECD42228-5B96-4A72-B268-C46DF994E6B7}" dt="2024-01-30T04:19:22.030" v="86171" actId="47"/>
        <pc:sldMkLst>
          <pc:docMk/>
          <pc:sldMk cId="1851296034" sldId="1079"/>
        </pc:sldMkLst>
        <pc:spChg chg="mod">
          <ac:chgData name="Palit, Tapti" userId="dec6fbcd-7598-406a-8cbf-504d4a3bac15" providerId="ADAL" clId="{ECD42228-5B96-4A72-B268-C46DF994E6B7}" dt="2024-01-28T04:42:26.415" v="68417"/>
          <ac:spMkLst>
            <pc:docMk/>
            <pc:sldMk cId="1851296034" sldId="1079"/>
            <ac:spMk id="3" creationId="{718731F3-A54E-5387-C447-464520FADB53}"/>
          </ac:spMkLst>
        </pc:spChg>
        <pc:spChg chg="mod">
          <ac:chgData name="Palit, Tapti" userId="dec6fbcd-7598-406a-8cbf-504d4a3bac15" providerId="ADAL" clId="{ECD42228-5B96-4A72-B268-C46DF994E6B7}" dt="2024-01-29T16:16:09.332" v="79957" actId="20577"/>
          <ac:spMkLst>
            <pc:docMk/>
            <pc:sldMk cId="1851296034" sldId="1079"/>
            <ac:spMk id="5" creationId="{1BC53F30-C203-72B8-3A38-941DF8B40443}"/>
          </ac:spMkLst>
        </pc:spChg>
        <pc:spChg chg="mod">
          <ac:chgData name="Palit, Tapti" userId="dec6fbcd-7598-406a-8cbf-504d4a3bac15" providerId="ADAL" clId="{ECD42228-5B96-4A72-B268-C46DF994E6B7}" dt="2024-01-30T03:55:13.980" v="85860" actId="20577"/>
          <ac:spMkLst>
            <pc:docMk/>
            <pc:sldMk cId="1851296034" sldId="1079"/>
            <ac:spMk id="6" creationId="{CDF54C75-8E57-C212-0645-30E19DBAEFC3}"/>
          </ac:spMkLst>
        </pc:spChg>
        <pc:spChg chg="add mod">
          <ac:chgData name="Palit, Tapti" userId="dec6fbcd-7598-406a-8cbf-504d4a3bac15" providerId="ADAL" clId="{ECD42228-5B96-4A72-B268-C46DF994E6B7}" dt="2024-01-30T04:18:27.260" v="86166"/>
          <ac:spMkLst>
            <pc:docMk/>
            <pc:sldMk cId="1851296034" sldId="1079"/>
            <ac:spMk id="8" creationId="{0D0E71DE-FFFF-886D-D93E-45167DD59BF7}"/>
          </ac:spMkLst>
        </pc:spChg>
        <pc:spChg chg="add mod">
          <ac:chgData name="Palit, Tapti" userId="dec6fbcd-7598-406a-8cbf-504d4a3bac15" providerId="ADAL" clId="{ECD42228-5B96-4A72-B268-C46DF994E6B7}" dt="2024-01-30T04:18:27.260" v="86166"/>
          <ac:spMkLst>
            <pc:docMk/>
            <pc:sldMk cId="1851296034" sldId="1079"/>
            <ac:spMk id="9" creationId="{0AE31075-58BD-2F20-E2F1-7A2ADDB2825B}"/>
          </ac:spMkLst>
        </pc:spChg>
        <pc:spChg chg="mod">
          <ac:chgData name="Palit, Tapti" userId="dec6fbcd-7598-406a-8cbf-504d4a3bac15" providerId="ADAL" clId="{ECD42228-5B96-4A72-B268-C46DF994E6B7}" dt="2024-01-29T15:54:52.001" v="79656" actId="1076"/>
          <ac:spMkLst>
            <pc:docMk/>
            <pc:sldMk cId="1851296034" sldId="1079"/>
            <ac:spMk id="10" creationId="{5FFBCE17-2E8F-514E-9EDF-96C428BD1084}"/>
          </ac:spMkLst>
        </pc:spChg>
        <pc:spChg chg="add mod">
          <ac:chgData name="Palit, Tapti" userId="dec6fbcd-7598-406a-8cbf-504d4a3bac15" providerId="ADAL" clId="{ECD42228-5B96-4A72-B268-C46DF994E6B7}" dt="2024-01-27T21:39:38.271" v="65504"/>
          <ac:spMkLst>
            <pc:docMk/>
            <pc:sldMk cId="1851296034" sldId="1079"/>
            <ac:spMk id="11" creationId="{95C73A17-A302-6C83-AA11-5FB9653C84BA}"/>
          </ac:spMkLst>
        </pc:spChg>
        <pc:spChg chg="del">
          <ac:chgData name="Palit, Tapti" userId="dec6fbcd-7598-406a-8cbf-504d4a3bac15" providerId="ADAL" clId="{ECD42228-5B96-4A72-B268-C46DF994E6B7}" dt="2024-01-27T21:39:04.390" v="65495" actId="478"/>
          <ac:spMkLst>
            <pc:docMk/>
            <pc:sldMk cId="1851296034" sldId="1079"/>
            <ac:spMk id="12" creationId="{94829231-AF77-8E6C-9F3C-E2B5310F056A}"/>
          </ac:spMkLst>
        </pc:spChg>
        <pc:graphicFrameChg chg="modGraphic">
          <ac:chgData name="Palit, Tapti" userId="dec6fbcd-7598-406a-8cbf-504d4a3bac15" providerId="ADAL" clId="{ECD42228-5B96-4A72-B268-C46DF994E6B7}" dt="2024-01-28T04:33:17.732" v="68026" actId="6549"/>
          <ac:graphicFrameMkLst>
            <pc:docMk/>
            <pc:sldMk cId="1851296034" sldId="1079"/>
            <ac:graphicFrameMk id="2" creationId="{4498D35B-E7A5-4947-5802-D6A575F62626}"/>
          </ac:graphicFrameMkLst>
        </pc:graphicFrameChg>
        <pc:graphicFrameChg chg="modGraphic">
          <ac:chgData name="Palit, Tapti" userId="dec6fbcd-7598-406a-8cbf-504d4a3bac15" providerId="ADAL" clId="{ECD42228-5B96-4A72-B268-C46DF994E6B7}" dt="2024-01-28T04:33:20.399" v="68027" actId="6549"/>
          <ac:graphicFrameMkLst>
            <pc:docMk/>
            <pc:sldMk cId="1851296034" sldId="1079"/>
            <ac:graphicFrameMk id="28" creationId="{7A06F78A-A30D-EA99-2E4E-624D76067CB7}"/>
          </ac:graphicFrameMkLst>
        </pc:graphicFrameChg>
        <pc:cxnChg chg="add mod">
          <ac:chgData name="Palit, Tapti" userId="dec6fbcd-7598-406a-8cbf-504d4a3bac15" providerId="ADAL" clId="{ECD42228-5B96-4A72-B268-C46DF994E6B7}" dt="2024-01-29T15:54:53.909" v="79657" actId="14100"/>
          <ac:cxnSpMkLst>
            <pc:docMk/>
            <pc:sldMk cId="1851296034" sldId="1079"/>
            <ac:cxnSpMk id="7" creationId="{80E78128-A65E-6EF7-FDBF-E9237BE08A41}"/>
          </ac:cxnSpMkLst>
        </pc:cxnChg>
        <pc:cxnChg chg="mod">
          <ac:chgData name="Palit, Tapti" userId="dec6fbcd-7598-406a-8cbf-504d4a3bac15" providerId="ADAL" clId="{ECD42228-5B96-4A72-B268-C46DF994E6B7}" dt="2024-01-27T23:52:45.176" v="66195" actId="692"/>
          <ac:cxnSpMkLst>
            <pc:docMk/>
            <pc:sldMk cId="1851296034" sldId="1079"/>
            <ac:cxnSpMk id="16" creationId="{A8382162-7596-D715-7552-7B1A7214FB3D}"/>
          </ac:cxnSpMkLst>
        </pc:cxnChg>
      </pc:sldChg>
      <pc:sldChg chg="addSp delSp modSp add mod modNotesTx">
        <pc:chgData name="Palit, Tapti" userId="dec6fbcd-7598-406a-8cbf-504d4a3bac15" providerId="ADAL" clId="{ECD42228-5B96-4A72-B268-C46DF994E6B7}" dt="2024-02-10T00:57:55.367" v="109480"/>
        <pc:sldMkLst>
          <pc:docMk/>
          <pc:sldMk cId="871066173" sldId="1080"/>
        </pc:sldMkLst>
        <pc:spChg chg="mod">
          <ac:chgData name="Palit, Tapti" userId="dec6fbcd-7598-406a-8cbf-504d4a3bac15" providerId="ADAL" clId="{ECD42228-5B96-4A72-B268-C46DF994E6B7}" dt="2024-02-09T05:10:59.345" v="104971" actId="6549"/>
          <ac:spMkLst>
            <pc:docMk/>
            <pc:sldMk cId="871066173" sldId="1080"/>
            <ac:spMk id="2" creationId="{3799642E-6154-AB44-319B-6B7EBDD43068}"/>
          </ac:spMkLst>
        </pc:spChg>
        <pc:spChg chg="del">
          <ac:chgData name="Palit, Tapti" userId="dec6fbcd-7598-406a-8cbf-504d4a3bac15" providerId="ADAL" clId="{ECD42228-5B96-4A72-B268-C46DF994E6B7}" dt="2024-02-10T00:57:55.018" v="109479" actId="478"/>
          <ac:spMkLst>
            <pc:docMk/>
            <pc:sldMk cId="871066173" sldId="1080"/>
            <ac:spMk id="9" creationId="{E12EA645-454A-5AB6-E7BB-3FB84FD6CC6A}"/>
          </ac:spMkLst>
        </pc:spChg>
        <pc:spChg chg="add mod">
          <ac:chgData name="Palit, Tapti" userId="dec6fbcd-7598-406a-8cbf-504d4a3bac15" providerId="ADAL" clId="{ECD42228-5B96-4A72-B268-C46DF994E6B7}" dt="2024-02-10T00:57:55.367" v="109480"/>
          <ac:spMkLst>
            <pc:docMk/>
            <pc:sldMk cId="871066173" sldId="1080"/>
            <ac:spMk id="16" creationId="{C750B668-8E46-7E55-EEA0-75C3674E5BBC}"/>
          </ac:spMkLst>
        </pc:spChg>
      </pc:sldChg>
      <pc:sldChg chg="addSp modSp add del mod modShow modNotesTx">
        <pc:chgData name="Palit, Tapti" userId="dec6fbcd-7598-406a-8cbf-504d4a3bac15" providerId="ADAL" clId="{ECD42228-5B96-4A72-B268-C46DF994E6B7}" dt="2024-02-08T21:21:26.678" v="100772" actId="2696"/>
        <pc:sldMkLst>
          <pc:docMk/>
          <pc:sldMk cId="1118548694" sldId="1080"/>
        </pc:sldMkLst>
        <pc:spChg chg="mod">
          <ac:chgData name="Palit, Tapti" userId="dec6fbcd-7598-406a-8cbf-504d4a3bac15" providerId="ADAL" clId="{ECD42228-5B96-4A72-B268-C46DF994E6B7}" dt="2024-01-29T15:56:41.853" v="79717" actId="20577"/>
          <ac:spMkLst>
            <pc:docMk/>
            <pc:sldMk cId="1118548694" sldId="1080"/>
            <ac:spMk id="2" creationId="{D9A69A7A-F324-44E2-A7BA-87B689E34CB2}"/>
          </ac:spMkLst>
        </pc:spChg>
        <pc:spChg chg="add mod">
          <ac:chgData name="Palit, Tapti" userId="dec6fbcd-7598-406a-8cbf-504d4a3bac15" providerId="ADAL" clId="{ECD42228-5B96-4A72-B268-C46DF994E6B7}" dt="2024-01-29T02:32:43.508" v="74567" actId="20577"/>
          <ac:spMkLst>
            <pc:docMk/>
            <pc:sldMk cId="1118548694" sldId="1080"/>
            <ac:spMk id="3" creationId="{ACA7AF73-5F5D-54DA-BB2D-C48129B82257}"/>
          </ac:spMkLst>
        </pc:spChg>
        <pc:spChg chg="add mod">
          <ac:chgData name="Palit, Tapti" userId="dec6fbcd-7598-406a-8cbf-504d4a3bac15" providerId="ADAL" clId="{ECD42228-5B96-4A72-B268-C46DF994E6B7}" dt="2024-01-29T02:32:06.383" v="74522"/>
          <ac:spMkLst>
            <pc:docMk/>
            <pc:sldMk cId="1118548694" sldId="1080"/>
            <ac:spMk id="5" creationId="{42115586-C5AF-998F-B11F-BF17AA033F52}"/>
          </ac:spMkLst>
        </pc:spChg>
        <pc:spChg chg="mod">
          <ac:chgData name="Palit, Tapti" userId="dec6fbcd-7598-406a-8cbf-504d4a3bac15" providerId="ADAL" clId="{ECD42228-5B96-4A72-B268-C46DF994E6B7}" dt="2024-01-29T02:31:12.131" v="74495" actId="1076"/>
          <ac:spMkLst>
            <pc:docMk/>
            <pc:sldMk cId="1118548694" sldId="1080"/>
            <ac:spMk id="6" creationId="{62E4901C-C217-DD54-593C-0E523C998F49}"/>
          </ac:spMkLst>
        </pc:spChg>
        <pc:spChg chg="mod">
          <ac:chgData name="Palit, Tapti" userId="dec6fbcd-7598-406a-8cbf-504d4a3bac15" providerId="ADAL" clId="{ECD42228-5B96-4A72-B268-C46DF994E6B7}" dt="2024-01-29T16:25:23.580" v="80101" actId="20577"/>
          <ac:spMkLst>
            <pc:docMk/>
            <pc:sldMk cId="1118548694" sldId="1080"/>
            <ac:spMk id="7" creationId="{F6DAE43A-F91E-1C9B-002B-6DADFDE55F0A}"/>
          </ac:spMkLst>
        </pc:spChg>
        <pc:spChg chg="mod">
          <ac:chgData name="Palit, Tapti" userId="dec6fbcd-7598-406a-8cbf-504d4a3bac15" providerId="ADAL" clId="{ECD42228-5B96-4A72-B268-C46DF994E6B7}" dt="2024-01-29T02:35:38.224" v="74596" actId="20577"/>
          <ac:spMkLst>
            <pc:docMk/>
            <pc:sldMk cId="1118548694" sldId="1080"/>
            <ac:spMk id="8" creationId="{A8E6608E-5D67-558B-8C22-0C4EECF0E294}"/>
          </ac:spMkLst>
        </pc:spChg>
        <pc:spChg chg="add mod">
          <ac:chgData name="Palit, Tapti" userId="dec6fbcd-7598-406a-8cbf-504d4a3bac15" providerId="ADAL" clId="{ECD42228-5B96-4A72-B268-C46DF994E6B7}" dt="2024-01-29T02:32:06.383" v="74522"/>
          <ac:spMkLst>
            <pc:docMk/>
            <pc:sldMk cId="1118548694" sldId="1080"/>
            <ac:spMk id="9" creationId="{4B9BEDF8-A071-B848-B46B-55A78E59B803}"/>
          </ac:spMkLst>
        </pc:spChg>
        <pc:spChg chg="add mod">
          <ac:chgData name="Palit, Tapti" userId="dec6fbcd-7598-406a-8cbf-504d4a3bac15" providerId="ADAL" clId="{ECD42228-5B96-4A72-B268-C46DF994E6B7}" dt="2024-01-30T14:29:37.899" v="91386"/>
          <ac:spMkLst>
            <pc:docMk/>
            <pc:sldMk cId="1118548694" sldId="1080"/>
            <ac:spMk id="10" creationId="{25DD4522-9029-BC7D-5BE6-745DD7CE31A6}"/>
          </ac:spMkLst>
        </pc:spChg>
        <pc:spChg chg="add mod">
          <ac:chgData name="Palit, Tapti" userId="dec6fbcd-7598-406a-8cbf-504d4a3bac15" providerId="ADAL" clId="{ECD42228-5B96-4A72-B268-C46DF994E6B7}" dt="2024-01-30T14:32:30.525" v="91395" actId="1076"/>
          <ac:spMkLst>
            <pc:docMk/>
            <pc:sldMk cId="1118548694" sldId="1080"/>
            <ac:spMk id="12" creationId="{2751F371-65A4-B0A1-AEAA-BB23F7727C57}"/>
          </ac:spMkLst>
        </pc:spChg>
        <pc:spChg chg="add mod">
          <ac:chgData name="Palit, Tapti" userId="dec6fbcd-7598-406a-8cbf-504d4a3bac15" providerId="ADAL" clId="{ECD42228-5B96-4A72-B268-C46DF994E6B7}" dt="2024-01-30T14:32:34.702" v="91396" actId="1076"/>
          <ac:spMkLst>
            <pc:docMk/>
            <pc:sldMk cId="1118548694" sldId="1080"/>
            <ac:spMk id="14" creationId="{F8E825F3-5555-5624-D7B0-4B83B7811683}"/>
          </ac:spMkLst>
        </pc:spChg>
        <pc:picChg chg="add mod">
          <ac:chgData name="Palit, Tapti" userId="dec6fbcd-7598-406a-8cbf-504d4a3bac15" providerId="ADAL" clId="{ECD42228-5B96-4A72-B268-C46DF994E6B7}" dt="2024-01-30T14:29:37.899" v="91386"/>
          <ac:picMkLst>
            <pc:docMk/>
            <pc:sldMk cId="1118548694" sldId="1080"/>
            <ac:picMk id="11" creationId="{0A78C730-08EB-90B7-DE05-1ADCAB78696D}"/>
          </ac:picMkLst>
        </pc:picChg>
        <pc:picChg chg="add mod">
          <ac:chgData name="Palit, Tapti" userId="dec6fbcd-7598-406a-8cbf-504d4a3bac15" providerId="ADAL" clId="{ECD42228-5B96-4A72-B268-C46DF994E6B7}" dt="2024-01-30T14:32:30.525" v="91395" actId="1076"/>
          <ac:picMkLst>
            <pc:docMk/>
            <pc:sldMk cId="1118548694" sldId="1080"/>
            <ac:picMk id="13" creationId="{C80FC6E3-C20B-9DDE-3242-BB3499768004}"/>
          </ac:picMkLst>
        </pc:picChg>
        <pc:picChg chg="add mod">
          <ac:chgData name="Palit, Tapti" userId="dec6fbcd-7598-406a-8cbf-504d4a3bac15" providerId="ADAL" clId="{ECD42228-5B96-4A72-B268-C46DF994E6B7}" dt="2024-01-30T14:32:34.702" v="91396" actId="1076"/>
          <ac:picMkLst>
            <pc:docMk/>
            <pc:sldMk cId="1118548694" sldId="1080"/>
            <ac:picMk id="15" creationId="{902BAE90-B111-55EE-3114-2DC298C54F04}"/>
          </ac:picMkLst>
        </pc:picChg>
      </pc:sldChg>
      <pc:sldChg chg="addSp delSp modSp new del mod delAnim modAnim chgLayout modNotesTx">
        <pc:chgData name="Palit, Tapti" userId="dec6fbcd-7598-406a-8cbf-504d4a3bac15" providerId="ADAL" clId="{ECD42228-5B96-4A72-B268-C46DF994E6B7}" dt="2024-02-07T01:15:00.894" v="98831" actId="47"/>
        <pc:sldMkLst>
          <pc:docMk/>
          <pc:sldMk cId="2785629372" sldId="1081"/>
        </pc:sldMkLst>
        <pc:spChg chg="mod ord">
          <ac:chgData name="Palit, Tapti" userId="dec6fbcd-7598-406a-8cbf-504d4a3bac15" providerId="ADAL" clId="{ECD42228-5B96-4A72-B268-C46DF994E6B7}" dt="2024-01-30T19:30:14.081" v="94453" actId="20577"/>
          <ac:spMkLst>
            <pc:docMk/>
            <pc:sldMk cId="2785629372" sldId="1081"/>
            <ac:spMk id="2" creationId="{97543FA6-E7B5-E241-CCE1-930887A4059D}"/>
          </ac:spMkLst>
        </pc:spChg>
        <pc:spChg chg="mod ord">
          <ac:chgData name="Palit, Tapti" userId="dec6fbcd-7598-406a-8cbf-504d4a3bac15" providerId="ADAL" clId="{ECD42228-5B96-4A72-B268-C46DF994E6B7}" dt="2024-01-30T19:30:05.575" v="94421" actId="20577"/>
          <ac:spMkLst>
            <pc:docMk/>
            <pc:sldMk cId="2785629372" sldId="1081"/>
            <ac:spMk id="3" creationId="{8F1EE9CA-6180-F533-C45C-1CDA916DA4BE}"/>
          </ac:spMkLst>
        </pc:spChg>
        <pc:spChg chg="del">
          <ac:chgData name="Palit, Tapti" userId="dec6fbcd-7598-406a-8cbf-504d4a3bac15" providerId="ADAL" clId="{ECD42228-5B96-4A72-B268-C46DF994E6B7}" dt="2024-01-28T00:31:05.082" v="66663" actId="478"/>
          <ac:spMkLst>
            <pc:docMk/>
            <pc:sldMk cId="2785629372" sldId="1081"/>
            <ac:spMk id="4" creationId="{27F4715B-ADE8-F3C4-5D43-4EF0D5CC4F26}"/>
          </ac:spMkLst>
        </pc:spChg>
        <pc:spChg chg="add del mod">
          <ac:chgData name="Palit, Tapti" userId="dec6fbcd-7598-406a-8cbf-504d4a3bac15" providerId="ADAL" clId="{ECD42228-5B96-4A72-B268-C46DF994E6B7}" dt="2024-01-29T16:30:45.840" v="80247" actId="6264"/>
          <ac:spMkLst>
            <pc:docMk/>
            <pc:sldMk cId="2785629372" sldId="1081"/>
            <ac:spMk id="4" creationId="{D9E3DCA8-6598-E173-9B8B-D51522F83AA2}"/>
          </ac:spMkLst>
        </pc:spChg>
        <pc:spChg chg="add mod">
          <ac:chgData name="Palit, Tapti" userId="dec6fbcd-7598-406a-8cbf-504d4a3bac15" providerId="ADAL" clId="{ECD42228-5B96-4A72-B268-C46DF994E6B7}" dt="2024-01-28T22:47:11.152" v="70202" actId="1076"/>
          <ac:spMkLst>
            <pc:docMk/>
            <pc:sldMk cId="2785629372" sldId="1081"/>
            <ac:spMk id="5" creationId="{3F13B49F-643F-6906-A210-A6CF19D3BE08}"/>
          </ac:spMkLst>
        </pc:spChg>
        <pc:spChg chg="add del mod">
          <ac:chgData name="Palit, Tapti" userId="dec6fbcd-7598-406a-8cbf-504d4a3bac15" providerId="ADAL" clId="{ECD42228-5B96-4A72-B268-C46DF994E6B7}" dt="2024-01-29T16:30:45.840" v="80247" actId="6264"/>
          <ac:spMkLst>
            <pc:docMk/>
            <pc:sldMk cId="2785629372" sldId="1081"/>
            <ac:spMk id="6" creationId="{17D13228-2B9C-5288-6F2D-565B41AF683A}"/>
          </ac:spMkLst>
        </pc:spChg>
        <pc:spChg chg="add del mod">
          <ac:chgData name="Palit, Tapti" userId="dec6fbcd-7598-406a-8cbf-504d4a3bac15" providerId="ADAL" clId="{ECD42228-5B96-4A72-B268-C46DF994E6B7}" dt="2024-01-28T00:31:05.082" v="66663" actId="478"/>
          <ac:spMkLst>
            <pc:docMk/>
            <pc:sldMk cId="2785629372" sldId="1081"/>
            <ac:spMk id="6" creationId="{D74339C7-0629-431F-B768-13974CDF31FB}"/>
          </ac:spMkLst>
        </pc:spChg>
        <pc:spChg chg="add del mod">
          <ac:chgData name="Palit, Tapti" userId="dec6fbcd-7598-406a-8cbf-504d4a3bac15" providerId="ADAL" clId="{ECD42228-5B96-4A72-B268-C46DF994E6B7}" dt="2024-01-29T16:30:45.840" v="80247" actId="6264"/>
          <ac:spMkLst>
            <pc:docMk/>
            <pc:sldMk cId="2785629372" sldId="1081"/>
            <ac:spMk id="7" creationId="{378AE6E2-E271-7969-4B88-C68EC3F9533B}"/>
          </ac:spMkLst>
        </pc:spChg>
        <pc:spChg chg="add del mod">
          <ac:chgData name="Palit, Tapti" userId="dec6fbcd-7598-406a-8cbf-504d4a3bac15" providerId="ADAL" clId="{ECD42228-5B96-4A72-B268-C46DF994E6B7}" dt="2024-01-28T00:31:05.082" v="66663" actId="478"/>
          <ac:spMkLst>
            <pc:docMk/>
            <pc:sldMk cId="2785629372" sldId="1081"/>
            <ac:spMk id="13" creationId="{465AFD09-5DD2-449F-A4E9-B4B9BF9461C6}"/>
          </ac:spMkLst>
        </pc:spChg>
        <pc:spChg chg="add del mod">
          <ac:chgData name="Palit, Tapti" userId="dec6fbcd-7598-406a-8cbf-504d4a3bac15" providerId="ADAL" clId="{ECD42228-5B96-4A72-B268-C46DF994E6B7}" dt="2024-01-28T00:31:05.082" v="66663" actId="478"/>
          <ac:spMkLst>
            <pc:docMk/>
            <pc:sldMk cId="2785629372" sldId="1081"/>
            <ac:spMk id="14" creationId="{D99164D6-5CDB-4811-89F3-C33BA91B66B7}"/>
          </ac:spMkLst>
        </pc:spChg>
        <pc:spChg chg="add del mod">
          <ac:chgData name="Palit, Tapti" userId="dec6fbcd-7598-406a-8cbf-504d4a3bac15" providerId="ADAL" clId="{ECD42228-5B96-4A72-B268-C46DF994E6B7}" dt="2024-01-28T00:31:05.082" v="66663" actId="478"/>
          <ac:spMkLst>
            <pc:docMk/>
            <pc:sldMk cId="2785629372" sldId="1081"/>
            <ac:spMk id="15" creationId="{9ADD96B5-EC1B-4471-8276-33213DBCC6BA}"/>
          </ac:spMkLst>
        </pc:spChg>
        <pc:spChg chg="add del mod">
          <ac:chgData name="Palit, Tapti" userId="dec6fbcd-7598-406a-8cbf-504d4a3bac15" providerId="ADAL" clId="{ECD42228-5B96-4A72-B268-C46DF994E6B7}" dt="2024-01-28T00:31:05.082" v="66663" actId="478"/>
          <ac:spMkLst>
            <pc:docMk/>
            <pc:sldMk cId="2785629372" sldId="1081"/>
            <ac:spMk id="16" creationId="{FB721629-2337-42A3-9D77-82D683D9E4C6}"/>
          </ac:spMkLst>
        </pc:spChg>
        <pc:spChg chg="add del mod">
          <ac:chgData name="Palit, Tapti" userId="dec6fbcd-7598-406a-8cbf-504d4a3bac15" providerId="ADAL" clId="{ECD42228-5B96-4A72-B268-C46DF994E6B7}" dt="2024-01-28T00:31:05.082" v="66663" actId="478"/>
          <ac:spMkLst>
            <pc:docMk/>
            <pc:sldMk cId="2785629372" sldId="1081"/>
            <ac:spMk id="17" creationId="{D2DF93AA-2991-4A25-8D35-87404E833680}"/>
          </ac:spMkLst>
        </pc:spChg>
        <pc:spChg chg="add del mod">
          <ac:chgData name="Palit, Tapti" userId="dec6fbcd-7598-406a-8cbf-504d4a3bac15" providerId="ADAL" clId="{ECD42228-5B96-4A72-B268-C46DF994E6B7}" dt="2024-01-28T00:31:05.082" v="66663" actId="478"/>
          <ac:spMkLst>
            <pc:docMk/>
            <pc:sldMk cId="2785629372" sldId="1081"/>
            <ac:spMk id="18" creationId="{65CA4C3F-5E24-4B3D-86C5-14064A2B1657}"/>
          </ac:spMkLst>
        </pc:spChg>
        <pc:spChg chg="add del mod">
          <ac:chgData name="Palit, Tapti" userId="dec6fbcd-7598-406a-8cbf-504d4a3bac15" providerId="ADAL" clId="{ECD42228-5B96-4A72-B268-C46DF994E6B7}" dt="2024-01-28T00:31:05.082" v="66663" actId="478"/>
          <ac:spMkLst>
            <pc:docMk/>
            <pc:sldMk cId="2785629372" sldId="1081"/>
            <ac:spMk id="19" creationId="{06A0A9C6-B2E4-41B5-8BCF-CA87D42A2D7E}"/>
          </ac:spMkLst>
        </pc:spChg>
        <pc:spChg chg="add del mod">
          <ac:chgData name="Palit, Tapti" userId="dec6fbcd-7598-406a-8cbf-504d4a3bac15" providerId="ADAL" clId="{ECD42228-5B96-4A72-B268-C46DF994E6B7}" dt="2024-01-28T00:31:05.082" v="66663" actId="478"/>
          <ac:spMkLst>
            <pc:docMk/>
            <pc:sldMk cId="2785629372" sldId="1081"/>
            <ac:spMk id="20" creationId="{61DE0BF2-7EC6-9DE3-1510-412BB96E8ED2}"/>
          </ac:spMkLst>
        </pc:spChg>
        <pc:spChg chg="add mod ord">
          <ac:chgData name="Palit, Tapti" userId="dec6fbcd-7598-406a-8cbf-504d4a3bac15" providerId="ADAL" clId="{ECD42228-5B96-4A72-B268-C46DF994E6B7}" dt="2024-01-29T16:30:45.840" v="80247" actId="6264"/>
          <ac:spMkLst>
            <pc:docMk/>
            <pc:sldMk cId="2785629372" sldId="1081"/>
            <ac:spMk id="21" creationId="{32625185-3DAE-0929-8EA4-61E67F2ECD4A}"/>
          </ac:spMkLst>
        </pc:spChg>
        <pc:spChg chg="add del mod">
          <ac:chgData name="Palit, Tapti" userId="dec6fbcd-7598-406a-8cbf-504d4a3bac15" providerId="ADAL" clId="{ECD42228-5B96-4A72-B268-C46DF994E6B7}" dt="2024-01-28T00:31:05.082" v="66663" actId="478"/>
          <ac:spMkLst>
            <pc:docMk/>
            <pc:sldMk cId="2785629372" sldId="1081"/>
            <ac:spMk id="22" creationId="{0C1A72FD-C670-4A74-81BD-224763B7C418}"/>
          </ac:spMkLst>
        </pc:spChg>
        <pc:spChg chg="add del mod">
          <ac:chgData name="Palit, Tapti" userId="dec6fbcd-7598-406a-8cbf-504d4a3bac15" providerId="ADAL" clId="{ECD42228-5B96-4A72-B268-C46DF994E6B7}" dt="2024-01-28T00:31:05.082" v="66663" actId="478"/>
          <ac:spMkLst>
            <pc:docMk/>
            <pc:sldMk cId="2785629372" sldId="1081"/>
            <ac:spMk id="23" creationId="{E6262256-35C1-4A21-BE50-F5B38D23999A}"/>
          </ac:spMkLst>
        </pc:spChg>
        <pc:spChg chg="add del mod">
          <ac:chgData name="Palit, Tapti" userId="dec6fbcd-7598-406a-8cbf-504d4a3bac15" providerId="ADAL" clId="{ECD42228-5B96-4A72-B268-C46DF994E6B7}" dt="2024-01-28T00:31:05.082" v="66663" actId="478"/>
          <ac:spMkLst>
            <pc:docMk/>
            <pc:sldMk cId="2785629372" sldId="1081"/>
            <ac:spMk id="24" creationId="{68F057E1-23EF-40B6-AB86-B134616394CF}"/>
          </ac:spMkLst>
        </pc:spChg>
        <pc:spChg chg="add mod">
          <ac:chgData name="Palit, Tapti" userId="dec6fbcd-7598-406a-8cbf-504d4a3bac15" providerId="ADAL" clId="{ECD42228-5B96-4A72-B268-C46DF994E6B7}" dt="2024-01-28T00:31:12.461" v="66664"/>
          <ac:spMkLst>
            <pc:docMk/>
            <pc:sldMk cId="2785629372" sldId="1081"/>
            <ac:spMk id="25" creationId="{4A0F224E-F3F3-BF3F-3AC5-78DE23E1E892}"/>
          </ac:spMkLst>
        </pc:spChg>
        <pc:spChg chg="add del mod">
          <ac:chgData name="Palit, Tapti" userId="dec6fbcd-7598-406a-8cbf-504d4a3bac15" providerId="ADAL" clId="{ECD42228-5B96-4A72-B268-C46DF994E6B7}" dt="2024-01-28T00:31:05.082" v="66663" actId="478"/>
          <ac:spMkLst>
            <pc:docMk/>
            <pc:sldMk cId="2785629372" sldId="1081"/>
            <ac:spMk id="26" creationId="{0D510B60-7EE0-43C8-9786-3FC26A4FE74C}"/>
          </ac:spMkLst>
        </pc:spChg>
        <pc:spChg chg="add del mod">
          <ac:chgData name="Palit, Tapti" userId="dec6fbcd-7598-406a-8cbf-504d4a3bac15" providerId="ADAL" clId="{ECD42228-5B96-4A72-B268-C46DF994E6B7}" dt="2024-01-28T00:31:05.082" v="66663" actId="478"/>
          <ac:spMkLst>
            <pc:docMk/>
            <pc:sldMk cId="2785629372" sldId="1081"/>
            <ac:spMk id="27" creationId="{8A1A6208-2157-CD15-D5AC-E6E77334A81E}"/>
          </ac:spMkLst>
        </pc:spChg>
        <pc:spChg chg="add del mod">
          <ac:chgData name="Palit, Tapti" userId="dec6fbcd-7598-406a-8cbf-504d4a3bac15" providerId="ADAL" clId="{ECD42228-5B96-4A72-B268-C46DF994E6B7}" dt="2024-01-28T00:31:05.082" v="66663" actId="478"/>
          <ac:spMkLst>
            <pc:docMk/>
            <pc:sldMk cId="2785629372" sldId="1081"/>
            <ac:spMk id="28" creationId="{13B582BF-147B-4622-B3F8-38480154EFEE}"/>
          </ac:spMkLst>
        </pc:spChg>
        <pc:spChg chg="add del mod">
          <ac:chgData name="Palit, Tapti" userId="dec6fbcd-7598-406a-8cbf-504d4a3bac15" providerId="ADAL" clId="{ECD42228-5B96-4A72-B268-C46DF994E6B7}" dt="2024-01-28T00:31:05.082" v="66663" actId="478"/>
          <ac:spMkLst>
            <pc:docMk/>
            <pc:sldMk cId="2785629372" sldId="1081"/>
            <ac:spMk id="29" creationId="{0B7E9A07-FF58-45D9-8E4B-A39F7A5A4DF1}"/>
          </ac:spMkLst>
        </pc:spChg>
        <pc:spChg chg="add del mod">
          <ac:chgData name="Palit, Tapti" userId="dec6fbcd-7598-406a-8cbf-504d4a3bac15" providerId="ADAL" clId="{ECD42228-5B96-4A72-B268-C46DF994E6B7}" dt="2024-01-28T00:31:05.082" v="66663" actId="478"/>
          <ac:spMkLst>
            <pc:docMk/>
            <pc:sldMk cId="2785629372" sldId="1081"/>
            <ac:spMk id="30" creationId="{60F1A4E0-89DB-434B-9A15-A7B1F8E25EF5}"/>
          </ac:spMkLst>
        </pc:spChg>
        <pc:spChg chg="add del mod">
          <ac:chgData name="Palit, Tapti" userId="dec6fbcd-7598-406a-8cbf-504d4a3bac15" providerId="ADAL" clId="{ECD42228-5B96-4A72-B268-C46DF994E6B7}" dt="2024-01-28T00:31:05.082" v="66663" actId="478"/>
          <ac:spMkLst>
            <pc:docMk/>
            <pc:sldMk cId="2785629372" sldId="1081"/>
            <ac:spMk id="31" creationId="{F6945C37-A7CF-4E9F-9BE6-26C2ABAE7308}"/>
          </ac:spMkLst>
        </pc:spChg>
        <pc:spChg chg="add mod">
          <ac:chgData name="Palit, Tapti" userId="dec6fbcd-7598-406a-8cbf-504d4a3bac15" providerId="ADAL" clId="{ECD42228-5B96-4A72-B268-C46DF994E6B7}" dt="2024-01-28T00:31:12.461" v="66664"/>
          <ac:spMkLst>
            <pc:docMk/>
            <pc:sldMk cId="2785629372" sldId="1081"/>
            <ac:spMk id="32" creationId="{A7FA7750-9D52-D1EC-ED76-ADE7DFB445B9}"/>
          </ac:spMkLst>
        </pc:spChg>
        <pc:spChg chg="add del mod">
          <ac:chgData name="Palit, Tapti" userId="dec6fbcd-7598-406a-8cbf-504d4a3bac15" providerId="ADAL" clId="{ECD42228-5B96-4A72-B268-C46DF994E6B7}" dt="2024-01-28T00:31:05.082" v="66663" actId="478"/>
          <ac:spMkLst>
            <pc:docMk/>
            <pc:sldMk cId="2785629372" sldId="1081"/>
            <ac:spMk id="34" creationId="{5CC58C33-D66B-C7E0-AAAD-56A50D3EA399}"/>
          </ac:spMkLst>
        </pc:spChg>
        <pc:spChg chg="add mod">
          <ac:chgData name="Palit, Tapti" userId="dec6fbcd-7598-406a-8cbf-504d4a3bac15" providerId="ADAL" clId="{ECD42228-5B96-4A72-B268-C46DF994E6B7}" dt="2024-01-28T00:31:12.461" v="66664"/>
          <ac:spMkLst>
            <pc:docMk/>
            <pc:sldMk cId="2785629372" sldId="1081"/>
            <ac:spMk id="39" creationId="{ADF66D1D-515F-4503-AFF4-C3216438CDAC}"/>
          </ac:spMkLst>
        </pc:spChg>
        <pc:spChg chg="add mod">
          <ac:chgData name="Palit, Tapti" userId="dec6fbcd-7598-406a-8cbf-504d4a3bac15" providerId="ADAL" clId="{ECD42228-5B96-4A72-B268-C46DF994E6B7}" dt="2024-01-28T00:31:12.461" v="66664"/>
          <ac:spMkLst>
            <pc:docMk/>
            <pc:sldMk cId="2785629372" sldId="1081"/>
            <ac:spMk id="40" creationId="{CF924DAE-0911-9EEE-8C92-CE0A6340E6E3}"/>
          </ac:spMkLst>
        </pc:spChg>
        <pc:spChg chg="add mod">
          <ac:chgData name="Palit, Tapti" userId="dec6fbcd-7598-406a-8cbf-504d4a3bac15" providerId="ADAL" clId="{ECD42228-5B96-4A72-B268-C46DF994E6B7}" dt="2024-01-28T00:31:12.461" v="66664"/>
          <ac:spMkLst>
            <pc:docMk/>
            <pc:sldMk cId="2785629372" sldId="1081"/>
            <ac:spMk id="41" creationId="{D00D79B6-FA8C-B60F-4AAE-5B5F97779C67}"/>
          </ac:spMkLst>
        </pc:spChg>
        <pc:spChg chg="add mod">
          <ac:chgData name="Palit, Tapti" userId="dec6fbcd-7598-406a-8cbf-504d4a3bac15" providerId="ADAL" clId="{ECD42228-5B96-4A72-B268-C46DF994E6B7}" dt="2024-01-28T00:31:12.461" v="66664"/>
          <ac:spMkLst>
            <pc:docMk/>
            <pc:sldMk cId="2785629372" sldId="1081"/>
            <ac:spMk id="42" creationId="{ADF4C6F3-F2F1-99B1-CEA3-9EFB0971A6E6}"/>
          </ac:spMkLst>
        </pc:spChg>
        <pc:spChg chg="add mod">
          <ac:chgData name="Palit, Tapti" userId="dec6fbcd-7598-406a-8cbf-504d4a3bac15" providerId="ADAL" clId="{ECD42228-5B96-4A72-B268-C46DF994E6B7}" dt="2024-01-28T00:31:12.461" v="66664"/>
          <ac:spMkLst>
            <pc:docMk/>
            <pc:sldMk cId="2785629372" sldId="1081"/>
            <ac:spMk id="43" creationId="{F50A7868-B8D0-EC18-63CA-BDBD18FF4A32}"/>
          </ac:spMkLst>
        </pc:spChg>
        <pc:spChg chg="add mod">
          <ac:chgData name="Palit, Tapti" userId="dec6fbcd-7598-406a-8cbf-504d4a3bac15" providerId="ADAL" clId="{ECD42228-5B96-4A72-B268-C46DF994E6B7}" dt="2024-01-28T00:31:12.461" v="66664"/>
          <ac:spMkLst>
            <pc:docMk/>
            <pc:sldMk cId="2785629372" sldId="1081"/>
            <ac:spMk id="44" creationId="{74531AC9-7D78-812A-E6CD-EF0B99216FCB}"/>
          </ac:spMkLst>
        </pc:spChg>
        <pc:spChg chg="add mod">
          <ac:chgData name="Palit, Tapti" userId="dec6fbcd-7598-406a-8cbf-504d4a3bac15" providerId="ADAL" clId="{ECD42228-5B96-4A72-B268-C46DF994E6B7}" dt="2024-01-28T00:31:12.461" v="66664"/>
          <ac:spMkLst>
            <pc:docMk/>
            <pc:sldMk cId="2785629372" sldId="1081"/>
            <ac:spMk id="45" creationId="{9B0D08DA-FED4-D66E-E6CE-E75D7C9F5FD0}"/>
          </ac:spMkLst>
        </pc:spChg>
        <pc:spChg chg="add mod">
          <ac:chgData name="Palit, Tapti" userId="dec6fbcd-7598-406a-8cbf-504d4a3bac15" providerId="ADAL" clId="{ECD42228-5B96-4A72-B268-C46DF994E6B7}" dt="2024-01-28T00:31:12.461" v="66664"/>
          <ac:spMkLst>
            <pc:docMk/>
            <pc:sldMk cId="2785629372" sldId="1081"/>
            <ac:spMk id="46" creationId="{D7A9ACD4-4DBC-B345-8D3C-0D9527DF9665}"/>
          </ac:spMkLst>
        </pc:spChg>
        <pc:spChg chg="add mod">
          <ac:chgData name="Palit, Tapti" userId="dec6fbcd-7598-406a-8cbf-504d4a3bac15" providerId="ADAL" clId="{ECD42228-5B96-4A72-B268-C46DF994E6B7}" dt="2024-01-29T16:33:03.639" v="80399" actId="20577"/>
          <ac:spMkLst>
            <pc:docMk/>
            <pc:sldMk cId="2785629372" sldId="1081"/>
            <ac:spMk id="47" creationId="{087A029F-CF91-588F-C68D-FD7FDA669E6C}"/>
          </ac:spMkLst>
        </pc:spChg>
        <pc:spChg chg="add mod">
          <ac:chgData name="Palit, Tapti" userId="dec6fbcd-7598-406a-8cbf-504d4a3bac15" providerId="ADAL" clId="{ECD42228-5B96-4A72-B268-C46DF994E6B7}" dt="2024-01-28T00:31:12.461" v="66664"/>
          <ac:spMkLst>
            <pc:docMk/>
            <pc:sldMk cId="2785629372" sldId="1081"/>
            <ac:spMk id="48" creationId="{33E81A2D-E315-797D-F112-626485AAE954}"/>
          </ac:spMkLst>
        </pc:spChg>
        <pc:spChg chg="add mod">
          <ac:chgData name="Palit, Tapti" userId="dec6fbcd-7598-406a-8cbf-504d4a3bac15" providerId="ADAL" clId="{ECD42228-5B96-4A72-B268-C46DF994E6B7}" dt="2024-01-28T00:31:12.461" v="66664"/>
          <ac:spMkLst>
            <pc:docMk/>
            <pc:sldMk cId="2785629372" sldId="1081"/>
            <ac:spMk id="49" creationId="{D36105DC-EACB-6913-1B39-9B24335E8F03}"/>
          </ac:spMkLst>
        </pc:spChg>
        <pc:spChg chg="add mod">
          <ac:chgData name="Palit, Tapti" userId="dec6fbcd-7598-406a-8cbf-504d4a3bac15" providerId="ADAL" clId="{ECD42228-5B96-4A72-B268-C46DF994E6B7}" dt="2024-01-29T16:33:35.676" v="80466" actId="20577"/>
          <ac:spMkLst>
            <pc:docMk/>
            <pc:sldMk cId="2785629372" sldId="1081"/>
            <ac:spMk id="50" creationId="{89623375-7E6E-B994-A51D-EA09B938E78B}"/>
          </ac:spMkLst>
        </pc:spChg>
        <pc:spChg chg="add mod">
          <ac:chgData name="Palit, Tapti" userId="dec6fbcd-7598-406a-8cbf-504d4a3bac15" providerId="ADAL" clId="{ECD42228-5B96-4A72-B268-C46DF994E6B7}" dt="2024-01-28T00:31:12.461" v="66664"/>
          <ac:spMkLst>
            <pc:docMk/>
            <pc:sldMk cId="2785629372" sldId="1081"/>
            <ac:spMk id="52" creationId="{499560DB-9F16-247A-8B21-8EFE0D241AD1}"/>
          </ac:spMkLst>
        </pc:spChg>
        <pc:spChg chg="add del mod">
          <ac:chgData name="Palit, Tapti" userId="dec6fbcd-7598-406a-8cbf-504d4a3bac15" providerId="ADAL" clId="{ECD42228-5B96-4A72-B268-C46DF994E6B7}" dt="2024-01-28T00:31:05.082" v="66663" actId="478"/>
          <ac:spMkLst>
            <pc:docMk/>
            <pc:sldMk cId="2785629372" sldId="1081"/>
            <ac:spMk id="53" creationId="{5F3551C2-0A7C-4023-B344-41C4D2A06445}"/>
          </ac:spMkLst>
        </pc:spChg>
        <pc:spChg chg="add mod">
          <ac:chgData name="Palit, Tapti" userId="dec6fbcd-7598-406a-8cbf-504d4a3bac15" providerId="ADAL" clId="{ECD42228-5B96-4A72-B268-C46DF994E6B7}" dt="2024-01-28T00:31:12.461" v="66664"/>
          <ac:spMkLst>
            <pc:docMk/>
            <pc:sldMk cId="2785629372" sldId="1081"/>
            <ac:spMk id="54" creationId="{67E85A66-A19D-9982-C88E-232F1C74032E}"/>
          </ac:spMkLst>
        </pc:spChg>
        <pc:spChg chg="add mod">
          <ac:chgData name="Palit, Tapti" userId="dec6fbcd-7598-406a-8cbf-504d4a3bac15" providerId="ADAL" clId="{ECD42228-5B96-4A72-B268-C46DF994E6B7}" dt="2024-01-28T00:31:12.461" v="66664"/>
          <ac:spMkLst>
            <pc:docMk/>
            <pc:sldMk cId="2785629372" sldId="1081"/>
            <ac:spMk id="55" creationId="{CB9AD282-726E-DCAF-0E23-F9D9D9846A93}"/>
          </ac:spMkLst>
        </pc:spChg>
        <pc:spChg chg="add mod">
          <ac:chgData name="Palit, Tapti" userId="dec6fbcd-7598-406a-8cbf-504d4a3bac15" providerId="ADAL" clId="{ECD42228-5B96-4A72-B268-C46DF994E6B7}" dt="2024-01-28T00:31:12.461" v="66664"/>
          <ac:spMkLst>
            <pc:docMk/>
            <pc:sldMk cId="2785629372" sldId="1081"/>
            <ac:spMk id="57" creationId="{01185A40-2630-4073-15DB-CD7860D4B02E}"/>
          </ac:spMkLst>
        </pc:spChg>
        <pc:spChg chg="add mod">
          <ac:chgData name="Palit, Tapti" userId="dec6fbcd-7598-406a-8cbf-504d4a3bac15" providerId="ADAL" clId="{ECD42228-5B96-4A72-B268-C46DF994E6B7}" dt="2024-01-28T00:31:12.461" v="66664"/>
          <ac:spMkLst>
            <pc:docMk/>
            <pc:sldMk cId="2785629372" sldId="1081"/>
            <ac:spMk id="59" creationId="{FBDE6730-5F23-F49C-56FD-9CCD5C68F9B1}"/>
          </ac:spMkLst>
        </pc:spChg>
        <pc:spChg chg="add mod">
          <ac:chgData name="Palit, Tapti" userId="dec6fbcd-7598-406a-8cbf-504d4a3bac15" providerId="ADAL" clId="{ECD42228-5B96-4A72-B268-C46DF994E6B7}" dt="2024-01-28T00:31:12.461" v="66664"/>
          <ac:spMkLst>
            <pc:docMk/>
            <pc:sldMk cId="2785629372" sldId="1081"/>
            <ac:spMk id="60" creationId="{7B4FA05F-4638-4999-5D1E-C99AAEEDA8BB}"/>
          </ac:spMkLst>
        </pc:spChg>
        <pc:spChg chg="add del mod">
          <ac:chgData name="Palit, Tapti" userId="dec6fbcd-7598-406a-8cbf-504d4a3bac15" providerId="ADAL" clId="{ECD42228-5B96-4A72-B268-C46DF994E6B7}" dt="2024-01-28T22:19:55.334" v="69758" actId="478"/>
          <ac:spMkLst>
            <pc:docMk/>
            <pc:sldMk cId="2785629372" sldId="1081"/>
            <ac:spMk id="62" creationId="{20925C23-21B9-EDEF-C0AF-DC841648BA2A}"/>
          </ac:spMkLst>
        </pc:spChg>
        <pc:spChg chg="add del mod">
          <ac:chgData name="Palit, Tapti" userId="dec6fbcd-7598-406a-8cbf-504d4a3bac15" providerId="ADAL" clId="{ECD42228-5B96-4A72-B268-C46DF994E6B7}" dt="2024-01-28T22:19:59.105" v="69760" actId="478"/>
          <ac:spMkLst>
            <pc:docMk/>
            <pc:sldMk cId="2785629372" sldId="1081"/>
            <ac:spMk id="63" creationId="{2C91C9F0-1FCC-7F2E-E053-A694FD190860}"/>
          </ac:spMkLst>
        </pc:spChg>
        <pc:spChg chg="add mod">
          <ac:chgData name="Palit, Tapti" userId="dec6fbcd-7598-406a-8cbf-504d4a3bac15" providerId="ADAL" clId="{ECD42228-5B96-4A72-B268-C46DF994E6B7}" dt="2024-01-29T16:33:05.160" v="80400" actId="20577"/>
          <ac:spMkLst>
            <pc:docMk/>
            <pc:sldMk cId="2785629372" sldId="1081"/>
            <ac:spMk id="64" creationId="{2B865E49-605F-8A4D-A3DB-C2891EDAC621}"/>
          </ac:spMkLst>
        </pc:spChg>
        <pc:cxnChg chg="add del mod">
          <ac:chgData name="Palit, Tapti" userId="dec6fbcd-7598-406a-8cbf-504d4a3bac15" providerId="ADAL" clId="{ECD42228-5B96-4A72-B268-C46DF994E6B7}" dt="2024-01-28T00:31:05.082" v="66663" actId="478"/>
          <ac:cxnSpMkLst>
            <pc:docMk/>
            <pc:sldMk cId="2785629372" sldId="1081"/>
            <ac:cxnSpMk id="7" creationId="{BF737232-2317-413E-82A3-2A253AE8F44C}"/>
          </ac:cxnSpMkLst>
        </pc:cxnChg>
        <pc:cxnChg chg="add del mod">
          <ac:chgData name="Palit, Tapti" userId="dec6fbcd-7598-406a-8cbf-504d4a3bac15" providerId="ADAL" clId="{ECD42228-5B96-4A72-B268-C46DF994E6B7}" dt="2024-01-28T00:31:05.082" v="66663" actId="478"/>
          <ac:cxnSpMkLst>
            <pc:docMk/>
            <pc:sldMk cId="2785629372" sldId="1081"/>
            <ac:cxnSpMk id="8" creationId="{4FD5DFC4-65C0-4D58-A98C-FFF55BDF0576}"/>
          </ac:cxnSpMkLst>
        </pc:cxnChg>
        <pc:cxnChg chg="add del mod">
          <ac:chgData name="Palit, Tapti" userId="dec6fbcd-7598-406a-8cbf-504d4a3bac15" providerId="ADAL" clId="{ECD42228-5B96-4A72-B268-C46DF994E6B7}" dt="2024-01-28T00:31:05.082" v="66663" actId="478"/>
          <ac:cxnSpMkLst>
            <pc:docMk/>
            <pc:sldMk cId="2785629372" sldId="1081"/>
            <ac:cxnSpMk id="9" creationId="{08C418AE-18C7-4162-BA3B-F434EB4FCDF1}"/>
          </ac:cxnSpMkLst>
        </pc:cxnChg>
        <pc:cxnChg chg="add del mod">
          <ac:chgData name="Palit, Tapti" userId="dec6fbcd-7598-406a-8cbf-504d4a3bac15" providerId="ADAL" clId="{ECD42228-5B96-4A72-B268-C46DF994E6B7}" dt="2024-01-28T00:31:05.082" v="66663" actId="478"/>
          <ac:cxnSpMkLst>
            <pc:docMk/>
            <pc:sldMk cId="2785629372" sldId="1081"/>
            <ac:cxnSpMk id="10" creationId="{93A8CB59-F4C0-4C57-BB8D-C32B26E19135}"/>
          </ac:cxnSpMkLst>
        </pc:cxnChg>
        <pc:cxnChg chg="add del mod">
          <ac:chgData name="Palit, Tapti" userId="dec6fbcd-7598-406a-8cbf-504d4a3bac15" providerId="ADAL" clId="{ECD42228-5B96-4A72-B268-C46DF994E6B7}" dt="2024-01-28T00:31:05.082" v="66663" actId="478"/>
          <ac:cxnSpMkLst>
            <pc:docMk/>
            <pc:sldMk cId="2785629372" sldId="1081"/>
            <ac:cxnSpMk id="11" creationId="{5E49B63A-C121-40B1-9CEC-61127E41955A}"/>
          </ac:cxnSpMkLst>
        </pc:cxnChg>
        <pc:cxnChg chg="add del mod">
          <ac:chgData name="Palit, Tapti" userId="dec6fbcd-7598-406a-8cbf-504d4a3bac15" providerId="ADAL" clId="{ECD42228-5B96-4A72-B268-C46DF994E6B7}" dt="2024-01-28T00:31:05.082" v="66663" actId="478"/>
          <ac:cxnSpMkLst>
            <pc:docMk/>
            <pc:sldMk cId="2785629372" sldId="1081"/>
            <ac:cxnSpMk id="12" creationId="{7F95D869-6383-4667-8811-82DC00BC9A74}"/>
          </ac:cxnSpMkLst>
        </pc:cxnChg>
        <pc:cxnChg chg="add mod">
          <ac:chgData name="Palit, Tapti" userId="dec6fbcd-7598-406a-8cbf-504d4a3bac15" providerId="ADAL" clId="{ECD42228-5B96-4A72-B268-C46DF994E6B7}" dt="2024-01-28T00:31:12.461" v="66664"/>
          <ac:cxnSpMkLst>
            <pc:docMk/>
            <pc:sldMk cId="2785629372" sldId="1081"/>
            <ac:cxnSpMk id="33" creationId="{F2C412A3-8125-67A9-E49D-F17909835AFA}"/>
          </ac:cxnSpMkLst>
        </pc:cxnChg>
        <pc:cxnChg chg="add mod">
          <ac:chgData name="Palit, Tapti" userId="dec6fbcd-7598-406a-8cbf-504d4a3bac15" providerId="ADAL" clId="{ECD42228-5B96-4A72-B268-C46DF994E6B7}" dt="2024-01-28T00:31:12.461" v="66664"/>
          <ac:cxnSpMkLst>
            <pc:docMk/>
            <pc:sldMk cId="2785629372" sldId="1081"/>
            <ac:cxnSpMk id="35" creationId="{56A4936B-832B-58A3-C125-9EDD12F0FB9D}"/>
          </ac:cxnSpMkLst>
        </pc:cxnChg>
        <pc:cxnChg chg="add mod">
          <ac:chgData name="Palit, Tapti" userId="dec6fbcd-7598-406a-8cbf-504d4a3bac15" providerId="ADAL" clId="{ECD42228-5B96-4A72-B268-C46DF994E6B7}" dt="2024-01-28T00:31:12.461" v="66664"/>
          <ac:cxnSpMkLst>
            <pc:docMk/>
            <pc:sldMk cId="2785629372" sldId="1081"/>
            <ac:cxnSpMk id="36" creationId="{0D3FDA1E-AFD6-D003-0D52-764A08EA00DC}"/>
          </ac:cxnSpMkLst>
        </pc:cxnChg>
        <pc:cxnChg chg="add mod">
          <ac:chgData name="Palit, Tapti" userId="dec6fbcd-7598-406a-8cbf-504d4a3bac15" providerId="ADAL" clId="{ECD42228-5B96-4A72-B268-C46DF994E6B7}" dt="2024-01-28T00:31:12.461" v="66664"/>
          <ac:cxnSpMkLst>
            <pc:docMk/>
            <pc:sldMk cId="2785629372" sldId="1081"/>
            <ac:cxnSpMk id="37" creationId="{7E079BD3-B9A2-0EB0-15ED-6B1096D578C2}"/>
          </ac:cxnSpMkLst>
        </pc:cxnChg>
        <pc:cxnChg chg="add mod">
          <ac:chgData name="Palit, Tapti" userId="dec6fbcd-7598-406a-8cbf-504d4a3bac15" providerId="ADAL" clId="{ECD42228-5B96-4A72-B268-C46DF994E6B7}" dt="2024-01-28T00:31:12.461" v="66664"/>
          <ac:cxnSpMkLst>
            <pc:docMk/>
            <pc:sldMk cId="2785629372" sldId="1081"/>
            <ac:cxnSpMk id="38" creationId="{CCAD65E3-6CFD-6825-E5B6-354D381C7132}"/>
          </ac:cxnSpMkLst>
        </pc:cxnChg>
        <pc:cxnChg chg="add del mod">
          <ac:chgData name="Palit, Tapti" userId="dec6fbcd-7598-406a-8cbf-504d4a3bac15" providerId="ADAL" clId="{ECD42228-5B96-4A72-B268-C46DF994E6B7}" dt="2024-01-28T00:31:05.082" v="66663" actId="478"/>
          <ac:cxnSpMkLst>
            <pc:docMk/>
            <pc:sldMk cId="2785629372" sldId="1081"/>
            <ac:cxnSpMk id="51" creationId="{33C3BFE4-44CD-422A-B063-14885FBCC713}"/>
          </ac:cxnSpMkLst>
        </pc:cxnChg>
        <pc:cxnChg chg="add mod">
          <ac:chgData name="Palit, Tapti" userId="dec6fbcd-7598-406a-8cbf-504d4a3bac15" providerId="ADAL" clId="{ECD42228-5B96-4A72-B268-C46DF994E6B7}" dt="2024-01-28T00:31:12.461" v="66664"/>
          <ac:cxnSpMkLst>
            <pc:docMk/>
            <pc:sldMk cId="2785629372" sldId="1081"/>
            <ac:cxnSpMk id="56" creationId="{F11FBE40-55A2-B40F-8150-9C245B1E0620}"/>
          </ac:cxnSpMkLst>
        </pc:cxnChg>
        <pc:cxnChg chg="add mod">
          <ac:chgData name="Palit, Tapti" userId="dec6fbcd-7598-406a-8cbf-504d4a3bac15" providerId="ADAL" clId="{ECD42228-5B96-4A72-B268-C46DF994E6B7}" dt="2024-01-28T00:31:12.461" v="66664"/>
          <ac:cxnSpMkLst>
            <pc:docMk/>
            <pc:sldMk cId="2785629372" sldId="1081"/>
            <ac:cxnSpMk id="58" creationId="{3EAF1874-8965-6E23-DF1E-9DEC687C541B}"/>
          </ac:cxnSpMkLst>
        </pc:cxnChg>
        <pc:cxnChg chg="add del mod">
          <ac:chgData name="Palit, Tapti" userId="dec6fbcd-7598-406a-8cbf-504d4a3bac15" providerId="ADAL" clId="{ECD42228-5B96-4A72-B268-C46DF994E6B7}" dt="2024-01-28T22:19:57.239" v="69759" actId="478"/>
          <ac:cxnSpMkLst>
            <pc:docMk/>
            <pc:sldMk cId="2785629372" sldId="1081"/>
            <ac:cxnSpMk id="61" creationId="{14A1EC5F-ABE2-41AB-F7FD-498966C82013}"/>
          </ac:cxnSpMkLst>
        </pc:cxnChg>
      </pc:sldChg>
      <pc:sldChg chg="add mod modShow">
        <pc:chgData name="Palit, Tapti" userId="dec6fbcd-7598-406a-8cbf-504d4a3bac15" providerId="ADAL" clId="{ECD42228-5B96-4A72-B268-C46DF994E6B7}" dt="2024-01-28T22:21:43.612" v="69828" actId="729"/>
        <pc:sldMkLst>
          <pc:docMk/>
          <pc:sldMk cId="2237106757" sldId="1082"/>
        </pc:sldMkLst>
      </pc:sldChg>
      <pc:sldChg chg="addSp delSp modSp add del mod delAnim modAnim">
        <pc:chgData name="Palit, Tapti" userId="dec6fbcd-7598-406a-8cbf-504d4a3bac15" providerId="ADAL" clId="{ECD42228-5B96-4A72-B268-C46DF994E6B7}" dt="2024-01-28T22:21:31.304" v="69826" actId="2696"/>
        <pc:sldMkLst>
          <pc:docMk/>
          <pc:sldMk cId="2838625691" sldId="1082"/>
        </pc:sldMkLst>
        <pc:spChg chg="mod">
          <ac:chgData name="Palit, Tapti" userId="dec6fbcd-7598-406a-8cbf-504d4a3bac15" providerId="ADAL" clId="{ECD42228-5B96-4A72-B268-C46DF994E6B7}" dt="2024-01-28T00:38:33.151" v="67000" actId="20577"/>
          <ac:spMkLst>
            <pc:docMk/>
            <pc:sldMk cId="2838625691" sldId="1082"/>
            <ac:spMk id="2" creationId="{97543FA6-E7B5-E241-CCE1-930887A4059D}"/>
          </ac:spMkLst>
        </pc:spChg>
        <pc:spChg chg="mod">
          <ac:chgData name="Palit, Tapti" userId="dec6fbcd-7598-406a-8cbf-504d4a3bac15" providerId="ADAL" clId="{ECD42228-5B96-4A72-B268-C46DF994E6B7}" dt="2024-01-28T00:36:31.722" v="66897" actId="5793"/>
          <ac:spMkLst>
            <pc:docMk/>
            <pc:sldMk cId="2838625691" sldId="1082"/>
            <ac:spMk id="5" creationId="{3F13B49F-643F-6906-A210-A6CF19D3BE08}"/>
          </ac:spMkLst>
        </pc:spChg>
        <pc:spChg chg="add mod">
          <ac:chgData name="Palit, Tapti" userId="dec6fbcd-7598-406a-8cbf-504d4a3bac15" providerId="ADAL" clId="{ECD42228-5B96-4A72-B268-C46DF994E6B7}" dt="2024-01-28T00:27:20.108" v="66658" actId="1036"/>
          <ac:spMkLst>
            <pc:docMk/>
            <pc:sldMk cId="2838625691" sldId="1082"/>
            <ac:spMk id="25" creationId="{8A1A6208-2157-CD15-D5AC-E6E77334A81E}"/>
          </ac:spMkLst>
        </pc:spChg>
        <pc:spChg chg="del">
          <ac:chgData name="Palit, Tapti" userId="dec6fbcd-7598-406a-8cbf-504d4a3bac15" providerId="ADAL" clId="{ECD42228-5B96-4A72-B268-C46DF994E6B7}" dt="2024-01-28T00:26:30.067" v="66635" actId="21"/>
          <ac:spMkLst>
            <pc:docMk/>
            <pc:sldMk cId="2838625691" sldId="1082"/>
            <ac:spMk id="27" creationId="{8A1A6208-2157-CD15-D5AC-E6E77334A81E}"/>
          </ac:spMkLst>
        </pc:spChg>
        <pc:spChg chg="add mod">
          <ac:chgData name="Palit, Tapti" userId="dec6fbcd-7598-406a-8cbf-504d4a3bac15" providerId="ADAL" clId="{ECD42228-5B96-4A72-B268-C46DF994E6B7}" dt="2024-01-28T00:27:20.108" v="66658" actId="1036"/>
          <ac:spMkLst>
            <pc:docMk/>
            <pc:sldMk cId="2838625691" sldId="1082"/>
            <ac:spMk id="32" creationId="{5CC58C33-D66B-C7E0-AAAD-56A50D3EA399}"/>
          </ac:spMkLst>
        </pc:spChg>
        <pc:spChg chg="del">
          <ac:chgData name="Palit, Tapti" userId="dec6fbcd-7598-406a-8cbf-504d4a3bac15" providerId="ADAL" clId="{ECD42228-5B96-4A72-B268-C46DF994E6B7}" dt="2024-01-28T00:26:30.067" v="66635" actId="21"/>
          <ac:spMkLst>
            <pc:docMk/>
            <pc:sldMk cId="2838625691" sldId="1082"/>
            <ac:spMk id="34" creationId="{5CC58C33-D66B-C7E0-AAAD-56A50D3EA399}"/>
          </ac:spMkLst>
        </pc:spChg>
        <pc:spChg chg="add mod">
          <ac:chgData name="Palit, Tapti" userId="dec6fbcd-7598-406a-8cbf-504d4a3bac15" providerId="ADAL" clId="{ECD42228-5B96-4A72-B268-C46DF994E6B7}" dt="2024-01-28T00:27:00.489" v="66647" actId="1076"/>
          <ac:spMkLst>
            <pc:docMk/>
            <pc:sldMk cId="2838625691" sldId="1082"/>
            <ac:spMk id="35" creationId="{57BB983C-D4B0-62F5-78C6-5692279807E7}"/>
          </ac:spMkLst>
        </pc:spChg>
        <pc:spChg chg="add mod">
          <ac:chgData name="Palit, Tapti" userId="dec6fbcd-7598-406a-8cbf-504d4a3bac15" providerId="ADAL" clId="{ECD42228-5B96-4A72-B268-C46DF994E6B7}" dt="2024-01-28T00:27:00.489" v="66647" actId="1076"/>
          <ac:spMkLst>
            <pc:docMk/>
            <pc:sldMk cId="2838625691" sldId="1082"/>
            <ac:spMk id="36" creationId="{6AEE5BAA-18C0-0209-9942-B7CCEB5D2EBC}"/>
          </ac:spMkLst>
        </pc:spChg>
        <pc:spChg chg="add mod">
          <ac:chgData name="Palit, Tapti" userId="dec6fbcd-7598-406a-8cbf-504d4a3bac15" providerId="ADAL" clId="{ECD42228-5B96-4A72-B268-C46DF994E6B7}" dt="2024-01-28T00:37:45.407" v="66922" actId="14100"/>
          <ac:spMkLst>
            <pc:docMk/>
            <pc:sldMk cId="2838625691" sldId="1082"/>
            <ac:spMk id="37" creationId="{80F92C5A-80D9-B70F-BE54-BBE24765989B}"/>
          </ac:spMkLst>
        </pc:spChg>
        <pc:spChg chg="add mod">
          <ac:chgData name="Palit, Tapti" userId="dec6fbcd-7598-406a-8cbf-504d4a3bac15" providerId="ADAL" clId="{ECD42228-5B96-4A72-B268-C46DF994E6B7}" dt="2024-01-28T00:37:57.674" v="66924" actId="1076"/>
          <ac:spMkLst>
            <pc:docMk/>
            <pc:sldMk cId="2838625691" sldId="1082"/>
            <ac:spMk id="38" creationId="{B71C0A23-86FB-D719-B177-F25E712A3155}"/>
          </ac:spMkLst>
        </pc:spChg>
        <pc:spChg chg="add mod">
          <ac:chgData name="Palit, Tapti" userId="dec6fbcd-7598-406a-8cbf-504d4a3bac15" providerId="ADAL" clId="{ECD42228-5B96-4A72-B268-C46DF994E6B7}" dt="2024-01-28T00:38:11.891" v="66926" actId="1076"/>
          <ac:spMkLst>
            <pc:docMk/>
            <pc:sldMk cId="2838625691" sldId="1082"/>
            <ac:spMk id="39" creationId="{376039E3-C4F3-2AD0-C679-5E3884894705}"/>
          </ac:spMkLst>
        </pc:spChg>
        <pc:cxnChg chg="del mod">
          <ac:chgData name="Palit, Tapti" userId="dec6fbcd-7598-406a-8cbf-504d4a3bac15" providerId="ADAL" clId="{ECD42228-5B96-4A72-B268-C46DF994E6B7}" dt="2024-01-28T00:26:30.067" v="66635" actId="21"/>
          <ac:cxnSpMkLst>
            <pc:docMk/>
            <pc:sldMk cId="2838625691" sldId="1082"/>
            <ac:cxnSpMk id="7" creationId="{BF737232-2317-413E-82A3-2A253AE8F44C}"/>
          </ac:cxnSpMkLst>
        </pc:cxnChg>
        <pc:cxnChg chg="add mod">
          <ac:chgData name="Palit, Tapti" userId="dec6fbcd-7598-406a-8cbf-504d4a3bac15" providerId="ADAL" clId="{ECD42228-5B96-4A72-B268-C46DF994E6B7}" dt="2024-01-28T00:27:20.108" v="66658" actId="1036"/>
          <ac:cxnSpMkLst>
            <pc:docMk/>
            <pc:sldMk cId="2838625691" sldId="1082"/>
            <ac:cxnSpMk id="21" creationId="{BF737232-2317-413E-82A3-2A253AE8F44C}"/>
          </ac:cxnSpMkLst>
        </pc:cxnChg>
        <pc:cxnChg chg="add mod">
          <ac:chgData name="Palit, Tapti" userId="dec6fbcd-7598-406a-8cbf-504d4a3bac15" providerId="ADAL" clId="{ECD42228-5B96-4A72-B268-C46DF994E6B7}" dt="2024-01-28T00:27:00.489" v="66647" actId="1076"/>
          <ac:cxnSpMkLst>
            <pc:docMk/>
            <pc:sldMk cId="2838625691" sldId="1082"/>
            <ac:cxnSpMk id="33" creationId="{19AE9DF2-6C49-5296-F9C6-CCCD9251A7DB}"/>
          </ac:cxnSpMkLst>
        </pc:cxnChg>
      </pc:sldChg>
      <pc:sldChg chg="delSp add del mod delAnim modShow addCm modCm">
        <pc:chgData name="Palit, Tapti" userId="dec6fbcd-7598-406a-8cbf-504d4a3bac15" providerId="ADAL" clId="{ECD42228-5B96-4A72-B268-C46DF994E6B7}" dt="2024-01-28T04:07:02.607" v="67587" actId="2696"/>
        <pc:sldMkLst>
          <pc:docMk/>
          <pc:sldMk cId="195114622" sldId="1083"/>
        </pc:sldMkLst>
        <pc:picChg chg="del">
          <ac:chgData name="Palit, Tapti" userId="dec6fbcd-7598-406a-8cbf-504d4a3bac15" providerId="ADAL" clId="{ECD42228-5B96-4A72-B268-C46DF994E6B7}" dt="2024-01-28T02:54:10.536" v="67436" actId="478"/>
          <ac:picMkLst>
            <pc:docMk/>
            <pc:sldMk cId="195114622" sldId="1083"/>
            <ac:picMk id="5" creationId="{F59E0D9B-43A9-F0CE-F3CB-34C8FC9DB918}"/>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3:45:39.024" v="67438"/>
              <pc2:cmMkLst xmlns:pc2="http://schemas.microsoft.com/office/powerpoint/2019/9/main/command">
                <pc:docMk/>
                <pc:sldMk cId="195114622" sldId="1083"/>
                <pc2:cmMk id="{0DB4A79A-08EF-47FA-81C2-6CB2783D3BE4}"/>
              </pc2:cmMkLst>
              <pc226:cmRplyChg chg="add">
                <pc226:chgData name="Palit, Tapti" userId="dec6fbcd-7598-406a-8cbf-504d4a3bac15" providerId="ADAL" clId="{ECD42228-5B96-4A72-B268-C46DF994E6B7}" dt="2024-01-28T03:45:39.024" v="67438"/>
                <pc2:cmRplyMkLst xmlns:pc2="http://schemas.microsoft.com/office/powerpoint/2019/9/main/command">
                  <pc:docMk/>
                  <pc:sldMk cId="195114622" sldId="1083"/>
                  <pc2:cmMk id="{0DB4A79A-08EF-47FA-81C2-6CB2783D3BE4}"/>
                  <pc2:cmRplyMk id="{6CE1DC8F-1A15-4FD8-8EF8-428DEF061EB3}"/>
                </pc2:cmRplyMkLst>
              </pc226:cmRplyChg>
            </pc226:cmChg>
          </p:ext>
        </pc:extLst>
      </pc:sldChg>
      <pc:sldChg chg="add del mod modShow">
        <pc:chgData name="Palit, Tapti" userId="dec6fbcd-7598-406a-8cbf-504d4a3bac15" providerId="ADAL" clId="{ECD42228-5B96-4A72-B268-C46DF994E6B7}" dt="2024-01-28T02:28:27.702" v="67401" actId="2696"/>
        <pc:sldMkLst>
          <pc:docMk/>
          <pc:sldMk cId="4055910281" sldId="1083"/>
        </pc:sldMkLst>
      </pc:sldChg>
      <pc:sldChg chg="modSp add del modAnim">
        <pc:chgData name="Palit, Tapti" userId="dec6fbcd-7598-406a-8cbf-504d4a3bac15" providerId="ADAL" clId="{ECD42228-5B96-4A72-B268-C46DF994E6B7}" dt="2024-01-28T22:05:21.265" v="69570" actId="2696"/>
        <pc:sldMkLst>
          <pc:docMk/>
          <pc:sldMk cId="14951157" sldId="1084"/>
        </pc:sldMkLst>
        <pc:spChg chg="mod">
          <ac:chgData name="Palit, Tapti" userId="dec6fbcd-7598-406a-8cbf-504d4a3bac15" providerId="ADAL" clId="{ECD42228-5B96-4A72-B268-C46DF994E6B7}" dt="2024-01-28T00:57:44.849" v="67152"/>
          <ac:spMkLst>
            <pc:docMk/>
            <pc:sldMk cId="14951157" sldId="1084"/>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043128713" sldId="1084"/>
        </pc:sldMkLst>
      </pc:sldChg>
      <pc:sldChg chg="modSp add del modAnim">
        <pc:chgData name="Palit, Tapti" userId="dec6fbcd-7598-406a-8cbf-504d4a3bac15" providerId="ADAL" clId="{ECD42228-5B96-4A72-B268-C46DF994E6B7}" dt="2024-01-28T22:05:21.265" v="69570" actId="2696"/>
        <pc:sldMkLst>
          <pc:docMk/>
          <pc:sldMk cId="614089123" sldId="1085"/>
        </pc:sldMkLst>
        <pc:spChg chg="mod">
          <ac:chgData name="Palit, Tapti" userId="dec6fbcd-7598-406a-8cbf-504d4a3bac15" providerId="ADAL" clId="{ECD42228-5B96-4A72-B268-C46DF994E6B7}" dt="2024-01-28T00:57:37.881" v="67151"/>
          <ac:spMkLst>
            <pc:docMk/>
            <pc:sldMk cId="614089123" sldId="1085"/>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608836401" sldId="1085"/>
        </pc:sldMkLst>
      </pc:sldChg>
      <pc:sldChg chg="add del">
        <pc:chgData name="Palit, Tapti" userId="dec6fbcd-7598-406a-8cbf-504d4a3bac15" providerId="ADAL" clId="{ECD42228-5B96-4A72-B268-C46DF994E6B7}" dt="2024-01-28T19:49:55.813" v="68603" actId="2696"/>
        <pc:sldMkLst>
          <pc:docMk/>
          <pc:sldMk cId="2384756536" sldId="1086"/>
        </pc:sldMkLst>
      </pc:sldChg>
      <pc:sldChg chg="add mod modShow">
        <pc:chgData name="Palit, Tapti" userId="dec6fbcd-7598-406a-8cbf-504d4a3bac15" providerId="ADAL" clId="{ECD42228-5B96-4A72-B268-C46DF994E6B7}" dt="2024-01-28T19:50:02.989" v="68605" actId="729"/>
        <pc:sldMkLst>
          <pc:docMk/>
          <pc:sldMk cId="2876118443" sldId="1086"/>
        </pc:sldMkLst>
      </pc:sldChg>
      <pc:sldChg chg="addSp delSp modSp new mod delAnim modAnim modNotesTx">
        <pc:chgData name="Palit, Tapti" userId="dec6fbcd-7598-406a-8cbf-504d4a3bac15" providerId="ADAL" clId="{ECD42228-5B96-4A72-B268-C46DF994E6B7}" dt="2024-02-07T01:34:24.033" v="99044" actId="20577"/>
        <pc:sldMkLst>
          <pc:docMk/>
          <pc:sldMk cId="2192467322" sldId="1087"/>
        </pc:sldMkLst>
        <pc:spChg chg="del">
          <ac:chgData name="Palit, Tapti" userId="dec6fbcd-7598-406a-8cbf-504d4a3bac15" providerId="ADAL" clId="{ECD42228-5B96-4A72-B268-C46DF994E6B7}" dt="2024-01-29T02:52:28.123" v="74747" actId="478"/>
          <ac:spMkLst>
            <pc:docMk/>
            <pc:sldMk cId="2192467322" sldId="1087"/>
            <ac:spMk id="2" creationId="{E5DA81BC-96CA-5D37-4215-5865EA40BD7B}"/>
          </ac:spMkLst>
        </pc:spChg>
        <pc:spChg chg="mod">
          <ac:chgData name="Palit, Tapti" userId="dec6fbcd-7598-406a-8cbf-504d4a3bac15" providerId="ADAL" clId="{ECD42228-5B96-4A72-B268-C46DF994E6B7}" dt="2024-01-29T02:55:40.863" v="74768" actId="20577"/>
          <ac:spMkLst>
            <pc:docMk/>
            <pc:sldMk cId="2192467322" sldId="1087"/>
            <ac:spMk id="3" creationId="{4C6324ED-DF4B-FBBD-1976-2F0ED68DABB1}"/>
          </ac:spMkLst>
        </pc:spChg>
        <pc:picChg chg="add">
          <ac:chgData name="Palit, Tapti" userId="dec6fbcd-7598-406a-8cbf-504d4a3bac15" providerId="ADAL" clId="{ECD42228-5B96-4A72-B268-C46DF994E6B7}" dt="2024-01-29T16:37:42.022" v="80812" actId="22"/>
          <ac:picMkLst>
            <pc:docMk/>
            <pc:sldMk cId="2192467322" sldId="1087"/>
            <ac:picMk id="5" creationId="{5E685A72-C32A-B456-8B98-1B71EB759057}"/>
          </ac:picMkLst>
        </pc:picChg>
        <pc:picChg chg="del">
          <ac:chgData name="Palit, Tapti" userId="dec6fbcd-7598-406a-8cbf-504d4a3bac15" providerId="ADAL" clId="{ECD42228-5B96-4A72-B268-C46DF994E6B7}" dt="2024-02-07T01:33:16.596" v="98963" actId="478"/>
          <ac:picMkLst>
            <pc:docMk/>
            <pc:sldMk cId="2192467322" sldId="1087"/>
            <ac:picMk id="5" creationId="{6723ACAF-4738-6541-D086-B7F6C06410D6}"/>
          </ac:picMkLst>
        </pc:picChg>
        <pc:picChg chg="add mod">
          <ac:chgData name="Palit, Tapti" userId="dec6fbcd-7598-406a-8cbf-504d4a3bac15" providerId="ADAL" clId="{ECD42228-5B96-4A72-B268-C46DF994E6B7}" dt="2024-02-07T01:33:23.205" v="98967" actId="1076"/>
          <ac:picMkLst>
            <pc:docMk/>
            <pc:sldMk cId="2192467322" sldId="1087"/>
            <ac:picMk id="6" creationId="{174226FA-E35A-D6FF-782A-F41BD58B6B9B}"/>
          </ac:picMkLst>
        </pc:picChg>
        <pc:picChg chg="add del mod">
          <ac:chgData name="Palit, Tapti" userId="dec6fbcd-7598-406a-8cbf-504d4a3bac15" providerId="ADAL" clId="{ECD42228-5B96-4A72-B268-C46DF994E6B7}" dt="2024-01-29T02:51:08.690" v="74704" actId="478"/>
          <ac:picMkLst>
            <pc:docMk/>
            <pc:sldMk cId="2192467322" sldId="1087"/>
            <ac:picMk id="6" creationId="{A6A090C8-88AF-9BA5-DDFF-E76DE70447A8}"/>
          </ac:picMkLst>
        </pc:picChg>
        <pc:picChg chg="add mod ord">
          <ac:chgData name="Palit, Tapti" userId="dec6fbcd-7598-406a-8cbf-504d4a3bac15" providerId="ADAL" clId="{ECD42228-5B96-4A72-B268-C46DF994E6B7}" dt="2024-01-29T02:57:28.837" v="74770" actId="170"/>
          <ac:picMkLst>
            <pc:docMk/>
            <pc:sldMk cId="2192467322" sldId="1087"/>
            <ac:picMk id="7" creationId="{85323F75-202E-72FA-643E-31521F9BAAFE}"/>
          </ac:picMkLst>
        </pc:picChg>
        <pc:picChg chg="add del mod">
          <ac:chgData name="Palit, Tapti" userId="dec6fbcd-7598-406a-8cbf-504d4a3bac15" providerId="ADAL" clId="{ECD42228-5B96-4A72-B268-C46DF994E6B7}" dt="2024-01-29T02:51:06.977" v="74703" actId="478"/>
          <ac:picMkLst>
            <pc:docMk/>
            <pc:sldMk cId="2192467322" sldId="1087"/>
            <ac:picMk id="8" creationId="{C71F431F-7641-0B88-653B-BA8E660A6F41}"/>
          </ac:picMkLst>
        </pc:picChg>
        <pc:picChg chg="add del mod">
          <ac:chgData name="Palit, Tapti" userId="dec6fbcd-7598-406a-8cbf-504d4a3bac15" providerId="ADAL" clId="{ECD42228-5B96-4A72-B268-C46DF994E6B7}" dt="2024-01-29T01:34:15.330" v="72411" actId="478"/>
          <ac:picMkLst>
            <pc:docMk/>
            <pc:sldMk cId="2192467322" sldId="1087"/>
            <ac:picMk id="10" creationId="{29F5C4F9-4423-1FD1-D63C-838D71010E92}"/>
          </ac:picMkLst>
        </pc:picChg>
        <pc:picChg chg="add mod ord">
          <ac:chgData name="Palit, Tapti" userId="dec6fbcd-7598-406a-8cbf-504d4a3bac15" providerId="ADAL" clId="{ECD42228-5B96-4A72-B268-C46DF994E6B7}" dt="2024-01-29T02:57:46.656" v="74776" actId="167"/>
          <ac:picMkLst>
            <pc:docMk/>
            <pc:sldMk cId="2192467322" sldId="1087"/>
            <ac:picMk id="10" creationId="{6D72392A-E88A-C54A-91D4-6F8FE4A7D146}"/>
          </ac:picMkLst>
        </pc:picChg>
        <pc:picChg chg="add mod">
          <ac:chgData name="Palit, Tapti" userId="dec6fbcd-7598-406a-8cbf-504d4a3bac15" providerId="ADAL" clId="{ECD42228-5B96-4A72-B268-C46DF994E6B7}" dt="2024-01-29T02:57:54.474" v="74778" actId="1076"/>
          <ac:picMkLst>
            <pc:docMk/>
            <pc:sldMk cId="2192467322" sldId="1087"/>
            <ac:picMk id="12" creationId="{D8E4EB8B-B0DC-DF46-311D-08FC30D485B2}"/>
          </ac:picMkLst>
        </pc:picChg>
        <pc:picChg chg="add del mod">
          <ac:chgData name="Palit, Tapti" userId="dec6fbcd-7598-406a-8cbf-504d4a3bac15" providerId="ADAL" clId="{ECD42228-5B96-4A72-B268-C46DF994E6B7}" dt="2024-01-29T16:37:41.426" v="80811" actId="478"/>
          <ac:picMkLst>
            <pc:docMk/>
            <pc:sldMk cId="2192467322" sldId="1087"/>
            <ac:picMk id="13" creationId="{9A6AEBEC-F2F2-72F6-B8D6-5FA59ACC2F70}"/>
          </ac:picMkLst>
        </pc:picChg>
        <pc:picChg chg="add del mod">
          <ac:chgData name="Palit, Tapti" userId="dec6fbcd-7598-406a-8cbf-504d4a3bac15" providerId="ADAL" clId="{ECD42228-5B96-4A72-B268-C46DF994E6B7}" dt="2024-01-29T02:57:42.401" v="74774" actId="478"/>
          <ac:picMkLst>
            <pc:docMk/>
            <pc:sldMk cId="2192467322" sldId="1087"/>
            <ac:picMk id="14" creationId="{340A2E87-6DE8-97D9-D408-6E50C086E976}"/>
          </ac:picMkLst>
        </pc:picChg>
        <pc:picChg chg="add del mod">
          <ac:chgData name="Palit, Tapti" userId="dec6fbcd-7598-406a-8cbf-504d4a3bac15" providerId="ADAL" clId="{ECD42228-5B96-4A72-B268-C46DF994E6B7}" dt="2024-01-29T03:40:09.940" v="75199" actId="478"/>
          <ac:picMkLst>
            <pc:docMk/>
            <pc:sldMk cId="2192467322" sldId="1087"/>
            <ac:picMk id="16" creationId="{0C526195-A8F1-0D0C-2A76-C4046A8E3C91}"/>
          </ac:picMkLst>
        </pc:picChg>
      </pc:sldChg>
      <pc:sldChg chg="addSp delSp modSp add mod">
        <pc:chgData name="Palit, Tapti" userId="dec6fbcd-7598-406a-8cbf-504d4a3bac15" providerId="ADAL" clId="{ECD42228-5B96-4A72-B268-C46DF994E6B7}" dt="2024-02-08T20:23:18.434" v="100581" actId="1076"/>
        <pc:sldMkLst>
          <pc:docMk/>
          <pc:sldMk cId="2267790097" sldId="1088"/>
        </pc:sldMkLst>
        <pc:spChg chg="mod">
          <ac:chgData name="Palit, Tapti" userId="dec6fbcd-7598-406a-8cbf-504d4a3bac15" providerId="ADAL" clId="{ECD42228-5B96-4A72-B268-C46DF994E6B7}" dt="2024-02-08T20:23:18.434" v="100581" actId="1076"/>
          <ac:spMkLst>
            <pc:docMk/>
            <pc:sldMk cId="2267790097" sldId="1088"/>
            <ac:spMk id="6" creationId="{D80AAE5E-C987-2073-CF46-586EDF8E146B}"/>
          </ac:spMkLst>
        </pc:spChg>
        <pc:spChg chg="del mod">
          <ac:chgData name="Palit, Tapti" userId="dec6fbcd-7598-406a-8cbf-504d4a3bac15" providerId="ADAL" clId="{ECD42228-5B96-4A72-B268-C46DF994E6B7}" dt="2024-01-30T02:50:59.169" v="84476" actId="478"/>
          <ac:spMkLst>
            <pc:docMk/>
            <pc:sldMk cId="2267790097" sldId="1088"/>
            <ac:spMk id="10" creationId="{D90FE0FB-9DF3-880E-9A32-CEFD9115E033}"/>
          </ac:spMkLst>
        </pc:spChg>
        <pc:spChg chg="mod">
          <ac:chgData name="Palit, Tapti" userId="dec6fbcd-7598-406a-8cbf-504d4a3bac15" providerId="ADAL" clId="{ECD42228-5B96-4A72-B268-C46DF994E6B7}" dt="2024-02-08T20:23:18.434" v="100581" actId="1076"/>
          <ac:spMkLst>
            <pc:docMk/>
            <pc:sldMk cId="2267790097" sldId="1088"/>
            <ac:spMk id="10" creationId="{E87637E2-9FB8-88AF-B5F3-AA097CA98F78}"/>
          </ac:spMkLst>
        </pc:spChg>
        <pc:spChg chg="del mod">
          <ac:chgData name="Palit, Tapti" userId="dec6fbcd-7598-406a-8cbf-504d4a3bac15" providerId="ADAL" clId="{ECD42228-5B96-4A72-B268-C46DF994E6B7}" dt="2024-01-30T02:50:59.169" v="84476" actId="478"/>
          <ac:spMkLst>
            <pc:docMk/>
            <pc:sldMk cId="2267790097" sldId="1088"/>
            <ac:spMk id="11" creationId="{849223D1-9D6E-7B27-5A36-2E13FD48F731}"/>
          </ac:spMkLst>
        </pc:spChg>
        <pc:spChg chg="mod">
          <ac:chgData name="Palit, Tapti" userId="dec6fbcd-7598-406a-8cbf-504d4a3bac15" providerId="ADAL" clId="{ECD42228-5B96-4A72-B268-C46DF994E6B7}" dt="2024-01-30T03:01:48.888" v="85049" actId="1076"/>
          <ac:spMkLst>
            <pc:docMk/>
            <pc:sldMk cId="2267790097" sldId="1088"/>
            <ac:spMk id="12" creationId="{A77A7921-A5EB-8E47-8F12-29F5C54CF25C}"/>
          </ac:spMkLst>
        </pc:spChg>
        <pc:spChg chg="mod">
          <ac:chgData name="Palit, Tapti" userId="dec6fbcd-7598-406a-8cbf-504d4a3bac15" providerId="ADAL" clId="{ECD42228-5B96-4A72-B268-C46DF994E6B7}" dt="2024-01-30T03:01:48.888" v="85049" actId="1076"/>
          <ac:spMkLst>
            <pc:docMk/>
            <pc:sldMk cId="2267790097" sldId="1088"/>
            <ac:spMk id="18" creationId="{C77AC8CC-7EE3-843C-E9D1-5052901D8F7E}"/>
          </ac:spMkLst>
        </pc:spChg>
        <pc:spChg chg="mod">
          <ac:chgData name="Palit, Tapti" userId="dec6fbcd-7598-406a-8cbf-504d4a3bac15" providerId="ADAL" clId="{ECD42228-5B96-4A72-B268-C46DF994E6B7}" dt="2024-01-30T03:01:48.888" v="85049" actId="1076"/>
          <ac:spMkLst>
            <pc:docMk/>
            <pc:sldMk cId="2267790097" sldId="1088"/>
            <ac:spMk id="19" creationId="{4AF07459-DF9B-A4EA-735D-68B4C39D3AE7}"/>
          </ac:spMkLst>
        </pc:spChg>
        <pc:spChg chg="mod">
          <ac:chgData name="Palit, Tapti" userId="dec6fbcd-7598-406a-8cbf-504d4a3bac15" providerId="ADAL" clId="{ECD42228-5B96-4A72-B268-C46DF994E6B7}" dt="2024-01-30T16:54:29.669" v="93128" actId="20577"/>
          <ac:spMkLst>
            <pc:docMk/>
            <pc:sldMk cId="2267790097" sldId="1088"/>
            <ac:spMk id="20" creationId="{42AC1122-DC43-D278-F903-19507BB6FD52}"/>
          </ac:spMkLst>
        </pc:spChg>
        <pc:spChg chg="mod">
          <ac:chgData name="Palit, Tapti" userId="dec6fbcd-7598-406a-8cbf-504d4a3bac15" providerId="ADAL" clId="{ECD42228-5B96-4A72-B268-C46DF994E6B7}" dt="2024-02-08T20:23:18.434" v="100581" actId="1076"/>
          <ac:spMkLst>
            <pc:docMk/>
            <pc:sldMk cId="2267790097" sldId="1088"/>
            <ac:spMk id="23" creationId="{038E23D4-5755-E514-2F42-039C24EF1F2A}"/>
          </ac:spMkLst>
        </pc:spChg>
        <pc:spChg chg="add del mod">
          <ac:chgData name="Palit, Tapti" userId="dec6fbcd-7598-406a-8cbf-504d4a3bac15" providerId="ADAL" clId="{ECD42228-5B96-4A72-B268-C46DF994E6B7}" dt="2024-01-30T03:15:14.736" v="85244" actId="478"/>
          <ac:spMkLst>
            <pc:docMk/>
            <pc:sldMk cId="2267790097" sldId="1088"/>
            <ac:spMk id="24" creationId="{4132DD54-4C39-8090-0C71-DA6CEBBAA406}"/>
          </ac:spMkLst>
        </pc:spChg>
        <pc:spChg chg="add del mod">
          <ac:chgData name="Palit, Tapti" userId="dec6fbcd-7598-406a-8cbf-504d4a3bac15" providerId="ADAL" clId="{ECD42228-5B96-4A72-B268-C46DF994E6B7}" dt="2024-01-30T03:15:14.736" v="85244" actId="478"/>
          <ac:spMkLst>
            <pc:docMk/>
            <pc:sldMk cId="2267790097" sldId="1088"/>
            <ac:spMk id="26" creationId="{F9C2A450-85D3-6AF3-A69C-176963297F1D}"/>
          </ac:spMkLst>
        </pc:spChg>
        <pc:spChg chg="mod">
          <ac:chgData name="Palit, Tapti" userId="dec6fbcd-7598-406a-8cbf-504d4a3bac15" providerId="ADAL" clId="{ECD42228-5B96-4A72-B268-C46DF994E6B7}" dt="2024-02-08T20:23:18.434" v="100581" actId="1076"/>
          <ac:spMkLst>
            <pc:docMk/>
            <pc:sldMk cId="2267790097" sldId="1088"/>
            <ac:spMk id="27" creationId="{C1BC1D85-3AE5-C850-AF91-A59864EB90CB}"/>
          </ac:spMkLst>
        </pc:spChg>
        <pc:spChg chg="mod">
          <ac:chgData name="Palit, Tapti" userId="dec6fbcd-7598-406a-8cbf-504d4a3bac15" providerId="ADAL" clId="{ECD42228-5B96-4A72-B268-C46DF994E6B7}" dt="2024-02-08T20:23:18.434" v="100581" actId="1076"/>
          <ac:spMkLst>
            <pc:docMk/>
            <pc:sldMk cId="2267790097" sldId="1088"/>
            <ac:spMk id="28" creationId="{C9718086-A2FB-EFF6-EF9D-D8AAF59CA509}"/>
          </ac:spMkLst>
        </pc:spChg>
        <pc:spChg chg="mod">
          <ac:chgData name="Palit, Tapti" userId="dec6fbcd-7598-406a-8cbf-504d4a3bac15" providerId="ADAL" clId="{ECD42228-5B96-4A72-B268-C46DF994E6B7}" dt="2024-02-08T20:23:18.434" v="100581" actId="1076"/>
          <ac:spMkLst>
            <pc:docMk/>
            <pc:sldMk cId="2267790097" sldId="1088"/>
            <ac:spMk id="29" creationId="{13E625FA-528F-0DB7-AFCB-AE767706D8DA}"/>
          </ac:spMkLst>
        </pc:spChg>
        <pc:grpChg chg="add mod">
          <ac:chgData name="Palit, Tapti" userId="dec6fbcd-7598-406a-8cbf-504d4a3bac15" providerId="ADAL" clId="{ECD42228-5B96-4A72-B268-C46DF994E6B7}" dt="2024-02-08T20:23:18.434" v="100581" actId="1076"/>
          <ac:grpSpMkLst>
            <pc:docMk/>
            <pc:sldMk cId="2267790097" sldId="1088"/>
            <ac:grpSpMk id="4" creationId="{A32DF222-EF49-4F4C-FEF2-4BF162FEC313}"/>
          </ac:grpSpMkLst>
        </pc:grpChg>
        <pc:grpChg chg="mod">
          <ac:chgData name="Palit, Tapti" userId="dec6fbcd-7598-406a-8cbf-504d4a3bac15" providerId="ADAL" clId="{ECD42228-5B96-4A72-B268-C46DF994E6B7}" dt="2024-02-08T20:23:18.434" v="100581" actId="1076"/>
          <ac:grpSpMkLst>
            <pc:docMk/>
            <pc:sldMk cId="2267790097" sldId="1088"/>
            <ac:grpSpMk id="5" creationId="{EA08BE60-540C-6CB0-2899-690013C9591B}"/>
          </ac:grpSpMkLst>
        </pc:grpChg>
        <pc:grpChg chg="add del mod">
          <ac:chgData name="Palit, Tapti" userId="dec6fbcd-7598-406a-8cbf-504d4a3bac15" providerId="ADAL" clId="{ECD42228-5B96-4A72-B268-C46DF994E6B7}" dt="2024-02-08T20:23:14.110" v="100579" actId="478"/>
          <ac:grpSpMkLst>
            <pc:docMk/>
            <pc:sldMk cId="2267790097" sldId="1088"/>
            <ac:grpSpMk id="7" creationId="{50869F04-39E1-E28F-5067-3E4F73C78721}"/>
          </ac:grpSpMkLst>
        </pc:grpChg>
        <pc:grpChg chg="mod">
          <ac:chgData name="Palit, Tapti" userId="dec6fbcd-7598-406a-8cbf-504d4a3bac15" providerId="ADAL" clId="{ECD42228-5B96-4A72-B268-C46DF994E6B7}" dt="2024-01-30T03:01:48.888" v="85049" actId="1076"/>
          <ac:grpSpMkLst>
            <pc:docMk/>
            <pc:sldMk cId="2267790097" sldId="1088"/>
            <ac:grpSpMk id="17" creationId="{CE2CD97C-7758-5E65-F7AE-C7CB81266B86}"/>
          </ac:grpSpMkLst>
        </pc:grpChg>
        <pc:grpChg chg="mod">
          <ac:chgData name="Palit, Tapti" userId="dec6fbcd-7598-406a-8cbf-504d4a3bac15" providerId="ADAL" clId="{ECD42228-5B96-4A72-B268-C46DF994E6B7}" dt="2024-02-08T20:23:18.434" v="100581" actId="1076"/>
          <ac:grpSpMkLst>
            <pc:docMk/>
            <pc:sldMk cId="2267790097" sldId="1088"/>
            <ac:grpSpMk id="26" creationId="{36E0D7E1-2250-C3F5-A199-E399A7584E0A}"/>
          </ac:grpSpMkLst>
        </pc:grpChg>
        <pc:picChg chg="add del mod">
          <ac:chgData name="Palit, Tapti" userId="dec6fbcd-7598-406a-8cbf-504d4a3bac15" providerId="ADAL" clId="{ECD42228-5B96-4A72-B268-C46DF994E6B7}" dt="2024-01-30T02:50:36.934" v="84473" actId="478"/>
          <ac:picMkLst>
            <pc:docMk/>
            <pc:sldMk cId="2267790097" sldId="1088"/>
            <ac:picMk id="5" creationId="{941EC1A3-9973-0AD5-09D6-AD19DA7B160F}"/>
          </ac:picMkLst>
        </pc:picChg>
        <pc:picChg chg="add del mod">
          <ac:chgData name="Palit, Tapti" userId="dec6fbcd-7598-406a-8cbf-504d4a3bac15" providerId="ADAL" clId="{ECD42228-5B96-4A72-B268-C46DF994E6B7}" dt="2024-01-30T02:50:59.169" v="84476" actId="478"/>
          <ac:picMkLst>
            <pc:docMk/>
            <pc:sldMk cId="2267790097" sldId="1088"/>
            <ac:picMk id="6" creationId="{C11430F6-2646-240E-BA12-D35D4D4BCE1C}"/>
          </ac:picMkLst>
        </pc:picChg>
        <pc:picChg chg="mod">
          <ac:chgData name="Palit, Tapti" userId="dec6fbcd-7598-406a-8cbf-504d4a3bac15" providerId="ADAL" clId="{ECD42228-5B96-4A72-B268-C46DF994E6B7}" dt="2024-01-30T03:01:48.888" v="85049" actId="1076"/>
          <ac:picMkLst>
            <pc:docMk/>
            <pc:sldMk cId="2267790097" sldId="1088"/>
            <ac:picMk id="8" creationId="{0319A11B-3FF0-0620-371B-973C223C0B74}"/>
          </ac:picMkLst>
        </pc:picChg>
        <pc:picChg chg="mod">
          <ac:chgData name="Palit, Tapti" userId="dec6fbcd-7598-406a-8cbf-504d4a3bac15" providerId="ADAL" clId="{ECD42228-5B96-4A72-B268-C46DF994E6B7}" dt="2024-01-30T03:01:48.888" v="85049" actId="1076"/>
          <ac:picMkLst>
            <pc:docMk/>
            <pc:sldMk cId="2267790097" sldId="1088"/>
            <ac:picMk id="9" creationId="{5B279908-E04D-98E0-8F05-6C1F5A899947}"/>
          </ac:picMkLst>
        </pc:picChg>
        <pc:picChg chg="del">
          <ac:chgData name="Palit, Tapti" userId="dec6fbcd-7598-406a-8cbf-504d4a3bac15" providerId="ADAL" clId="{ECD42228-5B96-4A72-B268-C46DF994E6B7}" dt="2024-01-28T21:05:59.042" v="68630" actId="478"/>
          <ac:picMkLst>
            <pc:docMk/>
            <pc:sldMk cId="2267790097" sldId="1088"/>
            <ac:picMk id="13" creationId="{D6F8F45B-F07F-0BEA-03B7-5040EDE14947}"/>
          </ac:picMkLst>
        </pc:picChg>
        <pc:picChg chg="del">
          <ac:chgData name="Palit, Tapti" userId="dec6fbcd-7598-406a-8cbf-504d4a3bac15" providerId="ADAL" clId="{ECD42228-5B96-4A72-B268-C46DF994E6B7}" dt="2024-01-30T02:50:36.934" v="84473" actId="478"/>
          <ac:picMkLst>
            <pc:docMk/>
            <pc:sldMk cId="2267790097" sldId="1088"/>
            <ac:picMk id="14" creationId="{A123DA6A-8928-8DFF-1B45-3444C1D65859}"/>
          </ac:picMkLst>
        </pc:picChg>
        <pc:picChg chg="mod">
          <ac:chgData name="Palit, Tapti" userId="dec6fbcd-7598-406a-8cbf-504d4a3bac15" providerId="ADAL" clId="{ECD42228-5B96-4A72-B268-C46DF994E6B7}" dt="2024-02-08T20:23:18.434" v="100581" actId="1076"/>
          <ac:picMkLst>
            <pc:docMk/>
            <pc:sldMk cId="2267790097" sldId="1088"/>
            <ac:picMk id="14" creationId="{B07411AC-DCC2-BE15-8E3D-8F4C3654CA46}"/>
          </ac:picMkLst>
        </pc:picChg>
        <pc:picChg chg="mod">
          <ac:chgData name="Palit, Tapti" userId="dec6fbcd-7598-406a-8cbf-504d4a3bac15" providerId="ADAL" clId="{ECD42228-5B96-4A72-B268-C46DF994E6B7}" dt="2024-02-08T20:23:18.434" v="100581" actId="1076"/>
          <ac:picMkLst>
            <pc:docMk/>
            <pc:sldMk cId="2267790097" sldId="1088"/>
            <ac:picMk id="15" creationId="{BF7A555C-5C3D-A4DD-BFE8-16E12459F713}"/>
          </ac:picMkLst>
        </pc:picChg>
        <pc:picChg chg="del">
          <ac:chgData name="Palit, Tapti" userId="dec6fbcd-7598-406a-8cbf-504d4a3bac15" providerId="ADAL" clId="{ECD42228-5B96-4A72-B268-C46DF994E6B7}" dt="2024-01-30T02:50:36.934" v="84473" actId="478"/>
          <ac:picMkLst>
            <pc:docMk/>
            <pc:sldMk cId="2267790097" sldId="1088"/>
            <ac:picMk id="15" creationId="{F99A1A1E-2467-81B9-E04D-C4A4F089A7B8}"/>
          </ac:picMkLst>
        </pc:picChg>
        <pc:picChg chg="mod">
          <ac:chgData name="Palit, Tapti" userId="dec6fbcd-7598-406a-8cbf-504d4a3bac15" providerId="ADAL" clId="{ECD42228-5B96-4A72-B268-C46DF994E6B7}" dt="2024-01-30T03:01:48.888" v="85049" actId="1076"/>
          <ac:picMkLst>
            <pc:docMk/>
            <pc:sldMk cId="2267790097" sldId="1088"/>
            <ac:picMk id="21" creationId="{ADF035B3-FB7C-1652-3F45-6B1EB3B27CC2}"/>
          </ac:picMkLst>
        </pc:picChg>
        <pc:picChg chg="mod">
          <ac:chgData name="Palit, Tapti" userId="dec6fbcd-7598-406a-8cbf-504d4a3bac15" providerId="ADAL" clId="{ECD42228-5B96-4A72-B268-C46DF994E6B7}" dt="2024-01-30T03:01:48.888" v="85049" actId="1076"/>
          <ac:picMkLst>
            <pc:docMk/>
            <pc:sldMk cId="2267790097" sldId="1088"/>
            <ac:picMk id="22" creationId="{EE41A215-3D9A-8A58-2EA7-482C862C409F}"/>
          </ac:picMkLst>
        </pc:picChg>
        <pc:picChg chg="add del mod">
          <ac:chgData name="Palit, Tapti" userId="dec6fbcd-7598-406a-8cbf-504d4a3bac15" providerId="ADAL" clId="{ECD42228-5B96-4A72-B268-C46DF994E6B7}" dt="2024-01-30T03:15:14.736" v="85244" actId="478"/>
          <ac:picMkLst>
            <pc:docMk/>
            <pc:sldMk cId="2267790097" sldId="1088"/>
            <ac:picMk id="23" creationId="{DC9417FC-B535-8CA4-9342-EF34B68BA1BF}"/>
          </ac:picMkLst>
        </pc:picChg>
        <pc:picChg chg="add del mod">
          <ac:chgData name="Palit, Tapti" userId="dec6fbcd-7598-406a-8cbf-504d4a3bac15" providerId="ADAL" clId="{ECD42228-5B96-4A72-B268-C46DF994E6B7}" dt="2024-01-30T03:15:14.736" v="85244" actId="478"/>
          <ac:picMkLst>
            <pc:docMk/>
            <pc:sldMk cId="2267790097" sldId="1088"/>
            <ac:picMk id="25" creationId="{1A788A7E-10F2-3479-835C-7CBC9DCB1CEE}"/>
          </ac:picMkLst>
        </pc:picChg>
        <pc:picChg chg="add del mod">
          <ac:chgData name="Palit, Tapti" userId="dec6fbcd-7598-406a-8cbf-504d4a3bac15" providerId="ADAL" clId="{ECD42228-5B96-4A72-B268-C46DF994E6B7}" dt="2024-01-30T03:15:14.736" v="85244" actId="478"/>
          <ac:picMkLst>
            <pc:docMk/>
            <pc:sldMk cId="2267790097" sldId="1088"/>
            <ac:picMk id="27" creationId="{94B6A3CA-5228-4849-10F6-15DB3ADFC3BB}"/>
          </ac:picMkLst>
        </pc:picChg>
        <pc:picChg chg="mod">
          <ac:chgData name="Palit, Tapti" userId="dec6fbcd-7598-406a-8cbf-504d4a3bac15" providerId="ADAL" clId="{ECD42228-5B96-4A72-B268-C46DF994E6B7}" dt="2024-02-08T20:23:18.434" v="100581" actId="1076"/>
          <ac:picMkLst>
            <pc:docMk/>
            <pc:sldMk cId="2267790097" sldId="1088"/>
            <ac:picMk id="30" creationId="{41E5C2B0-43AA-335A-0BAE-74C963A93B8D}"/>
          </ac:picMkLst>
        </pc:picChg>
        <pc:picChg chg="mod">
          <ac:chgData name="Palit, Tapti" userId="dec6fbcd-7598-406a-8cbf-504d4a3bac15" providerId="ADAL" clId="{ECD42228-5B96-4A72-B268-C46DF994E6B7}" dt="2024-02-08T20:23:18.434" v="100581" actId="1076"/>
          <ac:picMkLst>
            <pc:docMk/>
            <pc:sldMk cId="2267790097" sldId="1088"/>
            <ac:picMk id="31" creationId="{4DDA1412-241B-FD04-88BD-E004E8E7FB9C}"/>
          </ac:picMkLst>
        </pc:picChg>
        <pc:picChg chg="del">
          <ac:chgData name="Palit, Tapti" userId="dec6fbcd-7598-406a-8cbf-504d4a3bac15" providerId="ADAL" clId="{ECD42228-5B96-4A72-B268-C46DF994E6B7}" dt="2024-01-30T02:50:59.169" v="84476" actId="478"/>
          <ac:picMkLst>
            <pc:docMk/>
            <pc:sldMk cId="2267790097" sldId="1088"/>
            <ac:picMk id="1028" creationId="{1741705E-DA8B-1AEC-6BF6-D4A5135A8EC8}"/>
          </ac:picMkLst>
        </pc:picChg>
        <pc:picChg chg="del">
          <ac:chgData name="Palit, Tapti" userId="dec6fbcd-7598-406a-8cbf-504d4a3bac15" providerId="ADAL" clId="{ECD42228-5B96-4A72-B268-C46DF994E6B7}" dt="2024-01-30T02:50:59.169" v="84476" actId="478"/>
          <ac:picMkLst>
            <pc:docMk/>
            <pc:sldMk cId="2267790097" sldId="1088"/>
            <ac:picMk id="1030" creationId="{8D78B493-7ED8-F252-68E5-27303818D863}"/>
          </ac:picMkLst>
        </pc:picChg>
        <pc:cxnChg chg="mod">
          <ac:chgData name="Palit, Tapti" userId="dec6fbcd-7598-406a-8cbf-504d4a3bac15" providerId="ADAL" clId="{ECD42228-5B96-4A72-B268-C46DF994E6B7}" dt="2024-02-08T20:23:18.434" v="100581" actId="1076"/>
          <ac:cxnSpMkLst>
            <pc:docMk/>
            <pc:sldMk cId="2267790097" sldId="1088"/>
            <ac:cxnSpMk id="11" creationId="{EAA96DE9-19D1-2889-2028-E8B6EDA87CE2}"/>
          </ac:cxnSpMkLst>
        </pc:cxnChg>
        <pc:cxnChg chg="mod">
          <ac:chgData name="Palit, Tapti" userId="dec6fbcd-7598-406a-8cbf-504d4a3bac15" providerId="ADAL" clId="{ECD42228-5B96-4A72-B268-C46DF994E6B7}" dt="2024-01-30T19:18:32.651" v="93977" actId="692"/>
          <ac:cxnSpMkLst>
            <pc:docMk/>
            <pc:sldMk cId="2267790097" sldId="1088"/>
            <ac:cxnSpMk id="13" creationId="{8465CE3F-827E-53EB-44FB-AC23DBF372A2}"/>
          </ac:cxnSpMkLst>
        </pc:cxnChg>
        <pc:cxnChg chg="mod">
          <ac:chgData name="Palit, Tapti" userId="dec6fbcd-7598-406a-8cbf-504d4a3bac15" providerId="ADAL" clId="{ECD42228-5B96-4A72-B268-C46DF994E6B7}" dt="2024-01-30T19:18:36.075" v="93978" actId="692"/>
          <ac:cxnSpMkLst>
            <pc:docMk/>
            <pc:sldMk cId="2267790097" sldId="1088"/>
            <ac:cxnSpMk id="16" creationId="{5A127530-4974-BF96-62DF-A6CFE3A004F7}"/>
          </ac:cxnSpMkLst>
        </pc:cxnChg>
        <pc:cxnChg chg="mod">
          <ac:chgData name="Palit, Tapti" userId="dec6fbcd-7598-406a-8cbf-504d4a3bac15" providerId="ADAL" clId="{ECD42228-5B96-4A72-B268-C46DF994E6B7}" dt="2024-02-08T20:23:18.434" v="100581" actId="1076"/>
          <ac:cxnSpMkLst>
            <pc:docMk/>
            <pc:sldMk cId="2267790097" sldId="1088"/>
            <ac:cxnSpMk id="24" creationId="{BA8B4B67-F9AF-0D62-9194-EBEAF17FEDDE}"/>
          </ac:cxnSpMkLst>
        </pc:cxnChg>
        <pc:cxnChg chg="mod">
          <ac:chgData name="Palit, Tapti" userId="dec6fbcd-7598-406a-8cbf-504d4a3bac15" providerId="ADAL" clId="{ECD42228-5B96-4A72-B268-C46DF994E6B7}" dt="2024-02-08T20:23:18.434" v="100581" actId="1076"/>
          <ac:cxnSpMkLst>
            <pc:docMk/>
            <pc:sldMk cId="2267790097" sldId="1088"/>
            <ac:cxnSpMk id="25" creationId="{B680C277-5425-2781-F254-2CCB633EF5EC}"/>
          </ac:cxnSpMkLst>
        </pc:cxnChg>
      </pc:sldChg>
      <pc:sldChg chg="addSp modSp add del mod modNotesTx">
        <pc:chgData name="Palit, Tapti" userId="dec6fbcd-7598-406a-8cbf-504d4a3bac15" providerId="ADAL" clId="{ECD42228-5B96-4A72-B268-C46DF994E6B7}" dt="2024-01-30T04:19:22.030" v="86171" actId="47"/>
        <pc:sldMkLst>
          <pc:docMk/>
          <pc:sldMk cId="2990312088" sldId="1089"/>
        </pc:sldMkLst>
        <pc:spChg chg="mod">
          <ac:chgData name="Palit, Tapti" userId="dec6fbcd-7598-406a-8cbf-504d4a3bac15" providerId="ADAL" clId="{ECD42228-5B96-4A72-B268-C46DF994E6B7}" dt="2024-01-28T04:42:29.222" v="68418"/>
          <ac:spMkLst>
            <pc:docMk/>
            <pc:sldMk cId="2990312088" sldId="1089"/>
            <ac:spMk id="3" creationId="{718731F3-A54E-5387-C447-464520FADB53}"/>
          </ac:spMkLst>
        </pc:spChg>
        <pc:spChg chg="mod">
          <ac:chgData name="Palit, Tapti" userId="dec6fbcd-7598-406a-8cbf-504d4a3bac15" providerId="ADAL" clId="{ECD42228-5B96-4A72-B268-C46DF994E6B7}" dt="2024-01-30T03:55:17.492" v="85862" actId="20577"/>
          <ac:spMkLst>
            <pc:docMk/>
            <pc:sldMk cId="2990312088" sldId="1089"/>
            <ac:spMk id="6" creationId="{CDF54C75-8E57-C212-0645-30E19DBAEFC3}"/>
          </ac:spMkLst>
        </pc:spChg>
        <pc:spChg chg="add mod">
          <ac:chgData name="Palit, Tapti" userId="dec6fbcd-7598-406a-8cbf-504d4a3bac15" providerId="ADAL" clId="{ECD42228-5B96-4A72-B268-C46DF994E6B7}" dt="2024-01-28T04:34:04.707" v="68044" actId="14100"/>
          <ac:spMkLst>
            <pc:docMk/>
            <pc:sldMk cId="2990312088" sldId="1089"/>
            <ac:spMk id="8" creationId="{DB7B5213-11C6-A3C0-4E70-9E6677B2F224}"/>
          </ac:spMkLst>
        </pc:spChg>
        <pc:spChg chg="add mod">
          <ac:chgData name="Palit, Tapti" userId="dec6fbcd-7598-406a-8cbf-504d4a3bac15" providerId="ADAL" clId="{ECD42228-5B96-4A72-B268-C46DF994E6B7}" dt="2024-01-28T04:34:25.564" v="68061" actId="14100"/>
          <ac:spMkLst>
            <pc:docMk/>
            <pc:sldMk cId="2990312088" sldId="1089"/>
            <ac:spMk id="9" creationId="{4E4F0373-72D5-4EA0-B448-852EF78EEC61}"/>
          </ac:spMkLst>
        </pc:spChg>
        <pc:spChg chg="mod">
          <ac:chgData name="Palit, Tapti" userId="dec6fbcd-7598-406a-8cbf-504d4a3bac15" providerId="ADAL" clId="{ECD42228-5B96-4A72-B268-C46DF994E6B7}" dt="2024-01-29T15:55:28.426" v="79663" actId="1076"/>
          <ac:spMkLst>
            <pc:docMk/>
            <pc:sldMk cId="2990312088" sldId="1089"/>
            <ac:spMk id="10" creationId="{5FFBCE17-2E8F-514E-9EDF-96C428BD1084}"/>
          </ac:spMkLst>
        </pc:spChg>
        <pc:cxnChg chg="mod">
          <ac:chgData name="Palit, Tapti" userId="dec6fbcd-7598-406a-8cbf-504d4a3bac15" providerId="ADAL" clId="{ECD42228-5B96-4A72-B268-C46DF994E6B7}" dt="2024-01-29T15:55:28.426" v="79663" actId="1076"/>
          <ac:cxnSpMkLst>
            <pc:docMk/>
            <pc:sldMk cId="2990312088" sldId="1089"/>
            <ac:cxnSpMk id="7" creationId="{80E78128-A65E-6EF7-FDBF-E9237BE08A41}"/>
          </ac:cxnSpMkLst>
        </pc:cxnChg>
      </pc:sldChg>
      <pc:sldChg chg="addSp delSp modSp add del mod">
        <pc:chgData name="Palit, Tapti" userId="dec6fbcd-7598-406a-8cbf-504d4a3bac15" providerId="ADAL" clId="{ECD42228-5B96-4A72-B268-C46DF994E6B7}" dt="2024-01-28T21:31:52.319" v="69114" actId="47"/>
        <pc:sldMkLst>
          <pc:docMk/>
          <pc:sldMk cId="1620085511" sldId="1090"/>
        </pc:sldMkLst>
        <pc:spChg chg="mod">
          <ac:chgData name="Palit, Tapti" userId="dec6fbcd-7598-406a-8cbf-504d4a3bac15" providerId="ADAL" clId="{ECD42228-5B96-4A72-B268-C46DF994E6B7}" dt="2024-01-28T21:12:21.560" v="68717" actId="1076"/>
          <ac:spMkLst>
            <pc:docMk/>
            <pc:sldMk cId="1620085511" sldId="1090"/>
            <ac:spMk id="5" creationId="{3D373F79-5AD1-75EC-290D-9961F87C759F}"/>
          </ac:spMkLst>
        </pc:spChg>
        <pc:spChg chg="mod">
          <ac:chgData name="Palit, Tapti" userId="dec6fbcd-7598-406a-8cbf-504d4a3bac15" providerId="ADAL" clId="{ECD42228-5B96-4A72-B268-C46DF994E6B7}" dt="2024-01-28T21:12:21.560" v="68717" actId="1076"/>
          <ac:spMkLst>
            <pc:docMk/>
            <pc:sldMk cId="1620085511" sldId="1090"/>
            <ac:spMk id="8" creationId="{885F85A1-4076-A50D-98B5-C6EE4BE5346E}"/>
          </ac:spMkLst>
        </pc:spChg>
        <pc:spChg chg="mod">
          <ac:chgData name="Palit, Tapti" userId="dec6fbcd-7598-406a-8cbf-504d4a3bac15" providerId="ADAL" clId="{ECD42228-5B96-4A72-B268-C46DF994E6B7}" dt="2024-01-28T21:12:21.560" v="68717" actId="1076"/>
          <ac:spMkLst>
            <pc:docMk/>
            <pc:sldMk cId="1620085511" sldId="1090"/>
            <ac:spMk id="10" creationId="{B2849599-0146-037A-56B0-2E75EF2FFB10}"/>
          </ac:spMkLst>
        </pc:spChg>
        <pc:spChg chg="mod">
          <ac:chgData name="Palit, Tapti" userId="dec6fbcd-7598-406a-8cbf-504d4a3bac15" providerId="ADAL" clId="{ECD42228-5B96-4A72-B268-C46DF994E6B7}" dt="2024-01-28T21:12:21.560" v="68717" actId="1076"/>
          <ac:spMkLst>
            <pc:docMk/>
            <pc:sldMk cId="1620085511" sldId="1090"/>
            <ac:spMk id="11" creationId="{707AC7D3-B300-6284-F4BF-9F14BCFDD045}"/>
          </ac:spMkLst>
        </pc:spChg>
        <pc:spChg chg="mod">
          <ac:chgData name="Palit, Tapti" userId="dec6fbcd-7598-406a-8cbf-504d4a3bac15" providerId="ADAL" clId="{ECD42228-5B96-4A72-B268-C46DF994E6B7}" dt="2024-01-28T21:12:21.560" v="68717" actId="1076"/>
          <ac:spMkLst>
            <pc:docMk/>
            <pc:sldMk cId="1620085511" sldId="1090"/>
            <ac:spMk id="12" creationId="{C902EB02-8612-75F0-CB75-A557CCFF913B}"/>
          </ac:spMkLst>
        </pc:spChg>
        <pc:spChg chg="mod">
          <ac:chgData name="Palit, Tapti" userId="dec6fbcd-7598-406a-8cbf-504d4a3bac15" providerId="ADAL" clId="{ECD42228-5B96-4A72-B268-C46DF994E6B7}" dt="2024-01-28T21:12:12.064" v="68716" actId="1076"/>
          <ac:spMkLst>
            <pc:docMk/>
            <pc:sldMk cId="1620085511" sldId="1090"/>
            <ac:spMk id="15" creationId="{632CDA17-2240-B34F-44F8-5573404E1E94}"/>
          </ac:spMkLst>
        </pc:spChg>
        <pc:spChg chg="mod">
          <ac:chgData name="Palit, Tapti" userId="dec6fbcd-7598-406a-8cbf-504d4a3bac15" providerId="ADAL" clId="{ECD42228-5B96-4A72-B268-C46DF994E6B7}" dt="2024-01-28T21:12:21.560" v="68717" actId="1076"/>
          <ac:spMkLst>
            <pc:docMk/>
            <pc:sldMk cId="1620085511" sldId="1090"/>
            <ac:spMk id="16" creationId="{BA3828BB-07C9-6A22-0125-6282103A5ED6}"/>
          </ac:spMkLst>
        </pc:spChg>
        <pc:spChg chg="del">
          <ac:chgData name="Palit, Tapti" userId="dec6fbcd-7598-406a-8cbf-504d4a3bac15" providerId="ADAL" clId="{ECD42228-5B96-4A72-B268-C46DF994E6B7}" dt="2024-01-28T21:11:56.185" v="68712" actId="478"/>
          <ac:spMkLst>
            <pc:docMk/>
            <pc:sldMk cId="1620085511" sldId="1090"/>
            <ac:spMk id="18" creationId="{38158093-6F13-9634-0C40-CB520D742CFB}"/>
          </ac:spMkLst>
        </pc:spChg>
        <pc:spChg chg="mod">
          <ac:chgData name="Palit, Tapti" userId="dec6fbcd-7598-406a-8cbf-504d4a3bac15" providerId="ADAL" clId="{ECD42228-5B96-4A72-B268-C46DF994E6B7}" dt="2024-01-28T21:12:12.064" v="68716" actId="1076"/>
          <ac:spMkLst>
            <pc:docMk/>
            <pc:sldMk cId="1620085511" sldId="1090"/>
            <ac:spMk id="19" creationId="{62A0C4CA-2A0C-7E20-4EEB-512723DBF9F9}"/>
          </ac:spMkLst>
        </pc:spChg>
        <pc:spChg chg="mod">
          <ac:chgData name="Palit, Tapti" userId="dec6fbcd-7598-406a-8cbf-504d4a3bac15" providerId="ADAL" clId="{ECD42228-5B96-4A72-B268-C46DF994E6B7}" dt="2024-01-28T21:12:21.560" v="68717" actId="1076"/>
          <ac:spMkLst>
            <pc:docMk/>
            <pc:sldMk cId="1620085511" sldId="1090"/>
            <ac:spMk id="20" creationId="{6B846521-CF3C-1C2E-5EFA-E362CE8B0255}"/>
          </ac:spMkLst>
        </pc:spChg>
        <pc:spChg chg="mod">
          <ac:chgData name="Palit, Tapti" userId="dec6fbcd-7598-406a-8cbf-504d4a3bac15" providerId="ADAL" clId="{ECD42228-5B96-4A72-B268-C46DF994E6B7}" dt="2024-01-28T21:12:21.560" v="68717" actId="1076"/>
          <ac:spMkLst>
            <pc:docMk/>
            <pc:sldMk cId="1620085511" sldId="1090"/>
            <ac:spMk id="21" creationId="{D7179A03-A83C-A828-EB03-DB0E95ED3A9F}"/>
          </ac:spMkLst>
        </pc:spChg>
        <pc:spChg chg="mod">
          <ac:chgData name="Palit, Tapti" userId="dec6fbcd-7598-406a-8cbf-504d4a3bac15" providerId="ADAL" clId="{ECD42228-5B96-4A72-B268-C46DF994E6B7}" dt="2024-01-28T21:12:21.560" v="68717" actId="1076"/>
          <ac:spMkLst>
            <pc:docMk/>
            <pc:sldMk cId="1620085511" sldId="1090"/>
            <ac:spMk id="22" creationId="{DFEE423D-239B-0159-2953-A9F255A35310}"/>
          </ac:spMkLst>
        </pc:spChg>
        <pc:spChg chg="add mod">
          <ac:chgData name="Palit, Tapti" userId="dec6fbcd-7598-406a-8cbf-504d4a3bac15" providerId="ADAL" clId="{ECD42228-5B96-4A72-B268-C46DF994E6B7}" dt="2024-01-28T21:11:51.953" v="68711" actId="571"/>
          <ac:spMkLst>
            <pc:docMk/>
            <pc:sldMk cId="1620085511" sldId="1090"/>
            <ac:spMk id="25" creationId="{99D07EC8-63F0-1953-64BF-B11A85928AB9}"/>
          </ac:spMkLst>
        </pc:spChg>
        <pc:spChg chg="del">
          <ac:chgData name="Palit, Tapti" userId="dec6fbcd-7598-406a-8cbf-504d4a3bac15" providerId="ADAL" clId="{ECD42228-5B96-4A72-B268-C46DF994E6B7}" dt="2024-01-28T21:11:56.185" v="68712" actId="478"/>
          <ac:spMkLst>
            <pc:docMk/>
            <pc:sldMk cId="1620085511" sldId="1090"/>
            <ac:spMk id="27" creationId="{A514031C-BE6B-B376-1F8D-A6CBB52D164E}"/>
          </ac:spMkLst>
        </pc:spChg>
        <pc:spChg chg="add mod">
          <ac:chgData name="Palit, Tapti" userId="dec6fbcd-7598-406a-8cbf-504d4a3bac15" providerId="ADAL" clId="{ECD42228-5B96-4A72-B268-C46DF994E6B7}" dt="2024-01-28T21:11:51.953" v="68711" actId="571"/>
          <ac:spMkLst>
            <pc:docMk/>
            <pc:sldMk cId="1620085511" sldId="1090"/>
            <ac:spMk id="28" creationId="{AA72819E-24A0-67A4-0D3A-F77931454900}"/>
          </ac:spMkLst>
        </pc:spChg>
        <pc:spChg chg="del">
          <ac:chgData name="Palit, Tapti" userId="dec6fbcd-7598-406a-8cbf-504d4a3bac15" providerId="ADAL" clId="{ECD42228-5B96-4A72-B268-C46DF994E6B7}" dt="2024-01-28T21:11:56.185" v="68712" actId="478"/>
          <ac:spMkLst>
            <pc:docMk/>
            <pc:sldMk cId="1620085511" sldId="1090"/>
            <ac:spMk id="29" creationId="{B51B138B-CA6E-D442-540A-519FABFF1C4E}"/>
          </ac:spMkLst>
        </pc:spChg>
        <pc:picChg chg="del">
          <ac:chgData name="Palit, Tapti" userId="dec6fbcd-7598-406a-8cbf-504d4a3bac15" providerId="ADAL" clId="{ECD42228-5B96-4A72-B268-C46DF994E6B7}" dt="2024-01-28T21:11:58.183" v="68713" actId="478"/>
          <ac:picMkLst>
            <pc:docMk/>
            <pc:sldMk cId="1620085511" sldId="1090"/>
            <ac:picMk id="2" creationId="{5C5B91B7-4BF3-EF22-73A2-268F52918630}"/>
          </ac:picMkLst>
        </pc:picChg>
        <pc:cxnChg chg="del">
          <ac:chgData name="Palit, Tapti" userId="dec6fbcd-7598-406a-8cbf-504d4a3bac15" providerId="ADAL" clId="{ECD42228-5B96-4A72-B268-C46DF994E6B7}" dt="2024-01-28T21:11:56.185" v="68712" actId="478"/>
          <ac:cxnSpMkLst>
            <pc:docMk/>
            <pc:sldMk cId="1620085511" sldId="1090"/>
            <ac:cxnSpMk id="6" creationId="{9A228DE5-2A47-7DC0-AB7D-AA240CDBFA38}"/>
          </ac:cxnSpMkLst>
        </pc:cxnChg>
        <pc:cxnChg chg="del">
          <ac:chgData name="Palit, Tapti" userId="dec6fbcd-7598-406a-8cbf-504d4a3bac15" providerId="ADAL" clId="{ECD42228-5B96-4A72-B268-C46DF994E6B7}" dt="2024-01-28T21:11:56.185" v="68712" actId="478"/>
          <ac:cxnSpMkLst>
            <pc:docMk/>
            <pc:sldMk cId="1620085511" sldId="1090"/>
            <ac:cxnSpMk id="7" creationId="{61D65FAB-D08A-1F97-5A56-A0AFDCACE3EE}"/>
          </ac:cxnSpMkLst>
        </pc:cxnChg>
        <pc:cxnChg chg="mod">
          <ac:chgData name="Palit, Tapti" userId="dec6fbcd-7598-406a-8cbf-504d4a3bac15" providerId="ADAL" clId="{ECD42228-5B96-4A72-B268-C46DF994E6B7}" dt="2024-01-28T21:12:21.560" v="68717" actId="1076"/>
          <ac:cxnSpMkLst>
            <pc:docMk/>
            <pc:sldMk cId="1620085511" sldId="1090"/>
            <ac:cxnSpMk id="9" creationId="{5B659DB4-1E58-9C88-6147-F8AE219D326E}"/>
          </ac:cxnSpMkLst>
        </pc:cxnChg>
        <pc:cxnChg chg="add mod">
          <ac:chgData name="Palit, Tapti" userId="dec6fbcd-7598-406a-8cbf-504d4a3bac15" providerId="ADAL" clId="{ECD42228-5B96-4A72-B268-C46DF994E6B7}" dt="2024-01-28T21:11:51.953" v="68711" actId="571"/>
          <ac:cxnSpMkLst>
            <pc:docMk/>
            <pc:sldMk cId="1620085511" sldId="1090"/>
            <ac:cxnSpMk id="13" creationId="{088CBA3C-2B27-C4C5-176C-5B45950F73EC}"/>
          </ac:cxnSpMkLst>
        </pc:cxnChg>
        <pc:cxnChg chg="del mod">
          <ac:chgData name="Palit, Tapti" userId="dec6fbcd-7598-406a-8cbf-504d4a3bac15" providerId="ADAL" clId="{ECD42228-5B96-4A72-B268-C46DF994E6B7}" dt="2024-01-28T21:11:56.185" v="68712" actId="478"/>
          <ac:cxnSpMkLst>
            <pc:docMk/>
            <pc:sldMk cId="1620085511" sldId="1090"/>
            <ac:cxnSpMk id="14" creationId="{E3057DF5-1ED5-9116-B096-D42DE1A11886}"/>
          </ac:cxnSpMkLst>
        </pc:cxnChg>
        <pc:cxnChg chg="mod">
          <ac:chgData name="Palit, Tapti" userId="dec6fbcd-7598-406a-8cbf-504d4a3bac15" providerId="ADAL" clId="{ECD42228-5B96-4A72-B268-C46DF994E6B7}" dt="2024-01-28T21:12:21.560" v="68717" actId="1076"/>
          <ac:cxnSpMkLst>
            <pc:docMk/>
            <pc:sldMk cId="1620085511" sldId="1090"/>
            <ac:cxnSpMk id="17" creationId="{3F645796-6659-6C62-0048-A9C63762DB52}"/>
          </ac:cxnSpMkLst>
        </pc:cxnChg>
        <pc:cxnChg chg="del">
          <ac:chgData name="Palit, Tapti" userId="dec6fbcd-7598-406a-8cbf-504d4a3bac15" providerId="ADAL" clId="{ECD42228-5B96-4A72-B268-C46DF994E6B7}" dt="2024-01-28T21:12:00.120" v="68714" actId="478"/>
          <ac:cxnSpMkLst>
            <pc:docMk/>
            <pc:sldMk cId="1620085511" sldId="1090"/>
            <ac:cxnSpMk id="23" creationId="{D16509D8-28D2-A44B-77B1-1128B454B009}"/>
          </ac:cxnSpMkLst>
        </pc:cxnChg>
        <pc:cxnChg chg="del">
          <ac:chgData name="Palit, Tapti" userId="dec6fbcd-7598-406a-8cbf-504d4a3bac15" providerId="ADAL" clId="{ECD42228-5B96-4A72-B268-C46DF994E6B7}" dt="2024-01-28T21:12:01.908" v="68715" actId="478"/>
          <ac:cxnSpMkLst>
            <pc:docMk/>
            <pc:sldMk cId="1620085511" sldId="1090"/>
            <ac:cxnSpMk id="26" creationId="{CC017F9E-EDAB-28CE-0FC4-6DC0F6308385}"/>
          </ac:cxnSpMkLst>
        </pc:cxnChg>
        <pc:cxnChg chg="add mod">
          <ac:chgData name="Palit, Tapti" userId="dec6fbcd-7598-406a-8cbf-504d4a3bac15" providerId="ADAL" clId="{ECD42228-5B96-4A72-B268-C46DF994E6B7}" dt="2024-01-28T21:11:51.953" v="68711" actId="571"/>
          <ac:cxnSpMkLst>
            <pc:docMk/>
            <pc:sldMk cId="1620085511" sldId="1090"/>
            <ac:cxnSpMk id="30" creationId="{C69AE03A-3643-8B9A-5704-BDD96CD1488C}"/>
          </ac:cxnSpMkLst>
        </pc:cxnChg>
      </pc:sldChg>
      <pc:sldChg chg="modSp add del mod ord modNotesTx">
        <pc:chgData name="Palit, Tapti" userId="dec6fbcd-7598-406a-8cbf-504d4a3bac15" providerId="ADAL" clId="{ECD42228-5B96-4A72-B268-C46DF994E6B7}" dt="2024-01-29T05:04:04.017" v="77034" actId="47"/>
        <pc:sldMkLst>
          <pc:docMk/>
          <pc:sldMk cId="3914788177" sldId="1091"/>
        </pc:sldMkLst>
        <pc:spChg chg="mod">
          <ac:chgData name="Palit, Tapti" userId="dec6fbcd-7598-406a-8cbf-504d4a3bac15" providerId="ADAL" clId="{ECD42228-5B96-4A72-B268-C46DF994E6B7}" dt="2024-01-29T04:34:35.496" v="75526" actId="20577"/>
          <ac:spMkLst>
            <pc:docMk/>
            <pc:sldMk cId="3914788177" sldId="1091"/>
            <ac:spMk id="2" creationId="{E470CC57-6C32-7825-9CCD-F4A192D3119F}"/>
          </ac:spMkLst>
        </pc:spChg>
        <pc:spChg chg="mod">
          <ac:chgData name="Palit, Tapti" userId="dec6fbcd-7598-406a-8cbf-504d4a3bac15" providerId="ADAL" clId="{ECD42228-5B96-4A72-B268-C46DF994E6B7}" dt="2024-01-29T04:26:16.252" v="75401" actId="20577"/>
          <ac:spMkLst>
            <pc:docMk/>
            <pc:sldMk cId="3914788177" sldId="1091"/>
            <ac:spMk id="3" creationId="{E4A3937F-3571-5A5D-0101-49651F5C7D3F}"/>
          </ac:spMkLst>
        </pc:spChg>
      </pc:sldChg>
      <pc:sldChg chg="addSp delSp modSp add mod modNotesTx">
        <pc:chgData name="Palit, Tapti" userId="dec6fbcd-7598-406a-8cbf-504d4a3bac15" providerId="ADAL" clId="{ECD42228-5B96-4A72-B268-C46DF994E6B7}" dt="2024-02-09T19:18:30.630" v="108726" actId="20577"/>
        <pc:sldMkLst>
          <pc:docMk/>
          <pc:sldMk cId="2136365127" sldId="1092"/>
        </pc:sldMkLst>
        <pc:spChg chg="add mod">
          <ac:chgData name="Palit, Tapti" userId="dec6fbcd-7598-406a-8cbf-504d4a3bac15" providerId="ADAL" clId="{ECD42228-5B96-4A72-B268-C46DF994E6B7}" dt="2024-01-30T04:14:27.227" v="86136" actId="14100"/>
          <ac:spMkLst>
            <pc:docMk/>
            <pc:sldMk cId="2136365127" sldId="1092"/>
            <ac:spMk id="2" creationId="{16516ECC-70CE-31A6-F84A-B0B92BEFC428}"/>
          </ac:spMkLst>
        </pc:spChg>
        <pc:spChg chg="mod">
          <ac:chgData name="Palit, Tapti" userId="dec6fbcd-7598-406a-8cbf-504d4a3bac15" providerId="ADAL" clId="{ECD42228-5B96-4A72-B268-C46DF994E6B7}" dt="2024-01-28T21:32:40.333" v="69162" actId="1038"/>
          <ac:spMkLst>
            <pc:docMk/>
            <pc:sldMk cId="2136365127" sldId="1092"/>
            <ac:spMk id="5" creationId="{3D373F79-5AD1-75EC-290D-9961F87C759F}"/>
          </ac:spMkLst>
        </pc:spChg>
        <pc:spChg chg="add mod">
          <ac:chgData name="Palit, Tapti" userId="dec6fbcd-7598-406a-8cbf-504d4a3bac15" providerId="ADAL" clId="{ECD42228-5B96-4A72-B268-C46DF994E6B7}" dt="2024-01-30T03:08:15.640" v="85104" actId="1076"/>
          <ac:spMkLst>
            <pc:docMk/>
            <pc:sldMk cId="2136365127" sldId="1092"/>
            <ac:spMk id="7" creationId="{26DE4555-414D-2897-7BEB-18C9FCE63C03}"/>
          </ac:spMkLst>
        </pc:spChg>
        <pc:spChg chg="mod">
          <ac:chgData name="Palit, Tapti" userId="dec6fbcd-7598-406a-8cbf-504d4a3bac15" providerId="ADAL" clId="{ECD42228-5B96-4A72-B268-C46DF994E6B7}" dt="2024-01-28T21:32:40.333" v="69162" actId="1038"/>
          <ac:spMkLst>
            <pc:docMk/>
            <pc:sldMk cId="2136365127" sldId="1092"/>
            <ac:spMk id="8" creationId="{885F85A1-4076-A50D-98B5-C6EE4BE5346E}"/>
          </ac:spMkLst>
        </pc:spChg>
        <pc:spChg chg="mod">
          <ac:chgData name="Palit, Tapti" userId="dec6fbcd-7598-406a-8cbf-504d4a3bac15" providerId="ADAL" clId="{ECD42228-5B96-4A72-B268-C46DF994E6B7}" dt="2024-01-28T21:32:40.333" v="69162" actId="1038"/>
          <ac:spMkLst>
            <pc:docMk/>
            <pc:sldMk cId="2136365127" sldId="1092"/>
            <ac:spMk id="10" creationId="{B2849599-0146-037A-56B0-2E75EF2FFB10}"/>
          </ac:spMkLst>
        </pc:spChg>
        <pc:spChg chg="mod">
          <ac:chgData name="Palit, Tapti" userId="dec6fbcd-7598-406a-8cbf-504d4a3bac15" providerId="ADAL" clId="{ECD42228-5B96-4A72-B268-C46DF994E6B7}" dt="2024-01-28T21:32:40.333" v="69162" actId="1038"/>
          <ac:spMkLst>
            <pc:docMk/>
            <pc:sldMk cId="2136365127" sldId="1092"/>
            <ac:spMk id="11" creationId="{707AC7D3-B300-6284-F4BF-9F14BCFDD045}"/>
          </ac:spMkLst>
        </pc:spChg>
        <pc:spChg chg="add del mod">
          <ac:chgData name="Palit, Tapti" userId="dec6fbcd-7598-406a-8cbf-504d4a3bac15" providerId="ADAL" clId="{ECD42228-5B96-4A72-B268-C46DF994E6B7}" dt="2024-01-30T03:07:46.105" v="85099" actId="478"/>
          <ac:spMkLst>
            <pc:docMk/>
            <pc:sldMk cId="2136365127" sldId="1092"/>
            <ac:spMk id="12" creationId="{C902EB02-8612-75F0-CB75-A557CCFF913B}"/>
          </ac:spMkLst>
        </pc:spChg>
        <pc:spChg chg="mod">
          <ac:chgData name="Palit, Tapti" userId="dec6fbcd-7598-406a-8cbf-504d4a3bac15" providerId="ADAL" clId="{ECD42228-5B96-4A72-B268-C46DF994E6B7}" dt="2024-01-30T03:28:43.697" v="85431" actId="1076"/>
          <ac:spMkLst>
            <pc:docMk/>
            <pc:sldMk cId="2136365127" sldId="1092"/>
            <ac:spMk id="13" creationId="{24A7F9D6-B685-B3F2-3C86-D8C5FCD120B2}"/>
          </ac:spMkLst>
        </pc:spChg>
        <pc:spChg chg="mod">
          <ac:chgData name="Palit, Tapti" userId="dec6fbcd-7598-406a-8cbf-504d4a3bac15" providerId="ADAL" clId="{ECD42228-5B96-4A72-B268-C46DF994E6B7}" dt="2024-02-09T19:18:26.359" v="108722" actId="20577"/>
          <ac:spMkLst>
            <pc:docMk/>
            <pc:sldMk cId="2136365127" sldId="1092"/>
            <ac:spMk id="15" creationId="{632CDA17-2240-B34F-44F8-5573404E1E94}"/>
          </ac:spMkLst>
        </pc:spChg>
        <pc:spChg chg="mod">
          <ac:chgData name="Palit, Tapti" userId="dec6fbcd-7598-406a-8cbf-504d4a3bac15" providerId="ADAL" clId="{ECD42228-5B96-4A72-B268-C46DF994E6B7}" dt="2024-01-28T21:32:40.333" v="69162" actId="1038"/>
          <ac:spMkLst>
            <pc:docMk/>
            <pc:sldMk cId="2136365127" sldId="1092"/>
            <ac:spMk id="16" creationId="{BA3828BB-07C9-6A22-0125-6282103A5ED6}"/>
          </ac:spMkLst>
        </pc:spChg>
        <pc:spChg chg="del">
          <ac:chgData name="Palit, Tapti" userId="dec6fbcd-7598-406a-8cbf-504d4a3bac15" providerId="ADAL" clId="{ECD42228-5B96-4A72-B268-C46DF994E6B7}" dt="2024-01-28T21:32:19.606" v="69116" actId="478"/>
          <ac:spMkLst>
            <pc:docMk/>
            <pc:sldMk cId="2136365127" sldId="1092"/>
            <ac:spMk id="18" creationId="{38158093-6F13-9634-0C40-CB520D742CFB}"/>
          </ac:spMkLst>
        </pc:spChg>
        <pc:spChg chg="add mod">
          <ac:chgData name="Palit, Tapti" userId="dec6fbcd-7598-406a-8cbf-504d4a3bac15" providerId="ADAL" clId="{ECD42228-5B96-4A72-B268-C46DF994E6B7}" dt="2024-01-30T03:08:23.521" v="85106" actId="1076"/>
          <ac:spMkLst>
            <pc:docMk/>
            <pc:sldMk cId="2136365127" sldId="1092"/>
            <ac:spMk id="18" creationId="{448F9E56-11A2-0ADA-521D-2A4ACFCDF38E}"/>
          </ac:spMkLst>
        </pc:spChg>
        <pc:spChg chg="add mod">
          <ac:chgData name="Palit, Tapti" userId="dec6fbcd-7598-406a-8cbf-504d4a3bac15" providerId="ADAL" clId="{ECD42228-5B96-4A72-B268-C46DF994E6B7}" dt="2024-01-30T03:08:57.049" v="85110" actId="14100"/>
          <ac:spMkLst>
            <pc:docMk/>
            <pc:sldMk cId="2136365127" sldId="1092"/>
            <ac:spMk id="19" creationId="{A45233AF-F0B2-CC41-3C50-9E59889741F4}"/>
          </ac:spMkLst>
        </pc:spChg>
        <pc:spChg chg="mod">
          <ac:chgData name="Palit, Tapti" userId="dec6fbcd-7598-406a-8cbf-504d4a3bac15" providerId="ADAL" clId="{ECD42228-5B96-4A72-B268-C46DF994E6B7}" dt="2024-02-09T19:18:30.630" v="108726" actId="20577"/>
          <ac:spMkLst>
            <pc:docMk/>
            <pc:sldMk cId="2136365127" sldId="1092"/>
            <ac:spMk id="20" creationId="{6B846521-CF3C-1C2E-5EFA-E362CE8B0255}"/>
          </ac:spMkLst>
        </pc:spChg>
        <pc:spChg chg="add mod">
          <ac:chgData name="Palit, Tapti" userId="dec6fbcd-7598-406a-8cbf-504d4a3bac15" providerId="ADAL" clId="{ECD42228-5B96-4A72-B268-C46DF994E6B7}" dt="2024-01-30T03:09:12.985" v="85111" actId="1076"/>
          <ac:spMkLst>
            <pc:docMk/>
            <pc:sldMk cId="2136365127" sldId="1092"/>
            <ac:spMk id="21" creationId="{5E126002-43CA-94B7-0C56-4A11C4A96737}"/>
          </ac:spMkLst>
        </pc:spChg>
        <pc:spChg chg="mod">
          <ac:chgData name="Palit, Tapti" userId="dec6fbcd-7598-406a-8cbf-504d4a3bac15" providerId="ADAL" clId="{ECD42228-5B96-4A72-B268-C46DF994E6B7}" dt="2024-01-28T21:32:40.333" v="69162" actId="1038"/>
          <ac:spMkLst>
            <pc:docMk/>
            <pc:sldMk cId="2136365127" sldId="1092"/>
            <ac:spMk id="22" creationId="{DFEE423D-239B-0159-2953-A9F255A35310}"/>
          </ac:spMkLst>
        </pc:spChg>
        <pc:spChg chg="del mod">
          <ac:chgData name="Palit, Tapti" userId="dec6fbcd-7598-406a-8cbf-504d4a3bac15" providerId="ADAL" clId="{ECD42228-5B96-4A72-B268-C46DF994E6B7}" dt="2024-01-30T03:06:56.341" v="85092" actId="478"/>
          <ac:spMkLst>
            <pc:docMk/>
            <pc:sldMk cId="2136365127" sldId="1092"/>
            <ac:spMk id="25" creationId="{2546B71F-EBBF-68C8-EF81-E22594154AF7}"/>
          </ac:spMkLst>
        </pc:spChg>
        <pc:spChg chg="del">
          <ac:chgData name="Palit, Tapti" userId="dec6fbcd-7598-406a-8cbf-504d4a3bac15" providerId="ADAL" clId="{ECD42228-5B96-4A72-B268-C46DF994E6B7}" dt="2024-01-28T21:32:24.664" v="69118" actId="478"/>
          <ac:spMkLst>
            <pc:docMk/>
            <pc:sldMk cId="2136365127" sldId="1092"/>
            <ac:spMk id="27" creationId="{A514031C-BE6B-B376-1F8D-A6CBB52D164E}"/>
          </ac:spMkLst>
        </pc:spChg>
        <pc:spChg chg="del">
          <ac:chgData name="Palit, Tapti" userId="dec6fbcd-7598-406a-8cbf-504d4a3bac15" providerId="ADAL" clId="{ECD42228-5B96-4A72-B268-C46DF994E6B7}" dt="2024-01-28T21:32:19.606" v="69116" actId="478"/>
          <ac:spMkLst>
            <pc:docMk/>
            <pc:sldMk cId="2136365127" sldId="1092"/>
            <ac:spMk id="29" creationId="{B51B138B-CA6E-D442-540A-519FABFF1C4E}"/>
          </ac:spMkLst>
        </pc:spChg>
        <pc:spChg chg="mod">
          <ac:chgData name="Palit, Tapti" userId="dec6fbcd-7598-406a-8cbf-504d4a3bac15" providerId="ADAL" clId="{ECD42228-5B96-4A72-B268-C46DF994E6B7}" dt="2024-01-29T05:11:23.914" v="77380" actId="20577"/>
          <ac:spMkLst>
            <pc:docMk/>
            <pc:sldMk cId="2136365127" sldId="1092"/>
            <ac:spMk id="31" creationId="{8066DF09-0DDE-0E4A-743E-1BD29398BBC7}"/>
          </ac:spMkLst>
        </pc:spChg>
        <pc:picChg chg="del">
          <ac:chgData name="Palit, Tapti" userId="dec6fbcd-7598-406a-8cbf-504d4a3bac15" providerId="ADAL" clId="{ECD42228-5B96-4A72-B268-C46DF994E6B7}" dt="2024-01-28T21:32:19.606" v="69116" actId="478"/>
          <ac:picMkLst>
            <pc:docMk/>
            <pc:sldMk cId="2136365127" sldId="1092"/>
            <ac:picMk id="2" creationId="{5C5B91B7-4BF3-EF22-73A2-268F52918630}"/>
          </ac:picMkLst>
        </pc:picChg>
        <pc:picChg chg="add mod">
          <ac:chgData name="Palit, Tapti" userId="dec6fbcd-7598-406a-8cbf-504d4a3bac15" providerId="ADAL" clId="{ECD42228-5B96-4A72-B268-C46DF994E6B7}" dt="2024-01-30T04:14:31.145" v="86137" actId="1076"/>
          <ac:picMkLst>
            <pc:docMk/>
            <pc:sldMk cId="2136365127" sldId="1092"/>
            <ac:picMk id="6" creationId="{41996D0B-51DB-8153-CB31-00C38DD4BAE4}"/>
          </ac:picMkLst>
        </pc:picChg>
        <pc:picChg chg="add mod">
          <ac:chgData name="Palit, Tapti" userId="dec6fbcd-7598-406a-8cbf-504d4a3bac15" providerId="ADAL" clId="{ECD42228-5B96-4A72-B268-C46DF994E6B7}" dt="2024-01-30T03:08:18.280" v="85105" actId="1076"/>
          <ac:picMkLst>
            <pc:docMk/>
            <pc:sldMk cId="2136365127" sldId="1092"/>
            <ac:picMk id="14" creationId="{C3395080-326E-18A9-A526-A11F6FDDDB9F}"/>
          </ac:picMkLst>
        </pc:picChg>
        <pc:cxnChg chg="del">
          <ac:chgData name="Palit, Tapti" userId="dec6fbcd-7598-406a-8cbf-504d4a3bac15" providerId="ADAL" clId="{ECD42228-5B96-4A72-B268-C46DF994E6B7}" dt="2024-01-28T21:32:19.606" v="69116" actId="478"/>
          <ac:cxnSpMkLst>
            <pc:docMk/>
            <pc:sldMk cId="2136365127" sldId="1092"/>
            <ac:cxnSpMk id="6" creationId="{9A228DE5-2A47-7DC0-AB7D-AA240CDBFA38}"/>
          </ac:cxnSpMkLst>
        </pc:cxnChg>
        <pc:cxnChg chg="mod">
          <ac:chgData name="Palit, Tapti" userId="dec6fbcd-7598-406a-8cbf-504d4a3bac15" providerId="ADAL" clId="{ECD42228-5B96-4A72-B268-C46DF994E6B7}" dt="2024-01-28T21:32:40.333" v="69162" actId="1038"/>
          <ac:cxnSpMkLst>
            <pc:docMk/>
            <pc:sldMk cId="2136365127" sldId="1092"/>
            <ac:cxnSpMk id="9" creationId="{5B659DB4-1E58-9C88-6147-F8AE219D326E}"/>
          </ac:cxnSpMkLst>
        </pc:cxnChg>
        <pc:cxnChg chg="del">
          <ac:chgData name="Palit, Tapti" userId="dec6fbcd-7598-406a-8cbf-504d4a3bac15" providerId="ADAL" clId="{ECD42228-5B96-4A72-B268-C46DF994E6B7}" dt="2024-01-28T21:32:19.606" v="69116" actId="478"/>
          <ac:cxnSpMkLst>
            <pc:docMk/>
            <pc:sldMk cId="2136365127" sldId="1092"/>
            <ac:cxnSpMk id="14" creationId="{E3057DF5-1ED5-9116-B096-D42DE1A11886}"/>
          </ac:cxnSpMkLst>
        </pc:cxnChg>
        <pc:cxnChg chg="mod">
          <ac:chgData name="Palit, Tapti" userId="dec6fbcd-7598-406a-8cbf-504d4a3bac15" providerId="ADAL" clId="{ECD42228-5B96-4A72-B268-C46DF994E6B7}" dt="2024-01-28T21:32:40.333" v="69162" actId="1038"/>
          <ac:cxnSpMkLst>
            <pc:docMk/>
            <pc:sldMk cId="2136365127" sldId="1092"/>
            <ac:cxnSpMk id="17" creationId="{3F645796-6659-6C62-0048-A9C63762DB52}"/>
          </ac:cxnSpMkLst>
        </pc:cxnChg>
        <pc:cxnChg chg="del">
          <ac:chgData name="Palit, Tapti" userId="dec6fbcd-7598-406a-8cbf-504d4a3bac15" providerId="ADAL" clId="{ECD42228-5B96-4A72-B268-C46DF994E6B7}" dt="2024-01-28T21:32:21.786" v="69117" actId="478"/>
          <ac:cxnSpMkLst>
            <pc:docMk/>
            <pc:sldMk cId="2136365127" sldId="1092"/>
            <ac:cxnSpMk id="28" creationId="{35845EE0-9608-0C0A-7235-A4335188FE0D}"/>
          </ac:cxnSpMkLst>
        </pc:cxnChg>
      </pc:sldChg>
      <pc:sldChg chg="add mod modShow">
        <pc:chgData name="Palit, Tapti" userId="dec6fbcd-7598-406a-8cbf-504d4a3bac15" providerId="ADAL" clId="{ECD42228-5B96-4A72-B268-C46DF994E6B7}" dt="2024-02-09T02:52:59.560" v="102675" actId="729"/>
        <pc:sldMkLst>
          <pc:docMk/>
          <pc:sldMk cId="1131987506" sldId="1093"/>
        </pc:sldMkLst>
      </pc:sldChg>
      <pc:sldChg chg="add del">
        <pc:chgData name="Palit, Tapti" userId="dec6fbcd-7598-406a-8cbf-504d4a3bac15" providerId="ADAL" clId="{ECD42228-5B96-4A72-B268-C46DF994E6B7}" dt="2024-02-09T02:52:53.122" v="102673" actId="2696"/>
        <pc:sldMkLst>
          <pc:docMk/>
          <pc:sldMk cId="1186635065" sldId="1093"/>
        </pc:sldMkLst>
      </pc:sldChg>
      <pc:sldChg chg="delSp modSp add del mod ord delAnim modAnim modNotesTx">
        <pc:chgData name="Palit, Tapti" userId="dec6fbcd-7598-406a-8cbf-504d4a3bac15" providerId="ADAL" clId="{ECD42228-5B96-4A72-B268-C46DF994E6B7}" dt="2024-02-08T21:21:36.426" v="100774" actId="2696"/>
        <pc:sldMkLst>
          <pc:docMk/>
          <pc:sldMk cId="1869038957" sldId="1093"/>
        </pc:sldMkLst>
        <pc:spChg chg="mod">
          <ac:chgData name="Palit, Tapti" userId="dec6fbcd-7598-406a-8cbf-504d4a3bac15" providerId="ADAL" clId="{ECD42228-5B96-4A72-B268-C46DF994E6B7}" dt="2024-01-28T22:04:53.472" v="69563" actId="20577"/>
          <ac:spMkLst>
            <pc:docMk/>
            <pc:sldMk cId="1869038957" sldId="1093"/>
            <ac:spMk id="3" creationId="{E72186F9-FE3D-CA26-20F7-94C0AD1DBE3D}"/>
          </ac:spMkLst>
        </pc:spChg>
        <pc:spChg chg="del">
          <ac:chgData name="Palit, Tapti" userId="dec6fbcd-7598-406a-8cbf-504d4a3bac15" providerId="ADAL" clId="{ECD42228-5B96-4A72-B268-C46DF994E6B7}" dt="2024-01-28T22:04:26.275" v="69556" actId="478"/>
          <ac:spMkLst>
            <pc:docMk/>
            <pc:sldMk cId="1869038957" sldId="1093"/>
            <ac:spMk id="6" creationId="{81AE66CA-DDB8-1505-13E0-5056202A9DC5}"/>
          </ac:spMkLst>
        </pc:spChg>
      </pc:sldChg>
      <pc:sldChg chg="addSp delSp modSp add mod modAnim chgLayout modNotesTx">
        <pc:chgData name="Palit, Tapti" userId="dec6fbcd-7598-406a-8cbf-504d4a3bac15" providerId="ADAL" clId="{ECD42228-5B96-4A72-B268-C46DF994E6B7}" dt="2024-02-12T20:00:30.250" v="113029" actId="20577"/>
        <pc:sldMkLst>
          <pc:docMk/>
          <pc:sldMk cId="3015977904" sldId="1094"/>
        </pc:sldMkLst>
        <pc:spChg chg="mod ord">
          <ac:chgData name="Palit, Tapti" userId="dec6fbcd-7598-406a-8cbf-504d4a3bac15" providerId="ADAL" clId="{ECD42228-5B96-4A72-B268-C46DF994E6B7}" dt="2024-02-09T17:22:07.639" v="106912" actId="6549"/>
          <ac:spMkLst>
            <pc:docMk/>
            <pc:sldMk cId="3015977904" sldId="1094"/>
            <ac:spMk id="2" creationId="{97543FA6-E7B5-E241-CCE1-930887A4059D}"/>
          </ac:spMkLst>
        </pc:spChg>
        <pc:spChg chg="mod ord">
          <ac:chgData name="Palit, Tapti" userId="dec6fbcd-7598-406a-8cbf-504d4a3bac15" providerId="ADAL" clId="{ECD42228-5B96-4A72-B268-C46DF994E6B7}" dt="2024-02-12T20:00:19.113" v="113007" actId="20577"/>
          <ac:spMkLst>
            <pc:docMk/>
            <pc:sldMk cId="3015977904" sldId="1094"/>
            <ac:spMk id="3" creationId="{8F1EE9CA-6180-F533-C45C-1CDA916DA4BE}"/>
          </ac:spMkLst>
        </pc:spChg>
        <pc:spChg chg="mod ord">
          <ac:chgData name="Palit, Tapti" userId="dec6fbcd-7598-406a-8cbf-504d4a3bac15" providerId="ADAL" clId="{ECD42228-5B96-4A72-B268-C46DF994E6B7}" dt="2024-02-07T01:14:49.789" v="98827" actId="6264"/>
          <ac:spMkLst>
            <pc:docMk/>
            <pc:sldMk cId="3015977904" sldId="1094"/>
            <ac:spMk id="4" creationId="{662FBC86-8A35-A9DC-68D1-02F23D02F17B}"/>
          </ac:spMkLst>
        </pc:spChg>
        <pc:spChg chg="mod">
          <ac:chgData name="Palit, Tapti" userId="dec6fbcd-7598-406a-8cbf-504d4a3bac15" providerId="ADAL" clId="{ECD42228-5B96-4A72-B268-C46DF994E6B7}" dt="2024-02-08T20:47:31.653" v="100709" actId="207"/>
          <ac:spMkLst>
            <pc:docMk/>
            <pc:sldMk cId="3015977904" sldId="1094"/>
            <ac:spMk id="5" creationId="{3F13B49F-643F-6906-A210-A6CF19D3BE08}"/>
          </ac:spMkLst>
        </pc:spChg>
        <pc:spChg chg="add del mod">
          <ac:chgData name="Palit, Tapti" userId="dec6fbcd-7598-406a-8cbf-504d4a3bac15" providerId="ADAL" clId="{ECD42228-5B96-4A72-B268-C46DF994E6B7}" dt="2024-02-07T01:14:49.789" v="98827" actId="6264"/>
          <ac:spMkLst>
            <pc:docMk/>
            <pc:sldMk cId="3015977904" sldId="1094"/>
            <ac:spMk id="6" creationId="{3D722DBD-38C1-6064-4652-861FC21C828B}"/>
          </ac:spMkLst>
        </pc:spChg>
        <pc:spChg chg="add del mod">
          <ac:chgData name="Palit, Tapti" userId="dec6fbcd-7598-406a-8cbf-504d4a3bac15" providerId="ADAL" clId="{ECD42228-5B96-4A72-B268-C46DF994E6B7}" dt="2024-02-07T01:14:49.789" v="98827" actId="6264"/>
          <ac:spMkLst>
            <pc:docMk/>
            <pc:sldMk cId="3015977904" sldId="1094"/>
            <ac:spMk id="7" creationId="{DD6F66CB-DCA7-4325-7D29-628676C42C53}"/>
          </ac:spMkLst>
        </pc:spChg>
        <pc:spChg chg="add del mod">
          <ac:chgData name="Palit, Tapti" userId="dec6fbcd-7598-406a-8cbf-504d4a3bac15" providerId="ADAL" clId="{ECD42228-5B96-4A72-B268-C46DF994E6B7}" dt="2024-02-07T01:14:49.789" v="98827" actId="6264"/>
          <ac:spMkLst>
            <pc:docMk/>
            <pc:sldMk cId="3015977904" sldId="1094"/>
            <ac:spMk id="8" creationId="{7C3366E0-1E23-AB9E-CD92-EE1A9E481F7A}"/>
          </ac:spMkLst>
        </pc:spChg>
        <pc:spChg chg="add del mod">
          <ac:chgData name="Palit, Tapti" userId="dec6fbcd-7598-406a-8cbf-504d4a3bac15" providerId="ADAL" clId="{ECD42228-5B96-4A72-B268-C46DF994E6B7}" dt="2024-02-09T03:50:24.655" v="103861" actId="478"/>
          <ac:spMkLst>
            <pc:docMk/>
            <pc:sldMk cId="3015977904" sldId="1094"/>
            <ac:spMk id="9" creationId="{CD638514-2D18-394B-43D5-7CB5E4047CAA}"/>
          </ac:spMkLst>
        </pc:spChg>
        <pc:spChg chg="mod">
          <ac:chgData name="Palit, Tapti" userId="dec6fbcd-7598-406a-8cbf-504d4a3bac15" providerId="ADAL" clId="{ECD42228-5B96-4A72-B268-C46DF994E6B7}" dt="2024-01-29T16:33:40.324" v="80477" actId="20577"/>
          <ac:spMkLst>
            <pc:docMk/>
            <pc:sldMk cId="3015977904" sldId="1094"/>
            <ac:spMk id="50" creationId="{89623375-7E6E-B994-A51D-EA09B938E78B}"/>
          </ac:spMkLst>
        </pc:spChg>
        <pc:spChg chg="del">
          <ac:chgData name="Palit, Tapti" userId="dec6fbcd-7598-406a-8cbf-504d4a3bac15" providerId="ADAL" clId="{ECD42228-5B96-4A72-B268-C46DF994E6B7}" dt="2024-01-28T22:21:21.092" v="69825" actId="478"/>
          <ac:spMkLst>
            <pc:docMk/>
            <pc:sldMk cId="3015977904" sldId="1094"/>
            <ac:spMk id="62" creationId="{20925C23-21B9-EDEF-C0AF-DC841648BA2A}"/>
          </ac:spMkLst>
        </pc:spChg>
        <pc:spChg chg="del">
          <ac:chgData name="Palit, Tapti" userId="dec6fbcd-7598-406a-8cbf-504d4a3bac15" providerId="ADAL" clId="{ECD42228-5B96-4A72-B268-C46DF994E6B7}" dt="2024-01-28T22:21:17.205" v="69823" actId="478"/>
          <ac:spMkLst>
            <pc:docMk/>
            <pc:sldMk cId="3015977904" sldId="1094"/>
            <ac:spMk id="63" creationId="{2C91C9F0-1FCC-7F2E-E053-A694FD190860}"/>
          </ac:spMkLst>
        </pc:spChg>
        <pc:cxnChg chg="del mod">
          <ac:chgData name="Palit, Tapti" userId="dec6fbcd-7598-406a-8cbf-504d4a3bac15" providerId="ADAL" clId="{ECD42228-5B96-4A72-B268-C46DF994E6B7}" dt="2024-01-28T22:21:19.165" v="69824" actId="478"/>
          <ac:cxnSpMkLst>
            <pc:docMk/>
            <pc:sldMk cId="3015977904" sldId="1094"/>
            <ac:cxnSpMk id="61" creationId="{14A1EC5F-ABE2-41AB-F7FD-498966C82013}"/>
          </ac:cxnSpMkLst>
        </pc:cxnChg>
      </pc:sldChg>
      <pc:sldChg chg="addSp delSp modSp add mod ord modAnim modNotesTx">
        <pc:chgData name="Palit, Tapti" userId="dec6fbcd-7598-406a-8cbf-504d4a3bac15" providerId="ADAL" clId="{ECD42228-5B96-4A72-B268-C46DF994E6B7}" dt="2024-02-13T04:19:01.793" v="115520" actId="20577"/>
        <pc:sldMkLst>
          <pc:docMk/>
          <pc:sldMk cId="3403692134" sldId="1095"/>
        </pc:sldMkLst>
        <pc:spChg chg="mod">
          <ac:chgData name="Palit, Tapti" userId="dec6fbcd-7598-406a-8cbf-504d4a3bac15" providerId="ADAL" clId="{ECD42228-5B96-4A72-B268-C46DF994E6B7}" dt="2024-01-28T22:58:09.691" v="70258" actId="5793"/>
          <ac:spMkLst>
            <pc:docMk/>
            <pc:sldMk cId="3403692134" sldId="1095"/>
            <ac:spMk id="2" creationId="{72255B09-C652-86B4-3A5C-C987FF2F36D4}"/>
          </ac:spMkLst>
        </pc:spChg>
        <pc:spChg chg="del">
          <ac:chgData name="Palit, Tapti" userId="dec6fbcd-7598-406a-8cbf-504d4a3bac15" providerId="ADAL" clId="{ECD42228-5B96-4A72-B268-C46DF994E6B7}" dt="2024-02-09T22:10:19.780" v="109060" actId="478"/>
          <ac:spMkLst>
            <pc:docMk/>
            <pc:sldMk cId="3403692134" sldId="1095"/>
            <ac:spMk id="4" creationId="{89A9F696-C656-E428-7290-74A818CEF335}"/>
          </ac:spMkLst>
        </pc:spChg>
        <pc:spChg chg="add mod">
          <ac:chgData name="Palit, Tapti" userId="dec6fbcd-7598-406a-8cbf-504d4a3bac15" providerId="ADAL" clId="{ECD42228-5B96-4A72-B268-C46DF994E6B7}" dt="2024-02-11T15:10:52.879" v="110339"/>
          <ac:spMkLst>
            <pc:docMk/>
            <pc:sldMk cId="3403692134" sldId="1095"/>
            <ac:spMk id="4" creationId="{BDD7FBDA-EFA7-1125-C3D0-E51964612B5F}"/>
          </ac:spMkLst>
        </pc:spChg>
        <pc:spChg chg="del">
          <ac:chgData name="Palit, Tapti" userId="dec6fbcd-7598-406a-8cbf-504d4a3bac15" providerId="ADAL" clId="{ECD42228-5B96-4A72-B268-C46DF994E6B7}" dt="2024-01-28T23:28:50.483" v="70784" actId="478"/>
          <ac:spMkLst>
            <pc:docMk/>
            <pc:sldMk cId="3403692134" sldId="1095"/>
            <ac:spMk id="4" creationId="{C1583B93-49CE-B036-ACEE-6DBFC8368B24}"/>
          </ac:spMkLst>
        </pc:spChg>
        <pc:spChg chg="add del mod">
          <ac:chgData name="Palit, Tapti" userId="dec6fbcd-7598-406a-8cbf-504d4a3bac15" providerId="ADAL" clId="{ECD42228-5B96-4A72-B268-C46DF994E6B7}" dt="2024-01-28T22:59:51.632" v="70288" actId="478"/>
          <ac:spMkLst>
            <pc:docMk/>
            <pc:sldMk cId="3403692134" sldId="1095"/>
            <ac:spMk id="5" creationId="{01A06C3F-3467-E06F-002B-2C638B907A7D}"/>
          </ac:spMkLst>
        </pc:spChg>
        <pc:spChg chg="add del mod">
          <ac:chgData name="Palit, Tapti" userId="dec6fbcd-7598-406a-8cbf-504d4a3bac15" providerId="ADAL" clId="{ECD42228-5B96-4A72-B268-C46DF994E6B7}" dt="2024-02-11T15:10:52.491" v="110338" actId="478"/>
          <ac:spMkLst>
            <pc:docMk/>
            <pc:sldMk cId="3403692134" sldId="1095"/>
            <ac:spMk id="6" creationId="{911789DD-F69F-5DF2-FB02-5E201199A46F}"/>
          </ac:spMkLst>
        </pc:spChg>
        <pc:spChg chg="add del mod">
          <ac:chgData name="Palit, Tapti" userId="dec6fbcd-7598-406a-8cbf-504d4a3bac15" providerId="ADAL" clId="{ECD42228-5B96-4A72-B268-C46DF994E6B7}" dt="2024-02-11T15:10:52.491" v="110338" actId="478"/>
          <ac:spMkLst>
            <pc:docMk/>
            <pc:sldMk cId="3403692134" sldId="1095"/>
            <ac:spMk id="7" creationId="{4024C68C-BB9E-D84C-198E-DFFF0DA439E0}"/>
          </ac:spMkLst>
        </pc:spChg>
        <pc:spChg chg="add mod">
          <ac:chgData name="Palit, Tapti" userId="dec6fbcd-7598-406a-8cbf-504d4a3bac15" providerId="ADAL" clId="{ECD42228-5B96-4A72-B268-C46DF994E6B7}" dt="2024-02-11T15:10:52.879" v="110339"/>
          <ac:spMkLst>
            <pc:docMk/>
            <pc:sldMk cId="3403692134" sldId="1095"/>
            <ac:spMk id="8" creationId="{131F0ED2-97A2-0B5B-D547-71C3E82588D0}"/>
          </ac:spMkLst>
        </pc:spChg>
        <pc:spChg chg="add mod">
          <ac:chgData name="Palit, Tapti" userId="dec6fbcd-7598-406a-8cbf-504d4a3bac15" providerId="ADAL" clId="{ECD42228-5B96-4A72-B268-C46DF994E6B7}" dt="2024-02-11T15:10:52.879" v="110339"/>
          <ac:spMkLst>
            <pc:docMk/>
            <pc:sldMk cId="3403692134" sldId="1095"/>
            <ac:spMk id="14" creationId="{6995A116-2830-F059-7826-DE643E3DD978}"/>
          </ac:spMkLst>
        </pc:spChg>
        <pc:spChg chg="add mod">
          <ac:chgData name="Palit, Tapti" userId="dec6fbcd-7598-406a-8cbf-504d4a3bac15" providerId="ADAL" clId="{ECD42228-5B96-4A72-B268-C46DF994E6B7}" dt="2024-02-11T15:10:52.879" v="110339"/>
          <ac:spMkLst>
            <pc:docMk/>
            <pc:sldMk cId="3403692134" sldId="1095"/>
            <ac:spMk id="15" creationId="{05A35319-ADF8-618A-469E-29C4F2DB80AE}"/>
          </ac:spMkLst>
        </pc:spChg>
        <pc:spChg chg="mod">
          <ac:chgData name="Palit, Tapti" userId="dec6fbcd-7598-406a-8cbf-504d4a3bac15" providerId="ADAL" clId="{ECD42228-5B96-4A72-B268-C46DF994E6B7}" dt="2024-02-11T15:10:52.879" v="110339"/>
          <ac:spMkLst>
            <pc:docMk/>
            <pc:sldMk cId="3403692134" sldId="1095"/>
            <ac:spMk id="17" creationId="{84A45C80-B5C4-E0E0-ED90-63F84A53A467}"/>
          </ac:spMkLst>
        </pc:spChg>
        <pc:spChg chg="mod">
          <ac:chgData name="Palit, Tapti" userId="dec6fbcd-7598-406a-8cbf-504d4a3bac15" providerId="ADAL" clId="{ECD42228-5B96-4A72-B268-C46DF994E6B7}" dt="2024-02-11T15:10:52.879" v="110339"/>
          <ac:spMkLst>
            <pc:docMk/>
            <pc:sldMk cId="3403692134" sldId="1095"/>
            <ac:spMk id="18" creationId="{925D0C49-8D1E-A94B-E923-6A9BAD993D2A}"/>
          </ac:spMkLst>
        </pc:spChg>
        <pc:spChg chg="mod">
          <ac:chgData name="Palit, Tapti" userId="dec6fbcd-7598-406a-8cbf-504d4a3bac15" providerId="ADAL" clId="{ECD42228-5B96-4A72-B268-C46DF994E6B7}" dt="2024-02-11T15:10:52.879" v="110339"/>
          <ac:spMkLst>
            <pc:docMk/>
            <pc:sldMk cId="3403692134" sldId="1095"/>
            <ac:spMk id="19" creationId="{FA0B7487-2036-4F38-8CBA-BEDE6447A19D}"/>
          </ac:spMkLst>
        </pc:spChg>
        <pc:spChg chg="mod">
          <ac:chgData name="Palit, Tapti" userId="dec6fbcd-7598-406a-8cbf-504d4a3bac15" providerId="ADAL" clId="{ECD42228-5B96-4A72-B268-C46DF994E6B7}" dt="2024-02-11T15:10:52.879" v="110339"/>
          <ac:spMkLst>
            <pc:docMk/>
            <pc:sldMk cId="3403692134" sldId="1095"/>
            <ac:spMk id="21" creationId="{BC5AC7B7-E189-7495-0A94-4D38E7B3237D}"/>
          </ac:spMkLst>
        </pc:spChg>
        <pc:spChg chg="mod">
          <ac:chgData name="Palit, Tapti" userId="dec6fbcd-7598-406a-8cbf-504d4a3bac15" providerId="ADAL" clId="{ECD42228-5B96-4A72-B268-C46DF994E6B7}" dt="2024-02-11T15:10:52.879" v="110339"/>
          <ac:spMkLst>
            <pc:docMk/>
            <pc:sldMk cId="3403692134" sldId="1095"/>
            <ac:spMk id="23" creationId="{2A476356-EB40-7AB6-CF31-5459E6847926}"/>
          </ac:spMkLst>
        </pc:spChg>
        <pc:spChg chg="mod">
          <ac:chgData name="Palit, Tapti" userId="dec6fbcd-7598-406a-8cbf-504d4a3bac15" providerId="ADAL" clId="{ECD42228-5B96-4A72-B268-C46DF994E6B7}" dt="2024-02-11T15:10:52.879" v="110339"/>
          <ac:spMkLst>
            <pc:docMk/>
            <pc:sldMk cId="3403692134" sldId="1095"/>
            <ac:spMk id="24" creationId="{B512F337-A819-D9E5-60D1-0461A34023C2}"/>
          </ac:spMkLst>
        </pc:spChg>
        <pc:spChg chg="mod">
          <ac:chgData name="Palit, Tapti" userId="dec6fbcd-7598-406a-8cbf-504d4a3bac15" providerId="ADAL" clId="{ECD42228-5B96-4A72-B268-C46DF994E6B7}" dt="2024-02-11T15:10:52.879" v="110339"/>
          <ac:spMkLst>
            <pc:docMk/>
            <pc:sldMk cId="3403692134" sldId="1095"/>
            <ac:spMk id="25" creationId="{33A7B4CD-3266-2476-4EB2-FFE227C7EB06}"/>
          </ac:spMkLst>
        </pc:spChg>
        <pc:spChg chg="mod">
          <ac:chgData name="Palit, Tapti" userId="dec6fbcd-7598-406a-8cbf-504d4a3bac15" providerId="ADAL" clId="{ECD42228-5B96-4A72-B268-C46DF994E6B7}" dt="2024-02-11T15:10:52.879" v="110339"/>
          <ac:spMkLst>
            <pc:docMk/>
            <pc:sldMk cId="3403692134" sldId="1095"/>
            <ac:spMk id="27" creationId="{986D3397-8794-39E3-4D45-7E4A7B68F61F}"/>
          </ac:spMkLst>
        </pc:spChg>
        <pc:spChg chg="mod">
          <ac:chgData name="Palit, Tapti" userId="dec6fbcd-7598-406a-8cbf-504d4a3bac15" providerId="ADAL" clId="{ECD42228-5B96-4A72-B268-C46DF994E6B7}" dt="2024-02-11T15:10:52.879" v="110339"/>
          <ac:spMkLst>
            <pc:docMk/>
            <pc:sldMk cId="3403692134" sldId="1095"/>
            <ac:spMk id="28" creationId="{D9D2CCF5-DBAC-59A9-5A81-E6C5A7DC9D49}"/>
          </ac:spMkLst>
        </pc:spChg>
        <pc:spChg chg="add del mod">
          <ac:chgData name="Palit, Tapti" userId="dec6fbcd-7598-406a-8cbf-504d4a3bac15" providerId="ADAL" clId="{ECD42228-5B96-4A72-B268-C46DF994E6B7}" dt="2024-02-11T15:10:52.491" v="110338" actId="478"/>
          <ac:spMkLst>
            <pc:docMk/>
            <pc:sldMk cId="3403692134" sldId="1095"/>
            <ac:spMk id="33" creationId="{99431B00-B6BB-6728-793E-B547162454E1}"/>
          </ac:spMkLst>
        </pc:spChg>
        <pc:spChg chg="add del mod">
          <ac:chgData name="Palit, Tapti" userId="dec6fbcd-7598-406a-8cbf-504d4a3bac15" providerId="ADAL" clId="{ECD42228-5B96-4A72-B268-C46DF994E6B7}" dt="2024-02-11T15:10:52.491" v="110338" actId="478"/>
          <ac:spMkLst>
            <pc:docMk/>
            <pc:sldMk cId="3403692134" sldId="1095"/>
            <ac:spMk id="34" creationId="{B3595EF2-2D8F-8DFA-AD64-9F5462C472EA}"/>
          </ac:spMkLst>
        </pc:spChg>
        <pc:spChg chg="mod">
          <ac:chgData name="Palit, Tapti" userId="dec6fbcd-7598-406a-8cbf-504d4a3bac15" providerId="ADAL" clId="{ECD42228-5B96-4A72-B268-C46DF994E6B7}" dt="2024-01-29T00:13:49.068" v="71143" actId="1038"/>
          <ac:spMkLst>
            <pc:docMk/>
            <pc:sldMk cId="3403692134" sldId="1095"/>
            <ac:spMk id="46" creationId="{03744373-C6CD-7544-07CD-AC3C2C673809}"/>
          </ac:spMkLst>
        </pc:spChg>
        <pc:spChg chg="mod">
          <ac:chgData name="Palit, Tapti" userId="dec6fbcd-7598-406a-8cbf-504d4a3bac15" providerId="ADAL" clId="{ECD42228-5B96-4A72-B268-C46DF994E6B7}" dt="2024-01-29T00:13:49.068" v="71143" actId="1038"/>
          <ac:spMkLst>
            <pc:docMk/>
            <pc:sldMk cId="3403692134" sldId="1095"/>
            <ac:spMk id="49" creationId="{AFED2BB7-C6BE-3E40-4EEE-EB47AD1E8475}"/>
          </ac:spMkLst>
        </pc:spChg>
        <pc:spChg chg="mod">
          <ac:chgData name="Palit, Tapti" userId="dec6fbcd-7598-406a-8cbf-504d4a3bac15" providerId="ADAL" clId="{ECD42228-5B96-4A72-B268-C46DF994E6B7}" dt="2024-01-29T00:13:49.068" v="71143" actId="1038"/>
          <ac:spMkLst>
            <pc:docMk/>
            <pc:sldMk cId="3403692134" sldId="1095"/>
            <ac:spMk id="50" creationId="{3032F586-6D13-9343-EBC0-54B41F712B1B}"/>
          </ac:spMkLst>
        </pc:spChg>
        <pc:spChg chg="mod">
          <ac:chgData name="Palit, Tapti" userId="dec6fbcd-7598-406a-8cbf-504d4a3bac15" providerId="ADAL" clId="{ECD42228-5B96-4A72-B268-C46DF994E6B7}" dt="2024-01-29T00:13:49.068" v="71143" actId="1038"/>
          <ac:spMkLst>
            <pc:docMk/>
            <pc:sldMk cId="3403692134" sldId="1095"/>
            <ac:spMk id="51" creationId="{D85613ED-CC07-F1F8-71F8-BE3233C211D9}"/>
          </ac:spMkLst>
        </pc:spChg>
        <pc:spChg chg="mod">
          <ac:chgData name="Palit, Tapti" userId="dec6fbcd-7598-406a-8cbf-504d4a3bac15" providerId="ADAL" clId="{ECD42228-5B96-4A72-B268-C46DF994E6B7}" dt="2024-01-29T00:13:49.068" v="71143" actId="1038"/>
          <ac:spMkLst>
            <pc:docMk/>
            <pc:sldMk cId="3403692134" sldId="1095"/>
            <ac:spMk id="52" creationId="{D208FC56-D60F-DBDB-42DB-6D9811135FBE}"/>
          </ac:spMkLst>
        </pc:spChg>
        <pc:spChg chg="mod">
          <ac:chgData name="Palit, Tapti" userId="dec6fbcd-7598-406a-8cbf-504d4a3bac15" providerId="ADAL" clId="{ECD42228-5B96-4A72-B268-C46DF994E6B7}" dt="2024-01-29T00:13:49.068" v="71143" actId="1038"/>
          <ac:spMkLst>
            <pc:docMk/>
            <pc:sldMk cId="3403692134" sldId="1095"/>
            <ac:spMk id="57" creationId="{2971FD7A-AAA1-A0BF-B8DF-9F6B0EC9CA46}"/>
          </ac:spMkLst>
        </pc:spChg>
        <pc:spChg chg="add mod">
          <ac:chgData name="Palit, Tapti" userId="dec6fbcd-7598-406a-8cbf-504d4a3bac15" providerId="ADAL" clId="{ECD42228-5B96-4A72-B268-C46DF994E6B7}" dt="2024-01-29T00:13:49.068" v="71143" actId="1038"/>
          <ac:spMkLst>
            <pc:docMk/>
            <pc:sldMk cId="3403692134" sldId="1095"/>
            <ac:spMk id="77" creationId="{787EE70D-5A65-FF46-E74A-321F148D7F85}"/>
          </ac:spMkLst>
        </pc:spChg>
        <pc:spChg chg="add mod">
          <ac:chgData name="Palit, Tapti" userId="dec6fbcd-7598-406a-8cbf-504d4a3bac15" providerId="ADAL" clId="{ECD42228-5B96-4A72-B268-C46DF994E6B7}" dt="2024-01-29T00:13:49.068" v="71143" actId="1038"/>
          <ac:spMkLst>
            <pc:docMk/>
            <pc:sldMk cId="3403692134" sldId="1095"/>
            <ac:spMk id="78" creationId="{6A30B2D1-6111-7F61-1F73-BEE4976A2917}"/>
          </ac:spMkLst>
        </pc:spChg>
        <pc:spChg chg="add mod">
          <ac:chgData name="Palit, Tapti" userId="dec6fbcd-7598-406a-8cbf-504d4a3bac15" providerId="ADAL" clId="{ECD42228-5B96-4A72-B268-C46DF994E6B7}" dt="2024-01-28T23:23:40.840" v="70698" actId="14100"/>
          <ac:spMkLst>
            <pc:docMk/>
            <pc:sldMk cId="3403692134" sldId="1095"/>
            <ac:spMk id="86" creationId="{A4532B81-32C3-3B95-BD12-609DC034EF88}"/>
          </ac:spMkLst>
        </pc:spChg>
        <pc:spChg chg="add mod">
          <ac:chgData name="Palit, Tapti" userId="dec6fbcd-7598-406a-8cbf-504d4a3bac15" providerId="ADAL" clId="{ECD42228-5B96-4A72-B268-C46DF994E6B7}" dt="2024-01-29T00:13:49.068" v="71143" actId="1038"/>
          <ac:spMkLst>
            <pc:docMk/>
            <pc:sldMk cId="3403692134" sldId="1095"/>
            <ac:spMk id="87" creationId="{F0204E75-4C5E-F7C7-8CAF-066FE380941D}"/>
          </ac:spMkLst>
        </pc:spChg>
        <pc:spChg chg="add mod">
          <ac:chgData name="Palit, Tapti" userId="dec6fbcd-7598-406a-8cbf-504d4a3bac15" providerId="ADAL" clId="{ECD42228-5B96-4A72-B268-C46DF994E6B7}" dt="2024-01-28T23:26:25.663" v="70755"/>
          <ac:spMkLst>
            <pc:docMk/>
            <pc:sldMk cId="3403692134" sldId="1095"/>
            <ac:spMk id="88" creationId="{60B9CED7-5F53-B325-43E5-F3A968073C30}"/>
          </ac:spMkLst>
        </pc:spChg>
        <pc:spChg chg="add mod">
          <ac:chgData name="Palit, Tapti" userId="dec6fbcd-7598-406a-8cbf-504d4a3bac15" providerId="ADAL" clId="{ECD42228-5B96-4A72-B268-C46DF994E6B7}" dt="2024-01-29T00:15:28.166" v="71173" actId="1037"/>
          <ac:spMkLst>
            <pc:docMk/>
            <pc:sldMk cId="3403692134" sldId="1095"/>
            <ac:spMk id="89" creationId="{7F283E79-F947-78A7-3ABA-90551D6F6DC9}"/>
          </ac:spMkLst>
        </pc:spChg>
        <pc:spChg chg="add mod">
          <ac:chgData name="Palit, Tapti" userId="dec6fbcd-7598-406a-8cbf-504d4a3bac15" providerId="ADAL" clId="{ECD42228-5B96-4A72-B268-C46DF994E6B7}" dt="2024-01-28T23:26:25.663" v="70755"/>
          <ac:spMkLst>
            <pc:docMk/>
            <pc:sldMk cId="3403692134" sldId="1095"/>
            <ac:spMk id="90" creationId="{76DBE58B-427C-6B22-04A5-A0679A8640EF}"/>
          </ac:spMkLst>
        </pc:spChg>
        <pc:spChg chg="add mod">
          <ac:chgData name="Palit, Tapti" userId="dec6fbcd-7598-406a-8cbf-504d4a3bac15" providerId="ADAL" clId="{ECD42228-5B96-4A72-B268-C46DF994E6B7}" dt="2024-01-29T00:15:28.166" v="71173" actId="1037"/>
          <ac:spMkLst>
            <pc:docMk/>
            <pc:sldMk cId="3403692134" sldId="1095"/>
            <ac:spMk id="96" creationId="{68AEEC0B-0C53-93F6-3422-EEAA8D00AB0F}"/>
          </ac:spMkLst>
        </pc:spChg>
        <pc:spChg chg="add mod">
          <ac:chgData name="Palit, Tapti" userId="dec6fbcd-7598-406a-8cbf-504d4a3bac15" providerId="ADAL" clId="{ECD42228-5B96-4A72-B268-C46DF994E6B7}" dt="2024-01-29T00:15:28.166" v="71173" actId="1037"/>
          <ac:spMkLst>
            <pc:docMk/>
            <pc:sldMk cId="3403692134" sldId="1095"/>
            <ac:spMk id="97" creationId="{94250A9F-396F-CC42-2343-1F8F28E16C73}"/>
          </ac:spMkLst>
        </pc:spChg>
        <pc:spChg chg="add mod">
          <ac:chgData name="Palit, Tapti" userId="dec6fbcd-7598-406a-8cbf-504d4a3bac15" providerId="ADAL" clId="{ECD42228-5B96-4A72-B268-C46DF994E6B7}" dt="2024-01-29T00:15:28.166" v="71173" actId="1037"/>
          <ac:spMkLst>
            <pc:docMk/>
            <pc:sldMk cId="3403692134" sldId="1095"/>
            <ac:spMk id="98" creationId="{F4926BF4-4F84-99BF-7127-10C8F111C4C2}"/>
          </ac:spMkLst>
        </pc:spChg>
        <pc:spChg chg="add mod">
          <ac:chgData name="Palit, Tapti" userId="dec6fbcd-7598-406a-8cbf-504d4a3bac15" providerId="ADAL" clId="{ECD42228-5B96-4A72-B268-C46DF994E6B7}" dt="2024-01-29T00:15:28.166" v="71173" actId="1037"/>
          <ac:spMkLst>
            <pc:docMk/>
            <pc:sldMk cId="3403692134" sldId="1095"/>
            <ac:spMk id="99" creationId="{2C60728E-E2CA-BF4E-EC78-412B85E8DF74}"/>
          </ac:spMkLst>
        </pc:spChg>
        <pc:spChg chg="add del mod">
          <ac:chgData name="Palit, Tapti" userId="dec6fbcd-7598-406a-8cbf-504d4a3bac15" providerId="ADAL" clId="{ECD42228-5B96-4A72-B268-C46DF994E6B7}" dt="2024-01-28T23:29:07.700" v="70790" actId="478"/>
          <ac:spMkLst>
            <pc:docMk/>
            <pc:sldMk cId="3403692134" sldId="1095"/>
            <ac:spMk id="100" creationId="{59261939-40CB-3745-00A1-17375BD9742F}"/>
          </ac:spMkLst>
        </pc:spChg>
        <pc:spChg chg="add del mod">
          <ac:chgData name="Palit, Tapti" userId="dec6fbcd-7598-406a-8cbf-504d4a3bac15" providerId="ADAL" clId="{ECD42228-5B96-4A72-B268-C46DF994E6B7}" dt="2024-01-28T23:28:56.886" v="70785" actId="478"/>
          <ac:spMkLst>
            <pc:docMk/>
            <pc:sldMk cId="3403692134" sldId="1095"/>
            <ac:spMk id="101" creationId="{40E2A65C-88DC-371E-5E7A-89D4D315EB75}"/>
          </ac:spMkLst>
        </pc:spChg>
        <pc:spChg chg="add del mod">
          <ac:chgData name="Palit, Tapti" userId="dec6fbcd-7598-406a-8cbf-504d4a3bac15" providerId="ADAL" clId="{ECD42228-5B96-4A72-B268-C46DF994E6B7}" dt="2024-01-28T23:29:07.700" v="70790" actId="478"/>
          <ac:spMkLst>
            <pc:docMk/>
            <pc:sldMk cId="3403692134" sldId="1095"/>
            <ac:spMk id="102" creationId="{1E586D22-FDC2-A649-0CA3-29D5F6EAB65A}"/>
          </ac:spMkLst>
        </pc:spChg>
        <pc:spChg chg="add mod">
          <ac:chgData name="Palit, Tapti" userId="dec6fbcd-7598-406a-8cbf-504d4a3bac15" providerId="ADAL" clId="{ECD42228-5B96-4A72-B268-C46DF994E6B7}" dt="2024-01-29T00:15:28.166" v="71173" actId="1037"/>
          <ac:spMkLst>
            <pc:docMk/>
            <pc:sldMk cId="3403692134" sldId="1095"/>
            <ac:spMk id="103" creationId="{6C7E4519-AFB2-C74A-D408-D91915D60281}"/>
          </ac:spMkLst>
        </pc:spChg>
        <pc:spChg chg="add mod">
          <ac:chgData name="Palit, Tapti" userId="dec6fbcd-7598-406a-8cbf-504d4a3bac15" providerId="ADAL" clId="{ECD42228-5B96-4A72-B268-C46DF994E6B7}" dt="2024-01-29T00:15:28.166" v="71173" actId="1037"/>
          <ac:spMkLst>
            <pc:docMk/>
            <pc:sldMk cId="3403692134" sldId="1095"/>
            <ac:spMk id="104" creationId="{DA47DFD7-B7D7-4A42-EF7D-ABCF3C032269}"/>
          </ac:spMkLst>
        </pc:spChg>
        <pc:spChg chg="add mod">
          <ac:chgData name="Palit, Tapti" userId="dec6fbcd-7598-406a-8cbf-504d4a3bac15" providerId="ADAL" clId="{ECD42228-5B96-4A72-B268-C46DF994E6B7}" dt="2024-01-29T00:15:28.166" v="71173" actId="1037"/>
          <ac:spMkLst>
            <pc:docMk/>
            <pc:sldMk cId="3403692134" sldId="1095"/>
            <ac:spMk id="105" creationId="{CE157EEE-15E2-3608-A05D-08EB11DBAD33}"/>
          </ac:spMkLst>
        </pc:spChg>
        <pc:spChg chg="add del mod">
          <ac:chgData name="Palit, Tapti" userId="dec6fbcd-7598-406a-8cbf-504d4a3bac15" providerId="ADAL" clId="{ECD42228-5B96-4A72-B268-C46DF994E6B7}" dt="2024-01-28T23:28:56.886" v="70785" actId="478"/>
          <ac:spMkLst>
            <pc:docMk/>
            <pc:sldMk cId="3403692134" sldId="1095"/>
            <ac:spMk id="106" creationId="{FA786E87-6A52-4B18-CDBC-0B6FEA89EA1E}"/>
          </ac:spMkLst>
        </pc:spChg>
        <pc:spChg chg="add mod">
          <ac:chgData name="Palit, Tapti" userId="dec6fbcd-7598-406a-8cbf-504d4a3bac15" providerId="ADAL" clId="{ECD42228-5B96-4A72-B268-C46DF994E6B7}" dt="2024-02-11T14:46:50.214" v="109898" actId="1035"/>
          <ac:spMkLst>
            <pc:docMk/>
            <pc:sldMk cId="3403692134" sldId="1095"/>
            <ac:spMk id="107" creationId="{CAC59AC9-31A9-820F-31F1-983FC6E6BAB1}"/>
          </ac:spMkLst>
        </pc:spChg>
        <pc:spChg chg="add mod">
          <ac:chgData name="Palit, Tapti" userId="dec6fbcd-7598-406a-8cbf-504d4a3bac15" providerId="ADAL" clId="{ECD42228-5B96-4A72-B268-C46DF994E6B7}" dt="2024-02-11T14:46:36.026" v="109893" actId="1076"/>
          <ac:spMkLst>
            <pc:docMk/>
            <pc:sldMk cId="3403692134" sldId="1095"/>
            <ac:spMk id="108" creationId="{AE0B7C96-162A-7983-F7DE-EC5AC0623AC8}"/>
          </ac:spMkLst>
        </pc:spChg>
        <pc:spChg chg="add del mod">
          <ac:chgData name="Palit, Tapti" userId="dec6fbcd-7598-406a-8cbf-504d4a3bac15" providerId="ADAL" clId="{ECD42228-5B96-4A72-B268-C46DF994E6B7}" dt="2024-01-28T23:29:07.700" v="70790" actId="478"/>
          <ac:spMkLst>
            <pc:docMk/>
            <pc:sldMk cId="3403692134" sldId="1095"/>
            <ac:spMk id="109" creationId="{0AF2C3EB-1F90-0852-623C-C82C4AAA03BF}"/>
          </ac:spMkLst>
        </pc:spChg>
        <pc:spChg chg="add mod ord">
          <ac:chgData name="Palit, Tapti" userId="dec6fbcd-7598-406a-8cbf-504d4a3bac15" providerId="ADAL" clId="{ECD42228-5B96-4A72-B268-C46DF994E6B7}" dt="2024-01-29T00:15:28.166" v="71173" actId="1037"/>
          <ac:spMkLst>
            <pc:docMk/>
            <pc:sldMk cId="3403692134" sldId="1095"/>
            <ac:spMk id="110" creationId="{BC232711-1100-962D-EE5F-CAB6B6F40665}"/>
          </ac:spMkLst>
        </pc:spChg>
        <pc:spChg chg="add del mod">
          <ac:chgData name="Palit, Tapti" userId="dec6fbcd-7598-406a-8cbf-504d4a3bac15" providerId="ADAL" clId="{ECD42228-5B96-4A72-B268-C46DF994E6B7}" dt="2024-01-28T23:31:23.302" v="70822" actId="478"/>
          <ac:spMkLst>
            <pc:docMk/>
            <pc:sldMk cId="3403692134" sldId="1095"/>
            <ac:spMk id="112" creationId="{56BC2733-8A80-2A4D-93A7-A1102B9E10B9}"/>
          </ac:spMkLst>
        </pc:spChg>
        <pc:spChg chg="add mod">
          <ac:chgData name="Palit, Tapti" userId="dec6fbcd-7598-406a-8cbf-504d4a3bac15" providerId="ADAL" clId="{ECD42228-5B96-4A72-B268-C46DF994E6B7}" dt="2024-01-29T00:15:28.166" v="71173" actId="1037"/>
          <ac:spMkLst>
            <pc:docMk/>
            <pc:sldMk cId="3403692134" sldId="1095"/>
            <ac:spMk id="114" creationId="{0A6EBDBD-7A0B-B01C-0442-096CEBC3F0D1}"/>
          </ac:spMkLst>
        </pc:spChg>
        <pc:spChg chg="add del mod">
          <ac:chgData name="Palit, Tapti" userId="dec6fbcd-7598-406a-8cbf-504d4a3bac15" providerId="ADAL" clId="{ECD42228-5B96-4A72-B268-C46DF994E6B7}" dt="2024-01-28T23:35:31.966" v="70880" actId="478"/>
          <ac:spMkLst>
            <pc:docMk/>
            <pc:sldMk cId="3403692134" sldId="1095"/>
            <ac:spMk id="115" creationId="{385C57D2-3B1C-168E-A810-35BE390AA52E}"/>
          </ac:spMkLst>
        </pc:spChg>
        <pc:spChg chg="add mod">
          <ac:chgData name="Palit, Tapti" userId="dec6fbcd-7598-406a-8cbf-504d4a3bac15" providerId="ADAL" clId="{ECD42228-5B96-4A72-B268-C46DF994E6B7}" dt="2024-01-29T00:15:28.166" v="71173" actId="1037"/>
          <ac:spMkLst>
            <pc:docMk/>
            <pc:sldMk cId="3403692134" sldId="1095"/>
            <ac:spMk id="117" creationId="{B52D5980-E65C-0CEF-BB92-8C4DAE30B9D7}"/>
          </ac:spMkLst>
        </pc:spChg>
        <pc:spChg chg="add mod">
          <ac:chgData name="Palit, Tapti" userId="dec6fbcd-7598-406a-8cbf-504d4a3bac15" providerId="ADAL" clId="{ECD42228-5B96-4A72-B268-C46DF994E6B7}" dt="2024-01-29T00:15:28.166" v="71173" actId="1037"/>
          <ac:spMkLst>
            <pc:docMk/>
            <pc:sldMk cId="3403692134" sldId="1095"/>
            <ac:spMk id="118" creationId="{A671799D-CDE4-6C38-A10F-1B59A78B0B4A}"/>
          </ac:spMkLst>
        </pc:spChg>
        <pc:spChg chg="add mod">
          <ac:chgData name="Palit, Tapti" userId="dec6fbcd-7598-406a-8cbf-504d4a3bac15" providerId="ADAL" clId="{ECD42228-5B96-4A72-B268-C46DF994E6B7}" dt="2024-01-29T00:15:28.166" v="71173" actId="1037"/>
          <ac:spMkLst>
            <pc:docMk/>
            <pc:sldMk cId="3403692134" sldId="1095"/>
            <ac:spMk id="119" creationId="{CCE6DED6-1059-3A9C-F355-274E6934AB53}"/>
          </ac:spMkLst>
        </pc:spChg>
        <pc:spChg chg="add mod">
          <ac:chgData name="Palit, Tapti" userId="dec6fbcd-7598-406a-8cbf-504d4a3bac15" providerId="ADAL" clId="{ECD42228-5B96-4A72-B268-C46DF994E6B7}" dt="2024-01-29T00:15:28.166" v="71173" actId="1037"/>
          <ac:spMkLst>
            <pc:docMk/>
            <pc:sldMk cId="3403692134" sldId="1095"/>
            <ac:spMk id="120" creationId="{1FBABAE2-129D-59DB-E52A-1901559DC305}"/>
          </ac:spMkLst>
        </pc:spChg>
        <pc:spChg chg="add mod">
          <ac:chgData name="Palit, Tapti" userId="dec6fbcd-7598-406a-8cbf-504d4a3bac15" providerId="ADAL" clId="{ECD42228-5B96-4A72-B268-C46DF994E6B7}" dt="2024-01-29T00:15:28.166" v="71173" actId="1037"/>
          <ac:spMkLst>
            <pc:docMk/>
            <pc:sldMk cId="3403692134" sldId="1095"/>
            <ac:spMk id="121" creationId="{36C14A44-08FE-2DAD-141B-91ED1B59CAD0}"/>
          </ac:spMkLst>
        </pc:spChg>
        <pc:spChg chg="add mod">
          <ac:chgData name="Palit, Tapti" userId="dec6fbcd-7598-406a-8cbf-504d4a3bac15" providerId="ADAL" clId="{ECD42228-5B96-4A72-B268-C46DF994E6B7}" dt="2024-01-29T00:15:28.166" v="71173" actId="1037"/>
          <ac:spMkLst>
            <pc:docMk/>
            <pc:sldMk cId="3403692134" sldId="1095"/>
            <ac:spMk id="122" creationId="{5CCE2D50-73BC-CA4F-FE18-0F1E907B6205}"/>
          </ac:spMkLst>
        </pc:spChg>
        <pc:spChg chg="add mod">
          <ac:chgData name="Palit, Tapti" userId="dec6fbcd-7598-406a-8cbf-504d4a3bac15" providerId="ADAL" clId="{ECD42228-5B96-4A72-B268-C46DF994E6B7}" dt="2024-01-29T00:15:28.166" v="71173" actId="1037"/>
          <ac:spMkLst>
            <pc:docMk/>
            <pc:sldMk cId="3403692134" sldId="1095"/>
            <ac:spMk id="129" creationId="{2B09296F-57CD-EF18-3C9E-704FDBC22131}"/>
          </ac:spMkLst>
        </pc:spChg>
        <pc:spChg chg="add mod">
          <ac:chgData name="Palit, Tapti" userId="dec6fbcd-7598-406a-8cbf-504d4a3bac15" providerId="ADAL" clId="{ECD42228-5B96-4A72-B268-C46DF994E6B7}" dt="2024-02-13T04:18:53.539" v="115500" actId="20577"/>
          <ac:spMkLst>
            <pc:docMk/>
            <pc:sldMk cId="3403692134" sldId="1095"/>
            <ac:spMk id="150" creationId="{89721B6A-856E-7501-1C03-1FCCBA27816B}"/>
          </ac:spMkLst>
        </pc:spChg>
        <pc:spChg chg="add mod">
          <ac:chgData name="Palit, Tapti" userId="dec6fbcd-7598-406a-8cbf-504d4a3bac15" providerId="ADAL" clId="{ECD42228-5B96-4A72-B268-C46DF994E6B7}" dt="2024-01-28T23:38:50.622" v="70952" actId="207"/>
          <ac:spMkLst>
            <pc:docMk/>
            <pc:sldMk cId="3403692134" sldId="1095"/>
            <ac:spMk id="153" creationId="{437A2D29-F349-39B7-139A-23E0CD7A1DEA}"/>
          </ac:spMkLst>
        </pc:spChg>
        <pc:spChg chg="add mod">
          <ac:chgData name="Palit, Tapti" userId="dec6fbcd-7598-406a-8cbf-504d4a3bac15" providerId="ADAL" clId="{ECD42228-5B96-4A72-B268-C46DF994E6B7}" dt="2024-01-28T23:39:07.591" v="70976" actId="122"/>
          <ac:spMkLst>
            <pc:docMk/>
            <pc:sldMk cId="3403692134" sldId="1095"/>
            <ac:spMk id="154" creationId="{D1BDA3AE-CCEC-C7C2-880C-B1D136D6EE87}"/>
          </ac:spMkLst>
        </pc:spChg>
        <pc:grpChg chg="add mod">
          <ac:chgData name="Palit, Tapti" userId="dec6fbcd-7598-406a-8cbf-504d4a3bac15" providerId="ADAL" clId="{ECD42228-5B96-4A72-B268-C46DF994E6B7}" dt="2024-02-11T15:10:52.879" v="110339"/>
          <ac:grpSpMkLst>
            <pc:docMk/>
            <pc:sldMk cId="3403692134" sldId="1095"/>
            <ac:grpSpMk id="16" creationId="{856F3704-B53F-2D53-48DE-5621F79E999E}"/>
          </ac:grpSpMkLst>
        </pc:grpChg>
        <pc:grpChg chg="add mod">
          <ac:chgData name="Palit, Tapti" userId="dec6fbcd-7598-406a-8cbf-504d4a3bac15" providerId="ADAL" clId="{ECD42228-5B96-4A72-B268-C46DF994E6B7}" dt="2024-02-11T15:10:52.879" v="110339"/>
          <ac:grpSpMkLst>
            <pc:docMk/>
            <pc:sldMk cId="3403692134" sldId="1095"/>
            <ac:grpSpMk id="22" creationId="{2DD360B7-ACDD-9C95-DF6C-D73140C172AC}"/>
          </ac:grpSpMkLst>
        </pc:grpChg>
        <pc:grpChg chg="add mod">
          <ac:chgData name="Palit, Tapti" userId="dec6fbcd-7598-406a-8cbf-504d4a3bac15" providerId="ADAL" clId="{ECD42228-5B96-4A72-B268-C46DF994E6B7}" dt="2024-01-29T00:13:49.068" v="71143" actId="1038"/>
          <ac:grpSpMkLst>
            <pc:docMk/>
            <pc:sldMk cId="3403692134" sldId="1095"/>
            <ac:grpSpMk id="44" creationId="{7948B81D-07A4-E230-616A-B467EB054B12}"/>
          </ac:grpSpMkLst>
        </pc:grpChg>
        <pc:grpChg chg="add mod">
          <ac:chgData name="Palit, Tapti" userId="dec6fbcd-7598-406a-8cbf-504d4a3bac15" providerId="ADAL" clId="{ECD42228-5B96-4A72-B268-C46DF994E6B7}" dt="2024-01-29T00:13:49.068" v="71143" actId="1038"/>
          <ac:grpSpMkLst>
            <pc:docMk/>
            <pc:sldMk cId="3403692134" sldId="1095"/>
            <ac:grpSpMk id="47" creationId="{86B59FAB-C145-9D70-75FC-00A93714005F}"/>
          </ac:grpSpMkLst>
        </pc:grpChg>
        <pc:grpChg chg="mod">
          <ac:chgData name="Palit, Tapti" userId="dec6fbcd-7598-406a-8cbf-504d4a3bac15" providerId="ADAL" clId="{ECD42228-5B96-4A72-B268-C46DF994E6B7}" dt="2024-01-29T00:13:49.068" v="71143" actId="1038"/>
          <ac:grpSpMkLst>
            <pc:docMk/>
            <pc:sldMk cId="3403692134" sldId="1095"/>
            <ac:grpSpMk id="48" creationId="{8C570AD7-5CFD-4B1F-7612-084E94965894}"/>
          </ac:grpSpMkLst>
        </pc:grp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11" creationId="{CAEB00BF-1913-3815-B768-94709F4067D0}"/>
          </ac:graphicFrameMkLst>
        </pc:graphicFrame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29" creationId="{E92F9F5C-372F-A9B8-444F-E34437A51BFE}"/>
          </ac:graphicFrameMkLst>
        </pc:graphicFrameChg>
        <pc:picChg chg="add mod">
          <ac:chgData name="Palit, Tapti" userId="dec6fbcd-7598-406a-8cbf-504d4a3bac15" providerId="ADAL" clId="{ECD42228-5B96-4A72-B268-C46DF994E6B7}" dt="2024-01-29T00:13:49.068" v="71143" actId="1038"/>
          <ac:picMkLst>
            <pc:docMk/>
            <pc:sldMk cId="3403692134" sldId="1095"/>
            <ac:picMk id="43" creationId="{75AB9CCD-8766-53D5-0DB6-643136F6500A}"/>
          </ac:picMkLst>
        </pc:picChg>
        <pc:picChg chg="mod">
          <ac:chgData name="Palit, Tapti" userId="dec6fbcd-7598-406a-8cbf-504d4a3bac15" providerId="ADAL" clId="{ECD42228-5B96-4A72-B268-C46DF994E6B7}" dt="2024-01-29T00:13:49.068" v="71143" actId="1038"/>
          <ac:picMkLst>
            <pc:docMk/>
            <pc:sldMk cId="3403692134" sldId="1095"/>
            <ac:picMk id="45" creationId="{CE97BB7F-8A59-BBCA-9C0E-9FFFED6F0D12}"/>
          </ac:picMkLst>
        </pc:picChg>
        <pc:picChg chg="mod">
          <ac:chgData name="Palit, Tapti" userId="dec6fbcd-7598-406a-8cbf-504d4a3bac15" providerId="ADAL" clId="{ECD42228-5B96-4A72-B268-C46DF994E6B7}" dt="2024-01-29T00:13:49.068" v="71143" actId="1038"/>
          <ac:picMkLst>
            <pc:docMk/>
            <pc:sldMk cId="3403692134" sldId="1095"/>
            <ac:picMk id="53" creationId="{BF60AD70-61F8-E0A6-CE7B-93AC36CA87C8}"/>
          </ac:picMkLst>
        </pc:picChg>
        <pc:picChg chg="mod">
          <ac:chgData name="Palit, Tapti" userId="dec6fbcd-7598-406a-8cbf-504d4a3bac15" providerId="ADAL" clId="{ECD42228-5B96-4A72-B268-C46DF994E6B7}" dt="2024-01-29T00:13:49.068" v="71143" actId="1038"/>
          <ac:picMkLst>
            <pc:docMk/>
            <pc:sldMk cId="3403692134" sldId="1095"/>
            <ac:picMk id="54" creationId="{F55D7639-660E-6DFF-8C3B-99215AF91299}"/>
          </ac:picMkLst>
        </pc:picChg>
        <pc:picChg chg="mod">
          <ac:chgData name="Palit, Tapti" userId="dec6fbcd-7598-406a-8cbf-504d4a3bac15" providerId="ADAL" clId="{ECD42228-5B96-4A72-B268-C46DF994E6B7}" dt="2024-01-29T00:13:49.068" v="71143" actId="1038"/>
          <ac:picMkLst>
            <pc:docMk/>
            <pc:sldMk cId="3403692134" sldId="1095"/>
            <ac:picMk id="55" creationId="{30A11BF7-6176-DE13-272C-062329EDE8F8}"/>
          </ac:picMkLst>
        </pc:picChg>
        <pc:picChg chg="mod">
          <ac:chgData name="Palit, Tapti" userId="dec6fbcd-7598-406a-8cbf-504d4a3bac15" providerId="ADAL" clId="{ECD42228-5B96-4A72-B268-C46DF994E6B7}" dt="2024-01-29T00:13:49.068" v="71143" actId="1038"/>
          <ac:picMkLst>
            <pc:docMk/>
            <pc:sldMk cId="3403692134" sldId="1095"/>
            <ac:picMk id="56" creationId="{5505695C-86FB-B4FB-4550-870DE1D31DE3}"/>
          </ac:picMkLst>
        </pc:picChg>
        <pc:cxnChg chg="add del mod">
          <ac:chgData name="Palit, Tapti" userId="dec6fbcd-7598-406a-8cbf-504d4a3bac15" providerId="ADAL" clId="{ECD42228-5B96-4A72-B268-C46DF994E6B7}" dt="2024-02-11T15:10:52.491" v="110338" actId="478"/>
          <ac:cxnSpMkLst>
            <pc:docMk/>
            <pc:sldMk cId="3403692134" sldId="1095"/>
            <ac:cxnSpMk id="5" creationId="{409E7AA4-FF1D-14EC-625B-7E03FAD962B8}"/>
          </ac:cxnSpMkLst>
        </pc:cxnChg>
        <pc:cxnChg chg="add del mod">
          <ac:chgData name="Palit, Tapti" userId="dec6fbcd-7598-406a-8cbf-504d4a3bac15" providerId="ADAL" clId="{ECD42228-5B96-4A72-B268-C46DF994E6B7}" dt="2024-02-11T15:10:52.491" v="110338" actId="478"/>
          <ac:cxnSpMkLst>
            <pc:docMk/>
            <pc:sldMk cId="3403692134" sldId="1095"/>
            <ac:cxnSpMk id="9" creationId="{322C07F5-F288-B275-039B-C748C110D31E}"/>
          </ac:cxnSpMkLst>
        </pc:cxnChg>
        <pc:cxnChg chg="add mod">
          <ac:chgData name="Palit, Tapti" userId="dec6fbcd-7598-406a-8cbf-504d4a3bac15" providerId="ADAL" clId="{ECD42228-5B96-4A72-B268-C46DF994E6B7}" dt="2024-02-11T15:10:52.879" v="110339"/>
          <ac:cxnSpMkLst>
            <pc:docMk/>
            <pc:sldMk cId="3403692134" sldId="1095"/>
            <ac:cxnSpMk id="10" creationId="{B5F06E43-D223-8271-D77C-C371325328DD}"/>
          </ac:cxnSpMkLst>
        </pc:cxnChg>
        <pc:cxnChg chg="add mod">
          <ac:chgData name="Palit, Tapti" userId="dec6fbcd-7598-406a-8cbf-504d4a3bac15" providerId="ADAL" clId="{ECD42228-5B96-4A72-B268-C46DF994E6B7}" dt="2024-02-11T15:10:52.879" v="110339"/>
          <ac:cxnSpMkLst>
            <pc:docMk/>
            <pc:sldMk cId="3403692134" sldId="1095"/>
            <ac:cxnSpMk id="12" creationId="{FD470DE8-8220-202E-0693-7818CE5BAD8C}"/>
          </ac:cxnSpMkLst>
        </pc:cxnChg>
        <pc:cxnChg chg="add mod">
          <ac:chgData name="Palit, Tapti" userId="dec6fbcd-7598-406a-8cbf-504d4a3bac15" providerId="ADAL" clId="{ECD42228-5B96-4A72-B268-C46DF994E6B7}" dt="2024-02-11T15:10:52.879" v="110339"/>
          <ac:cxnSpMkLst>
            <pc:docMk/>
            <pc:sldMk cId="3403692134" sldId="1095"/>
            <ac:cxnSpMk id="13" creationId="{D8051B3A-EA28-EFD4-A52D-8A9E8CD04893}"/>
          </ac:cxnSpMkLst>
        </pc:cxnChg>
        <pc:cxnChg chg="mod">
          <ac:chgData name="Palit, Tapti" userId="dec6fbcd-7598-406a-8cbf-504d4a3bac15" providerId="ADAL" clId="{ECD42228-5B96-4A72-B268-C46DF994E6B7}" dt="2024-02-11T15:10:52.879" v="110339"/>
          <ac:cxnSpMkLst>
            <pc:docMk/>
            <pc:sldMk cId="3403692134" sldId="1095"/>
            <ac:cxnSpMk id="20" creationId="{46C31EA9-C629-4684-E79E-B43E20A7C120}"/>
          </ac:cxnSpMkLst>
        </pc:cxnChg>
        <pc:cxnChg chg="mod">
          <ac:chgData name="Palit, Tapti" userId="dec6fbcd-7598-406a-8cbf-504d4a3bac15" providerId="ADAL" clId="{ECD42228-5B96-4A72-B268-C46DF994E6B7}" dt="2024-02-11T15:10:52.879" v="110339"/>
          <ac:cxnSpMkLst>
            <pc:docMk/>
            <pc:sldMk cId="3403692134" sldId="1095"/>
            <ac:cxnSpMk id="26" creationId="{CB79BB90-5FA5-42A5-DCAF-0189C152CC3B}"/>
          </ac:cxnSpMkLst>
        </pc:cxnChg>
        <pc:cxnChg chg="add del mod">
          <ac:chgData name="Palit, Tapti" userId="dec6fbcd-7598-406a-8cbf-504d4a3bac15" providerId="ADAL" clId="{ECD42228-5B96-4A72-B268-C46DF994E6B7}" dt="2024-02-11T15:10:52.491" v="110338" actId="478"/>
          <ac:cxnSpMkLst>
            <pc:docMk/>
            <pc:sldMk cId="3403692134" sldId="1095"/>
            <ac:cxnSpMk id="30" creationId="{2CEA86D1-D052-3C1E-2119-304BED842412}"/>
          </ac:cxnSpMkLst>
        </pc:cxnChg>
        <pc:cxnChg chg="mod">
          <ac:chgData name="Palit, Tapti" userId="dec6fbcd-7598-406a-8cbf-504d4a3bac15" providerId="ADAL" clId="{ECD42228-5B96-4A72-B268-C46DF994E6B7}" dt="2024-02-11T15:10:52.879" v="110339"/>
          <ac:cxnSpMkLst>
            <pc:docMk/>
            <pc:sldMk cId="3403692134" sldId="1095"/>
            <ac:cxnSpMk id="31" creationId="{07C88685-DED8-4740-374C-099A40EB05D3}"/>
          </ac:cxnSpMkLst>
        </pc:cxnChg>
        <pc:cxnChg chg="add mod">
          <ac:chgData name="Palit, Tapti" userId="dec6fbcd-7598-406a-8cbf-504d4a3bac15" providerId="ADAL" clId="{ECD42228-5B96-4A72-B268-C46DF994E6B7}" dt="2024-01-29T00:13:49.068" v="71143" actId="1038"/>
          <ac:cxnSpMkLst>
            <pc:docMk/>
            <pc:sldMk cId="3403692134" sldId="1095"/>
            <ac:cxnSpMk id="58" creationId="{1E61FAB5-1EA9-EDF6-5B06-919779489407}"/>
          </ac:cxnSpMkLst>
        </pc:cxnChg>
        <pc:cxnChg chg="add del mod">
          <ac:chgData name="Palit, Tapti" userId="dec6fbcd-7598-406a-8cbf-504d4a3bac15" providerId="ADAL" clId="{ECD42228-5B96-4A72-B268-C46DF994E6B7}" dt="2024-01-28T23:14:24.877" v="70503" actId="478"/>
          <ac:cxnSpMkLst>
            <pc:docMk/>
            <pc:sldMk cId="3403692134" sldId="1095"/>
            <ac:cxnSpMk id="59" creationId="{E54C598E-21F3-538B-A298-D57C853DED28}"/>
          </ac:cxnSpMkLst>
        </pc:cxnChg>
        <pc:cxnChg chg="add mod">
          <ac:chgData name="Palit, Tapti" userId="dec6fbcd-7598-406a-8cbf-504d4a3bac15" providerId="ADAL" clId="{ECD42228-5B96-4A72-B268-C46DF994E6B7}" dt="2024-01-29T00:13:49.068" v="71143" actId="1038"/>
          <ac:cxnSpMkLst>
            <pc:docMk/>
            <pc:sldMk cId="3403692134" sldId="1095"/>
            <ac:cxnSpMk id="71" creationId="{7550C2A0-279C-8B48-F491-0553B5D306FB}"/>
          </ac:cxnSpMkLst>
        </pc:cxnChg>
        <pc:cxnChg chg="add mod">
          <ac:chgData name="Palit, Tapti" userId="dec6fbcd-7598-406a-8cbf-504d4a3bac15" providerId="ADAL" clId="{ECD42228-5B96-4A72-B268-C46DF994E6B7}" dt="2024-01-29T00:15:28.166" v="71173" actId="1037"/>
          <ac:cxnSpMkLst>
            <pc:docMk/>
            <pc:sldMk cId="3403692134" sldId="1095"/>
            <ac:cxnSpMk id="91" creationId="{4550AF6F-9137-0F31-8B03-75438E5A7C2B}"/>
          </ac:cxnSpMkLst>
        </pc:cxnChg>
        <pc:cxnChg chg="add mod">
          <ac:chgData name="Palit, Tapti" userId="dec6fbcd-7598-406a-8cbf-504d4a3bac15" providerId="ADAL" clId="{ECD42228-5B96-4A72-B268-C46DF994E6B7}" dt="2024-01-29T00:15:28.166" v="71173" actId="1037"/>
          <ac:cxnSpMkLst>
            <pc:docMk/>
            <pc:sldMk cId="3403692134" sldId="1095"/>
            <ac:cxnSpMk id="92" creationId="{A61E719C-7619-13AF-9A81-FA27CDBA6FE1}"/>
          </ac:cxnSpMkLst>
        </pc:cxnChg>
        <pc:cxnChg chg="add del mod">
          <ac:chgData name="Palit, Tapti" userId="dec6fbcd-7598-406a-8cbf-504d4a3bac15" providerId="ADAL" clId="{ECD42228-5B96-4A72-B268-C46DF994E6B7}" dt="2024-01-28T23:33:19.699" v="70857" actId="478"/>
          <ac:cxnSpMkLst>
            <pc:docMk/>
            <pc:sldMk cId="3403692134" sldId="1095"/>
            <ac:cxnSpMk id="93" creationId="{98FC13B2-1133-5426-B72F-7F6E3FDAF4BF}"/>
          </ac:cxnSpMkLst>
        </pc:cxnChg>
        <pc:cxnChg chg="add del mod">
          <ac:chgData name="Palit, Tapti" userId="dec6fbcd-7598-406a-8cbf-504d4a3bac15" providerId="ADAL" clId="{ECD42228-5B96-4A72-B268-C46DF994E6B7}" dt="2024-01-28T23:33:19.699" v="70857" actId="478"/>
          <ac:cxnSpMkLst>
            <pc:docMk/>
            <pc:sldMk cId="3403692134" sldId="1095"/>
            <ac:cxnSpMk id="94" creationId="{9FD737B9-8655-75C1-6F55-E2D9AFA67676}"/>
          </ac:cxnSpMkLst>
        </pc:cxnChg>
        <pc:cxnChg chg="add del mod">
          <ac:chgData name="Palit, Tapti" userId="dec6fbcd-7598-406a-8cbf-504d4a3bac15" providerId="ADAL" clId="{ECD42228-5B96-4A72-B268-C46DF994E6B7}" dt="2024-01-28T23:33:19.699" v="70857" actId="478"/>
          <ac:cxnSpMkLst>
            <pc:docMk/>
            <pc:sldMk cId="3403692134" sldId="1095"/>
            <ac:cxnSpMk id="95" creationId="{52038BD0-108F-7498-1D45-90BBBC44C2F2}"/>
          </ac:cxnSpMkLst>
        </pc:cxnChg>
        <pc:cxnChg chg="add del mod">
          <ac:chgData name="Palit, Tapti" userId="dec6fbcd-7598-406a-8cbf-504d4a3bac15" providerId="ADAL" clId="{ECD42228-5B96-4A72-B268-C46DF994E6B7}" dt="2024-01-28T23:33:19.699" v="70857" actId="478"/>
          <ac:cxnSpMkLst>
            <pc:docMk/>
            <pc:sldMk cId="3403692134" sldId="1095"/>
            <ac:cxnSpMk id="111" creationId="{AA14359C-533F-490E-693F-AC8EA70022AB}"/>
          </ac:cxnSpMkLst>
        </pc:cxnChg>
        <pc:cxnChg chg="add mod">
          <ac:chgData name="Palit, Tapti" userId="dec6fbcd-7598-406a-8cbf-504d4a3bac15" providerId="ADAL" clId="{ECD42228-5B96-4A72-B268-C46DF994E6B7}" dt="2024-01-29T00:15:28.166" v="71173" actId="1037"/>
          <ac:cxnSpMkLst>
            <pc:docMk/>
            <pc:sldMk cId="3403692134" sldId="1095"/>
            <ac:cxnSpMk id="113" creationId="{6ABB52B3-32C9-C0DE-11B7-23087F2BA581}"/>
          </ac:cxnSpMkLst>
        </pc:cxnChg>
        <pc:cxnChg chg="add mod">
          <ac:chgData name="Palit, Tapti" userId="dec6fbcd-7598-406a-8cbf-504d4a3bac15" providerId="ADAL" clId="{ECD42228-5B96-4A72-B268-C46DF994E6B7}" dt="2024-01-29T00:15:28.166" v="71173" actId="1037"/>
          <ac:cxnSpMkLst>
            <pc:docMk/>
            <pc:sldMk cId="3403692134" sldId="1095"/>
            <ac:cxnSpMk id="134" creationId="{652EBC45-C851-E9FD-4663-289381858A2D}"/>
          </ac:cxnSpMkLst>
        </pc:cxnChg>
        <pc:cxnChg chg="add mod">
          <ac:chgData name="Palit, Tapti" userId="dec6fbcd-7598-406a-8cbf-504d4a3bac15" providerId="ADAL" clId="{ECD42228-5B96-4A72-B268-C46DF994E6B7}" dt="2024-01-29T00:15:28.166" v="71173" actId="1037"/>
          <ac:cxnSpMkLst>
            <pc:docMk/>
            <pc:sldMk cId="3403692134" sldId="1095"/>
            <ac:cxnSpMk id="137" creationId="{FF2F8006-D1DF-85E8-467C-80E165017E50}"/>
          </ac:cxnSpMkLst>
        </pc:cxnChg>
        <pc:cxnChg chg="add mod">
          <ac:chgData name="Palit, Tapti" userId="dec6fbcd-7598-406a-8cbf-504d4a3bac15" providerId="ADAL" clId="{ECD42228-5B96-4A72-B268-C46DF994E6B7}" dt="2024-01-29T00:15:28.166" v="71173" actId="1037"/>
          <ac:cxnSpMkLst>
            <pc:docMk/>
            <pc:sldMk cId="3403692134" sldId="1095"/>
            <ac:cxnSpMk id="140" creationId="{4339B1C1-FDE2-B568-F72A-D2661D9D3F9E}"/>
          </ac:cxnSpMkLst>
        </pc:cxnChg>
        <pc:cxnChg chg="add mod">
          <ac:chgData name="Palit, Tapti" userId="dec6fbcd-7598-406a-8cbf-504d4a3bac15" providerId="ADAL" clId="{ECD42228-5B96-4A72-B268-C46DF994E6B7}" dt="2024-01-29T00:15:44.414" v="71189" actId="1076"/>
          <ac:cxnSpMkLst>
            <pc:docMk/>
            <pc:sldMk cId="3403692134" sldId="1095"/>
            <ac:cxnSpMk id="151" creationId="{872F8B54-D139-981A-A8F9-2B0069CF6168}"/>
          </ac:cxnSpMkLst>
        </pc:cxnChg>
        <pc:cxnChg chg="add mod">
          <ac:chgData name="Palit, Tapti" userId="dec6fbcd-7598-406a-8cbf-504d4a3bac15" providerId="ADAL" clId="{ECD42228-5B96-4A72-B268-C46DF994E6B7}" dt="2024-01-29T00:15:28.166" v="71173" actId="1037"/>
          <ac:cxnSpMkLst>
            <pc:docMk/>
            <pc:sldMk cId="3403692134" sldId="1095"/>
            <ac:cxnSpMk id="179" creationId="{49996DEF-F319-2AA6-9B30-27315E38C918}"/>
          </ac:cxnSpMkLst>
        </pc:cxnChg>
      </pc:sldChg>
      <pc:sldChg chg="addSp delSp new del mod">
        <pc:chgData name="Palit, Tapti" userId="dec6fbcd-7598-406a-8cbf-504d4a3bac15" providerId="ADAL" clId="{ECD42228-5B96-4A72-B268-C46DF994E6B7}" dt="2024-01-28T22:50:59.183" v="70230" actId="47"/>
        <pc:sldMkLst>
          <pc:docMk/>
          <pc:sldMk cId="1567588222" sldId="1096"/>
        </pc:sldMkLst>
        <pc:spChg chg="del">
          <ac:chgData name="Palit, Tapti" userId="dec6fbcd-7598-406a-8cbf-504d4a3bac15" providerId="ADAL" clId="{ECD42228-5B96-4A72-B268-C46DF994E6B7}" dt="2024-01-28T22:50:45.933" v="70228" actId="478"/>
          <ac:spMkLst>
            <pc:docMk/>
            <pc:sldMk cId="1567588222" sldId="1096"/>
            <ac:spMk id="2" creationId="{3CECC89C-AFA3-87BC-DF0C-0BDD62FBFBF4}"/>
          </ac:spMkLst>
        </pc:spChg>
        <pc:spChg chg="add">
          <ac:chgData name="Palit, Tapti" userId="dec6fbcd-7598-406a-8cbf-504d4a3bac15" providerId="ADAL" clId="{ECD42228-5B96-4A72-B268-C46DF994E6B7}" dt="2024-01-28T22:50:53.738" v="70229" actId="11529"/>
          <ac:spMkLst>
            <pc:docMk/>
            <pc:sldMk cId="1567588222" sldId="1096"/>
            <ac:spMk id="4" creationId="{90FE89D4-3D57-0696-54DC-D265C0476539}"/>
          </ac:spMkLst>
        </pc:spChg>
      </pc:sldChg>
      <pc:sldChg chg="modSp add del">
        <pc:chgData name="Palit, Tapti" userId="dec6fbcd-7598-406a-8cbf-504d4a3bac15" providerId="ADAL" clId="{ECD42228-5B96-4A72-B268-C46DF994E6B7}" dt="2024-01-29T01:53:34.785" v="73099" actId="47"/>
        <pc:sldMkLst>
          <pc:docMk/>
          <pc:sldMk cId="1873749402" sldId="1096"/>
        </pc:sldMkLst>
        <pc:graphicFrameChg chg="mod">
          <ac:chgData name="Palit, Tapti" userId="dec6fbcd-7598-406a-8cbf-504d4a3bac15" providerId="ADAL" clId="{ECD42228-5B96-4A72-B268-C46DF994E6B7}" dt="2024-01-29T00:33:41.233" v="71421"/>
          <ac:graphicFrameMkLst>
            <pc:docMk/>
            <pc:sldMk cId="1873749402" sldId="1096"/>
            <ac:graphicFrameMk id="2" creationId="{4498D35B-E7A5-4947-5802-D6A575F62626}"/>
          </ac:graphicFrameMkLst>
        </pc:graphicFrameChg>
      </pc:sldChg>
      <pc:sldChg chg="addSp delSp modSp new mod ord modNotesTx">
        <pc:chgData name="Palit, Tapti" userId="dec6fbcd-7598-406a-8cbf-504d4a3bac15" providerId="ADAL" clId="{ECD42228-5B96-4A72-B268-C46DF994E6B7}" dt="2024-02-11T18:20:59.686" v="111987" actId="20577"/>
        <pc:sldMkLst>
          <pc:docMk/>
          <pc:sldMk cId="1345753411" sldId="1097"/>
        </pc:sldMkLst>
        <pc:spChg chg="mod">
          <ac:chgData name="Palit, Tapti" userId="dec6fbcd-7598-406a-8cbf-504d4a3bac15" providerId="ADAL" clId="{ECD42228-5B96-4A72-B268-C46DF994E6B7}" dt="2024-01-29T00:24:47.881" v="71267" actId="20577"/>
          <ac:spMkLst>
            <pc:docMk/>
            <pc:sldMk cId="1345753411" sldId="1097"/>
            <ac:spMk id="3" creationId="{0EB0F5DB-CD89-017D-C298-4EB1047491D0}"/>
          </ac:spMkLst>
        </pc:spChg>
        <pc:spChg chg="add mod">
          <ac:chgData name="Palit, Tapti" userId="dec6fbcd-7598-406a-8cbf-504d4a3bac15" providerId="ADAL" clId="{ECD42228-5B96-4A72-B268-C46DF994E6B7}" dt="2024-01-29T01:27:42.705" v="72200" actId="478"/>
          <ac:spMkLst>
            <pc:docMk/>
            <pc:sldMk cId="1345753411" sldId="1097"/>
            <ac:spMk id="5" creationId="{5A4B9408-A483-F902-6C57-351D0D1C06C0}"/>
          </ac:spMkLst>
        </pc:spChg>
        <pc:spChg chg="add mod">
          <ac:chgData name="Palit, Tapti" userId="dec6fbcd-7598-406a-8cbf-504d4a3bac15" providerId="ADAL" clId="{ECD42228-5B96-4A72-B268-C46DF994E6B7}" dt="2024-01-29T01:27:42.705" v="72200" actId="478"/>
          <ac:spMkLst>
            <pc:docMk/>
            <pc:sldMk cId="1345753411" sldId="1097"/>
            <ac:spMk id="6" creationId="{CF79EAB1-2879-CC43-9954-2F5438A463BB}"/>
          </ac:spMkLst>
        </pc:spChg>
        <pc:spChg chg="mod">
          <ac:chgData name="Palit, Tapti" userId="dec6fbcd-7598-406a-8cbf-504d4a3bac15" providerId="ADAL" clId="{ECD42228-5B96-4A72-B268-C46DF994E6B7}" dt="2024-02-09T22:11:55.255" v="109066"/>
          <ac:spMkLst>
            <pc:docMk/>
            <pc:sldMk cId="1345753411" sldId="1097"/>
            <ac:spMk id="9" creationId="{F98DB2EE-915C-A1BC-3AB6-3DADBEB1B1EB}"/>
          </ac:spMkLst>
        </pc:spChg>
        <pc:spChg chg="mod">
          <ac:chgData name="Palit, Tapti" userId="dec6fbcd-7598-406a-8cbf-504d4a3bac15" providerId="ADAL" clId="{ECD42228-5B96-4A72-B268-C46DF994E6B7}" dt="2024-01-29T00:20:25.838" v="71228" actId="207"/>
          <ac:spMkLst>
            <pc:docMk/>
            <pc:sldMk cId="1345753411" sldId="1097"/>
            <ac:spMk id="11" creationId="{ABA30861-E9E2-E92C-F163-CC5E0E9FDD7F}"/>
          </ac:spMkLst>
        </pc:spChg>
        <pc:spChg chg="mod">
          <ac:chgData name="Palit, Tapti" userId="dec6fbcd-7598-406a-8cbf-504d4a3bac15" providerId="ADAL" clId="{ECD42228-5B96-4A72-B268-C46DF994E6B7}" dt="2024-01-29T00:20:39.609" v="71230" actId="207"/>
          <ac:spMkLst>
            <pc:docMk/>
            <pc:sldMk cId="1345753411" sldId="1097"/>
            <ac:spMk id="12" creationId="{AA6E1864-9A60-ADBA-7C8E-F057C8C817B1}"/>
          </ac:spMkLst>
        </pc:spChg>
        <pc:spChg chg="mod">
          <ac:chgData name="Palit, Tapti" userId="dec6fbcd-7598-406a-8cbf-504d4a3bac15" providerId="ADAL" clId="{ECD42228-5B96-4A72-B268-C46DF994E6B7}" dt="2024-02-09T22:11:55.255" v="109066"/>
          <ac:spMkLst>
            <pc:docMk/>
            <pc:sldMk cId="1345753411" sldId="1097"/>
            <ac:spMk id="13" creationId="{781442E8-303C-1F07-7A92-16DC5C4F3102}"/>
          </ac:spMkLst>
        </pc:spChg>
        <pc:spChg chg="add">
          <ac:chgData name="Palit, Tapti" userId="dec6fbcd-7598-406a-8cbf-504d4a3bac15" providerId="ADAL" clId="{ECD42228-5B96-4A72-B268-C46DF994E6B7}" dt="2024-01-29T00:22:12.351" v="71235"/>
          <ac:spMkLst>
            <pc:docMk/>
            <pc:sldMk cId="1345753411" sldId="1097"/>
            <ac:spMk id="14" creationId="{21EBDE57-1696-7859-F0CD-0D62E0940C16}"/>
          </ac:spMkLst>
        </pc:spChg>
        <pc:spChg chg="add mod">
          <ac:chgData name="Palit, Tapti" userId="dec6fbcd-7598-406a-8cbf-504d4a3bac15" providerId="ADAL" clId="{ECD42228-5B96-4A72-B268-C46DF994E6B7}" dt="2024-01-29T01:25:01.452" v="72171" actId="767"/>
          <ac:spMkLst>
            <pc:docMk/>
            <pc:sldMk cId="1345753411" sldId="1097"/>
            <ac:spMk id="15" creationId="{08267EAA-A2C0-24D3-A3E3-4C5F65A48242}"/>
          </ac:spMkLst>
        </pc:spChg>
        <pc:spChg chg="add mod">
          <ac:chgData name="Palit, Tapti" userId="dec6fbcd-7598-406a-8cbf-504d4a3bac15" providerId="ADAL" clId="{ECD42228-5B96-4A72-B268-C46DF994E6B7}" dt="2024-01-29T01:25:03.556" v="72172" actId="767"/>
          <ac:spMkLst>
            <pc:docMk/>
            <pc:sldMk cId="1345753411" sldId="1097"/>
            <ac:spMk id="16" creationId="{60EB828B-6211-4B27-7954-5D73859AE3A3}"/>
          </ac:spMkLst>
        </pc:spChg>
        <pc:spChg chg="add del mod">
          <ac:chgData name="Palit, Tapti" userId="dec6fbcd-7598-406a-8cbf-504d4a3bac15" providerId="ADAL" clId="{ECD42228-5B96-4A72-B268-C46DF994E6B7}" dt="2024-01-29T01:44:33.092" v="72517" actId="478"/>
          <ac:spMkLst>
            <pc:docMk/>
            <pc:sldMk cId="1345753411" sldId="1097"/>
            <ac:spMk id="17" creationId="{FC11E593-0A3D-92A5-5E99-A5CDB5B68E79}"/>
          </ac:spMkLst>
        </pc:spChg>
        <pc:grpChg chg="add mod">
          <ac:chgData name="Palit, Tapti" userId="dec6fbcd-7598-406a-8cbf-504d4a3bac15" providerId="ADAL" clId="{ECD42228-5B96-4A72-B268-C46DF994E6B7}" dt="2024-01-29T01:27:42.705" v="72200" actId="478"/>
          <ac:grpSpMkLst>
            <pc:docMk/>
            <pc:sldMk cId="1345753411" sldId="1097"/>
            <ac:grpSpMk id="7" creationId="{73E39260-29F2-8F7A-EE3C-CAD6594FB841}"/>
          </ac:grpSpMkLst>
        </pc:grpChg>
        <pc:grpChg chg="add mod">
          <ac:chgData name="Palit, Tapti" userId="dec6fbcd-7598-406a-8cbf-504d4a3bac15" providerId="ADAL" clId="{ECD42228-5B96-4A72-B268-C46DF994E6B7}" dt="2024-02-09T22:11:55.255" v="109066"/>
          <ac:grpSpMkLst>
            <pc:docMk/>
            <pc:sldMk cId="1345753411" sldId="1097"/>
            <ac:grpSpMk id="8" creationId="{8C7905C6-043E-D499-C654-9C7B663E50C9}"/>
          </ac:grpSpMkLst>
        </pc:grpChg>
        <pc:grpChg chg="add mod">
          <ac:chgData name="Palit, Tapti" userId="dec6fbcd-7598-406a-8cbf-504d4a3bac15" providerId="ADAL" clId="{ECD42228-5B96-4A72-B268-C46DF994E6B7}" dt="2024-01-29T00:16:30.858" v="71200" actId="1076"/>
          <ac:grpSpMkLst>
            <pc:docMk/>
            <pc:sldMk cId="1345753411" sldId="1097"/>
            <ac:grpSpMk id="10" creationId="{162786D7-9DFE-F0D2-7407-317DFE8629D4}"/>
          </ac:grpSpMkLst>
        </pc:grpChg>
        <pc:grpChg chg="add del mod">
          <ac:chgData name="Palit, Tapti" userId="dec6fbcd-7598-406a-8cbf-504d4a3bac15" providerId="ADAL" clId="{ECD42228-5B96-4A72-B268-C46DF994E6B7}" dt="2024-01-29T01:27:42.705" v="72200" actId="478"/>
          <ac:grpSpMkLst>
            <pc:docMk/>
            <pc:sldMk cId="1345753411" sldId="1097"/>
            <ac:grpSpMk id="13" creationId="{17878BFD-A491-EF3A-2477-850D8B16768B}"/>
          </ac:grpSpMkLst>
        </pc:grpChg>
        <pc:picChg chg="add del mod">
          <ac:chgData name="Palit, Tapti" userId="dec6fbcd-7598-406a-8cbf-504d4a3bac15" providerId="ADAL" clId="{ECD42228-5B96-4A72-B268-C46DF994E6B7}" dt="2024-01-29T01:27:23.406" v="72191" actId="478"/>
          <ac:picMkLst>
            <pc:docMk/>
            <pc:sldMk cId="1345753411" sldId="1097"/>
            <ac:picMk id="8" creationId="{1AC45C74-587A-1131-340A-A9C6DD76F6CD}"/>
          </ac:picMkLst>
        </pc:picChg>
        <pc:picChg chg="add del mod">
          <ac:chgData name="Palit, Tapti" userId="dec6fbcd-7598-406a-8cbf-504d4a3bac15" providerId="ADAL" clId="{ECD42228-5B96-4A72-B268-C46DF994E6B7}" dt="2024-01-29T01:27:42.705" v="72200" actId="478"/>
          <ac:picMkLst>
            <pc:docMk/>
            <pc:sldMk cId="1345753411" sldId="1097"/>
            <ac:picMk id="9" creationId="{6C6E710B-1A47-E957-C319-2C57DE60303A}"/>
          </ac:picMkLst>
        </pc:picChg>
        <pc:picChg chg="add mod">
          <ac:chgData name="Palit, Tapti" userId="dec6fbcd-7598-406a-8cbf-504d4a3bac15" providerId="ADAL" clId="{ECD42228-5B96-4A72-B268-C46DF994E6B7}" dt="2024-02-09T22:11:55.255" v="109066"/>
          <ac:picMkLst>
            <pc:docMk/>
            <pc:sldMk cId="1345753411" sldId="1097"/>
            <ac:picMk id="14" creationId="{6B24E0D5-24DE-C694-8CB2-A74CA62202F7}"/>
          </ac:picMkLst>
        </pc:picChg>
        <pc:picChg chg="add mod">
          <ac:chgData name="Palit, Tapti" userId="dec6fbcd-7598-406a-8cbf-504d4a3bac15" providerId="ADAL" clId="{ECD42228-5B96-4A72-B268-C46DF994E6B7}" dt="2024-02-09T22:11:55.255" v="109066"/>
          <ac:picMkLst>
            <pc:docMk/>
            <pc:sldMk cId="1345753411" sldId="1097"/>
            <ac:picMk id="17" creationId="{B07C56E3-3CE3-9033-1D7A-AA8B2A09BE07}"/>
          </ac:picMkLst>
        </pc:picChg>
        <pc:picChg chg="add mod">
          <ac:chgData name="Palit, Tapti" userId="dec6fbcd-7598-406a-8cbf-504d4a3bac15" providerId="ADAL" clId="{ECD42228-5B96-4A72-B268-C46DF994E6B7}" dt="2024-01-30T05:33:10.394" v="87891" actId="14100"/>
          <ac:picMkLst>
            <pc:docMk/>
            <pc:sldMk cId="1345753411" sldId="1097"/>
            <ac:picMk id="1026" creationId="{37EC2CCA-5FB0-C1B8-A8E9-E7D817F7B2C0}"/>
          </ac:picMkLst>
        </pc:picChg>
        <pc:picChg chg="add del mod">
          <ac:chgData name="Palit, Tapti" userId="dec6fbcd-7598-406a-8cbf-504d4a3bac15" providerId="ADAL" clId="{ECD42228-5B96-4A72-B268-C46DF994E6B7}" dt="2024-01-29T01:24:34.970" v="72163" actId="21"/>
          <ac:picMkLst>
            <pc:docMk/>
            <pc:sldMk cId="1345753411" sldId="1097"/>
            <ac:picMk id="1028" creationId="{1BA54A54-F98B-F270-0220-468D49500267}"/>
          </ac:picMkLst>
        </pc:picChg>
        <pc:picChg chg="add del mod">
          <ac:chgData name="Palit, Tapti" userId="dec6fbcd-7598-406a-8cbf-504d4a3bac15" providerId="ADAL" clId="{ECD42228-5B96-4A72-B268-C46DF994E6B7}" dt="2024-01-29T01:44:33.092" v="72517" actId="478"/>
          <ac:picMkLst>
            <pc:docMk/>
            <pc:sldMk cId="1345753411" sldId="1097"/>
            <ac:picMk id="1030" creationId="{A143E4F7-F744-0B2A-4135-774747F6D456}"/>
          </ac:picMkLst>
        </pc:picChg>
        <pc:picChg chg="add del mod">
          <ac:chgData name="Palit, Tapti" userId="dec6fbcd-7598-406a-8cbf-504d4a3bac15" providerId="ADAL" clId="{ECD42228-5B96-4A72-B268-C46DF994E6B7}" dt="2024-01-29T02:12:46.535" v="73933" actId="478"/>
          <ac:picMkLst>
            <pc:docMk/>
            <pc:sldMk cId="1345753411" sldId="1097"/>
            <ac:picMk id="1032" creationId="{D98B0029-B80D-D619-672F-708D90D5B330}"/>
          </ac:picMkLst>
        </pc:picChg>
        <pc:picChg chg="add mod">
          <ac:chgData name="Palit, Tapti" userId="dec6fbcd-7598-406a-8cbf-504d4a3bac15" providerId="ADAL" clId="{ECD42228-5B96-4A72-B268-C46DF994E6B7}" dt="2024-01-29T01:28:08.935" v="72207" actId="1076"/>
          <ac:picMkLst>
            <pc:docMk/>
            <pc:sldMk cId="1345753411" sldId="1097"/>
            <ac:picMk id="1034" creationId="{6E1C5AE8-9566-A577-F30A-38C46B4D4720}"/>
          </ac:picMkLst>
        </pc:picChg>
        <pc:picChg chg="add mod">
          <ac:chgData name="Palit, Tapti" userId="dec6fbcd-7598-406a-8cbf-504d4a3bac15" providerId="ADAL" clId="{ECD42228-5B96-4A72-B268-C46DF994E6B7}" dt="2024-01-29T01:28:12.376" v="72209" actId="14100"/>
          <ac:picMkLst>
            <pc:docMk/>
            <pc:sldMk cId="1345753411" sldId="1097"/>
            <ac:picMk id="1036" creationId="{F0F1DA2E-C9CE-3846-A322-D4E4FC504C55}"/>
          </ac:picMkLst>
        </pc:picChg>
        <pc:picChg chg="add del mod">
          <ac:chgData name="Palit, Tapti" userId="dec6fbcd-7598-406a-8cbf-504d4a3bac15" providerId="ADAL" clId="{ECD42228-5B96-4A72-B268-C46DF994E6B7}" dt="2024-01-29T01:46:42.116" v="72643" actId="478"/>
          <ac:picMkLst>
            <pc:docMk/>
            <pc:sldMk cId="1345753411" sldId="1097"/>
            <ac:picMk id="1038" creationId="{04A88BA1-BE10-D817-935F-9161553BA615}"/>
          </ac:picMkLst>
        </pc:picChg>
        <pc:picChg chg="add del mod">
          <ac:chgData name="Palit, Tapti" userId="dec6fbcd-7598-406a-8cbf-504d4a3bac15" providerId="ADAL" clId="{ECD42228-5B96-4A72-B268-C46DF994E6B7}" dt="2024-01-30T05:33:02.851" v="87888" actId="478"/>
          <ac:picMkLst>
            <pc:docMk/>
            <pc:sldMk cId="1345753411" sldId="1097"/>
            <ac:picMk id="1040" creationId="{35C01251-FDCE-6325-0417-CD3DBC7FFDDD}"/>
          </ac:picMkLst>
        </pc:picChg>
        <pc:picChg chg="add del">
          <ac:chgData name="Palit, Tapti" userId="dec6fbcd-7598-406a-8cbf-504d4a3bac15" providerId="ADAL" clId="{ECD42228-5B96-4A72-B268-C46DF994E6B7}" dt="2024-01-29T02:13:57.608" v="73936" actId="478"/>
          <ac:picMkLst>
            <pc:docMk/>
            <pc:sldMk cId="1345753411" sldId="1097"/>
            <ac:picMk id="1042" creationId="{087B0367-DC6B-738C-F94A-B563D024C618}"/>
          </ac:picMkLst>
        </pc:picChg>
        <pc:picChg chg="add mod">
          <ac:chgData name="Palit, Tapti" userId="dec6fbcd-7598-406a-8cbf-504d4a3bac15" providerId="ADAL" clId="{ECD42228-5B96-4A72-B268-C46DF994E6B7}" dt="2024-01-29T02:14:19.234" v="73941" actId="1036"/>
          <ac:picMkLst>
            <pc:docMk/>
            <pc:sldMk cId="1345753411" sldId="1097"/>
            <ac:picMk id="1044" creationId="{0666A405-7AC0-ED7B-2657-9CFA5F58CE49}"/>
          </ac:picMkLst>
        </pc:picChg>
      </pc:sldChg>
      <pc:sldChg chg="delSp add del mod delAnim">
        <pc:chgData name="Palit, Tapti" userId="dec6fbcd-7598-406a-8cbf-504d4a3bac15" providerId="ADAL" clId="{ECD42228-5B96-4A72-B268-C46DF994E6B7}" dt="2024-01-28T23:17:36.457" v="70523" actId="47"/>
        <pc:sldMkLst>
          <pc:docMk/>
          <pc:sldMk cId="3089904504" sldId="1097"/>
        </pc:sldMkLst>
        <pc:spChg chg="del">
          <ac:chgData name="Palit, Tapti" userId="dec6fbcd-7598-406a-8cbf-504d4a3bac15" providerId="ADAL" clId="{ECD42228-5B96-4A72-B268-C46DF994E6B7}" dt="2024-01-28T23:17:31.602" v="70522" actId="478"/>
          <ac:spMkLst>
            <pc:docMk/>
            <pc:sldMk cId="3089904504" sldId="1097"/>
            <ac:spMk id="53" creationId="{01BF476B-5986-AD9F-9F44-62EC6CE78559}"/>
          </ac:spMkLst>
        </pc:spChg>
      </pc:sldChg>
      <pc:sldChg chg="delSp add del modAnim">
        <pc:chgData name="Palit, Tapti" userId="dec6fbcd-7598-406a-8cbf-504d4a3bac15" providerId="ADAL" clId="{ECD42228-5B96-4A72-B268-C46DF994E6B7}" dt="2024-01-29T01:22:20.933" v="72115" actId="47"/>
        <pc:sldMkLst>
          <pc:docMk/>
          <pc:sldMk cId="1182020345" sldId="1098"/>
        </pc:sldMkLst>
        <pc:spChg chg="del">
          <ac:chgData name="Palit, Tapti" userId="dec6fbcd-7598-406a-8cbf-504d4a3bac15" providerId="ADAL" clId="{ECD42228-5B96-4A72-B268-C46DF994E6B7}" dt="2024-01-29T01:22:17.662" v="72114" actId="478"/>
          <ac:spMkLst>
            <pc:docMk/>
            <pc:sldMk cId="1182020345" sldId="1098"/>
            <ac:spMk id="77" creationId="{787EE70D-5A65-FF46-E74A-321F148D7F85}"/>
          </ac:spMkLst>
        </pc:spChg>
        <pc:spChg chg="del">
          <ac:chgData name="Palit, Tapti" userId="dec6fbcd-7598-406a-8cbf-504d4a3bac15" providerId="ADAL" clId="{ECD42228-5B96-4A72-B268-C46DF994E6B7}" dt="2024-01-29T01:22:17.662" v="72114" actId="478"/>
          <ac:spMkLst>
            <pc:docMk/>
            <pc:sldMk cId="1182020345" sldId="1098"/>
            <ac:spMk id="78" creationId="{6A30B2D1-6111-7F61-1F73-BEE4976A2917}"/>
          </ac:spMkLst>
        </pc:spChg>
        <pc:spChg chg="del">
          <ac:chgData name="Palit, Tapti" userId="dec6fbcd-7598-406a-8cbf-504d4a3bac15" providerId="ADAL" clId="{ECD42228-5B96-4A72-B268-C46DF994E6B7}" dt="2024-01-29T01:22:17.662" v="72114" actId="478"/>
          <ac:spMkLst>
            <pc:docMk/>
            <pc:sldMk cId="1182020345" sldId="1098"/>
            <ac:spMk id="87" creationId="{F0204E75-4C5E-F7C7-8CAF-066FE380941D}"/>
          </ac:spMkLst>
        </pc:spChg>
        <pc:spChg chg="del">
          <ac:chgData name="Palit, Tapti" userId="dec6fbcd-7598-406a-8cbf-504d4a3bac15" providerId="ADAL" clId="{ECD42228-5B96-4A72-B268-C46DF994E6B7}" dt="2024-01-29T01:22:17.662" v="72114" actId="478"/>
          <ac:spMkLst>
            <pc:docMk/>
            <pc:sldMk cId="1182020345" sldId="1098"/>
            <ac:spMk id="89" creationId="{7F283E79-F947-78A7-3ABA-90551D6F6DC9}"/>
          </ac:spMkLst>
        </pc:spChg>
        <pc:spChg chg="del">
          <ac:chgData name="Palit, Tapti" userId="dec6fbcd-7598-406a-8cbf-504d4a3bac15" providerId="ADAL" clId="{ECD42228-5B96-4A72-B268-C46DF994E6B7}" dt="2024-01-29T01:22:17.662" v="72114" actId="478"/>
          <ac:spMkLst>
            <pc:docMk/>
            <pc:sldMk cId="1182020345" sldId="1098"/>
            <ac:spMk id="96" creationId="{68AEEC0B-0C53-93F6-3422-EEAA8D00AB0F}"/>
          </ac:spMkLst>
        </pc:spChg>
        <pc:spChg chg="del">
          <ac:chgData name="Palit, Tapti" userId="dec6fbcd-7598-406a-8cbf-504d4a3bac15" providerId="ADAL" clId="{ECD42228-5B96-4A72-B268-C46DF994E6B7}" dt="2024-01-29T01:22:17.662" v="72114" actId="478"/>
          <ac:spMkLst>
            <pc:docMk/>
            <pc:sldMk cId="1182020345" sldId="1098"/>
            <ac:spMk id="97" creationId="{94250A9F-396F-CC42-2343-1F8F28E16C73}"/>
          </ac:spMkLst>
        </pc:spChg>
        <pc:spChg chg="del">
          <ac:chgData name="Palit, Tapti" userId="dec6fbcd-7598-406a-8cbf-504d4a3bac15" providerId="ADAL" clId="{ECD42228-5B96-4A72-B268-C46DF994E6B7}" dt="2024-01-29T01:22:17.662" v="72114" actId="478"/>
          <ac:spMkLst>
            <pc:docMk/>
            <pc:sldMk cId="1182020345" sldId="1098"/>
            <ac:spMk id="98" creationId="{F4926BF4-4F84-99BF-7127-10C8F111C4C2}"/>
          </ac:spMkLst>
        </pc:spChg>
        <pc:spChg chg="del">
          <ac:chgData name="Palit, Tapti" userId="dec6fbcd-7598-406a-8cbf-504d4a3bac15" providerId="ADAL" clId="{ECD42228-5B96-4A72-B268-C46DF994E6B7}" dt="2024-01-29T01:22:17.662" v="72114" actId="478"/>
          <ac:spMkLst>
            <pc:docMk/>
            <pc:sldMk cId="1182020345" sldId="1098"/>
            <ac:spMk id="99" creationId="{2C60728E-E2CA-BF4E-EC78-412B85E8DF74}"/>
          </ac:spMkLst>
        </pc:spChg>
        <pc:spChg chg="del">
          <ac:chgData name="Palit, Tapti" userId="dec6fbcd-7598-406a-8cbf-504d4a3bac15" providerId="ADAL" clId="{ECD42228-5B96-4A72-B268-C46DF994E6B7}" dt="2024-01-29T01:22:17.662" v="72114" actId="478"/>
          <ac:spMkLst>
            <pc:docMk/>
            <pc:sldMk cId="1182020345" sldId="1098"/>
            <ac:spMk id="103" creationId="{6C7E4519-AFB2-C74A-D408-D91915D60281}"/>
          </ac:spMkLst>
        </pc:spChg>
        <pc:spChg chg="del">
          <ac:chgData name="Palit, Tapti" userId="dec6fbcd-7598-406a-8cbf-504d4a3bac15" providerId="ADAL" clId="{ECD42228-5B96-4A72-B268-C46DF994E6B7}" dt="2024-01-29T01:22:17.662" v="72114" actId="478"/>
          <ac:spMkLst>
            <pc:docMk/>
            <pc:sldMk cId="1182020345" sldId="1098"/>
            <ac:spMk id="104" creationId="{DA47DFD7-B7D7-4A42-EF7D-ABCF3C032269}"/>
          </ac:spMkLst>
        </pc:spChg>
        <pc:spChg chg="del">
          <ac:chgData name="Palit, Tapti" userId="dec6fbcd-7598-406a-8cbf-504d4a3bac15" providerId="ADAL" clId="{ECD42228-5B96-4A72-B268-C46DF994E6B7}" dt="2024-01-29T01:22:17.662" v="72114" actId="478"/>
          <ac:spMkLst>
            <pc:docMk/>
            <pc:sldMk cId="1182020345" sldId="1098"/>
            <ac:spMk id="105" creationId="{CE157EEE-15E2-3608-A05D-08EB11DBAD33}"/>
          </ac:spMkLst>
        </pc:spChg>
        <pc:spChg chg="del">
          <ac:chgData name="Palit, Tapti" userId="dec6fbcd-7598-406a-8cbf-504d4a3bac15" providerId="ADAL" clId="{ECD42228-5B96-4A72-B268-C46DF994E6B7}" dt="2024-01-29T01:22:17.662" v="72114" actId="478"/>
          <ac:spMkLst>
            <pc:docMk/>
            <pc:sldMk cId="1182020345" sldId="1098"/>
            <ac:spMk id="107" creationId="{CAC59AC9-31A9-820F-31F1-983FC6E6BAB1}"/>
          </ac:spMkLst>
        </pc:spChg>
        <pc:spChg chg="del">
          <ac:chgData name="Palit, Tapti" userId="dec6fbcd-7598-406a-8cbf-504d4a3bac15" providerId="ADAL" clId="{ECD42228-5B96-4A72-B268-C46DF994E6B7}" dt="2024-01-29T01:22:17.662" v="72114" actId="478"/>
          <ac:spMkLst>
            <pc:docMk/>
            <pc:sldMk cId="1182020345" sldId="1098"/>
            <ac:spMk id="108" creationId="{AE0B7C96-162A-7983-F7DE-EC5AC0623AC8}"/>
          </ac:spMkLst>
        </pc:spChg>
        <pc:spChg chg="del">
          <ac:chgData name="Palit, Tapti" userId="dec6fbcd-7598-406a-8cbf-504d4a3bac15" providerId="ADAL" clId="{ECD42228-5B96-4A72-B268-C46DF994E6B7}" dt="2024-01-29T01:22:17.662" v="72114" actId="478"/>
          <ac:spMkLst>
            <pc:docMk/>
            <pc:sldMk cId="1182020345" sldId="1098"/>
            <ac:spMk id="110" creationId="{BC232711-1100-962D-EE5F-CAB6B6F40665}"/>
          </ac:spMkLst>
        </pc:spChg>
        <pc:spChg chg="del">
          <ac:chgData name="Palit, Tapti" userId="dec6fbcd-7598-406a-8cbf-504d4a3bac15" providerId="ADAL" clId="{ECD42228-5B96-4A72-B268-C46DF994E6B7}" dt="2024-01-29T01:22:17.662" v="72114" actId="478"/>
          <ac:spMkLst>
            <pc:docMk/>
            <pc:sldMk cId="1182020345" sldId="1098"/>
            <ac:spMk id="114" creationId="{0A6EBDBD-7A0B-B01C-0442-096CEBC3F0D1}"/>
          </ac:spMkLst>
        </pc:spChg>
        <pc:spChg chg="del">
          <ac:chgData name="Palit, Tapti" userId="dec6fbcd-7598-406a-8cbf-504d4a3bac15" providerId="ADAL" clId="{ECD42228-5B96-4A72-B268-C46DF994E6B7}" dt="2024-01-29T01:22:17.662" v="72114" actId="478"/>
          <ac:spMkLst>
            <pc:docMk/>
            <pc:sldMk cId="1182020345" sldId="1098"/>
            <ac:spMk id="117" creationId="{B52D5980-E65C-0CEF-BB92-8C4DAE30B9D7}"/>
          </ac:spMkLst>
        </pc:spChg>
        <pc:spChg chg="del">
          <ac:chgData name="Palit, Tapti" userId="dec6fbcd-7598-406a-8cbf-504d4a3bac15" providerId="ADAL" clId="{ECD42228-5B96-4A72-B268-C46DF994E6B7}" dt="2024-01-29T01:22:17.662" v="72114" actId="478"/>
          <ac:spMkLst>
            <pc:docMk/>
            <pc:sldMk cId="1182020345" sldId="1098"/>
            <ac:spMk id="118" creationId="{A671799D-CDE4-6C38-A10F-1B59A78B0B4A}"/>
          </ac:spMkLst>
        </pc:spChg>
        <pc:spChg chg="del">
          <ac:chgData name="Palit, Tapti" userId="dec6fbcd-7598-406a-8cbf-504d4a3bac15" providerId="ADAL" clId="{ECD42228-5B96-4A72-B268-C46DF994E6B7}" dt="2024-01-29T01:22:17.662" v="72114" actId="478"/>
          <ac:spMkLst>
            <pc:docMk/>
            <pc:sldMk cId="1182020345" sldId="1098"/>
            <ac:spMk id="119" creationId="{CCE6DED6-1059-3A9C-F355-274E6934AB53}"/>
          </ac:spMkLst>
        </pc:spChg>
        <pc:spChg chg="del">
          <ac:chgData name="Palit, Tapti" userId="dec6fbcd-7598-406a-8cbf-504d4a3bac15" providerId="ADAL" clId="{ECD42228-5B96-4A72-B268-C46DF994E6B7}" dt="2024-01-29T01:22:17.662" v="72114" actId="478"/>
          <ac:spMkLst>
            <pc:docMk/>
            <pc:sldMk cId="1182020345" sldId="1098"/>
            <ac:spMk id="120" creationId="{1FBABAE2-129D-59DB-E52A-1901559DC305}"/>
          </ac:spMkLst>
        </pc:spChg>
        <pc:spChg chg="del">
          <ac:chgData name="Palit, Tapti" userId="dec6fbcd-7598-406a-8cbf-504d4a3bac15" providerId="ADAL" clId="{ECD42228-5B96-4A72-B268-C46DF994E6B7}" dt="2024-01-29T01:22:17.662" v="72114" actId="478"/>
          <ac:spMkLst>
            <pc:docMk/>
            <pc:sldMk cId="1182020345" sldId="1098"/>
            <ac:spMk id="121" creationId="{36C14A44-08FE-2DAD-141B-91ED1B59CAD0}"/>
          </ac:spMkLst>
        </pc:spChg>
        <pc:spChg chg="del">
          <ac:chgData name="Palit, Tapti" userId="dec6fbcd-7598-406a-8cbf-504d4a3bac15" providerId="ADAL" clId="{ECD42228-5B96-4A72-B268-C46DF994E6B7}" dt="2024-01-29T01:22:17.662" v="72114" actId="478"/>
          <ac:spMkLst>
            <pc:docMk/>
            <pc:sldMk cId="1182020345" sldId="1098"/>
            <ac:spMk id="122" creationId="{5CCE2D50-73BC-CA4F-FE18-0F1E907B6205}"/>
          </ac:spMkLst>
        </pc:spChg>
        <pc:spChg chg="del">
          <ac:chgData name="Palit, Tapti" userId="dec6fbcd-7598-406a-8cbf-504d4a3bac15" providerId="ADAL" clId="{ECD42228-5B96-4A72-B268-C46DF994E6B7}" dt="2024-01-29T01:22:17.662" v="72114" actId="478"/>
          <ac:spMkLst>
            <pc:docMk/>
            <pc:sldMk cId="1182020345" sldId="1098"/>
            <ac:spMk id="129" creationId="{2B09296F-57CD-EF18-3C9E-704FDBC22131}"/>
          </ac:spMkLst>
        </pc:spChg>
        <pc:spChg chg="del">
          <ac:chgData name="Palit, Tapti" userId="dec6fbcd-7598-406a-8cbf-504d4a3bac15" providerId="ADAL" clId="{ECD42228-5B96-4A72-B268-C46DF994E6B7}" dt="2024-01-29T01:22:17.662" v="72114" actId="478"/>
          <ac:spMkLst>
            <pc:docMk/>
            <pc:sldMk cId="1182020345" sldId="1098"/>
            <ac:spMk id="150" creationId="{89721B6A-856E-7501-1C03-1FCCBA27816B}"/>
          </ac:spMkLst>
        </pc:spChg>
        <pc:grpChg chg="del">
          <ac:chgData name="Palit, Tapti" userId="dec6fbcd-7598-406a-8cbf-504d4a3bac15" providerId="ADAL" clId="{ECD42228-5B96-4A72-B268-C46DF994E6B7}" dt="2024-01-29T01:22:17.662" v="72114" actId="478"/>
          <ac:grpSpMkLst>
            <pc:docMk/>
            <pc:sldMk cId="1182020345" sldId="1098"/>
            <ac:grpSpMk id="44" creationId="{7948B81D-07A4-E230-616A-B467EB054B12}"/>
          </ac:grpSpMkLst>
        </pc:grpChg>
        <pc:grpChg chg="del">
          <ac:chgData name="Palit, Tapti" userId="dec6fbcd-7598-406a-8cbf-504d4a3bac15" providerId="ADAL" clId="{ECD42228-5B96-4A72-B268-C46DF994E6B7}" dt="2024-01-29T01:22:17.662" v="72114" actId="478"/>
          <ac:grpSpMkLst>
            <pc:docMk/>
            <pc:sldMk cId="1182020345" sldId="1098"/>
            <ac:grpSpMk id="47" creationId="{86B59FAB-C145-9D70-75FC-00A93714005F}"/>
          </ac:grpSpMkLst>
        </pc:grpChg>
        <pc:picChg chg="del">
          <ac:chgData name="Palit, Tapti" userId="dec6fbcd-7598-406a-8cbf-504d4a3bac15" providerId="ADAL" clId="{ECD42228-5B96-4A72-B268-C46DF994E6B7}" dt="2024-01-29T01:22:17.662" v="72114" actId="478"/>
          <ac:picMkLst>
            <pc:docMk/>
            <pc:sldMk cId="1182020345" sldId="1098"/>
            <ac:picMk id="43" creationId="{75AB9CCD-8766-53D5-0DB6-643136F6500A}"/>
          </ac:picMkLst>
        </pc:picChg>
        <pc:cxnChg chg="del">
          <ac:chgData name="Palit, Tapti" userId="dec6fbcd-7598-406a-8cbf-504d4a3bac15" providerId="ADAL" clId="{ECD42228-5B96-4A72-B268-C46DF994E6B7}" dt="2024-01-29T01:22:17.662" v="72114" actId="478"/>
          <ac:cxnSpMkLst>
            <pc:docMk/>
            <pc:sldMk cId="1182020345" sldId="1098"/>
            <ac:cxnSpMk id="58" creationId="{1E61FAB5-1EA9-EDF6-5B06-919779489407}"/>
          </ac:cxnSpMkLst>
        </pc:cxnChg>
        <pc:cxnChg chg="del">
          <ac:chgData name="Palit, Tapti" userId="dec6fbcd-7598-406a-8cbf-504d4a3bac15" providerId="ADAL" clId="{ECD42228-5B96-4A72-B268-C46DF994E6B7}" dt="2024-01-29T01:22:17.662" v="72114" actId="478"/>
          <ac:cxnSpMkLst>
            <pc:docMk/>
            <pc:sldMk cId="1182020345" sldId="1098"/>
            <ac:cxnSpMk id="71" creationId="{7550C2A0-279C-8B48-F491-0553B5D306FB}"/>
          </ac:cxnSpMkLst>
        </pc:cxnChg>
        <pc:cxnChg chg="del">
          <ac:chgData name="Palit, Tapti" userId="dec6fbcd-7598-406a-8cbf-504d4a3bac15" providerId="ADAL" clId="{ECD42228-5B96-4A72-B268-C46DF994E6B7}" dt="2024-01-29T01:22:17.662" v="72114" actId="478"/>
          <ac:cxnSpMkLst>
            <pc:docMk/>
            <pc:sldMk cId="1182020345" sldId="1098"/>
            <ac:cxnSpMk id="91" creationId="{4550AF6F-9137-0F31-8B03-75438E5A7C2B}"/>
          </ac:cxnSpMkLst>
        </pc:cxnChg>
        <pc:cxnChg chg="del">
          <ac:chgData name="Palit, Tapti" userId="dec6fbcd-7598-406a-8cbf-504d4a3bac15" providerId="ADAL" clId="{ECD42228-5B96-4A72-B268-C46DF994E6B7}" dt="2024-01-29T01:22:17.662" v="72114" actId="478"/>
          <ac:cxnSpMkLst>
            <pc:docMk/>
            <pc:sldMk cId="1182020345" sldId="1098"/>
            <ac:cxnSpMk id="92" creationId="{A61E719C-7619-13AF-9A81-FA27CDBA6FE1}"/>
          </ac:cxnSpMkLst>
        </pc:cxnChg>
        <pc:cxnChg chg="del">
          <ac:chgData name="Palit, Tapti" userId="dec6fbcd-7598-406a-8cbf-504d4a3bac15" providerId="ADAL" clId="{ECD42228-5B96-4A72-B268-C46DF994E6B7}" dt="2024-01-29T01:22:17.662" v="72114" actId="478"/>
          <ac:cxnSpMkLst>
            <pc:docMk/>
            <pc:sldMk cId="1182020345" sldId="1098"/>
            <ac:cxnSpMk id="113" creationId="{6ABB52B3-32C9-C0DE-11B7-23087F2BA581}"/>
          </ac:cxnSpMkLst>
        </pc:cxnChg>
        <pc:cxnChg chg="del">
          <ac:chgData name="Palit, Tapti" userId="dec6fbcd-7598-406a-8cbf-504d4a3bac15" providerId="ADAL" clId="{ECD42228-5B96-4A72-B268-C46DF994E6B7}" dt="2024-01-29T01:22:17.662" v="72114" actId="478"/>
          <ac:cxnSpMkLst>
            <pc:docMk/>
            <pc:sldMk cId="1182020345" sldId="1098"/>
            <ac:cxnSpMk id="134" creationId="{652EBC45-C851-E9FD-4663-289381858A2D}"/>
          </ac:cxnSpMkLst>
        </pc:cxnChg>
        <pc:cxnChg chg="del">
          <ac:chgData name="Palit, Tapti" userId="dec6fbcd-7598-406a-8cbf-504d4a3bac15" providerId="ADAL" clId="{ECD42228-5B96-4A72-B268-C46DF994E6B7}" dt="2024-01-29T01:22:17.662" v="72114" actId="478"/>
          <ac:cxnSpMkLst>
            <pc:docMk/>
            <pc:sldMk cId="1182020345" sldId="1098"/>
            <ac:cxnSpMk id="137" creationId="{FF2F8006-D1DF-85E8-467C-80E165017E50}"/>
          </ac:cxnSpMkLst>
        </pc:cxnChg>
        <pc:cxnChg chg="del">
          <ac:chgData name="Palit, Tapti" userId="dec6fbcd-7598-406a-8cbf-504d4a3bac15" providerId="ADAL" clId="{ECD42228-5B96-4A72-B268-C46DF994E6B7}" dt="2024-01-29T01:22:17.662" v="72114" actId="478"/>
          <ac:cxnSpMkLst>
            <pc:docMk/>
            <pc:sldMk cId="1182020345" sldId="1098"/>
            <ac:cxnSpMk id="140" creationId="{4339B1C1-FDE2-B568-F72A-D2661D9D3F9E}"/>
          </ac:cxnSpMkLst>
        </pc:cxnChg>
        <pc:cxnChg chg="del">
          <ac:chgData name="Palit, Tapti" userId="dec6fbcd-7598-406a-8cbf-504d4a3bac15" providerId="ADAL" clId="{ECD42228-5B96-4A72-B268-C46DF994E6B7}" dt="2024-01-29T01:22:17.662" v="72114" actId="478"/>
          <ac:cxnSpMkLst>
            <pc:docMk/>
            <pc:sldMk cId="1182020345" sldId="1098"/>
            <ac:cxnSpMk id="179" creationId="{49996DEF-F319-2AA6-9B30-27315E38C918}"/>
          </ac:cxnSpMkLst>
        </pc:cxnChg>
      </pc:sldChg>
      <pc:sldChg chg="add del">
        <pc:chgData name="Palit, Tapti" userId="dec6fbcd-7598-406a-8cbf-504d4a3bac15" providerId="ADAL" clId="{ECD42228-5B96-4A72-B268-C46DF994E6B7}" dt="2024-01-29T01:31:23.500" v="72337" actId="47"/>
        <pc:sldMkLst>
          <pc:docMk/>
          <pc:sldMk cId="4294698532" sldId="1098"/>
        </pc:sldMkLst>
      </pc:sldChg>
      <pc:sldChg chg="addSp delSp modSp add mod modClrScheme modAnim chgLayout modNotesTx">
        <pc:chgData name="Palit, Tapti" userId="dec6fbcd-7598-406a-8cbf-504d4a3bac15" providerId="ADAL" clId="{ECD42228-5B96-4A72-B268-C46DF994E6B7}" dt="2024-02-22T11:20:27.571" v="116120" actId="20577"/>
        <pc:sldMkLst>
          <pc:docMk/>
          <pc:sldMk cId="3972812291" sldId="1099"/>
        </pc:sldMkLst>
        <pc:spChg chg="mod ord">
          <ac:chgData name="Palit, Tapti" userId="dec6fbcd-7598-406a-8cbf-504d4a3bac15" providerId="ADAL" clId="{ECD42228-5B96-4A72-B268-C46DF994E6B7}" dt="2024-02-10T00:54:19.536" v="109266" actId="20577"/>
          <ac:spMkLst>
            <pc:docMk/>
            <pc:sldMk cId="3972812291" sldId="1099"/>
            <ac:spMk id="2" creationId="{DF11CC87-4AAD-3012-5E40-5FE127F284B9}"/>
          </ac:spMkLst>
        </pc:spChg>
        <pc:spChg chg="add del mod">
          <ac:chgData name="Palit, Tapti" userId="dec6fbcd-7598-406a-8cbf-504d4a3bac15" providerId="ADAL" clId="{ECD42228-5B96-4A72-B268-C46DF994E6B7}" dt="2024-02-09T18:16:03.515" v="107233" actId="6264"/>
          <ac:spMkLst>
            <pc:docMk/>
            <pc:sldMk cId="3972812291" sldId="1099"/>
            <ac:spMk id="3" creationId="{A8822C2E-5E2D-EEC5-8D77-F6DC438DE575}"/>
          </ac:spMkLst>
        </pc:spChg>
        <pc:spChg chg="del mod ord">
          <ac:chgData name="Palit, Tapti" userId="dec6fbcd-7598-406a-8cbf-504d4a3bac15" providerId="ADAL" clId="{ECD42228-5B96-4A72-B268-C46DF994E6B7}" dt="2024-02-09T02:56:37.019" v="102725" actId="478"/>
          <ac:spMkLst>
            <pc:docMk/>
            <pc:sldMk cId="3972812291" sldId="1099"/>
            <ac:spMk id="3" creationId="{F864FEFB-02CD-3530-1407-456878CB7C5C}"/>
          </ac:spMkLst>
        </pc:spChg>
        <pc:spChg chg="add mod ord">
          <ac:chgData name="Palit, Tapti" userId="dec6fbcd-7598-406a-8cbf-504d4a3bac15" providerId="ADAL" clId="{ECD42228-5B96-4A72-B268-C46DF994E6B7}" dt="2024-02-22T11:20:27.571" v="116120" actId="20577"/>
          <ac:spMkLst>
            <pc:docMk/>
            <pc:sldMk cId="3972812291" sldId="1099"/>
            <ac:spMk id="4" creationId="{A9CB6910-F207-4A9F-5E07-523632602E1D}"/>
          </ac:spMkLst>
        </pc:spChg>
        <pc:spChg chg="add del mod">
          <ac:chgData name="Palit, Tapti" userId="dec6fbcd-7598-406a-8cbf-504d4a3bac15" providerId="ADAL" clId="{ECD42228-5B96-4A72-B268-C46DF994E6B7}" dt="2024-02-09T18:16:03.515" v="107233" actId="6264"/>
          <ac:spMkLst>
            <pc:docMk/>
            <pc:sldMk cId="3972812291" sldId="1099"/>
            <ac:spMk id="5" creationId="{2091A832-7EC5-81DD-6DAB-0F1EA8BE053D}"/>
          </ac:spMkLst>
        </pc:spChg>
        <pc:spChg chg="mod">
          <ac:chgData name="Palit, Tapti" userId="dec6fbcd-7598-406a-8cbf-504d4a3bac15" providerId="ADAL" clId="{ECD42228-5B96-4A72-B268-C46DF994E6B7}" dt="2024-01-29T02:23:41.308" v="74306" actId="1076"/>
          <ac:spMkLst>
            <pc:docMk/>
            <pc:sldMk cId="3972812291" sldId="1099"/>
            <ac:spMk id="5" creationId="{C5093DFA-0D1D-D5EF-5BC7-A52F3689FA96}"/>
          </ac:spMkLst>
        </pc:spChg>
        <pc:spChg chg="add del mod ord">
          <ac:chgData name="Palit, Tapti" userId="dec6fbcd-7598-406a-8cbf-504d4a3bac15" providerId="ADAL" clId="{ECD42228-5B96-4A72-B268-C46DF994E6B7}" dt="2024-02-09T18:16:26.596" v="107296" actId="478"/>
          <ac:spMkLst>
            <pc:docMk/>
            <pc:sldMk cId="3972812291" sldId="1099"/>
            <ac:spMk id="6" creationId="{6A131BEB-3894-3FC0-2C13-154E6F5B1C8D}"/>
          </ac:spMkLst>
        </pc:spChg>
        <pc:spChg chg="mod">
          <ac:chgData name="Palit, Tapti" userId="dec6fbcd-7598-406a-8cbf-504d4a3bac15" providerId="ADAL" clId="{ECD42228-5B96-4A72-B268-C46DF994E6B7}" dt="2024-02-12T19:44:48.155" v="112948" actId="1076"/>
          <ac:spMkLst>
            <pc:docMk/>
            <pc:sldMk cId="3972812291" sldId="1099"/>
            <ac:spMk id="7" creationId="{B3B0A36C-3E16-9C19-79CA-1ED4F1B7D97A}"/>
          </ac:spMkLst>
        </pc:spChg>
        <pc:spChg chg="mod">
          <ac:chgData name="Palit, Tapti" userId="dec6fbcd-7598-406a-8cbf-504d4a3bac15" providerId="ADAL" clId="{ECD42228-5B96-4A72-B268-C46DF994E6B7}" dt="2024-02-12T19:44:48.155" v="112948" actId="1076"/>
          <ac:spMkLst>
            <pc:docMk/>
            <pc:sldMk cId="3972812291" sldId="1099"/>
            <ac:spMk id="8" creationId="{FEE9A8B3-EC1C-C93F-321B-2431AB56C88A}"/>
          </ac:spMkLst>
        </pc:spChg>
        <pc:spChg chg="mod">
          <ac:chgData name="Palit, Tapti" userId="dec6fbcd-7598-406a-8cbf-504d4a3bac15" providerId="ADAL" clId="{ECD42228-5B96-4A72-B268-C46DF994E6B7}" dt="2024-02-12T19:44:48.155" v="112948" actId="1076"/>
          <ac:spMkLst>
            <pc:docMk/>
            <pc:sldMk cId="3972812291" sldId="1099"/>
            <ac:spMk id="9" creationId="{5BDC5A0C-1760-6E31-3EE8-83E42BABA1ED}"/>
          </ac:spMkLst>
        </pc:spChg>
        <pc:spChg chg="mod">
          <ac:chgData name="Palit, Tapti" userId="dec6fbcd-7598-406a-8cbf-504d4a3bac15" providerId="ADAL" clId="{ECD42228-5B96-4A72-B268-C46DF994E6B7}" dt="2024-02-12T19:44:48.155" v="112948" actId="1076"/>
          <ac:spMkLst>
            <pc:docMk/>
            <pc:sldMk cId="3972812291" sldId="1099"/>
            <ac:spMk id="10" creationId="{FB094938-1935-AB92-21A0-9F81025EFC38}"/>
          </ac:spMkLst>
        </pc:spChg>
        <pc:spChg chg="mod">
          <ac:chgData name="Palit, Tapti" userId="dec6fbcd-7598-406a-8cbf-504d4a3bac15" providerId="ADAL" clId="{ECD42228-5B96-4A72-B268-C46DF994E6B7}" dt="2024-02-12T19:44:48.155" v="112948" actId="1076"/>
          <ac:spMkLst>
            <pc:docMk/>
            <pc:sldMk cId="3972812291" sldId="1099"/>
            <ac:spMk id="12" creationId="{A0DDA5C8-50FB-DC2A-DD9C-8C03D4B036D6}"/>
          </ac:spMkLst>
        </pc:spChg>
        <pc:spChg chg="mod">
          <ac:chgData name="Palit, Tapti" userId="dec6fbcd-7598-406a-8cbf-504d4a3bac15" providerId="ADAL" clId="{ECD42228-5B96-4A72-B268-C46DF994E6B7}" dt="2024-02-12T19:44:48.155" v="112948" actId="1076"/>
          <ac:spMkLst>
            <pc:docMk/>
            <pc:sldMk cId="3972812291" sldId="1099"/>
            <ac:spMk id="13" creationId="{658CAE95-D470-44CC-B302-AAED154147AE}"/>
          </ac:spMkLst>
        </pc:spChg>
        <pc:spChg chg="mod">
          <ac:chgData name="Palit, Tapti" userId="dec6fbcd-7598-406a-8cbf-504d4a3bac15" providerId="ADAL" clId="{ECD42228-5B96-4A72-B268-C46DF994E6B7}" dt="2024-02-12T19:44:48.155" v="112948" actId="1076"/>
          <ac:spMkLst>
            <pc:docMk/>
            <pc:sldMk cId="3972812291" sldId="1099"/>
            <ac:spMk id="14" creationId="{ABC8FD5E-61C0-1FA5-25BB-436ACCB2377E}"/>
          </ac:spMkLst>
        </pc:spChg>
        <pc:spChg chg="mod">
          <ac:chgData name="Palit, Tapti" userId="dec6fbcd-7598-406a-8cbf-504d4a3bac15" providerId="ADAL" clId="{ECD42228-5B96-4A72-B268-C46DF994E6B7}" dt="2024-02-12T19:44:48.155" v="112948" actId="1076"/>
          <ac:spMkLst>
            <pc:docMk/>
            <pc:sldMk cId="3972812291" sldId="1099"/>
            <ac:spMk id="15" creationId="{9200CB21-6C93-F35E-02C8-A5C85AADD2BC}"/>
          </ac:spMkLst>
        </pc:spChg>
        <pc:spChg chg="mod">
          <ac:chgData name="Palit, Tapti" userId="dec6fbcd-7598-406a-8cbf-504d4a3bac15" providerId="ADAL" clId="{ECD42228-5B96-4A72-B268-C46DF994E6B7}" dt="2024-01-30T02:29:37.057" v="84088" actId="20577"/>
          <ac:spMkLst>
            <pc:docMk/>
            <pc:sldMk cId="3972812291" sldId="1099"/>
            <ac:spMk id="17" creationId="{44BF2813-A3B5-B3E7-51DF-4243D38A3C57}"/>
          </ac:spMkLst>
        </pc:spChg>
        <pc:spChg chg="add mod">
          <ac:chgData name="Palit, Tapti" userId="dec6fbcd-7598-406a-8cbf-504d4a3bac15" providerId="ADAL" clId="{ECD42228-5B96-4A72-B268-C46DF994E6B7}" dt="2024-02-12T19:44:48.155" v="112948" actId="1076"/>
          <ac:spMkLst>
            <pc:docMk/>
            <pc:sldMk cId="3972812291" sldId="1099"/>
            <ac:spMk id="18" creationId="{108EB59D-7EC9-040B-DC4E-2DA0963EB634}"/>
          </ac:spMkLst>
        </pc:spChg>
        <pc:spChg chg="del mod topLvl">
          <ac:chgData name="Palit, Tapti" userId="dec6fbcd-7598-406a-8cbf-504d4a3bac15" providerId="ADAL" clId="{ECD42228-5B96-4A72-B268-C46DF994E6B7}" dt="2024-02-09T22:12:11.098" v="109071" actId="478"/>
          <ac:spMkLst>
            <pc:docMk/>
            <pc:sldMk cId="3972812291" sldId="1099"/>
            <ac:spMk id="20" creationId="{061591CA-586E-3CE6-2F41-1CD857A815AE}"/>
          </ac:spMkLst>
        </pc:spChg>
        <pc:spChg chg="del mod topLvl">
          <ac:chgData name="Palit, Tapti" userId="dec6fbcd-7598-406a-8cbf-504d4a3bac15" providerId="ADAL" clId="{ECD42228-5B96-4A72-B268-C46DF994E6B7}" dt="2024-02-09T22:12:06.555" v="109070" actId="478"/>
          <ac:spMkLst>
            <pc:docMk/>
            <pc:sldMk cId="3972812291" sldId="1099"/>
            <ac:spMk id="21" creationId="{F7ADF0F5-027C-70C0-5A24-3FC58BF73881}"/>
          </ac:spMkLst>
        </pc:spChg>
        <pc:spChg chg="mod">
          <ac:chgData name="Palit, Tapti" userId="dec6fbcd-7598-406a-8cbf-504d4a3bac15" providerId="ADAL" clId="{ECD42228-5B96-4A72-B268-C46DF994E6B7}" dt="2024-02-12T19:44:48.155" v="112948" actId="1076"/>
          <ac:spMkLst>
            <pc:docMk/>
            <pc:sldMk cId="3972812291" sldId="1099"/>
            <ac:spMk id="25" creationId="{95C2AE74-F355-08AD-A0B9-038AF6C97DF3}"/>
          </ac:spMkLst>
        </pc:spChg>
        <pc:spChg chg="mod">
          <ac:chgData name="Palit, Tapti" userId="dec6fbcd-7598-406a-8cbf-504d4a3bac15" providerId="ADAL" clId="{ECD42228-5B96-4A72-B268-C46DF994E6B7}" dt="2024-02-12T19:44:48.155" v="112948" actId="1076"/>
          <ac:spMkLst>
            <pc:docMk/>
            <pc:sldMk cId="3972812291" sldId="1099"/>
            <ac:spMk id="26" creationId="{D3DB73F6-6062-0AB1-F1E4-ED0434DC3033}"/>
          </ac:spMkLst>
        </pc:spChg>
        <pc:spChg chg="add del mod">
          <ac:chgData name="Palit, Tapti" userId="dec6fbcd-7598-406a-8cbf-504d4a3bac15" providerId="ADAL" clId="{ECD42228-5B96-4A72-B268-C46DF994E6B7}" dt="2024-02-10T00:54:10.634" v="109242" actId="478"/>
          <ac:spMkLst>
            <pc:docMk/>
            <pc:sldMk cId="3972812291" sldId="1099"/>
            <ac:spMk id="28" creationId="{B542BB92-F0AE-91B9-52DB-ACCB2CDC94DA}"/>
          </ac:spMkLst>
        </pc:spChg>
        <pc:grpChg chg="mod">
          <ac:chgData name="Palit, Tapti" userId="dec6fbcd-7598-406a-8cbf-504d4a3bac15" providerId="ADAL" clId="{ECD42228-5B96-4A72-B268-C46DF994E6B7}" dt="2024-02-12T19:44:48.155" v="112948" actId="1076"/>
          <ac:grpSpMkLst>
            <pc:docMk/>
            <pc:sldMk cId="3972812291" sldId="1099"/>
            <ac:grpSpMk id="11" creationId="{090561B4-08BE-D9D9-C676-890896DE911B}"/>
          </ac:grpSpMkLst>
        </pc:grpChg>
        <pc:grpChg chg="mod">
          <ac:chgData name="Palit, Tapti" userId="dec6fbcd-7598-406a-8cbf-504d4a3bac15" providerId="ADAL" clId="{ECD42228-5B96-4A72-B268-C46DF994E6B7}" dt="2024-02-12T19:44:48.155" v="112948" actId="1076"/>
          <ac:grpSpMkLst>
            <pc:docMk/>
            <pc:sldMk cId="3972812291" sldId="1099"/>
            <ac:grpSpMk id="16" creationId="{B9862B4B-6F6D-42F6-65DD-02EFECEDC0AD}"/>
          </ac:grpSpMkLst>
        </pc:grpChg>
        <pc:grpChg chg="add del mod">
          <ac:chgData name="Palit, Tapti" userId="dec6fbcd-7598-406a-8cbf-504d4a3bac15" providerId="ADAL" clId="{ECD42228-5B96-4A72-B268-C46DF994E6B7}" dt="2024-02-09T22:12:06.555" v="109070" actId="478"/>
          <ac:grpSpMkLst>
            <pc:docMk/>
            <pc:sldMk cId="3972812291" sldId="1099"/>
            <ac:grpSpMk id="19" creationId="{3508CB24-A508-A36A-4A82-CC13FC6D0DDB}"/>
          </ac:grpSpMkLst>
        </pc:grpChg>
        <pc:picChg chg="add del mod">
          <ac:chgData name="Palit, Tapti" userId="dec6fbcd-7598-406a-8cbf-504d4a3bac15" providerId="ADAL" clId="{ECD42228-5B96-4A72-B268-C46DF994E6B7}" dt="2024-02-09T22:12:11.098" v="109071" actId="478"/>
          <ac:picMkLst>
            <pc:docMk/>
            <pc:sldMk cId="3972812291" sldId="1099"/>
            <ac:picMk id="22" creationId="{231209A9-DE9B-C102-C996-418F9A3A45A4}"/>
          </ac:picMkLst>
        </pc:picChg>
        <pc:picChg chg="mod">
          <ac:chgData name="Palit, Tapti" userId="dec6fbcd-7598-406a-8cbf-504d4a3bac15" providerId="ADAL" clId="{ECD42228-5B96-4A72-B268-C46DF994E6B7}" dt="2024-02-12T19:44:48.155" v="112948" actId="1076"/>
          <ac:picMkLst>
            <pc:docMk/>
            <pc:sldMk cId="3972812291" sldId="1099"/>
            <ac:picMk id="23" creationId="{B3A41F38-AEC2-593F-9C1F-C97AFAAC1C0C}"/>
          </ac:picMkLst>
        </pc:picChg>
        <pc:picChg chg="mod">
          <ac:chgData name="Palit, Tapti" userId="dec6fbcd-7598-406a-8cbf-504d4a3bac15" providerId="ADAL" clId="{ECD42228-5B96-4A72-B268-C46DF994E6B7}" dt="2024-02-12T19:44:48.155" v="112948" actId="1076"/>
          <ac:picMkLst>
            <pc:docMk/>
            <pc:sldMk cId="3972812291" sldId="1099"/>
            <ac:picMk id="24" creationId="{C2937EB1-F7F3-3304-34D2-8CDA263416B0}"/>
          </ac:picMkLst>
        </pc:picChg>
        <pc:picChg chg="add del mod">
          <ac:chgData name="Palit, Tapti" userId="dec6fbcd-7598-406a-8cbf-504d4a3bac15" providerId="ADAL" clId="{ECD42228-5B96-4A72-B268-C46DF994E6B7}" dt="2024-02-09T22:12:11.098" v="109071" actId="478"/>
          <ac:picMkLst>
            <pc:docMk/>
            <pc:sldMk cId="3972812291" sldId="1099"/>
            <ac:picMk id="27" creationId="{EB8271CA-3768-FC98-1049-B0B87247D1BF}"/>
          </ac:picMkLst>
        </pc:picChg>
        <pc:picChg chg="mod">
          <ac:chgData name="Palit, Tapti" userId="dec6fbcd-7598-406a-8cbf-504d4a3bac15" providerId="ADAL" clId="{ECD42228-5B96-4A72-B268-C46DF994E6B7}" dt="2024-01-29T02:23:41.308" v="74306" actId="1076"/>
          <ac:picMkLst>
            <pc:docMk/>
            <pc:sldMk cId="3972812291" sldId="1099"/>
            <ac:picMk id="4098" creationId="{92C4798C-820F-CB9D-95B7-B09FFE4F0500}"/>
          </ac:picMkLst>
        </pc:picChg>
        <pc:picChg chg="mod">
          <ac:chgData name="Palit, Tapti" userId="dec6fbcd-7598-406a-8cbf-504d4a3bac15" providerId="ADAL" clId="{ECD42228-5B96-4A72-B268-C46DF994E6B7}" dt="2024-02-12T19:44:48.155" v="112948" actId="1076"/>
          <ac:picMkLst>
            <pc:docMk/>
            <pc:sldMk cId="3972812291" sldId="1099"/>
            <ac:picMk id="10242" creationId="{585E0853-440D-3289-5359-0D9638544E82}"/>
          </ac:picMkLst>
        </pc:picChg>
      </pc:sldChg>
      <pc:sldChg chg="modSp new del mod">
        <pc:chgData name="Palit, Tapti" userId="dec6fbcd-7598-406a-8cbf-504d4a3bac15" providerId="ADAL" clId="{ECD42228-5B96-4A72-B268-C46DF994E6B7}" dt="2024-01-29T01:45:10.367" v="72571" actId="47"/>
        <pc:sldMkLst>
          <pc:docMk/>
          <pc:sldMk cId="3274926318" sldId="1100"/>
        </pc:sldMkLst>
        <pc:spChg chg="mod">
          <ac:chgData name="Palit, Tapti" userId="dec6fbcd-7598-406a-8cbf-504d4a3bac15" providerId="ADAL" clId="{ECD42228-5B96-4A72-B268-C46DF994E6B7}" dt="2024-01-29T01:38:18.741" v="72498" actId="20577"/>
          <ac:spMkLst>
            <pc:docMk/>
            <pc:sldMk cId="3274926318" sldId="1100"/>
            <ac:spMk id="2" creationId="{CD2091AE-FFCF-1973-595D-69F5D289578E}"/>
          </ac:spMkLst>
        </pc:spChg>
        <pc:spChg chg="mod">
          <ac:chgData name="Palit, Tapti" userId="dec6fbcd-7598-406a-8cbf-504d4a3bac15" providerId="ADAL" clId="{ECD42228-5B96-4A72-B268-C46DF994E6B7}" dt="2024-01-29T01:32:41.605" v="72396" actId="20577"/>
          <ac:spMkLst>
            <pc:docMk/>
            <pc:sldMk cId="3274926318" sldId="1100"/>
            <ac:spMk id="3" creationId="{9E98E5C3-30D0-4EED-8049-B27E406E6A4B}"/>
          </ac:spMkLst>
        </pc:spChg>
      </pc:sldChg>
      <pc:sldChg chg="add mod modShow">
        <pc:chgData name="Palit, Tapti" userId="dec6fbcd-7598-406a-8cbf-504d4a3bac15" providerId="ADAL" clId="{ECD42228-5B96-4A72-B268-C46DF994E6B7}" dt="2024-01-30T05:22:48.622" v="87520" actId="729"/>
        <pc:sldMkLst>
          <pc:docMk/>
          <pc:sldMk cId="1950840822" sldId="1101"/>
        </pc:sldMkLst>
      </pc:sldChg>
      <pc:sldChg chg="addSp delSp modSp new del mod ord modNotesTx">
        <pc:chgData name="Palit, Tapti" userId="dec6fbcd-7598-406a-8cbf-504d4a3bac15" providerId="ADAL" clId="{ECD42228-5B96-4A72-B268-C46DF994E6B7}" dt="2024-01-30T05:22:41.361" v="87518" actId="2696"/>
        <pc:sldMkLst>
          <pc:docMk/>
          <pc:sldMk cId="2281451030" sldId="1101"/>
        </pc:sldMkLst>
        <pc:spChg chg="mod">
          <ac:chgData name="Palit, Tapti" userId="dec6fbcd-7598-406a-8cbf-504d4a3bac15" providerId="ADAL" clId="{ECD42228-5B96-4A72-B268-C46DF994E6B7}" dt="2024-01-29T16:52:09.487" v="81757" actId="5793"/>
          <ac:spMkLst>
            <pc:docMk/>
            <pc:sldMk cId="2281451030" sldId="1101"/>
            <ac:spMk id="2" creationId="{5C45A5C5-79AC-423D-5245-93B39BD98582}"/>
          </ac:spMkLst>
        </pc:spChg>
        <pc:spChg chg="mod">
          <ac:chgData name="Palit, Tapti" userId="dec6fbcd-7598-406a-8cbf-504d4a3bac15" providerId="ADAL" clId="{ECD42228-5B96-4A72-B268-C46DF994E6B7}" dt="2024-01-29T01:49:37.688" v="72839" actId="20577"/>
          <ac:spMkLst>
            <pc:docMk/>
            <pc:sldMk cId="2281451030" sldId="1101"/>
            <ac:spMk id="3" creationId="{568697A6-085D-7367-7BEF-E343B930C5AB}"/>
          </ac:spMkLst>
        </pc:spChg>
        <pc:spChg chg="add del mod">
          <ac:chgData name="Palit, Tapti" userId="dec6fbcd-7598-406a-8cbf-504d4a3bac15" providerId="ADAL" clId="{ECD42228-5B96-4A72-B268-C46DF994E6B7}" dt="2024-01-29T01:52:42.315" v="73098" actId="478"/>
          <ac:spMkLst>
            <pc:docMk/>
            <pc:sldMk cId="2281451030" sldId="1101"/>
            <ac:spMk id="5" creationId="{50CCA815-40FF-C637-7159-F8EDA3F0CA60}"/>
          </ac:spMkLst>
        </pc:spChg>
        <pc:spChg chg="add mod">
          <ac:chgData name="Palit, Tapti" userId="dec6fbcd-7598-406a-8cbf-504d4a3bac15" providerId="ADAL" clId="{ECD42228-5B96-4A72-B268-C46DF994E6B7}" dt="2024-01-29T02:18:42.834" v="74115" actId="1076"/>
          <ac:spMkLst>
            <pc:docMk/>
            <pc:sldMk cId="2281451030" sldId="1101"/>
            <ac:spMk id="5" creationId="{6BDE0854-2724-0C69-EEC0-2C627ED89B12}"/>
          </ac:spMkLst>
        </pc:spChg>
        <pc:spChg chg="add mod">
          <ac:chgData name="Palit, Tapti" userId="dec6fbcd-7598-406a-8cbf-504d4a3bac15" providerId="ADAL" clId="{ECD42228-5B96-4A72-B268-C46DF994E6B7}" dt="2024-01-29T01:55:41.834" v="73233" actId="1076"/>
          <ac:spMkLst>
            <pc:docMk/>
            <pc:sldMk cId="2281451030" sldId="1101"/>
            <ac:spMk id="6" creationId="{A8EC355A-763F-25CB-1E57-1DF6F4CC3950}"/>
          </ac:spMkLst>
        </pc:spChg>
        <pc:spChg chg="add mod">
          <ac:chgData name="Palit, Tapti" userId="dec6fbcd-7598-406a-8cbf-504d4a3bac15" providerId="ADAL" clId="{ECD42228-5B96-4A72-B268-C46DF994E6B7}" dt="2024-01-29T01:57:08.968" v="73301" actId="14100"/>
          <ac:spMkLst>
            <pc:docMk/>
            <pc:sldMk cId="2281451030" sldId="1101"/>
            <ac:spMk id="7" creationId="{7F060C86-B257-8CF9-C273-05AF7F3F34F5}"/>
          </ac:spMkLst>
        </pc:spChg>
        <pc:spChg chg="add del mod">
          <ac:chgData name="Palit, Tapti" userId="dec6fbcd-7598-406a-8cbf-504d4a3bac15" providerId="ADAL" clId="{ECD42228-5B96-4A72-B268-C46DF994E6B7}" dt="2024-01-29T01:57:27.812" v="73307" actId="478"/>
          <ac:spMkLst>
            <pc:docMk/>
            <pc:sldMk cId="2281451030" sldId="1101"/>
            <ac:spMk id="8" creationId="{4D729BA7-5329-8643-5033-F79969B7330D}"/>
          </ac:spMkLst>
        </pc:spChg>
        <pc:spChg chg="add del mod">
          <ac:chgData name="Palit, Tapti" userId="dec6fbcd-7598-406a-8cbf-504d4a3bac15" providerId="ADAL" clId="{ECD42228-5B96-4A72-B268-C46DF994E6B7}" dt="2024-01-29T02:19:08.901" v="74121" actId="478"/>
          <ac:spMkLst>
            <pc:docMk/>
            <pc:sldMk cId="2281451030" sldId="1101"/>
            <ac:spMk id="8" creationId="{BBC122AC-73CC-FE7D-4D1A-8554AF949777}"/>
          </ac:spMkLst>
        </pc:spChg>
        <pc:spChg chg="add mod">
          <ac:chgData name="Palit, Tapti" userId="dec6fbcd-7598-406a-8cbf-504d4a3bac15" providerId="ADAL" clId="{ECD42228-5B96-4A72-B268-C46DF994E6B7}" dt="2024-01-29T02:02:07.609" v="73483" actId="14100"/>
          <ac:spMkLst>
            <pc:docMk/>
            <pc:sldMk cId="2281451030" sldId="1101"/>
            <ac:spMk id="9" creationId="{2152549E-FA42-C403-804B-6C752FF06EE5}"/>
          </ac:spMkLst>
        </pc:spChg>
        <pc:spChg chg="add del mod">
          <ac:chgData name="Palit, Tapti" userId="dec6fbcd-7598-406a-8cbf-504d4a3bac15" providerId="ADAL" clId="{ECD42228-5B96-4A72-B268-C46DF994E6B7}" dt="2024-01-29T02:17:19.912" v="74087" actId="20577"/>
          <ac:spMkLst>
            <pc:docMk/>
            <pc:sldMk cId="2281451030" sldId="1101"/>
            <ac:spMk id="10" creationId="{0A2DBD97-6384-33C9-9BBB-D3C9B360E01A}"/>
          </ac:spMkLst>
        </pc:spChg>
        <pc:spChg chg="add del mod">
          <ac:chgData name="Palit, Tapti" userId="dec6fbcd-7598-406a-8cbf-504d4a3bac15" providerId="ADAL" clId="{ECD42228-5B96-4A72-B268-C46DF994E6B7}" dt="2024-01-29T02:17:18.230" v="74083" actId="20577"/>
          <ac:spMkLst>
            <pc:docMk/>
            <pc:sldMk cId="2281451030" sldId="1101"/>
            <ac:spMk id="11" creationId="{7E671133-A27E-D1C6-21FD-83D9C9D0D83F}"/>
          </ac:spMkLst>
        </pc:spChg>
        <pc:spChg chg="add del mod">
          <ac:chgData name="Palit, Tapti" userId="dec6fbcd-7598-406a-8cbf-504d4a3bac15" providerId="ADAL" clId="{ECD42228-5B96-4A72-B268-C46DF994E6B7}" dt="2024-01-29T02:17:15.400" v="74077" actId="1076"/>
          <ac:spMkLst>
            <pc:docMk/>
            <pc:sldMk cId="2281451030" sldId="1101"/>
            <ac:spMk id="12" creationId="{8744F0E5-46F6-5CA1-C183-3EEFD194FFCC}"/>
          </ac:spMkLst>
        </pc:spChg>
        <pc:picChg chg="add mod">
          <ac:chgData name="Palit, Tapti" userId="dec6fbcd-7598-406a-8cbf-504d4a3bac15" providerId="ADAL" clId="{ECD42228-5B96-4A72-B268-C46DF994E6B7}" dt="2024-01-29T02:19:01.601" v="74119" actId="1076"/>
          <ac:picMkLst>
            <pc:docMk/>
            <pc:sldMk cId="2281451030" sldId="1101"/>
            <ac:picMk id="1026" creationId="{3D251211-74B4-86C9-D538-CEBFE7CF0091}"/>
          </ac:picMkLst>
        </pc:picChg>
        <pc:picChg chg="add mod">
          <ac:chgData name="Palit, Tapti" userId="dec6fbcd-7598-406a-8cbf-504d4a3bac15" providerId="ADAL" clId="{ECD42228-5B96-4A72-B268-C46DF994E6B7}" dt="2024-01-29T02:18:42.834" v="74115" actId="1076"/>
          <ac:picMkLst>
            <pc:docMk/>
            <pc:sldMk cId="2281451030" sldId="1101"/>
            <ac:picMk id="3074" creationId="{9740ED4E-CC59-491A-5D54-E7CE95197A26}"/>
          </ac:picMkLst>
        </pc:picChg>
        <pc:picChg chg="add mod">
          <ac:chgData name="Palit, Tapti" userId="dec6fbcd-7598-406a-8cbf-504d4a3bac15" providerId="ADAL" clId="{ECD42228-5B96-4A72-B268-C46DF994E6B7}" dt="2024-01-29T02:17:20.602" v="74088" actId="1076"/>
          <ac:picMkLst>
            <pc:docMk/>
            <pc:sldMk cId="2281451030" sldId="1101"/>
            <ac:picMk id="3076" creationId="{7F7183D9-ACB3-95EC-F085-F14AB5C78856}"/>
          </ac:picMkLst>
        </pc:picChg>
      </pc:sldChg>
      <pc:sldChg chg="add del">
        <pc:chgData name="Palit, Tapti" userId="dec6fbcd-7598-406a-8cbf-504d4a3bac15" providerId="ADAL" clId="{ECD42228-5B96-4A72-B268-C46DF994E6B7}" dt="2024-01-29T01:57:20.666" v="73305" actId="2890"/>
        <pc:sldMkLst>
          <pc:docMk/>
          <pc:sldMk cId="1065488831" sldId="1102"/>
        </pc:sldMkLst>
      </pc:sldChg>
      <pc:sldChg chg="delSp add del mod">
        <pc:chgData name="Palit, Tapti" userId="dec6fbcd-7598-406a-8cbf-504d4a3bac15" providerId="ADAL" clId="{ECD42228-5B96-4A72-B268-C46DF994E6B7}" dt="2024-01-29T01:57:16.720" v="73303" actId="47"/>
        <pc:sldMkLst>
          <pc:docMk/>
          <pc:sldMk cId="1308649909" sldId="1102"/>
        </pc:sldMkLst>
        <pc:spChg chg="del">
          <ac:chgData name="Palit, Tapti" userId="dec6fbcd-7598-406a-8cbf-504d4a3bac15" providerId="ADAL" clId="{ECD42228-5B96-4A72-B268-C46DF994E6B7}" dt="2024-01-29T01:57:15.478" v="73302" actId="21"/>
          <ac:spMkLst>
            <pc:docMk/>
            <pc:sldMk cId="1308649909" sldId="1102"/>
            <ac:spMk id="8" creationId="{4D729BA7-5329-8643-5033-F79969B7330D}"/>
          </ac:spMkLst>
        </pc:spChg>
      </pc:sldChg>
      <pc:sldChg chg="addSp modSp add del mod modNotesTx">
        <pc:chgData name="Palit, Tapti" userId="dec6fbcd-7598-406a-8cbf-504d4a3bac15" providerId="ADAL" clId="{ECD42228-5B96-4A72-B268-C46DF994E6B7}" dt="2024-01-30T05:22:41.361" v="87518" actId="2696"/>
        <pc:sldMkLst>
          <pc:docMk/>
          <pc:sldMk cId="3079271003" sldId="1102"/>
        </pc:sldMkLst>
        <pc:spChg chg="mod">
          <ac:chgData name="Palit, Tapti" userId="dec6fbcd-7598-406a-8cbf-504d4a3bac15" providerId="ADAL" clId="{ECD42228-5B96-4A72-B268-C46DF994E6B7}" dt="2024-01-29T16:52:15.401" v="81758" actId="5793"/>
          <ac:spMkLst>
            <pc:docMk/>
            <pc:sldMk cId="3079271003" sldId="1102"/>
            <ac:spMk id="2" creationId="{5C45A5C5-79AC-423D-5245-93B39BD98582}"/>
          </ac:spMkLst>
        </pc:spChg>
        <pc:spChg chg="mod">
          <ac:chgData name="Palit, Tapti" userId="dec6fbcd-7598-406a-8cbf-504d4a3bac15" providerId="ADAL" clId="{ECD42228-5B96-4A72-B268-C46DF994E6B7}" dt="2024-01-29T02:02:19.275" v="73485" actId="14100"/>
          <ac:spMkLst>
            <pc:docMk/>
            <pc:sldMk cId="3079271003" sldId="1102"/>
            <ac:spMk id="7" creationId="{7F060C86-B257-8CF9-C273-05AF7F3F34F5}"/>
          </ac:spMkLst>
        </pc:spChg>
        <pc:spChg chg="mod">
          <ac:chgData name="Palit, Tapti" userId="dec6fbcd-7598-406a-8cbf-504d4a3bac15" providerId="ADAL" clId="{ECD42228-5B96-4A72-B268-C46DF994E6B7}" dt="2024-01-29T02:19:20.277" v="74123" actId="1076"/>
          <ac:spMkLst>
            <pc:docMk/>
            <pc:sldMk cId="3079271003" sldId="1102"/>
            <ac:spMk id="8" creationId="{4D729BA7-5329-8643-5033-F79969B7330D}"/>
          </ac:spMkLst>
        </pc:spChg>
        <pc:spChg chg="add mod">
          <ac:chgData name="Palit, Tapti" userId="dec6fbcd-7598-406a-8cbf-504d4a3bac15" providerId="ADAL" clId="{ECD42228-5B96-4A72-B268-C46DF994E6B7}" dt="2024-01-29T02:19:13.617" v="74122"/>
          <ac:spMkLst>
            <pc:docMk/>
            <pc:sldMk cId="3079271003" sldId="1102"/>
            <ac:spMk id="9" creationId="{0B6C20B8-C464-DB03-F642-483CAF0579D7}"/>
          </ac:spMkLst>
        </pc:spChg>
        <pc:picChg chg="add mod">
          <ac:chgData name="Palit, Tapti" userId="dec6fbcd-7598-406a-8cbf-504d4a3bac15" providerId="ADAL" clId="{ECD42228-5B96-4A72-B268-C46DF994E6B7}" dt="2024-01-29T02:19:13.617" v="74122"/>
          <ac:picMkLst>
            <pc:docMk/>
            <pc:sldMk cId="3079271003" sldId="1102"/>
            <ac:picMk id="5" creationId="{5A1B7395-851B-926A-E6D9-4E1D13A7A441}"/>
          </ac:picMkLst>
        </pc:picChg>
        <pc:picChg chg="add mod">
          <ac:chgData name="Palit, Tapti" userId="dec6fbcd-7598-406a-8cbf-504d4a3bac15" providerId="ADAL" clId="{ECD42228-5B96-4A72-B268-C46DF994E6B7}" dt="2024-01-29T02:19:13.617" v="74122"/>
          <ac:picMkLst>
            <pc:docMk/>
            <pc:sldMk cId="3079271003" sldId="1102"/>
            <ac:picMk id="10" creationId="{EB520AAF-1599-83DA-2028-8996C8CD55D4}"/>
          </ac:picMkLst>
        </pc:picChg>
      </pc:sldChg>
      <pc:sldChg chg="add mod modShow">
        <pc:chgData name="Palit, Tapti" userId="dec6fbcd-7598-406a-8cbf-504d4a3bac15" providerId="ADAL" clId="{ECD42228-5B96-4A72-B268-C46DF994E6B7}" dt="2024-01-30T05:22:48.622" v="87520" actId="729"/>
        <pc:sldMkLst>
          <pc:docMk/>
          <pc:sldMk cId="3648263899" sldId="1102"/>
        </pc:sldMkLst>
      </pc:sldChg>
      <pc:sldChg chg="addSp modSp new add del mod modNotesTx">
        <pc:chgData name="Palit, Tapti" userId="dec6fbcd-7598-406a-8cbf-504d4a3bac15" providerId="ADAL" clId="{ECD42228-5B96-4A72-B268-C46DF994E6B7}" dt="2024-01-30T15:49:43.461" v="91986" actId="47"/>
        <pc:sldMkLst>
          <pc:docMk/>
          <pc:sldMk cId="508198956" sldId="1103"/>
        </pc:sldMkLst>
        <pc:spChg chg="mod">
          <ac:chgData name="Palit, Tapti" userId="dec6fbcd-7598-406a-8cbf-504d4a3bac15" providerId="ADAL" clId="{ECD42228-5B96-4A72-B268-C46DF994E6B7}" dt="2024-01-29T02:25:23.329" v="74488" actId="20577"/>
          <ac:spMkLst>
            <pc:docMk/>
            <pc:sldMk cId="508198956" sldId="1103"/>
            <ac:spMk id="2" creationId="{C3623B5E-743A-7F7A-8B18-5CA4CA7B413E}"/>
          </ac:spMkLst>
        </pc:spChg>
        <pc:spChg chg="mod">
          <ac:chgData name="Palit, Tapti" userId="dec6fbcd-7598-406a-8cbf-504d4a3bac15" providerId="ADAL" clId="{ECD42228-5B96-4A72-B268-C46DF994E6B7}" dt="2024-01-29T02:21:48.947" v="74182" actId="20577"/>
          <ac:spMkLst>
            <pc:docMk/>
            <pc:sldMk cId="508198956" sldId="1103"/>
            <ac:spMk id="3" creationId="{7D9A4C9D-5A7A-2630-8EBC-437731EEA04E}"/>
          </ac:spMkLst>
        </pc:spChg>
        <pc:picChg chg="add mod">
          <ac:chgData name="Palit, Tapti" userId="dec6fbcd-7598-406a-8cbf-504d4a3bac15" providerId="ADAL" clId="{ECD42228-5B96-4A72-B268-C46DF994E6B7}" dt="2024-01-29T02:42:03.065" v="74688" actId="1076"/>
          <ac:picMkLst>
            <pc:docMk/>
            <pc:sldMk cId="508198956" sldId="1103"/>
            <ac:picMk id="1026" creationId="{9FC192A1-2D45-3E03-8BB3-3ADD98AE88CA}"/>
          </ac:picMkLst>
        </pc:picChg>
        <pc:picChg chg="add mod">
          <ac:chgData name="Palit, Tapti" userId="dec6fbcd-7598-406a-8cbf-504d4a3bac15" providerId="ADAL" clId="{ECD42228-5B96-4A72-B268-C46DF994E6B7}" dt="2024-01-29T02:42:37.513" v="74693" actId="1076"/>
          <ac:picMkLst>
            <pc:docMk/>
            <pc:sldMk cId="508198956" sldId="1103"/>
            <ac:picMk id="1028" creationId="{CFA5044E-0EFF-5242-CFB7-CF2F02850B21}"/>
          </ac:picMkLst>
        </pc:picChg>
        <pc:picChg chg="add mod">
          <ac:chgData name="Palit, Tapti" userId="dec6fbcd-7598-406a-8cbf-504d4a3bac15" providerId="ADAL" clId="{ECD42228-5B96-4A72-B268-C46DF994E6B7}" dt="2024-01-30T15:49:17.191" v="91935" actId="14100"/>
          <ac:picMkLst>
            <pc:docMk/>
            <pc:sldMk cId="508198956" sldId="1103"/>
            <ac:picMk id="1030" creationId="{4E0A72A8-8347-6E62-CB69-4BE9140EDE22}"/>
          </ac:picMkLst>
        </pc:picChg>
      </pc:sldChg>
      <pc:sldChg chg="delSp modSp add del mod">
        <pc:chgData name="Palit, Tapti" userId="dec6fbcd-7598-406a-8cbf-504d4a3bac15" providerId="ADAL" clId="{ECD42228-5B96-4A72-B268-C46DF994E6B7}" dt="2024-01-29T02:13:30.727" v="73934" actId="47"/>
        <pc:sldMkLst>
          <pc:docMk/>
          <pc:sldMk cId="894204547" sldId="1103"/>
        </pc:sldMkLst>
        <pc:spChg chg="mod">
          <ac:chgData name="Palit, Tapti" userId="dec6fbcd-7598-406a-8cbf-504d4a3bac15" providerId="ADAL" clId="{ECD42228-5B96-4A72-B268-C46DF994E6B7}" dt="2024-01-29T02:11:17.241" v="73932" actId="20577"/>
          <ac:spMkLst>
            <pc:docMk/>
            <pc:sldMk cId="894204547" sldId="1103"/>
            <ac:spMk id="7" creationId="{024CB2F1-CD0D-12B9-3EE9-43E37C2484DB}"/>
          </ac:spMkLst>
        </pc:spChg>
        <pc:spChg chg="del">
          <ac:chgData name="Palit, Tapti" userId="dec6fbcd-7598-406a-8cbf-504d4a3bac15" providerId="ADAL" clId="{ECD42228-5B96-4A72-B268-C46DF994E6B7}" dt="2024-01-29T02:09:50.848" v="73840" actId="478"/>
          <ac:spMkLst>
            <pc:docMk/>
            <pc:sldMk cId="894204547" sldId="1103"/>
            <ac:spMk id="12" creationId="{26AEDEB3-CA09-D2BC-7802-58530E22394C}"/>
          </ac:spMkLst>
        </pc:spChg>
        <pc:picChg chg="del">
          <ac:chgData name="Palit, Tapti" userId="dec6fbcd-7598-406a-8cbf-504d4a3bac15" providerId="ADAL" clId="{ECD42228-5B96-4A72-B268-C46DF994E6B7}" dt="2024-01-29T02:09:50.848" v="73840" actId="478"/>
          <ac:picMkLst>
            <pc:docMk/>
            <pc:sldMk cId="894204547" sldId="1103"/>
            <ac:picMk id="2050" creationId="{113A15BC-A19F-FE53-4589-F8B1CEAF9361}"/>
          </ac:picMkLst>
        </pc:picChg>
        <pc:picChg chg="del">
          <ac:chgData name="Palit, Tapti" userId="dec6fbcd-7598-406a-8cbf-504d4a3bac15" providerId="ADAL" clId="{ECD42228-5B96-4A72-B268-C46DF994E6B7}" dt="2024-01-29T02:09:50.848" v="73840" actId="478"/>
          <ac:picMkLst>
            <pc:docMk/>
            <pc:sldMk cId="894204547" sldId="1103"/>
            <ac:picMk id="2052" creationId="{5C1655BB-8523-55E6-599D-69D4A4BD5305}"/>
          </ac:picMkLst>
        </pc:picChg>
        <pc:cxnChg chg="del">
          <ac:chgData name="Palit, Tapti" userId="dec6fbcd-7598-406a-8cbf-504d4a3bac15" providerId="ADAL" clId="{ECD42228-5B96-4A72-B268-C46DF994E6B7}" dt="2024-01-29T02:09:50.848" v="73840" actId="478"/>
          <ac:cxnSpMkLst>
            <pc:docMk/>
            <pc:sldMk cId="894204547" sldId="1103"/>
            <ac:cxnSpMk id="8" creationId="{7F949424-BD4D-3C35-9061-DA6C4EBF2080}"/>
          </ac:cxnSpMkLst>
        </pc:cxnChg>
      </pc:sldChg>
      <pc:sldChg chg="modSp add del mod">
        <pc:chgData name="Palit, Tapti" userId="dec6fbcd-7598-406a-8cbf-504d4a3bac15" providerId="ADAL" clId="{ECD42228-5B96-4A72-B268-C46DF994E6B7}" dt="2024-02-08T21:21:26.678" v="100772" actId="2696"/>
        <pc:sldMkLst>
          <pc:docMk/>
          <pc:sldMk cId="1877975122" sldId="1104"/>
        </pc:sldMkLst>
        <pc:spChg chg="mod">
          <ac:chgData name="Palit, Tapti" userId="dec6fbcd-7598-406a-8cbf-504d4a3bac15" providerId="ADAL" clId="{ECD42228-5B96-4A72-B268-C46DF994E6B7}" dt="2024-01-29T15:56:34.621" v="79699" actId="20577"/>
          <ac:spMkLst>
            <pc:docMk/>
            <pc:sldMk cId="1877975122" sldId="1104"/>
            <ac:spMk id="2" creationId="{D9A69A7A-F324-44E2-A7BA-87B689E34CB2}"/>
          </ac:spMkLst>
        </pc:spChg>
        <pc:spChg chg="mod">
          <ac:chgData name="Palit, Tapti" userId="dec6fbcd-7598-406a-8cbf-504d4a3bac15" providerId="ADAL" clId="{ECD42228-5B96-4A72-B268-C46DF994E6B7}" dt="2024-02-08T20:47:13.542" v="100706" actId="207"/>
          <ac:spMkLst>
            <pc:docMk/>
            <pc:sldMk cId="1877975122" sldId="1104"/>
            <ac:spMk id="3" creationId="{FC926CEC-D501-EDDF-7004-51ADA4B8EB1D}"/>
          </ac:spMkLst>
        </pc:spChg>
        <pc:spChg chg="mod">
          <ac:chgData name="Palit, Tapti" userId="dec6fbcd-7598-406a-8cbf-504d4a3bac15" providerId="ADAL" clId="{ECD42228-5B96-4A72-B268-C46DF994E6B7}" dt="2024-02-08T20:47:08.215" v="100704" actId="207"/>
          <ac:spMkLst>
            <pc:docMk/>
            <pc:sldMk cId="1877975122" sldId="1104"/>
            <ac:spMk id="6" creationId="{62E4901C-C217-DD54-593C-0E523C998F49}"/>
          </ac:spMkLst>
        </pc:spChg>
        <pc:spChg chg="mod">
          <ac:chgData name="Palit, Tapti" userId="dec6fbcd-7598-406a-8cbf-504d4a3bac15" providerId="ADAL" clId="{ECD42228-5B96-4A72-B268-C46DF994E6B7}" dt="2024-01-29T16:25:10.493" v="80056" actId="20577"/>
          <ac:spMkLst>
            <pc:docMk/>
            <pc:sldMk cId="1877975122" sldId="1104"/>
            <ac:spMk id="7" creationId="{F6DAE43A-F91E-1C9B-002B-6DADFDE55F0A}"/>
          </ac:spMkLst>
        </pc:spChg>
      </pc:sldChg>
      <pc:sldChg chg="modSp add mod modAnim modNotesTx">
        <pc:chgData name="Palit, Tapti" userId="dec6fbcd-7598-406a-8cbf-504d4a3bac15" providerId="ADAL" clId="{ECD42228-5B96-4A72-B268-C46DF994E6B7}" dt="2024-02-11T18:20:35.068" v="111954"/>
        <pc:sldMkLst>
          <pc:docMk/>
          <pc:sldMk cId="2440860372" sldId="1104"/>
        </pc:sldMkLst>
        <pc:spChg chg="mod">
          <ac:chgData name="Palit, Tapti" userId="dec6fbcd-7598-406a-8cbf-504d4a3bac15" providerId="ADAL" clId="{ECD42228-5B96-4A72-B268-C46DF994E6B7}" dt="2024-02-09T03:37:37.107" v="103466"/>
          <ac:spMkLst>
            <pc:docMk/>
            <pc:sldMk cId="2440860372" sldId="1104"/>
            <ac:spMk id="2" creationId="{0F59C858-23E8-C779-45FA-F76BA2A0B4BE}"/>
          </ac:spMkLst>
        </pc:spChg>
        <pc:spChg chg="mod">
          <ac:chgData name="Palit, Tapti" userId="dec6fbcd-7598-406a-8cbf-504d4a3bac15" providerId="ADAL" clId="{ECD42228-5B96-4A72-B268-C46DF994E6B7}" dt="2024-02-10T00:57:37.941" v="109474" actId="1038"/>
          <ac:spMkLst>
            <pc:docMk/>
            <pc:sldMk cId="2440860372" sldId="1104"/>
            <ac:spMk id="3" creationId="{1DB9AA14-570C-999F-C210-2CEDA24391B9}"/>
          </ac:spMkLst>
        </pc:spChg>
        <pc:spChg chg="mod">
          <ac:chgData name="Palit, Tapti" userId="dec6fbcd-7598-406a-8cbf-504d4a3bac15" providerId="ADAL" clId="{ECD42228-5B96-4A72-B268-C46DF994E6B7}" dt="2024-02-10T00:57:37.941" v="109474" actId="1038"/>
          <ac:spMkLst>
            <pc:docMk/>
            <pc:sldMk cId="2440860372" sldId="1104"/>
            <ac:spMk id="5" creationId="{96F1A6D1-5DD4-6C53-464D-50BB595E0733}"/>
          </ac:spMkLst>
        </pc:spChg>
        <pc:spChg chg="mod">
          <ac:chgData name="Palit, Tapti" userId="dec6fbcd-7598-406a-8cbf-504d4a3bac15" providerId="ADAL" clId="{ECD42228-5B96-4A72-B268-C46DF994E6B7}" dt="2024-02-10T00:57:37.941" v="109474" actId="1038"/>
          <ac:spMkLst>
            <pc:docMk/>
            <pc:sldMk cId="2440860372" sldId="1104"/>
            <ac:spMk id="6" creationId="{C1C7A89F-5489-1A1A-9850-B619524F4443}"/>
          </ac:spMkLst>
        </pc:spChg>
        <pc:spChg chg="mod">
          <ac:chgData name="Palit, Tapti" userId="dec6fbcd-7598-406a-8cbf-504d4a3bac15" providerId="ADAL" clId="{ECD42228-5B96-4A72-B268-C46DF994E6B7}" dt="2024-02-10T00:57:49.129" v="109478" actId="1076"/>
          <ac:spMkLst>
            <pc:docMk/>
            <pc:sldMk cId="2440860372" sldId="1104"/>
            <ac:spMk id="9" creationId="{48C8B249-4952-D138-6CDC-26667A78A81B}"/>
          </ac:spMkLst>
        </pc:spChg>
      </pc:sldChg>
      <pc:sldChg chg="addSp modSp add mod ord">
        <pc:chgData name="Palit, Tapti" userId="dec6fbcd-7598-406a-8cbf-504d4a3bac15" providerId="ADAL" clId="{ECD42228-5B96-4A72-B268-C46DF994E6B7}" dt="2024-02-09T04:15:19.246" v="104376" actId="207"/>
        <pc:sldMkLst>
          <pc:docMk/>
          <pc:sldMk cId="1121300100" sldId="1105"/>
        </pc:sldMkLst>
        <pc:spChg chg="add mod">
          <ac:chgData name="Palit, Tapti" userId="dec6fbcd-7598-406a-8cbf-504d4a3bac15" providerId="ADAL" clId="{ECD42228-5B96-4A72-B268-C46DF994E6B7}" dt="2024-01-29T02:35:05.906" v="74594"/>
          <ac:spMkLst>
            <pc:docMk/>
            <pc:sldMk cId="1121300100" sldId="1105"/>
            <ac:spMk id="3" creationId="{CF3B4516-3BB3-EAA2-719D-201C5FF11CA0}"/>
          </ac:spMkLst>
        </pc:spChg>
        <pc:spChg chg="mod">
          <ac:chgData name="Palit, Tapti" userId="dec6fbcd-7598-406a-8cbf-504d4a3bac15" providerId="ADAL" clId="{ECD42228-5B96-4A72-B268-C46DF994E6B7}" dt="2024-02-09T04:15:19.246" v="104376" actId="207"/>
          <ac:spMkLst>
            <pc:docMk/>
            <pc:sldMk cId="1121300100" sldId="1105"/>
            <ac:spMk id="6" creationId="{62E4901C-C217-DD54-593C-0E523C998F49}"/>
          </ac:spMkLst>
        </pc:spChg>
      </pc:sldChg>
      <pc:sldChg chg="modSp new del mod modNotesTx">
        <pc:chgData name="Palit, Tapti" userId="dec6fbcd-7598-406a-8cbf-504d4a3bac15" providerId="ADAL" clId="{ECD42228-5B96-4A72-B268-C46DF994E6B7}" dt="2024-01-30T15:45:15.583" v="91841" actId="47"/>
        <pc:sldMkLst>
          <pc:docMk/>
          <pc:sldMk cId="1030953199" sldId="1106"/>
        </pc:sldMkLst>
        <pc:spChg chg="mod">
          <ac:chgData name="Palit, Tapti" userId="dec6fbcd-7598-406a-8cbf-504d4a3bac15" providerId="ADAL" clId="{ECD42228-5B96-4A72-B268-C46DF994E6B7}" dt="2024-01-29T18:17:05.836" v="82856" actId="20577"/>
          <ac:spMkLst>
            <pc:docMk/>
            <pc:sldMk cId="1030953199" sldId="1106"/>
            <ac:spMk id="2" creationId="{01D96876-D1F0-AE44-94FF-24562072BD49}"/>
          </ac:spMkLst>
        </pc:spChg>
      </pc:sldChg>
      <pc:sldChg chg="new del">
        <pc:chgData name="Palit, Tapti" userId="dec6fbcd-7598-406a-8cbf-504d4a3bac15" providerId="ADAL" clId="{ECD42228-5B96-4A72-B268-C46DF994E6B7}" dt="2024-01-29T04:30:59.355" v="75445" actId="47"/>
        <pc:sldMkLst>
          <pc:docMk/>
          <pc:sldMk cId="2055420253" sldId="1107"/>
        </pc:sldMkLst>
      </pc:sldChg>
      <pc:sldChg chg="add mod modShow">
        <pc:chgData name="Palit, Tapti" userId="dec6fbcd-7598-406a-8cbf-504d4a3bac15" providerId="ADAL" clId="{ECD42228-5B96-4A72-B268-C46DF994E6B7}" dt="2024-01-30T16:45:49.955" v="92722" actId="729"/>
        <pc:sldMkLst>
          <pc:docMk/>
          <pc:sldMk cId="2395799680" sldId="1107"/>
        </pc:sldMkLst>
      </pc:sldChg>
      <pc:sldChg chg="addSp delSp modSp add del mod chgLayout modNotesTx">
        <pc:chgData name="Palit, Tapti" userId="dec6fbcd-7598-406a-8cbf-504d4a3bac15" providerId="ADAL" clId="{ECD42228-5B96-4A72-B268-C46DF994E6B7}" dt="2024-01-30T16:45:43.815" v="92720" actId="2696"/>
        <pc:sldMkLst>
          <pc:docMk/>
          <pc:sldMk cId="3896422413" sldId="1107"/>
        </pc:sldMkLst>
        <pc:spChg chg="mod ord">
          <ac:chgData name="Palit, Tapti" userId="dec6fbcd-7598-406a-8cbf-504d4a3bac15" providerId="ADAL" clId="{ECD42228-5B96-4A72-B268-C46DF994E6B7}" dt="2024-01-30T02:58:56.644" v="84985"/>
          <ac:spMkLst>
            <pc:docMk/>
            <pc:sldMk cId="3896422413" sldId="1107"/>
            <ac:spMk id="2" creationId="{D7EC638E-4A77-46B8-B32A-298B47F2DEB0}"/>
          </ac:spMkLst>
        </pc:spChg>
        <pc:spChg chg="mod ord">
          <ac:chgData name="Palit, Tapti" userId="dec6fbcd-7598-406a-8cbf-504d4a3bac15" providerId="ADAL" clId="{ECD42228-5B96-4A72-B268-C46DF994E6B7}" dt="2024-01-30T16:44:25.689" v="92676" actId="20577"/>
          <ac:spMkLst>
            <pc:docMk/>
            <pc:sldMk cId="3896422413" sldId="1107"/>
            <ac:spMk id="3" creationId="{DBF81D88-EE7F-4956-ADB0-DA856615FD00}"/>
          </ac:spMkLst>
        </pc:spChg>
        <pc:spChg chg="mod ord">
          <ac:chgData name="Palit, Tapti" userId="dec6fbcd-7598-406a-8cbf-504d4a3bac15" providerId="ADAL" clId="{ECD42228-5B96-4A72-B268-C46DF994E6B7}" dt="2024-01-29T14:39:20.631" v="78677" actId="6264"/>
          <ac:spMkLst>
            <pc:docMk/>
            <pc:sldMk cId="3896422413" sldId="1107"/>
            <ac:spMk id="4" creationId="{51C8A26E-666D-4C70-84CF-ED9A6EADF9F2}"/>
          </ac:spMkLst>
        </pc:spChg>
        <pc:spChg chg="add mod">
          <ac:chgData name="Palit, Tapti" userId="dec6fbcd-7598-406a-8cbf-504d4a3bac15" providerId="ADAL" clId="{ECD42228-5B96-4A72-B268-C46DF994E6B7}" dt="2024-01-29T04:39:51.146" v="75680" actId="20577"/>
          <ac:spMkLst>
            <pc:docMk/>
            <pc:sldMk cId="3896422413" sldId="1107"/>
            <ac:spMk id="5" creationId="{55C13C38-0E4B-8AAA-F8BF-AE71747706F2}"/>
          </ac:spMkLst>
        </pc:spChg>
        <pc:spChg chg="add del mod">
          <ac:chgData name="Palit, Tapti" userId="dec6fbcd-7598-406a-8cbf-504d4a3bac15" providerId="ADAL" clId="{ECD42228-5B96-4A72-B268-C46DF994E6B7}" dt="2024-01-29T14:39:20.631" v="78677" actId="6264"/>
          <ac:spMkLst>
            <pc:docMk/>
            <pc:sldMk cId="3896422413" sldId="1107"/>
            <ac:spMk id="6" creationId="{5B1F1253-D6C5-C187-619D-DD3375A24A96}"/>
          </ac:spMkLst>
        </pc:spChg>
        <pc:spChg chg="add del mod">
          <ac:chgData name="Palit, Tapti" userId="dec6fbcd-7598-406a-8cbf-504d4a3bac15" providerId="ADAL" clId="{ECD42228-5B96-4A72-B268-C46DF994E6B7}" dt="2024-01-29T14:39:20.631" v="78677" actId="6264"/>
          <ac:spMkLst>
            <pc:docMk/>
            <pc:sldMk cId="3896422413" sldId="1107"/>
            <ac:spMk id="7" creationId="{64FCB875-6044-822F-1A4B-080DD23B174A}"/>
          </ac:spMkLst>
        </pc:spChg>
        <pc:spChg chg="add del mod">
          <ac:chgData name="Palit, Tapti" userId="dec6fbcd-7598-406a-8cbf-504d4a3bac15" providerId="ADAL" clId="{ECD42228-5B96-4A72-B268-C46DF994E6B7}" dt="2024-01-29T14:39:20.631" v="78677" actId="6264"/>
          <ac:spMkLst>
            <pc:docMk/>
            <pc:sldMk cId="3896422413" sldId="1107"/>
            <ac:spMk id="8" creationId="{25008C69-1D72-956E-B4FA-12A43C13BDDA}"/>
          </ac:spMkLst>
        </pc:spChg>
        <pc:spChg chg="mod">
          <ac:chgData name="Palit, Tapti" userId="dec6fbcd-7598-406a-8cbf-504d4a3bac15" providerId="ADAL" clId="{ECD42228-5B96-4A72-B268-C46DF994E6B7}" dt="2024-01-29T14:29:53.706" v="78283" actId="1076"/>
          <ac:spMkLst>
            <pc:docMk/>
            <pc:sldMk cId="3896422413" sldId="1107"/>
            <ac:spMk id="31" creationId="{A1AE6AAE-C7D3-E8E2-BBBE-C8BA0B0FDD7B}"/>
          </ac:spMkLst>
        </pc:spChg>
        <pc:graphicFrameChg chg="mod modGraphic">
          <ac:chgData name="Palit, Tapti" userId="dec6fbcd-7598-406a-8cbf-504d4a3bac15" providerId="ADAL" clId="{ECD42228-5B96-4A72-B268-C46DF994E6B7}" dt="2024-01-29T04:39:22.634" v="75669" actId="20577"/>
          <ac:graphicFrameMkLst>
            <pc:docMk/>
            <pc:sldMk cId="3896422413" sldId="1107"/>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30T16:45:43.815" v="92720" actId="2696"/>
        <pc:sldMkLst>
          <pc:docMk/>
          <pc:sldMk cId="2700354869" sldId="1108"/>
        </pc:sldMkLst>
        <pc:spChg chg="mod ord">
          <ac:chgData name="Palit, Tapti" userId="dec6fbcd-7598-406a-8cbf-504d4a3bac15" providerId="ADAL" clId="{ECD42228-5B96-4A72-B268-C46DF994E6B7}" dt="2024-01-30T02:59:00.553" v="84986"/>
          <ac:spMkLst>
            <pc:docMk/>
            <pc:sldMk cId="2700354869" sldId="1108"/>
            <ac:spMk id="2" creationId="{D7EC638E-4A77-46B8-B32A-298B47F2DEB0}"/>
          </ac:spMkLst>
        </pc:spChg>
        <pc:spChg chg="mod ord">
          <ac:chgData name="Palit, Tapti" userId="dec6fbcd-7598-406a-8cbf-504d4a3bac15" providerId="ADAL" clId="{ECD42228-5B96-4A72-B268-C46DF994E6B7}" dt="2024-01-29T04:41:46.871" v="75734" actId="700"/>
          <ac:spMkLst>
            <pc:docMk/>
            <pc:sldMk cId="2700354869" sldId="1108"/>
            <ac:spMk id="3" creationId="{DBF81D88-EE7F-4956-ADB0-DA856615FD00}"/>
          </ac:spMkLst>
        </pc:spChg>
        <pc:spChg chg="mod ord">
          <ac:chgData name="Palit, Tapti" userId="dec6fbcd-7598-406a-8cbf-504d4a3bac15" providerId="ADAL" clId="{ECD42228-5B96-4A72-B268-C46DF994E6B7}" dt="2024-01-29T04:41:46.871" v="75734" actId="700"/>
          <ac:spMkLst>
            <pc:docMk/>
            <pc:sldMk cId="2700354869" sldId="1108"/>
            <ac:spMk id="4" creationId="{51C8A26E-666D-4C70-84CF-ED9A6EADF9F2}"/>
          </ac:spMkLst>
        </pc:spChg>
        <pc:spChg chg="add mod">
          <ac:chgData name="Palit, Tapti" userId="dec6fbcd-7598-406a-8cbf-504d4a3bac15" providerId="ADAL" clId="{ECD42228-5B96-4A72-B268-C46DF994E6B7}" dt="2024-01-29T04:41:42.678" v="75733"/>
          <ac:spMkLst>
            <pc:docMk/>
            <pc:sldMk cId="2700354869" sldId="1108"/>
            <ac:spMk id="6" creationId="{231D3D34-8ACB-437F-20F4-3A52892F6689}"/>
          </ac:spMkLst>
        </pc:spChg>
        <pc:spChg chg="add del mod ord">
          <ac:chgData name="Palit, Tapti" userId="dec6fbcd-7598-406a-8cbf-504d4a3bac15" providerId="ADAL" clId="{ECD42228-5B96-4A72-B268-C46DF994E6B7}" dt="2024-01-29T04:41:48.205" v="75735"/>
          <ac:spMkLst>
            <pc:docMk/>
            <pc:sldMk cId="2700354869" sldId="1108"/>
            <ac:spMk id="7" creationId="{6DC6491E-523C-40F1-4D73-12B3D4AE7A64}"/>
          </ac:spMkLst>
        </pc:spChg>
        <pc:spChg chg="add mod">
          <ac:chgData name="Palit, Tapti" userId="dec6fbcd-7598-406a-8cbf-504d4a3bac15" providerId="ADAL" clId="{ECD42228-5B96-4A72-B268-C46DF994E6B7}" dt="2024-01-30T16:44:03.300" v="92647" actId="20577"/>
          <ac:spMkLst>
            <pc:docMk/>
            <pc:sldMk cId="2700354869" sldId="1108"/>
            <ac:spMk id="8" creationId="{3AC9A6FC-D768-1686-91D7-02700A9A9807}"/>
          </ac:spMkLst>
        </pc:spChg>
        <pc:spChg chg="mod">
          <ac:chgData name="Palit, Tapti" userId="dec6fbcd-7598-406a-8cbf-504d4a3bac15" providerId="ADAL" clId="{ECD42228-5B96-4A72-B268-C46DF994E6B7}" dt="2024-01-29T14:30:02.744" v="78284" actId="1076"/>
          <ac:spMkLst>
            <pc:docMk/>
            <pc:sldMk cId="2700354869" sldId="1108"/>
            <ac:spMk id="31" creationId="{A1AE6AAE-C7D3-E8E2-BBBE-C8BA0B0FDD7B}"/>
          </ac:spMkLst>
        </pc:spChg>
      </pc:sldChg>
      <pc:sldChg chg="add mod modShow">
        <pc:chgData name="Palit, Tapti" userId="dec6fbcd-7598-406a-8cbf-504d4a3bac15" providerId="ADAL" clId="{ECD42228-5B96-4A72-B268-C46DF994E6B7}" dt="2024-01-30T16:45:49.955" v="92722" actId="729"/>
        <pc:sldMkLst>
          <pc:docMk/>
          <pc:sldMk cId="4257693880" sldId="1108"/>
        </pc:sldMkLst>
      </pc:sldChg>
      <pc:sldChg chg="addSp delSp modSp add mod modNotesTx">
        <pc:chgData name="Palit, Tapti" userId="dec6fbcd-7598-406a-8cbf-504d4a3bac15" providerId="ADAL" clId="{ECD42228-5B96-4A72-B268-C46DF994E6B7}" dt="2024-01-30T21:27:45.939" v="94862" actId="20577"/>
        <pc:sldMkLst>
          <pc:docMk/>
          <pc:sldMk cId="1503076962" sldId="1109"/>
        </pc:sldMkLst>
        <pc:spChg chg="add mod">
          <ac:chgData name="Palit, Tapti" userId="dec6fbcd-7598-406a-8cbf-504d4a3bac15" providerId="ADAL" clId="{ECD42228-5B96-4A72-B268-C46DF994E6B7}" dt="2024-01-30T17:11:21.669" v="93805"/>
          <ac:spMkLst>
            <pc:docMk/>
            <pc:sldMk cId="1503076962" sldId="1109"/>
            <ac:spMk id="5" creationId="{03FD8FD3-B039-CAA8-0C88-15384FD5DAC3}"/>
          </ac:spMkLst>
        </pc:spChg>
        <pc:spChg chg="add del mod">
          <ac:chgData name="Palit, Tapti" userId="dec6fbcd-7598-406a-8cbf-504d4a3bac15" providerId="ADAL" clId="{ECD42228-5B96-4A72-B268-C46DF994E6B7}" dt="2024-01-29T04:44:38.503" v="75765" actId="478"/>
          <ac:spMkLst>
            <pc:docMk/>
            <pc:sldMk cId="1503076962" sldId="1109"/>
            <ac:spMk id="5" creationId="{12B14EAB-FDE0-043C-AC64-3218AB76E90B}"/>
          </ac:spMkLst>
        </pc:spChg>
        <pc:spChg chg="add mod">
          <ac:chgData name="Palit, Tapti" userId="dec6fbcd-7598-406a-8cbf-504d4a3bac15" providerId="ADAL" clId="{ECD42228-5B96-4A72-B268-C46DF994E6B7}" dt="2024-01-29T04:44:42.983" v="75784" actId="1035"/>
          <ac:spMkLst>
            <pc:docMk/>
            <pc:sldMk cId="1503076962" sldId="1109"/>
            <ac:spMk id="6" creationId="{9B104DB7-F0BC-1E26-4BEC-6619E7C67833}"/>
          </ac:spMkLst>
        </pc:spChg>
        <pc:spChg chg="add mod">
          <ac:chgData name="Palit, Tapti" userId="dec6fbcd-7598-406a-8cbf-504d4a3bac15" providerId="ADAL" clId="{ECD42228-5B96-4A72-B268-C46DF994E6B7}" dt="2024-01-30T17:11:21.669" v="93805"/>
          <ac:spMkLst>
            <pc:docMk/>
            <pc:sldMk cId="1503076962" sldId="1109"/>
            <ac:spMk id="7" creationId="{64E5A9DE-31B9-3B96-00E0-38BB92DE1F2F}"/>
          </ac:spMkLst>
        </pc:spChg>
        <pc:spChg chg="add mod">
          <ac:chgData name="Palit, Tapti" userId="dec6fbcd-7598-406a-8cbf-504d4a3bac15" providerId="ADAL" clId="{ECD42228-5B96-4A72-B268-C46DF994E6B7}" dt="2024-01-30T17:11:21.669" v="93805"/>
          <ac:spMkLst>
            <pc:docMk/>
            <pc:sldMk cId="1503076962" sldId="1109"/>
            <ac:spMk id="8" creationId="{E2F5B558-7420-2F68-4112-89D85D81FCD7}"/>
          </ac:spMkLst>
        </pc:spChg>
        <pc:spChg chg="add mod">
          <ac:chgData name="Palit, Tapti" userId="dec6fbcd-7598-406a-8cbf-504d4a3bac15" providerId="ADAL" clId="{ECD42228-5B96-4A72-B268-C46DF994E6B7}" dt="2024-01-30T17:11:21.669" v="93805"/>
          <ac:spMkLst>
            <pc:docMk/>
            <pc:sldMk cId="1503076962" sldId="1109"/>
            <ac:spMk id="9" creationId="{651DEBAE-837B-864B-A53E-198DAE0F8CEB}"/>
          </ac:spMkLst>
        </pc:spChg>
        <pc:spChg chg="add mod">
          <ac:chgData name="Palit, Tapti" userId="dec6fbcd-7598-406a-8cbf-504d4a3bac15" providerId="ADAL" clId="{ECD42228-5B96-4A72-B268-C46DF994E6B7}" dt="2024-01-30T17:12:13.544" v="93836"/>
          <ac:spMkLst>
            <pc:docMk/>
            <pc:sldMk cId="1503076962" sldId="1109"/>
            <ac:spMk id="10" creationId="{4BA36880-5E3C-197D-0FB0-F4887923BDA6}"/>
          </ac:spMkLst>
        </pc:spChg>
        <pc:spChg chg="mod">
          <ac:chgData name="Palit, Tapti" userId="dec6fbcd-7598-406a-8cbf-504d4a3bac15" providerId="ADAL" clId="{ECD42228-5B96-4A72-B268-C46DF994E6B7}" dt="2024-01-30T21:27:45.939" v="94862" actId="20577"/>
          <ac:spMkLst>
            <pc:docMk/>
            <pc:sldMk cId="1503076962" sldId="1109"/>
            <ac:spMk id="31" creationId="{A1AE6AAE-C7D3-E8E2-BBBE-C8BA0B0FDD7B}"/>
          </ac:spMkLst>
        </pc:spChg>
        <pc:graphicFrameChg chg="del">
          <ac:chgData name="Palit, Tapti" userId="dec6fbcd-7598-406a-8cbf-504d4a3bac15" providerId="ADAL" clId="{ECD42228-5B96-4A72-B268-C46DF994E6B7}" dt="2024-01-30T17:11:21.322" v="93804" actId="478"/>
          <ac:graphicFrameMkLst>
            <pc:docMk/>
            <pc:sldMk cId="1503076962" sldId="1109"/>
            <ac:graphicFrameMk id="32" creationId="{662E3E91-EC1F-FAC9-6710-BA112B8C33B9}"/>
          </ac:graphicFrameMkLst>
        </pc:graphicFrameChg>
      </pc:sldChg>
      <pc:sldChg chg="new del">
        <pc:chgData name="Palit, Tapti" userId="dec6fbcd-7598-406a-8cbf-504d4a3bac15" providerId="ADAL" clId="{ECD42228-5B96-4A72-B268-C46DF994E6B7}" dt="2024-01-29T04:42:07.664" v="75737" actId="47"/>
        <pc:sldMkLst>
          <pc:docMk/>
          <pc:sldMk cId="2865085264" sldId="1109"/>
        </pc:sldMkLst>
      </pc:sldChg>
      <pc:sldChg chg="addSp delSp modSp add mod modNotesTx">
        <pc:chgData name="Palit, Tapti" userId="dec6fbcd-7598-406a-8cbf-504d4a3bac15" providerId="ADAL" clId="{ECD42228-5B96-4A72-B268-C46DF994E6B7}" dt="2024-01-30T21:27:51.835" v="94864" actId="20577"/>
        <pc:sldMkLst>
          <pc:docMk/>
          <pc:sldMk cId="277670777" sldId="1110"/>
        </pc:sldMkLst>
        <pc:spChg chg="mod">
          <ac:chgData name="Palit, Tapti" userId="dec6fbcd-7598-406a-8cbf-504d4a3bac15" providerId="ADAL" clId="{ECD42228-5B96-4A72-B268-C46DF994E6B7}" dt="2024-01-29T04:44:32.556" v="75763" actId="1076"/>
          <ac:spMkLst>
            <pc:docMk/>
            <pc:sldMk cId="277670777" sldId="1110"/>
            <ac:spMk id="5" creationId="{12B14EAB-FDE0-043C-AC64-3218AB76E90B}"/>
          </ac:spMkLst>
        </pc:spChg>
        <pc:spChg chg="add mod">
          <ac:chgData name="Palit, Tapti" userId="dec6fbcd-7598-406a-8cbf-504d4a3bac15" providerId="ADAL" clId="{ECD42228-5B96-4A72-B268-C46DF994E6B7}" dt="2024-01-30T17:11:24.696" v="93807"/>
          <ac:spMkLst>
            <pc:docMk/>
            <pc:sldMk cId="277670777" sldId="1110"/>
            <ac:spMk id="6" creationId="{9376B6EC-4945-CFAA-9AA7-D029A156F239}"/>
          </ac:spMkLst>
        </pc:spChg>
        <pc:spChg chg="add mod">
          <ac:chgData name="Palit, Tapti" userId="dec6fbcd-7598-406a-8cbf-504d4a3bac15" providerId="ADAL" clId="{ECD42228-5B96-4A72-B268-C46DF994E6B7}" dt="2024-01-30T17:11:24.696" v="93807"/>
          <ac:spMkLst>
            <pc:docMk/>
            <pc:sldMk cId="277670777" sldId="1110"/>
            <ac:spMk id="7" creationId="{C304861F-4183-7141-8013-924F8B156294}"/>
          </ac:spMkLst>
        </pc:spChg>
        <pc:spChg chg="add mod">
          <ac:chgData name="Palit, Tapti" userId="dec6fbcd-7598-406a-8cbf-504d4a3bac15" providerId="ADAL" clId="{ECD42228-5B96-4A72-B268-C46DF994E6B7}" dt="2024-01-30T17:11:24.696" v="93807"/>
          <ac:spMkLst>
            <pc:docMk/>
            <pc:sldMk cId="277670777" sldId="1110"/>
            <ac:spMk id="8" creationId="{DD19A1ED-B385-BEE4-91D0-7B060CD3F8A8}"/>
          </ac:spMkLst>
        </pc:spChg>
        <pc:spChg chg="add mod">
          <ac:chgData name="Palit, Tapti" userId="dec6fbcd-7598-406a-8cbf-504d4a3bac15" providerId="ADAL" clId="{ECD42228-5B96-4A72-B268-C46DF994E6B7}" dt="2024-01-30T17:11:24.696" v="93807"/>
          <ac:spMkLst>
            <pc:docMk/>
            <pc:sldMk cId="277670777" sldId="1110"/>
            <ac:spMk id="9" creationId="{91A225FB-7458-D2A5-A7E7-FA716436A076}"/>
          </ac:spMkLst>
        </pc:spChg>
        <pc:spChg chg="add mod">
          <ac:chgData name="Palit, Tapti" userId="dec6fbcd-7598-406a-8cbf-504d4a3bac15" providerId="ADAL" clId="{ECD42228-5B96-4A72-B268-C46DF994E6B7}" dt="2024-01-30T17:12:15.062" v="93837"/>
          <ac:spMkLst>
            <pc:docMk/>
            <pc:sldMk cId="277670777" sldId="1110"/>
            <ac:spMk id="10" creationId="{CFA65F37-D340-0E2B-6159-0D5879521ABD}"/>
          </ac:spMkLst>
        </pc:spChg>
        <pc:spChg chg="mod">
          <ac:chgData name="Palit, Tapti" userId="dec6fbcd-7598-406a-8cbf-504d4a3bac15" providerId="ADAL" clId="{ECD42228-5B96-4A72-B268-C46DF994E6B7}" dt="2024-01-30T21:27:51.835" v="94864" actId="20577"/>
          <ac:spMkLst>
            <pc:docMk/>
            <pc:sldMk cId="277670777" sldId="1110"/>
            <ac:spMk id="31" creationId="{A1AE6AAE-C7D3-E8E2-BBBE-C8BA0B0FDD7B}"/>
          </ac:spMkLst>
        </pc:spChg>
        <pc:graphicFrameChg chg="del">
          <ac:chgData name="Palit, Tapti" userId="dec6fbcd-7598-406a-8cbf-504d4a3bac15" providerId="ADAL" clId="{ECD42228-5B96-4A72-B268-C46DF994E6B7}" dt="2024-01-30T17:11:24.427" v="93806" actId="478"/>
          <ac:graphicFrameMkLst>
            <pc:docMk/>
            <pc:sldMk cId="277670777" sldId="1110"/>
            <ac:graphicFrameMk id="32" creationId="{662E3E91-EC1F-FAC9-6710-BA112B8C33B9}"/>
          </ac:graphicFrameMkLst>
        </pc:graphicFrameChg>
      </pc:sldChg>
      <pc:sldChg chg="add mod modShow">
        <pc:chgData name="Palit, Tapti" userId="dec6fbcd-7598-406a-8cbf-504d4a3bac15" providerId="ADAL" clId="{ECD42228-5B96-4A72-B268-C46DF994E6B7}" dt="2024-01-30T16:49:34.124" v="93014" actId="729"/>
        <pc:sldMkLst>
          <pc:docMk/>
          <pc:sldMk cId="2148455502" sldId="1111"/>
        </pc:sldMkLst>
      </pc:sldChg>
      <pc:sldChg chg="addSp delSp modSp new del mod modClrScheme chgLayout modNotesTx">
        <pc:chgData name="Palit, Tapti" userId="dec6fbcd-7598-406a-8cbf-504d4a3bac15" providerId="ADAL" clId="{ECD42228-5B96-4A72-B268-C46DF994E6B7}" dt="2024-01-30T16:49:25.907" v="93012" actId="2696"/>
        <pc:sldMkLst>
          <pc:docMk/>
          <pc:sldMk cId="2168454248" sldId="1111"/>
        </pc:sldMkLst>
        <pc:spChg chg="del">
          <ac:chgData name="Palit, Tapti" userId="dec6fbcd-7598-406a-8cbf-504d4a3bac15" providerId="ADAL" clId="{ECD42228-5B96-4A72-B268-C46DF994E6B7}" dt="2024-01-29T04:47:18.700" v="75840" actId="700"/>
          <ac:spMkLst>
            <pc:docMk/>
            <pc:sldMk cId="2168454248" sldId="1111"/>
            <ac:spMk id="2" creationId="{FEE00B5D-B314-581A-8B75-F17E175283B1}"/>
          </ac:spMkLst>
        </pc:spChg>
        <pc:spChg chg="del mod ord">
          <ac:chgData name="Palit, Tapti" userId="dec6fbcd-7598-406a-8cbf-504d4a3bac15" providerId="ADAL" clId="{ECD42228-5B96-4A72-B268-C46DF994E6B7}" dt="2024-01-29T04:47:18.700" v="75840" actId="700"/>
          <ac:spMkLst>
            <pc:docMk/>
            <pc:sldMk cId="2168454248" sldId="1111"/>
            <ac:spMk id="3" creationId="{6D13BD81-1C0C-7409-C50F-8041F391EF51}"/>
          </ac:spMkLst>
        </pc:spChg>
        <pc:spChg chg="mod ord">
          <ac:chgData name="Palit, Tapti" userId="dec6fbcd-7598-406a-8cbf-504d4a3bac15" providerId="ADAL" clId="{ECD42228-5B96-4A72-B268-C46DF994E6B7}" dt="2024-01-29T04:47:18.700" v="75840" actId="700"/>
          <ac:spMkLst>
            <pc:docMk/>
            <pc:sldMk cId="2168454248" sldId="1111"/>
            <ac:spMk id="4" creationId="{E0623FAC-C5AA-5766-BC7A-6ED09BBB4C80}"/>
          </ac:spMkLst>
        </pc:spChg>
        <pc:spChg chg="add mod ord">
          <ac:chgData name="Palit, Tapti" userId="dec6fbcd-7598-406a-8cbf-504d4a3bac15" providerId="ADAL" clId="{ECD42228-5B96-4A72-B268-C46DF994E6B7}" dt="2024-01-30T02:57:50.375" v="84850" actId="20577"/>
          <ac:spMkLst>
            <pc:docMk/>
            <pc:sldMk cId="2168454248" sldId="1111"/>
            <ac:spMk id="5" creationId="{58D6D40C-E9C6-7989-B4A9-F8C0386E2421}"/>
          </ac:spMkLst>
        </pc:spChg>
      </pc:sldChg>
      <pc:sldChg chg="add mod modShow">
        <pc:chgData name="Palit, Tapti" userId="dec6fbcd-7598-406a-8cbf-504d4a3bac15" providerId="ADAL" clId="{ECD42228-5B96-4A72-B268-C46DF994E6B7}" dt="2024-01-30T16:45:49.955" v="92722" actId="729"/>
        <pc:sldMkLst>
          <pc:docMk/>
          <pc:sldMk cId="439845444" sldId="1112"/>
        </pc:sldMkLst>
      </pc:sldChg>
      <pc:sldChg chg="addSp delSp modSp add del mod ord chgLayout modNotesTx">
        <pc:chgData name="Palit, Tapti" userId="dec6fbcd-7598-406a-8cbf-504d4a3bac15" providerId="ADAL" clId="{ECD42228-5B96-4A72-B268-C46DF994E6B7}" dt="2024-01-30T16:45:43.815" v="92720" actId="2696"/>
        <pc:sldMkLst>
          <pc:docMk/>
          <pc:sldMk cId="2028918072" sldId="1112"/>
        </pc:sldMkLst>
        <pc:spChg chg="mod ord">
          <ac:chgData name="Palit, Tapti" userId="dec6fbcd-7598-406a-8cbf-504d4a3bac15" providerId="ADAL" clId="{ECD42228-5B96-4A72-B268-C46DF994E6B7}" dt="2024-01-30T02:58:43.064" v="84983" actId="20577"/>
          <ac:spMkLst>
            <pc:docMk/>
            <pc:sldMk cId="2028918072" sldId="1112"/>
            <ac:spMk id="2" creationId="{D7EC638E-4A77-46B8-B32A-298B47F2DEB0}"/>
          </ac:spMkLst>
        </pc:spChg>
        <pc:spChg chg="mod ord">
          <ac:chgData name="Palit, Tapti" userId="dec6fbcd-7598-406a-8cbf-504d4a3bac15" providerId="ADAL" clId="{ECD42228-5B96-4A72-B268-C46DF994E6B7}" dt="2024-01-29T14:40:37.877" v="78748" actId="20577"/>
          <ac:spMkLst>
            <pc:docMk/>
            <pc:sldMk cId="2028918072" sldId="1112"/>
            <ac:spMk id="3" creationId="{DBF81D88-EE7F-4956-ADB0-DA856615FD00}"/>
          </ac:spMkLst>
        </pc:spChg>
        <pc:spChg chg="mod ord">
          <ac:chgData name="Palit, Tapti" userId="dec6fbcd-7598-406a-8cbf-504d4a3bac15" providerId="ADAL" clId="{ECD42228-5B96-4A72-B268-C46DF994E6B7}" dt="2024-01-29T14:27:56.452" v="78100" actId="6264"/>
          <ac:spMkLst>
            <pc:docMk/>
            <pc:sldMk cId="2028918072" sldId="1112"/>
            <ac:spMk id="4" creationId="{51C8A26E-666D-4C70-84CF-ED9A6EADF9F2}"/>
          </ac:spMkLst>
        </pc:spChg>
        <pc:spChg chg="mod">
          <ac:chgData name="Palit, Tapti" userId="dec6fbcd-7598-406a-8cbf-504d4a3bac15" providerId="ADAL" clId="{ECD42228-5B96-4A72-B268-C46DF994E6B7}" dt="2024-01-29T04:48:18.776" v="75925" actId="20577"/>
          <ac:spMkLst>
            <pc:docMk/>
            <pc:sldMk cId="2028918072" sldId="1112"/>
            <ac:spMk id="5" creationId="{8D8C4F1D-2AFD-F2D6-77B9-0C10F0B76BB6}"/>
          </ac:spMkLst>
        </pc:spChg>
        <pc:spChg chg="add del mod">
          <ac:chgData name="Palit, Tapti" userId="dec6fbcd-7598-406a-8cbf-504d4a3bac15" providerId="ADAL" clId="{ECD42228-5B96-4A72-B268-C46DF994E6B7}" dt="2024-01-29T04:54:25.288" v="76537" actId="6264"/>
          <ac:spMkLst>
            <pc:docMk/>
            <pc:sldMk cId="2028918072" sldId="1112"/>
            <ac:spMk id="6" creationId="{3557A40C-4638-479D-8EEB-CBA2C53EF0B9}"/>
          </ac:spMkLst>
        </pc:spChg>
        <pc:spChg chg="add del mod">
          <ac:chgData name="Palit, Tapti" userId="dec6fbcd-7598-406a-8cbf-504d4a3bac15" providerId="ADAL" clId="{ECD42228-5B96-4A72-B268-C46DF994E6B7}" dt="2024-01-29T04:54:25.288" v="76537" actId="6264"/>
          <ac:spMkLst>
            <pc:docMk/>
            <pc:sldMk cId="2028918072" sldId="1112"/>
            <ac:spMk id="7" creationId="{08D07A9F-C64A-DF7B-B010-87E9443233FB}"/>
          </ac:spMkLst>
        </pc:spChg>
        <pc:spChg chg="add del mod">
          <ac:chgData name="Palit, Tapti" userId="dec6fbcd-7598-406a-8cbf-504d4a3bac15" providerId="ADAL" clId="{ECD42228-5B96-4A72-B268-C46DF994E6B7}" dt="2024-01-29T04:54:25.288" v="76537" actId="6264"/>
          <ac:spMkLst>
            <pc:docMk/>
            <pc:sldMk cId="2028918072" sldId="1112"/>
            <ac:spMk id="8" creationId="{B246A425-DAF8-8469-128E-43C105A5EB74}"/>
          </ac:spMkLst>
        </pc:spChg>
        <pc:spChg chg="add del mod">
          <ac:chgData name="Palit, Tapti" userId="dec6fbcd-7598-406a-8cbf-504d4a3bac15" providerId="ADAL" clId="{ECD42228-5B96-4A72-B268-C46DF994E6B7}" dt="2024-01-29T14:27:56.452" v="78100" actId="6264"/>
          <ac:spMkLst>
            <pc:docMk/>
            <pc:sldMk cId="2028918072" sldId="1112"/>
            <ac:spMk id="9" creationId="{5156CCC9-C500-C203-3A15-DB313D15D53C}"/>
          </ac:spMkLst>
        </pc:spChg>
        <pc:spChg chg="add del mod">
          <ac:chgData name="Palit, Tapti" userId="dec6fbcd-7598-406a-8cbf-504d4a3bac15" providerId="ADAL" clId="{ECD42228-5B96-4A72-B268-C46DF994E6B7}" dt="2024-01-29T14:27:56.452" v="78100" actId="6264"/>
          <ac:spMkLst>
            <pc:docMk/>
            <pc:sldMk cId="2028918072" sldId="1112"/>
            <ac:spMk id="10" creationId="{589AD7AA-9EE7-4D26-B7F9-3332C34B314D}"/>
          </ac:spMkLst>
        </pc:spChg>
        <pc:spChg chg="add del mod">
          <ac:chgData name="Palit, Tapti" userId="dec6fbcd-7598-406a-8cbf-504d4a3bac15" providerId="ADAL" clId="{ECD42228-5B96-4A72-B268-C46DF994E6B7}" dt="2024-01-29T14:27:56.452" v="78100" actId="6264"/>
          <ac:spMkLst>
            <pc:docMk/>
            <pc:sldMk cId="2028918072" sldId="1112"/>
            <ac:spMk id="11" creationId="{EB832CAC-C892-B0C1-31B8-70C8A138A5B7}"/>
          </ac:spMkLst>
        </pc:spChg>
        <pc:spChg chg="mod">
          <ac:chgData name="Palit, Tapti" userId="dec6fbcd-7598-406a-8cbf-504d4a3bac15" providerId="ADAL" clId="{ECD42228-5B96-4A72-B268-C46DF994E6B7}" dt="2024-01-29T14:28:37.526" v="78218" actId="1076"/>
          <ac:spMkLst>
            <pc:docMk/>
            <pc:sldMk cId="2028918072" sldId="1112"/>
            <ac:spMk id="31" creationId="{A1AE6AAE-C7D3-E8E2-BBBE-C8BA0B0FDD7B}"/>
          </ac:spMkLst>
        </pc:spChg>
        <pc:graphicFrameChg chg="modGraphic">
          <ac:chgData name="Palit, Tapti" userId="dec6fbcd-7598-406a-8cbf-504d4a3bac15" providerId="ADAL" clId="{ECD42228-5B96-4A72-B268-C46DF994E6B7}" dt="2024-01-29T04:50:48.781" v="76113" actId="20577"/>
          <ac:graphicFrameMkLst>
            <pc:docMk/>
            <pc:sldMk cId="2028918072" sldId="1112"/>
            <ac:graphicFrameMk id="32" creationId="{662E3E91-EC1F-FAC9-6710-BA112B8C33B9}"/>
          </ac:graphicFrameMkLst>
        </pc:graphicFrameChg>
      </pc:sldChg>
      <pc:sldChg chg="addSp delSp modSp add mod ord modAnim chgLayout modNotesTx">
        <pc:chgData name="Palit, Tapti" userId="dec6fbcd-7598-406a-8cbf-504d4a3bac15" providerId="ADAL" clId="{ECD42228-5B96-4A72-B268-C46DF994E6B7}" dt="2024-02-07T02:56:35.019" v="99893" actId="20577"/>
        <pc:sldMkLst>
          <pc:docMk/>
          <pc:sldMk cId="1638574281" sldId="1113"/>
        </pc:sldMkLst>
        <pc:spChg chg="mod ord">
          <ac:chgData name="Palit, Tapti" userId="dec6fbcd-7598-406a-8cbf-504d4a3bac15" providerId="ADAL" clId="{ECD42228-5B96-4A72-B268-C46DF994E6B7}" dt="2024-01-30T15:38:30.065" v="91701" actId="20577"/>
          <ac:spMkLst>
            <pc:docMk/>
            <pc:sldMk cId="1638574281" sldId="1113"/>
            <ac:spMk id="2" creationId="{55EF47B3-D999-3CCF-593A-910EC7126C41}"/>
          </ac:spMkLst>
        </pc:spChg>
        <pc:spChg chg="mod ord">
          <ac:chgData name="Palit, Tapti" userId="dec6fbcd-7598-406a-8cbf-504d4a3bac15" providerId="ADAL" clId="{ECD42228-5B96-4A72-B268-C46DF994E6B7}" dt="2024-01-30T15:38:12.982" v="91649" actId="6264"/>
          <ac:spMkLst>
            <pc:docMk/>
            <pc:sldMk cId="1638574281" sldId="1113"/>
            <ac:spMk id="3" creationId="{EB233388-4D06-4CF4-CEA1-CF6C34786208}"/>
          </ac:spMkLst>
        </pc:spChg>
        <pc:spChg chg="mod ord">
          <ac:chgData name="Palit, Tapti" userId="dec6fbcd-7598-406a-8cbf-504d4a3bac15" providerId="ADAL" clId="{ECD42228-5B96-4A72-B268-C46DF994E6B7}" dt="2024-01-30T15:38:12.982" v="91649" actId="6264"/>
          <ac:spMkLst>
            <pc:docMk/>
            <pc:sldMk cId="1638574281" sldId="1113"/>
            <ac:spMk id="4" creationId="{6CF770D4-8FC3-4752-452D-3403F0F5CD9A}"/>
          </ac:spMkLst>
        </pc:spChg>
        <pc:spChg chg="add del mod">
          <ac:chgData name="Palit, Tapti" userId="dec6fbcd-7598-406a-8cbf-504d4a3bac15" providerId="ADAL" clId="{ECD42228-5B96-4A72-B268-C46DF994E6B7}" dt="2024-01-30T15:38:12.982" v="91649" actId="6264"/>
          <ac:spMkLst>
            <pc:docMk/>
            <pc:sldMk cId="1638574281" sldId="1113"/>
            <ac:spMk id="5" creationId="{333D14D9-4D59-D637-4B71-938D1D1BE5B8}"/>
          </ac:spMkLst>
        </pc:spChg>
        <pc:spChg chg="add del mod">
          <ac:chgData name="Palit, Tapti" userId="dec6fbcd-7598-406a-8cbf-504d4a3bac15" providerId="ADAL" clId="{ECD42228-5B96-4A72-B268-C46DF994E6B7}" dt="2024-01-30T15:38:12.982" v="91649" actId="6264"/>
          <ac:spMkLst>
            <pc:docMk/>
            <pc:sldMk cId="1638574281" sldId="1113"/>
            <ac:spMk id="6" creationId="{A3114545-7722-D235-FFED-EDA2983D2D93}"/>
          </ac:spMkLst>
        </pc:spChg>
        <pc:spChg chg="del">
          <ac:chgData name="Palit, Tapti" userId="dec6fbcd-7598-406a-8cbf-504d4a3bac15" providerId="ADAL" clId="{ECD42228-5B96-4A72-B268-C46DF994E6B7}" dt="2024-01-29T14:25:16.672" v="77647" actId="478"/>
          <ac:spMkLst>
            <pc:docMk/>
            <pc:sldMk cId="1638574281" sldId="1113"/>
            <ac:spMk id="7" creationId="{46D55653-ADD8-DAB0-F2D2-95E801690464}"/>
          </ac:spMkLst>
        </pc:spChg>
        <pc:spChg chg="add del mod">
          <ac:chgData name="Palit, Tapti" userId="dec6fbcd-7598-406a-8cbf-504d4a3bac15" providerId="ADAL" clId="{ECD42228-5B96-4A72-B268-C46DF994E6B7}" dt="2024-01-30T15:38:12.982" v="91649" actId="6264"/>
          <ac:spMkLst>
            <pc:docMk/>
            <pc:sldMk cId="1638574281" sldId="1113"/>
            <ac:spMk id="7" creationId="{47CAEBF4-2550-FB32-4CC4-FC0DB0005242}"/>
          </ac:spMkLst>
        </pc:spChg>
        <pc:spChg chg="add del mod">
          <ac:chgData name="Palit, Tapti" userId="dec6fbcd-7598-406a-8cbf-504d4a3bac15" providerId="ADAL" clId="{ECD42228-5B96-4A72-B268-C46DF994E6B7}" dt="2024-01-30T15:38:12.982" v="91649" actId="6264"/>
          <ac:spMkLst>
            <pc:docMk/>
            <pc:sldMk cId="1638574281" sldId="1113"/>
            <ac:spMk id="8" creationId="{8D4CCE81-7DD4-B7B7-F31B-67766F5AE5B5}"/>
          </ac:spMkLst>
        </pc:spChg>
        <pc:spChg chg="add mod ord">
          <ac:chgData name="Palit, Tapti" userId="dec6fbcd-7598-406a-8cbf-504d4a3bac15" providerId="ADAL" clId="{ECD42228-5B96-4A72-B268-C46DF994E6B7}" dt="2024-01-30T15:38:12.982" v="91649" actId="6264"/>
          <ac:spMkLst>
            <pc:docMk/>
            <pc:sldMk cId="1638574281" sldId="1113"/>
            <ac:spMk id="9" creationId="{14DD5ED9-9151-8940-B183-9215A08BE628}"/>
          </ac:spMkLst>
        </pc:spChg>
        <pc:graphicFrameChg chg="del">
          <ac:chgData name="Palit, Tapti" userId="dec6fbcd-7598-406a-8cbf-504d4a3bac15" providerId="ADAL" clId="{ECD42228-5B96-4A72-B268-C46DF994E6B7}" dt="2024-01-29T14:25:14.248" v="77646" actId="478"/>
          <ac:graphicFrameMkLst>
            <pc:docMk/>
            <pc:sldMk cId="1638574281" sldId="1113"/>
            <ac:graphicFrameMk id="13" creationId="{8AD63073-F432-BE5C-FFCC-6F13270A901F}"/>
          </ac:graphicFrameMkLst>
        </pc:graphicFrameChg>
      </pc:sldChg>
      <pc:sldChg chg="addSp delSp modSp new del mod modClrScheme chgLayout">
        <pc:chgData name="Palit, Tapti" userId="dec6fbcd-7598-406a-8cbf-504d4a3bac15" providerId="ADAL" clId="{ECD42228-5B96-4A72-B268-C46DF994E6B7}" dt="2024-01-29T04:55:17.768" v="76571" actId="47"/>
        <pc:sldMkLst>
          <pc:docMk/>
          <pc:sldMk cId="3671164697" sldId="1113"/>
        </pc:sldMkLst>
        <pc:spChg chg="del">
          <ac:chgData name="Palit, Tapti" userId="dec6fbcd-7598-406a-8cbf-504d4a3bac15" providerId="ADAL" clId="{ECD42228-5B96-4A72-B268-C46DF994E6B7}" dt="2024-01-29T04:55:07.976" v="76564" actId="700"/>
          <ac:spMkLst>
            <pc:docMk/>
            <pc:sldMk cId="3671164697" sldId="1113"/>
            <ac:spMk id="2" creationId="{CF6B2454-E398-91B3-01B1-2116FF16790E}"/>
          </ac:spMkLst>
        </pc:spChg>
        <pc:spChg chg="del mod ord">
          <ac:chgData name="Palit, Tapti" userId="dec6fbcd-7598-406a-8cbf-504d4a3bac15" providerId="ADAL" clId="{ECD42228-5B96-4A72-B268-C46DF994E6B7}" dt="2024-01-29T04:55:07.976" v="76564" actId="700"/>
          <ac:spMkLst>
            <pc:docMk/>
            <pc:sldMk cId="3671164697" sldId="1113"/>
            <ac:spMk id="3" creationId="{3188AAB1-9AE3-8F27-2E6F-A3B584A554F4}"/>
          </ac:spMkLst>
        </pc:spChg>
        <pc:spChg chg="mod ord">
          <ac:chgData name="Palit, Tapti" userId="dec6fbcd-7598-406a-8cbf-504d4a3bac15" providerId="ADAL" clId="{ECD42228-5B96-4A72-B268-C46DF994E6B7}" dt="2024-01-29T04:55:07.976" v="76564" actId="700"/>
          <ac:spMkLst>
            <pc:docMk/>
            <pc:sldMk cId="3671164697" sldId="1113"/>
            <ac:spMk id="4" creationId="{05AF3731-16CB-48E1-1C2A-666ACD294320}"/>
          </ac:spMkLst>
        </pc:spChg>
        <pc:spChg chg="add mod ord">
          <ac:chgData name="Palit, Tapti" userId="dec6fbcd-7598-406a-8cbf-504d4a3bac15" providerId="ADAL" clId="{ECD42228-5B96-4A72-B268-C46DF994E6B7}" dt="2024-01-29T04:55:13.619" v="76570" actId="20577"/>
          <ac:spMkLst>
            <pc:docMk/>
            <pc:sldMk cId="3671164697" sldId="1113"/>
            <ac:spMk id="5" creationId="{94383C1E-DDA8-C045-4DB1-F31816C41C96}"/>
          </ac:spMkLst>
        </pc:spChg>
      </pc:sldChg>
      <pc:sldChg chg="addSp delSp modSp new del mod modClrScheme chgLayout modNotesTx">
        <pc:chgData name="Palit, Tapti" userId="dec6fbcd-7598-406a-8cbf-504d4a3bac15" providerId="ADAL" clId="{ECD42228-5B96-4A72-B268-C46DF994E6B7}" dt="2024-01-30T16:44:36.540" v="92677" actId="47"/>
        <pc:sldMkLst>
          <pc:docMk/>
          <pc:sldMk cId="722196795" sldId="1114"/>
        </pc:sldMkLst>
        <pc:spChg chg="del">
          <ac:chgData name="Palit, Tapti" userId="dec6fbcd-7598-406a-8cbf-504d4a3bac15" providerId="ADAL" clId="{ECD42228-5B96-4A72-B268-C46DF994E6B7}" dt="2024-01-29T14:31:02.290" v="78468" actId="700"/>
          <ac:spMkLst>
            <pc:docMk/>
            <pc:sldMk cId="722196795" sldId="1114"/>
            <ac:spMk id="2" creationId="{4A8BF39C-CDFE-4E14-DD85-263432F85CF0}"/>
          </ac:spMkLst>
        </pc:spChg>
        <pc:spChg chg="del mod ord">
          <ac:chgData name="Palit, Tapti" userId="dec6fbcd-7598-406a-8cbf-504d4a3bac15" providerId="ADAL" clId="{ECD42228-5B96-4A72-B268-C46DF994E6B7}" dt="2024-01-29T14:31:02.290" v="78468" actId="700"/>
          <ac:spMkLst>
            <pc:docMk/>
            <pc:sldMk cId="722196795" sldId="1114"/>
            <ac:spMk id="3" creationId="{F07454B3-3BFA-CBE9-3357-4DAB144CEE9C}"/>
          </ac:spMkLst>
        </pc:spChg>
        <pc:spChg chg="mod ord">
          <ac:chgData name="Palit, Tapti" userId="dec6fbcd-7598-406a-8cbf-504d4a3bac15" providerId="ADAL" clId="{ECD42228-5B96-4A72-B268-C46DF994E6B7}" dt="2024-01-29T14:31:02.290" v="78468" actId="700"/>
          <ac:spMkLst>
            <pc:docMk/>
            <pc:sldMk cId="722196795" sldId="1114"/>
            <ac:spMk id="4" creationId="{EB6864D2-D1FF-B884-73F1-AFBD00F85EFF}"/>
          </ac:spMkLst>
        </pc:spChg>
        <pc:spChg chg="del">
          <ac:chgData name="Palit, Tapti" userId="dec6fbcd-7598-406a-8cbf-504d4a3bac15" providerId="ADAL" clId="{ECD42228-5B96-4A72-B268-C46DF994E6B7}" dt="2024-01-29T14:31:02.290" v="78468" actId="700"/>
          <ac:spMkLst>
            <pc:docMk/>
            <pc:sldMk cId="722196795" sldId="1114"/>
            <ac:spMk id="5" creationId="{DEC40A6A-DD81-1305-3E4D-142878017510}"/>
          </ac:spMkLst>
        </pc:spChg>
        <pc:spChg chg="add mod ord">
          <ac:chgData name="Palit, Tapti" userId="dec6fbcd-7598-406a-8cbf-504d4a3bac15" providerId="ADAL" clId="{ECD42228-5B96-4A72-B268-C46DF994E6B7}" dt="2024-01-30T16:43:59.800" v="92645" actId="21"/>
          <ac:spMkLst>
            <pc:docMk/>
            <pc:sldMk cId="722196795" sldId="1114"/>
            <ac:spMk id="6" creationId="{518EEBA6-1030-3F54-3D7A-952E19D785FD}"/>
          </ac:spMkLst>
        </pc:spChg>
      </pc:sldChg>
      <pc:sldChg chg="addSp delSp modSp add mod modNotesTx">
        <pc:chgData name="Palit, Tapti" userId="dec6fbcd-7598-406a-8cbf-504d4a3bac15" providerId="ADAL" clId="{ECD42228-5B96-4A72-B268-C46DF994E6B7}" dt="2024-02-13T13:17:04.438" v="115922" actId="20577"/>
        <pc:sldMkLst>
          <pc:docMk/>
          <pc:sldMk cId="152220018" sldId="1115"/>
        </pc:sldMkLst>
        <pc:spChg chg="add mod">
          <ac:chgData name="Palit, Tapti" userId="dec6fbcd-7598-406a-8cbf-504d4a3bac15" providerId="ADAL" clId="{ECD42228-5B96-4A72-B268-C46DF994E6B7}" dt="2024-01-30T21:16:27.582" v="94839" actId="1076"/>
          <ac:spMkLst>
            <pc:docMk/>
            <pc:sldMk cId="152220018" sldId="1115"/>
            <ac:spMk id="5" creationId="{B6A5DFA7-15D4-5DE4-04DA-733642AAD6B2}"/>
          </ac:spMkLst>
        </pc:spChg>
        <pc:spChg chg="add del mod">
          <ac:chgData name="Palit, Tapti" userId="dec6fbcd-7598-406a-8cbf-504d4a3bac15" providerId="ADAL" clId="{ECD42228-5B96-4A72-B268-C46DF994E6B7}" dt="2024-01-29T14:33:13.864" v="78675" actId="478"/>
          <ac:spMkLst>
            <pc:docMk/>
            <pc:sldMk cId="152220018" sldId="1115"/>
            <ac:spMk id="6" creationId="{267C5568-B419-CB3A-EDDA-100B5B5E8493}"/>
          </ac:spMkLst>
        </pc:spChg>
        <pc:spChg chg="add del">
          <ac:chgData name="Palit, Tapti" userId="dec6fbcd-7598-406a-8cbf-504d4a3bac15" providerId="ADAL" clId="{ECD42228-5B96-4A72-B268-C46DF994E6B7}" dt="2024-01-29T14:33:13.864" v="78675" actId="478"/>
          <ac:spMkLst>
            <pc:docMk/>
            <pc:sldMk cId="152220018" sldId="1115"/>
            <ac:spMk id="7" creationId="{46D55653-ADD8-DAB0-F2D2-95E801690464}"/>
          </ac:spMkLst>
        </pc:spChg>
        <pc:graphicFrameChg chg="mod">
          <ac:chgData name="Palit, Tapti" userId="dec6fbcd-7598-406a-8cbf-504d4a3bac15" providerId="ADAL" clId="{ECD42228-5B96-4A72-B268-C46DF994E6B7}" dt="2024-02-11T14:45:16.643" v="109892" actId="20577"/>
          <ac:graphicFrameMkLst>
            <pc:docMk/>
            <pc:sldMk cId="152220018" sldId="1115"/>
            <ac:graphicFrameMk id="13" creationId="{8AD63073-F432-BE5C-FFCC-6F13270A901F}"/>
          </ac:graphicFrameMkLst>
        </pc:graphicFrameChg>
      </pc:sldChg>
      <pc:sldChg chg="addSp modSp add mod modNotesTx">
        <pc:chgData name="Palit, Tapti" userId="dec6fbcd-7598-406a-8cbf-504d4a3bac15" providerId="ADAL" clId="{ECD42228-5B96-4A72-B268-C46DF994E6B7}" dt="2024-02-12T19:44:10.877" v="112946" actId="20577"/>
        <pc:sldMkLst>
          <pc:docMk/>
          <pc:sldMk cId="101936852" sldId="1116"/>
        </pc:sldMkLst>
        <pc:spChg chg="add mod">
          <ac:chgData name="Palit, Tapti" userId="dec6fbcd-7598-406a-8cbf-504d4a3bac15" providerId="ADAL" clId="{ECD42228-5B96-4A72-B268-C46DF994E6B7}" dt="2024-01-30T14:29:16.910" v="91384" actId="1076"/>
          <ac:spMkLst>
            <pc:docMk/>
            <pc:sldMk cId="101936852" sldId="1116"/>
            <ac:spMk id="3" creationId="{7471DFD3-F215-BE54-5E7F-80438B23B8DF}"/>
          </ac:spMkLst>
        </pc:spChg>
        <pc:spChg chg="mod">
          <ac:chgData name="Palit, Tapti" userId="dec6fbcd-7598-406a-8cbf-504d4a3bac15" providerId="ADAL" clId="{ECD42228-5B96-4A72-B268-C46DF994E6B7}" dt="2024-01-29T16:22:11.885" v="79961" actId="20577"/>
          <ac:spMkLst>
            <pc:docMk/>
            <pc:sldMk cId="101936852" sldId="1116"/>
            <ac:spMk id="6" creationId="{62E4901C-C217-DD54-593C-0E523C998F49}"/>
          </ac:spMkLst>
        </pc:spChg>
        <pc:spChg chg="mod">
          <ac:chgData name="Palit, Tapti" userId="dec6fbcd-7598-406a-8cbf-504d4a3bac15" providerId="ADAL" clId="{ECD42228-5B96-4A72-B268-C46DF994E6B7}" dt="2024-02-12T19:44:10.877" v="112946" actId="20577"/>
          <ac:spMkLst>
            <pc:docMk/>
            <pc:sldMk cId="101936852" sldId="1116"/>
            <ac:spMk id="7" creationId="{F6DAE43A-F91E-1C9B-002B-6DADFDE55F0A}"/>
          </ac:spMkLst>
        </pc:spChg>
        <pc:picChg chg="add mod">
          <ac:chgData name="Palit, Tapti" userId="dec6fbcd-7598-406a-8cbf-504d4a3bac15" providerId="ADAL" clId="{ECD42228-5B96-4A72-B268-C46DF994E6B7}" dt="2024-01-30T14:32:29.242" v="91394" actId="1076"/>
          <ac:picMkLst>
            <pc:docMk/>
            <pc:sldMk cId="101936852" sldId="1116"/>
            <ac:picMk id="5" creationId="{429A9D2F-EC8D-897D-462D-57AC6E50AE75}"/>
          </ac:picMkLst>
        </pc:picChg>
      </pc:sldChg>
      <pc:sldChg chg="addSp delSp modSp add mod modAnim modNotesTx">
        <pc:chgData name="Palit, Tapti" userId="dec6fbcd-7598-406a-8cbf-504d4a3bac15" providerId="ADAL" clId="{ECD42228-5B96-4A72-B268-C46DF994E6B7}" dt="2024-02-12T20:01:01.733" v="113039" actId="6549"/>
        <pc:sldMkLst>
          <pc:docMk/>
          <pc:sldMk cId="2035366857" sldId="1117"/>
        </pc:sldMkLst>
        <pc:spChg chg="mod">
          <ac:chgData name="Palit, Tapti" userId="dec6fbcd-7598-406a-8cbf-504d4a3bac15" providerId="ADAL" clId="{ECD42228-5B96-4A72-B268-C46DF994E6B7}" dt="2024-02-12T20:01:01.733" v="113039" actId="6549"/>
          <ac:spMkLst>
            <pc:docMk/>
            <pc:sldMk cId="2035366857" sldId="1117"/>
            <ac:spMk id="2" creationId="{C3C46814-2A6F-41B6-904E-8EDDD855207C}"/>
          </ac:spMkLst>
        </pc:spChg>
        <pc:spChg chg="add mod">
          <ac:chgData name="Palit, Tapti" userId="dec6fbcd-7598-406a-8cbf-504d4a3bac15" providerId="ADAL" clId="{ECD42228-5B96-4A72-B268-C46DF994E6B7}" dt="2024-01-29T16:41:06.598" v="80924"/>
          <ac:spMkLst>
            <pc:docMk/>
            <pc:sldMk cId="2035366857" sldId="1117"/>
            <ac:spMk id="3" creationId="{87849628-F0C8-09CF-091D-695318C5EA49}"/>
          </ac:spMkLst>
        </pc:spChg>
        <pc:spChg chg="add mod">
          <ac:chgData name="Palit, Tapti" userId="dec6fbcd-7598-406a-8cbf-504d4a3bac15" providerId="ADAL" clId="{ECD42228-5B96-4A72-B268-C46DF994E6B7}" dt="2024-01-30T15:47:16.379" v="91920"/>
          <ac:spMkLst>
            <pc:docMk/>
            <pc:sldMk cId="2035366857" sldId="1117"/>
            <ac:spMk id="5" creationId="{984B6FD9-D630-114D-679A-F78998DD9FF8}"/>
          </ac:spMkLst>
        </pc:spChg>
        <pc:spChg chg="del">
          <ac:chgData name="Palit, Tapti" userId="dec6fbcd-7598-406a-8cbf-504d4a3bac15" providerId="ADAL" clId="{ECD42228-5B96-4A72-B268-C46DF994E6B7}" dt="2024-01-29T16:40:37.466" v="80920" actId="478"/>
          <ac:spMkLst>
            <pc:docMk/>
            <pc:sldMk cId="2035366857" sldId="1117"/>
            <ac:spMk id="5" creationId="{C265635E-A358-D68F-85CE-F13ED997E94D}"/>
          </ac:spMkLst>
        </pc:spChg>
        <pc:spChg chg="del">
          <ac:chgData name="Palit, Tapti" userId="dec6fbcd-7598-406a-8cbf-504d4a3bac15" providerId="ADAL" clId="{ECD42228-5B96-4A72-B268-C46DF994E6B7}" dt="2024-01-29T16:40:40.162" v="80921" actId="478"/>
          <ac:spMkLst>
            <pc:docMk/>
            <pc:sldMk cId="2035366857" sldId="1117"/>
            <ac:spMk id="6" creationId="{3D25321B-C25D-9CB0-EADC-7219DDAD505D}"/>
          </ac:spMkLst>
        </pc:spChg>
        <pc:spChg chg="mod">
          <ac:chgData name="Palit, Tapti" userId="dec6fbcd-7598-406a-8cbf-504d4a3bac15" providerId="ADAL" clId="{ECD42228-5B96-4A72-B268-C46DF994E6B7}" dt="2024-01-29T16:41:14.806" v="80926" actId="20577"/>
          <ac:spMkLst>
            <pc:docMk/>
            <pc:sldMk cId="2035366857" sldId="1117"/>
            <ac:spMk id="8" creationId="{44EDCAB2-9584-52B6-E584-745069BDD665}"/>
          </ac:spMkLst>
        </pc:spChg>
        <pc:spChg chg="mod">
          <ac:chgData name="Palit, Tapti" userId="dec6fbcd-7598-406a-8cbf-504d4a3bac15" providerId="ADAL" clId="{ECD42228-5B96-4A72-B268-C46DF994E6B7}" dt="2024-01-30T15:47:24.549" v="91922" actId="207"/>
          <ac:spMkLst>
            <pc:docMk/>
            <pc:sldMk cId="2035366857" sldId="1117"/>
            <ac:spMk id="9" creationId="{102DCD12-7BCA-9412-91DD-88B2C053F109}"/>
          </ac:spMkLst>
        </pc:spChg>
        <pc:spChg chg="mod">
          <ac:chgData name="Palit, Tapti" userId="dec6fbcd-7598-406a-8cbf-504d4a3bac15" providerId="ADAL" clId="{ECD42228-5B96-4A72-B268-C46DF994E6B7}" dt="2024-02-07T03:03:51.577" v="100011" actId="20577"/>
          <ac:spMkLst>
            <pc:docMk/>
            <pc:sldMk cId="2035366857" sldId="1117"/>
            <ac:spMk id="14" creationId="{A19E8EDF-6681-42C8-AB61-DCACB7B7EEB5}"/>
          </ac:spMkLst>
        </pc:spChg>
        <pc:spChg chg="add mod">
          <ac:chgData name="Palit, Tapti" userId="dec6fbcd-7598-406a-8cbf-504d4a3bac15" providerId="ADAL" clId="{ECD42228-5B96-4A72-B268-C46DF994E6B7}" dt="2024-01-29T16:41:06.598" v="80924"/>
          <ac:spMkLst>
            <pc:docMk/>
            <pc:sldMk cId="2035366857" sldId="1117"/>
            <ac:spMk id="15" creationId="{F15DF9B3-054C-3DDD-9649-6972C84F976F}"/>
          </ac:spMkLst>
        </pc:spChg>
        <pc:spChg chg="add mod">
          <ac:chgData name="Palit, Tapti" userId="dec6fbcd-7598-406a-8cbf-504d4a3bac15" providerId="ADAL" clId="{ECD42228-5B96-4A72-B268-C46DF994E6B7}" dt="2024-01-29T16:41:06.598" v="80924"/>
          <ac:spMkLst>
            <pc:docMk/>
            <pc:sldMk cId="2035366857" sldId="1117"/>
            <ac:spMk id="16" creationId="{D00FC4C0-8320-E098-1BB4-21C50BF7FD0D}"/>
          </ac:spMkLst>
        </pc:spChg>
        <pc:spChg chg="add mod">
          <ac:chgData name="Palit, Tapti" userId="dec6fbcd-7598-406a-8cbf-504d4a3bac15" providerId="ADAL" clId="{ECD42228-5B96-4A72-B268-C46DF994E6B7}" dt="2024-01-29T16:41:06.598" v="80924"/>
          <ac:spMkLst>
            <pc:docMk/>
            <pc:sldMk cId="2035366857" sldId="1117"/>
            <ac:spMk id="17" creationId="{8DA6F574-2B45-7C64-8503-00E5C5718D24}"/>
          </ac:spMkLst>
        </pc:spChg>
        <pc:spChg chg="add mod">
          <ac:chgData name="Palit, Tapti" userId="dec6fbcd-7598-406a-8cbf-504d4a3bac15" providerId="ADAL" clId="{ECD42228-5B96-4A72-B268-C46DF994E6B7}" dt="2024-01-29T16:41:06.598" v="80924"/>
          <ac:spMkLst>
            <pc:docMk/>
            <pc:sldMk cId="2035366857" sldId="1117"/>
            <ac:spMk id="18" creationId="{E3FA74C3-5F45-566E-8190-BC2F1B7B842A}"/>
          </ac:spMkLst>
        </pc:spChg>
        <pc:spChg chg="add mod">
          <ac:chgData name="Palit, Tapti" userId="dec6fbcd-7598-406a-8cbf-504d4a3bac15" providerId="ADAL" clId="{ECD42228-5B96-4A72-B268-C46DF994E6B7}" dt="2024-01-29T16:41:06.598" v="80924"/>
          <ac:spMkLst>
            <pc:docMk/>
            <pc:sldMk cId="2035366857" sldId="1117"/>
            <ac:spMk id="19" creationId="{6204BA7B-6543-CE40-68F5-2A619EA429E3}"/>
          </ac:spMkLst>
        </pc:spChg>
        <pc:spChg chg="add mod">
          <ac:chgData name="Palit, Tapti" userId="dec6fbcd-7598-406a-8cbf-504d4a3bac15" providerId="ADAL" clId="{ECD42228-5B96-4A72-B268-C46DF994E6B7}" dt="2024-01-29T16:41:06.598" v="80924"/>
          <ac:spMkLst>
            <pc:docMk/>
            <pc:sldMk cId="2035366857" sldId="1117"/>
            <ac:spMk id="20" creationId="{D1C8C079-B048-B4BC-8EE2-CCE2F85378D2}"/>
          </ac:spMkLst>
        </pc:spChg>
        <pc:spChg chg="add mod">
          <ac:chgData name="Palit, Tapti" userId="dec6fbcd-7598-406a-8cbf-504d4a3bac15" providerId="ADAL" clId="{ECD42228-5B96-4A72-B268-C46DF994E6B7}" dt="2024-01-29T16:41:06.598" v="80924"/>
          <ac:spMkLst>
            <pc:docMk/>
            <pc:sldMk cId="2035366857" sldId="1117"/>
            <ac:spMk id="21" creationId="{BEF419A3-D81C-1642-8E33-3C504BB51AEE}"/>
          </ac:spMkLst>
        </pc:spChg>
        <pc:spChg chg="add mod">
          <ac:chgData name="Palit, Tapti" userId="dec6fbcd-7598-406a-8cbf-504d4a3bac15" providerId="ADAL" clId="{ECD42228-5B96-4A72-B268-C46DF994E6B7}" dt="2024-01-29T16:41:06.598" v="80924"/>
          <ac:spMkLst>
            <pc:docMk/>
            <pc:sldMk cId="2035366857" sldId="1117"/>
            <ac:spMk id="22" creationId="{3FD8C058-A903-1616-6D7F-8EBF05604E74}"/>
          </ac:spMkLst>
        </pc:spChg>
        <pc:spChg chg="add mod">
          <ac:chgData name="Palit, Tapti" userId="dec6fbcd-7598-406a-8cbf-504d4a3bac15" providerId="ADAL" clId="{ECD42228-5B96-4A72-B268-C46DF994E6B7}" dt="2024-01-29T16:41:06.598" v="80924"/>
          <ac:spMkLst>
            <pc:docMk/>
            <pc:sldMk cId="2035366857" sldId="1117"/>
            <ac:spMk id="23" creationId="{2499A41C-9067-77BB-F3ED-A3F04BF3727E}"/>
          </ac:spMkLst>
        </pc:spChg>
        <pc:spChg chg="add mod">
          <ac:chgData name="Palit, Tapti" userId="dec6fbcd-7598-406a-8cbf-504d4a3bac15" providerId="ADAL" clId="{ECD42228-5B96-4A72-B268-C46DF994E6B7}" dt="2024-01-29T16:41:06.598" v="80924"/>
          <ac:spMkLst>
            <pc:docMk/>
            <pc:sldMk cId="2035366857" sldId="1117"/>
            <ac:spMk id="24" creationId="{1B361F22-9658-A33C-8FF0-A84D75173A55}"/>
          </ac:spMkLst>
        </pc:spChg>
        <pc:spChg chg="add mod">
          <ac:chgData name="Palit, Tapti" userId="dec6fbcd-7598-406a-8cbf-504d4a3bac15" providerId="ADAL" clId="{ECD42228-5B96-4A72-B268-C46DF994E6B7}" dt="2024-01-29T16:41:06.598" v="80924"/>
          <ac:spMkLst>
            <pc:docMk/>
            <pc:sldMk cId="2035366857" sldId="1117"/>
            <ac:spMk id="25" creationId="{B35240B4-7929-5F34-1BDF-DBED96C7115C}"/>
          </ac:spMkLst>
        </pc:spChg>
        <pc:spChg chg="add mod">
          <ac:chgData name="Palit, Tapti" userId="dec6fbcd-7598-406a-8cbf-504d4a3bac15" providerId="ADAL" clId="{ECD42228-5B96-4A72-B268-C46DF994E6B7}" dt="2024-01-29T16:41:06.598" v="80924"/>
          <ac:spMkLst>
            <pc:docMk/>
            <pc:sldMk cId="2035366857" sldId="1117"/>
            <ac:spMk id="26" creationId="{0BB536CE-BF98-157D-61C7-87CF3D28ED9A}"/>
          </ac:spMkLst>
        </pc:spChg>
        <pc:spChg chg="add mod">
          <ac:chgData name="Palit, Tapti" userId="dec6fbcd-7598-406a-8cbf-504d4a3bac15" providerId="ADAL" clId="{ECD42228-5B96-4A72-B268-C46DF994E6B7}" dt="2024-01-29T16:41:06.598" v="80924"/>
          <ac:spMkLst>
            <pc:docMk/>
            <pc:sldMk cId="2035366857" sldId="1117"/>
            <ac:spMk id="27" creationId="{6314F91B-3293-3EBD-9B9F-67285B225F23}"/>
          </ac:spMkLst>
        </pc:spChg>
        <pc:spChg chg="add mod">
          <ac:chgData name="Palit, Tapti" userId="dec6fbcd-7598-406a-8cbf-504d4a3bac15" providerId="ADAL" clId="{ECD42228-5B96-4A72-B268-C46DF994E6B7}" dt="2024-01-29T16:41:06.598" v="80924"/>
          <ac:spMkLst>
            <pc:docMk/>
            <pc:sldMk cId="2035366857" sldId="1117"/>
            <ac:spMk id="28" creationId="{D93BC563-1E66-D748-C54F-596C37931408}"/>
          </ac:spMkLst>
        </pc:spChg>
        <pc:spChg chg="add mod">
          <ac:chgData name="Palit, Tapti" userId="dec6fbcd-7598-406a-8cbf-504d4a3bac15" providerId="ADAL" clId="{ECD42228-5B96-4A72-B268-C46DF994E6B7}" dt="2024-01-29T16:41:06.598" v="80924"/>
          <ac:spMkLst>
            <pc:docMk/>
            <pc:sldMk cId="2035366857" sldId="1117"/>
            <ac:spMk id="29" creationId="{FDE0358E-7FFB-567D-1A2D-7A8F3A4DC675}"/>
          </ac:spMkLst>
        </pc:spChg>
        <pc:spChg chg="add mod">
          <ac:chgData name="Palit, Tapti" userId="dec6fbcd-7598-406a-8cbf-504d4a3bac15" providerId="ADAL" clId="{ECD42228-5B96-4A72-B268-C46DF994E6B7}" dt="2024-01-29T16:41:06.598" v="80924"/>
          <ac:spMkLst>
            <pc:docMk/>
            <pc:sldMk cId="2035366857" sldId="1117"/>
            <ac:spMk id="31" creationId="{0B534233-6F97-E181-53E7-CC999EE05B7E}"/>
          </ac:spMkLst>
        </pc:spChg>
        <pc:spChg chg="add mod">
          <ac:chgData name="Palit, Tapti" userId="dec6fbcd-7598-406a-8cbf-504d4a3bac15" providerId="ADAL" clId="{ECD42228-5B96-4A72-B268-C46DF994E6B7}" dt="2024-01-29T16:41:06.598" v="80924"/>
          <ac:spMkLst>
            <pc:docMk/>
            <pc:sldMk cId="2035366857" sldId="1117"/>
            <ac:spMk id="33" creationId="{D06FDAC4-DEFD-0D67-173C-5E38EFE0B9A1}"/>
          </ac:spMkLst>
        </pc:spChg>
        <pc:spChg chg="add mod">
          <ac:chgData name="Palit, Tapti" userId="dec6fbcd-7598-406a-8cbf-504d4a3bac15" providerId="ADAL" clId="{ECD42228-5B96-4A72-B268-C46DF994E6B7}" dt="2024-01-29T16:41:06.598" v="80924"/>
          <ac:spMkLst>
            <pc:docMk/>
            <pc:sldMk cId="2035366857" sldId="1117"/>
            <ac:spMk id="34" creationId="{70085623-9C92-2F43-0B8F-E06D3D72382A}"/>
          </ac:spMkLst>
        </pc:spChg>
        <pc:spChg chg="add mod">
          <ac:chgData name="Palit, Tapti" userId="dec6fbcd-7598-406a-8cbf-504d4a3bac15" providerId="ADAL" clId="{ECD42228-5B96-4A72-B268-C46DF994E6B7}" dt="2024-01-30T15:47:16.379" v="91920"/>
          <ac:spMkLst>
            <pc:docMk/>
            <pc:sldMk cId="2035366857" sldId="1117"/>
            <ac:spMk id="35" creationId="{B90DC011-56D6-D7E4-2D59-4F687E2D8286}"/>
          </ac:spMkLst>
        </pc:spChg>
        <pc:spChg chg="add del mod">
          <ac:chgData name="Palit, Tapti" userId="dec6fbcd-7598-406a-8cbf-504d4a3bac15" providerId="ADAL" clId="{ECD42228-5B96-4A72-B268-C46DF994E6B7}" dt="2024-02-09T04:47:12.203" v="104516" actId="478"/>
          <ac:spMkLst>
            <pc:docMk/>
            <pc:sldMk cId="2035366857" sldId="1117"/>
            <ac:spMk id="37" creationId="{8B932BE5-6FD1-2458-4299-DD8CEB538DB6}"/>
          </ac:spMkLst>
        </pc:spChg>
        <pc:spChg chg="add del mod">
          <ac:chgData name="Palit, Tapti" userId="dec6fbcd-7598-406a-8cbf-504d4a3bac15" providerId="ADAL" clId="{ECD42228-5B96-4A72-B268-C46DF994E6B7}" dt="2024-02-09T04:47:15.190" v="104517" actId="478"/>
          <ac:spMkLst>
            <pc:docMk/>
            <pc:sldMk cId="2035366857" sldId="1117"/>
            <ac:spMk id="38" creationId="{26488FEF-0EA3-3F39-447A-92F4269CEB34}"/>
          </ac:spMkLst>
        </pc:spChg>
        <pc:picChg chg="add mod">
          <ac:chgData name="Palit, Tapti" userId="dec6fbcd-7598-406a-8cbf-504d4a3bac15" providerId="ADAL" clId="{ECD42228-5B96-4A72-B268-C46DF994E6B7}" dt="2024-01-30T15:47:16.379" v="91920"/>
          <ac:picMkLst>
            <pc:docMk/>
            <pc:sldMk cId="2035366857" sldId="1117"/>
            <ac:picMk id="6" creationId="{691916C8-3016-8D59-3D8A-B8665DB419E3}"/>
          </ac:picMkLst>
        </pc:picChg>
        <pc:picChg chg="add mod">
          <ac:chgData name="Palit, Tapti" userId="dec6fbcd-7598-406a-8cbf-504d4a3bac15" providerId="ADAL" clId="{ECD42228-5B96-4A72-B268-C46DF994E6B7}" dt="2024-01-30T15:47:16.379" v="91920"/>
          <ac:picMkLst>
            <pc:docMk/>
            <pc:sldMk cId="2035366857" sldId="1117"/>
            <ac:picMk id="36" creationId="{7CEBA119-5593-6FEB-7877-A59CBD4BD9BD}"/>
          </ac:picMkLst>
        </pc:picChg>
        <pc:cxnChg chg="add mod">
          <ac:chgData name="Palit, Tapti" userId="dec6fbcd-7598-406a-8cbf-504d4a3bac15" providerId="ADAL" clId="{ECD42228-5B96-4A72-B268-C46DF994E6B7}" dt="2024-01-29T16:41:06.598" v="80924"/>
          <ac:cxnSpMkLst>
            <pc:docMk/>
            <pc:sldMk cId="2035366857" sldId="1117"/>
            <ac:cxnSpMk id="7" creationId="{9ABF00C0-1B45-0BB2-7BD2-10B1AEDE7794}"/>
          </ac:cxnSpMkLst>
        </pc:cxnChg>
        <pc:cxnChg chg="add mod">
          <ac:chgData name="Palit, Tapti" userId="dec6fbcd-7598-406a-8cbf-504d4a3bac15" providerId="ADAL" clId="{ECD42228-5B96-4A72-B268-C46DF994E6B7}" dt="2024-01-29T16:41:06.598" v="80924"/>
          <ac:cxnSpMkLst>
            <pc:docMk/>
            <pc:sldMk cId="2035366857" sldId="1117"/>
            <ac:cxnSpMk id="10" creationId="{063FCB0F-86A8-2380-D293-0A466EBCA0F0}"/>
          </ac:cxnSpMkLst>
        </pc:cxnChg>
        <pc:cxnChg chg="add mod">
          <ac:chgData name="Palit, Tapti" userId="dec6fbcd-7598-406a-8cbf-504d4a3bac15" providerId="ADAL" clId="{ECD42228-5B96-4A72-B268-C46DF994E6B7}" dt="2024-01-29T16:41:06.598" v="80924"/>
          <ac:cxnSpMkLst>
            <pc:docMk/>
            <pc:sldMk cId="2035366857" sldId="1117"/>
            <ac:cxnSpMk id="11" creationId="{5DD75200-D877-F3CD-0837-DCD2F458D1B8}"/>
          </ac:cxnSpMkLst>
        </pc:cxnChg>
        <pc:cxnChg chg="add mod">
          <ac:chgData name="Palit, Tapti" userId="dec6fbcd-7598-406a-8cbf-504d4a3bac15" providerId="ADAL" clId="{ECD42228-5B96-4A72-B268-C46DF994E6B7}" dt="2024-01-29T16:41:06.598" v="80924"/>
          <ac:cxnSpMkLst>
            <pc:docMk/>
            <pc:sldMk cId="2035366857" sldId="1117"/>
            <ac:cxnSpMk id="12" creationId="{7A51912A-0F92-69FA-673A-53714D640A0F}"/>
          </ac:cxnSpMkLst>
        </pc:cxnChg>
        <pc:cxnChg chg="add mod">
          <ac:chgData name="Palit, Tapti" userId="dec6fbcd-7598-406a-8cbf-504d4a3bac15" providerId="ADAL" clId="{ECD42228-5B96-4A72-B268-C46DF994E6B7}" dt="2024-01-29T16:41:06.598" v="80924"/>
          <ac:cxnSpMkLst>
            <pc:docMk/>
            <pc:sldMk cId="2035366857" sldId="1117"/>
            <ac:cxnSpMk id="13" creationId="{33465E6C-E237-6568-B5C2-093C6191FCC0}"/>
          </ac:cxnSpMkLst>
        </pc:cxnChg>
        <pc:cxnChg chg="add mod">
          <ac:chgData name="Palit, Tapti" userId="dec6fbcd-7598-406a-8cbf-504d4a3bac15" providerId="ADAL" clId="{ECD42228-5B96-4A72-B268-C46DF994E6B7}" dt="2024-01-29T16:41:06.598" v="80924"/>
          <ac:cxnSpMkLst>
            <pc:docMk/>
            <pc:sldMk cId="2035366857" sldId="1117"/>
            <ac:cxnSpMk id="30" creationId="{5C31C089-018B-0786-4EC5-EC05C6B6A96E}"/>
          </ac:cxnSpMkLst>
        </pc:cxnChg>
        <pc:cxnChg chg="add mod">
          <ac:chgData name="Palit, Tapti" userId="dec6fbcd-7598-406a-8cbf-504d4a3bac15" providerId="ADAL" clId="{ECD42228-5B96-4A72-B268-C46DF994E6B7}" dt="2024-01-29T16:41:06.598" v="80924"/>
          <ac:cxnSpMkLst>
            <pc:docMk/>
            <pc:sldMk cId="2035366857" sldId="1117"/>
            <ac:cxnSpMk id="32" creationId="{376AEA8A-0A9C-8C7D-9BC2-C2D157128023}"/>
          </ac:cxnSpMkLst>
        </pc:cxnChg>
      </pc:sldChg>
      <pc:sldChg chg="add del">
        <pc:chgData name="Palit, Tapti" userId="dec6fbcd-7598-406a-8cbf-504d4a3bac15" providerId="ADAL" clId="{ECD42228-5B96-4A72-B268-C46DF994E6B7}" dt="2024-01-29T16:40:18.547" v="80918" actId="47"/>
        <pc:sldMkLst>
          <pc:docMk/>
          <pc:sldMk cId="3657844509" sldId="1117"/>
        </pc:sldMkLst>
      </pc:sldChg>
      <pc:sldChg chg="addSp delSp modSp add del mod modAnim addCm chgLayout modNotesTx">
        <pc:chgData name="Palit, Tapti" userId="dec6fbcd-7598-406a-8cbf-504d4a3bac15" providerId="ADAL" clId="{ECD42228-5B96-4A72-B268-C46DF994E6B7}" dt="2024-02-11T17:49:16.699" v="110372" actId="2696"/>
        <pc:sldMkLst>
          <pc:docMk/>
          <pc:sldMk cId="1937015687" sldId="1118"/>
        </pc:sldMkLst>
        <pc:spChg chg="mod ord">
          <ac:chgData name="Palit, Tapti" userId="dec6fbcd-7598-406a-8cbf-504d4a3bac15" providerId="ADAL" clId="{ECD42228-5B96-4A72-B268-C46DF994E6B7}" dt="2024-01-29T16:46:13.304" v="81133" actId="700"/>
          <ac:spMkLst>
            <pc:docMk/>
            <pc:sldMk cId="1937015687" sldId="1118"/>
            <ac:spMk id="2" creationId="{72255B09-C652-86B4-3A5C-C987FF2F36D4}"/>
          </ac:spMkLst>
        </pc:spChg>
        <pc:spChg chg="mod ord">
          <ac:chgData name="Palit, Tapti" userId="dec6fbcd-7598-406a-8cbf-504d4a3bac15" providerId="ADAL" clId="{ECD42228-5B96-4A72-B268-C46DF994E6B7}" dt="2024-02-11T15:26:16.930" v="110369" actId="20577"/>
          <ac:spMkLst>
            <pc:docMk/>
            <pc:sldMk cId="1937015687" sldId="1118"/>
            <ac:spMk id="3" creationId="{323C4707-8358-58C6-2162-E4F42AA7F78D}"/>
          </ac:spMkLst>
        </pc:spChg>
        <pc:spChg chg="add del mod ord">
          <ac:chgData name="Palit, Tapti" userId="dec6fbcd-7598-406a-8cbf-504d4a3bac15" providerId="ADAL" clId="{ECD42228-5B96-4A72-B268-C46DF994E6B7}" dt="2024-01-29T16:46:13.304" v="81133" actId="700"/>
          <ac:spMkLst>
            <pc:docMk/>
            <pc:sldMk cId="1937015687" sldId="1118"/>
            <ac:spMk id="4" creationId="{6D3C78A8-E77F-E399-E109-CE12674DAA3B}"/>
          </ac:spMkLst>
        </pc:spChg>
        <pc:spChg chg="mod">
          <ac:chgData name="Palit, Tapti" userId="dec6fbcd-7598-406a-8cbf-504d4a3bac15" providerId="ADAL" clId="{ECD42228-5B96-4A72-B268-C46DF994E6B7}" dt="2024-02-11T15:08:51.387" v="110310" actId="14100"/>
          <ac:spMkLst>
            <pc:docMk/>
            <pc:sldMk cId="1937015687" sldId="1118"/>
            <ac:spMk id="10" creationId="{F225B689-31D9-CFC7-F94F-6CF19C7B201F}"/>
          </ac:spMkLst>
        </pc:spChg>
        <pc:spChg chg="mod">
          <ac:chgData name="Palit, Tapti" userId="dec6fbcd-7598-406a-8cbf-504d4a3bac15" providerId="ADAL" clId="{ECD42228-5B96-4A72-B268-C46DF994E6B7}" dt="2024-02-11T15:08:07.484" v="110300" actId="1076"/>
          <ac:spMkLst>
            <pc:docMk/>
            <pc:sldMk cId="1937015687" sldId="1118"/>
            <ac:spMk id="12" creationId="{B99E7010-9130-3A35-F2B8-D92EB4C6A96F}"/>
          </ac:spMkLst>
        </pc:spChg>
        <pc:spChg chg="mod">
          <ac:chgData name="Palit, Tapti" userId="dec6fbcd-7598-406a-8cbf-504d4a3bac15" providerId="ADAL" clId="{ECD42228-5B96-4A72-B268-C46DF994E6B7}" dt="2024-02-11T15:07:56.330" v="110298" actId="1076"/>
          <ac:spMkLst>
            <pc:docMk/>
            <pc:sldMk cId="1937015687" sldId="1118"/>
            <ac:spMk id="13" creationId="{E9FF5A50-C798-72DE-F6DB-72DD77DFE6B0}"/>
          </ac:spMkLst>
        </pc:spChg>
        <pc:spChg chg="mod">
          <ac:chgData name="Palit, Tapti" userId="dec6fbcd-7598-406a-8cbf-504d4a3bac15" providerId="ADAL" clId="{ECD42228-5B96-4A72-B268-C46DF994E6B7}" dt="2024-02-11T15:10:06.763" v="110334" actId="14100"/>
          <ac:spMkLst>
            <pc:docMk/>
            <pc:sldMk cId="1937015687" sldId="1118"/>
            <ac:spMk id="15" creationId="{031A9CFC-6DD2-74E0-0FB8-C2F9DF209CFC}"/>
          </ac:spMkLst>
        </pc:spChg>
        <pc:spChg chg="add mod">
          <ac:chgData name="Palit, Tapti" userId="dec6fbcd-7598-406a-8cbf-504d4a3bac15" providerId="ADAL" clId="{ECD42228-5B96-4A72-B268-C46DF994E6B7}" dt="2024-02-11T15:09:07.145" v="110316" actId="1076"/>
          <ac:spMkLst>
            <pc:docMk/>
            <pc:sldMk cId="1937015687" sldId="1118"/>
            <ac:spMk id="25" creationId="{EF1C57C0-3F06-E691-7718-CF1190670894}"/>
          </ac:spMkLst>
        </pc:spChg>
        <pc:spChg chg="mod topLvl">
          <ac:chgData name="Palit, Tapti" userId="dec6fbcd-7598-406a-8cbf-504d4a3bac15" providerId="ADAL" clId="{ECD42228-5B96-4A72-B268-C46DF994E6B7}" dt="2024-02-11T15:10:15.619" v="110335" actId="164"/>
          <ac:spMkLst>
            <pc:docMk/>
            <pc:sldMk cId="1937015687" sldId="1118"/>
            <ac:spMk id="27" creationId="{0A029BF7-D0AB-953F-BC4C-9A194BD949FD}"/>
          </ac:spMkLst>
        </pc:spChg>
        <pc:spChg chg="mod topLvl">
          <ac:chgData name="Palit, Tapti" userId="dec6fbcd-7598-406a-8cbf-504d4a3bac15" providerId="ADAL" clId="{ECD42228-5B96-4A72-B268-C46DF994E6B7}" dt="2024-02-11T15:10:15.619" v="110335" actId="164"/>
          <ac:spMkLst>
            <pc:docMk/>
            <pc:sldMk cId="1937015687" sldId="1118"/>
            <ac:spMk id="28" creationId="{F42191D1-CE77-09D0-04EC-B70B87012E82}"/>
          </ac:spMkLst>
        </pc:spChg>
        <pc:spChg chg="mod topLvl">
          <ac:chgData name="Palit, Tapti" userId="dec6fbcd-7598-406a-8cbf-504d4a3bac15" providerId="ADAL" clId="{ECD42228-5B96-4A72-B268-C46DF994E6B7}" dt="2024-02-11T15:10:15.619" v="110335" actId="164"/>
          <ac:spMkLst>
            <pc:docMk/>
            <pc:sldMk cId="1937015687" sldId="1118"/>
            <ac:spMk id="31" creationId="{4C7AFA93-43F4-BCBF-6122-672852231B3C}"/>
          </ac:spMkLst>
        </pc:spChg>
        <pc:spChg chg="mod">
          <ac:chgData name="Palit, Tapti" userId="dec6fbcd-7598-406a-8cbf-504d4a3bac15" providerId="ADAL" clId="{ECD42228-5B96-4A72-B268-C46DF994E6B7}" dt="2024-02-11T15:09:55.011" v="110331" actId="1076"/>
          <ac:spMkLst>
            <pc:docMk/>
            <pc:sldMk cId="1937015687" sldId="1118"/>
            <ac:spMk id="34" creationId="{B3595EF2-2D8F-8DFA-AD64-9F5462C472EA}"/>
          </ac:spMkLst>
        </pc:spChg>
        <pc:spChg chg="mod topLvl">
          <ac:chgData name="Palit, Tapti" userId="dec6fbcd-7598-406a-8cbf-504d4a3bac15" providerId="ADAL" clId="{ECD42228-5B96-4A72-B268-C46DF994E6B7}" dt="2024-02-11T15:10:15.619" v="110335" actId="164"/>
          <ac:spMkLst>
            <pc:docMk/>
            <pc:sldMk cId="1937015687" sldId="1118"/>
            <ac:spMk id="35" creationId="{CDCFDBD0-801A-4AE6-5A33-CAE9F5EC9467}"/>
          </ac:spMkLst>
        </pc:spChg>
        <pc:spChg chg="add mod">
          <ac:chgData name="Palit, Tapti" userId="dec6fbcd-7598-406a-8cbf-504d4a3bac15" providerId="ADAL" clId="{ECD42228-5B96-4A72-B268-C46DF994E6B7}" dt="2024-02-11T15:10:15.619" v="110335" actId="164"/>
          <ac:spMkLst>
            <pc:docMk/>
            <pc:sldMk cId="1937015687" sldId="1118"/>
            <ac:spMk id="37" creationId="{F5493CD6-F161-0544-99CB-2F1F71E4F738}"/>
          </ac:spMkLst>
        </pc:spChg>
        <pc:spChg chg="del">
          <ac:chgData name="Palit, Tapti" userId="dec6fbcd-7598-406a-8cbf-504d4a3bac15" providerId="ADAL" clId="{ECD42228-5B96-4A72-B268-C46DF994E6B7}" dt="2024-01-29T16:43:46.952" v="80951" actId="478"/>
          <ac:spMkLst>
            <pc:docMk/>
            <pc:sldMk cId="1937015687" sldId="1118"/>
            <ac:spMk id="77" creationId="{787EE70D-5A65-FF46-E74A-321F148D7F85}"/>
          </ac:spMkLst>
        </pc:spChg>
        <pc:spChg chg="del">
          <ac:chgData name="Palit, Tapti" userId="dec6fbcd-7598-406a-8cbf-504d4a3bac15" providerId="ADAL" clId="{ECD42228-5B96-4A72-B268-C46DF994E6B7}" dt="2024-01-29T16:43:46.952" v="80951" actId="478"/>
          <ac:spMkLst>
            <pc:docMk/>
            <pc:sldMk cId="1937015687" sldId="1118"/>
            <ac:spMk id="78" creationId="{6A30B2D1-6111-7F61-1F73-BEE4976A2917}"/>
          </ac:spMkLst>
        </pc:spChg>
        <pc:spChg chg="del">
          <ac:chgData name="Palit, Tapti" userId="dec6fbcd-7598-406a-8cbf-504d4a3bac15" providerId="ADAL" clId="{ECD42228-5B96-4A72-B268-C46DF994E6B7}" dt="2024-01-29T16:43:46.952" v="80951" actId="478"/>
          <ac:spMkLst>
            <pc:docMk/>
            <pc:sldMk cId="1937015687" sldId="1118"/>
            <ac:spMk id="87" creationId="{F0204E75-4C5E-F7C7-8CAF-066FE380941D}"/>
          </ac:spMkLst>
        </pc:spChg>
        <pc:spChg chg="del">
          <ac:chgData name="Palit, Tapti" userId="dec6fbcd-7598-406a-8cbf-504d4a3bac15" providerId="ADAL" clId="{ECD42228-5B96-4A72-B268-C46DF994E6B7}" dt="2024-01-29T16:43:46.952" v="80951" actId="478"/>
          <ac:spMkLst>
            <pc:docMk/>
            <pc:sldMk cId="1937015687" sldId="1118"/>
            <ac:spMk id="89" creationId="{7F283E79-F947-78A7-3ABA-90551D6F6DC9}"/>
          </ac:spMkLst>
        </pc:spChg>
        <pc:spChg chg="del">
          <ac:chgData name="Palit, Tapti" userId="dec6fbcd-7598-406a-8cbf-504d4a3bac15" providerId="ADAL" clId="{ECD42228-5B96-4A72-B268-C46DF994E6B7}" dt="2024-01-29T16:43:46.952" v="80951" actId="478"/>
          <ac:spMkLst>
            <pc:docMk/>
            <pc:sldMk cId="1937015687" sldId="1118"/>
            <ac:spMk id="96" creationId="{68AEEC0B-0C53-93F6-3422-EEAA8D00AB0F}"/>
          </ac:spMkLst>
        </pc:spChg>
        <pc:spChg chg="del">
          <ac:chgData name="Palit, Tapti" userId="dec6fbcd-7598-406a-8cbf-504d4a3bac15" providerId="ADAL" clId="{ECD42228-5B96-4A72-B268-C46DF994E6B7}" dt="2024-01-29T16:43:46.952" v="80951" actId="478"/>
          <ac:spMkLst>
            <pc:docMk/>
            <pc:sldMk cId="1937015687" sldId="1118"/>
            <ac:spMk id="97" creationId="{94250A9F-396F-CC42-2343-1F8F28E16C73}"/>
          </ac:spMkLst>
        </pc:spChg>
        <pc:spChg chg="del">
          <ac:chgData name="Palit, Tapti" userId="dec6fbcd-7598-406a-8cbf-504d4a3bac15" providerId="ADAL" clId="{ECD42228-5B96-4A72-B268-C46DF994E6B7}" dt="2024-01-29T16:43:46.952" v="80951" actId="478"/>
          <ac:spMkLst>
            <pc:docMk/>
            <pc:sldMk cId="1937015687" sldId="1118"/>
            <ac:spMk id="98" creationId="{F4926BF4-4F84-99BF-7127-10C8F111C4C2}"/>
          </ac:spMkLst>
        </pc:spChg>
        <pc:spChg chg="del">
          <ac:chgData name="Palit, Tapti" userId="dec6fbcd-7598-406a-8cbf-504d4a3bac15" providerId="ADAL" clId="{ECD42228-5B96-4A72-B268-C46DF994E6B7}" dt="2024-01-29T16:43:46.952" v="80951" actId="478"/>
          <ac:spMkLst>
            <pc:docMk/>
            <pc:sldMk cId="1937015687" sldId="1118"/>
            <ac:spMk id="99" creationId="{2C60728E-E2CA-BF4E-EC78-412B85E8DF74}"/>
          </ac:spMkLst>
        </pc:spChg>
        <pc:spChg chg="del">
          <ac:chgData name="Palit, Tapti" userId="dec6fbcd-7598-406a-8cbf-504d4a3bac15" providerId="ADAL" clId="{ECD42228-5B96-4A72-B268-C46DF994E6B7}" dt="2024-01-29T16:43:46.952" v="80951" actId="478"/>
          <ac:spMkLst>
            <pc:docMk/>
            <pc:sldMk cId="1937015687" sldId="1118"/>
            <ac:spMk id="103" creationId="{6C7E4519-AFB2-C74A-D408-D91915D60281}"/>
          </ac:spMkLst>
        </pc:spChg>
        <pc:spChg chg="del">
          <ac:chgData name="Palit, Tapti" userId="dec6fbcd-7598-406a-8cbf-504d4a3bac15" providerId="ADAL" clId="{ECD42228-5B96-4A72-B268-C46DF994E6B7}" dt="2024-01-29T16:43:46.952" v="80951" actId="478"/>
          <ac:spMkLst>
            <pc:docMk/>
            <pc:sldMk cId="1937015687" sldId="1118"/>
            <ac:spMk id="104" creationId="{DA47DFD7-B7D7-4A42-EF7D-ABCF3C032269}"/>
          </ac:spMkLst>
        </pc:spChg>
        <pc:spChg chg="del">
          <ac:chgData name="Palit, Tapti" userId="dec6fbcd-7598-406a-8cbf-504d4a3bac15" providerId="ADAL" clId="{ECD42228-5B96-4A72-B268-C46DF994E6B7}" dt="2024-01-29T16:43:46.952" v="80951" actId="478"/>
          <ac:spMkLst>
            <pc:docMk/>
            <pc:sldMk cId="1937015687" sldId="1118"/>
            <ac:spMk id="105" creationId="{CE157EEE-15E2-3608-A05D-08EB11DBAD33}"/>
          </ac:spMkLst>
        </pc:spChg>
        <pc:spChg chg="del">
          <ac:chgData name="Palit, Tapti" userId="dec6fbcd-7598-406a-8cbf-504d4a3bac15" providerId="ADAL" clId="{ECD42228-5B96-4A72-B268-C46DF994E6B7}" dt="2024-01-29T16:43:46.952" v="80951" actId="478"/>
          <ac:spMkLst>
            <pc:docMk/>
            <pc:sldMk cId="1937015687" sldId="1118"/>
            <ac:spMk id="107" creationId="{CAC59AC9-31A9-820F-31F1-983FC6E6BAB1}"/>
          </ac:spMkLst>
        </pc:spChg>
        <pc:spChg chg="del">
          <ac:chgData name="Palit, Tapti" userId="dec6fbcd-7598-406a-8cbf-504d4a3bac15" providerId="ADAL" clId="{ECD42228-5B96-4A72-B268-C46DF994E6B7}" dt="2024-01-29T16:43:46.952" v="80951" actId="478"/>
          <ac:spMkLst>
            <pc:docMk/>
            <pc:sldMk cId="1937015687" sldId="1118"/>
            <ac:spMk id="108" creationId="{AE0B7C96-162A-7983-F7DE-EC5AC0623AC8}"/>
          </ac:spMkLst>
        </pc:spChg>
        <pc:spChg chg="del">
          <ac:chgData name="Palit, Tapti" userId="dec6fbcd-7598-406a-8cbf-504d4a3bac15" providerId="ADAL" clId="{ECD42228-5B96-4A72-B268-C46DF994E6B7}" dt="2024-01-29T16:43:46.952" v="80951" actId="478"/>
          <ac:spMkLst>
            <pc:docMk/>
            <pc:sldMk cId="1937015687" sldId="1118"/>
            <ac:spMk id="110" creationId="{BC232711-1100-962D-EE5F-CAB6B6F40665}"/>
          </ac:spMkLst>
        </pc:spChg>
        <pc:spChg chg="del">
          <ac:chgData name="Palit, Tapti" userId="dec6fbcd-7598-406a-8cbf-504d4a3bac15" providerId="ADAL" clId="{ECD42228-5B96-4A72-B268-C46DF994E6B7}" dt="2024-01-29T16:43:46.952" v="80951" actId="478"/>
          <ac:spMkLst>
            <pc:docMk/>
            <pc:sldMk cId="1937015687" sldId="1118"/>
            <ac:spMk id="114" creationId="{0A6EBDBD-7A0B-B01C-0442-096CEBC3F0D1}"/>
          </ac:spMkLst>
        </pc:spChg>
        <pc:spChg chg="del">
          <ac:chgData name="Palit, Tapti" userId="dec6fbcd-7598-406a-8cbf-504d4a3bac15" providerId="ADAL" clId="{ECD42228-5B96-4A72-B268-C46DF994E6B7}" dt="2024-01-29T16:43:46.952" v="80951" actId="478"/>
          <ac:spMkLst>
            <pc:docMk/>
            <pc:sldMk cId="1937015687" sldId="1118"/>
            <ac:spMk id="117" creationId="{B52D5980-E65C-0CEF-BB92-8C4DAE30B9D7}"/>
          </ac:spMkLst>
        </pc:spChg>
        <pc:spChg chg="del">
          <ac:chgData name="Palit, Tapti" userId="dec6fbcd-7598-406a-8cbf-504d4a3bac15" providerId="ADAL" clId="{ECD42228-5B96-4A72-B268-C46DF994E6B7}" dt="2024-01-29T16:43:46.952" v="80951" actId="478"/>
          <ac:spMkLst>
            <pc:docMk/>
            <pc:sldMk cId="1937015687" sldId="1118"/>
            <ac:spMk id="118" creationId="{A671799D-CDE4-6C38-A10F-1B59A78B0B4A}"/>
          </ac:spMkLst>
        </pc:spChg>
        <pc:spChg chg="del">
          <ac:chgData name="Palit, Tapti" userId="dec6fbcd-7598-406a-8cbf-504d4a3bac15" providerId="ADAL" clId="{ECD42228-5B96-4A72-B268-C46DF994E6B7}" dt="2024-01-29T16:43:46.952" v="80951" actId="478"/>
          <ac:spMkLst>
            <pc:docMk/>
            <pc:sldMk cId="1937015687" sldId="1118"/>
            <ac:spMk id="119" creationId="{CCE6DED6-1059-3A9C-F355-274E6934AB53}"/>
          </ac:spMkLst>
        </pc:spChg>
        <pc:spChg chg="del">
          <ac:chgData name="Palit, Tapti" userId="dec6fbcd-7598-406a-8cbf-504d4a3bac15" providerId="ADAL" clId="{ECD42228-5B96-4A72-B268-C46DF994E6B7}" dt="2024-01-29T16:43:46.952" v="80951" actId="478"/>
          <ac:spMkLst>
            <pc:docMk/>
            <pc:sldMk cId="1937015687" sldId="1118"/>
            <ac:spMk id="120" creationId="{1FBABAE2-129D-59DB-E52A-1901559DC305}"/>
          </ac:spMkLst>
        </pc:spChg>
        <pc:spChg chg="del">
          <ac:chgData name="Palit, Tapti" userId="dec6fbcd-7598-406a-8cbf-504d4a3bac15" providerId="ADAL" clId="{ECD42228-5B96-4A72-B268-C46DF994E6B7}" dt="2024-01-29T16:43:46.952" v="80951" actId="478"/>
          <ac:spMkLst>
            <pc:docMk/>
            <pc:sldMk cId="1937015687" sldId="1118"/>
            <ac:spMk id="121" creationId="{36C14A44-08FE-2DAD-141B-91ED1B59CAD0}"/>
          </ac:spMkLst>
        </pc:spChg>
        <pc:spChg chg="del">
          <ac:chgData name="Palit, Tapti" userId="dec6fbcd-7598-406a-8cbf-504d4a3bac15" providerId="ADAL" clId="{ECD42228-5B96-4A72-B268-C46DF994E6B7}" dt="2024-01-29T16:43:46.952" v="80951" actId="478"/>
          <ac:spMkLst>
            <pc:docMk/>
            <pc:sldMk cId="1937015687" sldId="1118"/>
            <ac:spMk id="122" creationId="{5CCE2D50-73BC-CA4F-FE18-0F1E907B6205}"/>
          </ac:spMkLst>
        </pc:spChg>
        <pc:spChg chg="del">
          <ac:chgData name="Palit, Tapti" userId="dec6fbcd-7598-406a-8cbf-504d4a3bac15" providerId="ADAL" clId="{ECD42228-5B96-4A72-B268-C46DF994E6B7}" dt="2024-01-29T16:43:46.952" v="80951" actId="478"/>
          <ac:spMkLst>
            <pc:docMk/>
            <pc:sldMk cId="1937015687" sldId="1118"/>
            <ac:spMk id="129" creationId="{2B09296F-57CD-EF18-3C9E-704FDBC22131}"/>
          </ac:spMkLst>
        </pc:spChg>
        <pc:spChg chg="del">
          <ac:chgData name="Palit, Tapti" userId="dec6fbcd-7598-406a-8cbf-504d4a3bac15" providerId="ADAL" clId="{ECD42228-5B96-4A72-B268-C46DF994E6B7}" dt="2024-01-29T16:43:46.952" v="80951" actId="478"/>
          <ac:spMkLst>
            <pc:docMk/>
            <pc:sldMk cId="1937015687" sldId="1118"/>
            <ac:spMk id="150" creationId="{89721B6A-856E-7501-1C03-1FCCBA27816B}"/>
          </ac:spMkLst>
        </pc:spChg>
        <pc:spChg chg="del">
          <ac:chgData name="Palit, Tapti" userId="dec6fbcd-7598-406a-8cbf-504d4a3bac15" providerId="ADAL" clId="{ECD42228-5B96-4A72-B268-C46DF994E6B7}" dt="2024-01-29T16:43:52.880" v="80952" actId="478"/>
          <ac:spMkLst>
            <pc:docMk/>
            <pc:sldMk cId="1937015687" sldId="1118"/>
            <ac:spMk id="154" creationId="{D1BDA3AE-CCEC-C7C2-880C-B1D136D6EE87}"/>
          </ac:spMkLst>
        </pc:spChg>
        <pc:grpChg chg="add mod">
          <ac:chgData name="Palit, Tapti" userId="dec6fbcd-7598-406a-8cbf-504d4a3bac15" providerId="ADAL" clId="{ECD42228-5B96-4A72-B268-C46DF994E6B7}" dt="2024-02-11T15:08:55.174" v="110312" actId="14100"/>
          <ac:grpSpMkLst>
            <pc:docMk/>
            <pc:sldMk cId="1937015687" sldId="1118"/>
            <ac:grpSpMk id="8" creationId="{CEA634DC-5BB2-CBD3-1EF2-7FAB17EDBFB4}"/>
          </ac:grpSpMkLst>
        </pc:grpChg>
        <pc:grpChg chg="add del mod">
          <ac:chgData name="Palit, Tapti" userId="dec6fbcd-7598-406a-8cbf-504d4a3bac15" providerId="ADAL" clId="{ECD42228-5B96-4A72-B268-C46DF994E6B7}" dt="2024-02-11T15:10:00.174" v="110332" actId="165"/>
          <ac:grpSpMkLst>
            <pc:docMk/>
            <pc:sldMk cId="1937015687" sldId="1118"/>
            <ac:grpSpMk id="26" creationId="{00409E75-95D1-A2A2-F514-26C42F700D1E}"/>
          </ac:grpSpMkLst>
        </pc:grpChg>
        <pc:grpChg chg="add mod">
          <ac:chgData name="Palit, Tapti" userId="dec6fbcd-7598-406a-8cbf-504d4a3bac15" providerId="ADAL" clId="{ECD42228-5B96-4A72-B268-C46DF994E6B7}" dt="2024-02-11T15:10:15.619" v="110335" actId="164"/>
          <ac:grpSpMkLst>
            <pc:docMk/>
            <pc:sldMk cId="1937015687" sldId="1118"/>
            <ac:grpSpMk id="41" creationId="{48CFA222-4350-86AB-6745-1EA542148646}"/>
          </ac:grpSpMkLst>
        </pc:grpChg>
        <pc:grpChg chg="del">
          <ac:chgData name="Palit, Tapti" userId="dec6fbcd-7598-406a-8cbf-504d4a3bac15" providerId="ADAL" clId="{ECD42228-5B96-4A72-B268-C46DF994E6B7}" dt="2024-01-29T16:43:46.952" v="80951" actId="478"/>
          <ac:grpSpMkLst>
            <pc:docMk/>
            <pc:sldMk cId="1937015687" sldId="1118"/>
            <ac:grpSpMk id="44" creationId="{7948B81D-07A4-E230-616A-B467EB054B12}"/>
          </ac:grpSpMkLst>
        </pc:grpChg>
        <pc:grpChg chg="del">
          <ac:chgData name="Palit, Tapti" userId="dec6fbcd-7598-406a-8cbf-504d4a3bac15" providerId="ADAL" clId="{ECD42228-5B96-4A72-B268-C46DF994E6B7}" dt="2024-01-29T16:43:46.952" v="80951" actId="478"/>
          <ac:grpSpMkLst>
            <pc:docMk/>
            <pc:sldMk cId="1937015687" sldId="1118"/>
            <ac:grpSpMk id="47" creationId="{86B59FAB-C145-9D70-75FC-00A93714005F}"/>
          </ac:grpSpMkLst>
        </pc:grpChg>
        <pc:graphicFrameChg chg="del">
          <ac:chgData name="Palit, Tapti" userId="dec6fbcd-7598-406a-8cbf-504d4a3bac15" providerId="ADAL" clId="{ECD42228-5B96-4A72-B268-C46DF994E6B7}" dt="2024-02-11T15:06:51.514" v="110280" actId="478"/>
          <ac:graphicFrameMkLst>
            <pc:docMk/>
            <pc:sldMk cId="1937015687" sldId="1118"/>
            <ac:graphicFrameMk id="11" creationId="{CAEB00BF-1913-3815-B768-94709F4067D0}"/>
          </ac:graphicFrameMkLst>
        </pc:graphicFrameChg>
        <pc:graphicFrameChg chg="del">
          <ac:chgData name="Palit, Tapti" userId="dec6fbcd-7598-406a-8cbf-504d4a3bac15" providerId="ADAL" clId="{ECD42228-5B96-4A72-B268-C46DF994E6B7}" dt="2024-02-11T15:09:00.452" v="110313" actId="478"/>
          <ac:graphicFrameMkLst>
            <pc:docMk/>
            <pc:sldMk cId="1937015687" sldId="1118"/>
            <ac:graphicFrameMk id="29" creationId="{E92F9F5C-372F-A9B8-444F-E34437A51BFE}"/>
          </ac:graphicFrameMkLst>
        </pc:graphicFrameChg>
        <pc:picChg chg="del">
          <ac:chgData name="Palit, Tapti" userId="dec6fbcd-7598-406a-8cbf-504d4a3bac15" providerId="ADAL" clId="{ECD42228-5B96-4A72-B268-C46DF994E6B7}" dt="2024-01-29T16:43:46.952" v="80951" actId="478"/>
          <ac:picMkLst>
            <pc:docMk/>
            <pc:sldMk cId="1937015687" sldId="1118"/>
            <ac:picMk id="43" creationId="{75AB9CCD-8766-53D5-0DB6-643136F6500A}"/>
          </ac:picMkLst>
        </pc:picChg>
        <pc:cxnChg chg="mod">
          <ac:chgData name="Palit, Tapti" userId="dec6fbcd-7598-406a-8cbf-504d4a3bac15" providerId="ADAL" clId="{ECD42228-5B96-4A72-B268-C46DF994E6B7}" dt="2024-02-11T15:08:55.174" v="110312" actId="14100"/>
          <ac:cxnSpMkLst>
            <pc:docMk/>
            <pc:sldMk cId="1937015687" sldId="1118"/>
            <ac:cxnSpMk id="5" creationId="{409E7AA4-FF1D-14EC-625B-7E03FAD962B8}"/>
          </ac:cxnSpMkLst>
        </pc:cxnChg>
        <pc:cxnChg chg="mod">
          <ac:chgData name="Palit, Tapti" userId="dec6fbcd-7598-406a-8cbf-504d4a3bac15" providerId="ADAL" clId="{ECD42228-5B96-4A72-B268-C46DF994E6B7}" dt="2024-02-11T15:08:07.484" v="110300" actId="1076"/>
          <ac:cxnSpMkLst>
            <pc:docMk/>
            <pc:sldMk cId="1937015687" sldId="1118"/>
            <ac:cxnSpMk id="14" creationId="{C181B611-4B30-E83B-5C97-73793F58F6B4}"/>
          </ac:cxnSpMkLst>
        </pc:cxnChg>
        <pc:cxnChg chg="mod">
          <ac:chgData name="Palit, Tapti" userId="dec6fbcd-7598-406a-8cbf-504d4a3bac15" providerId="ADAL" clId="{ECD42228-5B96-4A72-B268-C46DF994E6B7}" dt="2024-02-11T15:09:00.452" v="110313" actId="478"/>
          <ac:cxnSpMkLst>
            <pc:docMk/>
            <pc:sldMk cId="1937015687" sldId="1118"/>
            <ac:cxnSpMk id="30" creationId="{2CEA86D1-D052-3C1E-2119-304BED842412}"/>
          </ac:cxnSpMkLst>
        </pc:cxnChg>
        <pc:cxnChg chg="mod topLvl">
          <ac:chgData name="Palit, Tapti" userId="dec6fbcd-7598-406a-8cbf-504d4a3bac15" providerId="ADAL" clId="{ECD42228-5B96-4A72-B268-C46DF994E6B7}" dt="2024-02-11T15:10:15.619" v="110335" actId="164"/>
          <ac:cxnSpMkLst>
            <pc:docMk/>
            <pc:sldMk cId="1937015687" sldId="1118"/>
            <ac:cxnSpMk id="32" creationId="{683099EA-C462-0B7B-C75B-B7793372ED47}"/>
          </ac:cxnSpMkLst>
        </pc:cxnChg>
        <pc:cxnChg chg="add mod">
          <ac:chgData name="Palit, Tapti" userId="dec6fbcd-7598-406a-8cbf-504d4a3bac15" providerId="ADAL" clId="{ECD42228-5B96-4A72-B268-C46DF994E6B7}" dt="2024-02-11T15:10:15.619" v="110335" actId="164"/>
          <ac:cxnSpMkLst>
            <pc:docMk/>
            <pc:sldMk cId="1937015687" sldId="1118"/>
            <ac:cxnSpMk id="38" creationId="{0BC6A28B-0F23-2D2F-9629-E85BBD3B48F2}"/>
          </ac:cxnSpMkLst>
        </pc:cxnChg>
        <pc:cxnChg chg="del">
          <ac:chgData name="Palit, Tapti" userId="dec6fbcd-7598-406a-8cbf-504d4a3bac15" providerId="ADAL" clId="{ECD42228-5B96-4A72-B268-C46DF994E6B7}" dt="2024-01-29T16:43:46.952" v="80951" actId="478"/>
          <ac:cxnSpMkLst>
            <pc:docMk/>
            <pc:sldMk cId="1937015687" sldId="1118"/>
            <ac:cxnSpMk id="58" creationId="{1E61FAB5-1EA9-EDF6-5B06-919779489407}"/>
          </ac:cxnSpMkLst>
        </pc:cxnChg>
        <pc:cxnChg chg="del">
          <ac:chgData name="Palit, Tapti" userId="dec6fbcd-7598-406a-8cbf-504d4a3bac15" providerId="ADAL" clId="{ECD42228-5B96-4A72-B268-C46DF994E6B7}" dt="2024-01-29T16:43:46.952" v="80951" actId="478"/>
          <ac:cxnSpMkLst>
            <pc:docMk/>
            <pc:sldMk cId="1937015687" sldId="1118"/>
            <ac:cxnSpMk id="71" creationId="{7550C2A0-279C-8B48-F491-0553B5D306FB}"/>
          </ac:cxnSpMkLst>
        </pc:cxnChg>
        <pc:cxnChg chg="del">
          <ac:chgData name="Palit, Tapti" userId="dec6fbcd-7598-406a-8cbf-504d4a3bac15" providerId="ADAL" clId="{ECD42228-5B96-4A72-B268-C46DF994E6B7}" dt="2024-01-29T16:43:46.952" v="80951" actId="478"/>
          <ac:cxnSpMkLst>
            <pc:docMk/>
            <pc:sldMk cId="1937015687" sldId="1118"/>
            <ac:cxnSpMk id="91" creationId="{4550AF6F-9137-0F31-8B03-75438E5A7C2B}"/>
          </ac:cxnSpMkLst>
        </pc:cxnChg>
        <pc:cxnChg chg="del">
          <ac:chgData name="Palit, Tapti" userId="dec6fbcd-7598-406a-8cbf-504d4a3bac15" providerId="ADAL" clId="{ECD42228-5B96-4A72-B268-C46DF994E6B7}" dt="2024-01-29T16:43:46.952" v="80951" actId="478"/>
          <ac:cxnSpMkLst>
            <pc:docMk/>
            <pc:sldMk cId="1937015687" sldId="1118"/>
            <ac:cxnSpMk id="92" creationId="{A61E719C-7619-13AF-9A81-FA27CDBA6FE1}"/>
          </ac:cxnSpMkLst>
        </pc:cxnChg>
        <pc:cxnChg chg="del">
          <ac:chgData name="Palit, Tapti" userId="dec6fbcd-7598-406a-8cbf-504d4a3bac15" providerId="ADAL" clId="{ECD42228-5B96-4A72-B268-C46DF994E6B7}" dt="2024-01-29T16:43:46.952" v="80951" actId="478"/>
          <ac:cxnSpMkLst>
            <pc:docMk/>
            <pc:sldMk cId="1937015687" sldId="1118"/>
            <ac:cxnSpMk id="113" creationId="{6ABB52B3-32C9-C0DE-11B7-23087F2BA581}"/>
          </ac:cxnSpMkLst>
        </pc:cxnChg>
        <pc:cxnChg chg="del">
          <ac:chgData name="Palit, Tapti" userId="dec6fbcd-7598-406a-8cbf-504d4a3bac15" providerId="ADAL" clId="{ECD42228-5B96-4A72-B268-C46DF994E6B7}" dt="2024-01-29T16:43:46.952" v="80951" actId="478"/>
          <ac:cxnSpMkLst>
            <pc:docMk/>
            <pc:sldMk cId="1937015687" sldId="1118"/>
            <ac:cxnSpMk id="134" creationId="{652EBC45-C851-E9FD-4663-289381858A2D}"/>
          </ac:cxnSpMkLst>
        </pc:cxnChg>
        <pc:cxnChg chg="del">
          <ac:chgData name="Palit, Tapti" userId="dec6fbcd-7598-406a-8cbf-504d4a3bac15" providerId="ADAL" clId="{ECD42228-5B96-4A72-B268-C46DF994E6B7}" dt="2024-01-29T16:43:46.952" v="80951" actId="478"/>
          <ac:cxnSpMkLst>
            <pc:docMk/>
            <pc:sldMk cId="1937015687" sldId="1118"/>
            <ac:cxnSpMk id="137" creationId="{FF2F8006-D1DF-85E8-467C-80E165017E50}"/>
          </ac:cxnSpMkLst>
        </pc:cxnChg>
        <pc:cxnChg chg="del">
          <ac:chgData name="Palit, Tapti" userId="dec6fbcd-7598-406a-8cbf-504d4a3bac15" providerId="ADAL" clId="{ECD42228-5B96-4A72-B268-C46DF994E6B7}" dt="2024-01-29T16:43:46.952" v="80951" actId="478"/>
          <ac:cxnSpMkLst>
            <pc:docMk/>
            <pc:sldMk cId="1937015687" sldId="1118"/>
            <ac:cxnSpMk id="140" creationId="{4339B1C1-FDE2-B568-F72A-D2661D9D3F9E}"/>
          </ac:cxnSpMkLst>
        </pc:cxnChg>
        <pc:cxnChg chg="del">
          <ac:chgData name="Palit, Tapti" userId="dec6fbcd-7598-406a-8cbf-504d4a3bac15" providerId="ADAL" clId="{ECD42228-5B96-4A72-B268-C46DF994E6B7}" dt="2024-01-29T16:43:52.880" v="80952" actId="478"/>
          <ac:cxnSpMkLst>
            <pc:docMk/>
            <pc:sldMk cId="1937015687" sldId="1118"/>
            <ac:cxnSpMk id="151" creationId="{872F8B54-D139-981A-A8F9-2B0069CF6168}"/>
          </ac:cxnSpMkLst>
        </pc:cxnChg>
        <pc:cxnChg chg="del">
          <ac:chgData name="Palit, Tapti" userId="dec6fbcd-7598-406a-8cbf-504d4a3bac15" providerId="ADAL" clId="{ECD42228-5B96-4A72-B268-C46DF994E6B7}" dt="2024-01-29T16:43:46.952" v="80951" actId="478"/>
          <ac:cxnSpMkLst>
            <pc:docMk/>
            <pc:sldMk cId="1937015687" sldId="1118"/>
            <ac:cxnSpMk id="179" creationId="{49996DEF-F319-2AA6-9B30-27315E38C918}"/>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4:58:25.644" v="110229"/>
              <pc2:cmMkLst xmlns:pc2="http://schemas.microsoft.com/office/powerpoint/2019/9/main/command">
                <pc:docMk/>
                <pc:sldMk cId="1937015687" sldId="1118"/>
                <pc2:cmMk id="{3EE8D086-0589-495F-B6C8-DED901AC6CC4}"/>
              </pc2:cmMkLst>
            </pc226:cmChg>
          </p:ext>
        </pc:extLst>
      </pc:sldChg>
      <pc:sldChg chg="add mod modShow">
        <pc:chgData name="Palit, Tapti" userId="dec6fbcd-7598-406a-8cbf-504d4a3bac15" providerId="ADAL" clId="{ECD42228-5B96-4A72-B268-C46DF994E6B7}" dt="2024-02-11T17:49:22.532" v="110374" actId="729"/>
        <pc:sldMkLst>
          <pc:docMk/>
          <pc:sldMk cId="3809358861" sldId="1118"/>
        </pc:sldMkLst>
      </pc:sldChg>
      <pc:sldChg chg="add mod modShow">
        <pc:chgData name="Palit, Tapti" userId="dec6fbcd-7598-406a-8cbf-504d4a3bac15" providerId="ADAL" clId="{ECD42228-5B96-4A72-B268-C46DF994E6B7}" dt="2024-02-11T17:50:16.356" v="110377" actId="729"/>
        <pc:sldMkLst>
          <pc:docMk/>
          <pc:sldMk cId="167600299" sldId="1119"/>
        </pc:sldMkLst>
      </pc:sldChg>
      <pc:sldChg chg="addSp delSp modSp add del mod modAnim modNotesTx">
        <pc:chgData name="Palit, Tapti" userId="dec6fbcd-7598-406a-8cbf-504d4a3bac15" providerId="ADAL" clId="{ECD42228-5B96-4A72-B268-C46DF994E6B7}" dt="2024-02-11T17:50:10.453" v="110375" actId="2696"/>
        <pc:sldMkLst>
          <pc:docMk/>
          <pc:sldMk cId="375535627" sldId="1119"/>
        </pc:sldMkLst>
        <pc:spChg chg="mod">
          <ac:chgData name="Palit, Tapti" userId="dec6fbcd-7598-406a-8cbf-504d4a3bac15" providerId="ADAL" clId="{ECD42228-5B96-4A72-B268-C46DF994E6B7}" dt="2024-02-11T15:26:26.587" v="110370"/>
          <ac:spMkLst>
            <pc:docMk/>
            <pc:sldMk cId="375535627" sldId="1119"/>
            <ac:spMk id="3" creationId="{323C4707-8358-58C6-2162-E4F42AA7F78D}"/>
          </ac:spMkLst>
        </pc:spChg>
        <pc:spChg chg="del">
          <ac:chgData name="Palit, Tapti" userId="dec6fbcd-7598-406a-8cbf-504d4a3bac15" providerId="ADAL" clId="{ECD42228-5B96-4A72-B268-C46DF994E6B7}" dt="2024-02-11T15:10:41.264" v="110336" actId="478"/>
          <ac:spMkLst>
            <pc:docMk/>
            <pc:sldMk cId="375535627" sldId="1119"/>
            <ac:spMk id="6" creationId="{911789DD-F69F-5DF2-FB02-5E201199A46F}"/>
          </ac:spMkLst>
        </pc:spChg>
        <pc:spChg chg="del">
          <ac:chgData name="Palit, Tapti" userId="dec6fbcd-7598-406a-8cbf-504d4a3bac15" providerId="ADAL" clId="{ECD42228-5B96-4A72-B268-C46DF994E6B7}" dt="2024-02-11T15:10:41.264" v="110336" actId="478"/>
          <ac:spMkLst>
            <pc:docMk/>
            <pc:sldMk cId="375535627" sldId="1119"/>
            <ac:spMk id="7" creationId="{4024C68C-BB9E-D84C-198E-DFFF0DA439E0}"/>
          </ac:spMkLst>
        </pc:spChg>
        <pc:spChg chg="add mod">
          <ac:chgData name="Palit, Tapti" userId="dec6fbcd-7598-406a-8cbf-504d4a3bac15" providerId="ADAL" clId="{ECD42228-5B96-4A72-B268-C46DF994E6B7}" dt="2024-02-11T15:10:41.866" v="110337"/>
          <ac:spMkLst>
            <pc:docMk/>
            <pc:sldMk cId="375535627" sldId="1119"/>
            <ac:spMk id="8" creationId="{2CA70D10-DD1E-1461-351D-19E2E8C85644}"/>
          </ac:spMkLst>
        </pc:spChg>
        <pc:spChg chg="add mod">
          <ac:chgData name="Palit, Tapti" userId="dec6fbcd-7598-406a-8cbf-504d4a3bac15" providerId="ADAL" clId="{ECD42228-5B96-4A72-B268-C46DF994E6B7}" dt="2024-02-11T15:10:41.866" v="110337"/>
          <ac:spMkLst>
            <pc:docMk/>
            <pc:sldMk cId="375535627" sldId="1119"/>
            <ac:spMk id="10" creationId="{52252DDC-6DD6-DFCA-59FE-B3D6CF8F1B25}"/>
          </ac:spMkLst>
        </pc:spChg>
        <pc:spChg chg="add mod">
          <ac:chgData name="Palit, Tapti" userId="dec6fbcd-7598-406a-8cbf-504d4a3bac15" providerId="ADAL" clId="{ECD42228-5B96-4A72-B268-C46DF994E6B7}" dt="2024-02-11T15:25:35.052" v="110344" actId="1076"/>
          <ac:spMkLst>
            <pc:docMk/>
            <pc:sldMk cId="375535627" sldId="1119"/>
            <ac:spMk id="15" creationId="{262A8F11-7B4D-A8F6-3F3B-194B3C5DCAC5}"/>
          </ac:spMkLst>
        </pc:spChg>
        <pc:spChg chg="add mod">
          <ac:chgData name="Palit, Tapti" userId="dec6fbcd-7598-406a-8cbf-504d4a3bac15" providerId="ADAL" clId="{ECD42228-5B96-4A72-B268-C46DF994E6B7}" dt="2024-02-11T15:25:42.901" v="110345" actId="1076"/>
          <ac:spMkLst>
            <pc:docMk/>
            <pc:sldMk cId="375535627" sldId="1119"/>
            <ac:spMk id="16" creationId="{9A9075A7-BD42-9494-F077-7ECD4BDE66EC}"/>
          </ac:spMkLst>
        </pc:spChg>
        <pc:spChg chg="mod">
          <ac:chgData name="Palit, Tapti" userId="dec6fbcd-7598-406a-8cbf-504d4a3bac15" providerId="ADAL" clId="{ECD42228-5B96-4A72-B268-C46DF994E6B7}" dt="2024-02-11T15:10:41.866" v="110337"/>
          <ac:spMkLst>
            <pc:docMk/>
            <pc:sldMk cId="375535627" sldId="1119"/>
            <ac:spMk id="18" creationId="{07520113-6462-3CFA-B71B-B4C39855011F}"/>
          </ac:spMkLst>
        </pc:spChg>
        <pc:spChg chg="mod">
          <ac:chgData name="Palit, Tapti" userId="dec6fbcd-7598-406a-8cbf-504d4a3bac15" providerId="ADAL" clId="{ECD42228-5B96-4A72-B268-C46DF994E6B7}" dt="2024-02-11T15:10:41.866" v="110337"/>
          <ac:spMkLst>
            <pc:docMk/>
            <pc:sldMk cId="375535627" sldId="1119"/>
            <ac:spMk id="19" creationId="{574CB5C6-84BF-97A4-9CF0-88AB8381BC43}"/>
          </ac:spMkLst>
        </pc:spChg>
        <pc:spChg chg="mod">
          <ac:chgData name="Palit, Tapti" userId="dec6fbcd-7598-406a-8cbf-504d4a3bac15" providerId="ADAL" clId="{ECD42228-5B96-4A72-B268-C46DF994E6B7}" dt="2024-02-11T15:10:41.866" v="110337"/>
          <ac:spMkLst>
            <pc:docMk/>
            <pc:sldMk cId="375535627" sldId="1119"/>
            <ac:spMk id="20" creationId="{3D15C5EB-9F25-612D-69C0-77CE4345E077}"/>
          </ac:spMkLst>
        </pc:spChg>
        <pc:spChg chg="mod">
          <ac:chgData name="Palit, Tapti" userId="dec6fbcd-7598-406a-8cbf-504d4a3bac15" providerId="ADAL" clId="{ECD42228-5B96-4A72-B268-C46DF994E6B7}" dt="2024-02-11T15:10:41.866" v="110337"/>
          <ac:spMkLst>
            <pc:docMk/>
            <pc:sldMk cId="375535627" sldId="1119"/>
            <ac:spMk id="22" creationId="{43CE9239-0EE7-D2FC-227B-B7034A631827}"/>
          </ac:spMkLst>
        </pc:spChg>
        <pc:spChg chg="mod">
          <ac:chgData name="Palit, Tapti" userId="dec6fbcd-7598-406a-8cbf-504d4a3bac15" providerId="ADAL" clId="{ECD42228-5B96-4A72-B268-C46DF994E6B7}" dt="2024-02-11T15:10:41.866" v="110337"/>
          <ac:spMkLst>
            <pc:docMk/>
            <pc:sldMk cId="375535627" sldId="1119"/>
            <ac:spMk id="24" creationId="{F5CD51B2-87EE-7064-E7D7-B19B32EAFE7F}"/>
          </ac:spMkLst>
        </pc:spChg>
        <pc:spChg chg="mod">
          <ac:chgData name="Palit, Tapti" userId="dec6fbcd-7598-406a-8cbf-504d4a3bac15" providerId="ADAL" clId="{ECD42228-5B96-4A72-B268-C46DF994E6B7}" dt="2024-02-11T15:10:41.866" v="110337"/>
          <ac:spMkLst>
            <pc:docMk/>
            <pc:sldMk cId="375535627" sldId="1119"/>
            <ac:spMk id="25" creationId="{5E3F465C-766F-A164-4BBE-773212467136}"/>
          </ac:spMkLst>
        </pc:spChg>
        <pc:spChg chg="mod">
          <ac:chgData name="Palit, Tapti" userId="dec6fbcd-7598-406a-8cbf-504d4a3bac15" providerId="ADAL" clId="{ECD42228-5B96-4A72-B268-C46DF994E6B7}" dt="2024-02-11T15:10:41.866" v="110337"/>
          <ac:spMkLst>
            <pc:docMk/>
            <pc:sldMk cId="375535627" sldId="1119"/>
            <ac:spMk id="26" creationId="{F713734D-8D50-5C0A-BB2B-E271F1161FBB}"/>
          </ac:spMkLst>
        </pc:spChg>
        <pc:spChg chg="mod">
          <ac:chgData name="Palit, Tapti" userId="dec6fbcd-7598-406a-8cbf-504d4a3bac15" providerId="ADAL" clId="{ECD42228-5B96-4A72-B268-C46DF994E6B7}" dt="2024-02-11T15:10:41.866" v="110337"/>
          <ac:spMkLst>
            <pc:docMk/>
            <pc:sldMk cId="375535627" sldId="1119"/>
            <ac:spMk id="28" creationId="{A808994A-97AD-2FAE-A305-C8A95F501E9F}"/>
          </ac:spMkLst>
        </pc:spChg>
        <pc:spChg chg="mod">
          <ac:chgData name="Palit, Tapti" userId="dec6fbcd-7598-406a-8cbf-504d4a3bac15" providerId="ADAL" clId="{ECD42228-5B96-4A72-B268-C46DF994E6B7}" dt="2024-02-11T15:10:41.866" v="110337"/>
          <ac:spMkLst>
            <pc:docMk/>
            <pc:sldMk cId="375535627" sldId="1119"/>
            <ac:spMk id="31" creationId="{5781F2EB-40EC-5BEC-EED8-6E34DDE4B3CE}"/>
          </ac:spMkLst>
        </pc:spChg>
        <pc:spChg chg="del">
          <ac:chgData name="Palit, Tapti" userId="dec6fbcd-7598-406a-8cbf-504d4a3bac15" providerId="ADAL" clId="{ECD42228-5B96-4A72-B268-C46DF994E6B7}" dt="2024-02-11T15:10:41.264" v="110336" actId="478"/>
          <ac:spMkLst>
            <pc:docMk/>
            <pc:sldMk cId="375535627" sldId="1119"/>
            <ac:spMk id="33" creationId="{99431B00-B6BB-6728-793E-B547162454E1}"/>
          </ac:spMkLst>
        </pc:spChg>
        <pc:spChg chg="del">
          <ac:chgData name="Palit, Tapti" userId="dec6fbcd-7598-406a-8cbf-504d4a3bac15" providerId="ADAL" clId="{ECD42228-5B96-4A72-B268-C46DF994E6B7}" dt="2024-02-11T15:10:41.264" v="110336" actId="478"/>
          <ac:spMkLst>
            <pc:docMk/>
            <pc:sldMk cId="375535627" sldId="1119"/>
            <ac:spMk id="34" creationId="{B3595EF2-2D8F-8DFA-AD64-9F5462C472EA}"/>
          </ac:spMkLst>
        </pc:spChg>
        <pc:spChg chg="del">
          <ac:chgData name="Palit, Tapti" userId="dec6fbcd-7598-406a-8cbf-504d4a3bac15" providerId="ADAL" clId="{ECD42228-5B96-4A72-B268-C46DF994E6B7}" dt="2024-01-29T16:48:26.814" v="81300" actId="478"/>
          <ac:spMkLst>
            <pc:docMk/>
            <pc:sldMk cId="375535627" sldId="1119"/>
            <ac:spMk id="89" creationId="{7F283E79-F947-78A7-3ABA-90551D6F6DC9}"/>
          </ac:spMkLst>
        </pc:spChg>
        <pc:spChg chg="del">
          <ac:chgData name="Palit, Tapti" userId="dec6fbcd-7598-406a-8cbf-504d4a3bac15" providerId="ADAL" clId="{ECD42228-5B96-4A72-B268-C46DF994E6B7}" dt="2024-01-29T16:48:26.814" v="81300" actId="478"/>
          <ac:spMkLst>
            <pc:docMk/>
            <pc:sldMk cId="375535627" sldId="1119"/>
            <ac:spMk id="96" creationId="{68AEEC0B-0C53-93F6-3422-EEAA8D00AB0F}"/>
          </ac:spMkLst>
        </pc:spChg>
        <pc:spChg chg="del">
          <ac:chgData name="Palit, Tapti" userId="dec6fbcd-7598-406a-8cbf-504d4a3bac15" providerId="ADAL" clId="{ECD42228-5B96-4A72-B268-C46DF994E6B7}" dt="2024-01-29T16:48:26.814" v="81300" actId="478"/>
          <ac:spMkLst>
            <pc:docMk/>
            <pc:sldMk cId="375535627" sldId="1119"/>
            <ac:spMk id="97" creationId="{94250A9F-396F-CC42-2343-1F8F28E16C73}"/>
          </ac:spMkLst>
        </pc:spChg>
        <pc:spChg chg="del">
          <ac:chgData name="Palit, Tapti" userId="dec6fbcd-7598-406a-8cbf-504d4a3bac15" providerId="ADAL" clId="{ECD42228-5B96-4A72-B268-C46DF994E6B7}" dt="2024-01-29T16:48:26.814" v="81300" actId="478"/>
          <ac:spMkLst>
            <pc:docMk/>
            <pc:sldMk cId="375535627" sldId="1119"/>
            <ac:spMk id="98" creationId="{F4926BF4-4F84-99BF-7127-10C8F111C4C2}"/>
          </ac:spMkLst>
        </pc:spChg>
        <pc:spChg chg="del">
          <ac:chgData name="Palit, Tapti" userId="dec6fbcd-7598-406a-8cbf-504d4a3bac15" providerId="ADAL" clId="{ECD42228-5B96-4A72-B268-C46DF994E6B7}" dt="2024-01-29T16:48:26.814" v="81300" actId="478"/>
          <ac:spMkLst>
            <pc:docMk/>
            <pc:sldMk cId="375535627" sldId="1119"/>
            <ac:spMk id="99" creationId="{2C60728E-E2CA-BF4E-EC78-412B85E8DF74}"/>
          </ac:spMkLst>
        </pc:spChg>
        <pc:spChg chg="del">
          <ac:chgData name="Palit, Tapti" userId="dec6fbcd-7598-406a-8cbf-504d4a3bac15" providerId="ADAL" clId="{ECD42228-5B96-4A72-B268-C46DF994E6B7}" dt="2024-01-29T16:48:26.814" v="81300" actId="478"/>
          <ac:spMkLst>
            <pc:docMk/>
            <pc:sldMk cId="375535627" sldId="1119"/>
            <ac:spMk id="103" creationId="{6C7E4519-AFB2-C74A-D408-D91915D60281}"/>
          </ac:spMkLst>
        </pc:spChg>
        <pc:spChg chg="del">
          <ac:chgData name="Palit, Tapti" userId="dec6fbcd-7598-406a-8cbf-504d4a3bac15" providerId="ADAL" clId="{ECD42228-5B96-4A72-B268-C46DF994E6B7}" dt="2024-01-29T16:48:26.814" v="81300" actId="478"/>
          <ac:spMkLst>
            <pc:docMk/>
            <pc:sldMk cId="375535627" sldId="1119"/>
            <ac:spMk id="104" creationId="{DA47DFD7-B7D7-4A42-EF7D-ABCF3C032269}"/>
          </ac:spMkLst>
        </pc:spChg>
        <pc:spChg chg="del">
          <ac:chgData name="Palit, Tapti" userId="dec6fbcd-7598-406a-8cbf-504d4a3bac15" providerId="ADAL" clId="{ECD42228-5B96-4A72-B268-C46DF994E6B7}" dt="2024-01-29T16:48:26.814" v="81300" actId="478"/>
          <ac:spMkLst>
            <pc:docMk/>
            <pc:sldMk cId="375535627" sldId="1119"/>
            <ac:spMk id="105" creationId="{CE157EEE-15E2-3608-A05D-08EB11DBAD33}"/>
          </ac:spMkLst>
        </pc:spChg>
        <pc:spChg chg="del">
          <ac:chgData name="Palit, Tapti" userId="dec6fbcd-7598-406a-8cbf-504d4a3bac15" providerId="ADAL" clId="{ECD42228-5B96-4A72-B268-C46DF994E6B7}" dt="2024-01-29T16:48:26.814" v="81300" actId="478"/>
          <ac:spMkLst>
            <pc:docMk/>
            <pc:sldMk cId="375535627" sldId="1119"/>
            <ac:spMk id="107" creationId="{CAC59AC9-31A9-820F-31F1-983FC6E6BAB1}"/>
          </ac:spMkLst>
        </pc:spChg>
        <pc:spChg chg="del">
          <ac:chgData name="Palit, Tapti" userId="dec6fbcd-7598-406a-8cbf-504d4a3bac15" providerId="ADAL" clId="{ECD42228-5B96-4A72-B268-C46DF994E6B7}" dt="2024-01-29T16:48:26.814" v="81300" actId="478"/>
          <ac:spMkLst>
            <pc:docMk/>
            <pc:sldMk cId="375535627" sldId="1119"/>
            <ac:spMk id="108" creationId="{AE0B7C96-162A-7983-F7DE-EC5AC0623AC8}"/>
          </ac:spMkLst>
        </pc:spChg>
        <pc:spChg chg="del">
          <ac:chgData name="Palit, Tapti" userId="dec6fbcd-7598-406a-8cbf-504d4a3bac15" providerId="ADAL" clId="{ECD42228-5B96-4A72-B268-C46DF994E6B7}" dt="2024-01-29T16:48:26.814" v="81300" actId="478"/>
          <ac:spMkLst>
            <pc:docMk/>
            <pc:sldMk cId="375535627" sldId="1119"/>
            <ac:spMk id="110" creationId="{BC232711-1100-962D-EE5F-CAB6B6F40665}"/>
          </ac:spMkLst>
        </pc:spChg>
        <pc:spChg chg="del">
          <ac:chgData name="Palit, Tapti" userId="dec6fbcd-7598-406a-8cbf-504d4a3bac15" providerId="ADAL" clId="{ECD42228-5B96-4A72-B268-C46DF994E6B7}" dt="2024-01-29T16:48:26.814" v="81300" actId="478"/>
          <ac:spMkLst>
            <pc:docMk/>
            <pc:sldMk cId="375535627" sldId="1119"/>
            <ac:spMk id="114" creationId="{0A6EBDBD-7A0B-B01C-0442-096CEBC3F0D1}"/>
          </ac:spMkLst>
        </pc:spChg>
        <pc:spChg chg="del">
          <ac:chgData name="Palit, Tapti" userId="dec6fbcd-7598-406a-8cbf-504d4a3bac15" providerId="ADAL" clId="{ECD42228-5B96-4A72-B268-C46DF994E6B7}" dt="2024-01-29T16:48:26.814" v="81300" actId="478"/>
          <ac:spMkLst>
            <pc:docMk/>
            <pc:sldMk cId="375535627" sldId="1119"/>
            <ac:spMk id="117" creationId="{B52D5980-E65C-0CEF-BB92-8C4DAE30B9D7}"/>
          </ac:spMkLst>
        </pc:spChg>
        <pc:spChg chg="del">
          <ac:chgData name="Palit, Tapti" userId="dec6fbcd-7598-406a-8cbf-504d4a3bac15" providerId="ADAL" clId="{ECD42228-5B96-4A72-B268-C46DF994E6B7}" dt="2024-01-29T16:48:26.814" v="81300" actId="478"/>
          <ac:spMkLst>
            <pc:docMk/>
            <pc:sldMk cId="375535627" sldId="1119"/>
            <ac:spMk id="118" creationId="{A671799D-CDE4-6C38-A10F-1B59A78B0B4A}"/>
          </ac:spMkLst>
        </pc:spChg>
        <pc:spChg chg="del">
          <ac:chgData name="Palit, Tapti" userId="dec6fbcd-7598-406a-8cbf-504d4a3bac15" providerId="ADAL" clId="{ECD42228-5B96-4A72-B268-C46DF994E6B7}" dt="2024-01-29T16:48:26.814" v="81300" actId="478"/>
          <ac:spMkLst>
            <pc:docMk/>
            <pc:sldMk cId="375535627" sldId="1119"/>
            <ac:spMk id="119" creationId="{CCE6DED6-1059-3A9C-F355-274E6934AB53}"/>
          </ac:spMkLst>
        </pc:spChg>
        <pc:spChg chg="del">
          <ac:chgData name="Palit, Tapti" userId="dec6fbcd-7598-406a-8cbf-504d4a3bac15" providerId="ADAL" clId="{ECD42228-5B96-4A72-B268-C46DF994E6B7}" dt="2024-01-29T16:48:26.814" v="81300" actId="478"/>
          <ac:spMkLst>
            <pc:docMk/>
            <pc:sldMk cId="375535627" sldId="1119"/>
            <ac:spMk id="120" creationId="{1FBABAE2-129D-59DB-E52A-1901559DC305}"/>
          </ac:spMkLst>
        </pc:spChg>
        <pc:spChg chg="del">
          <ac:chgData name="Palit, Tapti" userId="dec6fbcd-7598-406a-8cbf-504d4a3bac15" providerId="ADAL" clId="{ECD42228-5B96-4A72-B268-C46DF994E6B7}" dt="2024-01-29T16:48:26.814" v="81300" actId="478"/>
          <ac:spMkLst>
            <pc:docMk/>
            <pc:sldMk cId="375535627" sldId="1119"/>
            <ac:spMk id="121" creationId="{36C14A44-08FE-2DAD-141B-91ED1B59CAD0}"/>
          </ac:spMkLst>
        </pc:spChg>
        <pc:spChg chg="del">
          <ac:chgData name="Palit, Tapti" userId="dec6fbcd-7598-406a-8cbf-504d4a3bac15" providerId="ADAL" clId="{ECD42228-5B96-4A72-B268-C46DF994E6B7}" dt="2024-01-29T16:48:26.814" v="81300" actId="478"/>
          <ac:spMkLst>
            <pc:docMk/>
            <pc:sldMk cId="375535627" sldId="1119"/>
            <ac:spMk id="122" creationId="{5CCE2D50-73BC-CA4F-FE18-0F1E907B6205}"/>
          </ac:spMkLst>
        </pc:spChg>
        <pc:spChg chg="del">
          <ac:chgData name="Palit, Tapti" userId="dec6fbcd-7598-406a-8cbf-504d4a3bac15" providerId="ADAL" clId="{ECD42228-5B96-4A72-B268-C46DF994E6B7}" dt="2024-01-29T16:48:26.814" v="81300" actId="478"/>
          <ac:spMkLst>
            <pc:docMk/>
            <pc:sldMk cId="375535627" sldId="1119"/>
            <ac:spMk id="129" creationId="{2B09296F-57CD-EF18-3C9E-704FDBC22131}"/>
          </ac:spMkLst>
        </pc:spChg>
        <pc:spChg chg="del">
          <ac:chgData name="Palit, Tapti" userId="dec6fbcd-7598-406a-8cbf-504d4a3bac15" providerId="ADAL" clId="{ECD42228-5B96-4A72-B268-C46DF994E6B7}" dt="2024-01-29T16:48:26.814" v="81300" actId="478"/>
          <ac:spMkLst>
            <pc:docMk/>
            <pc:sldMk cId="375535627" sldId="1119"/>
            <ac:spMk id="150" creationId="{89721B6A-856E-7501-1C03-1FCCBA27816B}"/>
          </ac:spMkLst>
        </pc:spChg>
        <pc:grpChg chg="add mod">
          <ac:chgData name="Palit, Tapti" userId="dec6fbcd-7598-406a-8cbf-504d4a3bac15" providerId="ADAL" clId="{ECD42228-5B96-4A72-B268-C46DF994E6B7}" dt="2024-02-11T15:10:41.866" v="110337"/>
          <ac:grpSpMkLst>
            <pc:docMk/>
            <pc:sldMk cId="375535627" sldId="1119"/>
            <ac:grpSpMk id="17" creationId="{FD110959-8639-818B-F923-B4949B51943D}"/>
          </ac:grpSpMkLst>
        </pc:grpChg>
        <pc:grpChg chg="add mod">
          <ac:chgData name="Palit, Tapti" userId="dec6fbcd-7598-406a-8cbf-504d4a3bac15" providerId="ADAL" clId="{ECD42228-5B96-4A72-B268-C46DF994E6B7}" dt="2024-02-11T15:10:41.866" v="110337"/>
          <ac:grpSpMkLst>
            <pc:docMk/>
            <pc:sldMk cId="375535627" sldId="1119"/>
            <ac:grpSpMk id="23" creationId="{F24E3ED1-9EB5-5758-9266-A726CF4CBDFE}"/>
          </ac:grpSpMkLst>
        </pc:grpChg>
        <pc:graphicFrameChg chg="del">
          <ac:chgData name="Palit, Tapti" userId="dec6fbcd-7598-406a-8cbf-504d4a3bac15" providerId="ADAL" clId="{ECD42228-5B96-4A72-B268-C46DF994E6B7}" dt="2024-02-11T15:10:41.264" v="110336" actId="478"/>
          <ac:graphicFrameMkLst>
            <pc:docMk/>
            <pc:sldMk cId="375535627" sldId="1119"/>
            <ac:graphicFrameMk id="11" creationId="{CAEB00BF-1913-3815-B768-94709F4067D0}"/>
          </ac:graphicFrameMkLst>
        </pc:graphicFrameChg>
        <pc:graphicFrameChg chg="del">
          <ac:chgData name="Palit, Tapti" userId="dec6fbcd-7598-406a-8cbf-504d4a3bac15" providerId="ADAL" clId="{ECD42228-5B96-4A72-B268-C46DF994E6B7}" dt="2024-02-11T15:10:41.264" v="110336" actId="478"/>
          <ac:graphicFrameMkLst>
            <pc:docMk/>
            <pc:sldMk cId="375535627" sldId="1119"/>
            <ac:graphicFrameMk id="29" creationId="{E92F9F5C-372F-A9B8-444F-E34437A51BFE}"/>
          </ac:graphicFrameMkLst>
        </pc:graphicFrameChg>
        <pc:cxnChg chg="del mod">
          <ac:chgData name="Palit, Tapti" userId="dec6fbcd-7598-406a-8cbf-504d4a3bac15" providerId="ADAL" clId="{ECD42228-5B96-4A72-B268-C46DF994E6B7}" dt="2024-02-11T15:10:41.264" v="110336" actId="478"/>
          <ac:cxnSpMkLst>
            <pc:docMk/>
            <pc:sldMk cId="375535627" sldId="1119"/>
            <ac:cxnSpMk id="5" creationId="{409E7AA4-FF1D-14EC-625B-7E03FAD962B8}"/>
          </ac:cxnSpMkLst>
        </pc:cxnChg>
        <pc:cxnChg chg="del mod">
          <ac:chgData name="Palit, Tapti" userId="dec6fbcd-7598-406a-8cbf-504d4a3bac15" providerId="ADAL" clId="{ECD42228-5B96-4A72-B268-C46DF994E6B7}" dt="2024-02-11T15:10:41.264" v="110336" actId="478"/>
          <ac:cxnSpMkLst>
            <pc:docMk/>
            <pc:sldMk cId="375535627" sldId="1119"/>
            <ac:cxnSpMk id="9" creationId="{322C07F5-F288-B275-039B-C748C110D31E}"/>
          </ac:cxnSpMkLst>
        </pc:cxnChg>
        <pc:cxnChg chg="add mod">
          <ac:chgData name="Palit, Tapti" userId="dec6fbcd-7598-406a-8cbf-504d4a3bac15" providerId="ADAL" clId="{ECD42228-5B96-4A72-B268-C46DF994E6B7}" dt="2024-02-11T15:10:41.866" v="110337"/>
          <ac:cxnSpMkLst>
            <pc:docMk/>
            <pc:sldMk cId="375535627" sldId="1119"/>
            <ac:cxnSpMk id="12" creationId="{FC6F026B-15E9-F228-2AB1-7362753FE47C}"/>
          </ac:cxnSpMkLst>
        </pc:cxnChg>
        <pc:cxnChg chg="add mod">
          <ac:chgData name="Palit, Tapti" userId="dec6fbcd-7598-406a-8cbf-504d4a3bac15" providerId="ADAL" clId="{ECD42228-5B96-4A72-B268-C46DF994E6B7}" dt="2024-02-11T15:10:41.866" v="110337"/>
          <ac:cxnSpMkLst>
            <pc:docMk/>
            <pc:sldMk cId="375535627" sldId="1119"/>
            <ac:cxnSpMk id="13" creationId="{A0DF71F3-5927-80BD-1240-C4D2CB2BE423}"/>
          </ac:cxnSpMkLst>
        </pc:cxnChg>
        <pc:cxnChg chg="add mod">
          <ac:chgData name="Palit, Tapti" userId="dec6fbcd-7598-406a-8cbf-504d4a3bac15" providerId="ADAL" clId="{ECD42228-5B96-4A72-B268-C46DF994E6B7}" dt="2024-02-11T15:10:41.866" v="110337"/>
          <ac:cxnSpMkLst>
            <pc:docMk/>
            <pc:sldMk cId="375535627" sldId="1119"/>
            <ac:cxnSpMk id="14" creationId="{8316B6AF-181E-468F-DBCD-5E3EE6764BB6}"/>
          </ac:cxnSpMkLst>
        </pc:cxnChg>
        <pc:cxnChg chg="mod">
          <ac:chgData name="Palit, Tapti" userId="dec6fbcd-7598-406a-8cbf-504d4a3bac15" providerId="ADAL" clId="{ECD42228-5B96-4A72-B268-C46DF994E6B7}" dt="2024-02-11T15:10:41.866" v="110337"/>
          <ac:cxnSpMkLst>
            <pc:docMk/>
            <pc:sldMk cId="375535627" sldId="1119"/>
            <ac:cxnSpMk id="21" creationId="{2E3D1DC8-C72F-B856-97BB-DC3B3B5441F2}"/>
          </ac:cxnSpMkLst>
        </pc:cxnChg>
        <pc:cxnChg chg="mod">
          <ac:chgData name="Palit, Tapti" userId="dec6fbcd-7598-406a-8cbf-504d4a3bac15" providerId="ADAL" clId="{ECD42228-5B96-4A72-B268-C46DF994E6B7}" dt="2024-02-11T15:10:41.866" v="110337"/>
          <ac:cxnSpMkLst>
            <pc:docMk/>
            <pc:sldMk cId="375535627" sldId="1119"/>
            <ac:cxnSpMk id="27" creationId="{AFFC1121-705E-4C9B-57A2-F10696D2258A}"/>
          </ac:cxnSpMkLst>
        </pc:cxnChg>
        <pc:cxnChg chg="del mod">
          <ac:chgData name="Palit, Tapti" userId="dec6fbcd-7598-406a-8cbf-504d4a3bac15" providerId="ADAL" clId="{ECD42228-5B96-4A72-B268-C46DF994E6B7}" dt="2024-02-11T15:10:41.264" v="110336" actId="478"/>
          <ac:cxnSpMkLst>
            <pc:docMk/>
            <pc:sldMk cId="375535627" sldId="1119"/>
            <ac:cxnSpMk id="30" creationId="{2CEA86D1-D052-3C1E-2119-304BED842412}"/>
          </ac:cxnSpMkLst>
        </pc:cxnChg>
        <pc:cxnChg chg="mod">
          <ac:chgData name="Palit, Tapti" userId="dec6fbcd-7598-406a-8cbf-504d4a3bac15" providerId="ADAL" clId="{ECD42228-5B96-4A72-B268-C46DF994E6B7}" dt="2024-02-11T15:10:41.866" v="110337"/>
          <ac:cxnSpMkLst>
            <pc:docMk/>
            <pc:sldMk cId="375535627" sldId="1119"/>
            <ac:cxnSpMk id="32" creationId="{BFA33B06-8FBA-8FC1-C0A6-11303C7BF3EF}"/>
          </ac:cxnSpMkLst>
        </pc:cxnChg>
        <pc:cxnChg chg="del mod">
          <ac:chgData name="Palit, Tapti" userId="dec6fbcd-7598-406a-8cbf-504d4a3bac15" providerId="ADAL" clId="{ECD42228-5B96-4A72-B268-C46DF994E6B7}" dt="2024-01-29T16:48:26.814" v="81300" actId="478"/>
          <ac:cxnSpMkLst>
            <pc:docMk/>
            <pc:sldMk cId="375535627" sldId="1119"/>
            <ac:cxnSpMk id="91" creationId="{4550AF6F-9137-0F31-8B03-75438E5A7C2B}"/>
          </ac:cxnSpMkLst>
        </pc:cxnChg>
        <pc:cxnChg chg="del mod">
          <ac:chgData name="Palit, Tapti" userId="dec6fbcd-7598-406a-8cbf-504d4a3bac15" providerId="ADAL" clId="{ECD42228-5B96-4A72-B268-C46DF994E6B7}" dt="2024-01-29T16:48:26.814" v="81300" actId="478"/>
          <ac:cxnSpMkLst>
            <pc:docMk/>
            <pc:sldMk cId="375535627" sldId="1119"/>
            <ac:cxnSpMk id="92" creationId="{A61E719C-7619-13AF-9A81-FA27CDBA6FE1}"/>
          </ac:cxnSpMkLst>
        </pc:cxnChg>
        <pc:cxnChg chg="del mod">
          <ac:chgData name="Palit, Tapti" userId="dec6fbcd-7598-406a-8cbf-504d4a3bac15" providerId="ADAL" clId="{ECD42228-5B96-4A72-B268-C46DF994E6B7}" dt="2024-01-29T16:48:26.814" v="81300" actId="478"/>
          <ac:cxnSpMkLst>
            <pc:docMk/>
            <pc:sldMk cId="375535627" sldId="1119"/>
            <ac:cxnSpMk id="113" creationId="{6ABB52B3-32C9-C0DE-11B7-23087F2BA581}"/>
          </ac:cxnSpMkLst>
        </pc:cxnChg>
        <pc:cxnChg chg="del mod">
          <ac:chgData name="Palit, Tapti" userId="dec6fbcd-7598-406a-8cbf-504d4a3bac15" providerId="ADAL" clId="{ECD42228-5B96-4A72-B268-C46DF994E6B7}" dt="2024-01-29T16:48:26.814" v="81300" actId="478"/>
          <ac:cxnSpMkLst>
            <pc:docMk/>
            <pc:sldMk cId="375535627" sldId="1119"/>
            <ac:cxnSpMk id="134" creationId="{652EBC45-C851-E9FD-4663-289381858A2D}"/>
          </ac:cxnSpMkLst>
        </pc:cxnChg>
        <pc:cxnChg chg="del mod">
          <ac:chgData name="Palit, Tapti" userId="dec6fbcd-7598-406a-8cbf-504d4a3bac15" providerId="ADAL" clId="{ECD42228-5B96-4A72-B268-C46DF994E6B7}" dt="2024-01-29T16:48:26.814" v="81300" actId="478"/>
          <ac:cxnSpMkLst>
            <pc:docMk/>
            <pc:sldMk cId="375535627" sldId="1119"/>
            <ac:cxnSpMk id="137" creationId="{FF2F8006-D1DF-85E8-467C-80E165017E50}"/>
          </ac:cxnSpMkLst>
        </pc:cxnChg>
        <pc:cxnChg chg="del mod">
          <ac:chgData name="Palit, Tapti" userId="dec6fbcd-7598-406a-8cbf-504d4a3bac15" providerId="ADAL" clId="{ECD42228-5B96-4A72-B268-C46DF994E6B7}" dt="2024-01-29T16:48:26.814" v="81300" actId="478"/>
          <ac:cxnSpMkLst>
            <pc:docMk/>
            <pc:sldMk cId="375535627" sldId="1119"/>
            <ac:cxnSpMk id="140" creationId="{4339B1C1-FDE2-B568-F72A-D2661D9D3F9E}"/>
          </ac:cxnSpMkLst>
        </pc:cxnChg>
        <pc:cxnChg chg="del mod">
          <ac:chgData name="Palit, Tapti" userId="dec6fbcd-7598-406a-8cbf-504d4a3bac15" providerId="ADAL" clId="{ECD42228-5B96-4A72-B268-C46DF994E6B7}" dt="2024-01-29T16:48:26.814" v="81300" actId="478"/>
          <ac:cxnSpMkLst>
            <pc:docMk/>
            <pc:sldMk cId="375535627" sldId="1119"/>
            <ac:cxnSpMk id="179" creationId="{49996DEF-F319-2AA6-9B30-27315E38C918}"/>
          </ac:cxnSpMkLst>
        </pc:cxnChg>
      </pc:sldChg>
      <pc:sldChg chg="addSp modSp add del mod">
        <pc:chgData name="Palit, Tapti" userId="dec6fbcd-7598-406a-8cbf-504d4a3bac15" providerId="ADAL" clId="{ECD42228-5B96-4A72-B268-C46DF994E6B7}" dt="2024-01-29T16:57:11.372" v="82395" actId="47"/>
        <pc:sldMkLst>
          <pc:docMk/>
          <pc:sldMk cId="3248595979" sldId="1120"/>
        </pc:sldMkLst>
        <pc:spChg chg="add mod">
          <ac:chgData name="Palit, Tapti" userId="dec6fbcd-7598-406a-8cbf-504d4a3bac15" providerId="ADAL" clId="{ECD42228-5B96-4A72-B268-C46DF994E6B7}" dt="2024-01-29T16:56:09.439" v="82385" actId="1076"/>
          <ac:spMkLst>
            <pc:docMk/>
            <pc:sldMk cId="3248595979" sldId="1120"/>
            <ac:spMk id="10" creationId="{0ACC13D5-74D8-21F7-1E1D-5533F7EC53C4}"/>
          </ac:spMkLst>
        </pc:spChg>
      </pc:sldChg>
      <pc:sldChg chg="addSp delSp modSp add del mod">
        <pc:chgData name="Palit, Tapti" userId="dec6fbcd-7598-406a-8cbf-504d4a3bac15" providerId="ADAL" clId="{ECD42228-5B96-4A72-B268-C46DF994E6B7}" dt="2024-01-29T23:40:55.871" v="82947" actId="2696"/>
        <pc:sldMkLst>
          <pc:docMk/>
          <pc:sldMk cId="1081492446" sldId="1121"/>
        </pc:sldMkLst>
        <pc:spChg chg="mod">
          <ac:chgData name="Palit, Tapti" userId="dec6fbcd-7598-406a-8cbf-504d4a3bac15" providerId="ADAL" clId="{ECD42228-5B96-4A72-B268-C46DF994E6B7}" dt="2024-01-29T23:40:29.055" v="82936" actId="20577"/>
          <ac:spMkLst>
            <pc:docMk/>
            <pc:sldMk cId="1081492446" sldId="1121"/>
            <ac:spMk id="2" creationId="{DF81ABB8-1B14-A1DB-FEB4-C89048CF950D}"/>
          </ac:spMkLst>
        </pc:spChg>
        <pc:spChg chg="mod">
          <ac:chgData name="Palit, Tapti" userId="dec6fbcd-7598-406a-8cbf-504d4a3bac15" providerId="ADAL" clId="{ECD42228-5B96-4A72-B268-C46DF994E6B7}" dt="2024-01-29T16:56:54.189" v="82392" actId="1076"/>
          <ac:spMkLst>
            <pc:docMk/>
            <pc:sldMk cId="1081492446" sldId="1121"/>
            <ac:spMk id="5" creationId="{F5325E51-9A03-34B3-70C8-A9DD4DCF2733}"/>
          </ac:spMkLst>
        </pc:spChg>
        <pc:spChg chg="mod">
          <ac:chgData name="Palit, Tapti" userId="dec6fbcd-7598-406a-8cbf-504d4a3bac15" providerId="ADAL" clId="{ECD42228-5B96-4A72-B268-C46DF994E6B7}" dt="2024-01-29T16:56:54.189" v="82392" actId="1076"/>
          <ac:spMkLst>
            <pc:docMk/>
            <pc:sldMk cId="1081492446" sldId="1121"/>
            <ac:spMk id="8" creationId="{4C34F45F-C406-B79A-70E5-77FF2A2CEE10}"/>
          </ac:spMkLst>
        </pc:spChg>
        <pc:spChg chg="mod">
          <ac:chgData name="Palit, Tapti" userId="dec6fbcd-7598-406a-8cbf-504d4a3bac15" providerId="ADAL" clId="{ECD42228-5B96-4A72-B268-C46DF994E6B7}" dt="2024-01-29T16:56:54.189" v="82392" actId="1076"/>
          <ac:spMkLst>
            <pc:docMk/>
            <pc:sldMk cId="1081492446" sldId="1121"/>
            <ac:spMk id="9" creationId="{E8A3ACF4-A4B5-DAC5-60AF-086B7BB7543A}"/>
          </ac:spMkLst>
        </pc:spChg>
        <pc:spChg chg="del">
          <ac:chgData name="Palit, Tapti" userId="dec6fbcd-7598-406a-8cbf-504d4a3bac15" providerId="ADAL" clId="{ECD42228-5B96-4A72-B268-C46DF994E6B7}" dt="2024-01-29T16:58:01.564" v="82419" actId="478"/>
          <ac:spMkLst>
            <pc:docMk/>
            <pc:sldMk cId="1081492446" sldId="1121"/>
            <ac:spMk id="14" creationId="{0BF84F92-DAAC-13DB-2477-37524B5AD0D5}"/>
          </ac:spMkLst>
        </pc:spChg>
        <pc:spChg chg="mod">
          <ac:chgData name="Palit, Tapti" userId="dec6fbcd-7598-406a-8cbf-504d4a3bac15" providerId="ADAL" clId="{ECD42228-5B96-4A72-B268-C46DF994E6B7}" dt="2024-01-29T16:57:00.238" v="82393" actId="1076"/>
          <ac:spMkLst>
            <pc:docMk/>
            <pc:sldMk cId="1081492446" sldId="1121"/>
            <ac:spMk id="24" creationId="{6497ABFD-BCF8-15EF-C4A2-1E504BF29A13}"/>
          </ac:spMkLst>
        </pc:spChg>
        <pc:spChg chg="mod">
          <ac:chgData name="Palit, Tapti" userId="dec6fbcd-7598-406a-8cbf-504d4a3bac15" providerId="ADAL" clId="{ECD42228-5B96-4A72-B268-C46DF994E6B7}" dt="2024-01-29T16:57:00.238" v="82393" actId="1076"/>
          <ac:spMkLst>
            <pc:docMk/>
            <pc:sldMk cId="1081492446" sldId="1121"/>
            <ac:spMk id="27" creationId="{9D8244E9-5278-3F65-B6C3-9F1D20EE80C4}"/>
          </ac:spMkLst>
        </pc:spChg>
        <pc:spChg chg="mod">
          <ac:chgData name="Palit, Tapti" userId="dec6fbcd-7598-406a-8cbf-504d4a3bac15" providerId="ADAL" clId="{ECD42228-5B96-4A72-B268-C46DF994E6B7}" dt="2024-01-29T16:57:00.238" v="82393" actId="1076"/>
          <ac:spMkLst>
            <pc:docMk/>
            <pc:sldMk cId="1081492446" sldId="1121"/>
            <ac:spMk id="28" creationId="{89EFB966-D926-FE1D-3A0F-09593BBA96B6}"/>
          </ac:spMkLst>
        </pc:spChg>
        <pc:grpChg chg="add mod">
          <ac:chgData name="Palit, Tapti" userId="dec6fbcd-7598-406a-8cbf-504d4a3bac15" providerId="ADAL" clId="{ECD42228-5B96-4A72-B268-C46DF994E6B7}" dt="2024-01-29T16:56:54.189" v="82392" actId="1076"/>
          <ac:grpSpMkLst>
            <pc:docMk/>
            <pc:sldMk cId="1081492446" sldId="1121"/>
            <ac:grpSpMk id="3" creationId="{8802A7CD-C81D-AC14-D8DD-28D452157CA1}"/>
          </ac:grpSpMkLst>
        </pc:grpChg>
        <pc:grpChg chg="add mod">
          <ac:chgData name="Palit, Tapti" userId="dec6fbcd-7598-406a-8cbf-504d4a3bac15" providerId="ADAL" clId="{ECD42228-5B96-4A72-B268-C46DF994E6B7}" dt="2024-01-29T16:57:00.238" v="82393" actId="1076"/>
          <ac:grpSpMkLst>
            <pc:docMk/>
            <pc:sldMk cId="1081492446" sldId="1121"/>
            <ac:grpSpMk id="10" creationId="{A72CF34A-10E8-8AF6-CAA6-8822ED810375}"/>
          </ac:grpSpMkLst>
        </pc:grpChg>
        <pc:picChg chg="mod">
          <ac:chgData name="Palit, Tapti" userId="dec6fbcd-7598-406a-8cbf-504d4a3bac15" providerId="ADAL" clId="{ECD42228-5B96-4A72-B268-C46DF994E6B7}" dt="2024-01-29T16:56:54.189" v="82392" actId="1076"/>
          <ac:picMkLst>
            <pc:docMk/>
            <pc:sldMk cId="1081492446" sldId="1121"/>
            <ac:picMk id="1026" creationId="{CD184DF7-9985-7FE1-7F56-194039AB6F5D}"/>
          </ac:picMkLst>
        </pc:picChg>
        <pc:picChg chg="mod">
          <ac:chgData name="Palit, Tapti" userId="dec6fbcd-7598-406a-8cbf-504d4a3bac15" providerId="ADAL" clId="{ECD42228-5B96-4A72-B268-C46DF994E6B7}" dt="2024-01-29T16:57:00.238" v="82393" actId="1076"/>
          <ac:picMkLst>
            <pc:docMk/>
            <pc:sldMk cId="1081492446" sldId="1121"/>
            <ac:picMk id="1042" creationId="{E33E5CE2-438C-D233-4794-DC9F8C98E60D}"/>
          </ac:picMkLst>
        </pc:picChg>
      </pc:sldChg>
      <pc:sldChg chg="modSp add mod modNotesTx">
        <pc:chgData name="Palit, Tapti" userId="dec6fbcd-7598-406a-8cbf-504d4a3bac15" providerId="ADAL" clId="{ECD42228-5B96-4A72-B268-C46DF994E6B7}" dt="2024-03-10T16:31:17.577" v="116169" actId="20577"/>
        <pc:sldMkLst>
          <pc:docMk/>
          <pc:sldMk cId="2732538138" sldId="1121"/>
        </pc:sldMkLst>
        <pc:spChg chg="mod">
          <ac:chgData name="Palit, Tapti" userId="dec6fbcd-7598-406a-8cbf-504d4a3bac15" providerId="ADAL" clId="{ECD42228-5B96-4A72-B268-C46DF994E6B7}" dt="2024-03-10T16:31:17.577" v="116169" actId="20577"/>
          <ac:spMkLst>
            <pc:docMk/>
            <pc:sldMk cId="2732538138" sldId="1121"/>
            <ac:spMk id="28" creationId="{89EFB966-D926-FE1D-3A0F-09593BBA96B6}"/>
          </ac:spMkLst>
        </pc:spChg>
      </pc:sldChg>
      <pc:sldChg chg="addSp modSp add del mod modNotesTx">
        <pc:chgData name="Palit, Tapti" userId="dec6fbcd-7598-406a-8cbf-504d4a3bac15" providerId="ADAL" clId="{ECD42228-5B96-4A72-B268-C46DF994E6B7}" dt="2024-01-29T23:40:55.871" v="82947" actId="2696"/>
        <pc:sldMkLst>
          <pc:docMk/>
          <pc:sldMk cId="2842448328" sldId="1122"/>
        </pc:sldMkLst>
        <pc:spChg chg="mod">
          <ac:chgData name="Palit, Tapti" userId="dec6fbcd-7598-406a-8cbf-504d4a3bac15" providerId="ADAL" clId="{ECD42228-5B96-4A72-B268-C46DF994E6B7}" dt="2024-01-29T23:40:48.999" v="82946" actId="20577"/>
          <ac:spMkLst>
            <pc:docMk/>
            <pc:sldMk cId="2842448328" sldId="1122"/>
            <ac:spMk id="2" creationId="{DF81ABB8-1B14-A1DB-FEB4-C89048CF950D}"/>
          </ac:spMkLst>
        </pc:spChg>
        <pc:spChg chg="add mod">
          <ac:chgData name="Palit, Tapti" userId="dec6fbcd-7598-406a-8cbf-504d4a3bac15" providerId="ADAL" clId="{ECD42228-5B96-4A72-B268-C46DF994E6B7}" dt="2024-01-29T23:40:44.437" v="82939" actId="14100"/>
          <ac:spMkLst>
            <pc:docMk/>
            <pc:sldMk cId="2842448328" sldId="1122"/>
            <ac:spMk id="11" creationId="{E6C9E4BB-7046-A258-F021-70F6427D7B0B}"/>
          </ac:spMkLst>
        </pc:spChg>
        <pc:spChg chg="add mod">
          <ac:chgData name="Palit, Tapti" userId="dec6fbcd-7598-406a-8cbf-504d4a3bac15" providerId="ADAL" clId="{ECD42228-5B96-4A72-B268-C46DF994E6B7}" dt="2024-01-29T23:40:40.390" v="82938" actId="1076"/>
          <ac:spMkLst>
            <pc:docMk/>
            <pc:sldMk cId="2842448328" sldId="1122"/>
            <ac:spMk id="13" creationId="{1D461FCE-B264-5568-6F2E-EAC0865A939A}"/>
          </ac:spMkLst>
        </pc:spChg>
      </pc:sldChg>
      <pc:sldChg chg="delSp modSp add mod modNotesTx">
        <pc:chgData name="Palit, Tapti" userId="dec6fbcd-7598-406a-8cbf-504d4a3bac15" providerId="ADAL" clId="{ECD42228-5B96-4A72-B268-C46DF994E6B7}" dt="2024-03-10T16:31:23.895" v="116176" actId="20577"/>
        <pc:sldMkLst>
          <pc:docMk/>
          <pc:sldMk cId="4283525494" sldId="1122"/>
        </pc:sldMkLst>
        <pc:spChg chg="mod">
          <ac:chgData name="Palit, Tapti" userId="dec6fbcd-7598-406a-8cbf-504d4a3bac15" providerId="ADAL" clId="{ECD42228-5B96-4A72-B268-C46DF994E6B7}" dt="2024-02-08T20:39:36.473" v="100661" actId="692"/>
          <ac:spMkLst>
            <pc:docMk/>
            <pc:sldMk cId="4283525494" sldId="1122"/>
            <ac:spMk id="11" creationId="{E6C9E4BB-7046-A258-F021-70F6427D7B0B}"/>
          </ac:spMkLst>
        </pc:spChg>
        <pc:spChg chg="mod">
          <ac:chgData name="Palit, Tapti" userId="dec6fbcd-7598-406a-8cbf-504d4a3bac15" providerId="ADAL" clId="{ECD42228-5B96-4A72-B268-C46DF994E6B7}" dt="2024-02-09T04:31:45.298" v="104422" actId="207"/>
          <ac:spMkLst>
            <pc:docMk/>
            <pc:sldMk cId="4283525494" sldId="1122"/>
            <ac:spMk id="13" creationId="{1D461FCE-B264-5568-6F2E-EAC0865A939A}"/>
          </ac:spMkLst>
        </pc:spChg>
        <pc:spChg chg="del">
          <ac:chgData name="Palit, Tapti" userId="dec6fbcd-7598-406a-8cbf-504d4a3bac15" providerId="ADAL" clId="{ECD42228-5B96-4A72-B268-C46DF994E6B7}" dt="2024-01-29T23:41:37.825" v="82949" actId="478"/>
          <ac:spMkLst>
            <pc:docMk/>
            <pc:sldMk cId="4283525494" sldId="1122"/>
            <ac:spMk id="14" creationId="{0BF84F92-DAAC-13DB-2477-37524B5AD0D5}"/>
          </ac:spMkLst>
        </pc:spChg>
        <pc:spChg chg="mod">
          <ac:chgData name="Palit, Tapti" userId="dec6fbcd-7598-406a-8cbf-504d4a3bac15" providerId="ADAL" clId="{ECD42228-5B96-4A72-B268-C46DF994E6B7}" dt="2024-03-10T16:31:23.895" v="116176" actId="20577"/>
          <ac:spMkLst>
            <pc:docMk/>
            <pc:sldMk cId="4283525494" sldId="1122"/>
            <ac:spMk id="28" creationId="{89EFB966-D926-FE1D-3A0F-09593BBA96B6}"/>
          </ac:spMkLst>
        </pc:spChg>
      </pc:sldChg>
      <pc:sldChg chg="del">
        <pc:chgData name="Palit, Tapti" userId="dec6fbcd-7598-406a-8cbf-504d4a3bac15" providerId="ADAL" clId="{ECD42228-5B96-4A72-B268-C46DF994E6B7}" dt="2024-01-30T15:45:42.468" v="91912" actId="47"/>
        <pc:sldMkLst>
          <pc:docMk/>
          <pc:sldMk cId="1400518434" sldId="1123"/>
        </pc:sldMkLst>
      </pc:sldChg>
      <pc:sldChg chg="add del mod ord modShow">
        <pc:chgData name="Palit, Tapti" userId="dec6fbcd-7598-406a-8cbf-504d4a3bac15" providerId="ADAL" clId="{ECD42228-5B96-4A72-B268-C46DF994E6B7}" dt="2024-02-07T01:13:55.108" v="98826" actId="47"/>
        <pc:sldMkLst>
          <pc:docMk/>
          <pc:sldMk cId="2109658825" sldId="1124"/>
        </pc:sldMkLst>
      </pc:sldChg>
      <pc:sldChg chg="addSp delSp modSp new del mod delAnim modAnim chgLayout">
        <pc:chgData name="Palit, Tapti" userId="dec6fbcd-7598-406a-8cbf-504d4a3bac15" providerId="ADAL" clId="{ECD42228-5B96-4A72-B268-C46DF994E6B7}" dt="2024-01-31T01:49:36.738" v="95007" actId="2696"/>
        <pc:sldMkLst>
          <pc:docMk/>
          <pc:sldMk cId="3896687080" sldId="1124"/>
        </pc:sldMkLst>
        <pc:spChg chg="add del mod">
          <ac:chgData name="Palit, Tapti" userId="dec6fbcd-7598-406a-8cbf-504d4a3bac15" providerId="ADAL" clId="{ECD42228-5B96-4A72-B268-C46DF994E6B7}" dt="2024-01-31T01:29:50.246" v="94872" actId="21"/>
          <ac:spMkLst>
            <pc:docMk/>
            <pc:sldMk cId="3896687080" sldId="1124"/>
            <ac:spMk id="2" creationId="{8AFA1C2D-F87D-643E-8627-6197110AD817}"/>
          </ac:spMkLst>
        </pc:spChg>
        <pc:spChg chg="del">
          <ac:chgData name="Palit, Tapti" userId="dec6fbcd-7598-406a-8cbf-504d4a3bac15" providerId="ADAL" clId="{ECD42228-5B96-4A72-B268-C46DF994E6B7}" dt="2024-01-30T06:44:21.654" v="90287" actId="478"/>
          <ac:spMkLst>
            <pc:docMk/>
            <pc:sldMk cId="3896687080" sldId="1124"/>
            <ac:spMk id="2" creationId="{D8138FA2-5308-9D18-0E29-840BE09AF7A0}"/>
          </ac:spMkLst>
        </pc:spChg>
        <pc:spChg chg="mod ord">
          <ac:chgData name="Palit, Tapti" userId="dec6fbcd-7598-406a-8cbf-504d4a3bac15" providerId="ADAL" clId="{ECD42228-5B96-4A72-B268-C46DF994E6B7}" dt="2024-01-30T06:52:49.750" v="90432" actId="6264"/>
          <ac:spMkLst>
            <pc:docMk/>
            <pc:sldMk cId="3896687080" sldId="1124"/>
            <ac:spMk id="3" creationId="{342A55F9-3996-82C4-B8EC-4BB9EEC6C8CB}"/>
          </ac:spMkLst>
        </pc:spChg>
        <pc:spChg chg="mod ord">
          <ac:chgData name="Palit, Tapti" userId="dec6fbcd-7598-406a-8cbf-504d4a3bac15" providerId="ADAL" clId="{ECD42228-5B96-4A72-B268-C46DF994E6B7}" dt="2024-01-30T06:52:49.750" v="90432" actId="6264"/>
          <ac:spMkLst>
            <pc:docMk/>
            <pc:sldMk cId="3896687080" sldId="1124"/>
            <ac:spMk id="4" creationId="{8CB07219-029D-2B76-7E92-E9C20EC2F97E}"/>
          </ac:spMkLst>
        </pc:spChg>
        <pc:spChg chg="add mod">
          <ac:chgData name="Palit, Tapti" userId="dec6fbcd-7598-406a-8cbf-504d4a3bac15" providerId="ADAL" clId="{ECD42228-5B96-4A72-B268-C46DF994E6B7}" dt="2024-01-31T01:38:30.648" v="94924" actId="1076"/>
          <ac:spMkLst>
            <pc:docMk/>
            <pc:sldMk cId="3896687080" sldId="1124"/>
            <ac:spMk id="7" creationId="{5D680613-8C39-0F80-07B0-E18CBD60942D}"/>
          </ac:spMkLst>
        </pc:spChg>
        <pc:spChg chg="del mod">
          <ac:chgData name="Palit, Tapti" userId="dec6fbcd-7598-406a-8cbf-504d4a3bac15" providerId="ADAL" clId="{ECD42228-5B96-4A72-B268-C46DF994E6B7}" dt="2024-01-30T06:55:00.880" v="90463" actId="478"/>
          <ac:spMkLst>
            <pc:docMk/>
            <pc:sldMk cId="3896687080" sldId="1124"/>
            <ac:spMk id="9" creationId="{7E209AFC-6299-AB3E-D433-FF0D56D97166}"/>
          </ac:spMkLst>
        </pc:spChg>
        <pc:spChg chg="add mod">
          <ac:chgData name="Palit, Tapti" userId="dec6fbcd-7598-406a-8cbf-504d4a3bac15" providerId="ADAL" clId="{ECD42228-5B96-4A72-B268-C46DF994E6B7}" dt="2024-01-31T01:38:30.648" v="94924" actId="1076"/>
          <ac:spMkLst>
            <pc:docMk/>
            <pc:sldMk cId="3896687080" sldId="1124"/>
            <ac:spMk id="9" creationId="{FC6F2B38-43C4-5065-ADB2-E53605B2F595}"/>
          </ac:spMkLst>
        </pc:spChg>
        <pc:spChg chg="del mod topLvl">
          <ac:chgData name="Palit, Tapti" userId="dec6fbcd-7598-406a-8cbf-504d4a3bac15" providerId="ADAL" clId="{ECD42228-5B96-4A72-B268-C46DF994E6B7}" dt="2024-01-30T06:55:04.559" v="90464" actId="478"/>
          <ac:spMkLst>
            <pc:docMk/>
            <pc:sldMk cId="3896687080" sldId="1124"/>
            <ac:spMk id="10" creationId="{210BB515-FDD7-1942-7CDF-5F5D35E452B0}"/>
          </ac:spMkLst>
        </pc:spChg>
        <pc:spChg chg="del mod">
          <ac:chgData name="Palit, Tapti" userId="dec6fbcd-7598-406a-8cbf-504d4a3bac15" providerId="ADAL" clId="{ECD42228-5B96-4A72-B268-C46DF994E6B7}" dt="2024-01-30T06:46:39.169" v="90344" actId="478"/>
          <ac:spMkLst>
            <pc:docMk/>
            <pc:sldMk cId="3896687080" sldId="1124"/>
            <ac:spMk id="11" creationId="{4BFCFC33-67FC-7F4F-3BCE-F6914F5B2E6C}"/>
          </ac:spMkLst>
        </pc:spChg>
        <pc:spChg chg="del mod">
          <ac:chgData name="Palit, Tapti" userId="dec6fbcd-7598-406a-8cbf-504d4a3bac15" providerId="ADAL" clId="{ECD42228-5B96-4A72-B268-C46DF994E6B7}" dt="2024-01-30T06:46:40.622" v="90345" actId="478"/>
          <ac:spMkLst>
            <pc:docMk/>
            <pc:sldMk cId="3896687080" sldId="1124"/>
            <ac:spMk id="12" creationId="{86E0F82F-CAAA-14F6-547C-35B2E26A76E9}"/>
          </ac:spMkLst>
        </pc:spChg>
        <pc:spChg chg="mod">
          <ac:chgData name="Palit, Tapti" userId="dec6fbcd-7598-406a-8cbf-504d4a3bac15" providerId="ADAL" clId="{ECD42228-5B96-4A72-B268-C46DF994E6B7}" dt="2024-01-31T01:38:30.648" v="94924" actId="1076"/>
          <ac:spMkLst>
            <pc:docMk/>
            <pc:sldMk cId="3896687080" sldId="1124"/>
            <ac:spMk id="13" creationId="{707E6CCA-D4B3-EA2E-874E-42B5B36DD585}"/>
          </ac:spMkLst>
        </pc:spChg>
        <pc:spChg chg="mod">
          <ac:chgData name="Palit, Tapti" userId="dec6fbcd-7598-406a-8cbf-504d4a3bac15" providerId="ADAL" clId="{ECD42228-5B96-4A72-B268-C46DF994E6B7}" dt="2024-01-31T01:38:30.648" v="94924" actId="1076"/>
          <ac:spMkLst>
            <pc:docMk/>
            <pc:sldMk cId="3896687080" sldId="1124"/>
            <ac:spMk id="14" creationId="{DEFE99F6-F2CA-B3F9-B162-81D78A6EBD59}"/>
          </ac:spMkLst>
        </pc:spChg>
        <pc:spChg chg="del mod">
          <ac:chgData name="Palit, Tapti" userId="dec6fbcd-7598-406a-8cbf-504d4a3bac15" providerId="ADAL" clId="{ECD42228-5B96-4A72-B268-C46DF994E6B7}" dt="2024-01-30T06:46:27.137" v="90340" actId="478"/>
          <ac:spMkLst>
            <pc:docMk/>
            <pc:sldMk cId="3896687080" sldId="1124"/>
            <ac:spMk id="15" creationId="{53676947-CA30-9569-1625-5ACF6590544C}"/>
          </ac:spMkLst>
        </pc:spChg>
        <pc:spChg chg="del mod">
          <ac:chgData name="Palit, Tapti" userId="dec6fbcd-7598-406a-8cbf-504d4a3bac15" providerId="ADAL" clId="{ECD42228-5B96-4A72-B268-C46DF994E6B7}" dt="2024-01-30T06:46:30.156" v="90341" actId="478"/>
          <ac:spMkLst>
            <pc:docMk/>
            <pc:sldMk cId="3896687080" sldId="1124"/>
            <ac:spMk id="16" creationId="{D5725E9D-2F64-17FE-9BFC-C3D95838CD1C}"/>
          </ac:spMkLst>
        </pc:spChg>
        <pc:spChg chg="add del mod">
          <ac:chgData name="Palit, Tapti" userId="dec6fbcd-7598-406a-8cbf-504d4a3bac15" providerId="ADAL" clId="{ECD42228-5B96-4A72-B268-C46DF994E6B7}" dt="2024-01-30T06:47:46.043" v="90357" actId="478"/>
          <ac:spMkLst>
            <pc:docMk/>
            <pc:sldMk cId="3896687080" sldId="1124"/>
            <ac:spMk id="18" creationId="{EC9C869C-357B-9CFA-16E1-ECB097B0BBE0}"/>
          </ac:spMkLst>
        </pc:spChg>
        <pc:spChg chg="mod">
          <ac:chgData name="Palit, Tapti" userId="dec6fbcd-7598-406a-8cbf-504d4a3bac15" providerId="ADAL" clId="{ECD42228-5B96-4A72-B268-C46DF994E6B7}" dt="2024-01-30T06:47:30.403" v="90352"/>
          <ac:spMkLst>
            <pc:docMk/>
            <pc:sldMk cId="3896687080" sldId="1124"/>
            <ac:spMk id="20" creationId="{7B08B087-4056-CB04-EFE3-EE6FDCEC262D}"/>
          </ac:spMkLst>
        </pc:spChg>
        <pc:spChg chg="mod">
          <ac:chgData name="Palit, Tapti" userId="dec6fbcd-7598-406a-8cbf-504d4a3bac15" providerId="ADAL" clId="{ECD42228-5B96-4A72-B268-C46DF994E6B7}" dt="2024-01-30T06:47:30.403" v="90352"/>
          <ac:spMkLst>
            <pc:docMk/>
            <pc:sldMk cId="3896687080" sldId="1124"/>
            <ac:spMk id="21" creationId="{6E2FE323-111B-195B-2163-C3802FD4A598}"/>
          </ac:spMkLst>
        </pc:spChg>
        <pc:spChg chg="mod">
          <ac:chgData name="Palit, Tapti" userId="dec6fbcd-7598-406a-8cbf-504d4a3bac15" providerId="ADAL" clId="{ECD42228-5B96-4A72-B268-C46DF994E6B7}" dt="2024-01-30T06:47:30.403" v="90352"/>
          <ac:spMkLst>
            <pc:docMk/>
            <pc:sldMk cId="3896687080" sldId="1124"/>
            <ac:spMk id="23" creationId="{A6523CEF-367C-F5DF-A1DA-0D75FC4FF623}"/>
          </ac:spMkLst>
        </pc:spChg>
        <pc:spChg chg="mod">
          <ac:chgData name="Palit, Tapti" userId="dec6fbcd-7598-406a-8cbf-504d4a3bac15" providerId="ADAL" clId="{ECD42228-5B96-4A72-B268-C46DF994E6B7}" dt="2024-01-30T06:47:30.403" v="90352"/>
          <ac:spMkLst>
            <pc:docMk/>
            <pc:sldMk cId="3896687080" sldId="1124"/>
            <ac:spMk id="24" creationId="{00085288-B7A7-A8ED-711E-5EBFC9CC0B2C}"/>
          </ac:spMkLst>
        </pc:spChg>
        <pc:spChg chg="mod">
          <ac:chgData name="Palit, Tapti" userId="dec6fbcd-7598-406a-8cbf-504d4a3bac15" providerId="ADAL" clId="{ECD42228-5B96-4A72-B268-C46DF994E6B7}" dt="2024-01-30T06:47:30.403" v="90352"/>
          <ac:spMkLst>
            <pc:docMk/>
            <pc:sldMk cId="3896687080" sldId="1124"/>
            <ac:spMk id="25" creationId="{BEACB857-9567-1FB6-C103-CE7715B2824F}"/>
          </ac:spMkLst>
        </pc:spChg>
        <pc:spChg chg="mod">
          <ac:chgData name="Palit, Tapti" userId="dec6fbcd-7598-406a-8cbf-504d4a3bac15" providerId="ADAL" clId="{ECD42228-5B96-4A72-B268-C46DF994E6B7}" dt="2024-01-30T06:47:30.403" v="90352"/>
          <ac:spMkLst>
            <pc:docMk/>
            <pc:sldMk cId="3896687080" sldId="1124"/>
            <ac:spMk id="26" creationId="{C1DBD8F2-6BC9-9EC1-CF7B-A32766D9F7A8}"/>
          </ac:spMkLst>
        </pc:spChg>
        <pc:spChg chg="mod">
          <ac:chgData name="Palit, Tapti" userId="dec6fbcd-7598-406a-8cbf-504d4a3bac15" providerId="ADAL" clId="{ECD42228-5B96-4A72-B268-C46DF994E6B7}" dt="2024-01-30T06:47:30.403" v="90352"/>
          <ac:spMkLst>
            <pc:docMk/>
            <pc:sldMk cId="3896687080" sldId="1124"/>
            <ac:spMk id="27" creationId="{90E54158-AEDA-1CE7-42AB-87F3C6927310}"/>
          </ac:spMkLst>
        </pc:spChg>
        <pc:spChg chg="add mod">
          <ac:chgData name="Palit, Tapti" userId="dec6fbcd-7598-406a-8cbf-504d4a3bac15" providerId="ADAL" clId="{ECD42228-5B96-4A72-B268-C46DF994E6B7}" dt="2024-01-31T01:38:30.648" v="94924" actId="1076"/>
          <ac:spMkLst>
            <pc:docMk/>
            <pc:sldMk cId="3896687080" sldId="1124"/>
            <ac:spMk id="29" creationId="{C326CCA7-FA18-97E3-801C-B404519E12AC}"/>
          </ac:spMkLst>
        </pc:spChg>
        <pc:spChg chg="add del mod">
          <ac:chgData name="Palit, Tapti" userId="dec6fbcd-7598-406a-8cbf-504d4a3bac15" providerId="ADAL" clId="{ECD42228-5B96-4A72-B268-C46DF994E6B7}" dt="2024-01-30T06:54:15.533" v="90454" actId="478"/>
          <ac:spMkLst>
            <pc:docMk/>
            <pc:sldMk cId="3896687080" sldId="1124"/>
            <ac:spMk id="30" creationId="{50A85849-589D-94B4-377B-7088D051A4D7}"/>
          </ac:spMkLst>
        </pc:spChg>
        <pc:spChg chg="add mod">
          <ac:chgData name="Palit, Tapti" userId="dec6fbcd-7598-406a-8cbf-504d4a3bac15" providerId="ADAL" clId="{ECD42228-5B96-4A72-B268-C46DF994E6B7}" dt="2024-01-31T01:38:30.648" v="94924" actId="1076"/>
          <ac:spMkLst>
            <pc:docMk/>
            <pc:sldMk cId="3896687080" sldId="1124"/>
            <ac:spMk id="31" creationId="{A44AD7C1-DF53-3446-3B22-9012B6CA3455}"/>
          </ac:spMkLst>
        </pc:spChg>
        <pc:spChg chg="add mod">
          <ac:chgData name="Palit, Tapti" userId="dec6fbcd-7598-406a-8cbf-504d4a3bac15" providerId="ADAL" clId="{ECD42228-5B96-4A72-B268-C46DF994E6B7}" dt="2024-01-31T01:38:30.648" v="94924" actId="1076"/>
          <ac:spMkLst>
            <pc:docMk/>
            <pc:sldMk cId="3896687080" sldId="1124"/>
            <ac:spMk id="32" creationId="{28E6B5CE-DD28-EBD7-4DC1-AFF2D994D22D}"/>
          </ac:spMkLst>
        </pc:spChg>
        <pc:spChg chg="add mod">
          <ac:chgData name="Palit, Tapti" userId="dec6fbcd-7598-406a-8cbf-504d4a3bac15" providerId="ADAL" clId="{ECD42228-5B96-4A72-B268-C46DF994E6B7}" dt="2024-01-31T01:38:30.648" v="94924" actId="1076"/>
          <ac:spMkLst>
            <pc:docMk/>
            <pc:sldMk cId="3896687080" sldId="1124"/>
            <ac:spMk id="33" creationId="{891A046A-6CBE-3879-CD36-50A8615298C5}"/>
          </ac:spMkLst>
        </pc:spChg>
        <pc:spChg chg="add mod">
          <ac:chgData name="Palit, Tapti" userId="dec6fbcd-7598-406a-8cbf-504d4a3bac15" providerId="ADAL" clId="{ECD42228-5B96-4A72-B268-C46DF994E6B7}" dt="2024-01-31T01:38:30.648" v="94924" actId="1076"/>
          <ac:spMkLst>
            <pc:docMk/>
            <pc:sldMk cId="3896687080" sldId="1124"/>
            <ac:spMk id="34" creationId="{33C6B0A7-08DB-6DD4-0DDC-C3D6E3DDCFF1}"/>
          </ac:spMkLst>
        </pc:spChg>
        <pc:spChg chg="del mod">
          <ac:chgData name="Palit, Tapti" userId="dec6fbcd-7598-406a-8cbf-504d4a3bac15" providerId="ADAL" clId="{ECD42228-5B96-4A72-B268-C46DF994E6B7}" dt="2024-01-30T06:53:13.931" v="90438" actId="478"/>
          <ac:spMkLst>
            <pc:docMk/>
            <pc:sldMk cId="3896687080" sldId="1124"/>
            <ac:spMk id="59" creationId="{A03F7B58-C380-4275-5E63-4440246092EB}"/>
          </ac:spMkLst>
        </pc:spChg>
        <pc:spChg chg="del mod">
          <ac:chgData name="Palit, Tapti" userId="dec6fbcd-7598-406a-8cbf-504d4a3bac15" providerId="ADAL" clId="{ECD42228-5B96-4A72-B268-C46DF994E6B7}" dt="2024-01-30T06:53:17.744" v="90439" actId="478"/>
          <ac:spMkLst>
            <pc:docMk/>
            <pc:sldMk cId="3896687080" sldId="1124"/>
            <ac:spMk id="60" creationId="{BB417B65-7E80-B118-4535-32442A59FD7B}"/>
          </ac:spMkLst>
        </pc:spChg>
        <pc:spChg chg="add del mod">
          <ac:chgData name="Palit, Tapti" userId="dec6fbcd-7598-406a-8cbf-504d4a3bac15" providerId="ADAL" clId="{ECD42228-5B96-4A72-B268-C46DF994E6B7}" dt="2024-01-30T06:52:49.750" v="90432" actId="6264"/>
          <ac:spMkLst>
            <pc:docMk/>
            <pc:sldMk cId="3896687080" sldId="1124"/>
            <ac:spMk id="3078" creationId="{182E18F3-25EE-7F69-D967-536F16488FDB}"/>
          </ac:spMkLst>
        </pc:spChg>
        <pc:spChg chg="add del mod">
          <ac:chgData name="Palit, Tapti" userId="dec6fbcd-7598-406a-8cbf-504d4a3bac15" providerId="ADAL" clId="{ECD42228-5B96-4A72-B268-C46DF994E6B7}" dt="2024-01-30T06:52:49.750" v="90432" actId="6264"/>
          <ac:spMkLst>
            <pc:docMk/>
            <pc:sldMk cId="3896687080" sldId="1124"/>
            <ac:spMk id="3079" creationId="{33ED5C47-88CD-ECAA-841D-C76A27E18E6F}"/>
          </ac:spMkLst>
        </pc:spChg>
        <pc:spChg chg="add del mod ord">
          <ac:chgData name="Palit, Tapti" userId="dec6fbcd-7598-406a-8cbf-504d4a3bac15" providerId="ADAL" clId="{ECD42228-5B96-4A72-B268-C46DF994E6B7}" dt="2024-01-30T06:53:27.229" v="90441" actId="478"/>
          <ac:spMkLst>
            <pc:docMk/>
            <pc:sldMk cId="3896687080" sldId="1124"/>
            <ac:spMk id="3080" creationId="{58A710BC-6863-4C62-B1B3-C4B2C498C71E}"/>
          </ac:spMkLst>
        </pc:spChg>
        <pc:spChg chg="add del mod">
          <ac:chgData name="Palit, Tapti" userId="dec6fbcd-7598-406a-8cbf-504d4a3bac15" providerId="ADAL" clId="{ECD42228-5B96-4A72-B268-C46DF994E6B7}" dt="2024-01-31T01:34:36.064" v="94893" actId="478"/>
          <ac:spMkLst>
            <pc:docMk/>
            <pc:sldMk cId="3896687080" sldId="1124"/>
            <ac:spMk id="3085" creationId="{937AA10A-920F-7D1C-E6FD-72A56F97A0FD}"/>
          </ac:spMkLst>
        </pc:spChg>
        <pc:spChg chg="add del mod">
          <ac:chgData name="Palit, Tapti" userId="dec6fbcd-7598-406a-8cbf-504d4a3bac15" providerId="ADAL" clId="{ECD42228-5B96-4A72-B268-C46DF994E6B7}" dt="2024-01-31T01:34:50.252" v="94896" actId="478"/>
          <ac:spMkLst>
            <pc:docMk/>
            <pc:sldMk cId="3896687080" sldId="1124"/>
            <ac:spMk id="3086" creationId="{593A451B-4039-0269-4EA6-9815307733E4}"/>
          </ac:spMkLst>
        </pc:spChg>
        <pc:spChg chg="add del mod">
          <ac:chgData name="Palit, Tapti" userId="dec6fbcd-7598-406a-8cbf-504d4a3bac15" providerId="ADAL" clId="{ECD42228-5B96-4A72-B268-C46DF994E6B7}" dt="2024-01-31T01:34:50.252" v="94896" actId="478"/>
          <ac:spMkLst>
            <pc:docMk/>
            <pc:sldMk cId="3896687080" sldId="1124"/>
            <ac:spMk id="3087" creationId="{E3EFACA3-3B4E-16BF-3ABD-68240EA45F15}"/>
          </ac:spMkLst>
        </pc:spChg>
        <pc:spChg chg="add del mod">
          <ac:chgData name="Palit, Tapti" userId="dec6fbcd-7598-406a-8cbf-504d4a3bac15" providerId="ADAL" clId="{ECD42228-5B96-4A72-B268-C46DF994E6B7}" dt="2024-01-31T01:34:50.252" v="94896" actId="478"/>
          <ac:spMkLst>
            <pc:docMk/>
            <pc:sldMk cId="3896687080" sldId="1124"/>
            <ac:spMk id="3088" creationId="{B04B1324-C379-9F9B-9E7E-50965A3855BD}"/>
          </ac:spMkLst>
        </pc:spChg>
        <pc:spChg chg="add del mod">
          <ac:chgData name="Palit, Tapti" userId="dec6fbcd-7598-406a-8cbf-504d4a3bac15" providerId="ADAL" clId="{ECD42228-5B96-4A72-B268-C46DF994E6B7}" dt="2024-01-31T01:34:50.252" v="94896" actId="478"/>
          <ac:spMkLst>
            <pc:docMk/>
            <pc:sldMk cId="3896687080" sldId="1124"/>
            <ac:spMk id="3089" creationId="{23DAFF67-80EC-95B5-9B8A-D8D7CA604A4F}"/>
          </ac:spMkLst>
        </pc:spChg>
        <pc:spChg chg="add del mod">
          <ac:chgData name="Palit, Tapti" userId="dec6fbcd-7598-406a-8cbf-504d4a3bac15" providerId="ADAL" clId="{ECD42228-5B96-4A72-B268-C46DF994E6B7}" dt="2024-01-31T01:34:32.837" v="94892" actId="478"/>
          <ac:spMkLst>
            <pc:docMk/>
            <pc:sldMk cId="3896687080" sldId="1124"/>
            <ac:spMk id="3090" creationId="{B126A3A6-B265-F1A1-A733-9F313E351DDB}"/>
          </ac:spMkLst>
        </pc:spChg>
        <pc:spChg chg="add del mod">
          <ac:chgData name="Palit, Tapti" userId="dec6fbcd-7598-406a-8cbf-504d4a3bac15" providerId="ADAL" clId="{ECD42228-5B96-4A72-B268-C46DF994E6B7}" dt="2024-01-31T01:34:50.252" v="94896" actId="478"/>
          <ac:spMkLst>
            <pc:docMk/>
            <pc:sldMk cId="3896687080" sldId="1124"/>
            <ac:spMk id="3091" creationId="{3B783634-7737-5FEC-B331-BFFC619FAAC7}"/>
          </ac:spMkLst>
        </pc:spChg>
        <pc:spChg chg="add del mod">
          <ac:chgData name="Palit, Tapti" userId="dec6fbcd-7598-406a-8cbf-504d4a3bac15" providerId="ADAL" clId="{ECD42228-5B96-4A72-B268-C46DF994E6B7}" dt="2024-01-31T01:34:41.422" v="94895" actId="478"/>
          <ac:spMkLst>
            <pc:docMk/>
            <pc:sldMk cId="3896687080" sldId="1124"/>
            <ac:spMk id="3092" creationId="{1D4469DD-DFF5-6BCA-C426-69303DCE5146}"/>
          </ac:spMkLst>
        </pc:spChg>
        <pc:spChg chg="add del mod">
          <ac:chgData name="Palit, Tapti" userId="dec6fbcd-7598-406a-8cbf-504d4a3bac15" providerId="ADAL" clId="{ECD42228-5B96-4A72-B268-C46DF994E6B7}" dt="2024-01-31T01:34:50.252" v="94896" actId="478"/>
          <ac:spMkLst>
            <pc:docMk/>
            <pc:sldMk cId="3896687080" sldId="1124"/>
            <ac:spMk id="3093" creationId="{685789C6-FF8C-162A-12CF-483786111FC9}"/>
          </ac:spMkLst>
        </pc:spChg>
        <pc:spChg chg="add del mod">
          <ac:chgData name="Palit, Tapti" userId="dec6fbcd-7598-406a-8cbf-504d4a3bac15" providerId="ADAL" clId="{ECD42228-5B96-4A72-B268-C46DF994E6B7}" dt="2024-01-31T01:34:39.085" v="94894" actId="478"/>
          <ac:spMkLst>
            <pc:docMk/>
            <pc:sldMk cId="3896687080" sldId="1124"/>
            <ac:spMk id="3094" creationId="{7E59F2A6-2A43-BC8E-C3D9-864B95B5273E}"/>
          </ac:spMkLst>
        </pc:spChg>
        <pc:grpChg chg="add del mod">
          <ac:chgData name="Palit, Tapti" userId="dec6fbcd-7598-406a-8cbf-504d4a3bac15" providerId="ADAL" clId="{ECD42228-5B96-4A72-B268-C46DF994E6B7}" dt="2024-01-30T06:55:04.559" v="90464" actId="478"/>
          <ac:grpSpMkLst>
            <pc:docMk/>
            <pc:sldMk cId="3896687080" sldId="1124"/>
            <ac:grpSpMk id="7" creationId="{3E0184B1-56EF-98A2-7FAE-9435B709A4C4}"/>
          </ac:grpSpMkLst>
        </pc:grpChg>
        <pc:grpChg chg="mod topLvl">
          <ac:chgData name="Palit, Tapti" userId="dec6fbcd-7598-406a-8cbf-504d4a3bac15" providerId="ADAL" clId="{ECD42228-5B96-4A72-B268-C46DF994E6B7}" dt="2024-01-31T01:38:30.648" v="94924" actId="1076"/>
          <ac:grpSpMkLst>
            <pc:docMk/>
            <pc:sldMk cId="3896687080" sldId="1124"/>
            <ac:grpSpMk id="8" creationId="{221518ED-C698-FC8F-70EC-01BBC2F703A1}"/>
          </ac:grpSpMkLst>
        </pc:grpChg>
        <pc:grpChg chg="add mod">
          <ac:chgData name="Palit, Tapti" userId="dec6fbcd-7598-406a-8cbf-504d4a3bac15" providerId="ADAL" clId="{ECD42228-5B96-4A72-B268-C46DF994E6B7}" dt="2024-01-31T01:38:30.648" v="94924" actId="1076"/>
          <ac:grpSpMkLst>
            <pc:docMk/>
            <pc:sldMk cId="3896687080" sldId="1124"/>
            <ac:grpSpMk id="10" creationId="{01685421-BDA5-C09F-058D-DBF46938EBBB}"/>
          </ac:grpSpMkLst>
        </pc:grpChg>
        <pc:grpChg chg="add mod">
          <ac:chgData name="Palit, Tapti" userId="dec6fbcd-7598-406a-8cbf-504d4a3bac15" providerId="ADAL" clId="{ECD42228-5B96-4A72-B268-C46DF994E6B7}" dt="2024-01-31T01:38:30.648" v="94924" actId="1076"/>
          <ac:grpSpMkLst>
            <pc:docMk/>
            <pc:sldMk cId="3896687080" sldId="1124"/>
            <ac:grpSpMk id="11" creationId="{E8F5E11A-0A5B-EE58-2EA2-89EFE3A587D5}"/>
          </ac:grpSpMkLst>
        </pc:grpChg>
        <pc:grpChg chg="add mod">
          <ac:chgData name="Palit, Tapti" userId="dec6fbcd-7598-406a-8cbf-504d4a3bac15" providerId="ADAL" clId="{ECD42228-5B96-4A72-B268-C46DF994E6B7}" dt="2024-01-31T01:38:30.648" v="94924" actId="1076"/>
          <ac:grpSpMkLst>
            <pc:docMk/>
            <pc:sldMk cId="3896687080" sldId="1124"/>
            <ac:grpSpMk id="12" creationId="{0D752D9A-C38B-C91E-6690-73A228E5F9F2}"/>
          </ac:grpSpMkLst>
        </pc:grpChg>
        <pc:grpChg chg="add mod">
          <ac:chgData name="Palit, Tapti" userId="dec6fbcd-7598-406a-8cbf-504d4a3bac15" providerId="ADAL" clId="{ECD42228-5B96-4A72-B268-C46DF994E6B7}" dt="2024-01-31T01:36:48.031" v="94913" actId="164"/>
          <ac:grpSpMkLst>
            <pc:docMk/>
            <pc:sldMk cId="3896687080" sldId="1124"/>
            <ac:grpSpMk id="15" creationId="{C4AD68BA-1977-6CED-C1CF-EC4004DC93D2}"/>
          </ac:grpSpMkLst>
        </pc:grpChg>
        <pc:grpChg chg="add mod">
          <ac:chgData name="Palit, Tapti" userId="dec6fbcd-7598-406a-8cbf-504d4a3bac15" providerId="ADAL" clId="{ECD42228-5B96-4A72-B268-C46DF994E6B7}" dt="2024-01-31T01:38:30.648" v="94924" actId="1076"/>
          <ac:grpSpMkLst>
            <pc:docMk/>
            <pc:sldMk cId="3896687080" sldId="1124"/>
            <ac:grpSpMk id="16" creationId="{5846B863-5941-D70E-F14B-970B0F8290F3}"/>
          </ac:grpSpMkLst>
        </pc:grpChg>
        <pc:grpChg chg="add del mod">
          <ac:chgData name="Palit, Tapti" userId="dec6fbcd-7598-406a-8cbf-504d4a3bac15" providerId="ADAL" clId="{ECD42228-5B96-4A72-B268-C46DF994E6B7}" dt="2024-01-30T06:47:40.684" v="90355" actId="478"/>
          <ac:grpSpMkLst>
            <pc:docMk/>
            <pc:sldMk cId="3896687080" sldId="1124"/>
            <ac:grpSpMk id="19" creationId="{D13FF52A-8861-228C-3259-EFAB1F67EEEF}"/>
          </ac:grpSpMkLst>
        </pc:grpChg>
        <pc:grpChg chg="add del mod">
          <ac:chgData name="Palit, Tapti" userId="dec6fbcd-7598-406a-8cbf-504d4a3bac15" providerId="ADAL" clId="{ECD42228-5B96-4A72-B268-C46DF994E6B7}" dt="2024-01-30T06:47:43.909" v="90356" actId="478"/>
          <ac:grpSpMkLst>
            <pc:docMk/>
            <pc:sldMk cId="3896687080" sldId="1124"/>
            <ac:grpSpMk id="22" creationId="{EE5F7B64-54E3-8CA8-5FAC-62240E131AD9}"/>
          </ac:grpSpMkLst>
        </pc:grpChg>
        <pc:grpChg chg="add mod">
          <ac:chgData name="Palit, Tapti" userId="dec6fbcd-7598-406a-8cbf-504d4a3bac15" providerId="ADAL" clId="{ECD42228-5B96-4A72-B268-C46DF994E6B7}" dt="2024-01-31T01:37:14.457" v="94920" actId="1076"/>
          <ac:grpSpMkLst>
            <pc:docMk/>
            <pc:sldMk cId="3896687080" sldId="1124"/>
            <ac:grpSpMk id="49" creationId="{31AB3B0F-4277-6AA4-E96B-540DA5FE22BD}"/>
          </ac:grpSpMkLst>
        </pc:grpChg>
        <pc:grpChg chg="add mod">
          <ac:chgData name="Palit, Tapti" userId="dec6fbcd-7598-406a-8cbf-504d4a3bac15" providerId="ADAL" clId="{ECD42228-5B96-4A72-B268-C46DF994E6B7}" dt="2024-01-31T01:37:08.480" v="94917" actId="1076"/>
          <ac:grpSpMkLst>
            <pc:docMk/>
            <pc:sldMk cId="3896687080" sldId="1124"/>
            <ac:grpSpMk id="50" creationId="{CCBE725C-C28A-B4F8-BA48-4A242D201186}"/>
          </ac:grpSpMkLst>
        </pc:grpChg>
        <pc:grpChg chg="add mod">
          <ac:chgData name="Palit, Tapti" userId="dec6fbcd-7598-406a-8cbf-504d4a3bac15" providerId="ADAL" clId="{ECD42228-5B96-4A72-B268-C46DF994E6B7}" dt="2024-01-31T01:37:12.352" v="94919" actId="1076"/>
          <ac:grpSpMkLst>
            <pc:docMk/>
            <pc:sldMk cId="3896687080" sldId="1124"/>
            <ac:grpSpMk id="51" creationId="{33AC9D74-CB1B-59D9-0648-280C9E2A2010}"/>
          </ac:grpSpMkLst>
        </pc:grpChg>
        <pc:picChg chg="add mod">
          <ac:chgData name="Palit, Tapti" userId="dec6fbcd-7598-406a-8cbf-504d4a3bac15" providerId="ADAL" clId="{ECD42228-5B96-4A72-B268-C46DF994E6B7}" dt="2024-01-31T01:38:30.648" v="94924" actId="1076"/>
          <ac:picMkLst>
            <pc:docMk/>
            <pc:sldMk cId="3896687080" sldId="1124"/>
            <ac:picMk id="5" creationId="{E81D91B0-A348-E959-9D54-3CF734ED2042}"/>
          </ac:picMkLst>
        </pc:picChg>
        <pc:picChg chg="add del mod">
          <ac:chgData name="Palit, Tapti" userId="dec6fbcd-7598-406a-8cbf-504d4a3bac15" providerId="ADAL" clId="{ECD42228-5B96-4A72-B268-C46DF994E6B7}" dt="2024-01-31T01:38:30.648" v="94924" actId="1076"/>
          <ac:picMkLst>
            <pc:docMk/>
            <pc:sldMk cId="3896687080" sldId="1124"/>
            <ac:picMk id="6" creationId="{4B958B1C-CDC1-BF47-AB32-F260E360FE8D}"/>
          </ac:picMkLst>
        </pc:picChg>
        <pc:picChg chg="add mod">
          <ac:chgData name="Palit, Tapti" userId="dec6fbcd-7598-406a-8cbf-504d4a3bac15" providerId="ADAL" clId="{ECD42228-5B96-4A72-B268-C46DF994E6B7}" dt="2024-01-31T01:38:30.648" v="94924" actId="1076"/>
          <ac:picMkLst>
            <pc:docMk/>
            <pc:sldMk cId="3896687080" sldId="1124"/>
            <ac:picMk id="17" creationId="{326585B3-FCF5-7CEF-61E2-D3123A56D460}"/>
          </ac:picMkLst>
        </pc:picChg>
        <pc:picChg chg="add mod">
          <ac:chgData name="Palit, Tapti" userId="dec6fbcd-7598-406a-8cbf-504d4a3bac15" providerId="ADAL" clId="{ECD42228-5B96-4A72-B268-C46DF994E6B7}" dt="2024-01-31T01:37:08.480" v="94917" actId="1076"/>
          <ac:picMkLst>
            <pc:docMk/>
            <pc:sldMk cId="3896687080" sldId="1124"/>
            <ac:picMk id="37" creationId="{6A2F111F-73E1-59C4-96A8-CE172A2B439E}"/>
          </ac:picMkLst>
        </pc:picChg>
        <pc:picChg chg="add mod">
          <ac:chgData name="Palit, Tapti" userId="dec6fbcd-7598-406a-8cbf-504d4a3bac15" providerId="ADAL" clId="{ECD42228-5B96-4A72-B268-C46DF994E6B7}" dt="2024-01-31T01:37:14.457" v="94920" actId="1076"/>
          <ac:picMkLst>
            <pc:docMk/>
            <pc:sldMk cId="3896687080" sldId="1124"/>
            <ac:picMk id="41" creationId="{B12C4C90-E70F-E883-A311-9D7305D4547D}"/>
          </ac:picMkLst>
        </pc:picChg>
        <pc:picChg chg="add mod">
          <ac:chgData name="Palit, Tapti" userId="dec6fbcd-7598-406a-8cbf-504d4a3bac15" providerId="ADAL" clId="{ECD42228-5B96-4A72-B268-C46DF994E6B7}" dt="2024-01-31T01:37:14.457" v="94920" actId="1076"/>
          <ac:picMkLst>
            <pc:docMk/>
            <pc:sldMk cId="3896687080" sldId="1124"/>
            <ac:picMk id="48" creationId="{06B10B71-1871-0FFA-03B2-81318E3869D7}"/>
          </ac:picMkLst>
        </pc:picChg>
        <pc:picChg chg="mod">
          <ac:chgData name="Palit, Tapti" userId="dec6fbcd-7598-406a-8cbf-504d4a3bac15" providerId="ADAL" clId="{ECD42228-5B96-4A72-B268-C46DF994E6B7}" dt="2024-01-31T01:37:12.352" v="94919" actId="1076"/>
          <ac:picMkLst>
            <pc:docMk/>
            <pc:sldMk cId="3896687080" sldId="1124"/>
            <ac:picMk id="52" creationId="{B7E08E81-F283-042B-0F74-9220C5E47265}"/>
          </ac:picMkLst>
        </pc:picChg>
        <pc:picChg chg="mod">
          <ac:chgData name="Palit, Tapti" userId="dec6fbcd-7598-406a-8cbf-504d4a3bac15" providerId="ADAL" clId="{ECD42228-5B96-4A72-B268-C46DF994E6B7}" dt="2024-01-31T01:37:12.352" v="94919" actId="1076"/>
          <ac:picMkLst>
            <pc:docMk/>
            <pc:sldMk cId="3896687080" sldId="1124"/>
            <ac:picMk id="53" creationId="{5F48B515-7C08-3720-4D8A-2AC11E66F731}"/>
          </ac:picMkLst>
        </pc:picChg>
        <pc:picChg chg="mod">
          <ac:chgData name="Palit, Tapti" userId="dec6fbcd-7598-406a-8cbf-504d4a3bac15" providerId="ADAL" clId="{ECD42228-5B96-4A72-B268-C46DF994E6B7}" dt="2024-01-31T01:37:12.352" v="94919" actId="1076"/>
          <ac:picMkLst>
            <pc:docMk/>
            <pc:sldMk cId="3896687080" sldId="1124"/>
            <ac:picMk id="54" creationId="{D7B70E8D-A42E-C252-9C0D-5CE3543B8BD5}"/>
          </ac:picMkLst>
        </pc:picChg>
        <pc:picChg chg="mod">
          <ac:chgData name="Palit, Tapti" userId="dec6fbcd-7598-406a-8cbf-504d4a3bac15" providerId="ADAL" clId="{ECD42228-5B96-4A72-B268-C46DF994E6B7}" dt="2024-01-31T01:37:12.352" v="94919" actId="1076"/>
          <ac:picMkLst>
            <pc:docMk/>
            <pc:sldMk cId="3896687080" sldId="1124"/>
            <ac:picMk id="55" creationId="{A0902ED6-BC2E-AE01-095F-2574C9C80F1B}"/>
          </ac:picMkLst>
        </pc:picChg>
        <pc:picChg chg="add mod">
          <ac:chgData name="Palit, Tapti" userId="dec6fbcd-7598-406a-8cbf-504d4a3bac15" providerId="ADAL" clId="{ECD42228-5B96-4A72-B268-C46DF994E6B7}" dt="2024-01-31T01:45:59.569" v="94932" actId="1076"/>
          <ac:picMkLst>
            <pc:docMk/>
            <pc:sldMk cId="3896687080" sldId="1124"/>
            <ac:picMk id="2050" creationId="{84E4954C-E5D5-19D5-7C71-00CB4FAE5CB0}"/>
          </ac:picMkLst>
        </pc:picChg>
        <pc:picChg chg="add mod">
          <ac:chgData name="Palit, Tapti" userId="dec6fbcd-7598-406a-8cbf-504d4a3bac15" providerId="ADAL" clId="{ECD42228-5B96-4A72-B268-C46DF994E6B7}" dt="2024-01-31T01:46:09.842" v="94936" actId="1076"/>
          <ac:picMkLst>
            <pc:docMk/>
            <pc:sldMk cId="3896687080" sldId="1124"/>
            <ac:picMk id="2052" creationId="{2D23F08C-D198-05E0-D58D-67AC7845C1AD}"/>
          </ac:picMkLst>
        </pc:picChg>
        <pc:picChg chg="add mod">
          <ac:chgData name="Palit, Tapti" userId="dec6fbcd-7598-406a-8cbf-504d4a3bac15" providerId="ADAL" clId="{ECD42228-5B96-4A72-B268-C46DF994E6B7}" dt="2024-01-31T01:37:08.480" v="94917" actId="1076"/>
          <ac:picMkLst>
            <pc:docMk/>
            <pc:sldMk cId="3896687080" sldId="1124"/>
            <ac:picMk id="3074" creationId="{76C524F4-BB43-B78A-115A-F1951B87950A}"/>
          </ac:picMkLst>
        </pc:picChg>
        <pc:cxnChg chg="add mod">
          <ac:chgData name="Palit, Tapti" userId="dec6fbcd-7598-406a-8cbf-504d4a3bac15" providerId="ADAL" clId="{ECD42228-5B96-4A72-B268-C46DF994E6B7}" dt="2024-01-31T01:38:30.648" v="94924" actId="1076"/>
          <ac:cxnSpMkLst>
            <pc:docMk/>
            <pc:sldMk cId="3896687080" sldId="1124"/>
            <ac:cxnSpMk id="28" creationId="{36F8F4A2-D3FA-C94B-CB78-ADC6C86A0F06}"/>
          </ac:cxnSpMkLst>
        </pc:cxnChg>
        <pc:cxnChg chg="add mod">
          <ac:chgData name="Palit, Tapti" userId="dec6fbcd-7598-406a-8cbf-504d4a3bac15" providerId="ADAL" clId="{ECD42228-5B96-4A72-B268-C46DF994E6B7}" dt="2024-01-31T01:37:08.480" v="94917" actId="1076"/>
          <ac:cxnSpMkLst>
            <pc:docMk/>
            <pc:sldMk cId="3896687080" sldId="1124"/>
            <ac:cxnSpMk id="38" creationId="{33810D5A-4D9C-CF93-445C-5E195D3144BD}"/>
          </ac:cxnSpMkLst>
        </pc:cxnChg>
        <pc:cxnChg chg="mod">
          <ac:chgData name="Palit, Tapti" userId="dec6fbcd-7598-406a-8cbf-504d4a3bac15" providerId="ADAL" clId="{ECD42228-5B96-4A72-B268-C46DF994E6B7}" dt="2024-01-31T01:37:12.352" v="94919" actId="1076"/>
          <ac:cxnSpMkLst>
            <pc:docMk/>
            <pc:sldMk cId="3896687080" sldId="1124"/>
            <ac:cxnSpMk id="56" creationId="{F3FBDBD8-8BC7-7202-68C6-16E842567C47}"/>
          </ac:cxnSpMkLst>
        </pc:cxnChg>
        <pc:cxnChg chg="mod">
          <ac:chgData name="Palit, Tapti" userId="dec6fbcd-7598-406a-8cbf-504d4a3bac15" providerId="ADAL" clId="{ECD42228-5B96-4A72-B268-C46DF994E6B7}" dt="2024-01-31T01:37:12.352" v="94919" actId="1076"/>
          <ac:cxnSpMkLst>
            <pc:docMk/>
            <pc:sldMk cId="3896687080" sldId="1124"/>
            <ac:cxnSpMk id="57" creationId="{24CCAA3D-3135-DFAD-653A-8161BE9C44D2}"/>
          </ac:cxnSpMkLst>
        </pc:cxnChg>
        <pc:cxnChg chg="mod">
          <ac:chgData name="Palit, Tapti" userId="dec6fbcd-7598-406a-8cbf-504d4a3bac15" providerId="ADAL" clId="{ECD42228-5B96-4A72-B268-C46DF994E6B7}" dt="2024-01-31T01:37:12.352" v="94919" actId="1076"/>
          <ac:cxnSpMkLst>
            <pc:docMk/>
            <pc:sldMk cId="3896687080" sldId="1124"/>
            <ac:cxnSpMk id="58" creationId="{503BC692-C119-F3A0-106D-62A789E21A69}"/>
          </ac:cxnSpMkLst>
        </pc:cxnChg>
      </pc:sldChg>
      <pc:sldChg chg="addSp delSp modSp add del mod">
        <pc:chgData name="Palit, Tapti" userId="dec6fbcd-7598-406a-8cbf-504d4a3bac15" providerId="ADAL" clId="{ECD42228-5B96-4A72-B268-C46DF994E6B7}" dt="2024-01-30T00:58:59.560" v="83450" actId="47"/>
        <pc:sldMkLst>
          <pc:docMk/>
          <pc:sldMk cId="2906794145" sldId="1125"/>
        </pc:sldMkLst>
        <pc:spChg chg="add mod">
          <ac:chgData name="Palit, Tapti" userId="dec6fbcd-7598-406a-8cbf-504d4a3bac15" providerId="ADAL" clId="{ECD42228-5B96-4A72-B268-C46DF994E6B7}" dt="2024-01-29T23:52:31.135" v="83086" actId="1076"/>
          <ac:spMkLst>
            <pc:docMk/>
            <pc:sldMk cId="2906794145" sldId="1125"/>
            <ac:spMk id="8" creationId="{E2F573C9-FBE3-C582-BF04-993759D44956}"/>
          </ac:spMkLst>
        </pc:spChg>
        <pc:spChg chg="add mod">
          <ac:chgData name="Palit, Tapti" userId="dec6fbcd-7598-406a-8cbf-504d4a3bac15" providerId="ADAL" clId="{ECD42228-5B96-4A72-B268-C46DF994E6B7}" dt="2024-01-29T23:52:40.743" v="83089" actId="1076"/>
          <ac:spMkLst>
            <pc:docMk/>
            <pc:sldMk cId="2906794145" sldId="1125"/>
            <ac:spMk id="14" creationId="{66060DBA-9034-76D5-05B2-AE0580942269}"/>
          </ac:spMkLst>
        </pc:spChg>
        <pc:spChg chg="mod">
          <ac:chgData name="Palit, Tapti" userId="dec6fbcd-7598-406a-8cbf-504d4a3bac15" providerId="ADAL" clId="{ECD42228-5B96-4A72-B268-C46DF994E6B7}" dt="2024-01-30T00:42:53.487" v="83115" actId="1076"/>
          <ac:spMkLst>
            <pc:docMk/>
            <pc:sldMk cId="2906794145" sldId="1125"/>
            <ac:spMk id="15" creationId="{632CDA17-2240-B34F-44F8-5573404E1E94}"/>
          </ac:spMkLst>
        </pc:spChg>
        <pc:spChg chg="add mod">
          <ac:chgData name="Palit, Tapti" userId="dec6fbcd-7598-406a-8cbf-504d4a3bac15" providerId="ADAL" clId="{ECD42228-5B96-4A72-B268-C46DF994E6B7}" dt="2024-01-29T23:52:31.135" v="83086" actId="1076"/>
          <ac:spMkLst>
            <pc:docMk/>
            <pc:sldMk cId="2906794145" sldId="1125"/>
            <ac:spMk id="19" creationId="{3BF2C539-FCDA-C84B-3616-825CDAC7B529}"/>
          </ac:spMkLst>
        </pc:spChg>
        <pc:spChg chg="add mod">
          <ac:chgData name="Palit, Tapti" userId="dec6fbcd-7598-406a-8cbf-504d4a3bac15" providerId="ADAL" clId="{ECD42228-5B96-4A72-B268-C46DF994E6B7}" dt="2024-01-30T00:43:01.263" v="83116" actId="1076"/>
          <ac:spMkLst>
            <pc:docMk/>
            <pc:sldMk cId="2906794145" sldId="1125"/>
            <ac:spMk id="21" creationId="{92768B26-839F-D918-A22C-48E525879E55}"/>
          </ac:spMkLst>
        </pc:spChg>
        <pc:spChg chg="add mod">
          <ac:chgData name="Palit, Tapti" userId="dec6fbcd-7598-406a-8cbf-504d4a3bac15" providerId="ADAL" clId="{ECD42228-5B96-4A72-B268-C46DF994E6B7}" dt="2024-01-30T00:44:47.441" v="83135"/>
          <ac:spMkLst>
            <pc:docMk/>
            <pc:sldMk cId="2906794145" sldId="1125"/>
            <ac:spMk id="22" creationId="{AD9E782D-B842-7776-26E3-D2ADBFDAEFE9}"/>
          </ac:spMkLst>
        </pc:spChg>
        <pc:spChg chg="del">
          <ac:chgData name="Palit, Tapti" userId="dec6fbcd-7598-406a-8cbf-504d4a3bac15" providerId="ADAL" clId="{ECD42228-5B96-4A72-B268-C46DF994E6B7}" dt="2024-01-30T00:44:47.029" v="83134" actId="478"/>
          <ac:spMkLst>
            <pc:docMk/>
            <pc:sldMk cId="2906794145" sldId="1125"/>
            <ac:spMk id="27" creationId="{A514031C-BE6B-B376-1F8D-A6CBB52D164E}"/>
          </ac:spMkLst>
        </pc:spChg>
        <pc:cxnChg chg="add mod">
          <ac:chgData name="Palit, Tapti" userId="dec6fbcd-7598-406a-8cbf-504d4a3bac15" providerId="ADAL" clId="{ECD42228-5B96-4A72-B268-C46DF994E6B7}" dt="2024-01-29T23:52:44.494" v="83090" actId="14100"/>
          <ac:cxnSpMkLst>
            <pc:docMk/>
            <pc:sldMk cId="2906794145" sldId="1125"/>
            <ac:cxnSpMk id="18" creationId="{6DC576F9-EE04-D5F5-5597-30B9DF79A19A}"/>
          </ac:cxnSpMkLst>
        </pc:cxnChg>
      </pc:sldChg>
      <pc:sldChg chg="addSp delSp modSp add mod modAnim modNotesTx">
        <pc:chgData name="Palit, Tapti" userId="dec6fbcd-7598-406a-8cbf-504d4a3bac15" providerId="ADAL" clId="{ECD42228-5B96-4A72-B268-C46DF994E6B7}" dt="2024-02-09T19:17:46.250" v="108702" actId="20577"/>
        <pc:sldMkLst>
          <pc:docMk/>
          <pc:sldMk cId="1907210277" sldId="1126"/>
        </pc:sldMkLst>
        <pc:spChg chg="add del mod">
          <ac:chgData name="Palit, Tapti" userId="dec6fbcd-7598-406a-8cbf-504d4a3bac15" providerId="ADAL" clId="{ECD42228-5B96-4A72-B268-C46DF994E6B7}" dt="2024-02-09T04:39:17.207" v="104442" actId="478"/>
          <ac:spMkLst>
            <pc:docMk/>
            <pc:sldMk cId="1907210277" sldId="1126"/>
            <ac:spMk id="2" creationId="{7BDD6DF6-98A0-6064-A2FB-21E37BAA61A9}"/>
          </ac:spMkLst>
        </pc:spChg>
        <pc:spChg chg="del">
          <ac:chgData name="Palit, Tapti" userId="dec6fbcd-7598-406a-8cbf-504d4a3bac15" providerId="ADAL" clId="{ECD42228-5B96-4A72-B268-C46DF994E6B7}" dt="2024-01-30T01:16:15.788" v="83686" actId="478"/>
          <ac:spMkLst>
            <pc:docMk/>
            <pc:sldMk cId="1907210277" sldId="1126"/>
            <ac:spMk id="5" creationId="{183ECB8E-03C0-B0D3-470A-5FC92381CE4D}"/>
          </ac:spMkLst>
        </pc:spChg>
        <pc:spChg chg="add mod">
          <ac:chgData name="Palit, Tapti" userId="dec6fbcd-7598-406a-8cbf-504d4a3bac15" providerId="ADAL" clId="{ECD42228-5B96-4A72-B268-C46DF994E6B7}" dt="2024-01-30T03:13:54.668" v="85229"/>
          <ac:spMkLst>
            <pc:docMk/>
            <pc:sldMk cId="1907210277" sldId="1126"/>
            <ac:spMk id="5" creationId="{90CE665F-3F16-E88F-A27A-912FB207BB2D}"/>
          </ac:spMkLst>
        </pc:spChg>
        <pc:spChg chg="add del mod">
          <ac:chgData name="Palit, Tapti" userId="dec6fbcd-7598-406a-8cbf-504d4a3bac15" providerId="ADAL" clId="{ECD42228-5B96-4A72-B268-C46DF994E6B7}" dt="2024-01-30T01:16:29.700" v="83689" actId="478"/>
          <ac:spMkLst>
            <pc:docMk/>
            <pc:sldMk cId="1907210277" sldId="1126"/>
            <ac:spMk id="8" creationId="{73566DC2-76D5-81CC-21A2-ED302146137E}"/>
          </ac:spMkLst>
        </pc:spChg>
        <pc:spChg chg="del">
          <ac:chgData name="Palit, Tapti" userId="dec6fbcd-7598-406a-8cbf-504d4a3bac15" providerId="ADAL" clId="{ECD42228-5B96-4A72-B268-C46DF994E6B7}" dt="2024-01-30T03:13:54.281" v="85228" actId="478"/>
          <ac:spMkLst>
            <pc:docMk/>
            <pc:sldMk cId="1907210277" sldId="1126"/>
            <ac:spMk id="9" creationId="{FEE50486-ED62-0211-8495-141514841F17}"/>
          </ac:spMkLst>
        </pc:spChg>
        <pc:spChg chg="del mod">
          <ac:chgData name="Palit, Tapti" userId="dec6fbcd-7598-406a-8cbf-504d4a3bac15" providerId="ADAL" clId="{ECD42228-5B96-4A72-B268-C46DF994E6B7}" dt="2024-01-30T01:16:15.788" v="83686" actId="478"/>
          <ac:spMkLst>
            <pc:docMk/>
            <pc:sldMk cId="1907210277" sldId="1126"/>
            <ac:spMk id="10" creationId="{10D98153-4479-02BF-2FCF-023EAF8C4F94}"/>
          </ac:spMkLst>
        </pc:spChg>
        <pc:spChg chg="mod">
          <ac:chgData name="Palit, Tapti" userId="dec6fbcd-7598-406a-8cbf-504d4a3bac15" providerId="ADAL" clId="{ECD42228-5B96-4A72-B268-C46DF994E6B7}" dt="2024-01-30T05:07:08.136" v="86971" actId="692"/>
          <ac:spMkLst>
            <pc:docMk/>
            <pc:sldMk cId="1907210277" sldId="1126"/>
            <ac:spMk id="11" creationId="{5CD12B5E-EED1-D7C2-F857-A3873CADFBBF}"/>
          </ac:spMkLst>
        </pc:spChg>
        <pc:spChg chg="del">
          <ac:chgData name="Palit, Tapti" userId="dec6fbcd-7598-406a-8cbf-504d4a3bac15" providerId="ADAL" clId="{ECD42228-5B96-4A72-B268-C46DF994E6B7}" dt="2024-01-30T01:16:15.788" v="83686" actId="478"/>
          <ac:spMkLst>
            <pc:docMk/>
            <pc:sldMk cId="1907210277" sldId="1126"/>
            <ac:spMk id="13" creationId="{B7304097-DFBF-D910-D073-D97AFE7F2778}"/>
          </ac:spMkLst>
        </pc:spChg>
        <pc:spChg chg="del">
          <ac:chgData name="Palit, Tapti" userId="dec6fbcd-7598-406a-8cbf-504d4a3bac15" providerId="ADAL" clId="{ECD42228-5B96-4A72-B268-C46DF994E6B7}" dt="2024-01-30T01:16:17.706" v="83687" actId="478"/>
          <ac:spMkLst>
            <pc:docMk/>
            <pc:sldMk cId="1907210277" sldId="1126"/>
            <ac:spMk id="14" creationId="{E7E615E4-1209-91C9-5D49-B54071413CD2}"/>
          </ac:spMkLst>
        </pc:spChg>
        <pc:spChg chg="mod">
          <ac:chgData name="Palit, Tapti" userId="dec6fbcd-7598-406a-8cbf-504d4a3bac15" providerId="ADAL" clId="{ECD42228-5B96-4A72-B268-C46DF994E6B7}" dt="2024-01-30T16:51:54.649" v="93084" actId="20577"/>
          <ac:spMkLst>
            <pc:docMk/>
            <pc:sldMk cId="1907210277" sldId="1126"/>
            <ac:spMk id="15" creationId="{632CDA17-2240-B34F-44F8-5573404E1E94}"/>
          </ac:spMkLst>
        </pc:spChg>
        <pc:spChg chg="del">
          <ac:chgData name="Palit, Tapti" userId="dec6fbcd-7598-406a-8cbf-504d4a3bac15" providerId="ADAL" clId="{ECD42228-5B96-4A72-B268-C46DF994E6B7}" dt="2024-01-30T01:16:15.788" v="83686" actId="478"/>
          <ac:spMkLst>
            <pc:docMk/>
            <pc:sldMk cId="1907210277" sldId="1126"/>
            <ac:spMk id="16" creationId="{4645C22E-44FF-BF81-7755-C7FCA524B6E1}"/>
          </ac:spMkLst>
        </pc:spChg>
        <pc:spChg chg="del">
          <ac:chgData name="Palit, Tapti" userId="dec6fbcd-7598-406a-8cbf-504d4a3bac15" providerId="ADAL" clId="{ECD42228-5B96-4A72-B268-C46DF994E6B7}" dt="2024-01-30T01:16:15.788" v="83686" actId="478"/>
          <ac:spMkLst>
            <pc:docMk/>
            <pc:sldMk cId="1907210277" sldId="1126"/>
            <ac:spMk id="17" creationId="{5ECEFDC6-8E69-121D-C0F4-8405CA0DE315}"/>
          </ac:spMkLst>
        </pc:spChg>
        <pc:spChg chg="add del mod">
          <ac:chgData name="Palit, Tapti" userId="dec6fbcd-7598-406a-8cbf-504d4a3bac15" providerId="ADAL" clId="{ECD42228-5B96-4A72-B268-C46DF994E6B7}" dt="2024-01-30T01:16:29.700" v="83689" actId="478"/>
          <ac:spMkLst>
            <pc:docMk/>
            <pc:sldMk cId="1907210277" sldId="1126"/>
            <ac:spMk id="18" creationId="{9CE7F821-8F5E-35E9-D3A0-9E108B9099D1}"/>
          </ac:spMkLst>
        </pc:spChg>
        <pc:spChg chg="add del mod">
          <ac:chgData name="Palit, Tapti" userId="dec6fbcd-7598-406a-8cbf-504d4a3bac15" providerId="ADAL" clId="{ECD42228-5B96-4A72-B268-C46DF994E6B7}" dt="2024-01-30T01:16:29.700" v="83689" actId="478"/>
          <ac:spMkLst>
            <pc:docMk/>
            <pc:sldMk cId="1907210277" sldId="1126"/>
            <ac:spMk id="20" creationId="{C920DD5B-0B19-3E68-9FDC-A6E22090974C}"/>
          </ac:spMkLst>
        </pc:spChg>
        <pc:spChg chg="add del mod">
          <ac:chgData name="Palit, Tapti" userId="dec6fbcd-7598-406a-8cbf-504d4a3bac15" providerId="ADAL" clId="{ECD42228-5B96-4A72-B268-C46DF994E6B7}" dt="2024-01-30T01:16:29.700" v="83689" actId="478"/>
          <ac:spMkLst>
            <pc:docMk/>
            <pc:sldMk cId="1907210277" sldId="1126"/>
            <ac:spMk id="21" creationId="{1FE74F5B-A5E2-CADA-511C-B67DB38E926A}"/>
          </ac:spMkLst>
        </pc:spChg>
        <pc:spChg chg="add del mod">
          <ac:chgData name="Palit, Tapti" userId="dec6fbcd-7598-406a-8cbf-504d4a3bac15" providerId="ADAL" clId="{ECD42228-5B96-4A72-B268-C46DF994E6B7}" dt="2024-01-30T00:56:01.164" v="83394" actId="478"/>
          <ac:spMkLst>
            <pc:docMk/>
            <pc:sldMk cId="1907210277" sldId="1126"/>
            <ac:spMk id="22" creationId="{F12D1A11-0B47-728C-AF38-90C067A06FFE}"/>
          </ac:spMkLst>
        </pc:spChg>
        <pc:spChg chg="add del mod">
          <ac:chgData name="Palit, Tapti" userId="dec6fbcd-7598-406a-8cbf-504d4a3bac15" providerId="ADAL" clId="{ECD42228-5B96-4A72-B268-C46DF994E6B7}" dt="2024-01-30T01:16:29.700" v="83689" actId="478"/>
          <ac:spMkLst>
            <pc:docMk/>
            <pc:sldMk cId="1907210277" sldId="1126"/>
            <ac:spMk id="23" creationId="{E1A621D9-0858-8CA7-5B75-A027ADBD5566}"/>
          </ac:spMkLst>
        </pc:spChg>
        <pc:spChg chg="add del mod">
          <ac:chgData name="Palit, Tapti" userId="dec6fbcd-7598-406a-8cbf-504d4a3bac15" providerId="ADAL" clId="{ECD42228-5B96-4A72-B268-C46DF994E6B7}" dt="2024-01-30T01:16:29.700" v="83689" actId="478"/>
          <ac:spMkLst>
            <pc:docMk/>
            <pc:sldMk cId="1907210277" sldId="1126"/>
            <ac:spMk id="24" creationId="{13D60017-8D4D-E6A3-7A15-401548A94A4A}"/>
          </ac:spMkLst>
        </pc:spChg>
        <pc:spChg chg="add del mod">
          <ac:chgData name="Palit, Tapti" userId="dec6fbcd-7598-406a-8cbf-504d4a3bac15" providerId="ADAL" clId="{ECD42228-5B96-4A72-B268-C46DF994E6B7}" dt="2024-01-30T01:10:29.636" v="83655" actId="478"/>
          <ac:spMkLst>
            <pc:docMk/>
            <pc:sldMk cId="1907210277" sldId="1126"/>
            <ac:spMk id="25" creationId="{00F6D4E2-7ADE-90D6-0A07-34901F37BAF1}"/>
          </ac:spMkLst>
        </pc:spChg>
        <pc:spChg chg="add mod">
          <ac:chgData name="Palit, Tapti" userId="dec6fbcd-7598-406a-8cbf-504d4a3bac15" providerId="ADAL" clId="{ECD42228-5B96-4A72-B268-C46DF994E6B7}" dt="2024-01-30T02:21:06.514" v="83877" actId="20577"/>
          <ac:spMkLst>
            <pc:docMk/>
            <pc:sldMk cId="1907210277" sldId="1126"/>
            <ac:spMk id="28" creationId="{0BB92474-9F7D-8583-B6E6-546EE2C35EA3}"/>
          </ac:spMkLst>
        </pc:spChg>
        <pc:spChg chg="del">
          <ac:chgData name="Palit, Tapti" userId="dec6fbcd-7598-406a-8cbf-504d4a3bac15" providerId="ADAL" clId="{ECD42228-5B96-4A72-B268-C46DF994E6B7}" dt="2024-01-30T01:16:15.788" v="83686" actId="478"/>
          <ac:spMkLst>
            <pc:docMk/>
            <pc:sldMk cId="1907210277" sldId="1126"/>
            <ac:spMk id="29" creationId="{B51B138B-CA6E-D442-540A-519FABFF1C4E}"/>
          </ac:spMkLst>
        </pc:spChg>
        <pc:spChg chg="add mod">
          <ac:chgData name="Palit, Tapti" userId="dec6fbcd-7598-406a-8cbf-504d4a3bac15" providerId="ADAL" clId="{ECD42228-5B96-4A72-B268-C46DF994E6B7}" dt="2024-01-30T01:16:18.125" v="83688"/>
          <ac:spMkLst>
            <pc:docMk/>
            <pc:sldMk cId="1907210277" sldId="1126"/>
            <ac:spMk id="30" creationId="{05EF7DC6-8C3C-5F09-D653-C3FF8565CAC3}"/>
          </ac:spMkLst>
        </pc:spChg>
        <pc:spChg chg="add mod">
          <ac:chgData name="Palit, Tapti" userId="dec6fbcd-7598-406a-8cbf-504d4a3bac15" providerId="ADAL" clId="{ECD42228-5B96-4A72-B268-C46DF994E6B7}" dt="2024-01-30T05:07:08.136" v="86971" actId="692"/>
          <ac:spMkLst>
            <pc:docMk/>
            <pc:sldMk cId="1907210277" sldId="1126"/>
            <ac:spMk id="31" creationId="{0245205A-3FF9-D000-F90C-EBE75ADC807A}"/>
          </ac:spMkLst>
        </pc:spChg>
        <pc:spChg chg="add mod">
          <ac:chgData name="Palit, Tapti" userId="dec6fbcd-7598-406a-8cbf-504d4a3bac15" providerId="ADAL" clId="{ECD42228-5B96-4A72-B268-C46DF994E6B7}" dt="2024-01-30T01:16:18.125" v="83688"/>
          <ac:spMkLst>
            <pc:docMk/>
            <pc:sldMk cId="1907210277" sldId="1126"/>
            <ac:spMk id="33" creationId="{E873247A-7CC7-2683-004D-5E70A1CAD89C}"/>
          </ac:spMkLst>
        </pc:spChg>
        <pc:spChg chg="add mod">
          <ac:chgData name="Palit, Tapti" userId="dec6fbcd-7598-406a-8cbf-504d4a3bac15" providerId="ADAL" clId="{ECD42228-5B96-4A72-B268-C46DF994E6B7}" dt="2024-01-30T01:16:18.125" v="83688"/>
          <ac:spMkLst>
            <pc:docMk/>
            <pc:sldMk cId="1907210277" sldId="1126"/>
            <ac:spMk id="34" creationId="{05C968E7-E1A8-C587-91D9-B8234207F430}"/>
          </ac:spMkLst>
        </pc:spChg>
        <pc:spChg chg="add mod">
          <ac:chgData name="Palit, Tapti" userId="dec6fbcd-7598-406a-8cbf-504d4a3bac15" providerId="ADAL" clId="{ECD42228-5B96-4A72-B268-C46DF994E6B7}" dt="2024-01-30T01:16:18.125" v="83688"/>
          <ac:spMkLst>
            <pc:docMk/>
            <pc:sldMk cId="1907210277" sldId="1126"/>
            <ac:spMk id="35" creationId="{C4940E9A-E616-8454-24F9-03094694FC3C}"/>
          </ac:spMkLst>
        </pc:spChg>
        <pc:spChg chg="add mod">
          <ac:chgData name="Palit, Tapti" userId="dec6fbcd-7598-406a-8cbf-504d4a3bac15" providerId="ADAL" clId="{ECD42228-5B96-4A72-B268-C46DF994E6B7}" dt="2024-01-30T01:16:18.125" v="83688"/>
          <ac:spMkLst>
            <pc:docMk/>
            <pc:sldMk cId="1907210277" sldId="1126"/>
            <ac:spMk id="36" creationId="{A70294A3-7D67-E544-CEA4-4FB19789C376}"/>
          </ac:spMkLst>
        </pc:spChg>
        <pc:spChg chg="mod topLvl">
          <ac:chgData name="Palit, Tapti" userId="dec6fbcd-7598-406a-8cbf-504d4a3bac15" providerId="ADAL" clId="{ECD42228-5B96-4A72-B268-C46DF994E6B7}" dt="2024-02-09T04:56:49.876" v="104547" actId="165"/>
          <ac:spMkLst>
            <pc:docMk/>
            <pc:sldMk cId="1907210277" sldId="1126"/>
            <ac:spMk id="38" creationId="{526C0130-E9D2-33FC-D7DC-863C280431E3}"/>
          </ac:spMkLst>
        </pc:spChg>
        <pc:spChg chg="mod topLvl">
          <ac:chgData name="Palit, Tapti" userId="dec6fbcd-7598-406a-8cbf-504d4a3bac15" providerId="ADAL" clId="{ECD42228-5B96-4A72-B268-C46DF994E6B7}" dt="2024-02-09T04:56:49.876" v="104547" actId="165"/>
          <ac:spMkLst>
            <pc:docMk/>
            <pc:sldMk cId="1907210277" sldId="1126"/>
            <ac:spMk id="39" creationId="{83E50C67-6D28-4F47-5D68-71433170D720}"/>
          </ac:spMkLst>
        </pc:spChg>
        <pc:spChg chg="mod topLvl">
          <ac:chgData name="Palit, Tapti" userId="dec6fbcd-7598-406a-8cbf-504d4a3bac15" providerId="ADAL" clId="{ECD42228-5B96-4A72-B268-C46DF994E6B7}" dt="2024-02-09T04:56:49.876" v="104547" actId="165"/>
          <ac:spMkLst>
            <pc:docMk/>
            <pc:sldMk cId="1907210277" sldId="1126"/>
            <ac:spMk id="41" creationId="{05FF6E8F-ABE7-1EBA-7007-E3E482D42494}"/>
          </ac:spMkLst>
        </pc:spChg>
        <pc:spChg chg="mod topLvl">
          <ac:chgData name="Palit, Tapti" userId="dec6fbcd-7598-406a-8cbf-504d4a3bac15" providerId="ADAL" clId="{ECD42228-5B96-4A72-B268-C46DF994E6B7}" dt="2024-02-09T19:17:46.250" v="108702" actId="20577"/>
          <ac:spMkLst>
            <pc:docMk/>
            <pc:sldMk cId="1907210277" sldId="1126"/>
            <ac:spMk id="43" creationId="{0BDD37DA-2DBB-5FB5-D3BE-254C7DC43683}"/>
          </ac:spMkLst>
        </pc:spChg>
        <pc:spChg chg="mod topLvl">
          <ac:chgData name="Palit, Tapti" userId="dec6fbcd-7598-406a-8cbf-504d4a3bac15" providerId="ADAL" clId="{ECD42228-5B96-4A72-B268-C46DF994E6B7}" dt="2024-02-09T04:56:49.876" v="104547" actId="165"/>
          <ac:spMkLst>
            <pc:docMk/>
            <pc:sldMk cId="1907210277" sldId="1126"/>
            <ac:spMk id="44" creationId="{9BA9965A-0AC8-FBE4-52A2-AB6B93B14C49}"/>
          </ac:spMkLst>
        </pc:spChg>
        <pc:spChg chg="mod topLvl">
          <ac:chgData name="Palit, Tapti" userId="dec6fbcd-7598-406a-8cbf-504d4a3bac15" providerId="ADAL" clId="{ECD42228-5B96-4A72-B268-C46DF994E6B7}" dt="2024-02-09T04:56:49.876" v="104547" actId="165"/>
          <ac:spMkLst>
            <pc:docMk/>
            <pc:sldMk cId="1907210277" sldId="1126"/>
            <ac:spMk id="45" creationId="{3F521C2C-DD78-07BC-A996-F48EF14ACE2D}"/>
          </ac:spMkLst>
        </pc:spChg>
        <pc:grpChg chg="add del mod">
          <ac:chgData name="Palit, Tapti" userId="dec6fbcd-7598-406a-8cbf-504d4a3bac15" providerId="ADAL" clId="{ECD42228-5B96-4A72-B268-C46DF994E6B7}" dt="2024-02-09T04:56:49.876" v="104547" actId="165"/>
          <ac:grpSpMkLst>
            <pc:docMk/>
            <pc:sldMk cId="1907210277" sldId="1126"/>
            <ac:grpSpMk id="37" creationId="{0841A27C-B68F-D177-7085-3CF57792204F}"/>
          </ac:grpSpMkLst>
        </pc:grpChg>
        <pc:picChg chg="add mod">
          <ac:chgData name="Palit, Tapti" userId="dec6fbcd-7598-406a-8cbf-504d4a3bac15" providerId="ADAL" clId="{ECD42228-5B96-4A72-B268-C46DF994E6B7}" dt="2024-01-30T01:16:18.125" v="83688"/>
          <ac:picMkLst>
            <pc:docMk/>
            <pc:sldMk cId="1907210277" sldId="1126"/>
            <ac:picMk id="32" creationId="{544F83E3-20A2-78E2-B296-8CC7CD68C350}"/>
          </ac:picMkLst>
        </pc:picChg>
        <pc:picChg chg="mod topLvl">
          <ac:chgData name="Palit, Tapti" userId="dec6fbcd-7598-406a-8cbf-504d4a3bac15" providerId="ADAL" clId="{ECD42228-5B96-4A72-B268-C46DF994E6B7}" dt="2024-02-09T04:56:49.876" v="104547" actId="165"/>
          <ac:picMkLst>
            <pc:docMk/>
            <pc:sldMk cId="1907210277" sldId="1126"/>
            <ac:picMk id="40" creationId="{7B19AC72-2D30-1B1D-30FF-50E14D0F1B81}"/>
          </ac:picMkLst>
        </pc:picChg>
        <pc:picChg chg="del mod">
          <ac:chgData name="Palit, Tapti" userId="dec6fbcd-7598-406a-8cbf-504d4a3bac15" providerId="ADAL" clId="{ECD42228-5B96-4A72-B268-C46DF994E6B7}" dt="2024-01-30T01:16:15.788" v="83686" actId="478"/>
          <ac:picMkLst>
            <pc:docMk/>
            <pc:sldMk cId="1907210277" sldId="1126"/>
            <ac:picMk id="1026" creationId="{FA72C589-D3CD-285E-5D5F-E6CB0EC94BDE}"/>
          </ac:picMkLst>
        </pc:picChg>
        <pc:picChg chg="add del mod">
          <ac:chgData name="Palit, Tapti" userId="dec6fbcd-7598-406a-8cbf-504d4a3bac15" providerId="ADAL" clId="{ECD42228-5B96-4A72-B268-C46DF994E6B7}" dt="2024-01-30T01:16:29.700" v="83689" actId="478"/>
          <ac:picMkLst>
            <pc:docMk/>
            <pc:sldMk cId="1907210277" sldId="1126"/>
            <ac:picMk id="2050" creationId="{B7BD09AD-3B0E-B4F6-950E-986213587B42}"/>
          </ac:picMkLst>
        </pc:picChg>
        <pc:cxnChg chg="del">
          <ac:chgData name="Palit, Tapti" userId="dec6fbcd-7598-406a-8cbf-504d4a3bac15" providerId="ADAL" clId="{ECD42228-5B96-4A72-B268-C46DF994E6B7}" dt="2024-01-30T01:16:15.788" v="83686" actId="478"/>
          <ac:cxnSpMkLst>
            <pc:docMk/>
            <pc:sldMk cId="1907210277" sldId="1126"/>
            <ac:cxnSpMk id="6" creationId="{9A228DE5-2A47-7DC0-AB7D-AA240CDBFA38}"/>
          </ac:cxnSpMkLst>
        </pc:cxnChg>
        <pc:cxnChg chg="del">
          <ac:chgData name="Palit, Tapti" userId="dec6fbcd-7598-406a-8cbf-504d4a3bac15" providerId="ADAL" clId="{ECD42228-5B96-4A72-B268-C46DF994E6B7}" dt="2024-01-30T01:16:15.788" v="83686" actId="478"/>
          <ac:cxnSpMkLst>
            <pc:docMk/>
            <pc:sldMk cId="1907210277" sldId="1126"/>
            <ac:cxnSpMk id="7" creationId="{61D65FAB-D08A-1F97-5A56-A0AFDCACE3EE}"/>
          </ac:cxnSpMkLst>
        </pc:cxnChg>
        <pc:cxnChg chg="add del mod">
          <ac:chgData name="Palit, Tapti" userId="dec6fbcd-7598-406a-8cbf-504d4a3bac15" providerId="ADAL" clId="{ECD42228-5B96-4A72-B268-C46DF994E6B7}" dt="2024-01-30T01:16:29.700" v="83689" actId="478"/>
          <ac:cxnSpMkLst>
            <pc:docMk/>
            <pc:sldMk cId="1907210277" sldId="1126"/>
            <ac:cxnSpMk id="19" creationId="{CFA081C0-990E-A9FB-5814-5B705AEE100C}"/>
          </ac:cxnSpMkLst>
        </pc:cxnChg>
        <pc:cxnChg chg="add mod">
          <ac:chgData name="Palit, Tapti" userId="dec6fbcd-7598-406a-8cbf-504d4a3bac15" providerId="ADAL" clId="{ECD42228-5B96-4A72-B268-C46DF994E6B7}" dt="2024-01-30T01:16:18.125" v="83688"/>
          <ac:cxnSpMkLst>
            <pc:docMk/>
            <pc:sldMk cId="1907210277" sldId="1126"/>
            <ac:cxnSpMk id="26" creationId="{7E94F37E-3FC5-7E82-D7C8-258C3D760675}"/>
          </ac:cxnSpMkLst>
        </pc:cxnChg>
        <pc:cxnChg chg="add mod">
          <ac:chgData name="Palit, Tapti" userId="dec6fbcd-7598-406a-8cbf-504d4a3bac15" providerId="ADAL" clId="{ECD42228-5B96-4A72-B268-C46DF994E6B7}" dt="2024-01-30T01:16:18.125" v="83688"/>
          <ac:cxnSpMkLst>
            <pc:docMk/>
            <pc:sldMk cId="1907210277" sldId="1126"/>
            <ac:cxnSpMk id="27" creationId="{EE1B3562-A45E-014C-0F32-09FB1CB49313}"/>
          </ac:cxnSpMkLst>
        </pc:cxnChg>
        <pc:cxnChg chg="mod topLvl">
          <ac:chgData name="Palit, Tapti" userId="dec6fbcd-7598-406a-8cbf-504d4a3bac15" providerId="ADAL" clId="{ECD42228-5B96-4A72-B268-C46DF994E6B7}" dt="2024-02-09T04:56:49.876" v="104547" actId="165"/>
          <ac:cxnSpMkLst>
            <pc:docMk/>
            <pc:sldMk cId="1907210277" sldId="1126"/>
            <ac:cxnSpMk id="42" creationId="{1CA58725-40B1-1166-C4B3-68D70D0843F8}"/>
          </ac:cxnSpMkLst>
        </pc:cxnChg>
      </pc:sldChg>
      <pc:sldChg chg="addSp delSp modSp add del mod modNotesTx">
        <pc:chgData name="Palit, Tapti" userId="dec6fbcd-7598-406a-8cbf-504d4a3bac15" providerId="ADAL" clId="{ECD42228-5B96-4A72-B268-C46DF994E6B7}" dt="2024-01-30T01:18:05.945" v="83705" actId="47"/>
        <pc:sldMkLst>
          <pc:docMk/>
          <pc:sldMk cId="2486230573" sldId="1127"/>
        </pc:sldMkLst>
        <pc:spChg chg="del">
          <ac:chgData name="Palit, Tapti" userId="dec6fbcd-7598-406a-8cbf-504d4a3bac15" providerId="ADAL" clId="{ECD42228-5B96-4A72-B268-C46DF994E6B7}" dt="2024-01-30T00:54:26.638" v="83371" actId="478"/>
          <ac:spMkLst>
            <pc:docMk/>
            <pc:sldMk cId="2486230573" sldId="1127"/>
            <ac:spMk id="2" creationId="{7BDD6DF6-98A0-6064-A2FB-21E37BAA61A9}"/>
          </ac:spMkLst>
        </pc:spChg>
        <pc:spChg chg="mod">
          <ac:chgData name="Palit, Tapti" userId="dec6fbcd-7598-406a-8cbf-504d4a3bac15" providerId="ADAL" clId="{ECD42228-5B96-4A72-B268-C46DF994E6B7}" dt="2024-01-30T01:12:36.839" v="83667" actId="14100"/>
          <ac:spMkLst>
            <pc:docMk/>
            <pc:sldMk cId="2486230573" sldId="1127"/>
            <ac:spMk id="8" creationId="{73566DC2-76D5-81CC-21A2-ED302146137E}"/>
          </ac:spMkLst>
        </pc:spChg>
        <pc:spChg chg="mod">
          <ac:chgData name="Palit, Tapti" userId="dec6fbcd-7598-406a-8cbf-504d4a3bac15" providerId="ADAL" clId="{ECD42228-5B96-4A72-B268-C46DF994E6B7}" dt="2024-01-30T01:12:16.328" v="83665" actId="14100"/>
          <ac:spMkLst>
            <pc:docMk/>
            <pc:sldMk cId="2486230573" sldId="1127"/>
            <ac:spMk id="10" creationId="{10D98153-4479-02BF-2FCF-023EAF8C4F94}"/>
          </ac:spMkLst>
        </pc:spChg>
        <pc:spChg chg="mod">
          <ac:chgData name="Palit, Tapti" userId="dec6fbcd-7598-406a-8cbf-504d4a3bac15" providerId="ADAL" clId="{ECD42228-5B96-4A72-B268-C46DF994E6B7}" dt="2024-01-30T01:12:16.328" v="83665" actId="14100"/>
          <ac:spMkLst>
            <pc:docMk/>
            <pc:sldMk cId="2486230573" sldId="1127"/>
            <ac:spMk id="11" creationId="{5CD12B5E-EED1-D7C2-F857-A3873CADFBBF}"/>
          </ac:spMkLst>
        </pc:spChg>
        <pc:spChg chg="del">
          <ac:chgData name="Palit, Tapti" userId="dec6fbcd-7598-406a-8cbf-504d4a3bac15" providerId="ADAL" clId="{ECD42228-5B96-4A72-B268-C46DF994E6B7}" dt="2024-01-30T00:56:22.205" v="83397" actId="478"/>
          <ac:spMkLst>
            <pc:docMk/>
            <pc:sldMk cId="2486230573" sldId="1127"/>
            <ac:spMk id="18" creationId="{9CE7F821-8F5E-35E9-D3A0-9E108B9099D1}"/>
          </ac:spMkLst>
        </pc:spChg>
        <pc:spChg chg="del">
          <ac:chgData name="Palit, Tapti" userId="dec6fbcd-7598-406a-8cbf-504d4a3bac15" providerId="ADAL" clId="{ECD42228-5B96-4A72-B268-C46DF994E6B7}" dt="2024-01-30T00:56:22.205" v="83397" actId="478"/>
          <ac:spMkLst>
            <pc:docMk/>
            <pc:sldMk cId="2486230573" sldId="1127"/>
            <ac:spMk id="20" creationId="{C920DD5B-0B19-3E68-9FDC-A6E22090974C}"/>
          </ac:spMkLst>
        </pc:spChg>
        <pc:spChg chg="del">
          <ac:chgData name="Palit, Tapti" userId="dec6fbcd-7598-406a-8cbf-504d4a3bac15" providerId="ADAL" clId="{ECD42228-5B96-4A72-B268-C46DF994E6B7}" dt="2024-01-30T00:56:22.205" v="83397" actId="478"/>
          <ac:spMkLst>
            <pc:docMk/>
            <pc:sldMk cId="2486230573" sldId="1127"/>
            <ac:spMk id="21" creationId="{1FE74F5B-A5E2-CADA-511C-B67DB38E926A}"/>
          </ac:spMkLst>
        </pc:spChg>
        <pc:spChg chg="del">
          <ac:chgData name="Palit, Tapti" userId="dec6fbcd-7598-406a-8cbf-504d4a3bac15" providerId="ADAL" clId="{ECD42228-5B96-4A72-B268-C46DF994E6B7}" dt="2024-01-30T00:56:05.751" v="83395" actId="478"/>
          <ac:spMkLst>
            <pc:docMk/>
            <pc:sldMk cId="2486230573" sldId="1127"/>
            <ac:spMk id="22" creationId="{F12D1A11-0B47-728C-AF38-90C067A06FFE}"/>
          </ac:spMkLst>
        </pc:spChg>
        <pc:spChg chg="del">
          <ac:chgData name="Palit, Tapti" userId="dec6fbcd-7598-406a-8cbf-504d4a3bac15" providerId="ADAL" clId="{ECD42228-5B96-4A72-B268-C46DF994E6B7}" dt="2024-01-30T00:56:22.205" v="83397" actId="478"/>
          <ac:spMkLst>
            <pc:docMk/>
            <pc:sldMk cId="2486230573" sldId="1127"/>
            <ac:spMk id="23" creationId="{E1A621D9-0858-8CA7-5B75-A027ADBD5566}"/>
          </ac:spMkLst>
        </pc:spChg>
        <pc:spChg chg="add mod">
          <ac:chgData name="Palit, Tapti" userId="dec6fbcd-7598-406a-8cbf-504d4a3bac15" providerId="ADAL" clId="{ECD42228-5B96-4A72-B268-C46DF994E6B7}" dt="2024-01-30T00:54:33.741" v="83372"/>
          <ac:spMkLst>
            <pc:docMk/>
            <pc:sldMk cId="2486230573" sldId="1127"/>
            <ac:spMk id="26" creationId="{8217CCF3-DBE5-D959-8FA5-2B0D27DCCF90}"/>
          </ac:spMkLst>
        </pc:spChg>
        <pc:spChg chg="add mod">
          <ac:chgData name="Palit, Tapti" userId="dec6fbcd-7598-406a-8cbf-504d4a3bac15" providerId="ADAL" clId="{ECD42228-5B96-4A72-B268-C46DF994E6B7}" dt="2024-01-30T00:54:43.986" v="83382" actId="1038"/>
          <ac:spMkLst>
            <pc:docMk/>
            <pc:sldMk cId="2486230573" sldId="1127"/>
            <ac:spMk id="28" creationId="{220B2034-DE3F-6408-2B6D-476B0033EE96}"/>
          </ac:spMkLst>
        </pc:spChg>
        <pc:spChg chg="mod">
          <ac:chgData name="Palit, Tapti" userId="dec6fbcd-7598-406a-8cbf-504d4a3bac15" providerId="ADAL" clId="{ECD42228-5B96-4A72-B268-C46DF994E6B7}" dt="2024-01-30T00:54:55.004" v="83384"/>
          <ac:spMkLst>
            <pc:docMk/>
            <pc:sldMk cId="2486230573" sldId="1127"/>
            <ac:spMk id="29" creationId="{B51B138B-CA6E-D442-540A-519FABFF1C4E}"/>
          </ac:spMkLst>
        </pc:spChg>
        <pc:spChg chg="add del mod">
          <ac:chgData name="Palit, Tapti" userId="dec6fbcd-7598-406a-8cbf-504d4a3bac15" providerId="ADAL" clId="{ECD42228-5B96-4A72-B268-C46DF994E6B7}" dt="2024-01-30T01:11:19.580" v="83660" actId="478"/>
          <ac:spMkLst>
            <pc:docMk/>
            <pc:sldMk cId="2486230573" sldId="1127"/>
            <ac:spMk id="31" creationId="{7469C2B7-1142-1307-6D2A-0CDA04984DE4}"/>
          </ac:spMkLst>
        </pc:spChg>
        <pc:spChg chg="add del mod">
          <ac:chgData name="Palit, Tapti" userId="dec6fbcd-7598-406a-8cbf-504d4a3bac15" providerId="ADAL" clId="{ECD42228-5B96-4A72-B268-C46DF994E6B7}" dt="2024-01-30T01:11:19.580" v="83660" actId="478"/>
          <ac:spMkLst>
            <pc:docMk/>
            <pc:sldMk cId="2486230573" sldId="1127"/>
            <ac:spMk id="33" creationId="{7C3F61FE-E53A-DBAC-3795-39862163F05A}"/>
          </ac:spMkLst>
        </pc:spChg>
        <pc:spChg chg="add del mod">
          <ac:chgData name="Palit, Tapti" userId="dec6fbcd-7598-406a-8cbf-504d4a3bac15" providerId="ADAL" clId="{ECD42228-5B96-4A72-B268-C46DF994E6B7}" dt="2024-01-30T01:11:19.580" v="83660" actId="478"/>
          <ac:spMkLst>
            <pc:docMk/>
            <pc:sldMk cId="2486230573" sldId="1127"/>
            <ac:spMk id="34" creationId="{B4C4A011-398A-8A75-0257-7F38A5B6D51C}"/>
          </ac:spMkLst>
        </pc:spChg>
        <pc:spChg chg="add del mod">
          <ac:chgData name="Palit, Tapti" userId="dec6fbcd-7598-406a-8cbf-504d4a3bac15" providerId="ADAL" clId="{ECD42228-5B96-4A72-B268-C46DF994E6B7}" dt="2024-01-30T01:11:19.580" v="83660" actId="478"/>
          <ac:spMkLst>
            <pc:docMk/>
            <pc:sldMk cId="2486230573" sldId="1127"/>
            <ac:spMk id="35" creationId="{DDBA92C2-8DB7-A296-E752-6A272110AF6A}"/>
          </ac:spMkLst>
        </pc:spChg>
        <pc:spChg chg="add mod">
          <ac:chgData name="Palit, Tapti" userId="dec6fbcd-7598-406a-8cbf-504d4a3bac15" providerId="ADAL" clId="{ECD42228-5B96-4A72-B268-C46DF994E6B7}" dt="2024-01-30T01:11:20.094" v="83661"/>
          <ac:spMkLst>
            <pc:docMk/>
            <pc:sldMk cId="2486230573" sldId="1127"/>
            <ac:spMk id="37" creationId="{1BC98B6D-08EB-9D7F-205D-4F33192D8970}"/>
          </ac:spMkLst>
        </pc:spChg>
        <pc:spChg chg="add mod">
          <ac:chgData name="Palit, Tapti" userId="dec6fbcd-7598-406a-8cbf-504d4a3bac15" providerId="ADAL" clId="{ECD42228-5B96-4A72-B268-C46DF994E6B7}" dt="2024-01-30T01:11:20.094" v="83661"/>
          <ac:spMkLst>
            <pc:docMk/>
            <pc:sldMk cId="2486230573" sldId="1127"/>
            <ac:spMk id="39" creationId="{5759D6F5-73F7-737A-D9FC-F3733ED80A88}"/>
          </ac:spMkLst>
        </pc:spChg>
        <pc:spChg chg="add mod">
          <ac:chgData name="Palit, Tapti" userId="dec6fbcd-7598-406a-8cbf-504d4a3bac15" providerId="ADAL" clId="{ECD42228-5B96-4A72-B268-C46DF994E6B7}" dt="2024-01-30T01:11:20.094" v="83661"/>
          <ac:spMkLst>
            <pc:docMk/>
            <pc:sldMk cId="2486230573" sldId="1127"/>
            <ac:spMk id="40" creationId="{5DBE9C2C-4F46-46D3-A6FC-7F83C24DD17A}"/>
          </ac:spMkLst>
        </pc:spChg>
        <pc:spChg chg="add mod">
          <ac:chgData name="Palit, Tapti" userId="dec6fbcd-7598-406a-8cbf-504d4a3bac15" providerId="ADAL" clId="{ECD42228-5B96-4A72-B268-C46DF994E6B7}" dt="2024-01-30T01:11:20.094" v="83661"/>
          <ac:spMkLst>
            <pc:docMk/>
            <pc:sldMk cId="2486230573" sldId="1127"/>
            <ac:spMk id="41" creationId="{D2F852B0-3E4C-1815-F183-2AAEC9B9C28D}"/>
          </ac:spMkLst>
        </pc:spChg>
        <pc:picChg chg="add mod">
          <ac:chgData name="Palit, Tapti" userId="dec6fbcd-7598-406a-8cbf-504d4a3bac15" providerId="ADAL" clId="{ECD42228-5B96-4A72-B268-C46DF994E6B7}" dt="2024-01-30T00:54:33.741" v="83372"/>
          <ac:picMkLst>
            <pc:docMk/>
            <pc:sldMk cId="2486230573" sldId="1127"/>
            <ac:picMk id="25" creationId="{EBE0CA88-ECCC-9171-B4E9-FF26C143EA31}"/>
          </ac:picMkLst>
        </pc:picChg>
        <pc:picChg chg="add mod">
          <ac:chgData name="Palit, Tapti" userId="dec6fbcd-7598-406a-8cbf-504d4a3bac15" providerId="ADAL" clId="{ECD42228-5B96-4A72-B268-C46DF994E6B7}" dt="2024-01-30T00:58:47.577" v="83424"/>
          <ac:picMkLst>
            <pc:docMk/>
            <pc:sldMk cId="2486230573" sldId="1127"/>
            <ac:picMk id="36" creationId="{CAE367BA-35D7-BD9B-69D1-7D2FBA591821}"/>
          </ac:picMkLst>
        </pc:picChg>
        <pc:cxnChg chg="del mod">
          <ac:chgData name="Palit, Tapti" userId="dec6fbcd-7598-406a-8cbf-504d4a3bac15" providerId="ADAL" clId="{ECD42228-5B96-4A72-B268-C46DF994E6B7}" dt="2024-01-30T00:56:22.205" v="83397" actId="478"/>
          <ac:cxnSpMkLst>
            <pc:docMk/>
            <pc:sldMk cId="2486230573" sldId="1127"/>
            <ac:cxnSpMk id="19" creationId="{CFA081C0-990E-A9FB-5814-5B705AEE100C}"/>
          </ac:cxnSpMkLst>
        </pc:cxnChg>
        <pc:cxnChg chg="add mod">
          <ac:chgData name="Palit, Tapti" userId="dec6fbcd-7598-406a-8cbf-504d4a3bac15" providerId="ADAL" clId="{ECD42228-5B96-4A72-B268-C46DF994E6B7}" dt="2024-01-30T00:54:47.190" v="83383" actId="14100"/>
          <ac:cxnSpMkLst>
            <pc:docMk/>
            <pc:sldMk cId="2486230573" sldId="1127"/>
            <ac:cxnSpMk id="27" creationId="{108A2BBC-6107-51EB-C7D8-A0DBB0AAB369}"/>
          </ac:cxnSpMkLst>
        </pc:cxnChg>
        <pc:cxnChg chg="add del mod">
          <ac:chgData name="Palit, Tapti" userId="dec6fbcd-7598-406a-8cbf-504d4a3bac15" providerId="ADAL" clId="{ECD42228-5B96-4A72-B268-C46DF994E6B7}" dt="2024-01-30T01:11:19.580" v="83660" actId="478"/>
          <ac:cxnSpMkLst>
            <pc:docMk/>
            <pc:sldMk cId="2486230573" sldId="1127"/>
            <ac:cxnSpMk id="32" creationId="{30CA09BA-4800-85A5-723B-137F858D6882}"/>
          </ac:cxnSpMkLst>
        </pc:cxnChg>
        <pc:cxnChg chg="add mod">
          <ac:chgData name="Palit, Tapti" userId="dec6fbcd-7598-406a-8cbf-504d4a3bac15" providerId="ADAL" clId="{ECD42228-5B96-4A72-B268-C46DF994E6B7}" dt="2024-01-30T01:11:20.094" v="83661"/>
          <ac:cxnSpMkLst>
            <pc:docMk/>
            <pc:sldMk cId="2486230573" sldId="1127"/>
            <ac:cxnSpMk id="38" creationId="{B023D479-37C6-4CA7-7693-B16D1BE647B8}"/>
          </ac:cxnSpMkLst>
        </pc:cxnChg>
      </pc:sldChg>
      <pc:sldChg chg="addSp delSp modSp add del mod modNotesTx">
        <pc:chgData name="Palit, Tapti" userId="dec6fbcd-7598-406a-8cbf-504d4a3bac15" providerId="ADAL" clId="{ECD42228-5B96-4A72-B268-C46DF994E6B7}" dt="2024-01-30T01:18:42.871" v="83710" actId="47"/>
        <pc:sldMkLst>
          <pc:docMk/>
          <pc:sldMk cId="3640734426" sldId="1128"/>
        </pc:sldMkLst>
        <pc:spChg chg="add mod">
          <ac:chgData name="Palit, Tapti" userId="dec6fbcd-7598-406a-8cbf-504d4a3bac15" providerId="ADAL" clId="{ECD42228-5B96-4A72-B268-C46DF994E6B7}" dt="2024-01-30T00:55:26.888" v="83387"/>
          <ac:spMkLst>
            <pc:docMk/>
            <pc:sldMk cId="3640734426" sldId="1128"/>
            <ac:spMk id="2" creationId="{F3B65564-8C78-3E12-3F3A-9D17DE1A4B4F}"/>
          </ac:spMkLst>
        </pc:spChg>
        <pc:spChg chg="mod">
          <ac:chgData name="Palit, Tapti" userId="dec6fbcd-7598-406a-8cbf-504d4a3bac15" providerId="ADAL" clId="{ECD42228-5B96-4A72-B268-C46DF994E6B7}" dt="2024-01-30T01:13:22.356" v="83674" actId="1035"/>
          <ac:spMkLst>
            <pc:docMk/>
            <pc:sldMk cId="3640734426" sldId="1128"/>
            <ac:spMk id="8" creationId="{73566DC2-76D5-81CC-21A2-ED302146137E}"/>
          </ac:spMkLst>
        </pc:spChg>
        <pc:spChg chg="mod">
          <ac:chgData name="Palit, Tapti" userId="dec6fbcd-7598-406a-8cbf-504d4a3bac15" providerId="ADAL" clId="{ECD42228-5B96-4A72-B268-C46DF994E6B7}" dt="2024-01-30T01:12:28.041" v="83666" actId="14100"/>
          <ac:spMkLst>
            <pc:docMk/>
            <pc:sldMk cId="3640734426" sldId="1128"/>
            <ac:spMk id="10" creationId="{10D98153-4479-02BF-2FCF-023EAF8C4F94}"/>
          </ac:spMkLst>
        </pc:spChg>
        <pc:spChg chg="mod">
          <ac:chgData name="Palit, Tapti" userId="dec6fbcd-7598-406a-8cbf-504d4a3bac15" providerId="ADAL" clId="{ECD42228-5B96-4A72-B268-C46DF994E6B7}" dt="2024-01-30T01:12:28.041" v="83666" actId="14100"/>
          <ac:spMkLst>
            <pc:docMk/>
            <pc:sldMk cId="3640734426" sldId="1128"/>
            <ac:spMk id="11" creationId="{5CD12B5E-EED1-D7C2-F857-A3873CADFBBF}"/>
          </ac:spMkLst>
        </pc:spChg>
        <pc:spChg chg="del">
          <ac:chgData name="Palit, Tapti" userId="dec6fbcd-7598-406a-8cbf-504d4a3bac15" providerId="ADAL" clId="{ECD42228-5B96-4A72-B268-C46DF994E6B7}" dt="2024-01-30T00:57:01.414" v="83403" actId="478"/>
          <ac:spMkLst>
            <pc:docMk/>
            <pc:sldMk cId="3640734426" sldId="1128"/>
            <ac:spMk id="18" creationId="{9CE7F821-8F5E-35E9-D3A0-9E108B9099D1}"/>
          </ac:spMkLst>
        </pc:spChg>
        <pc:spChg chg="del">
          <ac:chgData name="Palit, Tapti" userId="dec6fbcd-7598-406a-8cbf-504d4a3bac15" providerId="ADAL" clId="{ECD42228-5B96-4A72-B268-C46DF994E6B7}" dt="2024-01-30T00:57:01.414" v="83403" actId="478"/>
          <ac:spMkLst>
            <pc:docMk/>
            <pc:sldMk cId="3640734426" sldId="1128"/>
            <ac:spMk id="20" creationId="{C920DD5B-0B19-3E68-9FDC-A6E22090974C}"/>
          </ac:spMkLst>
        </pc:spChg>
        <pc:spChg chg="del">
          <ac:chgData name="Palit, Tapti" userId="dec6fbcd-7598-406a-8cbf-504d4a3bac15" providerId="ADAL" clId="{ECD42228-5B96-4A72-B268-C46DF994E6B7}" dt="2024-01-30T00:57:01.414" v="83403" actId="478"/>
          <ac:spMkLst>
            <pc:docMk/>
            <pc:sldMk cId="3640734426" sldId="1128"/>
            <ac:spMk id="21" creationId="{1FE74F5B-A5E2-CADA-511C-B67DB38E926A}"/>
          </ac:spMkLst>
        </pc:spChg>
        <pc:spChg chg="del">
          <ac:chgData name="Palit, Tapti" userId="dec6fbcd-7598-406a-8cbf-504d4a3bac15" providerId="ADAL" clId="{ECD42228-5B96-4A72-B268-C46DF994E6B7}" dt="2024-01-30T00:55:57.809" v="83393" actId="478"/>
          <ac:spMkLst>
            <pc:docMk/>
            <pc:sldMk cId="3640734426" sldId="1128"/>
            <ac:spMk id="22" creationId="{F12D1A11-0B47-728C-AF38-90C067A06FFE}"/>
          </ac:spMkLst>
        </pc:spChg>
        <pc:spChg chg="del">
          <ac:chgData name="Palit, Tapti" userId="dec6fbcd-7598-406a-8cbf-504d4a3bac15" providerId="ADAL" clId="{ECD42228-5B96-4A72-B268-C46DF994E6B7}" dt="2024-01-30T00:57:01.414" v="83403" actId="478"/>
          <ac:spMkLst>
            <pc:docMk/>
            <pc:sldMk cId="3640734426" sldId="1128"/>
            <ac:spMk id="23" creationId="{E1A621D9-0858-8CA7-5B75-A027ADBD5566}"/>
          </ac:spMkLst>
        </pc:spChg>
        <pc:spChg chg="add mod">
          <ac:chgData name="Palit, Tapti" userId="dec6fbcd-7598-406a-8cbf-504d4a3bac15" providerId="ADAL" clId="{ECD42228-5B96-4A72-B268-C46DF994E6B7}" dt="2024-01-30T01:12:55.831" v="83671" actId="1076"/>
          <ac:spMkLst>
            <pc:docMk/>
            <pc:sldMk cId="3640734426" sldId="1128"/>
            <ac:spMk id="30" creationId="{F4093C84-C4FB-3009-D9B0-D3D78CC19C59}"/>
          </ac:spMkLst>
        </pc:spChg>
        <pc:spChg chg="add mod">
          <ac:chgData name="Palit, Tapti" userId="dec6fbcd-7598-406a-8cbf-504d4a3bac15" providerId="ADAL" clId="{ECD42228-5B96-4A72-B268-C46DF994E6B7}" dt="2024-01-30T00:57:32.311" v="83409" actId="1076"/>
          <ac:spMkLst>
            <pc:docMk/>
            <pc:sldMk cId="3640734426" sldId="1128"/>
            <ac:spMk id="31" creationId="{85875F0A-BDB9-A741-1698-138AB179537F}"/>
          </ac:spMkLst>
        </pc:spChg>
        <pc:spChg chg="add mod">
          <ac:chgData name="Palit, Tapti" userId="dec6fbcd-7598-406a-8cbf-504d4a3bac15" providerId="ADAL" clId="{ECD42228-5B96-4A72-B268-C46DF994E6B7}" dt="2024-01-30T01:13:00.029" v="83672" actId="1076"/>
          <ac:spMkLst>
            <pc:docMk/>
            <pc:sldMk cId="3640734426" sldId="1128"/>
            <ac:spMk id="33" creationId="{44FC1F04-F4A0-CAD2-9AF3-E02422785443}"/>
          </ac:spMkLst>
        </pc:spChg>
        <pc:spChg chg="add del mod">
          <ac:chgData name="Palit, Tapti" userId="dec6fbcd-7598-406a-8cbf-504d4a3bac15" providerId="ADAL" clId="{ECD42228-5B96-4A72-B268-C46DF994E6B7}" dt="2024-01-30T01:12:48.999" v="83668" actId="478"/>
          <ac:spMkLst>
            <pc:docMk/>
            <pc:sldMk cId="3640734426" sldId="1128"/>
            <ac:spMk id="36" creationId="{EDD58A49-C928-EF51-6867-6557C724621B}"/>
          </ac:spMkLst>
        </pc:spChg>
        <pc:spChg chg="add del mod">
          <ac:chgData name="Palit, Tapti" userId="dec6fbcd-7598-406a-8cbf-504d4a3bac15" providerId="ADAL" clId="{ECD42228-5B96-4A72-B268-C46DF994E6B7}" dt="2024-01-30T01:12:48.999" v="83668" actId="478"/>
          <ac:spMkLst>
            <pc:docMk/>
            <pc:sldMk cId="3640734426" sldId="1128"/>
            <ac:spMk id="38" creationId="{39D78A29-B3E5-F842-26EB-5A40B18A3D2B}"/>
          </ac:spMkLst>
        </pc:spChg>
        <pc:spChg chg="add del mod">
          <ac:chgData name="Palit, Tapti" userId="dec6fbcd-7598-406a-8cbf-504d4a3bac15" providerId="ADAL" clId="{ECD42228-5B96-4A72-B268-C46DF994E6B7}" dt="2024-01-30T01:12:48.999" v="83668" actId="478"/>
          <ac:spMkLst>
            <pc:docMk/>
            <pc:sldMk cId="3640734426" sldId="1128"/>
            <ac:spMk id="39" creationId="{2F42C7FF-DA03-F9D8-4984-F4E0B90D9784}"/>
          </ac:spMkLst>
        </pc:spChg>
        <pc:spChg chg="add del mod">
          <ac:chgData name="Palit, Tapti" userId="dec6fbcd-7598-406a-8cbf-504d4a3bac15" providerId="ADAL" clId="{ECD42228-5B96-4A72-B268-C46DF994E6B7}" dt="2024-01-30T01:12:48.999" v="83668" actId="478"/>
          <ac:spMkLst>
            <pc:docMk/>
            <pc:sldMk cId="3640734426" sldId="1128"/>
            <ac:spMk id="40" creationId="{EA370BC4-E68B-1763-8939-4852AD39893A}"/>
          </ac:spMkLst>
        </pc:spChg>
        <pc:spChg chg="add mod">
          <ac:chgData name="Palit, Tapti" userId="dec6fbcd-7598-406a-8cbf-504d4a3bac15" providerId="ADAL" clId="{ECD42228-5B96-4A72-B268-C46DF994E6B7}" dt="2024-01-30T01:12:49.565" v="83669"/>
          <ac:spMkLst>
            <pc:docMk/>
            <pc:sldMk cId="3640734426" sldId="1128"/>
            <ac:spMk id="44" creationId="{ED741D06-172D-4F74-7D7F-A476F70471F1}"/>
          </ac:spMkLst>
        </pc:spChg>
        <pc:spChg chg="add mod">
          <ac:chgData name="Palit, Tapti" userId="dec6fbcd-7598-406a-8cbf-504d4a3bac15" providerId="ADAL" clId="{ECD42228-5B96-4A72-B268-C46DF994E6B7}" dt="2024-01-30T01:12:49.565" v="83669"/>
          <ac:spMkLst>
            <pc:docMk/>
            <pc:sldMk cId="3640734426" sldId="1128"/>
            <ac:spMk id="46" creationId="{0D75352D-DCCD-0972-8A2A-75677F7685A0}"/>
          </ac:spMkLst>
        </pc:spChg>
        <pc:spChg chg="add mod">
          <ac:chgData name="Palit, Tapti" userId="dec6fbcd-7598-406a-8cbf-504d4a3bac15" providerId="ADAL" clId="{ECD42228-5B96-4A72-B268-C46DF994E6B7}" dt="2024-01-30T01:12:49.565" v="83669"/>
          <ac:spMkLst>
            <pc:docMk/>
            <pc:sldMk cId="3640734426" sldId="1128"/>
            <ac:spMk id="47" creationId="{2FE56038-F022-686A-5603-12E0BF725206}"/>
          </ac:spMkLst>
        </pc:spChg>
        <pc:spChg chg="add mod">
          <ac:chgData name="Palit, Tapti" userId="dec6fbcd-7598-406a-8cbf-504d4a3bac15" providerId="ADAL" clId="{ECD42228-5B96-4A72-B268-C46DF994E6B7}" dt="2024-01-30T01:12:49.565" v="83669"/>
          <ac:spMkLst>
            <pc:docMk/>
            <pc:sldMk cId="3640734426" sldId="1128"/>
            <ac:spMk id="48" creationId="{E92AA9AB-F52B-EA7C-D2B6-6CBE76408535}"/>
          </ac:spMkLst>
        </pc:spChg>
        <pc:picChg chg="add mod">
          <ac:chgData name="Palit, Tapti" userId="dec6fbcd-7598-406a-8cbf-504d4a3bac15" providerId="ADAL" clId="{ECD42228-5B96-4A72-B268-C46DF994E6B7}" dt="2024-01-30T00:58:53.902" v="83449" actId="1038"/>
          <ac:picMkLst>
            <pc:docMk/>
            <pc:sldMk cId="3640734426" sldId="1128"/>
            <ac:picMk id="43" creationId="{195BB6E2-3618-DD21-322B-008C7D0D29E7}"/>
          </ac:picMkLst>
        </pc:picChg>
        <pc:cxnChg chg="del mod">
          <ac:chgData name="Palit, Tapti" userId="dec6fbcd-7598-406a-8cbf-504d4a3bac15" providerId="ADAL" clId="{ECD42228-5B96-4A72-B268-C46DF994E6B7}" dt="2024-01-30T00:57:01.414" v="83403" actId="478"/>
          <ac:cxnSpMkLst>
            <pc:docMk/>
            <pc:sldMk cId="3640734426" sldId="1128"/>
            <ac:cxnSpMk id="19" creationId="{CFA081C0-990E-A9FB-5814-5B705AEE100C}"/>
          </ac:cxnSpMkLst>
        </pc:cxnChg>
        <pc:cxnChg chg="add mod">
          <ac:chgData name="Palit, Tapti" userId="dec6fbcd-7598-406a-8cbf-504d4a3bac15" providerId="ADAL" clId="{ECD42228-5B96-4A72-B268-C46DF994E6B7}" dt="2024-01-30T01:12:55.831" v="83671" actId="1076"/>
          <ac:cxnSpMkLst>
            <pc:docMk/>
            <pc:sldMk cId="3640734426" sldId="1128"/>
            <ac:cxnSpMk id="32" creationId="{DCEEF1A6-0749-A1F5-E438-82A35F78D366}"/>
          </ac:cxnSpMkLst>
        </pc:cxnChg>
        <pc:cxnChg chg="add del mod">
          <ac:chgData name="Palit, Tapti" userId="dec6fbcd-7598-406a-8cbf-504d4a3bac15" providerId="ADAL" clId="{ECD42228-5B96-4A72-B268-C46DF994E6B7}" dt="2024-01-30T01:12:48.999" v="83668" actId="478"/>
          <ac:cxnSpMkLst>
            <pc:docMk/>
            <pc:sldMk cId="3640734426" sldId="1128"/>
            <ac:cxnSpMk id="37" creationId="{1414EE74-94CA-F082-AC79-F90F1B174A8C}"/>
          </ac:cxnSpMkLst>
        </pc:cxnChg>
        <pc:cxnChg chg="add mod">
          <ac:chgData name="Palit, Tapti" userId="dec6fbcd-7598-406a-8cbf-504d4a3bac15" providerId="ADAL" clId="{ECD42228-5B96-4A72-B268-C46DF994E6B7}" dt="2024-01-30T01:12:49.565" v="83669"/>
          <ac:cxnSpMkLst>
            <pc:docMk/>
            <pc:sldMk cId="3640734426" sldId="1128"/>
            <ac:cxnSpMk id="45" creationId="{E0CA28DB-8FCF-F53C-813B-DA538A3CBFA4}"/>
          </ac:cxnSpMkLst>
        </pc:cxnChg>
      </pc:sldChg>
      <pc:sldChg chg="addSp delSp modSp add mod modClrScheme chgLayout modNotesTx">
        <pc:chgData name="Palit, Tapti" userId="dec6fbcd-7598-406a-8cbf-504d4a3bac15" providerId="ADAL" clId="{ECD42228-5B96-4A72-B268-C46DF994E6B7}" dt="2024-02-12T19:21:05.393" v="112427" actId="20577"/>
        <pc:sldMkLst>
          <pc:docMk/>
          <pc:sldMk cId="1372902057" sldId="1129"/>
        </pc:sldMkLst>
        <pc:spChg chg="add mod">
          <ac:chgData name="Palit, Tapti" userId="dec6fbcd-7598-406a-8cbf-504d4a3bac15" providerId="ADAL" clId="{ECD42228-5B96-4A72-B268-C46DF994E6B7}" dt="2024-01-30T03:14:22.141" v="85235"/>
          <ac:spMkLst>
            <pc:docMk/>
            <pc:sldMk cId="1372902057" sldId="1129"/>
            <ac:spMk id="2" creationId="{0DEF62EF-5704-40E1-F95D-A048D20621C3}"/>
          </ac:spMkLst>
        </pc:spChg>
        <pc:spChg chg="del">
          <ac:chgData name="Palit, Tapti" userId="dec6fbcd-7598-406a-8cbf-504d4a3bac15" providerId="ADAL" clId="{ECD42228-5B96-4A72-B268-C46DF994E6B7}" dt="2024-01-30T01:00:43.277" v="83489" actId="478"/>
          <ac:spMkLst>
            <pc:docMk/>
            <pc:sldMk cId="1372902057" sldId="1129"/>
            <ac:spMk id="2" creationId="{7BDD6DF6-98A0-6064-A2FB-21E37BAA61A9}"/>
          </ac:spMkLst>
        </pc:spChg>
        <pc:spChg chg="mod ord">
          <ac:chgData name="Palit, Tapti" userId="dec6fbcd-7598-406a-8cbf-504d4a3bac15" providerId="ADAL" clId="{ECD42228-5B96-4A72-B268-C46DF994E6B7}" dt="2024-01-30T01:07:02.965" v="83623" actId="700"/>
          <ac:spMkLst>
            <pc:docMk/>
            <pc:sldMk cId="1372902057" sldId="1129"/>
            <ac:spMk id="3" creationId="{F41F5800-0C87-D92F-5B6B-52E096B070E2}"/>
          </ac:spMkLst>
        </pc:spChg>
        <pc:spChg chg="mod ord">
          <ac:chgData name="Palit, Tapti" userId="dec6fbcd-7598-406a-8cbf-504d4a3bac15" providerId="ADAL" clId="{ECD42228-5B96-4A72-B268-C46DF994E6B7}" dt="2024-01-30T01:07:02.965" v="83623" actId="700"/>
          <ac:spMkLst>
            <pc:docMk/>
            <pc:sldMk cId="1372902057" sldId="1129"/>
            <ac:spMk id="4" creationId="{72B504F4-99B0-8DB2-F091-585A12AE0CD7}"/>
          </ac:spMkLst>
        </pc:spChg>
        <pc:spChg chg="mod">
          <ac:chgData name="Palit, Tapti" userId="dec6fbcd-7598-406a-8cbf-504d4a3bac15" providerId="ADAL" clId="{ECD42228-5B96-4A72-B268-C46DF994E6B7}" dt="2024-01-30T01:06:23.071" v="83618" actId="1076"/>
          <ac:spMkLst>
            <pc:docMk/>
            <pc:sldMk cId="1372902057" sldId="1129"/>
            <ac:spMk id="5" creationId="{183ECB8E-03C0-B0D3-470A-5FC92381CE4D}"/>
          </ac:spMkLst>
        </pc:spChg>
        <pc:spChg chg="mod">
          <ac:chgData name="Palit, Tapti" userId="dec6fbcd-7598-406a-8cbf-504d4a3bac15" providerId="ADAL" clId="{ECD42228-5B96-4A72-B268-C46DF994E6B7}" dt="2024-01-30T05:08:08.031" v="86978" actId="692"/>
          <ac:spMkLst>
            <pc:docMk/>
            <pc:sldMk cId="1372902057" sldId="1129"/>
            <ac:spMk id="8" creationId="{73566DC2-76D5-81CC-21A2-ED302146137E}"/>
          </ac:spMkLst>
        </pc:spChg>
        <pc:spChg chg="del mod">
          <ac:chgData name="Palit, Tapti" userId="dec6fbcd-7598-406a-8cbf-504d4a3bac15" providerId="ADAL" clId="{ECD42228-5B96-4A72-B268-C46DF994E6B7}" dt="2024-01-30T03:14:21.764" v="85234" actId="478"/>
          <ac:spMkLst>
            <pc:docMk/>
            <pc:sldMk cId="1372902057" sldId="1129"/>
            <ac:spMk id="9" creationId="{FEE50486-ED62-0211-8495-141514841F17}"/>
          </ac:spMkLst>
        </pc:spChg>
        <pc:spChg chg="mod">
          <ac:chgData name="Palit, Tapti" userId="dec6fbcd-7598-406a-8cbf-504d4a3bac15" providerId="ADAL" clId="{ECD42228-5B96-4A72-B268-C46DF994E6B7}" dt="2024-01-30T05:08:04.406" v="86977" actId="692"/>
          <ac:spMkLst>
            <pc:docMk/>
            <pc:sldMk cId="1372902057" sldId="1129"/>
            <ac:spMk id="10" creationId="{10D98153-4479-02BF-2FCF-023EAF8C4F94}"/>
          </ac:spMkLst>
        </pc:spChg>
        <pc:spChg chg="mod">
          <ac:chgData name="Palit, Tapti" userId="dec6fbcd-7598-406a-8cbf-504d4a3bac15" providerId="ADAL" clId="{ECD42228-5B96-4A72-B268-C46DF994E6B7}" dt="2024-01-30T05:08:04.406" v="86977" actId="692"/>
          <ac:spMkLst>
            <pc:docMk/>
            <pc:sldMk cId="1372902057" sldId="1129"/>
            <ac:spMk id="11" creationId="{5CD12B5E-EED1-D7C2-F857-A3873CADFBBF}"/>
          </ac:spMkLst>
        </pc:spChg>
        <pc:spChg chg="mod">
          <ac:chgData name="Palit, Tapti" userId="dec6fbcd-7598-406a-8cbf-504d4a3bac15" providerId="ADAL" clId="{ECD42228-5B96-4A72-B268-C46DF994E6B7}" dt="2024-01-30T01:06:23.071" v="83618" actId="1076"/>
          <ac:spMkLst>
            <pc:docMk/>
            <pc:sldMk cId="1372902057" sldId="1129"/>
            <ac:spMk id="13" creationId="{B7304097-DFBF-D910-D073-D97AFE7F2778}"/>
          </ac:spMkLst>
        </pc:spChg>
        <pc:spChg chg="mod">
          <ac:chgData name="Palit, Tapti" userId="dec6fbcd-7598-406a-8cbf-504d4a3bac15" providerId="ADAL" clId="{ECD42228-5B96-4A72-B268-C46DF994E6B7}" dt="2024-01-30T01:06:23.071" v="83618" actId="1076"/>
          <ac:spMkLst>
            <pc:docMk/>
            <pc:sldMk cId="1372902057" sldId="1129"/>
            <ac:spMk id="14" creationId="{E7E615E4-1209-91C9-5D49-B54071413CD2}"/>
          </ac:spMkLst>
        </pc:spChg>
        <pc:spChg chg="mod">
          <ac:chgData name="Palit, Tapti" userId="dec6fbcd-7598-406a-8cbf-504d4a3bac15" providerId="ADAL" clId="{ECD42228-5B96-4A72-B268-C46DF994E6B7}" dt="2024-01-30T19:44:02.285" v="94719" actId="14100"/>
          <ac:spMkLst>
            <pc:docMk/>
            <pc:sldMk cId="1372902057" sldId="1129"/>
            <ac:spMk id="15" creationId="{632CDA17-2240-B34F-44F8-5573404E1E94}"/>
          </ac:spMkLst>
        </pc:spChg>
        <pc:spChg chg="mod">
          <ac:chgData name="Palit, Tapti" userId="dec6fbcd-7598-406a-8cbf-504d4a3bac15" providerId="ADAL" clId="{ECD42228-5B96-4A72-B268-C46DF994E6B7}" dt="2024-01-30T01:06:23.071" v="83618" actId="1076"/>
          <ac:spMkLst>
            <pc:docMk/>
            <pc:sldMk cId="1372902057" sldId="1129"/>
            <ac:spMk id="16" creationId="{4645C22E-44FF-BF81-7755-C7FCA524B6E1}"/>
          </ac:spMkLst>
        </pc:spChg>
        <pc:spChg chg="mod">
          <ac:chgData name="Palit, Tapti" userId="dec6fbcd-7598-406a-8cbf-504d4a3bac15" providerId="ADAL" clId="{ECD42228-5B96-4A72-B268-C46DF994E6B7}" dt="2024-01-30T01:06:23.071" v="83618" actId="1076"/>
          <ac:spMkLst>
            <pc:docMk/>
            <pc:sldMk cId="1372902057" sldId="1129"/>
            <ac:spMk id="17" creationId="{5ECEFDC6-8E69-121D-C0F4-8405CA0DE315}"/>
          </ac:spMkLst>
        </pc:spChg>
        <pc:spChg chg="del mod">
          <ac:chgData name="Palit, Tapti" userId="dec6fbcd-7598-406a-8cbf-504d4a3bac15" providerId="ADAL" clId="{ECD42228-5B96-4A72-B268-C46DF994E6B7}" dt="2024-01-30T01:14:17.718" v="83679" actId="478"/>
          <ac:spMkLst>
            <pc:docMk/>
            <pc:sldMk cId="1372902057" sldId="1129"/>
            <ac:spMk id="18" creationId="{9CE7F821-8F5E-35E9-D3A0-9E108B9099D1}"/>
          </ac:spMkLst>
        </pc:spChg>
        <pc:spChg chg="del mod">
          <ac:chgData name="Palit, Tapti" userId="dec6fbcd-7598-406a-8cbf-504d4a3bac15" providerId="ADAL" clId="{ECD42228-5B96-4A72-B268-C46DF994E6B7}" dt="2024-01-30T01:14:17.718" v="83679" actId="478"/>
          <ac:spMkLst>
            <pc:docMk/>
            <pc:sldMk cId="1372902057" sldId="1129"/>
            <ac:spMk id="20" creationId="{C920DD5B-0B19-3E68-9FDC-A6E22090974C}"/>
          </ac:spMkLst>
        </pc:spChg>
        <pc:spChg chg="del mod">
          <ac:chgData name="Palit, Tapti" userId="dec6fbcd-7598-406a-8cbf-504d4a3bac15" providerId="ADAL" clId="{ECD42228-5B96-4A72-B268-C46DF994E6B7}" dt="2024-01-30T01:14:17.718" v="83679" actId="478"/>
          <ac:spMkLst>
            <pc:docMk/>
            <pc:sldMk cId="1372902057" sldId="1129"/>
            <ac:spMk id="21" creationId="{1FE74F5B-A5E2-CADA-511C-B67DB38E926A}"/>
          </ac:spMkLst>
        </pc:spChg>
        <pc:spChg chg="add del mod ord">
          <ac:chgData name="Palit, Tapti" userId="dec6fbcd-7598-406a-8cbf-504d4a3bac15" providerId="ADAL" clId="{ECD42228-5B96-4A72-B268-C46DF994E6B7}" dt="2024-01-30T01:03:49.620" v="83595" actId="478"/>
          <ac:spMkLst>
            <pc:docMk/>
            <pc:sldMk cId="1372902057" sldId="1129"/>
            <ac:spMk id="22" creationId="{E87570F9-3D26-4EF2-7195-5F55947EE93D}"/>
          </ac:spMkLst>
        </pc:spChg>
        <pc:spChg chg="del mod">
          <ac:chgData name="Palit, Tapti" userId="dec6fbcd-7598-406a-8cbf-504d4a3bac15" providerId="ADAL" clId="{ECD42228-5B96-4A72-B268-C46DF994E6B7}" dt="2024-01-30T01:14:17.718" v="83679" actId="478"/>
          <ac:spMkLst>
            <pc:docMk/>
            <pc:sldMk cId="1372902057" sldId="1129"/>
            <ac:spMk id="23" creationId="{E1A621D9-0858-8CA7-5B75-A027ADBD5566}"/>
          </ac:spMkLst>
        </pc:spChg>
        <pc:spChg chg="mod">
          <ac:chgData name="Palit, Tapti" userId="dec6fbcd-7598-406a-8cbf-504d4a3bac15" providerId="ADAL" clId="{ECD42228-5B96-4A72-B268-C46DF994E6B7}" dt="2024-01-30T01:16:45.178" v="83691" actId="164"/>
          <ac:spMkLst>
            <pc:docMk/>
            <pc:sldMk cId="1372902057" sldId="1129"/>
            <ac:spMk id="24" creationId="{13D60017-8D4D-E6A3-7A15-401548A94A4A}"/>
          </ac:spMkLst>
        </pc:spChg>
        <pc:spChg chg="add mod">
          <ac:chgData name="Palit, Tapti" userId="dec6fbcd-7598-406a-8cbf-504d4a3bac15" providerId="ADAL" clId="{ECD42228-5B96-4A72-B268-C46DF994E6B7}" dt="2024-01-30T19:43:54.278" v="94716" actId="14100"/>
          <ac:spMkLst>
            <pc:docMk/>
            <pc:sldMk cId="1372902057" sldId="1129"/>
            <ac:spMk id="25" creationId="{D8CE2F53-4EA6-D6D2-4026-CEDAAC13FFF1}"/>
          </ac:spMkLst>
        </pc:spChg>
        <pc:spChg chg="add del mod">
          <ac:chgData name="Palit, Tapti" userId="dec6fbcd-7598-406a-8cbf-504d4a3bac15" providerId="ADAL" clId="{ECD42228-5B96-4A72-B268-C46DF994E6B7}" dt="2024-01-30T01:06:59.383" v="83622" actId="6264"/>
          <ac:spMkLst>
            <pc:docMk/>
            <pc:sldMk cId="1372902057" sldId="1129"/>
            <ac:spMk id="26" creationId="{1CA71B15-11F3-7A7F-6A65-21725E086090}"/>
          </ac:spMkLst>
        </pc:spChg>
        <pc:spChg chg="add del mod">
          <ac:chgData name="Palit, Tapti" userId="dec6fbcd-7598-406a-8cbf-504d4a3bac15" providerId="ADAL" clId="{ECD42228-5B96-4A72-B268-C46DF994E6B7}" dt="2024-01-30T01:06:59.383" v="83622" actId="6264"/>
          <ac:spMkLst>
            <pc:docMk/>
            <pc:sldMk cId="1372902057" sldId="1129"/>
            <ac:spMk id="27" creationId="{F8F20AFD-0064-FFBE-AB0F-5C9E013D6B85}"/>
          </ac:spMkLst>
        </pc:spChg>
        <pc:spChg chg="add del mod ord">
          <ac:chgData name="Palit, Tapti" userId="dec6fbcd-7598-406a-8cbf-504d4a3bac15" providerId="ADAL" clId="{ECD42228-5B96-4A72-B268-C46DF994E6B7}" dt="2024-01-30T01:06:59.383" v="83622" actId="6264"/>
          <ac:spMkLst>
            <pc:docMk/>
            <pc:sldMk cId="1372902057" sldId="1129"/>
            <ac:spMk id="28" creationId="{0CBDFF62-46F2-32AD-E500-B63254737013}"/>
          </ac:spMkLst>
        </pc:spChg>
        <pc:spChg chg="mod">
          <ac:chgData name="Palit, Tapti" userId="dec6fbcd-7598-406a-8cbf-504d4a3bac15" providerId="ADAL" clId="{ECD42228-5B96-4A72-B268-C46DF994E6B7}" dt="2024-01-30T02:21:28.913" v="83880" actId="20577"/>
          <ac:spMkLst>
            <pc:docMk/>
            <pc:sldMk cId="1372902057" sldId="1129"/>
            <ac:spMk id="29" creationId="{B51B138B-CA6E-D442-540A-519FABFF1C4E}"/>
          </ac:spMkLst>
        </pc:spChg>
        <pc:spChg chg="add del mod ord">
          <ac:chgData name="Palit, Tapti" userId="dec6fbcd-7598-406a-8cbf-504d4a3bac15" providerId="ADAL" clId="{ECD42228-5B96-4A72-B268-C46DF994E6B7}" dt="2024-01-30T01:07:12.411" v="83626" actId="478"/>
          <ac:spMkLst>
            <pc:docMk/>
            <pc:sldMk cId="1372902057" sldId="1129"/>
            <ac:spMk id="30" creationId="{AC0C7352-D322-E185-3AF8-83CC6C621161}"/>
          </ac:spMkLst>
        </pc:spChg>
        <pc:spChg chg="add mod ord">
          <ac:chgData name="Palit, Tapti" userId="dec6fbcd-7598-406a-8cbf-504d4a3bac15" providerId="ADAL" clId="{ECD42228-5B96-4A72-B268-C46DF994E6B7}" dt="2024-01-30T01:07:05.899" v="83625" actId="20577"/>
          <ac:spMkLst>
            <pc:docMk/>
            <pc:sldMk cId="1372902057" sldId="1129"/>
            <ac:spMk id="31" creationId="{F4135F99-583B-4E5F-69AD-318FD5E2BB26}"/>
          </ac:spMkLst>
        </pc:spChg>
        <pc:spChg chg="add mod">
          <ac:chgData name="Palit, Tapti" userId="dec6fbcd-7598-406a-8cbf-504d4a3bac15" providerId="ADAL" clId="{ECD42228-5B96-4A72-B268-C46DF994E6B7}" dt="2024-01-30T01:16:45.178" v="83691" actId="164"/>
          <ac:spMkLst>
            <pc:docMk/>
            <pc:sldMk cId="1372902057" sldId="1129"/>
            <ac:spMk id="32" creationId="{76ABD35E-3C17-6D82-FDDC-00F1EDDBBF97}"/>
          </ac:spMkLst>
        </pc:spChg>
        <pc:spChg chg="add mod">
          <ac:chgData name="Palit, Tapti" userId="dec6fbcd-7598-406a-8cbf-504d4a3bac15" providerId="ADAL" clId="{ECD42228-5B96-4A72-B268-C46DF994E6B7}" dt="2024-02-09T19:18:01.587" v="108714" actId="20577"/>
          <ac:spMkLst>
            <pc:docMk/>
            <pc:sldMk cId="1372902057" sldId="1129"/>
            <ac:spMk id="34" creationId="{EF1A9D01-E090-B925-8DAD-D9CF108BE530}"/>
          </ac:spMkLst>
        </pc:spChg>
        <pc:spChg chg="add mod">
          <ac:chgData name="Palit, Tapti" userId="dec6fbcd-7598-406a-8cbf-504d4a3bac15" providerId="ADAL" clId="{ECD42228-5B96-4A72-B268-C46DF994E6B7}" dt="2024-01-30T01:16:45.178" v="83691" actId="164"/>
          <ac:spMkLst>
            <pc:docMk/>
            <pc:sldMk cId="1372902057" sldId="1129"/>
            <ac:spMk id="35" creationId="{E7352C26-A10D-5544-8CC1-F91800A8E48C}"/>
          </ac:spMkLst>
        </pc:spChg>
        <pc:spChg chg="add mod">
          <ac:chgData name="Palit, Tapti" userId="dec6fbcd-7598-406a-8cbf-504d4a3bac15" providerId="ADAL" clId="{ECD42228-5B96-4A72-B268-C46DF994E6B7}" dt="2024-01-30T01:16:45.178" v="83691" actId="164"/>
          <ac:spMkLst>
            <pc:docMk/>
            <pc:sldMk cId="1372902057" sldId="1129"/>
            <ac:spMk id="36" creationId="{E37154EC-FCF2-8411-FC57-6C10AF8C65EA}"/>
          </ac:spMkLst>
        </pc:spChg>
        <pc:spChg chg="add del mod">
          <ac:chgData name="Palit, Tapti" userId="dec6fbcd-7598-406a-8cbf-504d4a3bac15" providerId="ADAL" clId="{ECD42228-5B96-4A72-B268-C46DF994E6B7}" dt="2024-01-30T02:14:22.841" v="83780" actId="21"/>
          <ac:spMkLst>
            <pc:docMk/>
            <pc:sldMk cId="1372902057" sldId="1129"/>
            <ac:spMk id="38" creationId="{EAB3642B-B40C-7809-FE99-1B2DC54BF720}"/>
          </ac:spMkLst>
        </pc:spChg>
        <pc:grpChg chg="add mod">
          <ac:chgData name="Palit, Tapti" userId="dec6fbcd-7598-406a-8cbf-504d4a3bac15" providerId="ADAL" clId="{ECD42228-5B96-4A72-B268-C46DF994E6B7}" dt="2024-01-30T01:16:45.178" v="83691" actId="164"/>
          <ac:grpSpMkLst>
            <pc:docMk/>
            <pc:sldMk cId="1372902057" sldId="1129"/>
            <ac:grpSpMk id="37" creationId="{D4A5950A-B6D9-F6AD-6478-AA6426F9228C}"/>
          </ac:grpSpMkLst>
        </pc:grpChg>
        <pc:picChg chg="mod">
          <ac:chgData name="Palit, Tapti" userId="dec6fbcd-7598-406a-8cbf-504d4a3bac15" providerId="ADAL" clId="{ECD42228-5B96-4A72-B268-C46DF994E6B7}" dt="2024-01-30T01:01:50.774" v="83522" actId="1076"/>
          <ac:picMkLst>
            <pc:docMk/>
            <pc:sldMk cId="1372902057" sldId="1129"/>
            <ac:picMk id="1026" creationId="{FA72C589-D3CD-285E-5D5F-E6CB0EC94BDE}"/>
          </ac:picMkLst>
        </pc:picChg>
        <pc:picChg chg="mod">
          <ac:chgData name="Palit, Tapti" userId="dec6fbcd-7598-406a-8cbf-504d4a3bac15" providerId="ADAL" clId="{ECD42228-5B96-4A72-B268-C46DF994E6B7}" dt="2024-01-30T01:16:45.178" v="83691" actId="164"/>
          <ac:picMkLst>
            <pc:docMk/>
            <pc:sldMk cId="1372902057" sldId="1129"/>
            <ac:picMk id="2050" creationId="{B7BD09AD-3B0E-B4F6-950E-986213587B42}"/>
          </ac:picMkLst>
        </pc:picChg>
        <pc:picChg chg="add mod">
          <ac:chgData name="Palit, Tapti" userId="dec6fbcd-7598-406a-8cbf-504d4a3bac15" providerId="ADAL" clId="{ECD42228-5B96-4A72-B268-C46DF994E6B7}" dt="2024-01-30T01:05:42.694" v="83607" actId="1076"/>
          <ac:picMkLst>
            <pc:docMk/>
            <pc:sldMk cId="1372902057" sldId="1129"/>
            <ac:picMk id="3074" creationId="{ABC291D5-2EF1-529D-3824-4F2EBB2BE407}"/>
          </ac:picMkLst>
        </pc:picChg>
        <pc:cxnChg chg="mod">
          <ac:chgData name="Palit, Tapti" userId="dec6fbcd-7598-406a-8cbf-504d4a3bac15" providerId="ADAL" clId="{ECD42228-5B96-4A72-B268-C46DF994E6B7}" dt="2024-01-30T01:06:23.071" v="83618" actId="1076"/>
          <ac:cxnSpMkLst>
            <pc:docMk/>
            <pc:sldMk cId="1372902057" sldId="1129"/>
            <ac:cxnSpMk id="6" creationId="{9A228DE5-2A47-7DC0-AB7D-AA240CDBFA38}"/>
          </ac:cxnSpMkLst>
        </pc:cxnChg>
        <pc:cxnChg chg="mod">
          <ac:chgData name="Palit, Tapti" userId="dec6fbcd-7598-406a-8cbf-504d4a3bac15" providerId="ADAL" clId="{ECD42228-5B96-4A72-B268-C46DF994E6B7}" dt="2024-01-30T01:06:23.071" v="83618" actId="1076"/>
          <ac:cxnSpMkLst>
            <pc:docMk/>
            <pc:sldMk cId="1372902057" sldId="1129"/>
            <ac:cxnSpMk id="7" creationId="{61D65FAB-D08A-1F97-5A56-A0AFDCACE3EE}"/>
          </ac:cxnSpMkLst>
        </pc:cxnChg>
        <pc:cxnChg chg="del mod">
          <ac:chgData name="Palit, Tapti" userId="dec6fbcd-7598-406a-8cbf-504d4a3bac15" providerId="ADAL" clId="{ECD42228-5B96-4A72-B268-C46DF994E6B7}" dt="2024-01-30T01:14:17.718" v="83679" actId="478"/>
          <ac:cxnSpMkLst>
            <pc:docMk/>
            <pc:sldMk cId="1372902057" sldId="1129"/>
            <ac:cxnSpMk id="19" creationId="{CFA081C0-990E-A9FB-5814-5B705AEE100C}"/>
          </ac:cxnSpMkLst>
        </pc:cxnChg>
        <pc:cxnChg chg="add mod">
          <ac:chgData name="Palit, Tapti" userId="dec6fbcd-7598-406a-8cbf-504d4a3bac15" providerId="ADAL" clId="{ECD42228-5B96-4A72-B268-C46DF994E6B7}" dt="2024-01-30T01:16:45.178" v="83691" actId="164"/>
          <ac:cxnSpMkLst>
            <pc:docMk/>
            <pc:sldMk cId="1372902057" sldId="1129"/>
            <ac:cxnSpMk id="33" creationId="{7EC22010-EA68-BB02-6BDA-BCE2C09FF5DB}"/>
          </ac:cxnSpMkLst>
        </pc:cxnChg>
      </pc:sldChg>
      <pc:sldChg chg="addSp delSp modSp add mod modAnim modNotesTx">
        <pc:chgData name="Palit, Tapti" userId="dec6fbcd-7598-406a-8cbf-504d4a3bac15" providerId="ADAL" clId="{ECD42228-5B96-4A72-B268-C46DF994E6B7}" dt="2024-02-12T19:21:12.315" v="112433" actId="20577"/>
        <pc:sldMkLst>
          <pc:docMk/>
          <pc:sldMk cId="1250971762" sldId="1130"/>
        </pc:sldMkLst>
        <pc:spChg chg="add mod">
          <ac:chgData name="Palit, Tapti" userId="dec6fbcd-7598-406a-8cbf-504d4a3bac15" providerId="ADAL" clId="{ECD42228-5B96-4A72-B268-C46DF994E6B7}" dt="2024-01-30T01:08:39.734" v="83639" actId="1076"/>
          <ac:spMkLst>
            <pc:docMk/>
            <pc:sldMk cId="1250971762" sldId="1130"/>
            <ac:spMk id="2" creationId="{1DF948A5-67CC-8009-4B31-BF88BB55A8A6}"/>
          </ac:spMkLst>
        </pc:spChg>
        <pc:spChg chg="del mod">
          <ac:chgData name="Palit, Tapti" userId="dec6fbcd-7598-406a-8cbf-504d4a3bac15" providerId="ADAL" clId="{ECD42228-5B96-4A72-B268-C46DF994E6B7}" dt="2024-01-30T01:57:20.708" v="83713" actId="478"/>
          <ac:spMkLst>
            <pc:docMk/>
            <pc:sldMk cId="1250971762" sldId="1130"/>
            <ac:spMk id="8" creationId="{73566DC2-76D5-81CC-21A2-ED302146137E}"/>
          </ac:spMkLst>
        </pc:spChg>
        <pc:spChg chg="add mod">
          <ac:chgData name="Palit, Tapti" userId="dec6fbcd-7598-406a-8cbf-504d4a3bac15" providerId="ADAL" clId="{ECD42228-5B96-4A72-B268-C46DF994E6B7}" dt="2024-01-30T03:14:26.928" v="85237"/>
          <ac:spMkLst>
            <pc:docMk/>
            <pc:sldMk cId="1250971762" sldId="1130"/>
            <ac:spMk id="8" creationId="{AC4C4F51-B44D-6AB2-7C3F-5622C7005020}"/>
          </ac:spMkLst>
        </pc:spChg>
        <pc:spChg chg="add mod">
          <ac:chgData name="Palit, Tapti" userId="dec6fbcd-7598-406a-8cbf-504d4a3bac15" providerId="ADAL" clId="{ECD42228-5B96-4A72-B268-C46DF994E6B7}" dt="2024-01-30T04:51:11.580" v="86815" actId="1076"/>
          <ac:spMkLst>
            <pc:docMk/>
            <pc:sldMk cId="1250971762" sldId="1130"/>
            <ac:spMk id="9" creationId="{780AEA9F-8B70-2CC6-0251-8B890C476488}"/>
          </ac:spMkLst>
        </pc:spChg>
        <pc:spChg chg="del">
          <ac:chgData name="Palit, Tapti" userId="dec6fbcd-7598-406a-8cbf-504d4a3bac15" providerId="ADAL" clId="{ECD42228-5B96-4A72-B268-C46DF994E6B7}" dt="2024-01-30T03:14:26.456" v="85236" actId="478"/>
          <ac:spMkLst>
            <pc:docMk/>
            <pc:sldMk cId="1250971762" sldId="1130"/>
            <ac:spMk id="9" creationId="{FEE50486-ED62-0211-8495-141514841F17}"/>
          </ac:spMkLst>
        </pc:spChg>
        <pc:spChg chg="mod">
          <ac:chgData name="Palit, Tapti" userId="dec6fbcd-7598-406a-8cbf-504d4a3bac15" providerId="ADAL" clId="{ECD42228-5B96-4A72-B268-C46DF994E6B7}" dt="2024-01-30T05:08:19.654" v="86979" actId="692"/>
          <ac:spMkLst>
            <pc:docMk/>
            <pc:sldMk cId="1250971762" sldId="1130"/>
            <ac:spMk id="10" creationId="{10D98153-4479-02BF-2FCF-023EAF8C4F94}"/>
          </ac:spMkLst>
        </pc:spChg>
        <pc:spChg chg="mod">
          <ac:chgData name="Palit, Tapti" userId="dec6fbcd-7598-406a-8cbf-504d4a3bac15" providerId="ADAL" clId="{ECD42228-5B96-4A72-B268-C46DF994E6B7}" dt="2024-01-30T05:08:19.654" v="86979" actId="692"/>
          <ac:spMkLst>
            <pc:docMk/>
            <pc:sldMk cId="1250971762" sldId="1130"/>
            <ac:spMk id="11" creationId="{5CD12B5E-EED1-D7C2-F857-A3873CADFBBF}"/>
          </ac:spMkLst>
        </pc:spChg>
        <pc:spChg chg="mod">
          <ac:chgData name="Palit, Tapti" userId="dec6fbcd-7598-406a-8cbf-504d4a3bac15" providerId="ADAL" clId="{ECD42228-5B96-4A72-B268-C46DF994E6B7}" dt="2024-01-30T16:53:38.075" v="93107" actId="20577"/>
          <ac:spMkLst>
            <pc:docMk/>
            <pc:sldMk cId="1250971762" sldId="1130"/>
            <ac:spMk id="15" creationId="{632CDA17-2240-B34F-44F8-5573404E1E94}"/>
          </ac:spMkLst>
        </pc:spChg>
        <pc:spChg chg="del">
          <ac:chgData name="Palit, Tapti" userId="dec6fbcd-7598-406a-8cbf-504d4a3bac15" providerId="ADAL" clId="{ECD42228-5B96-4A72-B268-C46DF994E6B7}" dt="2024-01-30T02:11:24.331" v="83717" actId="478"/>
          <ac:spMkLst>
            <pc:docMk/>
            <pc:sldMk cId="1250971762" sldId="1130"/>
            <ac:spMk id="18" creationId="{9CE7F821-8F5E-35E9-D3A0-9E108B9099D1}"/>
          </ac:spMkLst>
        </pc:spChg>
        <pc:spChg chg="del">
          <ac:chgData name="Palit, Tapti" userId="dec6fbcd-7598-406a-8cbf-504d4a3bac15" providerId="ADAL" clId="{ECD42228-5B96-4A72-B268-C46DF994E6B7}" dt="2024-01-30T02:11:18.886" v="83716" actId="478"/>
          <ac:spMkLst>
            <pc:docMk/>
            <pc:sldMk cId="1250971762" sldId="1130"/>
            <ac:spMk id="20" creationId="{C920DD5B-0B19-3E68-9FDC-A6E22090974C}"/>
          </ac:spMkLst>
        </pc:spChg>
        <pc:spChg chg="del">
          <ac:chgData name="Palit, Tapti" userId="dec6fbcd-7598-406a-8cbf-504d4a3bac15" providerId="ADAL" clId="{ECD42228-5B96-4A72-B268-C46DF994E6B7}" dt="2024-01-30T02:11:24.331" v="83717" actId="478"/>
          <ac:spMkLst>
            <pc:docMk/>
            <pc:sldMk cId="1250971762" sldId="1130"/>
            <ac:spMk id="21" creationId="{1FE74F5B-A5E2-CADA-511C-B67DB38E926A}"/>
          </ac:spMkLst>
        </pc:spChg>
        <pc:spChg chg="del">
          <ac:chgData name="Palit, Tapti" userId="dec6fbcd-7598-406a-8cbf-504d4a3bac15" providerId="ADAL" clId="{ECD42228-5B96-4A72-B268-C46DF994E6B7}" dt="2024-01-30T02:11:24.331" v="83717" actId="478"/>
          <ac:spMkLst>
            <pc:docMk/>
            <pc:sldMk cId="1250971762" sldId="1130"/>
            <ac:spMk id="23" creationId="{E1A621D9-0858-8CA7-5B75-A027ADBD5566}"/>
          </ac:spMkLst>
        </pc:spChg>
        <pc:spChg chg="mod">
          <ac:chgData name="Palit, Tapti" userId="dec6fbcd-7598-406a-8cbf-504d4a3bac15" providerId="ADAL" clId="{ECD42228-5B96-4A72-B268-C46DF994E6B7}" dt="2024-01-30T04:54:51.899" v="86838" actId="14100"/>
          <ac:spMkLst>
            <pc:docMk/>
            <pc:sldMk cId="1250971762" sldId="1130"/>
            <ac:spMk id="25" creationId="{D8CE2F53-4EA6-D6D2-4026-CEDAAC13FFF1}"/>
          </ac:spMkLst>
        </pc:spChg>
        <pc:spChg chg="add mod">
          <ac:chgData name="Palit, Tapti" userId="dec6fbcd-7598-406a-8cbf-504d4a3bac15" providerId="ADAL" clId="{ECD42228-5B96-4A72-B268-C46DF994E6B7}" dt="2024-01-30T01:08:30.119" v="83636" actId="1076"/>
          <ac:spMkLst>
            <pc:docMk/>
            <pc:sldMk cId="1250971762" sldId="1130"/>
            <ac:spMk id="27" creationId="{2549F2C8-8AB0-271B-0421-EDC682AFE7B3}"/>
          </ac:spMkLst>
        </pc:spChg>
        <pc:spChg chg="mod">
          <ac:chgData name="Palit, Tapti" userId="dec6fbcd-7598-406a-8cbf-504d4a3bac15" providerId="ADAL" clId="{ECD42228-5B96-4A72-B268-C46DF994E6B7}" dt="2024-01-30T15:42:54.027" v="91818"/>
          <ac:spMkLst>
            <pc:docMk/>
            <pc:sldMk cId="1250971762" sldId="1130"/>
            <ac:spMk id="29" creationId="{B51B138B-CA6E-D442-540A-519FABFF1C4E}"/>
          </ac:spMkLst>
        </pc:spChg>
        <pc:spChg chg="add del mod">
          <ac:chgData name="Palit, Tapti" userId="dec6fbcd-7598-406a-8cbf-504d4a3bac15" providerId="ADAL" clId="{ECD42228-5B96-4A72-B268-C46DF994E6B7}" dt="2024-01-30T02:11:24.331" v="83717" actId="478"/>
          <ac:spMkLst>
            <pc:docMk/>
            <pc:sldMk cId="1250971762" sldId="1130"/>
            <ac:spMk id="33" creationId="{A7D7C0DF-8A80-5EB9-1110-6F67F0CA6D8A}"/>
          </ac:spMkLst>
        </pc:spChg>
        <pc:spChg chg="add del mod">
          <ac:chgData name="Palit, Tapti" userId="dec6fbcd-7598-406a-8cbf-504d4a3bac15" providerId="ADAL" clId="{ECD42228-5B96-4A72-B268-C46DF994E6B7}" dt="2024-01-30T02:11:24.331" v="83717" actId="478"/>
          <ac:spMkLst>
            <pc:docMk/>
            <pc:sldMk cId="1250971762" sldId="1130"/>
            <ac:spMk id="35" creationId="{A3380561-5AB5-4512-DC7F-58FA22C22CE6}"/>
          </ac:spMkLst>
        </pc:spChg>
        <pc:spChg chg="add del mod">
          <ac:chgData name="Palit, Tapti" userId="dec6fbcd-7598-406a-8cbf-504d4a3bac15" providerId="ADAL" clId="{ECD42228-5B96-4A72-B268-C46DF994E6B7}" dt="2024-01-30T02:11:14.600" v="83715" actId="478"/>
          <ac:spMkLst>
            <pc:docMk/>
            <pc:sldMk cId="1250971762" sldId="1130"/>
            <ac:spMk id="36" creationId="{323A9CC3-7F34-C0BC-E337-CB8CED28D28E}"/>
          </ac:spMkLst>
        </pc:spChg>
        <pc:spChg chg="mod">
          <ac:chgData name="Palit, Tapti" userId="dec6fbcd-7598-406a-8cbf-504d4a3bac15" providerId="ADAL" clId="{ECD42228-5B96-4A72-B268-C46DF994E6B7}" dt="2024-01-30T05:08:25.243" v="86980" actId="692"/>
          <ac:spMkLst>
            <pc:docMk/>
            <pc:sldMk cId="1250971762" sldId="1130"/>
            <ac:spMk id="38" creationId="{495533F4-0AE6-AB94-69CC-CAF49FCD5745}"/>
          </ac:spMkLst>
        </pc:spChg>
        <pc:spChg chg="mod">
          <ac:chgData name="Palit, Tapti" userId="dec6fbcd-7598-406a-8cbf-504d4a3bac15" providerId="ADAL" clId="{ECD42228-5B96-4A72-B268-C46DF994E6B7}" dt="2024-01-30T02:11:36.184" v="83730" actId="1035"/>
          <ac:spMkLst>
            <pc:docMk/>
            <pc:sldMk cId="1250971762" sldId="1130"/>
            <ac:spMk id="39" creationId="{B373EA4C-A500-D73B-6A35-957257A6FBE4}"/>
          </ac:spMkLst>
        </pc:spChg>
        <pc:spChg chg="mod">
          <ac:chgData name="Palit, Tapti" userId="dec6fbcd-7598-406a-8cbf-504d4a3bac15" providerId="ADAL" clId="{ECD42228-5B96-4A72-B268-C46DF994E6B7}" dt="2024-01-30T02:11:36.184" v="83730" actId="1035"/>
          <ac:spMkLst>
            <pc:docMk/>
            <pc:sldMk cId="1250971762" sldId="1130"/>
            <ac:spMk id="41" creationId="{C49E7E0E-DD53-2988-43FD-3256EB993C95}"/>
          </ac:spMkLst>
        </pc:spChg>
        <pc:spChg chg="mod">
          <ac:chgData name="Palit, Tapti" userId="dec6fbcd-7598-406a-8cbf-504d4a3bac15" providerId="ADAL" clId="{ECD42228-5B96-4A72-B268-C46DF994E6B7}" dt="2024-02-09T19:18:06.004" v="108718" actId="20577"/>
          <ac:spMkLst>
            <pc:docMk/>
            <pc:sldMk cId="1250971762" sldId="1130"/>
            <ac:spMk id="43" creationId="{2DE0DACE-3EFB-2CDB-F5B9-2616663FDB76}"/>
          </ac:spMkLst>
        </pc:spChg>
        <pc:spChg chg="mod">
          <ac:chgData name="Palit, Tapti" userId="dec6fbcd-7598-406a-8cbf-504d4a3bac15" providerId="ADAL" clId="{ECD42228-5B96-4A72-B268-C46DF994E6B7}" dt="2024-01-30T02:11:36.184" v="83730" actId="1035"/>
          <ac:spMkLst>
            <pc:docMk/>
            <pc:sldMk cId="1250971762" sldId="1130"/>
            <ac:spMk id="44" creationId="{357FF2C5-FEBF-7A69-D254-637758DF85EA}"/>
          </ac:spMkLst>
        </pc:spChg>
        <pc:spChg chg="mod">
          <ac:chgData name="Palit, Tapti" userId="dec6fbcd-7598-406a-8cbf-504d4a3bac15" providerId="ADAL" clId="{ECD42228-5B96-4A72-B268-C46DF994E6B7}" dt="2024-01-30T02:11:36.184" v="83730" actId="1035"/>
          <ac:spMkLst>
            <pc:docMk/>
            <pc:sldMk cId="1250971762" sldId="1130"/>
            <ac:spMk id="45" creationId="{E988A5A1-4444-4B58-9D66-F5FF837631A6}"/>
          </ac:spMkLst>
        </pc:spChg>
        <pc:spChg chg="add del mod">
          <ac:chgData name="Palit, Tapti" userId="dec6fbcd-7598-406a-8cbf-504d4a3bac15" providerId="ADAL" clId="{ECD42228-5B96-4A72-B268-C46DF994E6B7}" dt="2024-01-30T02:12:01.106" v="83735" actId="478"/>
          <ac:spMkLst>
            <pc:docMk/>
            <pc:sldMk cId="1250971762" sldId="1130"/>
            <ac:spMk id="46" creationId="{E69AE2CF-C9D4-2C01-E6C6-FEA01A3A3DEC}"/>
          </ac:spMkLst>
        </pc:spChg>
        <pc:spChg chg="add del mod">
          <ac:chgData name="Palit, Tapti" userId="dec6fbcd-7598-406a-8cbf-504d4a3bac15" providerId="ADAL" clId="{ECD42228-5B96-4A72-B268-C46DF994E6B7}" dt="2024-01-30T04:51:08.594" v="86813" actId="478"/>
          <ac:spMkLst>
            <pc:docMk/>
            <pc:sldMk cId="1250971762" sldId="1130"/>
            <ac:spMk id="47" creationId="{E4D4E495-6CD6-395D-9891-67F37940B2D6}"/>
          </ac:spMkLst>
        </pc:spChg>
        <pc:spChg chg="add mod">
          <ac:chgData name="Palit, Tapti" userId="dec6fbcd-7598-406a-8cbf-504d4a3bac15" providerId="ADAL" clId="{ECD42228-5B96-4A72-B268-C46DF994E6B7}" dt="2024-01-30T02:12:16.810" v="83738" actId="1076"/>
          <ac:spMkLst>
            <pc:docMk/>
            <pc:sldMk cId="1250971762" sldId="1130"/>
            <ac:spMk id="49" creationId="{06B7BC63-CC53-0C07-54D2-E99E71DDC919}"/>
          </ac:spMkLst>
        </pc:spChg>
        <pc:spChg chg="add mod">
          <ac:chgData name="Palit, Tapti" userId="dec6fbcd-7598-406a-8cbf-504d4a3bac15" providerId="ADAL" clId="{ECD42228-5B96-4A72-B268-C46DF994E6B7}" dt="2024-01-30T02:12:21.544" v="83739" actId="1076"/>
          <ac:spMkLst>
            <pc:docMk/>
            <pc:sldMk cId="1250971762" sldId="1130"/>
            <ac:spMk id="50" creationId="{3C4BE283-67E7-075D-CFA9-A721ADD44632}"/>
          </ac:spMkLst>
        </pc:spChg>
        <pc:spChg chg="add mod">
          <ac:chgData name="Palit, Tapti" userId="dec6fbcd-7598-406a-8cbf-504d4a3bac15" providerId="ADAL" clId="{ECD42228-5B96-4A72-B268-C46DF994E6B7}" dt="2024-01-30T02:12:06.309" v="83736"/>
          <ac:spMkLst>
            <pc:docMk/>
            <pc:sldMk cId="1250971762" sldId="1130"/>
            <ac:spMk id="51" creationId="{E67BD2EE-ADFB-6EA3-95E6-844FC0CCA7FB}"/>
          </ac:spMkLst>
        </pc:spChg>
        <pc:spChg chg="add del mod">
          <ac:chgData name="Palit, Tapti" userId="dec6fbcd-7598-406a-8cbf-504d4a3bac15" providerId="ADAL" clId="{ECD42228-5B96-4A72-B268-C46DF994E6B7}" dt="2024-02-09T04:40:32.160" v="104448" actId="478"/>
          <ac:spMkLst>
            <pc:docMk/>
            <pc:sldMk cId="1250971762" sldId="1130"/>
            <ac:spMk id="53" creationId="{EAB3642B-B40C-7809-FE99-1B2DC54BF720}"/>
          </ac:spMkLst>
        </pc:spChg>
        <pc:grpChg chg="add mod">
          <ac:chgData name="Palit, Tapti" userId="dec6fbcd-7598-406a-8cbf-504d4a3bac15" providerId="ADAL" clId="{ECD42228-5B96-4A72-B268-C46DF994E6B7}" dt="2024-01-30T02:11:36.184" v="83730" actId="1035"/>
          <ac:grpSpMkLst>
            <pc:docMk/>
            <pc:sldMk cId="1250971762" sldId="1130"/>
            <ac:grpSpMk id="37" creationId="{0244CF39-569F-65F8-5F84-BB2F0E7E81C6}"/>
          </ac:grpSpMkLst>
        </pc:grpChg>
        <pc:picChg chg="add mod">
          <ac:chgData name="Palit, Tapti" userId="dec6fbcd-7598-406a-8cbf-504d4a3bac15" providerId="ADAL" clId="{ECD42228-5B96-4A72-B268-C46DF994E6B7}" dt="2024-01-30T01:08:30.119" v="83636" actId="1076"/>
          <ac:picMkLst>
            <pc:docMk/>
            <pc:sldMk cId="1250971762" sldId="1130"/>
            <ac:picMk id="22" creationId="{D7DE50F1-3A2A-5923-DB0D-CE7D95CB7D9C}"/>
          </ac:picMkLst>
        </pc:picChg>
        <pc:picChg chg="mod">
          <ac:chgData name="Palit, Tapti" userId="dec6fbcd-7598-406a-8cbf-504d4a3bac15" providerId="ADAL" clId="{ECD42228-5B96-4A72-B268-C46DF994E6B7}" dt="2024-01-30T02:11:36.184" v="83730" actId="1035"/>
          <ac:picMkLst>
            <pc:docMk/>
            <pc:sldMk cId="1250971762" sldId="1130"/>
            <ac:picMk id="40" creationId="{84ACB5A8-1E70-423F-42F9-F44B8867FEA2}"/>
          </ac:picMkLst>
        </pc:picChg>
        <pc:picChg chg="del">
          <ac:chgData name="Palit, Tapti" userId="dec6fbcd-7598-406a-8cbf-504d4a3bac15" providerId="ADAL" clId="{ECD42228-5B96-4A72-B268-C46DF994E6B7}" dt="2024-01-30T01:57:22.820" v="83714" actId="478"/>
          <ac:picMkLst>
            <pc:docMk/>
            <pc:sldMk cId="1250971762" sldId="1130"/>
            <ac:picMk id="2050" creationId="{B7BD09AD-3B0E-B4F6-950E-986213587B42}"/>
          </ac:picMkLst>
        </pc:picChg>
        <pc:cxnChg chg="del mod">
          <ac:chgData name="Palit, Tapti" userId="dec6fbcd-7598-406a-8cbf-504d4a3bac15" providerId="ADAL" clId="{ECD42228-5B96-4A72-B268-C46DF994E6B7}" dt="2024-01-30T02:11:24.331" v="83717" actId="478"/>
          <ac:cxnSpMkLst>
            <pc:docMk/>
            <pc:sldMk cId="1250971762" sldId="1130"/>
            <ac:cxnSpMk id="19" creationId="{CFA081C0-990E-A9FB-5814-5B705AEE100C}"/>
          </ac:cxnSpMkLst>
        </pc:cxnChg>
        <pc:cxnChg chg="add mod">
          <ac:chgData name="Palit, Tapti" userId="dec6fbcd-7598-406a-8cbf-504d4a3bac15" providerId="ADAL" clId="{ECD42228-5B96-4A72-B268-C46DF994E6B7}" dt="2024-01-30T01:08:48.559" v="83641" actId="14100"/>
          <ac:cxnSpMkLst>
            <pc:docMk/>
            <pc:sldMk cId="1250971762" sldId="1130"/>
            <ac:cxnSpMk id="26" creationId="{533253F1-88CE-8F5B-BA68-C05E481B2590}"/>
          </ac:cxnSpMkLst>
        </pc:cxnChg>
        <pc:cxnChg chg="add del mod">
          <ac:chgData name="Palit, Tapti" userId="dec6fbcd-7598-406a-8cbf-504d4a3bac15" providerId="ADAL" clId="{ECD42228-5B96-4A72-B268-C46DF994E6B7}" dt="2024-01-30T02:11:18.886" v="83716" actId="478"/>
          <ac:cxnSpMkLst>
            <pc:docMk/>
            <pc:sldMk cId="1250971762" sldId="1130"/>
            <ac:cxnSpMk id="34" creationId="{BCEE797C-E337-AA3B-CE45-2E87E5629ABD}"/>
          </ac:cxnSpMkLst>
        </pc:cxnChg>
        <pc:cxnChg chg="mod">
          <ac:chgData name="Palit, Tapti" userId="dec6fbcd-7598-406a-8cbf-504d4a3bac15" providerId="ADAL" clId="{ECD42228-5B96-4A72-B268-C46DF994E6B7}" dt="2024-01-30T02:11:36.184" v="83730" actId="1035"/>
          <ac:cxnSpMkLst>
            <pc:docMk/>
            <pc:sldMk cId="1250971762" sldId="1130"/>
            <ac:cxnSpMk id="42" creationId="{596FC60B-4677-1ACC-D7F3-B1CA07E5F598}"/>
          </ac:cxnSpMkLst>
        </pc:cxnChg>
        <pc:cxnChg chg="add del mod">
          <ac:chgData name="Palit, Tapti" userId="dec6fbcd-7598-406a-8cbf-504d4a3bac15" providerId="ADAL" clId="{ECD42228-5B96-4A72-B268-C46DF994E6B7}" dt="2024-01-30T02:12:08.027" v="83737" actId="478"/>
          <ac:cxnSpMkLst>
            <pc:docMk/>
            <pc:sldMk cId="1250971762" sldId="1130"/>
            <ac:cxnSpMk id="48" creationId="{EA075BB3-02F0-3AA8-20F2-2153069BDA12}"/>
          </ac:cxnSpMkLst>
        </pc:cxnChg>
        <pc:cxnChg chg="add mod">
          <ac:chgData name="Palit, Tapti" userId="dec6fbcd-7598-406a-8cbf-504d4a3bac15" providerId="ADAL" clId="{ECD42228-5B96-4A72-B268-C46DF994E6B7}" dt="2024-01-30T02:12:06.309" v="83736"/>
          <ac:cxnSpMkLst>
            <pc:docMk/>
            <pc:sldMk cId="1250971762" sldId="1130"/>
            <ac:cxnSpMk id="52" creationId="{C1D5992D-D4D9-DCDF-67A0-CC7FF6928661}"/>
          </ac:cxnSpMkLst>
        </pc:cxnChg>
      </pc:sldChg>
      <pc:sldChg chg="addSp delSp modSp add mod">
        <pc:chgData name="Palit, Tapti" userId="dec6fbcd-7598-406a-8cbf-504d4a3bac15" providerId="ADAL" clId="{ECD42228-5B96-4A72-B268-C46DF994E6B7}" dt="2024-02-09T19:17:51.866" v="108706" actId="20577"/>
        <pc:sldMkLst>
          <pc:docMk/>
          <pc:sldMk cId="2179722726" sldId="1131"/>
        </pc:sldMkLst>
        <pc:spChg chg="del">
          <ac:chgData name="Palit, Tapti" userId="dec6fbcd-7598-406a-8cbf-504d4a3bac15" providerId="ADAL" clId="{ECD42228-5B96-4A72-B268-C46DF994E6B7}" dt="2024-01-30T01:17:56.981" v="83704" actId="478"/>
          <ac:spMkLst>
            <pc:docMk/>
            <pc:sldMk cId="2179722726" sldId="1131"/>
            <ac:spMk id="2" creationId="{7BDD6DF6-98A0-6064-A2FB-21E37BAA61A9}"/>
          </ac:spMkLst>
        </pc:spChg>
        <pc:spChg chg="add mod">
          <ac:chgData name="Palit, Tapti" userId="dec6fbcd-7598-406a-8cbf-504d4a3bac15" providerId="ADAL" clId="{ECD42228-5B96-4A72-B268-C46DF994E6B7}" dt="2024-01-30T03:13:58.321" v="85231"/>
          <ac:spMkLst>
            <pc:docMk/>
            <pc:sldMk cId="2179722726" sldId="1131"/>
            <ac:spMk id="2" creationId="{8B0F63E5-BC12-F6D3-276D-F9FFCFE3A208}"/>
          </ac:spMkLst>
        </pc:spChg>
        <pc:spChg chg="add mod">
          <ac:chgData name="Palit, Tapti" userId="dec6fbcd-7598-406a-8cbf-504d4a3bac15" providerId="ADAL" clId="{ECD42228-5B96-4A72-B268-C46DF994E6B7}" dt="2024-01-30T01:17:42.767" v="83698" actId="14100"/>
          <ac:spMkLst>
            <pc:docMk/>
            <pc:sldMk cId="2179722726" sldId="1131"/>
            <ac:spMk id="6" creationId="{8C1BC072-C536-7ECC-EFB0-B927DC0FAD64}"/>
          </ac:spMkLst>
        </pc:spChg>
        <pc:spChg chg="del">
          <ac:chgData name="Palit, Tapti" userId="dec6fbcd-7598-406a-8cbf-504d4a3bac15" providerId="ADAL" clId="{ECD42228-5B96-4A72-B268-C46DF994E6B7}" dt="2024-01-30T03:13:58.009" v="85230" actId="478"/>
          <ac:spMkLst>
            <pc:docMk/>
            <pc:sldMk cId="2179722726" sldId="1131"/>
            <ac:spMk id="9" creationId="{FEE50486-ED62-0211-8495-141514841F17}"/>
          </ac:spMkLst>
        </pc:spChg>
        <pc:spChg chg="add mod">
          <ac:chgData name="Palit, Tapti" userId="dec6fbcd-7598-406a-8cbf-504d4a3bac15" providerId="ADAL" clId="{ECD42228-5B96-4A72-B268-C46DF994E6B7}" dt="2024-01-30T01:17:50.290" v="83700" actId="1076"/>
          <ac:spMkLst>
            <pc:docMk/>
            <pc:sldMk cId="2179722726" sldId="1131"/>
            <ac:spMk id="10" creationId="{6149BC49-8D01-6757-C75F-958C1E24BDA7}"/>
          </ac:spMkLst>
        </pc:spChg>
        <pc:spChg chg="mod">
          <ac:chgData name="Palit, Tapti" userId="dec6fbcd-7598-406a-8cbf-504d4a3bac15" providerId="ADAL" clId="{ECD42228-5B96-4A72-B268-C46DF994E6B7}" dt="2024-01-30T05:07:34.133" v="86973" actId="692"/>
          <ac:spMkLst>
            <pc:docMk/>
            <pc:sldMk cId="2179722726" sldId="1131"/>
            <ac:spMk id="11" creationId="{5CD12B5E-EED1-D7C2-F857-A3873CADFBBF}"/>
          </ac:spMkLst>
        </pc:spChg>
        <pc:spChg chg="mod">
          <ac:chgData name="Palit, Tapti" userId="dec6fbcd-7598-406a-8cbf-504d4a3bac15" providerId="ADAL" clId="{ECD42228-5B96-4A72-B268-C46DF994E6B7}" dt="2024-01-30T16:51:58.945" v="93085" actId="20577"/>
          <ac:spMkLst>
            <pc:docMk/>
            <pc:sldMk cId="2179722726" sldId="1131"/>
            <ac:spMk id="15" creationId="{632CDA17-2240-B34F-44F8-5573404E1E94}"/>
          </ac:spMkLst>
        </pc:spChg>
        <pc:spChg chg="mod">
          <ac:chgData name="Palit, Tapti" userId="dec6fbcd-7598-406a-8cbf-504d4a3bac15" providerId="ADAL" clId="{ECD42228-5B96-4A72-B268-C46DF994E6B7}" dt="2024-01-30T13:20:22.949" v="91376"/>
          <ac:spMkLst>
            <pc:docMk/>
            <pc:sldMk cId="2179722726" sldId="1131"/>
            <ac:spMk id="28" creationId="{0BB92474-9F7D-8583-B6E6-546EE2C35EA3}"/>
          </ac:spMkLst>
        </pc:spChg>
        <pc:spChg chg="mod">
          <ac:chgData name="Palit, Tapti" userId="dec6fbcd-7598-406a-8cbf-504d4a3bac15" providerId="ADAL" clId="{ECD42228-5B96-4A72-B268-C46DF994E6B7}" dt="2024-01-30T01:17:53.317" v="83702" actId="1076"/>
          <ac:spMkLst>
            <pc:docMk/>
            <pc:sldMk cId="2179722726" sldId="1131"/>
            <ac:spMk id="30" creationId="{05EF7DC6-8C3C-5F09-D653-C3FF8565CAC3}"/>
          </ac:spMkLst>
        </pc:spChg>
        <pc:spChg chg="mod">
          <ac:chgData name="Palit, Tapti" userId="dec6fbcd-7598-406a-8cbf-504d4a3bac15" providerId="ADAL" clId="{ECD42228-5B96-4A72-B268-C46DF994E6B7}" dt="2024-01-30T05:07:34.133" v="86973" actId="692"/>
          <ac:spMkLst>
            <pc:docMk/>
            <pc:sldMk cId="2179722726" sldId="1131"/>
            <ac:spMk id="31" creationId="{0245205A-3FF9-D000-F90C-EBE75ADC807A}"/>
          </ac:spMkLst>
        </pc:spChg>
        <pc:spChg chg="mod">
          <ac:chgData name="Palit, Tapti" userId="dec6fbcd-7598-406a-8cbf-504d4a3bac15" providerId="ADAL" clId="{ECD42228-5B96-4A72-B268-C46DF994E6B7}" dt="2024-01-30T05:07:40.398" v="86974" actId="692"/>
          <ac:spMkLst>
            <pc:docMk/>
            <pc:sldMk cId="2179722726" sldId="1131"/>
            <ac:spMk id="38" creationId="{526C0130-E9D2-33FC-D7DC-863C280431E3}"/>
          </ac:spMkLst>
        </pc:spChg>
        <pc:spChg chg="mod">
          <ac:chgData name="Palit, Tapti" userId="dec6fbcd-7598-406a-8cbf-504d4a3bac15" providerId="ADAL" clId="{ECD42228-5B96-4A72-B268-C46DF994E6B7}" dt="2024-02-09T19:17:51.866" v="108706" actId="20577"/>
          <ac:spMkLst>
            <pc:docMk/>
            <pc:sldMk cId="2179722726" sldId="1131"/>
            <ac:spMk id="43" creationId="{0BDD37DA-2DBB-5FB5-D3BE-254C7DC43683}"/>
          </ac:spMkLst>
        </pc:spChg>
        <pc:picChg chg="add mod">
          <ac:chgData name="Palit, Tapti" userId="dec6fbcd-7598-406a-8cbf-504d4a3bac15" providerId="ADAL" clId="{ECD42228-5B96-4A72-B268-C46DF994E6B7}" dt="2024-01-30T01:17:42.767" v="83698" actId="14100"/>
          <ac:picMkLst>
            <pc:docMk/>
            <pc:sldMk cId="2179722726" sldId="1131"/>
            <ac:picMk id="5" creationId="{9AF999A7-B42E-EF62-7EDD-62ACC789D49F}"/>
          </ac:picMkLst>
        </pc:picChg>
        <pc:cxnChg chg="add mod">
          <ac:chgData name="Palit, Tapti" userId="dec6fbcd-7598-406a-8cbf-504d4a3bac15" providerId="ADAL" clId="{ECD42228-5B96-4A72-B268-C46DF994E6B7}" dt="2024-01-30T05:05:37.230" v="86961" actId="692"/>
          <ac:cxnSpMkLst>
            <pc:docMk/>
            <pc:sldMk cId="2179722726" sldId="1131"/>
            <ac:cxnSpMk id="7" creationId="{E9602CBC-2B7D-415D-FEA1-A5A7CECDFF34}"/>
          </ac:cxnSpMkLst>
        </pc:cxnChg>
      </pc:sldChg>
      <pc:sldChg chg="addSp delSp modSp add mod modAnim">
        <pc:chgData name="Palit, Tapti" userId="dec6fbcd-7598-406a-8cbf-504d4a3bac15" providerId="ADAL" clId="{ECD42228-5B96-4A72-B268-C46DF994E6B7}" dt="2024-02-09T19:17:56.679" v="108710" actId="20577"/>
        <pc:sldMkLst>
          <pc:docMk/>
          <pc:sldMk cId="1693193192" sldId="1132"/>
        </pc:sldMkLst>
        <pc:spChg chg="add mod">
          <ac:chgData name="Palit, Tapti" userId="dec6fbcd-7598-406a-8cbf-504d4a3bac15" providerId="ADAL" clId="{ECD42228-5B96-4A72-B268-C46DF994E6B7}" dt="2024-01-30T01:18:30.606" v="83708"/>
          <ac:spMkLst>
            <pc:docMk/>
            <pc:sldMk cId="1693193192" sldId="1132"/>
            <ac:spMk id="2" creationId="{D15BCE04-270C-0BDE-767B-54A720AFC847}"/>
          </ac:spMkLst>
        </pc:spChg>
        <pc:spChg chg="add del mod">
          <ac:chgData name="Palit, Tapti" userId="dec6fbcd-7598-406a-8cbf-504d4a3bac15" providerId="ADAL" clId="{ECD42228-5B96-4A72-B268-C46DF994E6B7}" dt="2024-02-09T04:40:00.071" v="104445" actId="478"/>
          <ac:spMkLst>
            <pc:docMk/>
            <pc:sldMk cId="1693193192" sldId="1132"/>
            <ac:spMk id="9" creationId="{4C6E1488-D89C-FE80-EF48-18E5FB47EAD8}"/>
          </ac:spMkLst>
        </pc:spChg>
        <pc:spChg chg="del">
          <ac:chgData name="Palit, Tapti" userId="dec6fbcd-7598-406a-8cbf-504d4a3bac15" providerId="ADAL" clId="{ECD42228-5B96-4A72-B268-C46DF994E6B7}" dt="2024-01-30T03:14:18.469" v="85232" actId="478"/>
          <ac:spMkLst>
            <pc:docMk/>
            <pc:sldMk cId="1693193192" sldId="1132"/>
            <ac:spMk id="9" creationId="{FEE50486-ED62-0211-8495-141514841F17}"/>
          </ac:spMkLst>
        </pc:spChg>
        <pc:spChg chg="mod">
          <ac:chgData name="Palit, Tapti" userId="dec6fbcd-7598-406a-8cbf-504d4a3bac15" providerId="ADAL" clId="{ECD42228-5B96-4A72-B268-C46DF994E6B7}" dt="2024-01-30T05:07:52.734" v="86975" actId="692"/>
          <ac:spMkLst>
            <pc:docMk/>
            <pc:sldMk cId="1693193192" sldId="1132"/>
            <ac:spMk id="11" creationId="{5CD12B5E-EED1-D7C2-F857-A3873CADFBBF}"/>
          </ac:spMkLst>
        </pc:spChg>
        <pc:spChg chg="add mod">
          <ac:chgData name="Palit, Tapti" userId="dec6fbcd-7598-406a-8cbf-504d4a3bac15" providerId="ADAL" clId="{ECD42228-5B96-4A72-B268-C46DF994E6B7}" dt="2024-01-30T01:18:30.606" v="83708"/>
          <ac:spMkLst>
            <pc:docMk/>
            <pc:sldMk cId="1693193192" sldId="1132"/>
            <ac:spMk id="13" creationId="{65EACAB2-6738-4AAE-E9BD-5E80B1DB42F9}"/>
          </ac:spMkLst>
        </pc:spChg>
        <pc:spChg chg="add mod">
          <ac:chgData name="Palit, Tapti" userId="dec6fbcd-7598-406a-8cbf-504d4a3bac15" providerId="ADAL" clId="{ECD42228-5B96-4A72-B268-C46DF994E6B7}" dt="2024-01-30T04:50:58.555" v="86812" actId="1076"/>
          <ac:spMkLst>
            <pc:docMk/>
            <pc:sldMk cId="1693193192" sldId="1132"/>
            <ac:spMk id="14" creationId="{C8A99462-E052-DE74-2665-EAA2BE40AA78}"/>
          </ac:spMkLst>
        </pc:spChg>
        <pc:spChg chg="mod">
          <ac:chgData name="Palit, Tapti" userId="dec6fbcd-7598-406a-8cbf-504d4a3bac15" providerId="ADAL" clId="{ECD42228-5B96-4A72-B268-C46DF994E6B7}" dt="2024-01-30T16:52:03.407" v="93086" actId="20577"/>
          <ac:spMkLst>
            <pc:docMk/>
            <pc:sldMk cId="1693193192" sldId="1132"/>
            <ac:spMk id="15" creationId="{632CDA17-2240-B34F-44F8-5573404E1E94}"/>
          </ac:spMkLst>
        </pc:spChg>
        <pc:spChg chg="add mod">
          <ac:chgData name="Palit, Tapti" userId="dec6fbcd-7598-406a-8cbf-504d4a3bac15" providerId="ADAL" clId="{ECD42228-5B96-4A72-B268-C46DF994E6B7}" dt="2024-01-30T03:14:18.994" v="85233"/>
          <ac:spMkLst>
            <pc:docMk/>
            <pc:sldMk cId="1693193192" sldId="1132"/>
            <ac:spMk id="16" creationId="{1A3897BF-98E9-E5F4-EADE-248A7F1A60C2}"/>
          </ac:spMkLst>
        </pc:spChg>
        <pc:spChg chg="mod">
          <ac:chgData name="Palit, Tapti" userId="dec6fbcd-7598-406a-8cbf-504d4a3bac15" providerId="ADAL" clId="{ECD42228-5B96-4A72-B268-C46DF994E6B7}" dt="2024-01-30T02:21:23.458" v="83879" actId="20577"/>
          <ac:spMkLst>
            <pc:docMk/>
            <pc:sldMk cId="1693193192" sldId="1132"/>
            <ac:spMk id="28" creationId="{0BB92474-9F7D-8583-B6E6-546EE2C35EA3}"/>
          </ac:spMkLst>
        </pc:spChg>
        <pc:spChg chg="mod">
          <ac:chgData name="Palit, Tapti" userId="dec6fbcd-7598-406a-8cbf-504d4a3bac15" providerId="ADAL" clId="{ECD42228-5B96-4A72-B268-C46DF994E6B7}" dt="2024-01-30T05:07:52.734" v="86975" actId="692"/>
          <ac:spMkLst>
            <pc:docMk/>
            <pc:sldMk cId="1693193192" sldId="1132"/>
            <ac:spMk id="31" creationId="{0245205A-3FF9-D000-F90C-EBE75ADC807A}"/>
          </ac:spMkLst>
        </pc:spChg>
        <pc:spChg chg="mod">
          <ac:chgData name="Palit, Tapti" userId="dec6fbcd-7598-406a-8cbf-504d4a3bac15" providerId="ADAL" clId="{ECD42228-5B96-4A72-B268-C46DF994E6B7}" dt="2024-01-30T05:07:58.033" v="86976" actId="692"/>
          <ac:spMkLst>
            <pc:docMk/>
            <pc:sldMk cId="1693193192" sldId="1132"/>
            <ac:spMk id="38" creationId="{526C0130-E9D2-33FC-D7DC-863C280431E3}"/>
          </ac:spMkLst>
        </pc:spChg>
        <pc:spChg chg="mod">
          <ac:chgData name="Palit, Tapti" userId="dec6fbcd-7598-406a-8cbf-504d4a3bac15" providerId="ADAL" clId="{ECD42228-5B96-4A72-B268-C46DF994E6B7}" dt="2024-02-09T19:17:56.679" v="108710" actId="20577"/>
          <ac:spMkLst>
            <pc:docMk/>
            <pc:sldMk cId="1693193192" sldId="1132"/>
            <ac:spMk id="43" creationId="{0BDD37DA-2DBB-5FB5-D3BE-254C7DC43683}"/>
          </ac:spMkLst>
        </pc:spChg>
        <pc:cxnChg chg="mod">
          <ac:chgData name="Palit, Tapti" userId="dec6fbcd-7598-406a-8cbf-504d4a3bac15" providerId="ADAL" clId="{ECD42228-5B96-4A72-B268-C46DF994E6B7}" dt="2024-01-30T05:05:32.484" v="86959" actId="692"/>
          <ac:cxnSpMkLst>
            <pc:docMk/>
            <pc:sldMk cId="1693193192" sldId="1132"/>
            <ac:cxnSpMk id="7" creationId="{E9602CBC-2B7D-415D-FEA1-A5A7CECDFF34}"/>
          </ac:cxnSpMkLst>
        </pc:cxnChg>
        <pc:cxnChg chg="add mod">
          <ac:chgData name="Palit, Tapti" userId="dec6fbcd-7598-406a-8cbf-504d4a3bac15" providerId="ADAL" clId="{ECD42228-5B96-4A72-B268-C46DF994E6B7}" dt="2024-01-30T01:18:30.606" v="83708"/>
          <ac:cxnSpMkLst>
            <pc:docMk/>
            <pc:sldMk cId="1693193192" sldId="1132"/>
            <ac:cxnSpMk id="8" creationId="{E0785F16-225C-A759-B950-AC646A502AFB}"/>
          </ac:cxnSpMkLst>
        </pc:cxnChg>
      </pc:sldChg>
      <pc:sldChg chg="add del">
        <pc:chgData name="Palit, Tapti" userId="dec6fbcd-7598-406a-8cbf-504d4a3bac15" providerId="ADAL" clId="{ECD42228-5B96-4A72-B268-C46DF994E6B7}" dt="2024-01-30T01:57:09.716" v="83712" actId="47"/>
        <pc:sldMkLst>
          <pc:docMk/>
          <pc:sldMk cId="1853396434" sldId="1133"/>
        </pc:sldMkLst>
      </pc:sldChg>
      <pc:sldChg chg="addSp modSp add del mod">
        <pc:chgData name="Palit, Tapti" userId="dec6fbcd-7598-406a-8cbf-504d4a3bac15" providerId="ADAL" clId="{ECD42228-5B96-4A72-B268-C46DF994E6B7}" dt="2024-01-30T02:25:47.183" v="84020" actId="47"/>
        <pc:sldMkLst>
          <pc:docMk/>
          <pc:sldMk cId="2918062200" sldId="1133"/>
        </pc:sldMkLst>
        <pc:spChg chg="mod">
          <ac:chgData name="Palit, Tapti" userId="dec6fbcd-7598-406a-8cbf-504d4a3bac15" providerId="ADAL" clId="{ECD42228-5B96-4A72-B268-C46DF994E6B7}" dt="2024-01-30T02:23:34.833" v="83943" actId="20577"/>
          <ac:spMkLst>
            <pc:docMk/>
            <pc:sldMk cId="2918062200" sldId="1133"/>
            <ac:spMk id="10" creationId="{60578343-3247-45B1-F912-EF15944628D4}"/>
          </ac:spMkLst>
        </pc:spChg>
        <pc:spChg chg="add mod">
          <ac:chgData name="Palit, Tapti" userId="dec6fbcd-7598-406a-8cbf-504d4a3bac15" providerId="ADAL" clId="{ECD42228-5B96-4A72-B268-C46DF994E6B7}" dt="2024-01-30T02:23:15.246" v="83925"/>
          <ac:spMkLst>
            <pc:docMk/>
            <pc:sldMk cId="2918062200" sldId="1133"/>
            <ac:spMk id="18" creationId="{EEBE3757-4A93-1140-8403-C1A453E8140D}"/>
          </ac:spMkLst>
        </pc:spChg>
        <pc:spChg chg="add mod">
          <ac:chgData name="Palit, Tapti" userId="dec6fbcd-7598-406a-8cbf-504d4a3bac15" providerId="ADAL" clId="{ECD42228-5B96-4A72-B268-C46DF994E6B7}" dt="2024-01-30T02:23:22.712" v="83927" actId="1076"/>
          <ac:spMkLst>
            <pc:docMk/>
            <pc:sldMk cId="2918062200" sldId="1133"/>
            <ac:spMk id="19" creationId="{20804210-6691-5131-D67D-E712D3F6AE15}"/>
          </ac:spMkLst>
        </pc:spChg>
        <pc:picChg chg="add mod">
          <ac:chgData name="Palit, Tapti" userId="dec6fbcd-7598-406a-8cbf-504d4a3bac15" providerId="ADAL" clId="{ECD42228-5B96-4A72-B268-C46DF994E6B7}" dt="2024-01-30T02:23:15.246" v="83925"/>
          <ac:picMkLst>
            <pc:docMk/>
            <pc:sldMk cId="2918062200" sldId="1133"/>
            <ac:picMk id="16" creationId="{7EEFA330-7CD5-778F-EFFB-74DBCF3954B2}"/>
          </ac:picMkLst>
        </pc:picChg>
        <pc:cxnChg chg="add mod">
          <ac:chgData name="Palit, Tapti" userId="dec6fbcd-7598-406a-8cbf-504d4a3bac15" providerId="ADAL" clId="{ECD42228-5B96-4A72-B268-C46DF994E6B7}" dt="2024-01-30T02:23:24.800" v="83928" actId="14100"/>
          <ac:cxnSpMkLst>
            <pc:docMk/>
            <pc:sldMk cId="2918062200" sldId="1133"/>
            <ac:cxnSpMk id="17" creationId="{40CCC5E0-7D5E-DBD3-BCC4-80FBF3741C06}"/>
          </ac:cxnSpMkLst>
        </pc:cxnChg>
      </pc:sldChg>
      <pc:sldChg chg="addSp delSp modSp add del mod">
        <pc:chgData name="Palit, Tapti" userId="dec6fbcd-7598-406a-8cbf-504d4a3bac15" providerId="ADAL" clId="{ECD42228-5B96-4A72-B268-C46DF994E6B7}" dt="2024-01-30T04:48:43.485" v="86779" actId="47"/>
        <pc:sldMkLst>
          <pc:docMk/>
          <pc:sldMk cId="3005581802" sldId="1134"/>
        </pc:sldMkLst>
        <pc:spChg chg="del">
          <ac:chgData name="Palit, Tapti" userId="dec6fbcd-7598-406a-8cbf-504d4a3bac15" providerId="ADAL" clId="{ECD42228-5B96-4A72-B268-C46DF994E6B7}" dt="2024-01-30T03:14:55.085" v="85240" actId="478"/>
          <ac:spMkLst>
            <pc:docMk/>
            <pc:sldMk cId="3005581802" sldId="1134"/>
            <ac:spMk id="2" creationId="{58F9C52F-0AE5-F439-633C-ED37D05782D8}"/>
          </ac:spMkLst>
        </pc:spChg>
        <pc:spChg chg="mod">
          <ac:chgData name="Palit, Tapti" userId="dec6fbcd-7598-406a-8cbf-504d4a3bac15" providerId="ADAL" clId="{ECD42228-5B96-4A72-B268-C46DF994E6B7}" dt="2024-01-30T04:47:51.493" v="86768" actId="1076"/>
          <ac:spMkLst>
            <pc:docMk/>
            <pc:sldMk cId="3005581802" sldId="1134"/>
            <ac:spMk id="8" creationId="{3AD16BBA-9E50-9D23-3A25-A65A60C6AE84}"/>
          </ac:spMkLst>
        </pc:spChg>
        <pc:spChg chg="mod">
          <ac:chgData name="Palit, Tapti" userId="dec6fbcd-7598-406a-8cbf-504d4a3bac15" providerId="ADAL" clId="{ECD42228-5B96-4A72-B268-C46DF994E6B7}" dt="2024-01-30T04:47:51.493" v="86768" actId="1076"/>
          <ac:spMkLst>
            <pc:docMk/>
            <pc:sldMk cId="3005581802" sldId="1134"/>
            <ac:spMk id="9" creationId="{8512971C-3AA0-0D9A-81F6-776FF61CE3C0}"/>
          </ac:spMkLst>
        </pc:spChg>
        <pc:spChg chg="mod">
          <ac:chgData name="Palit, Tapti" userId="dec6fbcd-7598-406a-8cbf-504d4a3bac15" providerId="ADAL" clId="{ECD42228-5B96-4A72-B268-C46DF994E6B7}" dt="2024-01-30T04:47:51.493" v="86768" actId="1076"/>
          <ac:spMkLst>
            <pc:docMk/>
            <pc:sldMk cId="3005581802" sldId="1134"/>
            <ac:spMk id="10" creationId="{60578343-3247-45B1-F912-EF15944628D4}"/>
          </ac:spMkLst>
        </pc:spChg>
        <pc:spChg chg="mod">
          <ac:chgData name="Palit, Tapti" userId="dec6fbcd-7598-406a-8cbf-504d4a3bac15" providerId="ADAL" clId="{ECD42228-5B96-4A72-B268-C46DF994E6B7}" dt="2024-01-30T04:47:51.493" v="86768" actId="1076"/>
          <ac:spMkLst>
            <pc:docMk/>
            <pc:sldMk cId="3005581802" sldId="1134"/>
            <ac:spMk id="11" creationId="{A34537B7-437F-0804-F74D-AE5DA61F843C}"/>
          </ac:spMkLst>
        </pc:spChg>
        <pc:spChg chg="mod">
          <ac:chgData name="Palit, Tapti" userId="dec6fbcd-7598-406a-8cbf-504d4a3bac15" providerId="ADAL" clId="{ECD42228-5B96-4A72-B268-C46DF994E6B7}" dt="2024-01-30T04:47:51.493" v="86768" actId="1076"/>
          <ac:spMkLst>
            <pc:docMk/>
            <pc:sldMk cId="3005581802" sldId="1134"/>
            <ac:spMk id="12" creationId="{7744297D-948A-9D8F-3FB1-941C5FF88E08}"/>
          </ac:spMkLst>
        </pc:spChg>
        <pc:spChg chg="mod">
          <ac:chgData name="Palit, Tapti" userId="dec6fbcd-7598-406a-8cbf-504d4a3bac15" providerId="ADAL" clId="{ECD42228-5B96-4A72-B268-C46DF994E6B7}" dt="2024-01-30T04:47:51.493" v="86768" actId="1076"/>
          <ac:spMkLst>
            <pc:docMk/>
            <pc:sldMk cId="3005581802" sldId="1134"/>
            <ac:spMk id="14" creationId="{ACAEF37B-D43E-8312-01C3-22B507D5A0C3}"/>
          </ac:spMkLst>
        </pc:spChg>
        <pc:spChg chg="mod">
          <ac:chgData name="Palit, Tapti" userId="dec6fbcd-7598-406a-8cbf-504d4a3bac15" providerId="ADAL" clId="{ECD42228-5B96-4A72-B268-C46DF994E6B7}" dt="2024-01-30T04:47:51.493" v="86768" actId="1076"/>
          <ac:spMkLst>
            <pc:docMk/>
            <pc:sldMk cId="3005581802" sldId="1134"/>
            <ac:spMk id="15" creationId="{9E603483-9179-2600-1DD8-23DA16760B0E}"/>
          </ac:spMkLst>
        </pc:spChg>
        <pc:spChg chg="add mod">
          <ac:chgData name="Palit, Tapti" userId="dec6fbcd-7598-406a-8cbf-504d4a3bac15" providerId="ADAL" clId="{ECD42228-5B96-4A72-B268-C46DF994E6B7}" dt="2024-01-30T02:25:30.313" v="84003"/>
          <ac:spMkLst>
            <pc:docMk/>
            <pc:sldMk cId="3005581802" sldId="1134"/>
            <ac:spMk id="18" creationId="{4670B7FD-18AB-E5C1-2764-E8D640626346}"/>
          </ac:spMkLst>
        </pc:spChg>
        <pc:spChg chg="add mod">
          <ac:chgData name="Palit, Tapti" userId="dec6fbcd-7598-406a-8cbf-504d4a3bac15" providerId="ADAL" clId="{ECD42228-5B96-4A72-B268-C46DF994E6B7}" dt="2024-01-30T04:47:51.493" v="86768" actId="1076"/>
          <ac:spMkLst>
            <pc:docMk/>
            <pc:sldMk cId="3005581802" sldId="1134"/>
            <ac:spMk id="19" creationId="{7BF6E2A4-1F35-7428-626D-9D62ECC79A8F}"/>
          </ac:spMkLst>
        </pc:spChg>
        <pc:spChg chg="mod">
          <ac:chgData name="Palit, Tapti" userId="dec6fbcd-7598-406a-8cbf-504d4a3bac15" providerId="ADAL" clId="{ECD42228-5B96-4A72-B268-C46DF994E6B7}" dt="2024-01-30T04:47:51.493" v="86768" actId="1076"/>
          <ac:spMkLst>
            <pc:docMk/>
            <pc:sldMk cId="3005581802" sldId="1134"/>
            <ac:spMk id="20" creationId="{AEBF150A-FCAA-9AC7-9FF4-170FA24F750B}"/>
          </ac:spMkLst>
        </pc:spChg>
        <pc:spChg chg="add mod">
          <ac:chgData name="Palit, Tapti" userId="dec6fbcd-7598-406a-8cbf-504d4a3bac15" providerId="ADAL" clId="{ECD42228-5B96-4A72-B268-C46DF994E6B7}" dt="2024-01-30T02:26:08.558" v="84024" actId="1076"/>
          <ac:spMkLst>
            <pc:docMk/>
            <pc:sldMk cId="3005581802" sldId="1134"/>
            <ac:spMk id="21" creationId="{53C83AEB-319E-F069-ABB4-DFD5FCB77068}"/>
          </ac:spMkLst>
        </pc:spChg>
        <pc:spChg chg="mod">
          <ac:chgData name="Palit, Tapti" userId="dec6fbcd-7598-406a-8cbf-504d4a3bac15" providerId="ADAL" clId="{ECD42228-5B96-4A72-B268-C46DF994E6B7}" dt="2024-01-30T04:47:51.493" v="86768" actId="1076"/>
          <ac:spMkLst>
            <pc:docMk/>
            <pc:sldMk cId="3005581802" sldId="1134"/>
            <ac:spMk id="24" creationId="{DC9E6FBF-EDC6-38E0-5ECC-0FC22CD0B37F}"/>
          </ac:spMkLst>
        </pc:spChg>
        <pc:spChg chg="mod">
          <ac:chgData name="Palit, Tapti" userId="dec6fbcd-7598-406a-8cbf-504d4a3bac15" providerId="ADAL" clId="{ECD42228-5B96-4A72-B268-C46DF994E6B7}" dt="2024-01-30T04:47:51.493" v="86768" actId="1076"/>
          <ac:spMkLst>
            <pc:docMk/>
            <pc:sldMk cId="3005581802" sldId="1134"/>
            <ac:spMk id="25" creationId="{6CB39F25-9659-6F6A-E67F-8D3BD41C2E98}"/>
          </ac:spMkLst>
        </pc:spChg>
        <pc:spChg chg="mod">
          <ac:chgData name="Palit, Tapti" userId="dec6fbcd-7598-406a-8cbf-504d4a3bac15" providerId="ADAL" clId="{ECD42228-5B96-4A72-B268-C46DF994E6B7}" dt="2024-01-30T04:47:51.493" v="86768" actId="1076"/>
          <ac:spMkLst>
            <pc:docMk/>
            <pc:sldMk cId="3005581802" sldId="1134"/>
            <ac:spMk id="28" creationId="{0727AA0B-7156-FABA-FCF6-CFF7304E9427}"/>
          </ac:spMkLst>
        </pc:spChg>
        <pc:picChg chg="mod">
          <ac:chgData name="Palit, Tapti" userId="dec6fbcd-7598-406a-8cbf-504d4a3bac15" providerId="ADAL" clId="{ECD42228-5B96-4A72-B268-C46DF994E6B7}" dt="2024-01-30T04:47:51.493" v="86768" actId="1076"/>
          <ac:picMkLst>
            <pc:docMk/>
            <pc:sldMk cId="3005581802" sldId="1134"/>
            <ac:picMk id="13" creationId="{2A0D23A5-6B70-EF75-319D-AD671772919E}"/>
          </ac:picMkLst>
        </pc:picChg>
        <pc:picChg chg="add mod">
          <ac:chgData name="Palit, Tapti" userId="dec6fbcd-7598-406a-8cbf-504d4a3bac15" providerId="ADAL" clId="{ECD42228-5B96-4A72-B268-C46DF994E6B7}" dt="2024-01-30T02:25:30.313" v="84003"/>
          <ac:picMkLst>
            <pc:docMk/>
            <pc:sldMk cId="3005581802" sldId="1134"/>
            <ac:picMk id="16" creationId="{779FA749-3074-EF52-1309-20C20D2C6B4F}"/>
          </ac:picMkLst>
        </pc:picChg>
        <pc:picChg chg="mod">
          <ac:chgData name="Palit, Tapti" userId="dec6fbcd-7598-406a-8cbf-504d4a3bac15" providerId="ADAL" clId="{ECD42228-5B96-4A72-B268-C46DF994E6B7}" dt="2024-01-30T04:47:51.493" v="86768" actId="1076"/>
          <ac:picMkLst>
            <pc:docMk/>
            <pc:sldMk cId="3005581802" sldId="1134"/>
            <ac:picMk id="26" creationId="{3276DAFB-B2BA-298D-13A6-8FE1C0525C85}"/>
          </ac:picMkLst>
        </pc:picChg>
        <pc:cxnChg chg="mod">
          <ac:chgData name="Palit, Tapti" userId="dec6fbcd-7598-406a-8cbf-504d4a3bac15" providerId="ADAL" clId="{ECD42228-5B96-4A72-B268-C46DF994E6B7}" dt="2024-01-30T04:47:51.493" v="86768" actId="1076"/>
          <ac:cxnSpMkLst>
            <pc:docMk/>
            <pc:sldMk cId="3005581802" sldId="1134"/>
            <ac:cxnSpMk id="6" creationId="{F1CE6DBC-315A-FA73-BE86-076DDA3B98B4}"/>
          </ac:cxnSpMkLst>
        </pc:cxnChg>
        <pc:cxnChg chg="mod">
          <ac:chgData name="Palit, Tapti" userId="dec6fbcd-7598-406a-8cbf-504d4a3bac15" providerId="ADAL" clId="{ECD42228-5B96-4A72-B268-C46DF994E6B7}" dt="2024-01-30T04:47:51.493" v="86768" actId="1076"/>
          <ac:cxnSpMkLst>
            <pc:docMk/>
            <pc:sldMk cId="3005581802" sldId="1134"/>
            <ac:cxnSpMk id="7" creationId="{9859F1F9-8EB8-7EAB-CC74-B05567FB2191}"/>
          </ac:cxnSpMkLst>
        </pc:cxnChg>
        <pc:cxnChg chg="add mod">
          <ac:chgData name="Palit, Tapti" userId="dec6fbcd-7598-406a-8cbf-504d4a3bac15" providerId="ADAL" clId="{ECD42228-5B96-4A72-B268-C46DF994E6B7}" dt="2024-01-30T04:47:51.493" v="86768" actId="1076"/>
          <ac:cxnSpMkLst>
            <pc:docMk/>
            <pc:sldMk cId="3005581802" sldId="1134"/>
            <ac:cxnSpMk id="17" creationId="{5D7D9715-F5DE-A0CE-2387-E53E8AE4B4BF}"/>
          </ac:cxnSpMkLst>
        </pc:cxnChg>
        <pc:cxnChg chg="mod">
          <ac:chgData name="Palit, Tapti" userId="dec6fbcd-7598-406a-8cbf-504d4a3bac15" providerId="ADAL" clId="{ECD42228-5B96-4A72-B268-C46DF994E6B7}" dt="2024-01-30T04:47:51.493" v="86768" actId="1076"/>
          <ac:cxnSpMkLst>
            <pc:docMk/>
            <pc:sldMk cId="3005581802" sldId="1134"/>
            <ac:cxnSpMk id="22" creationId="{9998D824-83E1-6A52-866E-EF4B4A183116}"/>
          </ac:cxnSpMkLst>
        </pc:cxnChg>
      </pc:sldChg>
      <pc:sldChg chg="addSp modSp add del mod">
        <pc:chgData name="Palit, Tapti" userId="dec6fbcd-7598-406a-8cbf-504d4a3bac15" providerId="ADAL" clId="{ECD42228-5B96-4A72-B268-C46DF994E6B7}" dt="2024-01-30T02:25:21.745" v="84001" actId="47"/>
        <pc:sldMkLst>
          <pc:docMk/>
          <pc:sldMk cId="4263940445" sldId="1134"/>
        </pc:sldMkLst>
        <pc:spChg chg="mod">
          <ac:chgData name="Palit, Tapti" userId="dec6fbcd-7598-406a-8cbf-504d4a3bac15" providerId="ADAL" clId="{ECD42228-5B96-4A72-B268-C46DF994E6B7}" dt="2024-01-30T02:24:42.875" v="83987" actId="20577"/>
          <ac:spMkLst>
            <pc:docMk/>
            <pc:sldMk cId="4263940445" sldId="1134"/>
            <ac:spMk id="10" creationId="{60578343-3247-45B1-F912-EF15944628D4}"/>
          </ac:spMkLst>
        </pc:spChg>
        <pc:spChg chg="add mod">
          <ac:chgData name="Palit, Tapti" userId="dec6fbcd-7598-406a-8cbf-504d4a3bac15" providerId="ADAL" clId="{ECD42228-5B96-4A72-B268-C46DF994E6B7}" dt="2024-01-30T02:24:29.068" v="83971"/>
          <ac:spMkLst>
            <pc:docMk/>
            <pc:sldMk cId="4263940445" sldId="1134"/>
            <ac:spMk id="18" creationId="{49C89FD1-9FEA-3B84-6384-81A23AD48264}"/>
          </ac:spMkLst>
        </pc:spChg>
        <pc:spChg chg="add mod">
          <ac:chgData name="Palit, Tapti" userId="dec6fbcd-7598-406a-8cbf-504d4a3bac15" providerId="ADAL" clId="{ECD42228-5B96-4A72-B268-C46DF994E6B7}" dt="2024-01-30T02:24:36.626" v="83972"/>
          <ac:spMkLst>
            <pc:docMk/>
            <pc:sldMk cId="4263940445" sldId="1134"/>
            <ac:spMk id="19" creationId="{7993C002-FBE0-57C1-8EF8-5F6CFCC36C92}"/>
          </ac:spMkLst>
        </pc:spChg>
        <pc:picChg chg="add mod">
          <ac:chgData name="Palit, Tapti" userId="dec6fbcd-7598-406a-8cbf-504d4a3bac15" providerId="ADAL" clId="{ECD42228-5B96-4A72-B268-C46DF994E6B7}" dt="2024-01-30T02:24:29.068" v="83971"/>
          <ac:picMkLst>
            <pc:docMk/>
            <pc:sldMk cId="4263940445" sldId="1134"/>
            <ac:picMk id="16" creationId="{1E0E8778-3FDB-C8FB-DD57-004FE1FECB73}"/>
          </ac:picMkLst>
        </pc:picChg>
        <pc:cxnChg chg="add mod">
          <ac:chgData name="Palit, Tapti" userId="dec6fbcd-7598-406a-8cbf-504d4a3bac15" providerId="ADAL" clId="{ECD42228-5B96-4A72-B268-C46DF994E6B7}" dt="2024-01-30T02:24:29.068" v="83971"/>
          <ac:cxnSpMkLst>
            <pc:docMk/>
            <pc:sldMk cId="4263940445" sldId="1134"/>
            <ac:cxnSpMk id="17" creationId="{53B49420-5FA2-97B3-40D6-268CC72A8896}"/>
          </ac:cxnSpMkLst>
        </pc:cxnChg>
      </pc:sldChg>
      <pc:sldChg chg="addSp delSp modSp add del mod">
        <pc:chgData name="Palit, Tapti" userId="dec6fbcd-7598-406a-8cbf-504d4a3bac15" providerId="ADAL" clId="{ECD42228-5B96-4A72-B268-C46DF994E6B7}" dt="2024-01-30T04:49:07.518" v="86783" actId="47"/>
        <pc:sldMkLst>
          <pc:docMk/>
          <pc:sldMk cId="2401552836" sldId="1135"/>
        </pc:sldMkLst>
        <pc:spChg chg="del">
          <ac:chgData name="Palit, Tapti" userId="dec6fbcd-7598-406a-8cbf-504d4a3bac15" providerId="ADAL" clId="{ECD42228-5B96-4A72-B268-C46DF994E6B7}" dt="2024-01-30T03:14:59.519" v="85242" actId="478"/>
          <ac:spMkLst>
            <pc:docMk/>
            <pc:sldMk cId="2401552836" sldId="1135"/>
            <ac:spMk id="2" creationId="{58F9C52F-0AE5-F439-633C-ED37D05782D8}"/>
          </ac:spMkLst>
        </pc:spChg>
        <pc:spChg chg="add mod">
          <ac:chgData name="Palit, Tapti" userId="dec6fbcd-7598-406a-8cbf-504d4a3bac15" providerId="ADAL" clId="{ECD42228-5B96-4A72-B268-C46DF994E6B7}" dt="2024-01-30T02:26:16.626" v="84027" actId="1076"/>
          <ac:spMkLst>
            <pc:docMk/>
            <pc:sldMk cId="2401552836" sldId="1135"/>
            <ac:spMk id="19" creationId="{E38C63B6-6591-BB6E-1D69-CBFE2EA39138}"/>
          </ac:spMkLst>
        </pc:spChg>
        <pc:spChg chg="add mod">
          <ac:chgData name="Palit, Tapti" userId="dec6fbcd-7598-406a-8cbf-504d4a3bac15" providerId="ADAL" clId="{ECD42228-5B96-4A72-B268-C46DF994E6B7}" dt="2024-01-30T03:14:59.841" v="85243"/>
          <ac:spMkLst>
            <pc:docMk/>
            <pc:sldMk cId="2401552836" sldId="1135"/>
            <ac:spMk id="21" creationId="{858A5EDD-4049-7F1E-81B6-8FCC41F4D8B4}"/>
          </ac:spMkLst>
        </pc:spChg>
      </pc:sldChg>
      <pc:sldChg chg="addSp delSp modSp new mod modAnim modCm modNotesTx">
        <pc:chgData name="Palit, Tapti" userId="dec6fbcd-7598-406a-8cbf-504d4a3bac15" providerId="ADAL" clId="{ECD42228-5B96-4A72-B268-C46DF994E6B7}" dt="2024-02-12T20:03:41.068" v="113044" actId="14100"/>
        <pc:sldMkLst>
          <pc:docMk/>
          <pc:sldMk cId="3381567474" sldId="1136"/>
        </pc:sldMkLst>
        <pc:spChg chg="del">
          <ac:chgData name="Palit, Tapti" userId="dec6fbcd-7598-406a-8cbf-504d4a3bac15" providerId="ADAL" clId="{ECD42228-5B96-4A72-B268-C46DF994E6B7}" dt="2024-01-30T02:31:47.403" v="84107" actId="1957"/>
          <ac:spMkLst>
            <pc:docMk/>
            <pc:sldMk cId="3381567474" sldId="1136"/>
            <ac:spMk id="2" creationId="{4B10F63F-02A2-FEDA-D830-A3F8DDA1D48F}"/>
          </ac:spMkLst>
        </pc:spChg>
        <pc:spChg chg="add mod">
          <ac:chgData name="Palit, Tapti" userId="dec6fbcd-7598-406a-8cbf-504d4a3bac15" providerId="ADAL" clId="{ECD42228-5B96-4A72-B268-C46DF994E6B7}" dt="2024-02-12T20:03:33.163" v="113042" actId="14100"/>
          <ac:spMkLst>
            <pc:docMk/>
            <pc:sldMk cId="3381567474" sldId="1136"/>
            <ac:spMk id="2" creationId="{E9B57E90-5907-C50A-A4A8-012D75F54656}"/>
          </ac:spMkLst>
        </pc:spChg>
        <pc:spChg chg="mod">
          <ac:chgData name="Palit, Tapti" userId="dec6fbcd-7598-406a-8cbf-504d4a3bac15" providerId="ADAL" clId="{ECD42228-5B96-4A72-B268-C46DF994E6B7}" dt="2024-01-30T02:31:05.795" v="84102" actId="20577"/>
          <ac:spMkLst>
            <pc:docMk/>
            <pc:sldMk cId="3381567474" sldId="1136"/>
            <ac:spMk id="3" creationId="{E388812B-50F8-7A98-C303-65356BEC3421}"/>
          </ac:spMkLst>
        </pc:spChg>
        <pc:spChg chg="add mod">
          <ac:chgData name="Palit, Tapti" userId="dec6fbcd-7598-406a-8cbf-504d4a3bac15" providerId="ADAL" clId="{ECD42228-5B96-4A72-B268-C46DF994E6B7}" dt="2024-02-12T20:03:41.068" v="113044" actId="14100"/>
          <ac:spMkLst>
            <pc:docMk/>
            <pc:sldMk cId="3381567474" sldId="1136"/>
            <ac:spMk id="4" creationId="{456D3308-9BA8-27DC-280A-AB1DDED5A6CC}"/>
          </ac:spMkLst>
        </pc:spChg>
        <pc:spChg chg="mod">
          <ac:chgData name="Palit, Tapti" userId="dec6fbcd-7598-406a-8cbf-504d4a3bac15" providerId="ADAL" clId="{ECD42228-5B96-4A72-B268-C46DF994E6B7}" dt="2024-01-30T21:11:12.698" v="94824" actId="20577"/>
          <ac:spMkLst>
            <pc:docMk/>
            <pc:sldMk cId="3381567474" sldId="1136"/>
            <ac:spMk id="5" creationId="{90CFBA76-ACEB-F709-CD5B-6382A7D92061}"/>
          </ac:spMkLst>
        </pc:spChg>
        <pc:graphicFrameChg chg="add mod">
          <ac:chgData name="Palit, Tapti" userId="dec6fbcd-7598-406a-8cbf-504d4a3bac15" providerId="ADAL" clId="{ECD42228-5B96-4A72-B268-C46DF994E6B7}" dt="2024-02-08T20:38:18.992" v="100655"/>
          <ac:graphicFrameMkLst>
            <pc:docMk/>
            <pc:sldMk cId="3381567474" sldId="1136"/>
            <ac:graphicFrameMk id="8" creationId="{84147327-13F8-6360-2B1E-AFF55027879B}"/>
          </ac:graphicFrameMkLst>
        </pc:graphicFrame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35:59.772" v="100630"/>
              <pc2:cmMkLst xmlns:pc2="http://schemas.microsoft.com/office/powerpoint/2019/9/main/command">
                <pc:docMk/>
                <pc:sldMk cId="3381567474" sldId="1136"/>
                <pc2:cmMk id="{FF5B8B9B-1D34-484E-8D9C-82A72807ABB9}"/>
              </pc2:cmMkLst>
              <pc226:cmRplyChg chg="add">
                <pc226:chgData name="Palit, Tapti" userId="dec6fbcd-7598-406a-8cbf-504d4a3bac15" providerId="ADAL" clId="{ECD42228-5B96-4A72-B268-C46DF994E6B7}" dt="2024-02-08T20:35:59.772" v="100630"/>
                <pc2:cmRplyMkLst xmlns:pc2="http://schemas.microsoft.com/office/powerpoint/2019/9/main/command">
                  <pc:docMk/>
                  <pc:sldMk cId="3381567474" sldId="1136"/>
                  <pc2:cmMk id="{FF5B8B9B-1D34-484E-8D9C-82A72807ABB9}"/>
                  <pc2:cmRplyMk id="{3CA42AAF-BD59-4EBB-B078-C6F83FCEE85F}"/>
                </pc2:cmRplyMkLst>
              </pc226:cmRplyChg>
            </pc226:cmChg>
            <pc226:cmChg xmlns:pc226="http://schemas.microsoft.com/office/powerpoint/2022/06/main/command" chg="">
              <pc226:chgData name="Palit, Tapti" userId="dec6fbcd-7598-406a-8cbf-504d4a3bac15" providerId="ADAL" clId="{ECD42228-5B96-4A72-B268-C46DF994E6B7}" dt="2024-02-08T20:43:45.159" v="100667"/>
              <pc2:cmMkLst xmlns:pc2="http://schemas.microsoft.com/office/powerpoint/2019/9/main/command">
                <pc:docMk/>
                <pc:sldMk cId="3381567474" sldId="1136"/>
                <pc2:cmMk id="{696EDED6-D312-481A-8ABE-000F785CF81B}"/>
              </pc2:cmMkLst>
              <pc226:cmRplyChg chg="add">
                <pc226:chgData name="Palit, Tapti" userId="dec6fbcd-7598-406a-8cbf-504d4a3bac15" providerId="ADAL" clId="{ECD42228-5B96-4A72-B268-C46DF994E6B7}" dt="2024-02-08T20:43:45.159" v="100667"/>
                <pc2:cmRplyMkLst xmlns:pc2="http://schemas.microsoft.com/office/powerpoint/2019/9/main/command">
                  <pc:docMk/>
                  <pc:sldMk cId="3381567474" sldId="1136"/>
                  <pc2:cmMk id="{696EDED6-D312-481A-8ABE-000F785CF81B}"/>
                  <pc2:cmRplyMk id="{0DE29DE7-1BA2-4F96-85B2-05E4FB47F005}"/>
                </pc2:cmRplyMkLst>
              </pc226:cmRplyChg>
            </pc226:cmChg>
          </p:ext>
        </pc:extLst>
      </pc:sldChg>
      <pc:sldChg chg="addSp delSp modSp new del mod modClrScheme chgLayout">
        <pc:chgData name="Palit, Tapti" userId="dec6fbcd-7598-406a-8cbf-504d4a3bac15" providerId="ADAL" clId="{ECD42228-5B96-4A72-B268-C46DF994E6B7}" dt="2024-01-30T04:36:09.521" v="86371" actId="47"/>
        <pc:sldMkLst>
          <pc:docMk/>
          <pc:sldMk cId="3248001443" sldId="1137"/>
        </pc:sldMkLst>
        <pc:spChg chg="add mod">
          <ac:chgData name="Palit, Tapti" userId="dec6fbcd-7598-406a-8cbf-504d4a3bac15" providerId="ADAL" clId="{ECD42228-5B96-4A72-B268-C46DF994E6B7}" dt="2024-01-30T04:35:53.695" v="86369"/>
          <ac:spMkLst>
            <pc:docMk/>
            <pc:sldMk cId="3248001443" sldId="1137"/>
            <ac:spMk id="2" creationId="{3512D21E-1C9E-11A6-6F9F-93A2572BE127}"/>
          </ac:spMkLst>
        </pc:spChg>
        <pc:spChg chg="del mod ord">
          <ac:chgData name="Palit, Tapti" userId="dec6fbcd-7598-406a-8cbf-504d4a3bac15" providerId="ADAL" clId="{ECD42228-5B96-4A72-B268-C46DF994E6B7}" dt="2024-01-30T02:27:16.653" v="84031" actId="700"/>
          <ac:spMkLst>
            <pc:docMk/>
            <pc:sldMk cId="3248001443" sldId="1137"/>
            <ac:spMk id="2" creationId="{CABB6FAC-67C3-770F-2958-D0152A18F9DB}"/>
          </ac:spMkLst>
        </pc:spChg>
        <pc:spChg chg="mod ord">
          <ac:chgData name="Palit, Tapti" userId="dec6fbcd-7598-406a-8cbf-504d4a3bac15" providerId="ADAL" clId="{ECD42228-5B96-4A72-B268-C46DF994E6B7}" dt="2024-01-30T02:27:16.653" v="84031" actId="700"/>
          <ac:spMkLst>
            <pc:docMk/>
            <pc:sldMk cId="3248001443" sldId="1137"/>
            <ac:spMk id="3" creationId="{EE4123C5-00AF-F5F4-F60B-E265593C0092}"/>
          </ac:spMkLst>
        </pc:spChg>
        <pc:spChg chg="add mod ord">
          <ac:chgData name="Palit, Tapti" userId="dec6fbcd-7598-406a-8cbf-504d4a3bac15" providerId="ADAL" clId="{ECD42228-5B96-4A72-B268-C46DF994E6B7}" dt="2024-01-30T02:27:24.546" v="84064" actId="20577"/>
          <ac:spMkLst>
            <pc:docMk/>
            <pc:sldMk cId="3248001443" sldId="1137"/>
            <ac:spMk id="4" creationId="{02142D20-429D-40B1-8862-80975D64ACCD}"/>
          </ac:spMkLst>
        </pc:spChg>
        <pc:spChg chg="add mod ord">
          <ac:chgData name="Palit, Tapti" userId="dec6fbcd-7598-406a-8cbf-504d4a3bac15" providerId="ADAL" clId="{ECD42228-5B96-4A72-B268-C46DF994E6B7}" dt="2024-01-30T02:27:16.653" v="84031" actId="700"/>
          <ac:spMkLst>
            <pc:docMk/>
            <pc:sldMk cId="3248001443" sldId="1137"/>
            <ac:spMk id="5" creationId="{CAA6BEAD-4EE9-FCC0-3C71-4EC083C6DEE6}"/>
          </ac:spMkLst>
        </pc:spChg>
        <pc:spChg chg="add mod ord">
          <ac:chgData name="Palit, Tapti" userId="dec6fbcd-7598-406a-8cbf-504d4a3bac15" providerId="ADAL" clId="{ECD42228-5B96-4A72-B268-C46DF994E6B7}" dt="2024-01-30T02:27:16.653" v="84031" actId="700"/>
          <ac:spMkLst>
            <pc:docMk/>
            <pc:sldMk cId="3248001443" sldId="1137"/>
            <ac:spMk id="6" creationId="{50A8D4C2-EDE8-13A5-4D81-4CE59E7EA683}"/>
          </ac:spMkLst>
        </pc:spChg>
        <pc:spChg chg="add mod">
          <ac:chgData name="Palit, Tapti" userId="dec6fbcd-7598-406a-8cbf-504d4a3bac15" providerId="ADAL" clId="{ECD42228-5B96-4A72-B268-C46DF994E6B7}" dt="2024-01-30T04:35:53.695" v="86369"/>
          <ac:spMkLst>
            <pc:docMk/>
            <pc:sldMk cId="3248001443" sldId="1137"/>
            <ac:spMk id="7" creationId="{3471DF9B-0C8B-B7E9-3D7E-AC300E10DEB6}"/>
          </ac:spMkLst>
        </pc:spChg>
        <pc:spChg chg="add mod">
          <ac:chgData name="Palit, Tapti" userId="dec6fbcd-7598-406a-8cbf-504d4a3bac15" providerId="ADAL" clId="{ECD42228-5B96-4A72-B268-C46DF994E6B7}" dt="2024-01-30T04:35:53.695" v="86369"/>
          <ac:spMkLst>
            <pc:docMk/>
            <pc:sldMk cId="3248001443" sldId="1137"/>
            <ac:spMk id="8" creationId="{24283945-C25A-65BB-AA3A-F2CD799641C4}"/>
          </ac:spMkLst>
        </pc:spChg>
        <pc:spChg chg="add mod">
          <ac:chgData name="Palit, Tapti" userId="dec6fbcd-7598-406a-8cbf-504d4a3bac15" providerId="ADAL" clId="{ECD42228-5B96-4A72-B268-C46DF994E6B7}" dt="2024-01-30T04:35:53.695" v="86369"/>
          <ac:spMkLst>
            <pc:docMk/>
            <pc:sldMk cId="3248001443" sldId="1137"/>
            <ac:spMk id="10" creationId="{31B01CEC-8438-39EF-78BC-6DE631DA5ED8}"/>
          </ac:spMkLst>
        </pc:spChg>
        <pc:picChg chg="add mod">
          <ac:chgData name="Palit, Tapti" userId="dec6fbcd-7598-406a-8cbf-504d4a3bac15" providerId="ADAL" clId="{ECD42228-5B96-4A72-B268-C46DF994E6B7}" dt="2024-01-30T04:35:53.695" v="86369"/>
          <ac:picMkLst>
            <pc:docMk/>
            <pc:sldMk cId="3248001443" sldId="1137"/>
            <ac:picMk id="9" creationId="{AADCA2B6-C107-E0D8-F1FF-2B554C86E1AD}"/>
          </ac:picMkLst>
        </pc:picChg>
        <pc:picChg chg="add mod">
          <ac:chgData name="Palit, Tapti" userId="dec6fbcd-7598-406a-8cbf-504d4a3bac15" providerId="ADAL" clId="{ECD42228-5B96-4A72-B268-C46DF994E6B7}" dt="2024-01-30T04:35:53.695" v="86369"/>
          <ac:picMkLst>
            <pc:docMk/>
            <pc:sldMk cId="3248001443" sldId="1137"/>
            <ac:picMk id="11" creationId="{762ACF50-41E8-0224-1CCA-C78A265F519F}"/>
          </ac:picMkLst>
        </pc:picChg>
      </pc:sldChg>
      <pc:sldChg chg="delSp modSp add del mod">
        <pc:chgData name="Palit, Tapti" userId="dec6fbcd-7598-406a-8cbf-504d4a3bac15" providerId="ADAL" clId="{ECD42228-5B96-4A72-B268-C46DF994E6B7}" dt="2024-01-30T21:15:01.348" v="94836" actId="47"/>
        <pc:sldMkLst>
          <pc:docMk/>
          <pc:sldMk cId="1317616153" sldId="1138"/>
        </pc:sldMkLst>
        <pc:spChg chg="del">
          <ac:chgData name="Palit, Tapti" userId="dec6fbcd-7598-406a-8cbf-504d4a3bac15" providerId="ADAL" clId="{ECD42228-5B96-4A72-B268-C46DF994E6B7}" dt="2024-01-30T21:14:54.462" v="94835" actId="478"/>
          <ac:spMkLst>
            <pc:docMk/>
            <pc:sldMk cId="1317616153" sldId="1138"/>
            <ac:spMk id="24" creationId="{4132DD54-4C39-8090-0C71-DA6CEBBAA406}"/>
          </ac:spMkLst>
        </pc:spChg>
        <pc:spChg chg="del mod">
          <ac:chgData name="Palit, Tapti" userId="dec6fbcd-7598-406a-8cbf-504d4a3bac15" providerId="ADAL" clId="{ECD42228-5B96-4A72-B268-C46DF994E6B7}" dt="2024-01-30T21:14:54.462" v="94835" actId="478"/>
          <ac:spMkLst>
            <pc:docMk/>
            <pc:sldMk cId="1317616153" sldId="1138"/>
            <ac:spMk id="26" creationId="{F9C2A450-85D3-6AF3-A69C-176963297F1D}"/>
          </ac:spMkLst>
        </pc:spChg>
        <pc:picChg chg="del">
          <ac:chgData name="Palit, Tapti" userId="dec6fbcd-7598-406a-8cbf-504d4a3bac15" providerId="ADAL" clId="{ECD42228-5B96-4A72-B268-C46DF994E6B7}" dt="2024-01-30T21:14:54.462" v="94835" actId="478"/>
          <ac:picMkLst>
            <pc:docMk/>
            <pc:sldMk cId="1317616153" sldId="1138"/>
            <ac:picMk id="23" creationId="{DC9417FC-B535-8CA4-9342-EF34B68BA1BF}"/>
          </ac:picMkLst>
        </pc:picChg>
        <pc:picChg chg="del">
          <ac:chgData name="Palit, Tapti" userId="dec6fbcd-7598-406a-8cbf-504d4a3bac15" providerId="ADAL" clId="{ECD42228-5B96-4A72-B268-C46DF994E6B7}" dt="2024-01-30T21:14:54.462" v="94835" actId="478"/>
          <ac:picMkLst>
            <pc:docMk/>
            <pc:sldMk cId="1317616153" sldId="1138"/>
            <ac:picMk id="25" creationId="{1A788A7E-10F2-3479-835C-7CBC9DCB1CEE}"/>
          </ac:picMkLst>
        </pc:picChg>
        <pc:picChg chg="del">
          <ac:chgData name="Palit, Tapti" userId="dec6fbcd-7598-406a-8cbf-504d4a3bac15" providerId="ADAL" clId="{ECD42228-5B96-4A72-B268-C46DF994E6B7}" dt="2024-01-30T21:14:54.462" v="94835" actId="478"/>
          <ac:picMkLst>
            <pc:docMk/>
            <pc:sldMk cId="1317616153" sldId="1138"/>
            <ac:picMk id="27" creationId="{94B6A3CA-5228-4849-10F6-15DB3ADFC3BB}"/>
          </ac:picMkLst>
        </pc:picChg>
        <pc:cxnChg chg="mod">
          <ac:chgData name="Palit, Tapti" userId="dec6fbcd-7598-406a-8cbf-504d4a3bac15" providerId="ADAL" clId="{ECD42228-5B96-4A72-B268-C46DF994E6B7}" dt="2024-01-30T19:18:47.364" v="93979" actId="692"/>
          <ac:cxnSpMkLst>
            <pc:docMk/>
            <pc:sldMk cId="1317616153" sldId="1138"/>
            <ac:cxnSpMk id="13" creationId="{8465CE3F-827E-53EB-44FB-AC23DBF372A2}"/>
          </ac:cxnSpMkLst>
        </pc:cxnChg>
        <pc:cxnChg chg="mod">
          <ac:chgData name="Palit, Tapti" userId="dec6fbcd-7598-406a-8cbf-504d4a3bac15" providerId="ADAL" clId="{ECD42228-5B96-4A72-B268-C46DF994E6B7}" dt="2024-01-30T19:18:50.711" v="93980" actId="692"/>
          <ac:cxnSpMkLst>
            <pc:docMk/>
            <pc:sldMk cId="1317616153" sldId="1138"/>
            <ac:cxnSpMk id="16" creationId="{5A127530-4974-BF96-62DF-A6CFE3A004F7}"/>
          </ac:cxnSpMkLst>
        </pc:cxnChg>
      </pc:sldChg>
      <pc:sldChg chg="addSp delSp modSp add mod ord modAnim">
        <pc:chgData name="Palit, Tapti" userId="dec6fbcd-7598-406a-8cbf-504d4a3bac15" providerId="ADAL" clId="{ECD42228-5B96-4A72-B268-C46DF994E6B7}" dt="2024-02-09T04:52:32.094" v="104535"/>
        <pc:sldMkLst>
          <pc:docMk/>
          <pc:sldMk cId="2804400997" sldId="1139"/>
        </pc:sldMkLst>
        <pc:spChg chg="del">
          <ac:chgData name="Palit, Tapti" userId="dec6fbcd-7598-406a-8cbf-504d4a3bac15" providerId="ADAL" clId="{ECD42228-5B96-4A72-B268-C46DF994E6B7}" dt="2024-01-30T03:19:32.968" v="85272" actId="478"/>
          <ac:spMkLst>
            <pc:docMk/>
            <pc:sldMk cId="2804400997" sldId="1139"/>
            <ac:spMk id="2" creationId="{B0D8DC43-0EAB-77CF-C302-345764FC2497}"/>
          </ac:spMkLst>
        </pc:spChg>
        <pc:spChg chg="mod">
          <ac:chgData name="Palit, Tapti" userId="dec6fbcd-7598-406a-8cbf-504d4a3bac15" providerId="ADAL" clId="{ECD42228-5B96-4A72-B268-C46DF994E6B7}" dt="2024-01-30T07:08:04.623" v="90841" actId="20577"/>
          <ac:spMkLst>
            <pc:docMk/>
            <pc:sldMk cId="2804400997" sldId="1139"/>
            <ac:spMk id="5" creationId="{86FADD99-6071-9343-BD21-FF17E57C884E}"/>
          </ac:spMkLst>
        </pc:spChg>
        <pc:spChg chg="del mod">
          <ac:chgData name="Palit, Tapti" userId="dec6fbcd-7598-406a-8cbf-504d4a3bac15" providerId="ADAL" clId="{ECD42228-5B96-4A72-B268-C46DF994E6B7}" dt="2024-02-09T04:43:32.101" v="104491" actId="478"/>
          <ac:spMkLst>
            <pc:docMk/>
            <pc:sldMk cId="2804400997" sldId="1139"/>
            <ac:spMk id="7" creationId="{0A390AE2-9CE4-81EB-6315-2DE2F897D709}"/>
          </ac:spMkLst>
        </pc:spChg>
        <pc:spChg chg="add mod">
          <ac:chgData name="Palit, Tapti" userId="dec6fbcd-7598-406a-8cbf-504d4a3bac15" providerId="ADAL" clId="{ECD42228-5B96-4A72-B268-C46DF994E6B7}" dt="2024-01-30T03:56:24.832" v="85866" actId="1076"/>
          <ac:spMkLst>
            <pc:docMk/>
            <pc:sldMk cId="2804400997" sldId="1139"/>
            <ac:spMk id="8" creationId="{404E5D02-C7BD-7A9F-A969-6D8A6F25DF86}"/>
          </ac:spMkLst>
        </pc:spChg>
        <pc:spChg chg="add mod">
          <ac:chgData name="Palit, Tapti" userId="dec6fbcd-7598-406a-8cbf-504d4a3bac15" providerId="ADAL" clId="{ECD42228-5B96-4A72-B268-C46DF994E6B7}" dt="2024-01-30T03:56:21.002" v="85865" actId="1076"/>
          <ac:spMkLst>
            <pc:docMk/>
            <pc:sldMk cId="2804400997" sldId="1139"/>
            <ac:spMk id="9" creationId="{FE3FA576-1359-7D36-4784-CB570FB70315}"/>
          </ac:spMkLst>
        </pc:spChg>
        <pc:spChg chg="add del mod">
          <ac:chgData name="Palit, Tapti" userId="dec6fbcd-7598-406a-8cbf-504d4a3bac15" providerId="ADAL" clId="{ECD42228-5B96-4A72-B268-C46DF994E6B7}" dt="2024-01-30T03:56:15.187" v="85864" actId="478"/>
          <ac:spMkLst>
            <pc:docMk/>
            <pc:sldMk cId="2804400997" sldId="1139"/>
            <ac:spMk id="10" creationId="{5CF694DC-386C-6B23-6684-3E13EA266D50}"/>
          </ac:spMkLst>
        </pc:spChg>
        <pc:spChg chg="add del mod">
          <ac:chgData name="Palit, Tapti" userId="dec6fbcd-7598-406a-8cbf-504d4a3bac15" providerId="ADAL" clId="{ECD42228-5B96-4A72-B268-C46DF994E6B7}" dt="2024-01-30T03:56:15.187" v="85864" actId="478"/>
          <ac:spMkLst>
            <pc:docMk/>
            <pc:sldMk cId="2804400997" sldId="1139"/>
            <ac:spMk id="11" creationId="{9331E253-45BA-7E55-2928-EFC1F3412247}"/>
          </ac:spMkLst>
        </pc:spChg>
        <pc:spChg chg="add mod">
          <ac:chgData name="Palit, Tapti" userId="dec6fbcd-7598-406a-8cbf-504d4a3bac15" providerId="ADAL" clId="{ECD42228-5B96-4A72-B268-C46DF994E6B7}" dt="2024-01-30T03:40:04.069" v="85579" actId="108"/>
          <ac:spMkLst>
            <pc:docMk/>
            <pc:sldMk cId="2804400997" sldId="1139"/>
            <ac:spMk id="12" creationId="{F6E21CA4-58ED-AF98-B091-9861E6D3D3BD}"/>
          </ac:spMkLst>
        </pc:spChg>
        <pc:spChg chg="add mod">
          <ac:chgData name="Palit, Tapti" userId="dec6fbcd-7598-406a-8cbf-504d4a3bac15" providerId="ADAL" clId="{ECD42228-5B96-4A72-B268-C46DF994E6B7}" dt="2024-01-30T03:40:06.822" v="85580" actId="108"/>
          <ac:spMkLst>
            <pc:docMk/>
            <pc:sldMk cId="2804400997" sldId="1139"/>
            <ac:spMk id="13" creationId="{8A8FBFCB-C472-E694-87DD-57F89928D45A}"/>
          </ac:spMkLst>
        </pc:spChg>
        <pc:spChg chg="add del mod">
          <ac:chgData name="Palit, Tapti" userId="dec6fbcd-7598-406a-8cbf-504d4a3bac15" providerId="ADAL" clId="{ECD42228-5B96-4A72-B268-C46DF994E6B7}" dt="2024-01-30T03:56:15.187" v="85864" actId="478"/>
          <ac:spMkLst>
            <pc:docMk/>
            <pc:sldMk cId="2804400997" sldId="1139"/>
            <ac:spMk id="14" creationId="{435AE03C-81A7-79BA-31F3-3683CF330704}"/>
          </ac:spMkLst>
        </pc:spChg>
        <pc:spChg chg="add mod">
          <ac:chgData name="Palit, Tapti" userId="dec6fbcd-7598-406a-8cbf-504d4a3bac15" providerId="ADAL" clId="{ECD42228-5B96-4A72-B268-C46DF994E6B7}" dt="2024-01-30T03:39:53.197" v="85576" actId="207"/>
          <ac:spMkLst>
            <pc:docMk/>
            <pc:sldMk cId="2804400997" sldId="1139"/>
            <ac:spMk id="15" creationId="{36EBB0D3-5286-277D-70E5-AFC358232F98}"/>
          </ac:spMkLst>
        </pc:spChg>
        <pc:spChg chg="add mod">
          <ac:chgData name="Palit, Tapti" userId="dec6fbcd-7598-406a-8cbf-504d4a3bac15" providerId="ADAL" clId="{ECD42228-5B96-4A72-B268-C46DF994E6B7}" dt="2024-01-30T03:57:24.722" v="85894" actId="1076"/>
          <ac:spMkLst>
            <pc:docMk/>
            <pc:sldMk cId="2804400997" sldId="1139"/>
            <ac:spMk id="16" creationId="{2A187A53-E5C6-EB07-ACF3-393CD3D4AEDA}"/>
          </ac:spMkLst>
        </pc:spChg>
        <pc:spChg chg="add mod">
          <ac:chgData name="Palit, Tapti" userId="dec6fbcd-7598-406a-8cbf-504d4a3bac15" providerId="ADAL" clId="{ECD42228-5B96-4A72-B268-C46DF994E6B7}" dt="2024-01-30T03:56:51.693" v="85885" actId="20577"/>
          <ac:spMkLst>
            <pc:docMk/>
            <pc:sldMk cId="2804400997" sldId="1139"/>
            <ac:spMk id="17" creationId="{74A50E91-DC0C-C85C-E200-4C960EFBCE67}"/>
          </ac:spMkLst>
        </pc:spChg>
        <pc:spChg chg="add del mod">
          <ac:chgData name="Palit, Tapti" userId="dec6fbcd-7598-406a-8cbf-504d4a3bac15" providerId="ADAL" clId="{ECD42228-5B96-4A72-B268-C46DF994E6B7}" dt="2024-01-30T03:56:15.187" v="85864" actId="478"/>
          <ac:spMkLst>
            <pc:docMk/>
            <pc:sldMk cId="2804400997" sldId="1139"/>
            <ac:spMk id="19" creationId="{7F81C9B6-C305-46CF-7543-A0793CCE739C}"/>
          </ac:spMkLst>
        </pc:spChg>
        <pc:spChg chg="add mod">
          <ac:chgData name="Palit, Tapti" userId="dec6fbcd-7598-406a-8cbf-504d4a3bac15" providerId="ADAL" clId="{ECD42228-5B96-4A72-B268-C46DF994E6B7}" dt="2024-01-30T03:56:42.017" v="85870" actId="1076"/>
          <ac:spMkLst>
            <pc:docMk/>
            <pc:sldMk cId="2804400997" sldId="1139"/>
            <ac:spMk id="22" creationId="{DFBAB18B-B695-F26B-3911-D08F72DB2AC1}"/>
          </ac:spMkLst>
        </pc:spChg>
        <pc:graphicFrameChg chg="del mod modGraphic">
          <ac:chgData name="Palit, Tapti" userId="dec6fbcd-7598-406a-8cbf-504d4a3bac15" providerId="ADAL" clId="{ECD42228-5B96-4A72-B268-C46DF994E6B7}" dt="2024-01-30T03:19:52.311" v="85283" actId="478"/>
          <ac:graphicFrameMkLst>
            <pc:docMk/>
            <pc:sldMk cId="2804400997" sldId="1139"/>
            <ac:graphicFrameMk id="6" creationId="{82D73C16-A132-AF74-FA7D-FADD1D52DEC4}"/>
          </ac:graphicFrameMkLst>
        </pc:graphicFrameChg>
        <pc:cxnChg chg="add del mod">
          <ac:chgData name="Palit, Tapti" userId="dec6fbcd-7598-406a-8cbf-504d4a3bac15" providerId="ADAL" clId="{ECD42228-5B96-4A72-B268-C46DF994E6B7}" dt="2024-01-30T05:18:53.522" v="87461" actId="478"/>
          <ac:cxnSpMkLst>
            <pc:docMk/>
            <pc:sldMk cId="2804400997" sldId="1139"/>
            <ac:cxnSpMk id="18" creationId="{A6038E17-CC26-E08F-C317-6C9DD75D396C}"/>
          </ac:cxnSpMkLst>
        </pc:cxnChg>
        <pc:cxnChg chg="add del mod">
          <ac:chgData name="Palit, Tapti" userId="dec6fbcd-7598-406a-8cbf-504d4a3bac15" providerId="ADAL" clId="{ECD42228-5B96-4A72-B268-C46DF994E6B7}" dt="2024-01-30T05:18:53.522" v="87461" actId="478"/>
          <ac:cxnSpMkLst>
            <pc:docMk/>
            <pc:sldMk cId="2804400997" sldId="1139"/>
            <ac:cxnSpMk id="20" creationId="{495B6547-944C-E411-8011-CF584D219AB0}"/>
          </ac:cxnSpMkLst>
        </pc:cxnChg>
      </pc:sldChg>
      <pc:sldChg chg="addSp delSp modSp add del mod">
        <pc:chgData name="Palit, Tapti" userId="dec6fbcd-7598-406a-8cbf-504d4a3bac15" providerId="ADAL" clId="{ECD42228-5B96-4A72-B268-C46DF994E6B7}" dt="2024-01-30T04:07:15.129" v="86011" actId="47"/>
        <pc:sldMkLst>
          <pc:docMk/>
          <pc:sldMk cId="544937592" sldId="1140"/>
        </pc:sldMkLst>
        <pc:spChg chg="add del mod">
          <ac:chgData name="Palit, Tapti" userId="dec6fbcd-7598-406a-8cbf-504d4a3bac15" providerId="ADAL" clId="{ECD42228-5B96-4A72-B268-C46DF994E6B7}" dt="2024-01-30T03:24:15.977" v="85385" actId="478"/>
          <ac:spMkLst>
            <pc:docMk/>
            <pc:sldMk cId="544937592" sldId="1140"/>
            <ac:spMk id="6" creationId="{5B0BB624-8913-F655-0790-0ED3C9B6CB37}"/>
          </ac:spMkLst>
        </pc:spChg>
        <pc:spChg chg="del">
          <ac:chgData name="Palit, Tapti" userId="dec6fbcd-7598-406a-8cbf-504d4a3bac15" providerId="ADAL" clId="{ECD42228-5B96-4A72-B268-C46DF994E6B7}" dt="2024-01-30T03:24:15.977" v="85385" actId="478"/>
          <ac:spMkLst>
            <pc:docMk/>
            <pc:sldMk cId="544937592" sldId="1140"/>
            <ac:spMk id="8" creationId="{404E5D02-C7BD-7A9F-A969-6D8A6F25DF86}"/>
          </ac:spMkLst>
        </pc:spChg>
        <pc:spChg chg="del">
          <ac:chgData name="Palit, Tapti" userId="dec6fbcd-7598-406a-8cbf-504d4a3bac15" providerId="ADAL" clId="{ECD42228-5B96-4A72-B268-C46DF994E6B7}" dt="2024-01-30T03:24:15.977" v="85385" actId="478"/>
          <ac:spMkLst>
            <pc:docMk/>
            <pc:sldMk cId="544937592" sldId="1140"/>
            <ac:spMk id="9" creationId="{FE3FA576-1359-7D36-4784-CB570FB70315}"/>
          </ac:spMkLst>
        </pc:spChg>
        <pc:spChg chg="del">
          <ac:chgData name="Palit, Tapti" userId="dec6fbcd-7598-406a-8cbf-504d4a3bac15" providerId="ADAL" clId="{ECD42228-5B96-4A72-B268-C46DF994E6B7}" dt="2024-01-30T03:24:15.977" v="85385" actId="478"/>
          <ac:spMkLst>
            <pc:docMk/>
            <pc:sldMk cId="544937592" sldId="1140"/>
            <ac:spMk id="10" creationId="{5CF694DC-386C-6B23-6684-3E13EA266D50}"/>
          </ac:spMkLst>
        </pc:spChg>
        <pc:spChg chg="del">
          <ac:chgData name="Palit, Tapti" userId="dec6fbcd-7598-406a-8cbf-504d4a3bac15" providerId="ADAL" clId="{ECD42228-5B96-4A72-B268-C46DF994E6B7}" dt="2024-01-30T03:24:15.977" v="85385" actId="478"/>
          <ac:spMkLst>
            <pc:docMk/>
            <pc:sldMk cId="544937592" sldId="1140"/>
            <ac:spMk id="11" creationId="{9331E253-45BA-7E55-2928-EFC1F3412247}"/>
          </ac:spMkLst>
        </pc:spChg>
        <pc:spChg chg="del">
          <ac:chgData name="Palit, Tapti" userId="dec6fbcd-7598-406a-8cbf-504d4a3bac15" providerId="ADAL" clId="{ECD42228-5B96-4A72-B268-C46DF994E6B7}" dt="2024-01-30T03:24:15.977" v="85385" actId="478"/>
          <ac:spMkLst>
            <pc:docMk/>
            <pc:sldMk cId="544937592" sldId="1140"/>
            <ac:spMk id="12" creationId="{F6E21CA4-58ED-AF98-B091-9861E6D3D3BD}"/>
          </ac:spMkLst>
        </pc:spChg>
        <pc:spChg chg="del">
          <ac:chgData name="Palit, Tapti" userId="dec6fbcd-7598-406a-8cbf-504d4a3bac15" providerId="ADAL" clId="{ECD42228-5B96-4A72-B268-C46DF994E6B7}" dt="2024-01-30T03:24:15.977" v="85385" actId="478"/>
          <ac:spMkLst>
            <pc:docMk/>
            <pc:sldMk cId="544937592" sldId="1140"/>
            <ac:spMk id="13" creationId="{8A8FBFCB-C472-E694-87DD-57F89928D45A}"/>
          </ac:spMkLst>
        </pc:spChg>
        <pc:spChg chg="del">
          <ac:chgData name="Palit, Tapti" userId="dec6fbcd-7598-406a-8cbf-504d4a3bac15" providerId="ADAL" clId="{ECD42228-5B96-4A72-B268-C46DF994E6B7}" dt="2024-01-30T03:24:15.977" v="85385" actId="478"/>
          <ac:spMkLst>
            <pc:docMk/>
            <pc:sldMk cId="544937592" sldId="1140"/>
            <ac:spMk id="14" creationId="{435AE03C-81A7-79BA-31F3-3683CF330704}"/>
          </ac:spMkLst>
        </pc:spChg>
        <pc:spChg chg="del">
          <ac:chgData name="Palit, Tapti" userId="dec6fbcd-7598-406a-8cbf-504d4a3bac15" providerId="ADAL" clId="{ECD42228-5B96-4A72-B268-C46DF994E6B7}" dt="2024-01-30T03:24:15.977" v="85385" actId="478"/>
          <ac:spMkLst>
            <pc:docMk/>
            <pc:sldMk cId="544937592" sldId="1140"/>
            <ac:spMk id="15" creationId="{36EBB0D3-5286-277D-70E5-AFC358232F98}"/>
          </ac:spMkLst>
        </pc:spChg>
        <pc:spChg chg="del mod">
          <ac:chgData name="Palit, Tapti" userId="dec6fbcd-7598-406a-8cbf-504d4a3bac15" providerId="ADAL" clId="{ECD42228-5B96-4A72-B268-C46DF994E6B7}" dt="2024-01-30T03:24:15.977" v="85385" actId="478"/>
          <ac:spMkLst>
            <pc:docMk/>
            <pc:sldMk cId="544937592" sldId="1140"/>
            <ac:spMk id="16" creationId="{2A187A53-E5C6-EB07-ACF3-393CD3D4AEDA}"/>
          </ac:spMkLst>
        </pc:spChg>
        <pc:spChg chg="del">
          <ac:chgData name="Palit, Tapti" userId="dec6fbcd-7598-406a-8cbf-504d4a3bac15" providerId="ADAL" clId="{ECD42228-5B96-4A72-B268-C46DF994E6B7}" dt="2024-01-30T03:24:15.977" v="85385" actId="478"/>
          <ac:spMkLst>
            <pc:docMk/>
            <pc:sldMk cId="544937592" sldId="1140"/>
            <ac:spMk id="19" creationId="{7F81C9B6-C305-46CF-7543-A0793CCE739C}"/>
          </ac:spMkLst>
        </pc:spChg>
        <pc:spChg chg="del">
          <ac:chgData name="Palit, Tapti" userId="dec6fbcd-7598-406a-8cbf-504d4a3bac15" providerId="ADAL" clId="{ECD42228-5B96-4A72-B268-C46DF994E6B7}" dt="2024-01-30T03:21:44.495" v="85315" actId="478"/>
          <ac:spMkLst>
            <pc:docMk/>
            <pc:sldMk cId="544937592" sldId="1140"/>
            <ac:spMk id="22" creationId="{DFBAB18B-B695-F26B-3911-D08F72DB2AC1}"/>
          </ac:spMkLst>
        </pc:spChg>
        <pc:spChg chg="add mod">
          <ac:chgData name="Palit, Tapti" userId="dec6fbcd-7598-406a-8cbf-504d4a3bac15" providerId="ADAL" clId="{ECD42228-5B96-4A72-B268-C46DF994E6B7}" dt="2024-01-30T03:40:44.276" v="85592" actId="108"/>
          <ac:spMkLst>
            <pc:docMk/>
            <pc:sldMk cId="544937592" sldId="1140"/>
            <ac:spMk id="37" creationId="{ADE16CD4-CB1A-FD04-C8EB-F5DBBF77BF56}"/>
          </ac:spMkLst>
        </pc:spChg>
        <pc:spChg chg="add mod">
          <ac:chgData name="Palit, Tapti" userId="dec6fbcd-7598-406a-8cbf-504d4a3bac15" providerId="ADAL" clId="{ECD42228-5B96-4A72-B268-C46DF994E6B7}" dt="2024-01-30T03:40:46.231" v="85593" actId="108"/>
          <ac:spMkLst>
            <pc:docMk/>
            <pc:sldMk cId="544937592" sldId="1140"/>
            <ac:spMk id="38" creationId="{76DE4C37-A1B1-94A1-ACE3-7985E965C3E2}"/>
          </ac:spMkLst>
        </pc:spChg>
        <pc:spChg chg="add mod">
          <ac:chgData name="Palit, Tapti" userId="dec6fbcd-7598-406a-8cbf-504d4a3bac15" providerId="ADAL" clId="{ECD42228-5B96-4A72-B268-C46DF994E6B7}" dt="2024-01-30T03:40:48.171" v="85594" actId="108"/>
          <ac:spMkLst>
            <pc:docMk/>
            <pc:sldMk cId="544937592" sldId="1140"/>
            <ac:spMk id="39" creationId="{44CFF3D7-66AF-A230-3B94-8959874BAA11}"/>
          </ac:spMkLst>
        </pc:spChg>
        <pc:spChg chg="add mod">
          <ac:chgData name="Palit, Tapti" userId="dec6fbcd-7598-406a-8cbf-504d4a3bac15" providerId="ADAL" clId="{ECD42228-5B96-4A72-B268-C46DF994E6B7}" dt="2024-01-30T03:40:50.172" v="85595" actId="108"/>
          <ac:spMkLst>
            <pc:docMk/>
            <pc:sldMk cId="544937592" sldId="1140"/>
            <ac:spMk id="40" creationId="{FD58BCEA-CBED-CACB-DA51-ACBAA975DD8B}"/>
          </ac:spMkLst>
        </pc:spChg>
        <pc:spChg chg="add mod">
          <ac:chgData name="Palit, Tapti" userId="dec6fbcd-7598-406a-8cbf-504d4a3bac15" providerId="ADAL" clId="{ECD42228-5B96-4A72-B268-C46DF994E6B7}" dt="2024-01-30T03:40:37.708" v="85589" actId="108"/>
          <ac:spMkLst>
            <pc:docMk/>
            <pc:sldMk cId="544937592" sldId="1140"/>
            <ac:spMk id="41" creationId="{3E9F6403-905D-32B8-C023-8388B45FFBE9}"/>
          </ac:spMkLst>
        </pc:spChg>
        <pc:spChg chg="add mod">
          <ac:chgData name="Palit, Tapti" userId="dec6fbcd-7598-406a-8cbf-504d4a3bac15" providerId="ADAL" clId="{ECD42228-5B96-4A72-B268-C46DF994E6B7}" dt="2024-01-30T03:40:39.878" v="85590" actId="108"/>
          <ac:spMkLst>
            <pc:docMk/>
            <pc:sldMk cId="544937592" sldId="1140"/>
            <ac:spMk id="42" creationId="{939C4C73-EF1D-2E96-3185-7236D796F263}"/>
          </ac:spMkLst>
        </pc:spChg>
        <pc:spChg chg="add mod">
          <ac:chgData name="Palit, Tapti" userId="dec6fbcd-7598-406a-8cbf-504d4a3bac15" providerId="ADAL" clId="{ECD42228-5B96-4A72-B268-C46DF994E6B7}" dt="2024-01-30T03:40:42.213" v="85591" actId="108"/>
          <ac:spMkLst>
            <pc:docMk/>
            <pc:sldMk cId="544937592" sldId="1140"/>
            <ac:spMk id="43" creationId="{9C2F7F82-29BD-4B97-5478-1674709F6CCE}"/>
          </ac:spMkLst>
        </pc:spChg>
        <pc:spChg chg="add mod">
          <ac:chgData name="Palit, Tapti" userId="dec6fbcd-7598-406a-8cbf-504d4a3bac15" providerId="ADAL" clId="{ECD42228-5B96-4A72-B268-C46DF994E6B7}" dt="2024-01-30T03:40:26.534" v="85586" actId="108"/>
          <ac:spMkLst>
            <pc:docMk/>
            <pc:sldMk cId="544937592" sldId="1140"/>
            <ac:spMk id="44" creationId="{801A420A-374D-14D2-94E5-71119F13390E}"/>
          </ac:spMkLst>
        </pc:spChg>
        <pc:spChg chg="add mod">
          <ac:chgData name="Palit, Tapti" userId="dec6fbcd-7598-406a-8cbf-504d4a3bac15" providerId="ADAL" clId="{ECD42228-5B96-4A72-B268-C46DF994E6B7}" dt="2024-01-30T03:40:32.878" v="85587" actId="108"/>
          <ac:spMkLst>
            <pc:docMk/>
            <pc:sldMk cId="544937592" sldId="1140"/>
            <ac:spMk id="45" creationId="{24FF282E-D794-0AD0-B5D8-945519FAF538}"/>
          </ac:spMkLst>
        </pc:spChg>
        <pc:spChg chg="add mod">
          <ac:chgData name="Palit, Tapti" userId="dec6fbcd-7598-406a-8cbf-504d4a3bac15" providerId="ADAL" clId="{ECD42228-5B96-4A72-B268-C46DF994E6B7}" dt="2024-01-30T03:40:35.252" v="85588" actId="108"/>
          <ac:spMkLst>
            <pc:docMk/>
            <pc:sldMk cId="544937592" sldId="1140"/>
            <ac:spMk id="48" creationId="{6091DAAD-841A-758D-4955-4E18EBF254C9}"/>
          </ac:spMkLst>
        </pc:spChg>
        <pc:spChg chg="add mod">
          <ac:chgData name="Palit, Tapti" userId="dec6fbcd-7598-406a-8cbf-504d4a3bac15" providerId="ADAL" clId="{ECD42228-5B96-4A72-B268-C46DF994E6B7}" dt="2024-01-30T03:24:16.447" v="85386"/>
          <ac:spMkLst>
            <pc:docMk/>
            <pc:sldMk cId="544937592" sldId="1140"/>
            <ac:spMk id="49" creationId="{165721CF-08C2-9DC5-2040-D306946CA22F}"/>
          </ac:spMkLst>
        </pc:spChg>
        <pc:cxnChg chg="add mod">
          <ac:chgData name="Palit, Tapti" userId="dec6fbcd-7598-406a-8cbf-504d4a3bac15" providerId="ADAL" clId="{ECD42228-5B96-4A72-B268-C46DF994E6B7}" dt="2024-01-30T03:50:10.429" v="85710" actId="692"/>
          <ac:cxnSpMkLst>
            <pc:docMk/>
            <pc:sldMk cId="544937592" sldId="1140"/>
            <ac:cxnSpMk id="2" creationId="{89BB4E2A-569B-0E7A-B225-9503308B8593}"/>
          </ac:cxnSpMkLst>
        </pc:cxnChg>
        <pc:cxnChg chg="add del mod">
          <ac:chgData name="Palit, Tapti" userId="dec6fbcd-7598-406a-8cbf-504d4a3bac15" providerId="ADAL" clId="{ECD42228-5B96-4A72-B268-C46DF994E6B7}" dt="2024-01-30T03:24:15.977" v="85385" actId="478"/>
          <ac:cxnSpMkLst>
            <pc:docMk/>
            <pc:sldMk cId="544937592" sldId="1140"/>
            <ac:cxnSpMk id="17" creationId="{1E93E1DF-A8E4-2603-851E-DB3C31DE8FCB}"/>
          </ac:cxnSpMkLst>
        </pc:cxnChg>
        <pc:cxnChg chg="del mod">
          <ac:chgData name="Palit, Tapti" userId="dec6fbcd-7598-406a-8cbf-504d4a3bac15" providerId="ADAL" clId="{ECD42228-5B96-4A72-B268-C46DF994E6B7}" dt="2024-01-30T03:24:15.977" v="85385" actId="478"/>
          <ac:cxnSpMkLst>
            <pc:docMk/>
            <pc:sldMk cId="544937592" sldId="1140"/>
            <ac:cxnSpMk id="18" creationId="{A6038E17-CC26-E08F-C317-6C9DD75D396C}"/>
          </ac:cxnSpMkLst>
        </pc:cxnChg>
        <pc:cxnChg chg="del mod">
          <ac:chgData name="Palit, Tapti" userId="dec6fbcd-7598-406a-8cbf-504d4a3bac15" providerId="ADAL" clId="{ECD42228-5B96-4A72-B268-C46DF994E6B7}" dt="2024-01-30T03:24:15.977" v="85385" actId="478"/>
          <ac:cxnSpMkLst>
            <pc:docMk/>
            <pc:sldMk cId="544937592" sldId="1140"/>
            <ac:cxnSpMk id="20" creationId="{495B6547-944C-E411-8011-CF584D219AB0}"/>
          </ac:cxnSpMkLst>
        </pc:cxnChg>
        <pc:cxnChg chg="add del mod">
          <ac:chgData name="Palit, Tapti" userId="dec6fbcd-7598-406a-8cbf-504d4a3bac15" providerId="ADAL" clId="{ECD42228-5B96-4A72-B268-C46DF994E6B7}" dt="2024-01-30T03:24:15.977" v="85385" actId="478"/>
          <ac:cxnSpMkLst>
            <pc:docMk/>
            <pc:sldMk cId="544937592" sldId="1140"/>
            <ac:cxnSpMk id="24" creationId="{79C84CB2-BD8B-B817-1B64-9210AE2C6FD9}"/>
          </ac:cxnSpMkLst>
        </pc:cxnChg>
        <pc:cxnChg chg="add del mod">
          <ac:chgData name="Palit, Tapti" userId="dec6fbcd-7598-406a-8cbf-504d4a3bac15" providerId="ADAL" clId="{ECD42228-5B96-4A72-B268-C46DF994E6B7}" dt="2024-01-30T03:24:15.977" v="85385" actId="478"/>
          <ac:cxnSpMkLst>
            <pc:docMk/>
            <pc:sldMk cId="544937592" sldId="1140"/>
            <ac:cxnSpMk id="27" creationId="{7F1CACD9-58C8-B193-F3AD-FFC2694EDF6C}"/>
          </ac:cxnSpMkLst>
        </pc:cxnChg>
        <pc:cxnChg chg="add del mod">
          <ac:chgData name="Palit, Tapti" userId="dec6fbcd-7598-406a-8cbf-504d4a3bac15" providerId="ADAL" clId="{ECD42228-5B96-4A72-B268-C46DF994E6B7}" dt="2024-01-30T03:24:15.977" v="85385" actId="478"/>
          <ac:cxnSpMkLst>
            <pc:docMk/>
            <pc:sldMk cId="544937592" sldId="1140"/>
            <ac:cxnSpMk id="30" creationId="{1C9AA52C-E65D-B930-AC2A-068D78FF288D}"/>
          </ac:cxnSpMkLst>
        </pc:cxnChg>
        <pc:cxnChg chg="add del mod">
          <ac:chgData name="Palit, Tapti" userId="dec6fbcd-7598-406a-8cbf-504d4a3bac15" providerId="ADAL" clId="{ECD42228-5B96-4A72-B268-C46DF994E6B7}" dt="2024-01-30T03:24:15.977" v="85385" actId="478"/>
          <ac:cxnSpMkLst>
            <pc:docMk/>
            <pc:sldMk cId="544937592" sldId="1140"/>
            <ac:cxnSpMk id="34" creationId="{5DBC7E4A-8B57-08D4-2E06-846482162360}"/>
          </ac:cxnSpMkLst>
        </pc:cxnChg>
        <pc:cxnChg chg="add mod">
          <ac:chgData name="Palit, Tapti" userId="dec6fbcd-7598-406a-8cbf-504d4a3bac15" providerId="ADAL" clId="{ECD42228-5B96-4A72-B268-C46DF994E6B7}" dt="2024-01-30T03:50:10.429" v="85710" actId="692"/>
          <ac:cxnSpMkLst>
            <pc:docMk/>
            <pc:sldMk cId="544937592" sldId="1140"/>
            <ac:cxnSpMk id="46" creationId="{611E7F4A-E0C0-1418-008E-7610C6600A70}"/>
          </ac:cxnSpMkLst>
        </pc:cxnChg>
        <pc:cxnChg chg="add mod">
          <ac:chgData name="Palit, Tapti" userId="dec6fbcd-7598-406a-8cbf-504d4a3bac15" providerId="ADAL" clId="{ECD42228-5B96-4A72-B268-C46DF994E6B7}" dt="2024-01-30T03:50:10.429" v="85710" actId="692"/>
          <ac:cxnSpMkLst>
            <pc:docMk/>
            <pc:sldMk cId="544937592" sldId="1140"/>
            <ac:cxnSpMk id="47" creationId="{C5AB59CA-8CF4-3FDC-AD0D-B9B5F220ACEC}"/>
          </ac:cxnSpMkLst>
        </pc:cxnChg>
        <pc:cxnChg chg="add mod">
          <ac:chgData name="Palit, Tapti" userId="dec6fbcd-7598-406a-8cbf-504d4a3bac15" providerId="ADAL" clId="{ECD42228-5B96-4A72-B268-C46DF994E6B7}" dt="2024-01-30T03:50:10.429" v="85710" actId="692"/>
          <ac:cxnSpMkLst>
            <pc:docMk/>
            <pc:sldMk cId="544937592" sldId="1140"/>
            <ac:cxnSpMk id="50" creationId="{82371F7E-94E0-B5C8-85BF-07D5104E7308}"/>
          </ac:cxnSpMkLst>
        </pc:cxnChg>
        <pc:cxnChg chg="add mod">
          <ac:chgData name="Palit, Tapti" userId="dec6fbcd-7598-406a-8cbf-504d4a3bac15" providerId="ADAL" clId="{ECD42228-5B96-4A72-B268-C46DF994E6B7}" dt="2024-01-30T03:50:10.429" v="85710" actId="692"/>
          <ac:cxnSpMkLst>
            <pc:docMk/>
            <pc:sldMk cId="544937592" sldId="1140"/>
            <ac:cxnSpMk id="53" creationId="{A9BB9D1F-0A22-BB20-A8AD-9FB257599D90}"/>
          </ac:cxnSpMkLst>
        </pc:cxnChg>
        <pc:cxnChg chg="add mod">
          <ac:chgData name="Palit, Tapti" userId="dec6fbcd-7598-406a-8cbf-504d4a3bac15" providerId="ADAL" clId="{ECD42228-5B96-4A72-B268-C46DF994E6B7}" dt="2024-01-30T03:50:10.429" v="85710" actId="692"/>
          <ac:cxnSpMkLst>
            <pc:docMk/>
            <pc:sldMk cId="544937592" sldId="1140"/>
            <ac:cxnSpMk id="56" creationId="{E68E77D9-99EB-8D86-9A10-D2A275CBC79F}"/>
          </ac:cxnSpMkLst>
        </pc:cxnChg>
        <pc:cxnChg chg="add mod">
          <ac:chgData name="Palit, Tapti" userId="dec6fbcd-7598-406a-8cbf-504d4a3bac15" providerId="ADAL" clId="{ECD42228-5B96-4A72-B268-C46DF994E6B7}" dt="2024-01-30T03:50:10.429" v="85710" actId="692"/>
          <ac:cxnSpMkLst>
            <pc:docMk/>
            <pc:sldMk cId="544937592" sldId="1140"/>
            <ac:cxnSpMk id="59" creationId="{C4DCAFE8-DCE6-A23F-1A33-EDD8273B0FDE}"/>
          </ac:cxnSpMkLst>
        </pc:cxnChg>
      </pc:sldChg>
      <pc:sldChg chg="addSp delSp modSp add del mod">
        <pc:chgData name="Palit, Tapti" userId="dec6fbcd-7598-406a-8cbf-504d4a3bac15" providerId="ADAL" clId="{ECD42228-5B96-4A72-B268-C46DF994E6B7}" dt="2024-01-30T03:26:55.016" v="85418" actId="47"/>
        <pc:sldMkLst>
          <pc:docMk/>
          <pc:sldMk cId="2241719173" sldId="1141"/>
        </pc:sldMkLst>
        <pc:spChg chg="mod">
          <ac:chgData name="Palit, Tapti" userId="dec6fbcd-7598-406a-8cbf-504d4a3bac15" providerId="ADAL" clId="{ECD42228-5B96-4A72-B268-C46DF994E6B7}" dt="2024-01-30T03:21:04.096" v="85300" actId="1076"/>
          <ac:spMkLst>
            <pc:docMk/>
            <pc:sldMk cId="2241719173" sldId="1141"/>
            <ac:spMk id="16" creationId="{2A187A53-E5C6-EB07-ACF3-393CD3D4AEDA}"/>
          </ac:spMkLst>
        </pc:spChg>
        <pc:spChg chg="del mod">
          <ac:chgData name="Palit, Tapti" userId="dec6fbcd-7598-406a-8cbf-504d4a3bac15" providerId="ADAL" clId="{ECD42228-5B96-4A72-B268-C46DF994E6B7}" dt="2024-01-30T03:21:49.429" v="85317" actId="478"/>
          <ac:spMkLst>
            <pc:docMk/>
            <pc:sldMk cId="2241719173" sldId="1141"/>
            <ac:spMk id="22" creationId="{DFBAB18B-B695-F26B-3911-D08F72DB2AC1}"/>
          </ac:spMkLst>
        </pc:spChg>
        <pc:spChg chg="add del mod">
          <ac:chgData name="Palit, Tapti" userId="dec6fbcd-7598-406a-8cbf-504d4a3bac15" providerId="ADAL" clId="{ECD42228-5B96-4A72-B268-C46DF994E6B7}" dt="2024-01-30T03:21:49.429" v="85317" actId="478"/>
          <ac:spMkLst>
            <pc:docMk/>
            <pc:sldMk cId="2241719173" sldId="1141"/>
            <ac:spMk id="35" creationId="{29AAF693-1C8A-9F2F-2291-4532029E5945}"/>
          </ac:spMkLst>
        </pc:spChg>
        <pc:spChg chg="add mod">
          <ac:chgData name="Palit, Tapti" userId="dec6fbcd-7598-406a-8cbf-504d4a3bac15" providerId="ADAL" clId="{ECD42228-5B96-4A72-B268-C46DF994E6B7}" dt="2024-01-30T03:21:49.792" v="85318"/>
          <ac:spMkLst>
            <pc:docMk/>
            <pc:sldMk cId="2241719173" sldId="1141"/>
            <ac:spMk id="36" creationId="{45990C4E-024C-F94A-7562-E86DC8EFB528}"/>
          </ac:spMkLst>
        </pc:spChg>
        <pc:spChg chg="add mod">
          <ac:chgData name="Palit, Tapti" userId="dec6fbcd-7598-406a-8cbf-504d4a3bac15" providerId="ADAL" clId="{ECD42228-5B96-4A72-B268-C46DF994E6B7}" dt="2024-01-30T03:23:57.345" v="85382" actId="1076"/>
          <ac:spMkLst>
            <pc:docMk/>
            <pc:sldMk cId="2241719173" sldId="1141"/>
            <ac:spMk id="39" creationId="{FFF9E94F-35D2-7901-D1A2-FE5BE49837EB}"/>
          </ac:spMkLst>
        </pc:spChg>
        <pc:cxnChg chg="add mod">
          <ac:chgData name="Palit, Tapti" userId="dec6fbcd-7598-406a-8cbf-504d4a3bac15" providerId="ADAL" clId="{ECD42228-5B96-4A72-B268-C46DF994E6B7}" dt="2024-01-30T03:22:44.830" v="85336" actId="692"/>
          <ac:cxnSpMkLst>
            <pc:docMk/>
            <pc:sldMk cId="2241719173" sldId="1141"/>
            <ac:cxnSpMk id="2" creationId="{CDDF159B-96B0-7F52-DFA1-FC58974B263F}"/>
          </ac:cxnSpMkLst>
        </pc:cxnChg>
        <pc:cxnChg chg="mod">
          <ac:chgData name="Palit, Tapti" userId="dec6fbcd-7598-406a-8cbf-504d4a3bac15" providerId="ADAL" clId="{ECD42228-5B96-4A72-B268-C46DF994E6B7}" dt="2024-01-30T03:22:44.830" v="85336" actId="692"/>
          <ac:cxnSpMkLst>
            <pc:docMk/>
            <pc:sldMk cId="2241719173" sldId="1141"/>
            <ac:cxnSpMk id="18" creationId="{A6038E17-CC26-E08F-C317-6C9DD75D396C}"/>
          </ac:cxnSpMkLst>
        </pc:cxnChg>
        <pc:cxnChg chg="mod">
          <ac:chgData name="Palit, Tapti" userId="dec6fbcd-7598-406a-8cbf-504d4a3bac15" providerId="ADAL" clId="{ECD42228-5B96-4A72-B268-C46DF994E6B7}" dt="2024-01-30T03:22:44.830" v="85336" actId="692"/>
          <ac:cxnSpMkLst>
            <pc:docMk/>
            <pc:sldMk cId="2241719173" sldId="1141"/>
            <ac:cxnSpMk id="20" creationId="{495B6547-944C-E411-8011-CF584D219AB0}"/>
          </ac:cxnSpMkLst>
        </pc:cxnChg>
        <pc:cxnChg chg="add mod">
          <ac:chgData name="Palit, Tapti" userId="dec6fbcd-7598-406a-8cbf-504d4a3bac15" providerId="ADAL" clId="{ECD42228-5B96-4A72-B268-C46DF994E6B7}" dt="2024-01-30T03:22:44.830" v="85336" actId="692"/>
          <ac:cxnSpMkLst>
            <pc:docMk/>
            <pc:sldMk cId="2241719173" sldId="1141"/>
            <ac:cxnSpMk id="21" creationId="{CE82AFD7-B47C-22E6-FB52-8F1E8972355E}"/>
          </ac:cxnSpMkLst>
        </pc:cxnChg>
        <pc:cxnChg chg="add mod">
          <ac:chgData name="Palit, Tapti" userId="dec6fbcd-7598-406a-8cbf-504d4a3bac15" providerId="ADAL" clId="{ECD42228-5B96-4A72-B268-C46DF994E6B7}" dt="2024-01-30T03:22:44.830" v="85336" actId="692"/>
          <ac:cxnSpMkLst>
            <pc:docMk/>
            <pc:sldMk cId="2241719173" sldId="1141"/>
            <ac:cxnSpMk id="25" creationId="{21D8CCDA-C97C-8B94-B099-E5AF9ABA8636}"/>
          </ac:cxnSpMkLst>
        </pc:cxnChg>
        <pc:cxnChg chg="add mod">
          <ac:chgData name="Palit, Tapti" userId="dec6fbcd-7598-406a-8cbf-504d4a3bac15" providerId="ADAL" clId="{ECD42228-5B96-4A72-B268-C46DF994E6B7}" dt="2024-01-30T03:22:44.830" v="85336" actId="692"/>
          <ac:cxnSpMkLst>
            <pc:docMk/>
            <pc:sldMk cId="2241719173" sldId="1141"/>
            <ac:cxnSpMk id="28" creationId="{A5779092-CFA6-EE3C-6C62-ED13D9327B5C}"/>
          </ac:cxnSpMkLst>
        </pc:cxnChg>
        <pc:cxnChg chg="add mod">
          <ac:chgData name="Palit, Tapti" userId="dec6fbcd-7598-406a-8cbf-504d4a3bac15" providerId="ADAL" clId="{ECD42228-5B96-4A72-B268-C46DF994E6B7}" dt="2024-01-30T03:22:44.830" v="85336" actId="692"/>
          <ac:cxnSpMkLst>
            <pc:docMk/>
            <pc:sldMk cId="2241719173" sldId="1141"/>
            <ac:cxnSpMk id="32" creationId="{FCDD6C2B-CA1A-25E1-043F-2239AA94F48B}"/>
          </ac:cxnSpMkLst>
        </pc:cxnChg>
        <pc:cxnChg chg="add mod">
          <ac:chgData name="Palit, Tapti" userId="dec6fbcd-7598-406a-8cbf-504d4a3bac15" providerId="ADAL" clId="{ECD42228-5B96-4A72-B268-C46DF994E6B7}" dt="2024-01-30T03:22:35.755" v="85333" actId="692"/>
          <ac:cxnSpMkLst>
            <pc:docMk/>
            <pc:sldMk cId="2241719173" sldId="1141"/>
            <ac:cxnSpMk id="38" creationId="{F5A7696D-C479-12EA-7ED2-BFD6318328C9}"/>
          </ac:cxnSpMkLst>
        </pc:cxnChg>
      </pc:sldChg>
      <pc:sldChg chg="addSp modSp add del mod">
        <pc:chgData name="Palit, Tapti" userId="dec6fbcd-7598-406a-8cbf-504d4a3bac15" providerId="ADAL" clId="{ECD42228-5B96-4A72-B268-C46DF994E6B7}" dt="2024-01-30T04:07:15.129" v="86011" actId="47"/>
        <pc:sldMkLst>
          <pc:docMk/>
          <pc:sldMk cId="907711509" sldId="1142"/>
        </pc:sldMkLst>
        <pc:spChg chg="add mod">
          <ac:chgData name="Palit, Tapti" userId="dec6fbcd-7598-406a-8cbf-504d4a3bac15" providerId="ADAL" clId="{ECD42228-5B96-4A72-B268-C46DF994E6B7}" dt="2024-01-30T03:31:50.177" v="85467" actId="1076"/>
          <ac:spMkLst>
            <pc:docMk/>
            <pc:sldMk cId="907711509" sldId="1142"/>
            <ac:spMk id="8" creationId="{5D4A45A8-2B64-A6C9-CC00-ABF9EAA1794F}"/>
          </ac:spMkLst>
        </pc:spChg>
        <pc:spChg chg="mod">
          <ac:chgData name="Palit, Tapti" userId="dec6fbcd-7598-406a-8cbf-504d4a3bac15" providerId="ADAL" clId="{ECD42228-5B96-4A72-B268-C46DF994E6B7}" dt="2024-01-30T03:41:20.844" v="85604" actId="108"/>
          <ac:spMkLst>
            <pc:docMk/>
            <pc:sldMk cId="907711509" sldId="1142"/>
            <ac:spMk id="37" creationId="{ADE16CD4-CB1A-FD04-C8EB-F5DBBF77BF56}"/>
          </ac:spMkLst>
        </pc:spChg>
        <pc:spChg chg="mod">
          <ac:chgData name="Palit, Tapti" userId="dec6fbcd-7598-406a-8cbf-504d4a3bac15" providerId="ADAL" clId="{ECD42228-5B96-4A72-B268-C46DF994E6B7}" dt="2024-01-30T03:41:22.764" v="85605" actId="108"/>
          <ac:spMkLst>
            <pc:docMk/>
            <pc:sldMk cId="907711509" sldId="1142"/>
            <ac:spMk id="38" creationId="{76DE4C37-A1B1-94A1-ACE3-7985E965C3E2}"/>
          </ac:spMkLst>
        </pc:spChg>
        <pc:spChg chg="mod">
          <ac:chgData name="Palit, Tapti" userId="dec6fbcd-7598-406a-8cbf-504d4a3bac15" providerId="ADAL" clId="{ECD42228-5B96-4A72-B268-C46DF994E6B7}" dt="2024-01-30T03:41:24.726" v="85606" actId="108"/>
          <ac:spMkLst>
            <pc:docMk/>
            <pc:sldMk cId="907711509" sldId="1142"/>
            <ac:spMk id="39" creationId="{44CFF3D7-66AF-A230-3B94-8959874BAA11}"/>
          </ac:spMkLst>
        </pc:spChg>
        <pc:spChg chg="mod">
          <ac:chgData name="Palit, Tapti" userId="dec6fbcd-7598-406a-8cbf-504d4a3bac15" providerId="ADAL" clId="{ECD42228-5B96-4A72-B268-C46DF994E6B7}" dt="2024-01-30T03:41:26.534" v="85607" actId="108"/>
          <ac:spMkLst>
            <pc:docMk/>
            <pc:sldMk cId="907711509" sldId="1142"/>
            <ac:spMk id="40" creationId="{FD58BCEA-CBED-CACB-DA51-ACBAA975DD8B}"/>
          </ac:spMkLst>
        </pc:spChg>
        <pc:spChg chg="mod">
          <ac:chgData name="Palit, Tapti" userId="dec6fbcd-7598-406a-8cbf-504d4a3bac15" providerId="ADAL" clId="{ECD42228-5B96-4A72-B268-C46DF994E6B7}" dt="2024-01-30T03:41:09.637" v="85601" actId="108"/>
          <ac:spMkLst>
            <pc:docMk/>
            <pc:sldMk cId="907711509" sldId="1142"/>
            <ac:spMk id="41" creationId="{3E9F6403-905D-32B8-C023-8388B45FFBE9}"/>
          </ac:spMkLst>
        </pc:spChg>
        <pc:spChg chg="mod">
          <ac:chgData name="Palit, Tapti" userId="dec6fbcd-7598-406a-8cbf-504d4a3bac15" providerId="ADAL" clId="{ECD42228-5B96-4A72-B268-C46DF994E6B7}" dt="2024-01-30T03:41:16.405" v="85602" actId="108"/>
          <ac:spMkLst>
            <pc:docMk/>
            <pc:sldMk cId="907711509" sldId="1142"/>
            <ac:spMk id="42" creationId="{939C4C73-EF1D-2E96-3185-7236D796F263}"/>
          </ac:spMkLst>
        </pc:spChg>
        <pc:spChg chg="mod">
          <ac:chgData name="Palit, Tapti" userId="dec6fbcd-7598-406a-8cbf-504d4a3bac15" providerId="ADAL" clId="{ECD42228-5B96-4A72-B268-C46DF994E6B7}" dt="2024-01-30T03:41:18.764" v="85603" actId="108"/>
          <ac:spMkLst>
            <pc:docMk/>
            <pc:sldMk cId="907711509" sldId="1142"/>
            <ac:spMk id="43" creationId="{9C2F7F82-29BD-4B97-5478-1674709F6CCE}"/>
          </ac:spMkLst>
        </pc:spChg>
        <pc:spChg chg="mod">
          <ac:chgData name="Palit, Tapti" userId="dec6fbcd-7598-406a-8cbf-504d4a3bac15" providerId="ADAL" clId="{ECD42228-5B96-4A72-B268-C46DF994E6B7}" dt="2024-01-30T03:40:57.926" v="85596" actId="108"/>
          <ac:spMkLst>
            <pc:docMk/>
            <pc:sldMk cId="907711509" sldId="1142"/>
            <ac:spMk id="44" creationId="{801A420A-374D-14D2-94E5-71119F13390E}"/>
          </ac:spMkLst>
        </pc:spChg>
        <pc:spChg chg="mod">
          <ac:chgData name="Palit, Tapti" userId="dec6fbcd-7598-406a-8cbf-504d4a3bac15" providerId="ADAL" clId="{ECD42228-5B96-4A72-B268-C46DF994E6B7}" dt="2024-01-30T03:40:59.668" v="85597" actId="108"/>
          <ac:spMkLst>
            <pc:docMk/>
            <pc:sldMk cId="907711509" sldId="1142"/>
            <ac:spMk id="45" creationId="{24FF282E-D794-0AD0-B5D8-945519FAF538}"/>
          </ac:spMkLst>
        </pc:spChg>
        <pc:spChg chg="mod">
          <ac:chgData name="Palit, Tapti" userId="dec6fbcd-7598-406a-8cbf-504d4a3bac15" providerId="ADAL" clId="{ECD42228-5B96-4A72-B268-C46DF994E6B7}" dt="2024-01-30T03:41:01.605" v="85598" actId="108"/>
          <ac:spMkLst>
            <pc:docMk/>
            <pc:sldMk cId="907711509" sldId="1142"/>
            <ac:spMk id="48" creationId="{6091DAAD-841A-758D-4955-4E18EBF254C9}"/>
          </ac:spMkLst>
        </pc:spChg>
        <pc:cxnChg chg="mod">
          <ac:chgData name="Palit, Tapti" userId="dec6fbcd-7598-406a-8cbf-504d4a3bac15" providerId="ADAL" clId="{ECD42228-5B96-4A72-B268-C46DF994E6B7}" dt="2024-01-30T03:50:18.979" v="85714" actId="692"/>
          <ac:cxnSpMkLst>
            <pc:docMk/>
            <pc:sldMk cId="907711509" sldId="1142"/>
            <ac:cxnSpMk id="2" creationId="{89BB4E2A-569B-0E7A-B225-9503308B8593}"/>
          </ac:cxnSpMkLst>
        </pc:cxnChg>
        <pc:cxnChg chg="add mod">
          <ac:chgData name="Palit, Tapti" userId="dec6fbcd-7598-406a-8cbf-504d4a3bac15" providerId="ADAL" clId="{ECD42228-5B96-4A72-B268-C46DF994E6B7}" dt="2024-01-30T03:51:18.427" v="85734" actId="692"/>
          <ac:cxnSpMkLst>
            <pc:docMk/>
            <pc:sldMk cId="907711509" sldId="1142"/>
            <ac:cxnSpMk id="6" creationId="{0F68FF9F-2532-5C40-4385-DA6EA36886F7}"/>
          </ac:cxnSpMkLst>
        </pc:cxnChg>
        <pc:cxnChg chg="mod">
          <ac:chgData name="Palit, Tapti" userId="dec6fbcd-7598-406a-8cbf-504d4a3bac15" providerId="ADAL" clId="{ECD42228-5B96-4A72-B268-C46DF994E6B7}" dt="2024-01-30T03:50:18.979" v="85714" actId="692"/>
          <ac:cxnSpMkLst>
            <pc:docMk/>
            <pc:sldMk cId="907711509" sldId="1142"/>
            <ac:cxnSpMk id="46" creationId="{611E7F4A-E0C0-1418-008E-7610C6600A70}"/>
          </ac:cxnSpMkLst>
        </pc:cxnChg>
        <pc:cxnChg chg="mod">
          <ac:chgData name="Palit, Tapti" userId="dec6fbcd-7598-406a-8cbf-504d4a3bac15" providerId="ADAL" clId="{ECD42228-5B96-4A72-B268-C46DF994E6B7}" dt="2024-01-30T03:50:18.979" v="85714" actId="692"/>
          <ac:cxnSpMkLst>
            <pc:docMk/>
            <pc:sldMk cId="907711509" sldId="1142"/>
            <ac:cxnSpMk id="47" creationId="{C5AB59CA-8CF4-3FDC-AD0D-B9B5F220ACEC}"/>
          </ac:cxnSpMkLst>
        </pc:cxnChg>
        <pc:cxnChg chg="mod">
          <ac:chgData name="Palit, Tapti" userId="dec6fbcd-7598-406a-8cbf-504d4a3bac15" providerId="ADAL" clId="{ECD42228-5B96-4A72-B268-C46DF994E6B7}" dt="2024-01-30T03:50:18.979" v="85714" actId="692"/>
          <ac:cxnSpMkLst>
            <pc:docMk/>
            <pc:sldMk cId="907711509" sldId="1142"/>
            <ac:cxnSpMk id="50" creationId="{82371F7E-94E0-B5C8-85BF-07D5104E7308}"/>
          </ac:cxnSpMkLst>
        </pc:cxnChg>
        <pc:cxnChg chg="mod">
          <ac:chgData name="Palit, Tapti" userId="dec6fbcd-7598-406a-8cbf-504d4a3bac15" providerId="ADAL" clId="{ECD42228-5B96-4A72-B268-C46DF994E6B7}" dt="2024-01-30T03:50:18.979" v="85714" actId="692"/>
          <ac:cxnSpMkLst>
            <pc:docMk/>
            <pc:sldMk cId="907711509" sldId="1142"/>
            <ac:cxnSpMk id="53" creationId="{A9BB9D1F-0A22-BB20-A8AD-9FB257599D90}"/>
          </ac:cxnSpMkLst>
        </pc:cxnChg>
        <pc:cxnChg chg="mod">
          <ac:chgData name="Palit, Tapti" userId="dec6fbcd-7598-406a-8cbf-504d4a3bac15" providerId="ADAL" clId="{ECD42228-5B96-4A72-B268-C46DF994E6B7}" dt="2024-01-30T03:50:18.979" v="85714" actId="692"/>
          <ac:cxnSpMkLst>
            <pc:docMk/>
            <pc:sldMk cId="907711509" sldId="1142"/>
            <ac:cxnSpMk id="56" creationId="{E68E77D9-99EB-8D86-9A10-D2A275CBC79F}"/>
          </ac:cxnSpMkLst>
        </pc:cxnChg>
        <pc:cxnChg chg="mod">
          <ac:chgData name="Palit, Tapti" userId="dec6fbcd-7598-406a-8cbf-504d4a3bac15" providerId="ADAL" clId="{ECD42228-5B96-4A72-B268-C46DF994E6B7}" dt="2024-01-30T03:50:18.979" v="85714" actId="692"/>
          <ac:cxnSpMkLst>
            <pc:docMk/>
            <pc:sldMk cId="907711509" sldId="1142"/>
            <ac:cxnSpMk id="59" creationId="{C4DCAFE8-DCE6-A23F-1A33-EDD8273B0FDE}"/>
          </ac:cxnSpMkLst>
        </pc:cxnChg>
      </pc:sldChg>
      <pc:sldChg chg="add del">
        <pc:chgData name="Palit, Tapti" userId="dec6fbcd-7598-406a-8cbf-504d4a3bac15" providerId="ADAL" clId="{ECD42228-5B96-4A72-B268-C46DF994E6B7}" dt="2024-01-30T03:26:17.343" v="85405" actId="47"/>
        <pc:sldMkLst>
          <pc:docMk/>
          <pc:sldMk cId="3356817257" sldId="1142"/>
        </pc:sldMkLst>
      </pc:sldChg>
      <pc:sldChg chg="addSp delSp modSp add del mod modClrScheme chgLayout">
        <pc:chgData name="Palit, Tapti" userId="dec6fbcd-7598-406a-8cbf-504d4a3bac15" providerId="ADAL" clId="{ECD42228-5B96-4A72-B268-C46DF994E6B7}" dt="2024-01-30T04:07:15.129" v="86011" actId="47"/>
        <pc:sldMkLst>
          <pc:docMk/>
          <pc:sldMk cId="103623823" sldId="1143"/>
        </pc:sldMkLst>
        <pc:spChg chg="mod ord">
          <ac:chgData name="Palit, Tapti" userId="dec6fbcd-7598-406a-8cbf-504d4a3bac15" providerId="ADAL" clId="{ECD42228-5B96-4A72-B268-C46DF994E6B7}" dt="2024-01-30T03:52:57.322" v="85812" actId="1076"/>
          <ac:spMkLst>
            <pc:docMk/>
            <pc:sldMk cId="103623823" sldId="1143"/>
            <ac:spMk id="3" creationId="{0F8FF57D-D875-4CA5-B98A-04F4C751036F}"/>
          </ac:spMkLst>
        </pc:spChg>
        <pc:spChg chg="mod ord">
          <ac:chgData name="Palit, Tapti" userId="dec6fbcd-7598-406a-8cbf-504d4a3bac15" providerId="ADAL" clId="{ECD42228-5B96-4A72-B268-C46DF994E6B7}" dt="2024-01-30T03:33:45.242" v="85499" actId="700"/>
          <ac:spMkLst>
            <pc:docMk/>
            <pc:sldMk cId="103623823" sldId="1143"/>
            <ac:spMk id="4" creationId="{2DEA5A56-8434-DA40-4D8A-E89B5235768A}"/>
          </ac:spMkLst>
        </pc:spChg>
        <pc:spChg chg="del">
          <ac:chgData name="Palit, Tapti" userId="dec6fbcd-7598-406a-8cbf-504d4a3bac15" providerId="ADAL" clId="{ECD42228-5B96-4A72-B268-C46DF994E6B7}" dt="2024-01-30T03:31:53.664" v="85468" actId="478"/>
          <ac:spMkLst>
            <pc:docMk/>
            <pc:sldMk cId="103623823" sldId="1143"/>
            <ac:spMk id="8" creationId="{5D4A45A8-2B64-A6C9-CC00-ABF9EAA1794F}"/>
          </ac:spMkLst>
        </pc:spChg>
        <pc:spChg chg="mod">
          <ac:chgData name="Palit, Tapti" userId="dec6fbcd-7598-406a-8cbf-504d4a3bac15" providerId="ADAL" clId="{ECD42228-5B96-4A72-B268-C46DF994E6B7}" dt="2024-01-30T03:41:51.407" v="85616" actId="108"/>
          <ac:spMkLst>
            <pc:docMk/>
            <pc:sldMk cId="103623823" sldId="1143"/>
            <ac:spMk id="37" creationId="{ADE16CD4-CB1A-FD04-C8EB-F5DBBF77BF56}"/>
          </ac:spMkLst>
        </pc:spChg>
        <pc:spChg chg="mod">
          <ac:chgData name="Palit, Tapti" userId="dec6fbcd-7598-406a-8cbf-504d4a3bac15" providerId="ADAL" clId="{ECD42228-5B96-4A72-B268-C46DF994E6B7}" dt="2024-01-30T03:41:53.806" v="85617" actId="108"/>
          <ac:spMkLst>
            <pc:docMk/>
            <pc:sldMk cId="103623823" sldId="1143"/>
            <ac:spMk id="38" creationId="{76DE4C37-A1B1-94A1-ACE3-7985E965C3E2}"/>
          </ac:spMkLst>
        </pc:spChg>
        <pc:spChg chg="mod">
          <ac:chgData name="Palit, Tapti" userId="dec6fbcd-7598-406a-8cbf-504d4a3bac15" providerId="ADAL" clId="{ECD42228-5B96-4A72-B268-C46DF994E6B7}" dt="2024-01-30T03:41:55.854" v="85618" actId="108"/>
          <ac:spMkLst>
            <pc:docMk/>
            <pc:sldMk cId="103623823" sldId="1143"/>
            <ac:spMk id="39" creationId="{44CFF3D7-66AF-A230-3B94-8959874BAA11}"/>
          </ac:spMkLst>
        </pc:spChg>
        <pc:spChg chg="mod">
          <ac:chgData name="Palit, Tapti" userId="dec6fbcd-7598-406a-8cbf-504d4a3bac15" providerId="ADAL" clId="{ECD42228-5B96-4A72-B268-C46DF994E6B7}" dt="2024-01-30T03:41:57.702" v="85619" actId="108"/>
          <ac:spMkLst>
            <pc:docMk/>
            <pc:sldMk cId="103623823" sldId="1143"/>
            <ac:spMk id="40" creationId="{FD58BCEA-CBED-CACB-DA51-ACBAA975DD8B}"/>
          </ac:spMkLst>
        </pc:spChg>
        <pc:spChg chg="mod">
          <ac:chgData name="Palit, Tapti" userId="dec6fbcd-7598-406a-8cbf-504d4a3bac15" providerId="ADAL" clId="{ECD42228-5B96-4A72-B268-C46DF994E6B7}" dt="2024-01-30T03:41:40.949" v="85611" actId="108"/>
          <ac:spMkLst>
            <pc:docMk/>
            <pc:sldMk cId="103623823" sldId="1143"/>
            <ac:spMk id="41" creationId="{3E9F6403-905D-32B8-C023-8388B45FFBE9}"/>
          </ac:spMkLst>
        </pc:spChg>
        <pc:spChg chg="mod">
          <ac:chgData name="Palit, Tapti" userId="dec6fbcd-7598-406a-8cbf-504d4a3bac15" providerId="ADAL" clId="{ECD42228-5B96-4A72-B268-C46DF994E6B7}" dt="2024-01-30T03:41:42.981" v="85612" actId="108"/>
          <ac:spMkLst>
            <pc:docMk/>
            <pc:sldMk cId="103623823" sldId="1143"/>
            <ac:spMk id="42" creationId="{939C4C73-EF1D-2E96-3185-7236D796F263}"/>
          </ac:spMkLst>
        </pc:spChg>
        <pc:spChg chg="mod">
          <ac:chgData name="Palit, Tapti" userId="dec6fbcd-7598-406a-8cbf-504d4a3bac15" providerId="ADAL" clId="{ECD42228-5B96-4A72-B268-C46DF994E6B7}" dt="2024-01-30T03:41:44.869" v="85613" actId="108"/>
          <ac:spMkLst>
            <pc:docMk/>
            <pc:sldMk cId="103623823" sldId="1143"/>
            <ac:spMk id="43" creationId="{9C2F7F82-29BD-4B97-5478-1674709F6CCE}"/>
          </ac:spMkLst>
        </pc:spChg>
        <pc:spChg chg="mod">
          <ac:chgData name="Palit, Tapti" userId="dec6fbcd-7598-406a-8cbf-504d4a3bac15" providerId="ADAL" clId="{ECD42228-5B96-4A72-B268-C46DF994E6B7}" dt="2024-01-30T03:41:33.071" v="85608" actId="108"/>
          <ac:spMkLst>
            <pc:docMk/>
            <pc:sldMk cId="103623823" sldId="1143"/>
            <ac:spMk id="44" creationId="{801A420A-374D-14D2-94E5-71119F13390E}"/>
          </ac:spMkLst>
        </pc:spChg>
        <pc:spChg chg="mod">
          <ac:chgData name="Palit, Tapti" userId="dec6fbcd-7598-406a-8cbf-504d4a3bac15" providerId="ADAL" clId="{ECD42228-5B96-4A72-B268-C46DF994E6B7}" dt="2024-01-30T03:41:36.985" v="85609" actId="108"/>
          <ac:spMkLst>
            <pc:docMk/>
            <pc:sldMk cId="103623823" sldId="1143"/>
            <ac:spMk id="45" creationId="{24FF282E-D794-0AD0-B5D8-945519FAF538}"/>
          </ac:spMkLst>
        </pc:spChg>
        <pc:spChg chg="mod">
          <ac:chgData name="Palit, Tapti" userId="dec6fbcd-7598-406a-8cbf-504d4a3bac15" providerId="ADAL" clId="{ECD42228-5B96-4A72-B268-C46DF994E6B7}" dt="2024-01-30T03:41:38.959" v="85610" actId="108"/>
          <ac:spMkLst>
            <pc:docMk/>
            <pc:sldMk cId="103623823" sldId="1143"/>
            <ac:spMk id="48" creationId="{6091DAAD-841A-758D-4955-4E18EBF254C9}"/>
          </ac:spMkLst>
        </pc:spChg>
        <pc:spChg chg="add mod">
          <ac:chgData name="Palit, Tapti" userId="dec6fbcd-7598-406a-8cbf-504d4a3bac15" providerId="ADAL" clId="{ECD42228-5B96-4A72-B268-C46DF994E6B7}" dt="2024-01-30T03:31:54.107" v="85469"/>
          <ac:spMkLst>
            <pc:docMk/>
            <pc:sldMk cId="103623823" sldId="1143"/>
            <ac:spMk id="69" creationId="{B2FD6213-7D49-E385-4822-B74730E83B21}"/>
          </ac:spMkLst>
        </pc:spChg>
        <pc:spChg chg="add mod">
          <ac:chgData name="Palit, Tapti" userId="dec6fbcd-7598-406a-8cbf-504d4a3bac15" providerId="ADAL" clId="{ECD42228-5B96-4A72-B268-C46DF994E6B7}" dt="2024-01-30T03:33:36.329" v="85498" actId="1076"/>
          <ac:spMkLst>
            <pc:docMk/>
            <pc:sldMk cId="103623823" sldId="1143"/>
            <ac:spMk id="90" creationId="{8BC5D0C1-5C4A-849A-95BD-C6F4632F5D97}"/>
          </ac:spMkLst>
        </pc:spChg>
        <pc:spChg chg="add del mod ord">
          <ac:chgData name="Palit, Tapti" userId="dec6fbcd-7598-406a-8cbf-504d4a3bac15" providerId="ADAL" clId="{ECD42228-5B96-4A72-B268-C46DF994E6B7}" dt="2024-01-30T03:52:53.879" v="85810" actId="478"/>
          <ac:spMkLst>
            <pc:docMk/>
            <pc:sldMk cId="103623823" sldId="1143"/>
            <ac:spMk id="91" creationId="{CBB3CC7D-F4D3-1743-6710-11940CB746D0}"/>
          </ac:spMkLst>
        </pc:spChg>
        <pc:spChg chg="add mod ord">
          <ac:chgData name="Palit, Tapti" userId="dec6fbcd-7598-406a-8cbf-504d4a3bac15" providerId="ADAL" clId="{ECD42228-5B96-4A72-B268-C46DF994E6B7}" dt="2024-01-30T03:33:51.354" v="85501" actId="20577"/>
          <ac:spMkLst>
            <pc:docMk/>
            <pc:sldMk cId="103623823" sldId="1143"/>
            <ac:spMk id="92" creationId="{53F9325A-E0ED-BEEF-0BE7-CE0EBCABFF80}"/>
          </ac:spMkLst>
        </pc:spChg>
        <pc:cxnChg chg="mod">
          <ac:chgData name="Palit, Tapti" userId="dec6fbcd-7598-406a-8cbf-504d4a3bac15" providerId="ADAL" clId="{ECD42228-5B96-4A72-B268-C46DF994E6B7}" dt="2024-01-30T03:50:52.907" v="85726" actId="692"/>
          <ac:cxnSpMkLst>
            <pc:docMk/>
            <pc:sldMk cId="103623823" sldId="1143"/>
            <ac:cxnSpMk id="2" creationId="{89BB4E2A-569B-0E7A-B225-9503308B8593}"/>
          </ac:cxnSpMkLst>
        </pc:cxnChg>
        <pc:cxnChg chg="mod">
          <ac:chgData name="Palit, Tapti" userId="dec6fbcd-7598-406a-8cbf-504d4a3bac15" providerId="ADAL" clId="{ECD42228-5B96-4A72-B268-C46DF994E6B7}" dt="2024-01-30T03:52:15.140" v="85787" actId="692"/>
          <ac:cxnSpMkLst>
            <pc:docMk/>
            <pc:sldMk cId="103623823" sldId="1143"/>
            <ac:cxnSpMk id="6" creationId="{0F68FF9F-2532-5C40-4385-DA6EA36886F7}"/>
          </ac:cxnSpMkLst>
        </pc:cxnChg>
        <pc:cxnChg chg="add mod">
          <ac:chgData name="Palit, Tapti" userId="dec6fbcd-7598-406a-8cbf-504d4a3bac15" providerId="ADAL" clId="{ECD42228-5B96-4A72-B268-C46DF994E6B7}" dt="2024-01-30T03:51:50.649" v="85759" actId="692"/>
          <ac:cxnSpMkLst>
            <pc:docMk/>
            <pc:sldMk cId="103623823" sldId="1143"/>
            <ac:cxnSpMk id="9" creationId="{CD3B5F49-2679-52BB-ECD5-7E90A90603E6}"/>
          </ac:cxnSpMkLst>
        </pc:cxnChg>
        <pc:cxnChg chg="add mod">
          <ac:chgData name="Palit, Tapti" userId="dec6fbcd-7598-406a-8cbf-504d4a3bac15" providerId="ADAL" clId="{ECD42228-5B96-4A72-B268-C46DF994E6B7}" dt="2024-01-30T03:51:54.739" v="85766" actId="692"/>
          <ac:cxnSpMkLst>
            <pc:docMk/>
            <pc:sldMk cId="103623823" sldId="1143"/>
            <ac:cxnSpMk id="10" creationId="{46544D02-E2D1-D321-B512-03DADFA5BB76}"/>
          </ac:cxnSpMkLst>
        </pc:cxnChg>
        <pc:cxnChg chg="add mod">
          <ac:chgData name="Palit, Tapti" userId="dec6fbcd-7598-406a-8cbf-504d4a3bac15" providerId="ADAL" clId="{ECD42228-5B96-4A72-B268-C46DF994E6B7}" dt="2024-01-30T03:51:13.009" v="85733" actId="692"/>
          <ac:cxnSpMkLst>
            <pc:docMk/>
            <pc:sldMk cId="103623823" sldId="1143"/>
            <ac:cxnSpMk id="13" creationId="{1539655B-2D4E-88AD-63D7-8FB4EEA7067F}"/>
          </ac:cxnSpMkLst>
        </pc:cxnChg>
        <pc:cxnChg chg="add mod">
          <ac:chgData name="Palit, Tapti" userId="dec6fbcd-7598-406a-8cbf-504d4a3bac15" providerId="ADAL" clId="{ECD42228-5B96-4A72-B268-C46DF994E6B7}" dt="2024-01-30T03:52:31.299" v="85801" actId="692"/>
          <ac:cxnSpMkLst>
            <pc:docMk/>
            <pc:sldMk cId="103623823" sldId="1143"/>
            <ac:cxnSpMk id="14" creationId="{E28A4E11-C6B8-50E0-E7DE-2BC6DAF95049}"/>
          </ac:cxnSpMkLst>
        </pc:cxnChg>
        <pc:cxnChg chg="add mod">
          <ac:chgData name="Palit, Tapti" userId="dec6fbcd-7598-406a-8cbf-504d4a3bac15" providerId="ADAL" clId="{ECD42228-5B96-4A72-B268-C46DF994E6B7}" dt="2024-01-30T03:52:20.379" v="85794" actId="692"/>
          <ac:cxnSpMkLst>
            <pc:docMk/>
            <pc:sldMk cId="103623823" sldId="1143"/>
            <ac:cxnSpMk id="18" creationId="{ADBB40BA-FB16-30AF-0F10-F17F1467B5D5}"/>
          </ac:cxnSpMkLst>
        </pc:cxnChg>
        <pc:cxnChg chg="add mod">
          <ac:chgData name="Palit, Tapti" userId="dec6fbcd-7598-406a-8cbf-504d4a3bac15" providerId="ADAL" clId="{ECD42228-5B96-4A72-B268-C46DF994E6B7}" dt="2024-01-30T03:51:23.229" v="85741" actId="692"/>
          <ac:cxnSpMkLst>
            <pc:docMk/>
            <pc:sldMk cId="103623823" sldId="1143"/>
            <ac:cxnSpMk id="33" creationId="{D16613EF-2687-D3EC-FD19-77FF84CB2689}"/>
          </ac:cxnSpMkLst>
        </pc:cxnChg>
        <pc:cxnChg chg="add mod">
          <ac:chgData name="Palit, Tapti" userId="dec6fbcd-7598-406a-8cbf-504d4a3bac15" providerId="ADAL" clId="{ECD42228-5B96-4A72-B268-C46DF994E6B7}" dt="2024-01-30T03:51:13.009" v="85733" actId="692"/>
          <ac:cxnSpMkLst>
            <pc:docMk/>
            <pc:sldMk cId="103623823" sldId="1143"/>
            <ac:cxnSpMk id="36" creationId="{9720D05D-AF7F-2DF6-DFBD-B46F391DFF14}"/>
          </ac:cxnSpMkLst>
        </pc:cxnChg>
        <pc:cxnChg chg="mod">
          <ac:chgData name="Palit, Tapti" userId="dec6fbcd-7598-406a-8cbf-504d4a3bac15" providerId="ADAL" clId="{ECD42228-5B96-4A72-B268-C46DF994E6B7}" dt="2024-01-30T03:50:52.907" v="85726" actId="692"/>
          <ac:cxnSpMkLst>
            <pc:docMk/>
            <pc:sldMk cId="103623823" sldId="1143"/>
            <ac:cxnSpMk id="46" creationId="{611E7F4A-E0C0-1418-008E-7610C6600A70}"/>
          </ac:cxnSpMkLst>
        </pc:cxnChg>
        <pc:cxnChg chg="mod">
          <ac:chgData name="Palit, Tapti" userId="dec6fbcd-7598-406a-8cbf-504d4a3bac15" providerId="ADAL" clId="{ECD42228-5B96-4A72-B268-C46DF994E6B7}" dt="2024-01-30T03:50:52.907" v="85726" actId="692"/>
          <ac:cxnSpMkLst>
            <pc:docMk/>
            <pc:sldMk cId="103623823" sldId="1143"/>
            <ac:cxnSpMk id="50" creationId="{82371F7E-94E0-B5C8-85BF-07D5104E7308}"/>
          </ac:cxnSpMkLst>
        </pc:cxnChg>
        <pc:cxnChg chg="mod">
          <ac:chgData name="Palit, Tapti" userId="dec6fbcd-7598-406a-8cbf-504d4a3bac15" providerId="ADAL" clId="{ECD42228-5B96-4A72-B268-C46DF994E6B7}" dt="2024-01-30T03:50:52.907" v="85726" actId="692"/>
          <ac:cxnSpMkLst>
            <pc:docMk/>
            <pc:sldMk cId="103623823" sldId="1143"/>
            <ac:cxnSpMk id="53" creationId="{A9BB9D1F-0A22-BB20-A8AD-9FB257599D90}"/>
          </ac:cxnSpMkLst>
        </pc:cxnChg>
        <pc:cxnChg chg="add mod">
          <ac:chgData name="Palit, Tapti" userId="dec6fbcd-7598-406a-8cbf-504d4a3bac15" providerId="ADAL" clId="{ECD42228-5B96-4A72-B268-C46DF994E6B7}" dt="2024-01-30T03:51:13.009" v="85733" actId="692"/>
          <ac:cxnSpMkLst>
            <pc:docMk/>
            <pc:sldMk cId="103623823" sldId="1143"/>
            <ac:cxnSpMk id="54" creationId="{6C80A097-8EFB-E8F9-85C0-5CF25F673899}"/>
          </ac:cxnSpMkLst>
        </pc:cxnChg>
        <pc:cxnChg chg="mod">
          <ac:chgData name="Palit, Tapti" userId="dec6fbcd-7598-406a-8cbf-504d4a3bac15" providerId="ADAL" clId="{ECD42228-5B96-4A72-B268-C46DF994E6B7}" dt="2024-01-30T03:50:52.907" v="85726" actId="692"/>
          <ac:cxnSpMkLst>
            <pc:docMk/>
            <pc:sldMk cId="103623823" sldId="1143"/>
            <ac:cxnSpMk id="56" creationId="{E68E77D9-99EB-8D86-9A10-D2A275CBC79F}"/>
          </ac:cxnSpMkLst>
        </pc:cxnChg>
        <pc:cxnChg chg="add mod">
          <ac:chgData name="Palit, Tapti" userId="dec6fbcd-7598-406a-8cbf-504d4a3bac15" providerId="ADAL" clId="{ECD42228-5B96-4A72-B268-C46DF994E6B7}" dt="2024-01-30T03:31:07.057" v="85459" actId="14100"/>
          <ac:cxnSpMkLst>
            <pc:docMk/>
            <pc:sldMk cId="103623823" sldId="1143"/>
            <ac:cxnSpMk id="58" creationId="{813C73B9-A2BC-5A46-DC4B-3067173B0626}"/>
          </ac:cxnSpMkLst>
        </pc:cxnChg>
        <pc:cxnChg chg="mod">
          <ac:chgData name="Palit, Tapti" userId="dec6fbcd-7598-406a-8cbf-504d4a3bac15" providerId="ADAL" clId="{ECD42228-5B96-4A72-B268-C46DF994E6B7}" dt="2024-01-30T03:50:52.907" v="85726" actId="692"/>
          <ac:cxnSpMkLst>
            <pc:docMk/>
            <pc:sldMk cId="103623823" sldId="1143"/>
            <ac:cxnSpMk id="59" creationId="{C4DCAFE8-DCE6-A23F-1A33-EDD8273B0FDE}"/>
          </ac:cxnSpMkLst>
        </pc:cxnChg>
        <pc:cxnChg chg="add mod">
          <ac:chgData name="Palit, Tapti" userId="dec6fbcd-7598-406a-8cbf-504d4a3bac15" providerId="ADAL" clId="{ECD42228-5B96-4A72-B268-C46DF994E6B7}" dt="2024-01-30T03:51:13.009" v="85733" actId="692"/>
          <ac:cxnSpMkLst>
            <pc:docMk/>
            <pc:sldMk cId="103623823" sldId="1143"/>
            <ac:cxnSpMk id="62" creationId="{8510581A-CD2B-B206-A218-B1585E50083E}"/>
          </ac:cxnSpMkLst>
        </pc:cxnChg>
        <pc:cxnChg chg="add mod">
          <ac:chgData name="Palit, Tapti" userId="dec6fbcd-7598-406a-8cbf-504d4a3bac15" providerId="ADAL" clId="{ECD42228-5B96-4A72-B268-C46DF994E6B7}" dt="2024-01-30T03:51:13.009" v="85733" actId="692"/>
          <ac:cxnSpMkLst>
            <pc:docMk/>
            <pc:sldMk cId="103623823" sldId="1143"/>
            <ac:cxnSpMk id="65" creationId="{89559847-4675-3A4D-A974-874C80A86BDB}"/>
          </ac:cxnSpMkLst>
        </pc:cxnChg>
        <pc:cxnChg chg="add mod">
          <ac:chgData name="Palit, Tapti" userId="dec6fbcd-7598-406a-8cbf-504d4a3bac15" providerId="ADAL" clId="{ECD42228-5B96-4A72-B268-C46DF994E6B7}" dt="2024-01-30T03:51:13.009" v="85733" actId="692"/>
          <ac:cxnSpMkLst>
            <pc:docMk/>
            <pc:sldMk cId="103623823" sldId="1143"/>
            <ac:cxnSpMk id="70" creationId="{C0E277F5-C650-C0B1-A4D2-433927549C65}"/>
          </ac:cxnSpMkLst>
        </pc:cxnChg>
        <pc:cxnChg chg="add mod">
          <ac:chgData name="Palit, Tapti" userId="dec6fbcd-7598-406a-8cbf-504d4a3bac15" providerId="ADAL" clId="{ECD42228-5B96-4A72-B268-C46DF994E6B7}" dt="2024-01-30T03:51:38.579" v="85745" actId="692"/>
          <ac:cxnSpMkLst>
            <pc:docMk/>
            <pc:sldMk cId="103623823" sldId="1143"/>
            <ac:cxnSpMk id="74" creationId="{82A1A652-1DA8-A69A-31CA-3BDDE0029AEB}"/>
          </ac:cxnSpMkLst>
        </pc:cxnChg>
        <pc:cxnChg chg="add del mod">
          <ac:chgData name="Palit, Tapti" userId="dec6fbcd-7598-406a-8cbf-504d4a3bac15" providerId="ADAL" clId="{ECD42228-5B96-4A72-B268-C46DF994E6B7}" dt="2024-01-30T03:52:07.241" v="85780" actId="692"/>
          <ac:cxnSpMkLst>
            <pc:docMk/>
            <pc:sldMk cId="103623823" sldId="1143"/>
            <ac:cxnSpMk id="78" creationId="{5D2B217E-07E6-E883-6B84-93543CC0A508}"/>
          </ac:cxnSpMkLst>
        </pc:cxnChg>
        <pc:cxnChg chg="add mod">
          <ac:chgData name="Palit, Tapti" userId="dec6fbcd-7598-406a-8cbf-504d4a3bac15" providerId="ADAL" clId="{ECD42228-5B96-4A72-B268-C46DF994E6B7}" dt="2024-01-30T03:52:37.159" v="85808" actId="692"/>
          <ac:cxnSpMkLst>
            <pc:docMk/>
            <pc:sldMk cId="103623823" sldId="1143"/>
            <ac:cxnSpMk id="81" creationId="{92CFF3EE-32FB-7DF7-C94B-377A408BF34E}"/>
          </ac:cxnSpMkLst>
        </pc:cxnChg>
        <pc:cxnChg chg="add mod">
          <ac:chgData name="Palit, Tapti" userId="dec6fbcd-7598-406a-8cbf-504d4a3bac15" providerId="ADAL" clId="{ECD42228-5B96-4A72-B268-C46DF994E6B7}" dt="2024-01-30T03:51:45.769" v="85752" actId="692"/>
          <ac:cxnSpMkLst>
            <pc:docMk/>
            <pc:sldMk cId="103623823" sldId="1143"/>
            <ac:cxnSpMk id="84" creationId="{51A92FDC-838C-5F58-DDA9-5C68F6A601D5}"/>
          </ac:cxnSpMkLst>
        </pc:cxnChg>
        <pc:cxnChg chg="add mod">
          <ac:chgData name="Palit, Tapti" userId="dec6fbcd-7598-406a-8cbf-504d4a3bac15" providerId="ADAL" clId="{ECD42228-5B96-4A72-B268-C46DF994E6B7}" dt="2024-01-30T03:52:02.789" v="85773" actId="692"/>
          <ac:cxnSpMkLst>
            <pc:docMk/>
            <pc:sldMk cId="103623823" sldId="1143"/>
            <ac:cxnSpMk id="87" creationId="{DC12ACA4-838A-215C-1BB3-C4F836023765}"/>
          </ac:cxnSpMkLst>
        </pc:cxnChg>
      </pc:sldChg>
      <pc:sldChg chg="add del">
        <pc:chgData name="Palit, Tapti" userId="dec6fbcd-7598-406a-8cbf-504d4a3bac15" providerId="ADAL" clId="{ECD42228-5B96-4A72-B268-C46DF994E6B7}" dt="2024-01-30T03:33:56.733" v="85502" actId="47"/>
        <pc:sldMkLst>
          <pc:docMk/>
          <pc:sldMk cId="468780525" sldId="1144"/>
        </pc:sldMkLst>
      </pc:sldChg>
      <pc:sldChg chg="add del">
        <pc:chgData name="Palit, Tapti" userId="dec6fbcd-7598-406a-8cbf-504d4a3bac15" providerId="ADAL" clId="{ECD42228-5B96-4A72-B268-C46DF994E6B7}" dt="2024-01-30T03:35:21.543" v="85513" actId="47"/>
        <pc:sldMkLst>
          <pc:docMk/>
          <pc:sldMk cId="4235300955" sldId="1144"/>
        </pc:sldMkLst>
      </pc:sldChg>
      <pc:sldChg chg="addSp delSp modSp add del mod">
        <pc:chgData name="Palit, Tapti" userId="dec6fbcd-7598-406a-8cbf-504d4a3bac15" providerId="ADAL" clId="{ECD42228-5B96-4A72-B268-C46DF994E6B7}" dt="2024-01-30T04:07:15.129" v="86011" actId="47"/>
        <pc:sldMkLst>
          <pc:docMk/>
          <pc:sldMk cId="147115937" sldId="1145"/>
        </pc:sldMkLst>
        <pc:spChg chg="mod">
          <ac:chgData name="Palit, Tapti" userId="dec6fbcd-7598-406a-8cbf-504d4a3bac15" providerId="ADAL" clId="{ECD42228-5B96-4A72-B268-C46DF994E6B7}" dt="2024-01-30T03:34:22.069" v="85505"/>
          <ac:spMkLst>
            <pc:docMk/>
            <pc:sldMk cId="147115937" sldId="1145"/>
            <ac:spMk id="3" creationId="{0F8FF57D-D875-4CA5-B98A-04F4C751036F}"/>
          </ac:spMkLst>
        </pc:spChg>
        <pc:spChg chg="add mod">
          <ac:chgData name="Palit, Tapti" userId="dec6fbcd-7598-406a-8cbf-504d4a3bac15" providerId="ADAL" clId="{ECD42228-5B96-4A72-B268-C46DF994E6B7}" dt="2024-01-30T03:34:27.397" v="85506"/>
          <ac:spMkLst>
            <pc:docMk/>
            <pc:sldMk cId="147115937" sldId="1145"/>
            <ac:spMk id="8" creationId="{8002B636-22BC-2C4D-F6EC-73AB5F736E36}"/>
          </ac:spMkLst>
        </pc:spChg>
        <pc:spChg chg="add del mod">
          <ac:chgData name="Palit, Tapti" userId="dec6fbcd-7598-406a-8cbf-504d4a3bac15" providerId="ADAL" clId="{ECD42228-5B96-4A72-B268-C46DF994E6B7}" dt="2024-01-30T03:52:49.639" v="85809" actId="478"/>
          <ac:spMkLst>
            <pc:docMk/>
            <pc:sldMk cId="147115937" sldId="1145"/>
            <ac:spMk id="12" creationId="{048B17C9-FEB6-2A84-AE1A-1A172D8CF3F8}"/>
          </ac:spMkLst>
        </pc:spChg>
        <pc:spChg chg="add mod">
          <ac:chgData name="Palit, Tapti" userId="dec6fbcd-7598-406a-8cbf-504d4a3bac15" providerId="ADAL" clId="{ECD42228-5B96-4A72-B268-C46DF994E6B7}" dt="2024-01-30T03:35:07.207" v="85511"/>
          <ac:spMkLst>
            <pc:docMk/>
            <pc:sldMk cId="147115937" sldId="1145"/>
            <ac:spMk id="16" creationId="{D78D4F51-1A5A-AAF8-395E-A8C7D279E84C}"/>
          </ac:spMkLst>
        </pc:spChg>
        <pc:spChg chg="add mod">
          <ac:chgData name="Palit, Tapti" userId="dec6fbcd-7598-406a-8cbf-504d4a3bac15" providerId="ADAL" clId="{ECD42228-5B96-4A72-B268-C46DF994E6B7}" dt="2024-01-30T03:53:05.829" v="85813"/>
          <ac:spMkLst>
            <pc:docMk/>
            <pc:sldMk cId="147115937" sldId="1145"/>
            <ac:spMk id="17" creationId="{D2F52A2C-1E6E-0711-7F20-1F203C13FE6F}"/>
          </ac:spMkLst>
        </pc:spChg>
        <pc:spChg chg="add mod">
          <ac:chgData name="Palit, Tapti" userId="dec6fbcd-7598-406a-8cbf-504d4a3bac15" providerId="ADAL" clId="{ECD42228-5B96-4A72-B268-C46DF994E6B7}" dt="2024-01-30T03:53:05.829" v="85813"/>
          <ac:spMkLst>
            <pc:docMk/>
            <pc:sldMk cId="147115937" sldId="1145"/>
            <ac:spMk id="19" creationId="{C6F9E3C1-2ED0-09DF-D933-889861657C11}"/>
          </ac:spMkLst>
        </pc:spChg>
        <pc:spChg chg="add mod">
          <ac:chgData name="Palit, Tapti" userId="dec6fbcd-7598-406a-8cbf-504d4a3bac15" providerId="ADAL" clId="{ECD42228-5B96-4A72-B268-C46DF994E6B7}" dt="2024-01-30T03:53:05.829" v="85813"/>
          <ac:spMkLst>
            <pc:docMk/>
            <pc:sldMk cId="147115937" sldId="1145"/>
            <ac:spMk id="20" creationId="{5B8506E2-E7B1-22D9-01BD-A4B6E26A6EB8}"/>
          </ac:spMkLst>
        </pc:spChg>
        <pc:spChg chg="add mod">
          <ac:chgData name="Palit, Tapti" userId="dec6fbcd-7598-406a-8cbf-504d4a3bac15" providerId="ADAL" clId="{ECD42228-5B96-4A72-B268-C46DF994E6B7}" dt="2024-01-30T03:53:05.829" v="85813"/>
          <ac:spMkLst>
            <pc:docMk/>
            <pc:sldMk cId="147115937" sldId="1145"/>
            <ac:spMk id="21" creationId="{32324A7F-7D86-45FA-0E0A-CD98E857BBA2}"/>
          </ac:spMkLst>
        </pc:spChg>
        <pc:spChg chg="add mod">
          <ac:chgData name="Palit, Tapti" userId="dec6fbcd-7598-406a-8cbf-504d4a3bac15" providerId="ADAL" clId="{ECD42228-5B96-4A72-B268-C46DF994E6B7}" dt="2024-01-30T03:53:05.829" v="85813"/>
          <ac:spMkLst>
            <pc:docMk/>
            <pc:sldMk cId="147115937" sldId="1145"/>
            <ac:spMk id="22" creationId="{AE5CBAD8-07D9-8521-36E5-7A7F85795A23}"/>
          </ac:spMkLst>
        </pc:spChg>
        <pc:spChg chg="add mod">
          <ac:chgData name="Palit, Tapti" userId="dec6fbcd-7598-406a-8cbf-504d4a3bac15" providerId="ADAL" clId="{ECD42228-5B96-4A72-B268-C46DF994E6B7}" dt="2024-01-30T03:53:05.829" v="85813"/>
          <ac:spMkLst>
            <pc:docMk/>
            <pc:sldMk cId="147115937" sldId="1145"/>
            <ac:spMk id="23" creationId="{D96C49D8-C18E-B8C3-4E53-CCE0655FC25A}"/>
          </ac:spMkLst>
        </pc:spChg>
        <pc:spChg chg="add mod">
          <ac:chgData name="Palit, Tapti" userId="dec6fbcd-7598-406a-8cbf-504d4a3bac15" providerId="ADAL" clId="{ECD42228-5B96-4A72-B268-C46DF994E6B7}" dt="2024-01-30T03:53:05.829" v="85813"/>
          <ac:spMkLst>
            <pc:docMk/>
            <pc:sldMk cId="147115937" sldId="1145"/>
            <ac:spMk id="24" creationId="{FFF596D7-C3D4-1F64-3527-875183744586}"/>
          </ac:spMkLst>
        </pc:spChg>
        <pc:spChg chg="add mod">
          <ac:chgData name="Palit, Tapti" userId="dec6fbcd-7598-406a-8cbf-504d4a3bac15" providerId="ADAL" clId="{ECD42228-5B96-4A72-B268-C46DF994E6B7}" dt="2024-01-30T03:53:05.829" v="85813"/>
          <ac:spMkLst>
            <pc:docMk/>
            <pc:sldMk cId="147115937" sldId="1145"/>
            <ac:spMk id="25" creationId="{21594348-671A-8009-0A0C-3BCA218E5E88}"/>
          </ac:spMkLst>
        </pc:spChg>
        <pc:spChg chg="add mod">
          <ac:chgData name="Palit, Tapti" userId="dec6fbcd-7598-406a-8cbf-504d4a3bac15" providerId="ADAL" clId="{ECD42228-5B96-4A72-B268-C46DF994E6B7}" dt="2024-01-30T03:53:05.829" v="85813"/>
          <ac:spMkLst>
            <pc:docMk/>
            <pc:sldMk cId="147115937" sldId="1145"/>
            <ac:spMk id="26" creationId="{378FF406-4278-F8D2-0B75-76959C280E84}"/>
          </ac:spMkLst>
        </pc:spChg>
        <pc:spChg chg="add mod">
          <ac:chgData name="Palit, Tapti" userId="dec6fbcd-7598-406a-8cbf-504d4a3bac15" providerId="ADAL" clId="{ECD42228-5B96-4A72-B268-C46DF994E6B7}" dt="2024-01-30T03:53:05.829" v="85813"/>
          <ac:spMkLst>
            <pc:docMk/>
            <pc:sldMk cId="147115937" sldId="1145"/>
            <ac:spMk id="29" creationId="{853DC834-61FF-26B0-026E-DE0810C28CDC}"/>
          </ac:spMkLst>
        </pc:spChg>
        <pc:spChg chg="add mod">
          <ac:chgData name="Palit, Tapti" userId="dec6fbcd-7598-406a-8cbf-504d4a3bac15" providerId="ADAL" clId="{ECD42228-5B96-4A72-B268-C46DF994E6B7}" dt="2024-01-30T03:53:05.829" v="85813"/>
          <ac:spMkLst>
            <pc:docMk/>
            <pc:sldMk cId="147115937" sldId="1145"/>
            <ac:spMk id="30" creationId="{9087AC08-3FCD-0B27-39DB-DC5ABF56C594}"/>
          </ac:spMkLst>
        </pc:spChg>
        <pc:spChg chg="del mod">
          <ac:chgData name="Palit, Tapti" userId="dec6fbcd-7598-406a-8cbf-504d4a3bac15" providerId="ADAL" clId="{ECD42228-5B96-4A72-B268-C46DF994E6B7}" dt="2024-01-30T03:52:49.639" v="85809" actId="478"/>
          <ac:spMkLst>
            <pc:docMk/>
            <pc:sldMk cId="147115937" sldId="1145"/>
            <ac:spMk id="37" creationId="{ADE16CD4-CB1A-FD04-C8EB-F5DBBF77BF56}"/>
          </ac:spMkLst>
        </pc:spChg>
        <pc:spChg chg="del mod">
          <ac:chgData name="Palit, Tapti" userId="dec6fbcd-7598-406a-8cbf-504d4a3bac15" providerId="ADAL" clId="{ECD42228-5B96-4A72-B268-C46DF994E6B7}" dt="2024-01-30T03:52:49.639" v="85809" actId="478"/>
          <ac:spMkLst>
            <pc:docMk/>
            <pc:sldMk cId="147115937" sldId="1145"/>
            <ac:spMk id="38" creationId="{76DE4C37-A1B1-94A1-ACE3-7985E965C3E2}"/>
          </ac:spMkLst>
        </pc:spChg>
        <pc:spChg chg="del mod">
          <ac:chgData name="Palit, Tapti" userId="dec6fbcd-7598-406a-8cbf-504d4a3bac15" providerId="ADAL" clId="{ECD42228-5B96-4A72-B268-C46DF994E6B7}" dt="2024-01-30T03:52:49.639" v="85809" actId="478"/>
          <ac:spMkLst>
            <pc:docMk/>
            <pc:sldMk cId="147115937" sldId="1145"/>
            <ac:spMk id="39" creationId="{44CFF3D7-66AF-A230-3B94-8959874BAA11}"/>
          </ac:spMkLst>
        </pc:spChg>
        <pc:spChg chg="del mod">
          <ac:chgData name="Palit, Tapti" userId="dec6fbcd-7598-406a-8cbf-504d4a3bac15" providerId="ADAL" clId="{ECD42228-5B96-4A72-B268-C46DF994E6B7}" dt="2024-01-30T03:52:49.639" v="85809" actId="478"/>
          <ac:spMkLst>
            <pc:docMk/>
            <pc:sldMk cId="147115937" sldId="1145"/>
            <ac:spMk id="40" creationId="{FD58BCEA-CBED-CACB-DA51-ACBAA975DD8B}"/>
          </ac:spMkLst>
        </pc:spChg>
        <pc:spChg chg="del mod">
          <ac:chgData name="Palit, Tapti" userId="dec6fbcd-7598-406a-8cbf-504d4a3bac15" providerId="ADAL" clId="{ECD42228-5B96-4A72-B268-C46DF994E6B7}" dt="2024-01-30T03:52:49.639" v="85809" actId="478"/>
          <ac:spMkLst>
            <pc:docMk/>
            <pc:sldMk cId="147115937" sldId="1145"/>
            <ac:spMk id="41" creationId="{3E9F6403-905D-32B8-C023-8388B45FFBE9}"/>
          </ac:spMkLst>
        </pc:spChg>
        <pc:spChg chg="del mod">
          <ac:chgData name="Palit, Tapti" userId="dec6fbcd-7598-406a-8cbf-504d4a3bac15" providerId="ADAL" clId="{ECD42228-5B96-4A72-B268-C46DF994E6B7}" dt="2024-01-30T03:52:49.639" v="85809" actId="478"/>
          <ac:spMkLst>
            <pc:docMk/>
            <pc:sldMk cId="147115937" sldId="1145"/>
            <ac:spMk id="42" creationId="{939C4C73-EF1D-2E96-3185-7236D796F263}"/>
          </ac:spMkLst>
        </pc:spChg>
        <pc:spChg chg="del mod">
          <ac:chgData name="Palit, Tapti" userId="dec6fbcd-7598-406a-8cbf-504d4a3bac15" providerId="ADAL" clId="{ECD42228-5B96-4A72-B268-C46DF994E6B7}" dt="2024-01-30T03:52:49.639" v="85809" actId="478"/>
          <ac:spMkLst>
            <pc:docMk/>
            <pc:sldMk cId="147115937" sldId="1145"/>
            <ac:spMk id="43" creationId="{9C2F7F82-29BD-4B97-5478-1674709F6CCE}"/>
          </ac:spMkLst>
        </pc:spChg>
        <pc:spChg chg="del mod">
          <ac:chgData name="Palit, Tapti" userId="dec6fbcd-7598-406a-8cbf-504d4a3bac15" providerId="ADAL" clId="{ECD42228-5B96-4A72-B268-C46DF994E6B7}" dt="2024-01-30T03:52:49.639" v="85809" actId="478"/>
          <ac:spMkLst>
            <pc:docMk/>
            <pc:sldMk cId="147115937" sldId="1145"/>
            <ac:spMk id="44" creationId="{801A420A-374D-14D2-94E5-71119F13390E}"/>
          </ac:spMkLst>
        </pc:spChg>
        <pc:spChg chg="del mod">
          <ac:chgData name="Palit, Tapti" userId="dec6fbcd-7598-406a-8cbf-504d4a3bac15" providerId="ADAL" clId="{ECD42228-5B96-4A72-B268-C46DF994E6B7}" dt="2024-01-30T03:52:49.639" v="85809" actId="478"/>
          <ac:spMkLst>
            <pc:docMk/>
            <pc:sldMk cId="147115937" sldId="1145"/>
            <ac:spMk id="45" creationId="{24FF282E-D794-0AD0-B5D8-945519FAF538}"/>
          </ac:spMkLst>
        </pc:spChg>
        <pc:spChg chg="del mod">
          <ac:chgData name="Palit, Tapti" userId="dec6fbcd-7598-406a-8cbf-504d4a3bac15" providerId="ADAL" clId="{ECD42228-5B96-4A72-B268-C46DF994E6B7}" dt="2024-01-30T03:52:49.639" v="85809" actId="478"/>
          <ac:spMkLst>
            <pc:docMk/>
            <pc:sldMk cId="147115937" sldId="1145"/>
            <ac:spMk id="48" creationId="{6091DAAD-841A-758D-4955-4E18EBF254C9}"/>
          </ac:spMkLst>
        </pc:spChg>
        <pc:spChg chg="del">
          <ac:chgData name="Palit, Tapti" userId="dec6fbcd-7598-406a-8cbf-504d4a3bac15" providerId="ADAL" clId="{ECD42228-5B96-4A72-B268-C46DF994E6B7}" dt="2024-01-30T03:52:49.639" v="85809" actId="478"/>
          <ac:spMkLst>
            <pc:docMk/>
            <pc:sldMk cId="147115937" sldId="1145"/>
            <ac:spMk id="49" creationId="{165721CF-08C2-9DC5-2040-D306946CA22F}"/>
          </ac:spMkLst>
        </pc:spChg>
        <pc:spChg chg="del">
          <ac:chgData name="Palit, Tapti" userId="dec6fbcd-7598-406a-8cbf-504d4a3bac15" providerId="ADAL" clId="{ECD42228-5B96-4A72-B268-C46DF994E6B7}" dt="2024-01-30T03:52:49.639" v="85809" actId="478"/>
          <ac:spMkLst>
            <pc:docMk/>
            <pc:sldMk cId="147115937" sldId="1145"/>
            <ac:spMk id="69" creationId="{B2FD6213-7D49-E385-4822-B74730E83B21}"/>
          </ac:spMkLst>
        </pc:spChg>
        <pc:spChg chg="add mod">
          <ac:chgData name="Palit, Tapti" userId="dec6fbcd-7598-406a-8cbf-504d4a3bac15" providerId="ADAL" clId="{ECD42228-5B96-4A72-B268-C46DF994E6B7}" dt="2024-01-30T03:53:05.829" v="85813"/>
          <ac:spMkLst>
            <pc:docMk/>
            <pc:sldMk cId="147115937" sldId="1145"/>
            <ac:spMk id="71" creationId="{39B71D12-21FF-B3BB-405C-A29586AFD4E8}"/>
          </ac:spMkLst>
        </pc:spChg>
        <pc:spChg chg="add mod">
          <ac:chgData name="Palit, Tapti" userId="dec6fbcd-7598-406a-8cbf-504d4a3bac15" providerId="ADAL" clId="{ECD42228-5B96-4A72-B268-C46DF994E6B7}" dt="2024-01-30T03:53:05.829" v="85813"/>
          <ac:spMkLst>
            <pc:docMk/>
            <pc:sldMk cId="147115937" sldId="1145"/>
            <ac:spMk id="80" creationId="{AE52F0A1-1FCA-0182-FE04-F6FFB327B020}"/>
          </ac:spMkLst>
        </pc:spChg>
        <pc:spChg chg="del">
          <ac:chgData name="Palit, Tapti" userId="dec6fbcd-7598-406a-8cbf-504d4a3bac15" providerId="ADAL" clId="{ECD42228-5B96-4A72-B268-C46DF994E6B7}" dt="2024-01-30T03:52:49.639" v="85809" actId="478"/>
          <ac:spMkLst>
            <pc:docMk/>
            <pc:sldMk cId="147115937" sldId="1145"/>
            <ac:spMk id="90" creationId="{8BC5D0C1-5C4A-849A-95BD-C6F4632F5D97}"/>
          </ac:spMkLst>
        </pc:spChg>
        <pc:spChg chg="del">
          <ac:chgData name="Palit, Tapti" userId="dec6fbcd-7598-406a-8cbf-504d4a3bac15" providerId="ADAL" clId="{ECD42228-5B96-4A72-B268-C46DF994E6B7}" dt="2024-01-30T03:35:11.485" v="85512" actId="478"/>
          <ac:spMkLst>
            <pc:docMk/>
            <pc:sldMk cId="147115937" sldId="1145"/>
            <ac:spMk id="91" creationId="{CBB3CC7D-F4D3-1743-6710-11940CB746D0}"/>
          </ac:spMkLst>
        </pc:spChg>
        <pc:spChg chg="mod">
          <ac:chgData name="Palit, Tapti" userId="dec6fbcd-7598-406a-8cbf-504d4a3bac15" providerId="ADAL" clId="{ECD42228-5B96-4A72-B268-C46DF994E6B7}" dt="2024-01-30T03:34:58.493" v="85510"/>
          <ac:spMkLst>
            <pc:docMk/>
            <pc:sldMk cId="147115937" sldId="1145"/>
            <ac:spMk id="92" creationId="{53F9325A-E0ED-BEEF-0BE7-CE0EBCABFF80}"/>
          </ac:spMkLst>
        </pc:spChg>
        <pc:cxnChg chg="del mod">
          <ac:chgData name="Palit, Tapti" userId="dec6fbcd-7598-406a-8cbf-504d4a3bac15" providerId="ADAL" clId="{ECD42228-5B96-4A72-B268-C46DF994E6B7}" dt="2024-01-30T03:52:49.639" v="85809" actId="478"/>
          <ac:cxnSpMkLst>
            <pc:docMk/>
            <pc:sldMk cId="147115937" sldId="1145"/>
            <ac:cxnSpMk id="2" creationId="{89BB4E2A-569B-0E7A-B225-9503308B8593}"/>
          </ac:cxnSpMkLst>
        </pc:cxnChg>
        <pc:cxnChg chg="del mod">
          <ac:chgData name="Palit, Tapti" userId="dec6fbcd-7598-406a-8cbf-504d4a3bac15" providerId="ADAL" clId="{ECD42228-5B96-4A72-B268-C46DF994E6B7}" dt="2024-01-30T03:52:49.639" v="85809" actId="478"/>
          <ac:cxnSpMkLst>
            <pc:docMk/>
            <pc:sldMk cId="147115937" sldId="1145"/>
            <ac:cxnSpMk id="6" creationId="{0F68FF9F-2532-5C40-4385-DA6EA36886F7}"/>
          </ac:cxnSpMkLst>
        </pc:cxnChg>
        <pc:cxnChg chg="del mod">
          <ac:chgData name="Palit, Tapti" userId="dec6fbcd-7598-406a-8cbf-504d4a3bac15" providerId="ADAL" clId="{ECD42228-5B96-4A72-B268-C46DF994E6B7}" dt="2024-01-30T03:52:49.639" v="85809" actId="478"/>
          <ac:cxnSpMkLst>
            <pc:docMk/>
            <pc:sldMk cId="147115937" sldId="1145"/>
            <ac:cxnSpMk id="9" creationId="{CD3B5F49-2679-52BB-ECD5-7E90A90603E6}"/>
          </ac:cxnSpMkLst>
        </pc:cxnChg>
        <pc:cxnChg chg="del mod">
          <ac:chgData name="Palit, Tapti" userId="dec6fbcd-7598-406a-8cbf-504d4a3bac15" providerId="ADAL" clId="{ECD42228-5B96-4A72-B268-C46DF994E6B7}" dt="2024-01-30T03:52:49.639" v="85809" actId="478"/>
          <ac:cxnSpMkLst>
            <pc:docMk/>
            <pc:sldMk cId="147115937" sldId="1145"/>
            <ac:cxnSpMk id="10" creationId="{46544D02-E2D1-D321-B512-03DADFA5BB76}"/>
          </ac:cxnSpMkLst>
        </pc:cxnChg>
        <pc:cxnChg chg="add del mod">
          <ac:chgData name="Palit, Tapti" userId="dec6fbcd-7598-406a-8cbf-504d4a3bac15" providerId="ADAL" clId="{ECD42228-5B96-4A72-B268-C46DF994E6B7}" dt="2024-01-30T03:52:49.639" v="85809" actId="478"/>
          <ac:cxnSpMkLst>
            <pc:docMk/>
            <pc:sldMk cId="147115937" sldId="1145"/>
            <ac:cxnSpMk id="11" creationId="{3E4E8930-60AA-3D01-F31A-BF136827152F}"/>
          </ac:cxnSpMkLst>
        </pc:cxnChg>
        <pc:cxnChg chg="del mod">
          <ac:chgData name="Palit, Tapti" userId="dec6fbcd-7598-406a-8cbf-504d4a3bac15" providerId="ADAL" clId="{ECD42228-5B96-4A72-B268-C46DF994E6B7}" dt="2024-01-30T03:52:49.639" v="85809" actId="478"/>
          <ac:cxnSpMkLst>
            <pc:docMk/>
            <pc:sldMk cId="147115937" sldId="1145"/>
            <ac:cxnSpMk id="13" creationId="{1539655B-2D4E-88AD-63D7-8FB4EEA7067F}"/>
          </ac:cxnSpMkLst>
        </pc:cxnChg>
        <pc:cxnChg chg="del mod">
          <ac:chgData name="Palit, Tapti" userId="dec6fbcd-7598-406a-8cbf-504d4a3bac15" providerId="ADAL" clId="{ECD42228-5B96-4A72-B268-C46DF994E6B7}" dt="2024-01-30T03:52:49.639" v="85809" actId="478"/>
          <ac:cxnSpMkLst>
            <pc:docMk/>
            <pc:sldMk cId="147115937" sldId="1145"/>
            <ac:cxnSpMk id="14" creationId="{E28A4E11-C6B8-50E0-E7DE-2BC6DAF95049}"/>
          </ac:cxnSpMkLst>
        </pc:cxnChg>
        <pc:cxnChg chg="del mod">
          <ac:chgData name="Palit, Tapti" userId="dec6fbcd-7598-406a-8cbf-504d4a3bac15" providerId="ADAL" clId="{ECD42228-5B96-4A72-B268-C46DF994E6B7}" dt="2024-01-30T03:52:49.639" v="85809" actId="478"/>
          <ac:cxnSpMkLst>
            <pc:docMk/>
            <pc:sldMk cId="147115937" sldId="1145"/>
            <ac:cxnSpMk id="18" creationId="{ADBB40BA-FB16-30AF-0F10-F17F1467B5D5}"/>
          </ac:cxnSpMkLst>
        </pc:cxnChg>
        <pc:cxnChg chg="add mod">
          <ac:chgData name="Palit, Tapti" userId="dec6fbcd-7598-406a-8cbf-504d4a3bac15" providerId="ADAL" clId="{ECD42228-5B96-4A72-B268-C46DF994E6B7}" dt="2024-01-30T03:53:05.829" v="85813"/>
          <ac:cxnSpMkLst>
            <pc:docMk/>
            <pc:sldMk cId="147115937" sldId="1145"/>
            <ac:cxnSpMk id="27" creationId="{A1B91CFA-9BC2-26F6-32E8-CE43319368D4}"/>
          </ac:cxnSpMkLst>
        </pc:cxnChg>
        <pc:cxnChg chg="add mod">
          <ac:chgData name="Palit, Tapti" userId="dec6fbcd-7598-406a-8cbf-504d4a3bac15" providerId="ADAL" clId="{ECD42228-5B96-4A72-B268-C46DF994E6B7}" dt="2024-01-30T03:53:05.829" v="85813"/>
          <ac:cxnSpMkLst>
            <pc:docMk/>
            <pc:sldMk cId="147115937" sldId="1145"/>
            <ac:cxnSpMk id="28" creationId="{9C4F8D0C-8AF0-F827-FA83-03DACF3D8744}"/>
          </ac:cxnSpMkLst>
        </pc:cxnChg>
        <pc:cxnChg chg="add mod">
          <ac:chgData name="Palit, Tapti" userId="dec6fbcd-7598-406a-8cbf-504d4a3bac15" providerId="ADAL" clId="{ECD42228-5B96-4A72-B268-C46DF994E6B7}" dt="2024-01-30T03:53:05.829" v="85813"/>
          <ac:cxnSpMkLst>
            <pc:docMk/>
            <pc:sldMk cId="147115937" sldId="1145"/>
            <ac:cxnSpMk id="31" creationId="{F00C5070-2449-EB44-6BE9-7116A8EF364D}"/>
          </ac:cxnSpMkLst>
        </pc:cxnChg>
        <pc:cxnChg chg="add mod">
          <ac:chgData name="Palit, Tapti" userId="dec6fbcd-7598-406a-8cbf-504d4a3bac15" providerId="ADAL" clId="{ECD42228-5B96-4A72-B268-C46DF994E6B7}" dt="2024-01-30T03:53:05.829" v="85813"/>
          <ac:cxnSpMkLst>
            <pc:docMk/>
            <pc:sldMk cId="147115937" sldId="1145"/>
            <ac:cxnSpMk id="32" creationId="{A3EEA615-5AB5-8C17-85E1-9F9A5B654F89}"/>
          </ac:cxnSpMkLst>
        </pc:cxnChg>
        <pc:cxnChg chg="del mod">
          <ac:chgData name="Palit, Tapti" userId="dec6fbcd-7598-406a-8cbf-504d4a3bac15" providerId="ADAL" clId="{ECD42228-5B96-4A72-B268-C46DF994E6B7}" dt="2024-01-30T03:52:49.639" v="85809" actId="478"/>
          <ac:cxnSpMkLst>
            <pc:docMk/>
            <pc:sldMk cId="147115937" sldId="1145"/>
            <ac:cxnSpMk id="33" creationId="{D16613EF-2687-D3EC-FD19-77FF84CB2689}"/>
          </ac:cxnSpMkLst>
        </pc:cxnChg>
        <pc:cxnChg chg="add mod">
          <ac:chgData name="Palit, Tapti" userId="dec6fbcd-7598-406a-8cbf-504d4a3bac15" providerId="ADAL" clId="{ECD42228-5B96-4A72-B268-C46DF994E6B7}" dt="2024-01-30T03:53:05.829" v="85813"/>
          <ac:cxnSpMkLst>
            <pc:docMk/>
            <pc:sldMk cId="147115937" sldId="1145"/>
            <ac:cxnSpMk id="34" creationId="{729BA70B-24AE-3005-3684-0D37E2590A35}"/>
          </ac:cxnSpMkLst>
        </pc:cxnChg>
        <pc:cxnChg chg="add mod">
          <ac:chgData name="Palit, Tapti" userId="dec6fbcd-7598-406a-8cbf-504d4a3bac15" providerId="ADAL" clId="{ECD42228-5B96-4A72-B268-C46DF994E6B7}" dt="2024-01-30T03:53:05.829" v="85813"/>
          <ac:cxnSpMkLst>
            <pc:docMk/>
            <pc:sldMk cId="147115937" sldId="1145"/>
            <ac:cxnSpMk id="35" creationId="{07F19E8A-2BE6-DD84-7C6E-707079176B76}"/>
          </ac:cxnSpMkLst>
        </pc:cxnChg>
        <pc:cxnChg chg="del mod">
          <ac:chgData name="Palit, Tapti" userId="dec6fbcd-7598-406a-8cbf-504d4a3bac15" providerId="ADAL" clId="{ECD42228-5B96-4A72-B268-C46DF994E6B7}" dt="2024-01-30T03:52:49.639" v="85809" actId="478"/>
          <ac:cxnSpMkLst>
            <pc:docMk/>
            <pc:sldMk cId="147115937" sldId="1145"/>
            <ac:cxnSpMk id="36" creationId="{9720D05D-AF7F-2DF6-DFBD-B46F391DFF14}"/>
          </ac:cxnSpMkLst>
        </pc:cxnChg>
        <pc:cxnChg chg="del mod">
          <ac:chgData name="Palit, Tapti" userId="dec6fbcd-7598-406a-8cbf-504d4a3bac15" providerId="ADAL" clId="{ECD42228-5B96-4A72-B268-C46DF994E6B7}" dt="2024-01-30T03:52:49.639" v="85809" actId="478"/>
          <ac:cxnSpMkLst>
            <pc:docMk/>
            <pc:sldMk cId="147115937" sldId="1145"/>
            <ac:cxnSpMk id="46" creationId="{611E7F4A-E0C0-1418-008E-7610C6600A70}"/>
          </ac:cxnSpMkLst>
        </pc:cxnChg>
        <pc:cxnChg chg="del mod">
          <ac:chgData name="Palit, Tapti" userId="dec6fbcd-7598-406a-8cbf-504d4a3bac15" providerId="ADAL" clId="{ECD42228-5B96-4A72-B268-C46DF994E6B7}" dt="2024-01-30T03:52:49.639" v="85809" actId="478"/>
          <ac:cxnSpMkLst>
            <pc:docMk/>
            <pc:sldMk cId="147115937" sldId="1145"/>
            <ac:cxnSpMk id="47" creationId="{C5AB59CA-8CF4-3FDC-AD0D-B9B5F220ACEC}"/>
          </ac:cxnSpMkLst>
        </pc:cxnChg>
        <pc:cxnChg chg="del mod">
          <ac:chgData name="Palit, Tapti" userId="dec6fbcd-7598-406a-8cbf-504d4a3bac15" providerId="ADAL" clId="{ECD42228-5B96-4A72-B268-C46DF994E6B7}" dt="2024-01-30T03:52:49.639" v="85809" actId="478"/>
          <ac:cxnSpMkLst>
            <pc:docMk/>
            <pc:sldMk cId="147115937" sldId="1145"/>
            <ac:cxnSpMk id="50" creationId="{82371F7E-94E0-B5C8-85BF-07D5104E7308}"/>
          </ac:cxnSpMkLst>
        </pc:cxnChg>
        <pc:cxnChg chg="add mod">
          <ac:chgData name="Palit, Tapti" userId="dec6fbcd-7598-406a-8cbf-504d4a3bac15" providerId="ADAL" clId="{ECD42228-5B96-4A72-B268-C46DF994E6B7}" dt="2024-01-30T03:53:05.829" v="85813"/>
          <ac:cxnSpMkLst>
            <pc:docMk/>
            <pc:sldMk cId="147115937" sldId="1145"/>
            <ac:cxnSpMk id="51" creationId="{AE83C307-06A6-8476-D8D0-E591AEA149CA}"/>
          </ac:cxnSpMkLst>
        </pc:cxnChg>
        <pc:cxnChg chg="add mod">
          <ac:chgData name="Palit, Tapti" userId="dec6fbcd-7598-406a-8cbf-504d4a3bac15" providerId="ADAL" clId="{ECD42228-5B96-4A72-B268-C46DF994E6B7}" dt="2024-01-30T03:53:05.829" v="85813"/>
          <ac:cxnSpMkLst>
            <pc:docMk/>
            <pc:sldMk cId="147115937" sldId="1145"/>
            <ac:cxnSpMk id="52" creationId="{062621FC-DC85-DF54-59A9-F0005F0EAF7B}"/>
          </ac:cxnSpMkLst>
        </pc:cxnChg>
        <pc:cxnChg chg="del mod">
          <ac:chgData name="Palit, Tapti" userId="dec6fbcd-7598-406a-8cbf-504d4a3bac15" providerId="ADAL" clId="{ECD42228-5B96-4A72-B268-C46DF994E6B7}" dt="2024-01-30T03:52:49.639" v="85809" actId="478"/>
          <ac:cxnSpMkLst>
            <pc:docMk/>
            <pc:sldMk cId="147115937" sldId="1145"/>
            <ac:cxnSpMk id="53" creationId="{A9BB9D1F-0A22-BB20-A8AD-9FB257599D90}"/>
          </ac:cxnSpMkLst>
        </pc:cxnChg>
        <pc:cxnChg chg="del mod">
          <ac:chgData name="Palit, Tapti" userId="dec6fbcd-7598-406a-8cbf-504d4a3bac15" providerId="ADAL" clId="{ECD42228-5B96-4A72-B268-C46DF994E6B7}" dt="2024-01-30T03:52:49.639" v="85809" actId="478"/>
          <ac:cxnSpMkLst>
            <pc:docMk/>
            <pc:sldMk cId="147115937" sldId="1145"/>
            <ac:cxnSpMk id="54" creationId="{6C80A097-8EFB-E8F9-85C0-5CF25F673899}"/>
          </ac:cxnSpMkLst>
        </pc:cxnChg>
        <pc:cxnChg chg="add mod">
          <ac:chgData name="Palit, Tapti" userId="dec6fbcd-7598-406a-8cbf-504d4a3bac15" providerId="ADAL" clId="{ECD42228-5B96-4A72-B268-C46DF994E6B7}" dt="2024-01-30T03:53:05.829" v="85813"/>
          <ac:cxnSpMkLst>
            <pc:docMk/>
            <pc:sldMk cId="147115937" sldId="1145"/>
            <ac:cxnSpMk id="55" creationId="{EA7744E9-F7C9-A7C5-CD74-8276A6FDB0FA}"/>
          </ac:cxnSpMkLst>
        </pc:cxnChg>
        <pc:cxnChg chg="del mod">
          <ac:chgData name="Palit, Tapti" userId="dec6fbcd-7598-406a-8cbf-504d4a3bac15" providerId="ADAL" clId="{ECD42228-5B96-4A72-B268-C46DF994E6B7}" dt="2024-01-30T03:52:49.639" v="85809" actId="478"/>
          <ac:cxnSpMkLst>
            <pc:docMk/>
            <pc:sldMk cId="147115937" sldId="1145"/>
            <ac:cxnSpMk id="56" creationId="{E68E77D9-99EB-8D86-9A10-D2A275CBC79F}"/>
          </ac:cxnSpMkLst>
        </pc:cxnChg>
        <pc:cxnChg chg="add mod">
          <ac:chgData name="Palit, Tapti" userId="dec6fbcd-7598-406a-8cbf-504d4a3bac15" providerId="ADAL" clId="{ECD42228-5B96-4A72-B268-C46DF994E6B7}" dt="2024-01-30T03:53:05.829" v="85813"/>
          <ac:cxnSpMkLst>
            <pc:docMk/>
            <pc:sldMk cId="147115937" sldId="1145"/>
            <ac:cxnSpMk id="57" creationId="{77917BAC-C7F5-2C13-B6E0-3E55296FE6EB}"/>
          </ac:cxnSpMkLst>
        </pc:cxnChg>
        <pc:cxnChg chg="add mod">
          <ac:chgData name="Palit, Tapti" userId="dec6fbcd-7598-406a-8cbf-504d4a3bac15" providerId="ADAL" clId="{ECD42228-5B96-4A72-B268-C46DF994E6B7}" dt="2024-01-30T03:53:05.829" v="85813"/>
          <ac:cxnSpMkLst>
            <pc:docMk/>
            <pc:sldMk cId="147115937" sldId="1145"/>
            <ac:cxnSpMk id="58" creationId="{F555C70B-377C-1E35-B747-70FE30B4EA6A}"/>
          </ac:cxnSpMkLst>
        </pc:cxnChg>
        <pc:cxnChg chg="del mod">
          <ac:chgData name="Palit, Tapti" userId="dec6fbcd-7598-406a-8cbf-504d4a3bac15" providerId="ADAL" clId="{ECD42228-5B96-4A72-B268-C46DF994E6B7}" dt="2024-01-30T03:52:49.639" v="85809" actId="478"/>
          <ac:cxnSpMkLst>
            <pc:docMk/>
            <pc:sldMk cId="147115937" sldId="1145"/>
            <ac:cxnSpMk id="59" creationId="{C4DCAFE8-DCE6-A23F-1A33-EDD8273B0FDE}"/>
          </ac:cxnSpMkLst>
        </pc:cxnChg>
        <pc:cxnChg chg="add mod">
          <ac:chgData name="Palit, Tapti" userId="dec6fbcd-7598-406a-8cbf-504d4a3bac15" providerId="ADAL" clId="{ECD42228-5B96-4A72-B268-C46DF994E6B7}" dt="2024-01-30T03:53:05.829" v="85813"/>
          <ac:cxnSpMkLst>
            <pc:docMk/>
            <pc:sldMk cId="147115937" sldId="1145"/>
            <ac:cxnSpMk id="60" creationId="{7BF91ABC-9FDA-B403-A0D4-07BD8DC38268}"/>
          </ac:cxnSpMkLst>
        </pc:cxnChg>
        <pc:cxnChg chg="add mod">
          <ac:chgData name="Palit, Tapti" userId="dec6fbcd-7598-406a-8cbf-504d4a3bac15" providerId="ADAL" clId="{ECD42228-5B96-4A72-B268-C46DF994E6B7}" dt="2024-01-30T03:53:05.829" v="85813"/>
          <ac:cxnSpMkLst>
            <pc:docMk/>
            <pc:sldMk cId="147115937" sldId="1145"/>
            <ac:cxnSpMk id="61" creationId="{44CEA409-E025-C568-98C3-9DD9F2F2AFFC}"/>
          </ac:cxnSpMkLst>
        </pc:cxnChg>
        <pc:cxnChg chg="del mod">
          <ac:chgData name="Palit, Tapti" userId="dec6fbcd-7598-406a-8cbf-504d4a3bac15" providerId="ADAL" clId="{ECD42228-5B96-4A72-B268-C46DF994E6B7}" dt="2024-01-30T03:52:49.639" v="85809" actId="478"/>
          <ac:cxnSpMkLst>
            <pc:docMk/>
            <pc:sldMk cId="147115937" sldId="1145"/>
            <ac:cxnSpMk id="62" creationId="{8510581A-CD2B-B206-A218-B1585E50083E}"/>
          </ac:cxnSpMkLst>
        </pc:cxnChg>
        <pc:cxnChg chg="add mod">
          <ac:chgData name="Palit, Tapti" userId="dec6fbcd-7598-406a-8cbf-504d4a3bac15" providerId="ADAL" clId="{ECD42228-5B96-4A72-B268-C46DF994E6B7}" dt="2024-01-30T03:53:05.829" v="85813"/>
          <ac:cxnSpMkLst>
            <pc:docMk/>
            <pc:sldMk cId="147115937" sldId="1145"/>
            <ac:cxnSpMk id="63" creationId="{B2F10C30-DA98-75D5-EB9B-44D35E7C2259}"/>
          </ac:cxnSpMkLst>
        </pc:cxnChg>
        <pc:cxnChg chg="add mod">
          <ac:chgData name="Palit, Tapti" userId="dec6fbcd-7598-406a-8cbf-504d4a3bac15" providerId="ADAL" clId="{ECD42228-5B96-4A72-B268-C46DF994E6B7}" dt="2024-01-30T03:53:05.829" v="85813"/>
          <ac:cxnSpMkLst>
            <pc:docMk/>
            <pc:sldMk cId="147115937" sldId="1145"/>
            <ac:cxnSpMk id="64" creationId="{184D243B-AAF9-8373-3B2C-4360C9E24D0A}"/>
          </ac:cxnSpMkLst>
        </pc:cxnChg>
        <pc:cxnChg chg="del mod">
          <ac:chgData name="Palit, Tapti" userId="dec6fbcd-7598-406a-8cbf-504d4a3bac15" providerId="ADAL" clId="{ECD42228-5B96-4A72-B268-C46DF994E6B7}" dt="2024-01-30T03:52:49.639" v="85809" actId="478"/>
          <ac:cxnSpMkLst>
            <pc:docMk/>
            <pc:sldMk cId="147115937" sldId="1145"/>
            <ac:cxnSpMk id="65" creationId="{89559847-4675-3A4D-A974-874C80A86BDB}"/>
          </ac:cxnSpMkLst>
        </pc:cxnChg>
        <pc:cxnChg chg="add mod">
          <ac:chgData name="Palit, Tapti" userId="dec6fbcd-7598-406a-8cbf-504d4a3bac15" providerId="ADAL" clId="{ECD42228-5B96-4A72-B268-C46DF994E6B7}" dt="2024-01-30T03:53:05.829" v="85813"/>
          <ac:cxnSpMkLst>
            <pc:docMk/>
            <pc:sldMk cId="147115937" sldId="1145"/>
            <ac:cxnSpMk id="66" creationId="{A5544A11-E8CA-2DE0-ACF9-2FF11A686BC6}"/>
          </ac:cxnSpMkLst>
        </pc:cxnChg>
        <pc:cxnChg chg="add mod">
          <ac:chgData name="Palit, Tapti" userId="dec6fbcd-7598-406a-8cbf-504d4a3bac15" providerId="ADAL" clId="{ECD42228-5B96-4A72-B268-C46DF994E6B7}" dt="2024-01-30T03:53:05.829" v="85813"/>
          <ac:cxnSpMkLst>
            <pc:docMk/>
            <pc:sldMk cId="147115937" sldId="1145"/>
            <ac:cxnSpMk id="67" creationId="{0AB9E4A1-1AEC-C3B9-DE13-9D76199CADDA}"/>
          </ac:cxnSpMkLst>
        </pc:cxnChg>
        <pc:cxnChg chg="add mod">
          <ac:chgData name="Palit, Tapti" userId="dec6fbcd-7598-406a-8cbf-504d4a3bac15" providerId="ADAL" clId="{ECD42228-5B96-4A72-B268-C46DF994E6B7}" dt="2024-01-30T03:53:05.829" v="85813"/>
          <ac:cxnSpMkLst>
            <pc:docMk/>
            <pc:sldMk cId="147115937" sldId="1145"/>
            <ac:cxnSpMk id="68" creationId="{63C25530-253A-E392-F7DC-BD42E45C225D}"/>
          </ac:cxnSpMkLst>
        </pc:cxnChg>
        <pc:cxnChg chg="del mod">
          <ac:chgData name="Palit, Tapti" userId="dec6fbcd-7598-406a-8cbf-504d4a3bac15" providerId="ADAL" clId="{ECD42228-5B96-4A72-B268-C46DF994E6B7}" dt="2024-01-30T03:52:49.639" v="85809" actId="478"/>
          <ac:cxnSpMkLst>
            <pc:docMk/>
            <pc:sldMk cId="147115937" sldId="1145"/>
            <ac:cxnSpMk id="70" creationId="{C0E277F5-C650-C0B1-A4D2-433927549C65}"/>
          </ac:cxnSpMkLst>
        </pc:cxnChg>
        <pc:cxnChg chg="add mod">
          <ac:chgData name="Palit, Tapti" userId="dec6fbcd-7598-406a-8cbf-504d4a3bac15" providerId="ADAL" clId="{ECD42228-5B96-4A72-B268-C46DF994E6B7}" dt="2024-01-30T03:53:05.829" v="85813"/>
          <ac:cxnSpMkLst>
            <pc:docMk/>
            <pc:sldMk cId="147115937" sldId="1145"/>
            <ac:cxnSpMk id="72" creationId="{EB74BD41-A5CE-A36A-A217-2BE112ED7DCA}"/>
          </ac:cxnSpMkLst>
        </pc:cxnChg>
        <pc:cxnChg chg="add mod">
          <ac:chgData name="Palit, Tapti" userId="dec6fbcd-7598-406a-8cbf-504d4a3bac15" providerId="ADAL" clId="{ECD42228-5B96-4A72-B268-C46DF994E6B7}" dt="2024-01-30T03:53:05.829" v="85813"/>
          <ac:cxnSpMkLst>
            <pc:docMk/>
            <pc:sldMk cId="147115937" sldId="1145"/>
            <ac:cxnSpMk id="73" creationId="{A07807B8-0466-6BAB-48CA-6B1B3CBA9B4A}"/>
          </ac:cxnSpMkLst>
        </pc:cxnChg>
        <pc:cxnChg chg="del mod">
          <ac:chgData name="Palit, Tapti" userId="dec6fbcd-7598-406a-8cbf-504d4a3bac15" providerId="ADAL" clId="{ECD42228-5B96-4A72-B268-C46DF994E6B7}" dt="2024-01-30T03:52:49.639" v="85809" actId="478"/>
          <ac:cxnSpMkLst>
            <pc:docMk/>
            <pc:sldMk cId="147115937" sldId="1145"/>
            <ac:cxnSpMk id="74" creationId="{82A1A652-1DA8-A69A-31CA-3BDDE0029AEB}"/>
          </ac:cxnSpMkLst>
        </pc:cxnChg>
        <pc:cxnChg chg="add mod">
          <ac:chgData name="Palit, Tapti" userId="dec6fbcd-7598-406a-8cbf-504d4a3bac15" providerId="ADAL" clId="{ECD42228-5B96-4A72-B268-C46DF994E6B7}" dt="2024-01-30T03:53:05.829" v="85813"/>
          <ac:cxnSpMkLst>
            <pc:docMk/>
            <pc:sldMk cId="147115937" sldId="1145"/>
            <ac:cxnSpMk id="75" creationId="{F1A7EE72-D59D-E4E3-29E2-31103DD53BDB}"/>
          </ac:cxnSpMkLst>
        </pc:cxnChg>
        <pc:cxnChg chg="add mod">
          <ac:chgData name="Palit, Tapti" userId="dec6fbcd-7598-406a-8cbf-504d4a3bac15" providerId="ADAL" clId="{ECD42228-5B96-4A72-B268-C46DF994E6B7}" dt="2024-01-30T03:53:05.829" v="85813"/>
          <ac:cxnSpMkLst>
            <pc:docMk/>
            <pc:sldMk cId="147115937" sldId="1145"/>
            <ac:cxnSpMk id="76" creationId="{B0EE096D-26F2-272F-2686-011762F16DCD}"/>
          </ac:cxnSpMkLst>
        </pc:cxnChg>
        <pc:cxnChg chg="add mod">
          <ac:chgData name="Palit, Tapti" userId="dec6fbcd-7598-406a-8cbf-504d4a3bac15" providerId="ADAL" clId="{ECD42228-5B96-4A72-B268-C46DF994E6B7}" dt="2024-01-30T03:53:05.829" v="85813"/>
          <ac:cxnSpMkLst>
            <pc:docMk/>
            <pc:sldMk cId="147115937" sldId="1145"/>
            <ac:cxnSpMk id="77" creationId="{FE730EFE-9B95-30C9-B67D-14C490FA583C}"/>
          </ac:cxnSpMkLst>
        </pc:cxnChg>
        <pc:cxnChg chg="del mod">
          <ac:chgData name="Palit, Tapti" userId="dec6fbcd-7598-406a-8cbf-504d4a3bac15" providerId="ADAL" clId="{ECD42228-5B96-4A72-B268-C46DF994E6B7}" dt="2024-01-30T03:52:49.639" v="85809" actId="478"/>
          <ac:cxnSpMkLst>
            <pc:docMk/>
            <pc:sldMk cId="147115937" sldId="1145"/>
            <ac:cxnSpMk id="78" creationId="{5D2B217E-07E6-E883-6B84-93543CC0A508}"/>
          </ac:cxnSpMkLst>
        </pc:cxnChg>
        <pc:cxnChg chg="add mod">
          <ac:chgData name="Palit, Tapti" userId="dec6fbcd-7598-406a-8cbf-504d4a3bac15" providerId="ADAL" clId="{ECD42228-5B96-4A72-B268-C46DF994E6B7}" dt="2024-01-30T03:53:05.829" v="85813"/>
          <ac:cxnSpMkLst>
            <pc:docMk/>
            <pc:sldMk cId="147115937" sldId="1145"/>
            <ac:cxnSpMk id="79" creationId="{81A439F6-26A2-D7AB-7710-77FA4565CD23}"/>
          </ac:cxnSpMkLst>
        </pc:cxnChg>
        <pc:cxnChg chg="del mod">
          <ac:chgData name="Palit, Tapti" userId="dec6fbcd-7598-406a-8cbf-504d4a3bac15" providerId="ADAL" clId="{ECD42228-5B96-4A72-B268-C46DF994E6B7}" dt="2024-01-30T03:52:49.639" v="85809" actId="478"/>
          <ac:cxnSpMkLst>
            <pc:docMk/>
            <pc:sldMk cId="147115937" sldId="1145"/>
            <ac:cxnSpMk id="81" creationId="{92CFF3EE-32FB-7DF7-C94B-377A408BF34E}"/>
          </ac:cxnSpMkLst>
        </pc:cxnChg>
        <pc:cxnChg chg="del mod">
          <ac:chgData name="Palit, Tapti" userId="dec6fbcd-7598-406a-8cbf-504d4a3bac15" providerId="ADAL" clId="{ECD42228-5B96-4A72-B268-C46DF994E6B7}" dt="2024-01-30T03:52:49.639" v="85809" actId="478"/>
          <ac:cxnSpMkLst>
            <pc:docMk/>
            <pc:sldMk cId="147115937" sldId="1145"/>
            <ac:cxnSpMk id="84" creationId="{51A92FDC-838C-5F58-DDA9-5C68F6A601D5}"/>
          </ac:cxnSpMkLst>
        </pc:cxnChg>
        <pc:cxnChg chg="del mod">
          <ac:chgData name="Palit, Tapti" userId="dec6fbcd-7598-406a-8cbf-504d4a3bac15" providerId="ADAL" clId="{ECD42228-5B96-4A72-B268-C46DF994E6B7}" dt="2024-01-30T03:52:49.639" v="85809" actId="478"/>
          <ac:cxnSpMkLst>
            <pc:docMk/>
            <pc:sldMk cId="147115937" sldId="1145"/>
            <ac:cxnSpMk id="87" creationId="{DC12ACA4-838A-215C-1BB3-C4F836023765}"/>
          </ac:cxnSpMkLst>
        </pc:cxnChg>
      </pc:sldChg>
      <pc:sldChg chg="addSp delSp modSp add del mod">
        <pc:chgData name="Palit, Tapti" userId="dec6fbcd-7598-406a-8cbf-504d4a3bac15" providerId="ADAL" clId="{ECD42228-5B96-4A72-B268-C46DF994E6B7}" dt="2024-01-30T04:07:15.129" v="86011" actId="47"/>
        <pc:sldMkLst>
          <pc:docMk/>
          <pc:sldMk cId="3980235191" sldId="1146"/>
        </pc:sldMkLst>
        <pc:spChg chg="mod">
          <ac:chgData name="Palit, Tapti" userId="dec6fbcd-7598-406a-8cbf-504d4a3bac15" providerId="ADAL" clId="{ECD42228-5B96-4A72-B268-C46DF994E6B7}" dt="2024-01-30T03:42:47.957" v="85636" actId="108"/>
          <ac:spMkLst>
            <pc:docMk/>
            <pc:sldMk cId="3980235191" sldId="1146"/>
            <ac:spMk id="37" creationId="{ADE16CD4-CB1A-FD04-C8EB-F5DBBF77BF56}"/>
          </ac:spMkLst>
        </pc:spChg>
        <pc:spChg chg="mod">
          <ac:chgData name="Palit, Tapti" userId="dec6fbcd-7598-406a-8cbf-504d4a3bac15" providerId="ADAL" clId="{ECD42228-5B96-4A72-B268-C46DF994E6B7}" dt="2024-01-30T03:42:49.789" v="85637" actId="108"/>
          <ac:spMkLst>
            <pc:docMk/>
            <pc:sldMk cId="3980235191" sldId="1146"/>
            <ac:spMk id="38" creationId="{76DE4C37-A1B1-94A1-ACE3-7985E965C3E2}"/>
          </ac:spMkLst>
        </pc:spChg>
        <pc:spChg chg="mod">
          <ac:chgData name="Palit, Tapti" userId="dec6fbcd-7598-406a-8cbf-504d4a3bac15" providerId="ADAL" clId="{ECD42228-5B96-4A72-B268-C46DF994E6B7}" dt="2024-01-30T03:42:51.894" v="85638" actId="108"/>
          <ac:spMkLst>
            <pc:docMk/>
            <pc:sldMk cId="3980235191" sldId="1146"/>
            <ac:spMk id="39" creationId="{44CFF3D7-66AF-A230-3B94-8959874BAA11}"/>
          </ac:spMkLst>
        </pc:spChg>
        <pc:spChg chg="mod">
          <ac:chgData name="Palit, Tapti" userId="dec6fbcd-7598-406a-8cbf-504d4a3bac15" providerId="ADAL" clId="{ECD42228-5B96-4A72-B268-C46DF994E6B7}" dt="2024-01-30T03:42:54.278" v="85639" actId="108"/>
          <ac:spMkLst>
            <pc:docMk/>
            <pc:sldMk cId="3980235191" sldId="1146"/>
            <ac:spMk id="40" creationId="{FD58BCEA-CBED-CACB-DA51-ACBAA975DD8B}"/>
          </ac:spMkLst>
        </pc:spChg>
        <pc:spChg chg="mod">
          <ac:chgData name="Palit, Tapti" userId="dec6fbcd-7598-406a-8cbf-504d4a3bac15" providerId="ADAL" clId="{ECD42228-5B96-4A72-B268-C46DF994E6B7}" dt="2024-01-30T03:42:37.509" v="85633" actId="108"/>
          <ac:spMkLst>
            <pc:docMk/>
            <pc:sldMk cId="3980235191" sldId="1146"/>
            <ac:spMk id="41" creationId="{3E9F6403-905D-32B8-C023-8388B45FFBE9}"/>
          </ac:spMkLst>
        </pc:spChg>
        <pc:spChg chg="mod">
          <ac:chgData name="Palit, Tapti" userId="dec6fbcd-7598-406a-8cbf-504d4a3bac15" providerId="ADAL" clId="{ECD42228-5B96-4A72-B268-C46DF994E6B7}" dt="2024-01-30T03:42:43.149" v="85634" actId="108"/>
          <ac:spMkLst>
            <pc:docMk/>
            <pc:sldMk cId="3980235191" sldId="1146"/>
            <ac:spMk id="42" creationId="{939C4C73-EF1D-2E96-3185-7236D796F263}"/>
          </ac:spMkLst>
        </pc:spChg>
        <pc:spChg chg="mod">
          <ac:chgData name="Palit, Tapti" userId="dec6fbcd-7598-406a-8cbf-504d4a3bac15" providerId="ADAL" clId="{ECD42228-5B96-4A72-B268-C46DF994E6B7}" dt="2024-01-30T03:42:45.486" v="85635" actId="108"/>
          <ac:spMkLst>
            <pc:docMk/>
            <pc:sldMk cId="3980235191" sldId="1146"/>
            <ac:spMk id="43" creationId="{9C2F7F82-29BD-4B97-5478-1674709F6CCE}"/>
          </ac:spMkLst>
        </pc:spChg>
        <pc:spChg chg="mod">
          <ac:chgData name="Palit, Tapti" userId="dec6fbcd-7598-406a-8cbf-504d4a3bac15" providerId="ADAL" clId="{ECD42228-5B96-4A72-B268-C46DF994E6B7}" dt="2024-01-30T03:42:31.751" v="85630" actId="108"/>
          <ac:spMkLst>
            <pc:docMk/>
            <pc:sldMk cId="3980235191" sldId="1146"/>
            <ac:spMk id="44" creationId="{801A420A-374D-14D2-94E5-71119F13390E}"/>
          </ac:spMkLst>
        </pc:spChg>
        <pc:spChg chg="mod">
          <ac:chgData name="Palit, Tapti" userId="dec6fbcd-7598-406a-8cbf-504d4a3bac15" providerId="ADAL" clId="{ECD42228-5B96-4A72-B268-C46DF994E6B7}" dt="2024-01-30T03:42:33.734" v="85631" actId="108"/>
          <ac:spMkLst>
            <pc:docMk/>
            <pc:sldMk cId="3980235191" sldId="1146"/>
            <ac:spMk id="45" creationId="{24FF282E-D794-0AD0-B5D8-945519FAF538}"/>
          </ac:spMkLst>
        </pc:spChg>
        <pc:spChg chg="mod">
          <ac:chgData name="Palit, Tapti" userId="dec6fbcd-7598-406a-8cbf-504d4a3bac15" providerId="ADAL" clId="{ECD42228-5B96-4A72-B268-C46DF994E6B7}" dt="2024-01-30T03:42:35.734" v="85632" actId="108"/>
          <ac:spMkLst>
            <pc:docMk/>
            <pc:sldMk cId="3980235191" sldId="1146"/>
            <ac:spMk id="48" creationId="{6091DAAD-841A-758D-4955-4E18EBF254C9}"/>
          </ac:spMkLst>
        </pc:spChg>
        <pc:spChg chg="del">
          <ac:chgData name="Palit, Tapti" userId="dec6fbcd-7598-406a-8cbf-504d4a3bac15" providerId="ADAL" clId="{ECD42228-5B96-4A72-B268-C46DF994E6B7}" dt="2024-01-30T03:53:20.499" v="85821" actId="478"/>
          <ac:spMkLst>
            <pc:docMk/>
            <pc:sldMk cId="3980235191" sldId="1146"/>
            <ac:spMk id="90" creationId="{8BC5D0C1-5C4A-849A-95BD-C6F4632F5D97}"/>
          </ac:spMkLst>
        </pc:spChg>
        <pc:spChg chg="mod">
          <ac:chgData name="Palit, Tapti" userId="dec6fbcd-7598-406a-8cbf-504d4a3bac15" providerId="ADAL" clId="{ECD42228-5B96-4A72-B268-C46DF994E6B7}" dt="2024-01-30T03:35:57.456" v="85515"/>
          <ac:spMkLst>
            <pc:docMk/>
            <pc:sldMk cId="3980235191" sldId="1146"/>
            <ac:spMk id="92" creationId="{53F9325A-E0ED-BEEF-0BE7-CE0EBCABFF80}"/>
          </ac:spMkLst>
        </pc:spChg>
        <pc:cxnChg chg="mod">
          <ac:chgData name="Palit, Tapti" userId="dec6fbcd-7598-406a-8cbf-504d4a3bac15" providerId="ADAL" clId="{ECD42228-5B96-4A72-B268-C46DF994E6B7}" dt="2024-01-30T03:53:16.645" v="85820" actId="692"/>
          <ac:cxnSpMkLst>
            <pc:docMk/>
            <pc:sldMk cId="3980235191" sldId="1146"/>
            <ac:cxnSpMk id="6" creationId="{0F68FF9F-2532-5C40-4385-DA6EA36886F7}"/>
          </ac:cxnSpMkLst>
        </pc:cxnChg>
        <pc:cxnChg chg="del mod">
          <ac:chgData name="Palit, Tapti" userId="dec6fbcd-7598-406a-8cbf-504d4a3bac15" providerId="ADAL" clId="{ECD42228-5B96-4A72-B268-C46DF994E6B7}" dt="2024-01-30T03:36:03.115" v="85518" actId="478"/>
          <ac:cxnSpMkLst>
            <pc:docMk/>
            <pc:sldMk cId="3980235191" sldId="1146"/>
            <ac:cxnSpMk id="9" creationId="{CD3B5F49-2679-52BB-ECD5-7E90A90603E6}"/>
          </ac:cxnSpMkLst>
        </pc:cxnChg>
        <pc:cxnChg chg="del mod">
          <ac:chgData name="Palit, Tapti" userId="dec6fbcd-7598-406a-8cbf-504d4a3bac15" providerId="ADAL" clId="{ECD42228-5B96-4A72-B268-C46DF994E6B7}" dt="2024-01-30T03:36:03.846" v="85519" actId="478"/>
          <ac:cxnSpMkLst>
            <pc:docMk/>
            <pc:sldMk cId="3980235191" sldId="1146"/>
            <ac:cxnSpMk id="10" creationId="{46544D02-E2D1-D321-B512-03DADFA5BB76}"/>
          </ac:cxnSpMkLst>
        </pc:cxnChg>
        <pc:cxnChg chg="del">
          <ac:chgData name="Palit, Tapti" userId="dec6fbcd-7598-406a-8cbf-504d4a3bac15" providerId="ADAL" clId="{ECD42228-5B96-4A72-B268-C46DF994E6B7}" dt="2024-01-30T03:36:18.254" v="85529" actId="478"/>
          <ac:cxnSpMkLst>
            <pc:docMk/>
            <pc:sldMk cId="3980235191" sldId="1146"/>
            <ac:cxnSpMk id="11" creationId="{3E4E8930-60AA-3D01-F31A-BF136827152F}"/>
          </ac:cxnSpMkLst>
        </pc:cxnChg>
        <pc:cxnChg chg="del mod">
          <ac:chgData name="Palit, Tapti" userId="dec6fbcd-7598-406a-8cbf-504d4a3bac15" providerId="ADAL" clId="{ECD42228-5B96-4A72-B268-C46DF994E6B7}" dt="2024-01-30T03:36:11.530" v="85527" actId="478"/>
          <ac:cxnSpMkLst>
            <pc:docMk/>
            <pc:sldMk cId="3980235191" sldId="1146"/>
            <ac:cxnSpMk id="13" creationId="{1539655B-2D4E-88AD-63D7-8FB4EEA7067F}"/>
          </ac:cxnSpMkLst>
        </pc:cxnChg>
        <pc:cxnChg chg="del mod">
          <ac:chgData name="Palit, Tapti" userId="dec6fbcd-7598-406a-8cbf-504d4a3bac15" providerId="ADAL" clId="{ECD42228-5B96-4A72-B268-C46DF994E6B7}" dt="2024-01-30T03:36:04.706" v="85520" actId="478"/>
          <ac:cxnSpMkLst>
            <pc:docMk/>
            <pc:sldMk cId="3980235191" sldId="1146"/>
            <ac:cxnSpMk id="14" creationId="{E28A4E11-C6B8-50E0-E7DE-2BC6DAF95049}"/>
          </ac:cxnSpMkLst>
        </pc:cxnChg>
        <pc:cxnChg chg="add mod">
          <ac:chgData name="Palit, Tapti" userId="dec6fbcd-7598-406a-8cbf-504d4a3bac15" providerId="ADAL" clId="{ECD42228-5B96-4A72-B268-C46DF994E6B7}" dt="2024-01-30T03:53:28.293" v="85829" actId="14100"/>
          <ac:cxnSpMkLst>
            <pc:docMk/>
            <pc:sldMk cId="3980235191" sldId="1146"/>
            <ac:cxnSpMk id="15" creationId="{DD3B21A4-73FB-C073-1464-CD894F536ADD}"/>
          </ac:cxnSpMkLst>
        </pc:cxnChg>
        <pc:cxnChg chg="del mod">
          <ac:chgData name="Palit, Tapti" userId="dec6fbcd-7598-406a-8cbf-504d4a3bac15" providerId="ADAL" clId="{ECD42228-5B96-4A72-B268-C46DF994E6B7}" dt="2024-01-30T03:36:14.486" v="85528" actId="478"/>
          <ac:cxnSpMkLst>
            <pc:docMk/>
            <pc:sldMk cId="3980235191" sldId="1146"/>
            <ac:cxnSpMk id="18" creationId="{ADBB40BA-FB16-30AF-0F10-F17F1467B5D5}"/>
          </ac:cxnSpMkLst>
        </pc:cxnChg>
        <pc:cxnChg chg="del mod">
          <ac:chgData name="Palit, Tapti" userId="dec6fbcd-7598-406a-8cbf-504d4a3bac15" providerId="ADAL" clId="{ECD42228-5B96-4A72-B268-C46DF994E6B7}" dt="2024-01-30T03:36:20.718" v="85530" actId="478"/>
          <ac:cxnSpMkLst>
            <pc:docMk/>
            <pc:sldMk cId="3980235191" sldId="1146"/>
            <ac:cxnSpMk id="33" creationId="{D16613EF-2687-D3EC-FD19-77FF84CB2689}"/>
          </ac:cxnSpMkLst>
        </pc:cxnChg>
        <pc:cxnChg chg="del mod">
          <ac:chgData name="Palit, Tapti" userId="dec6fbcd-7598-406a-8cbf-504d4a3bac15" providerId="ADAL" clId="{ECD42228-5B96-4A72-B268-C46DF994E6B7}" dt="2024-01-30T03:36:10.005" v="85526" actId="478"/>
          <ac:cxnSpMkLst>
            <pc:docMk/>
            <pc:sldMk cId="3980235191" sldId="1146"/>
            <ac:cxnSpMk id="36" creationId="{9720D05D-AF7F-2DF6-DFBD-B46F391DFF14}"/>
          </ac:cxnSpMkLst>
        </pc:cxnChg>
        <pc:cxnChg chg="del mod">
          <ac:chgData name="Palit, Tapti" userId="dec6fbcd-7598-406a-8cbf-504d4a3bac15" providerId="ADAL" clId="{ECD42228-5B96-4A72-B268-C46DF994E6B7}" dt="2024-01-30T03:36:08.471" v="85524" actId="478"/>
          <ac:cxnSpMkLst>
            <pc:docMk/>
            <pc:sldMk cId="3980235191" sldId="1146"/>
            <ac:cxnSpMk id="54" creationId="{6C80A097-8EFB-E8F9-85C0-5CF25F673899}"/>
          </ac:cxnSpMkLst>
        </pc:cxnChg>
        <pc:cxnChg chg="del mod">
          <ac:chgData name="Palit, Tapti" userId="dec6fbcd-7598-406a-8cbf-504d4a3bac15" providerId="ADAL" clId="{ECD42228-5B96-4A72-B268-C46DF994E6B7}" dt="2024-01-30T03:36:09.092" v="85525" actId="478"/>
          <ac:cxnSpMkLst>
            <pc:docMk/>
            <pc:sldMk cId="3980235191" sldId="1146"/>
            <ac:cxnSpMk id="62" creationId="{8510581A-CD2B-B206-A218-B1585E50083E}"/>
          </ac:cxnSpMkLst>
        </pc:cxnChg>
        <pc:cxnChg chg="del mod">
          <ac:chgData name="Palit, Tapti" userId="dec6fbcd-7598-406a-8cbf-504d4a3bac15" providerId="ADAL" clId="{ECD42228-5B96-4A72-B268-C46DF994E6B7}" dt="2024-01-30T03:36:22.667" v="85531" actId="478"/>
          <ac:cxnSpMkLst>
            <pc:docMk/>
            <pc:sldMk cId="3980235191" sldId="1146"/>
            <ac:cxnSpMk id="65" creationId="{89559847-4675-3A4D-A974-874C80A86BDB}"/>
          </ac:cxnSpMkLst>
        </pc:cxnChg>
        <pc:cxnChg chg="del mod">
          <ac:chgData name="Palit, Tapti" userId="dec6fbcd-7598-406a-8cbf-504d4a3bac15" providerId="ADAL" clId="{ECD42228-5B96-4A72-B268-C46DF994E6B7}" dt="2024-01-30T03:36:23.396" v="85532" actId="478"/>
          <ac:cxnSpMkLst>
            <pc:docMk/>
            <pc:sldMk cId="3980235191" sldId="1146"/>
            <ac:cxnSpMk id="70" creationId="{C0E277F5-C650-C0B1-A4D2-433927549C65}"/>
          </ac:cxnSpMkLst>
        </pc:cxnChg>
        <pc:cxnChg chg="del mod">
          <ac:chgData name="Palit, Tapti" userId="dec6fbcd-7598-406a-8cbf-504d4a3bac15" providerId="ADAL" clId="{ECD42228-5B96-4A72-B268-C46DF994E6B7}" dt="2024-01-30T03:36:02.345" v="85517" actId="478"/>
          <ac:cxnSpMkLst>
            <pc:docMk/>
            <pc:sldMk cId="3980235191" sldId="1146"/>
            <ac:cxnSpMk id="74" creationId="{82A1A652-1DA8-A69A-31CA-3BDDE0029AEB}"/>
          </ac:cxnSpMkLst>
        </pc:cxnChg>
        <pc:cxnChg chg="del mod">
          <ac:chgData name="Palit, Tapti" userId="dec6fbcd-7598-406a-8cbf-504d4a3bac15" providerId="ADAL" clId="{ECD42228-5B96-4A72-B268-C46DF994E6B7}" dt="2024-01-30T03:36:06.622" v="85522" actId="478"/>
          <ac:cxnSpMkLst>
            <pc:docMk/>
            <pc:sldMk cId="3980235191" sldId="1146"/>
            <ac:cxnSpMk id="78" creationId="{5D2B217E-07E6-E883-6B84-93543CC0A508}"/>
          </ac:cxnSpMkLst>
        </pc:cxnChg>
        <pc:cxnChg chg="del mod">
          <ac:chgData name="Palit, Tapti" userId="dec6fbcd-7598-406a-8cbf-504d4a3bac15" providerId="ADAL" clId="{ECD42228-5B96-4A72-B268-C46DF994E6B7}" dt="2024-01-30T03:36:07.295" v="85523" actId="478"/>
          <ac:cxnSpMkLst>
            <pc:docMk/>
            <pc:sldMk cId="3980235191" sldId="1146"/>
            <ac:cxnSpMk id="81" creationId="{92CFF3EE-32FB-7DF7-C94B-377A408BF34E}"/>
          </ac:cxnSpMkLst>
        </pc:cxnChg>
        <pc:cxnChg chg="del mod">
          <ac:chgData name="Palit, Tapti" userId="dec6fbcd-7598-406a-8cbf-504d4a3bac15" providerId="ADAL" clId="{ECD42228-5B96-4A72-B268-C46DF994E6B7}" dt="2024-01-30T03:36:01.172" v="85516" actId="478"/>
          <ac:cxnSpMkLst>
            <pc:docMk/>
            <pc:sldMk cId="3980235191" sldId="1146"/>
            <ac:cxnSpMk id="84" creationId="{51A92FDC-838C-5F58-DDA9-5C68F6A601D5}"/>
          </ac:cxnSpMkLst>
        </pc:cxnChg>
        <pc:cxnChg chg="del mod">
          <ac:chgData name="Palit, Tapti" userId="dec6fbcd-7598-406a-8cbf-504d4a3bac15" providerId="ADAL" clId="{ECD42228-5B96-4A72-B268-C46DF994E6B7}" dt="2024-01-30T03:36:05.828" v="85521" actId="478"/>
          <ac:cxnSpMkLst>
            <pc:docMk/>
            <pc:sldMk cId="3980235191" sldId="1146"/>
            <ac:cxnSpMk id="87" creationId="{DC12ACA4-838A-215C-1BB3-C4F836023765}"/>
          </ac:cxnSpMkLst>
        </pc:cxnChg>
      </pc:sldChg>
      <pc:sldChg chg="addSp delSp modSp add del mod">
        <pc:chgData name="Palit, Tapti" userId="dec6fbcd-7598-406a-8cbf-504d4a3bac15" providerId="ADAL" clId="{ECD42228-5B96-4A72-B268-C46DF994E6B7}" dt="2024-01-30T04:11:17.553" v="86109" actId="47"/>
        <pc:sldMkLst>
          <pc:docMk/>
          <pc:sldMk cId="1699143" sldId="1147"/>
        </pc:sldMkLst>
        <pc:spChg chg="mod">
          <ac:chgData name="Palit, Tapti" userId="dec6fbcd-7598-406a-8cbf-504d4a3bac15" providerId="ADAL" clId="{ECD42228-5B96-4A72-B268-C46DF994E6B7}" dt="2024-01-30T03:44:25.919" v="85651"/>
          <ac:spMkLst>
            <pc:docMk/>
            <pc:sldMk cId="1699143" sldId="1147"/>
            <ac:spMk id="3" creationId="{0F8FF57D-D875-4CA5-B98A-04F4C751036F}"/>
          </ac:spMkLst>
        </pc:spChg>
        <pc:spChg chg="del">
          <ac:chgData name="Palit, Tapti" userId="dec6fbcd-7598-406a-8cbf-504d4a3bac15" providerId="ADAL" clId="{ECD42228-5B96-4A72-B268-C46DF994E6B7}" dt="2024-01-30T03:43:59.434" v="85650" actId="478"/>
          <ac:spMkLst>
            <pc:docMk/>
            <pc:sldMk cId="1699143" sldId="1147"/>
            <ac:spMk id="7" creationId="{0A390AE2-9CE4-81EB-6315-2DE2F897D709}"/>
          </ac:spMkLst>
        </pc:spChg>
        <pc:spChg chg="del">
          <ac:chgData name="Palit, Tapti" userId="dec6fbcd-7598-406a-8cbf-504d4a3bac15" providerId="ADAL" clId="{ECD42228-5B96-4A72-B268-C46DF994E6B7}" dt="2024-01-30T03:44:28.486" v="85652" actId="478"/>
          <ac:spMkLst>
            <pc:docMk/>
            <pc:sldMk cId="1699143" sldId="1147"/>
            <ac:spMk id="8" creationId="{8002B636-22BC-2C4D-F6EC-73AB5F736E36}"/>
          </ac:spMkLst>
        </pc:spChg>
        <pc:spChg chg="add mod">
          <ac:chgData name="Palit, Tapti" userId="dec6fbcd-7598-406a-8cbf-504d4a3bac15" providerId="ADAL" clId="{ECD42228-5B96-4A72-B268-C46DF994E6B7}" dt="2024-01-30T03:38:52.324" v="85573"/>
          <ac:spMkLst>
            <pc:docMk/>
            <pc:sldMk cId="1699143" sldId="1147"/>
            <ac:spMk id="9" creationId="{E3C705D2-0D5F-3FF3-4CE4-E8F5E062CD9B}"/>
          </ac:spMkLst>
        </pc:spChg>
        <pc:spChg chg="add mod">
          <ac:chgData name="Palit, Tapti" userId="dec6fbcd-7598-406a-8cbf-504d4a3bac15" providerId="ADAL" clId="{ECD42228-5B96-4A72-B268-C46DF994E6B7}" dt="2024-01-30T03:38:52.324" v="85573"/>
          <ac:spMkLst>
            <pc:docMk/>
            <pc:sldMk cId="1699143" sldId="1147"/>
            <ac:spMk id="10" creationId="{BDE50AC9-51BC-AAF6-BC22-F485434241AC}"/>
          </ac:spMkLst>
        </pc:spChg>
        <pc:spChg chg="del">
          <ac:chgData name="Palit, Tapti" userId="dec6fbcd-7598-406a-8cbf-504d4a3bac15" providerId="ADAL" clId="{ECD42228-5B96-4A72-B268-C46DF994E6B7}" dt="2024-01-30T03:47:50.613" v="85670" actId="478"/>
          <ac:spMkLst>
            <pc:docMk/>
            <pc:sldMk cId="1699143" sldId="1147"/>
            <ac:spMk id="12" creationId="{048B17C9-FEB6-2A84-AE1A-1A172D8CF3F8}"/>
          </ac:spMkLst>
        </pc:spChg>
        <pc:spChg chg="del">
          <ac:chgData name="Palit, Tapti" userId="dec6fbcd-7598-406a-8cbf-504d4a3bac15" providerId="ADAL" clId="{ECD42228-5B96-4A72-B268-C46DF994E6B7}" dt="2024-01-30T03:38:51.924" v="85572" actId="478"/>
          <ac:spMkLst>
            <pc:docMk/>
            <pc:sldMk cId="1699143" sldId="1147"/>
            <ac:spMk id="16" creationId="{D78D4F51-1A5A-AAF8-395E-A8C7D279E84C}"/>
          </ac:spMkLst>
        </pc:spChg>
        <pc:spChg chg="mod">
          <ac:chgData name="Palit, Tapti" userId="dec6fbcd-7598-406a-8cbf-504d4a3bac15" providerId="ADAL" clId="{ECD42228-5B96-4A72-B268-C46DF994E6B7}" dt="2024-01-30T03:43:43.749" v="85646" actId="108"/>
          <ac:spMkLst>
            <pc:docMk/>
            <pc:sldMk cId="1699143" sldId="1147"/>
            <ac:spMk id="37" creationId="{ADE16CD4-CB1A-FD04-C8EB-F5DBBF77BF56}"/>
          </ac:spMkLst>
        </pc:spChg>
        <pc:spChg chg="mod">
          <ac:chgData name="Palit, Tapti" userId="dec6fbcd-7598-406a-8cbf-504d4a3bac15" providerId="ADAL" clId="{ECD42228-5B96-4A72-B268-C46DF994E6B7}" dt="2024-01-30T03:43:45.836" v="85647" actId="108"/>
          <ac:spMkLst>
            <pc:docMk/>
            <pc:sldMk cId="1699143" sldId="1147"/>
            <ac:spMk id="38" creationId="{76DE4C37-A1B1-94A1-ACE3-7985E965C3E2}"/>
          </ac:spMkLst>
        </pc:spChg>
        <pc:spChg chg="mod">
          <ac:chgData name="Palit, Tapti" userId="dec6fbcd-7598-406a-8cbf-504d4a3bac15" providerId="ADAL" clId="{ECD42228-5B96-4A72-B268-C46DF994E6B7}" dt="2024-01-30T03:43:47.820" v="85648" actId="108"/>
          <ac:spMkLst>
            <pc:docMk/>
            <pc:sldMk cId="1699143" sldId="1147"/>
            <ac:spMk id="39" creationId="{44CFF3D7-66AF-A230-3B94-8959874BAA11}"/>
          </ac:spMkLst>
        </pc:spChg>
        <pc:spChg chg="mod">
          <ac:chgData name="Palit, Tapti" userId="dec6fbcd-7598-406a-8cbf-504d4a3bac15" providerId="ADAL" clId="{ECD42228-5B96-4A72-B268-C46DF994E6B7}" dt="2024-01-30T03:43:49.789" v="85649" actId="108"/>
          <ac:spMkLst>
            <pc:docMk/>
            <pc:sldMk cId="1699143" sldId="1147"/>
            <ac:spMk id="40" creationId="{FD58BCEA-CBED-CACB-DA51-ACBAA975DD8B}"/>
          </ac:spMkLst>
        </pc:spChg>
        <pc:spChg chg="mod">
          <ac:chgData name="Palit, Tapti" userId="dec6fbcd-7598-406a-8cbf-504d4a3bac15" providerId="ADAL" clId="{ECD42228-5B96-4A72-B268-C46DF994E6B7}" dt="2024-01-30T03:43:37.988" v="85643" actId="108"/>
          <ac:spMkLst>
            <pc:docMk/>
            <pc:sldMk cId="1699143" sldId="1147"/>
            <ac:spMk id="41" creationId="{3E9F6403-905D-32B8-C023-8388B45FFBE9}"/>
          </ac:spMkLst>
        </pc:spChg>
        <pc:spChg chg="mod">
          <ac:chgData name="Palit, Tapti" userId="dec6fbcd-7598-406a-8cbf-504d4a3bac15" providerId="ADAL" clId="{ECD42228-5B96-4A72-B268-C46DF994E6B7}" dt="2024-01-30T03:43:39.764" v="85644" actId="108"/>
          <ac:spMkLst>
            <pc:docMk/>
            <pc:sldMk cId="1699143" sldId="1147"/>
            <ac:spMk id="42" creationId="{939C4C73-EF1D-2E96-3185-7236D796F263}"/>
          </ac:spMkLst>
        </pc:spChg>
        <pc:spChg chg="mod">
          <ac:chgData name="Palit, Tapti" userId="dec6fbcd-7598-406a-8cbf-504d4a3bac15" providerId="ADAL" clId="{ECD42228-5B96-4A72-B268-C46DF994E6B7}" dt="2024-01-30T03:43:41.769" v="85645" actId="108"/>
          <ac:spMkLst>
            <pc:docMk/>
            <pc:sldMk cId="1699143" sldId="1147"/>
            <ac:spMk id="43" creationId="{9C2F7F82-29BD-4B97-5478-1674709F6CCE}"/>
          </ac:spMkLst>
        </pc:spChg>
        <pc:spChg chg="mod">
          <ac:chgData name="Palit, Tapti" userId="dec6fbcd-7598-406a-8cbf-504d4a3bac15" providerId="ADAL" clId="{ECD42228-5B96-4A72-B268-C46DF994E6B7}" dt="2024-01-30T03:43:31.495" v="85640" actId="108"/>
          <ac:spMkLst>
            <pc:docMk/>
            <pc:sldMk cId="1699143" sldId="1147"/>
            <ac:spMk id="44" creationId="{801A420A-374D-14D2-94E5-71119F13390E}"/>
          </ac:spMkLst>
        </pc:spChg>
        <pc:spChg chg="mod">
          <ac:chgData name="Palit, Tapti" userId="dec6fbcd-7598-406a-8cbf-504d4a3bac15" providerId="ADAL" clId="{ECD42228-5B96-4A72-B268-C46DF994E6B7}" dt="2024-01-30T03:43:33.878" v="85641" actId="108"/>
          <ac:spMkLst>
            <pc:docMk/>
            <pc:sldMk cId="1699143" sldId="1147"/>
            <ac:spMk id="45" creationId="{24FF282E-D794-0AD0-B5D8-945519FAF538}"/>
          </ac:spMkLst>
        </pc:spChg>
        <pc:spChg chg="mod">
          <ac:chgData name="Palit, Tapti" userId="dec6fbcd-7598-406a-8cbf-504d4a3bac15" providerId="ADAL" clId="{ECD42228-5B96-4A72-B268-C46DF994E6B7}" dt="2024-01-30T03:43:36.085" v="85642" actId="108"/>
          <ac:spMkLst>
            <pc:docMk/>
            <pc:sldMk cId="1699143" sldId="1147"/>
            <ac:spMk id="48" creationId="{6091DAAD-841A-758D-4955-4E18EBF254C9}"/>
          </ac:spMkLst>
        </pc:spChg>
        <pc:spChg chg="del">
          <ac:chgData name="Palit, Tapti" userId="dec6fbcd-7598-406a-8cbf-504d4a3bac15" providerId="ADAL" clId="{ECD42228-5B96-4A72-B268-C46DF994E6B7}" dt="2024-01-30T03:39:01.937" v="85574" actId="478"/>
          <ac:spMkLst>
            <pc:docMk/>
            <pc:sldMk cId="1699143" sldId="1147"/>
            <ac:spMk id="69" creationId="{B2FD6213-7D49-E385-4822-B74730E83B21}"/>
          </ac:spMkLst>
        </pc:spChg>
        <pc:spChg chg="mod">
          <ac:chgData name="Palit, Tapti" userId="dec6fbcd-7598-406a-8cbf-504d4a3bac15" providerId="ADAL" clId="{ECD42228-5B96-4A72-B268-C46DF994E6B7}" dt="2024-01-30T03:39:18.798" v="85575"/>
          <ac:spMkLst>
            <pc:docMk/>
            <pc:sldMk cId="1699143" sldId="1147"/>
            <ac:spMk id="92" creationId="{53F9325A-E0ED-BEEF-0BE7-CE0EBCABFF80}"/>
          </ac:spMkLst>
        </pc:spChg>
        <pc:cxnChg chg="mod">
          <ac:chgData name="Palit, Tapti" userId="dec6fbcd-7598-406a-8cbf-504d4a3bac15" providerId="ADAL" clId="{ECD42228-5B96-4A72-B268-C46DF994E6B7}" dt="2024-01-30T03:48:01.656" v="85678" actId="692"/>
          <ac:cxnSpMkLst>
            <pc:docMk/>
            <pc:sldMk cId="1699143" sldId="1147"/>
            <ac:cxnSpMk id="6" creationId="{0F68FF9F-2532-5C40-4385-DA6EA36886F7}"/>
          </ac:cxnSpMkLst>
        </pc:cxnChg>
        <pc:cxnChg chg="del">
          <ac:chgData name="Palit, Tapti" userId="dec6fbcd-7598-406a-8cbf-504d4a3bac15" providerId="ADAL" clId="{ECD42228-5B96-4A72-B268-C46DF994E6B7}" dt="2024-01-30T03:47:50.613" v="85670" actId="478"/>
          <ac:cxnSpMkLst>
            <pc:docMk/>
            <pc:sldMk cId="1699143" sldId="1147"/>
            <ac:cxnSpMk id="15" creationId="{DD3B21A4-73FB-C073-1464-CD894F536ADD}"/>
          </ac:cxnSpMkLst>
        </pc:cxnChg>
      </pc:sldChg>
      <pc:sldChg chg="addSp delSp modSp add del mod">
        <pc:chgData name="Palit, Tapti" userId="dec6fbcd-7598-406a-8cbf-504d4a3bac15" providerId="ADAL" clId="{ECD42228-5B96-4A72-B268-C46DF994E6B7}" dt="2024-01-30T04:11:17.553" v="86109" actId="47"/>
        <pc:sldMkLst>
          <pc:docMk/>
          <pc:sldMk cId="1336996941" sldId="1148"/>
        </pc:sldMkLst>
        <pc:spChg chg="mod">
          <ac:chgData name="Palit, Tapti" userId="dec6fbcd-7598-406a-8cbf-504d4a3bac15" providerId="ADAL" clId="{ECD42228-5B96-4A72-B268-C46DF994E6B7}" dt="2024-01-30T03:45:09.596" v="85665"/>
          <ac:spMkLst>
            <pc:docMk/>
            <pc:sldMk cId="1336996941" sldId="1148"/>
            <ac:spMk id="9" creationId="{E3C705D2-0D5F-3FF3-4CE4-E8F5E062CD9B}"/>
          </ac:spMkLst>
        </pc:spChg>
        <pc:spChg chg="del">
          <ac:chgData name="Palit, Tapti" userId="dec6fbcd-7598-406a-8cbf-504d4a3bac15" providerId="ADAL" clId="{ECD42228-5B96-4A72-B268-C46DF994E6B7}" dt="2024-01-30T03:44:44.634" v="85655" actId="478"/>
          <ac:spMkLst>
            <pc:docMk/>
            <pc:sldMk cId="1336996941" sldId="1148"/>
            <ac:spMk id="12" creationId="{048B17C9-FEB6-2A84-AE1A-1A172D8CF3F8}"/>
          </ac:spMkLst>
        </pc:spChg>
        <pc:spChg chg="del">
          <ac:chgData name="Palit, Tapti" userId="dec6fbcd-7598-406a-8cbf-504d4a3bac15" providerId="ADAL" clId="{ECD42228-5B96-4A72-B268-C46DF994E6B7}" dt="2024-01-30T03:44:46.063" v="85656" actId="478"/>
          <ac:spMkLst>
            <pc:docMk/>
            <pc:sldMk cId="1336996941" sldId="1148"/>
            <ac:spMk id="90" creationId="{8BC5D0C1-5C4A-849A-95BD-C6F4632F5D97}"/>
          </ac:spMkLst>
        </pc:spChg>
        <pc:spChg chg="mod">
          <ac:chgData name="Palit, Tapti" userId="dec6fbcd-7598-406a-8cbf-504d4a3bac15" providerId="ADAL" clId="{ECD42228-5B96-4A72-B268-C46DF994E6B7}" dt="2024-01-30T03:46:38.236" v="85666"/>
          <ac:spMkLst>
            <pc:docMk/>
            <pc:sldMk cId="1336996941" sldId="1148"/>
            <ac:spMk id="92" creationId="{53F9325A-E0ED-BEEF-0BE7-CE0EBCABFF80}"/>
          </ac:spMkLst>
        </pc:spChg>
        <pc:cxnChg chg="del mod">
          <ac:chgData name="Palit, Tapti" userId="dec6fbcd-7598-406a-8cbf-504d4a3bac15" providerId="ADAL" clId="{ECD42228-5B96-4A72-B268-C46DF994E6B7}" dt="2024-01-30T03:54:04.847" v="85836" actId="478"/>
          <ac:cxnSpMkLst>
            <pc:docMk/>
            <pc:sldMk cId="1336996941" sldId="1148"/>
            <ac:cxnSpMk id="6" creationId="{0F68FF9F-2532-5C40-4385-DA6EA36886F7}"/>
          </ac:cxnSpMkLst>
        </pc:cxnChg>
        <pc:cxnChg chg="add mod">
          <ac:chgData name="Palit, Tapti" userId="dec6fbcd-7598-406a-8cbf-504d4a3bac15" providerId="ADAL" clId="{ECD42228-5B96-4A72-B268-C46DF994E6B7}" dt="2024-01-30T03:49:18.969" v="85697" actId="692"/>
          <ac:cxnSpMkLst>
            <pc:docMk/>
            <pc:sldMk cId="1336996941" sldId="1148"/>
            <ac:cxnSpMk id="7" creationId="{514B4DD8-0F9E-F260-14D9-6E40E5CF7E4C}"/>
          </ac:cxnSpMkLst>
        </pc:cxnChg>
        <pc:cxnChg chg="add del mod">
          <ac:chgData name="Palit, Tapti" userId="dec6fbcd-7598-406a-8cbf-504d4a3bac15" providerId="ADAL" clId="{ECD42228-5B96-4A72-B268-C46DF994E6B7}" dt="2024-01-30T03:53:54.829" v="85833" actId="478"/>
          <ac:cxnSpMkLst>
            <pc:docMk/>
            <pc:sldMk cId="1336996941" sldId="1148"/>
            <ac:cxnSpMk id="8" creationId="{CA1A2FA6-D690-7BEC-5E90-4AF2138C0263}"/>
          </ac:cxnSpMkLst>
        </pc:cxnChg>
        <pc:cxnChg chg="add mod">
          <ac:chgData name="Palit, Tapti" userId="dec6fbcd-7598-406a-8cbf-504d4a3bac15" providerId="ADAL" clId="{ECD42228-5B96-4A72-B268-C46DF994E6B7}" dt="2024-01-30T03:49:18.969" v="85697" actId="692"/>
          <ac:cxnSpMkLst>
            <pc:docMk/>
            <pc:sldMk cId="1336996941" sldId="1148"/>
            <ac:cxnSpMk id="11" creationId="{C662441B-3B27-9FD7-0FA0-8A19CA9E2175}"/>
          </ac:cxnSpMkLst>
        </pc:cxnChg>
        <pc:cxnChg chg="add mod">
          <ac:chgData name="Palit, Tapti" userId="dec6fbcd-7598-406a-8cbf-504d4a3bac15" providerId="ADAL" clId="{ECD42228-5B96-4A72-B268-C46DF994E6B7}" dt="2024-01-30T03:49:18.969" v="85697" actId="692"/>
          <ac:cxnSpMkLst>
            <pc:docMk/>
            <pc:sldMk cId="1336996941" sldId="1148"/>
            <ac:cxnSpMk id="13" creationId="{DA333BC6-1191-F82F-252D-0A3FA83EA26B}"/>
          </ac:cxnSpMkLst>
        </pc:cxnChg>
        <pc:cxnChg chg="add mod">
          <ac:chgData name="Palit, Tapti" userId="dec6fbcd-7598-406a-8cbf-504d4a3bac15" providerId="ADAL" clId="{ECD42228-5B96-4A72-B268-C46DF994E6B7}" dt="2024-01-30T03:49:18.969" v="85697" actId="692"/>
          <ac:cxnSpMkLst>
            <pc:docMk/>
            <pc:sldMk cId="1336996941" sldId="1148"/>
            <ac:cxnSpMk id="14" creationId="{DBF1709F-0D66-8880-B442-6917EA9C6828}"/>
          </ac:cxnSpMkLst>
        </pc:cxnChg>
        <pc:cxnChg chg="del">
          <ac:chgData name="Palit, Tapti" userId="dec6fbcd-7598-406a-8cbf-504d4a3bac15" providerId="ADAL" clId="{ECD42228-5B96-4A72-B268-C46DF994E6B7}" dt="2024-01-30T03:44:42.844" v="85654" actId="478"/>
          <ac:cxnSpMkLst>
            <pc:docMk/>
            <pc:sldMk cId="1336996941" sldId="1148"/>
            <ac:cxnSpMk id="15" creationId="{DD3B21A4-73FB-C073-1464-CD894F536ADD}"/>
          </ac:cxnSpMkLst>
        </pc:cxnChg>
        <pc:cxnChg chg="add del mod">
          <ac:chgData name="Palit, Tapti" userId="dec6fbcd-7598-406a-8cbf-504d4a3bac15" providerId="ADAL" clId="{ECD42228-5B96-4A72-B268-C46DF994E6B7}" dt="2024-01-30T03:53:59.959" v="85835" actId="14100"/>
          <ac:cxnSpMkLst>
            <pc:docMk/>
            <pc:sldMk cId="1336996941" sldId="1148"/>
            <ac:cxnSpMk id="16" creationId="{D9D602DD-9BC0-180C-A21D-E80EA0590FDD}"/>
          </ac:cxnSpMkLst>
        </pc:cxnChg>
        <pc:cxnChg chg="add mod">
          <ac:chgData name="Palit, Tapti" userId="dec6fbcd-7598-406a-8cbf-504d4a3bac15" providerId="ADAL" clId="{ECD42228-5B96-4A72-B268-C46DF994E6B7}" dt="2024-01-30T03:48:35.229" v="85686" actId="692"/>
          <ac:cxnSpMkLst>
            <pc:docMk/>
            <pc:sldMk cId="1336996941" sldId="1148"/>
            <ac:cxnSpMk id="17" creationId="{AD752B91-2CCE-CB6C-CBE6-1A1D89EA5873}"/>
          </ac:cxnSpMkLst>
        </pc:cxnChg>
        <pc:cxnChg chg="add mod">
          <ac:chgData name="Palit, Tapti" userId="dec6fbcd-7598-406a-8cbf-504d4a3bac15" providerId="ADAL" clId="{ECD42228-5B96-4A72-B268-C46DF994E6B7}" dt="2024-01-30T03:49:02.009" v="85695" actId="692"/>
          <ac:cxnSpMkLst>
            <pc:docMk/>
            <pc:sldMk cId="1336996941" sldId="1148"/>
            <ac:cxnSpMk id="18" creationId="{81B5580D-E446-2D90-CED8-58FE02C9A1A4}"/>
          </ac:cxnSpMkLst>
        </pc:cxnChg>
        <pc:cxnChg chg="add mod">
          <ac:chgData name="Palit, Tapti" userId="dec6fbcd-7598-406a-8cbf-504d4a3bac15" providerId="ADAL" clId="{ECD42228-5B96-4A72-B268-C46DF994E6B7}" dt="2024-01-30T03:49:02.009" v="85695" actId="692"/>
          <ac:cxnSpMkLst>
            <pc:docMk/>
            <pc:sldMk cId="1336996941" sldId="1148"/>
            <ac:cxnSpMk id="19" creationId="{46D7D48D-94CE-9C35-E3A9-05D1011B585F}"/>
          </ac:cxnSpMkLst>
        </pc:cxnChg>
        <pc:cxnChg chg="add mod">
          <ac:chgData name="Palit, Tapti" userId="dec6fbcd-7598-406a-8cbf-504d4a3bac15" providerId="ADAL" clId="{ECD42228-5B96-4A72-B268-C46DF994E6B7}" dt="2024-01-30T03:49:02.009" v="85695" actId="692"/>
          <ac:cxnSpMkLst>
            <pc:docMk/>
            <pc:sldMk cId="1336996941" sldId="1148"/>
            <ac:cxnSpMk id="20" creationId="{9437A7F3-4218-82EC-43EB-948284C6B874}"/>
          </ac:cxnSpMkLst>
        </pc:cxnChg>
        <pc:cxnChg chg="add mod">
          <ac:chgData name="Palit, Tapti" userId="dec6fbcd-7598-406a-8cbf-504d4a3bac15" providerId="ADAL" clId="{ECD42228-5B96-4A72-B268-C46DF994E6B7}" dt="2024-01-30T03:48:35.229" v="85686" actId="692"/>
          <ac:cxnSpMkLst>
            <pc:docMk/>
            <pc:sldMk cId="1336996941" sldId="1148"/>
            <ac:cxnSpMk id="21" creationId="{6CB5EA48-2459-D6FA-3A80-672F21CF576F}"/>
          </ac:cxnSpMkLst>
        </pc:cxnChg>
        <pc:cxnChg chg="add mod">
          <ac:chgData name="Palit, Tapti" userId="dec6fbcd-7598-406a-8cbf-504d4a3bac15" providerId="ADAL" clId="{ECD42228-5B96-4A72-B268-C46DF994E6B7}" dt="2024-01-30T03:49:02.009" v="85695" actId="692"/>
          <ac:cxnSpMkLst>
            <pc:docMk/>
            <pc:sldMk cId="1336996941" sldId="1148"/>
            <ac:cxnSpMk id="22" creationId="{7E5BB07A-2E5D-63D0-50BF-6AC3B7114D03}"/>
          </ac:cxnSpMkLst>
        </pc:cxnChg>
        <pc:cxnChg chg="add mod">
          <ac:chgData name="Palit, Tapti" userId="dec6fbcd-7598-406a-8cbf-504d4a3bac15" providerId="ADAL" clId="{ECD42228-5B96-4A72-B268-C46DF994E6B7}" dt="2024-01-30T03:49:02.009" v="85695" actId="692"/>
          <ac:cxnSpMkLst>
            <pc:docMk/>
            <pc:sldMk cId="1336996941" sldId="1148"/>
            <ac:cxnSpMk id="23" creationId="{C2F4770A-1745-90A9-4402-42F91902F209}"/>
          </ac:cxnSpMkLst>
        </pc:cxnChg>
        <pc:cxnChg chg="mod">
          <ac:chgData name="Palit, Tapti" userId="dec6fbcd-7598-406a-8cbf-504d4a3bac15" providerId="ADAL" clId="{ECD42228-5B96-4A72-B268-C46DF994E6B7}" dt="2024-01-30T03:49:18.969" v="85697" actId="692"/>
          <ac:cxnSpMkLst>
            <pc:docMk/>
            <pc:sldMk cId="1336996941" sldId="1148"/>
            <ac:cxnSpMk id="46" creationId="{611E7F4A-E0C0-1418-008E-7610C6600A70}"/>
          </ac:cxnSpMkLst>
        </pc:cxnChg>
        <pc:cxnChg chg="mod">
          <ac:chgData name="Palit, Tapti" userId="dec6fbcd-7598-406a-8cbf-504d4a3bac15" providerId="ADAL" clId="{ECD42228-5B96-4A72-B268-C46DF994E6B7}" dt="2024-01-30T03:49:18.969" v="85697" actId="692"/>
          <ac:cxnSpMkLst>
            <pc:docMk/>
            <pc:sldMk cId="1336996941" sldId="1148"/>
            <ac:cxnSpMk id="47" creationId="{C5AB59CA-8CF4-3FDC-AD0D-B9B5F220ACEC}"/>
          </ac:cxnSpMkLst>
        </pc:cxnChg>
        <pc:cxnChg chg="mod">
          <ac:chgData name="Palit, Tapti" userId="dec6fbcd-7598-406a-8cbf-504d4a3bac15" providerId="ADAL" clId="{ECD42228-5B96-4A72-B268-C46DF994E6B7}" dt="2024-01-30T03:49:18.969" v="85697" actId="692"/>
          <ac:cxnSpMkLst>
            <pc:docMk/>
            <pc:sldMk cId="1336996941" sldId="1148"/>
            <ac:cxnSpMk id="50" creationId="{82371F7E-94E0-B5C8-85BF-07D5104E7308}"/>
          </ac:cxnSpMkLst>
        </pc:cxnChg>
        <pc:cxnChg chg="mod">
          <ac:chgData name="Palit, Tapti" userId="dec6fbcd-7598-406a-8cbf-504d4a3bac15" providerId="ADAL" clId="{ECD42228-5B96-4A72-B268-C46DF994E6B7}" dt="2024-01-30T03:49:18.969" v="85697" actId="692"/>
          <ac:cxnSpMkLst>
            <pc:docMk/>
            <pc:sldMk cId="1336996941" sldId="1148"/>
            <ac:cxnSpMk id="53" creationId="{A9BB9D1F-0A22-BB20-A8AD-9FB257599D90}"/>
          </ac:cxnSpMkLst>
        </pc:cxnChg>
      </pc:sldChg>
      <pc:sldChg chg="addSp delSp modSp add mod modNotesTx">
        <pc:chgData name="Palit, Tapti" userId="dec6fbcd-7598-406a-8cbf-504d4a3bac15" providerId="ADAL" clId="{ECD42228-5B96-4A72-B268-C46DF994E6B7}" dt="2024-02-09T04:43:50.219" v="104495" actId="478"/>
        <pc:sldMkLst>
          <pc:docMk/>
          <pc:sldMk cId="3604379590" sldId="1149"/>
        </pc:sldMkLst>
        <pc:spChg chg="mod">
          <ac:chgData name="Palit, Tapti" userId="dec6fbcd-7598-406a-8cbf-504d4a3bac15" providerId="ADAL" clId="{ECD42228-5B96-4A72-B268-C46DF994E6B7}" dt="2024-01-30T07:08:14.956" v="90843" actId="20577"/>
          <ac:spMkLst>
            <pc:docMk/>
            <pc:sldMk cId="3604379590" sldId="1149"/>
            <ac:spMk id="5" creationId="{86FADD99-6071-9343-BD21-FF17E57C884E}"/>
          </ac:spMkLst>
        </pc:spChg>
        <pc:spChg chg="del mod">
          <ac:chgData name="Palit, Tapti" userId="dec6fbcd-7598-406a-8cbf-504d4a3bac15" providerId="ADAL" clId="{ECD42228-5B96-4A72-B268-C46DF994E6B7}" dt="2024-02-09T04:43:50.219" v="104495" actId="478"/>
          <ac:spMkLst>
            <pc:docMk/>
            <pc:sldMk cId="3604379590" sldId="1149"/>
            <ac:spMk id="7" creationId="{0A390AE2-9CE4-81EB-6315-2DE2F897D709}"/>
          </ac:spMkLst>
        </pc:spChg>
        <pc:spChg chg="mod">
          <ac:chgData name="Palit, Tapti" userId="dec6fbcd-7598-406a-8cbf-504d4a3bac15" providerId="ADAL" clId="{ECD42228-5B96-4A72-B268-C46DF994E6B7}" dt="2024-01-30T03:57:21.002" v="85893" actId="1076"/>
          <ac:spMkLst>
            <pc:docMk/>
            <pc:sldMk cId="3604379590" sldId="1149"/>
            <ac:spMk id="16" creationId="{2A187A53-E5C6-EB07-ACF3-393CD3D4AEDA}"/>
          </ac:spMkLst>
        </pc:spChg>
        <pc:cxnChg chg="add mod">
          <ac:chgData name="Palit, Tapti" userId="dec6fbcd-7598-406a-8cbf-504d4a3bac15" providerId="ADAL" clId="{ECD42228-5B96-4A72-B268-C46DF994E6B7}" dt="2024-01-30T03:57:14.242" v="85889" actId="14100"/>
          <ac:cxnSpMkLst>
            <pc:docMk/>
            <pc:sldMk cId="3604379590" sldId="1149"/>
            <ac:cxnSpMk id="2" creationId="{FCD20EF2-683E-F4A6-EF85-F3DDE871901A}"/>
          </ac:cxnSpMkLst>
        </pc:cxnChg>
        <pc:cxnChg chg="add mod">
          <ac:chgData name="Palit, Tapti" userId="dec6fbcd-7598-406a-8cbf-504d4a3bac15" providerId="ADAL" clId="{ECD42228-5B96-4A72-B268-C46DF994E6B7}" dt="2024-01-30T03:57:21.002" v="85893" actId="1076"/>
          <ac:cxnSpMkLst>
            <pc:docMk/>
            <pc:sldMk cId="3604379590" sldId="1149"/>
            <ac:cxnSpMk id="11" creationId="{34ADCB78-7E32-1294-35B5-028CB3B5795D}"/>
          </ac:cxnSpMkLst>
        </pc:cxnChg>
      </pc:sldChg>
      <pc:sldChg chg="add del">
        <pc:chgData name="Palit, Tapti" userId="dec6fbcd-7598-406a-8cbf-504d4a3bac15" providerId="ADAL" clId="{ECD42228-5B96-4A72-B268-C46DF994E6B7}" dt="2024-01-30T04:00:23.889" v="85947" actId="47"/>
        <pc:sldMkLst>
          <pc:docMk/>
          <pc:sldMk cId="2250223698" sldId="1150"/>
        </pc:sldMkLst>
      </pc:sldChg>
      <pc:sldChg chg="addSp delSp modSp add mod modNotesTx">
        <pc:chgData name="Palit, Tapti" userId="dec6fbcd-7598-406a-8cbf-504d4a3bac15" providerId="ADAL" clId="{ECD42228-5B96-4A72-B268-C46DF994E6B7}" dt="2024-02-09T04:43:52.954" v="104496" actId="478"/>
        <pc:sldMkLst>
          <pc:docMk/>
          <pc:sldMk cId="1022924109" sldId="1151"/>
        </pc:sldMkLst>
        <pc:spChg chg="mod">
          <ac:chgData name="Palit, Tapti" userId="dec6fbcd-7598-406a-8cbf-504d4a3bac15" providerId="ADAL" clId="{ECD42228-5B96-4A72-B268-C46DF994E6B7}" dt="2024-01-30T07:08:19.141" v="90844" actId="20577"/>
          <ac:spMkLst>
            <pc:docMk/>
            <pc:sldMk cId="1022924109" sldId="1151"/>
            <ac:spMk id="5" creationId="{86FADD99-6071-9343-BD21-FF17E57C884E}"/>
          </ac:spMkLst>
        </pc:spChg>
        <pc:spChg chg="del mod">
          <ac:chgData name="Palit, Tapti" userId="dec6fbcd-7598-406a-8cbf-504d4a3bac15" providerId="ADAL" clId="{ECD42228-5B96-4A72-B268-C46DF994E6B7}" dt="2024-02-09T04:43:52.954" v="104496" actId="478"/>
          <ac:spMkLst>
            <pc:docMk/>
            <pc:sldMk cId="1022924109" sldId="1151"/>
            <ac:spMk id="7" creationId="{0A390AE2-9CE4-81EB-6315-2DE2F897D709}"/>
          </ac:spMkLst>
        </pc:spChg>
        <pc:spChg chg="add mod">
          <ac:chgData name="Palit, Tapti" userId="dec6fbcd-7598-406a-8cbf-504d4a3bac15" providerId="ADAL" clId="{ECD42228-5B96-4A72-B268-C46DF994E6B7}" dt="2024-01-30T04:00:33.266" v="85948"/>
          <ac:spMkLst>
            <pc:docMk/>
            <pc:sldMk cId="1022924109" sldId="1151"/>
            <ac:spMk id="10" creationId="{27ED32C9-ECA0-16AC-6493-AC4E95EDB377}"/>
          </ac:spMkLst>
        </pc:spChg>
        <pc:spChg chg="add del">
          <ac:chgData name="Palit, Tapti" userId="dec6fbcd-7598-406a-8cbf-504d4a3bac15" providerId="ADAL" clId="{ECD42228-5B96-4A72-B268-C46DF994E6B7}" dt="2024-01-30T04:06:24.794" v="85990" actId="22"/>
          <ac:spMkLst>
            <pc:docMk/>
            <pc:sldMk cId="1022924109" sldId="1151"/>
            <ac:spMk id="19" creationId="{F0A2B9AC-1777-E3A1-9E34-4FCF67924366}"/>
          </ac:spMkLst>
        </pc:spChg>
        <pc:cxnChg chg="add mod">
          <ac:chgData name="Palit, Tapti" userId="dec6fbcd-7598-406a-8cbf-504d4a3bac15" providerId="ADAL" clId="{ECD42228-5B96-4A72-B268-C46DF994E6B7}" dt="2024-01-30T03:57:42.906" v="85899" actId="14100"/>
          <ac:cxnSpMkLst>
            <pc:docMk/>
            <pc:sldMk cId="1022924109" sldId="1151"/>
            <ac:cxnSpMk id="6" creationId="{6A83AC85-26A8-F15B-1CA0-C03623E12430}"/>
          </ac:cxnSpMkLst>
        </pc:cxnChg>
      </pc:sldChg>
      <pc:sldChg chg="addSp delSp modSp add mod modClrScheme chgLayout modNotesTx">
        <pc:chgData name="Palit, Tapti" userId="dec6fbcd-7598-406a-8cbf-504d4a3bac15" providerId="ADAL" clId="{ECD42228-5B96-4A72-B268-C46DF994E6B7}" dt="2024-02-09T04:43:54.800" v="104497" actId="478"/>
        <pc:sldMkLst>
          <pc:docMk/>
          <pc:sldMk cId="3138492196" sldId="1152"/>
        </pc:sldMkLst>
        <pc:spChg chg="mod ord">
          <ac:chgData name="Palit, Tapti" userId="dec6fbcd-7598-406a-8cbf-504d4a3bac15" providerId="ADAL" clId="{ECD42228-5B96-4A72-B268-C46DF994E6B7}" dt="2024-01-30T04:01:20.564" v="85952" actId="700"/>
          <ac:spMkLst>
            <pc:docMk/>
            <pc:sldMk cId="3138492196" sldId="1152"/>
            <ac:spMk id="3" creationId="{0F8FF57D-D875-4CA5-B98A-04F4C751036F}"/>
          </ac:spMkLst>
        </pc:spChg>
        <pc:spChg chg="mod ord">
          <ac:chgData name="Palit, Tapti" userId="dec6fbcd-7598-406a-8cbf-504d4a3bac15" providerId="ADAL" clId="{ECD42228-5B96-4A72-B268-C46DF994E6B7}" dt="2024-01-30T04:01:20.564" v="85952" actId="700"/>
          <ac:spMkLst>
            <pc:docMk/>
            <pc:sldMk cId="3138492196" sldId="1152"/>
            <ac:spMk id="4" creationId="{2DEA5A56-8434-DA40-4D8A-E89B5235768A}"/>
          </ac:spMkLst>
        </pc:spChg>
        <pc:spChg chg="mod">
          <ac:chgData name="Palit, Tapti" userId="dec6fbcd-7598-406a-8cbf-504d4a3bac15" providerId="ADAL" clId="{ECD42228-5B96-4A72-B268-C46DF994E6B7}" dt="2024-01-30T07:08:23.632" v="90845" actId="20577"/>
          <ac:spMkLst>
            <pc:docMk/>
            <pc:sldMk cId="3138492196" sldId="1152"/>
            <ac:spMk id="5" creationId="{86FADD99-6071-9343-BD21-FF17E57C884E}"/>
          </ac:spMkLst>
        </pc:spChg>
        <pc:spChg chg="del mod">
          <ac:chgData name="Palit, Tapti" userId="dec6fbcd-7598-406a-8cbf-504d4a3bac15" providerId="ADAL" clId="{ECD42228-5B96-4A72-B268-C46DF994E6B7}" dt="2024-02-09T04:43:54.800" v="104497" actId="478"/>
          <ac:spMkLst>
            <pc:docMk/>
            <pc:sldMk cId="3138492196" sldId="1152"/>
            <ac:spMk id="7" creationId="{0A390AE2-9CE4-81EB-6315-2DE2F897D709}"/>
          </ac:spMkLst>
        </pc:spChg>
        <pc:spChg chg="mod">
          <ac:chgData name="Palit, Tapti" userId="dec6fbcd-7598-406a-8cbf-504d4a3bac15" providerId="ADAL" clId="{ECD42228-5B96-4A72-B268-C46DF994E6B7}" dt="2024-02-07T03:55:05.813" v="100052" actId="1076"/>
          <ac:spMkLst>
            <pc:docMk/>
            <pc:sldMk cId="3138492196" sldId="1152"/>
            <ac:spMk id="19" creationId="{A6E0C782-E7DF-6D22-DBB7-35BA8437D16E}"/>
          </ac:spMkLst>
        </pc:spChg>
        <pc:spChg chg="mod">
          <ac:chgData name="Palit, Tapti" userId="dec6fbcd-7598-406a-8cbf-504d4a3bac15" providerId="ADAL" clId="{ECD42228-5B96-4A72-B268-C46DF994E6B7}" dt="2024-02-07T03:55:05.097" v="100051" actId="1076"/>
          <ac:spMkLst>
            <pc:docMk/>
            <pc:sldMk cId="3138492196" sldId="1152"/>
            <ac:spMk id="41" creationId="{A8B142F7-1165-19DA-94A7-8648FB5A0396}"/>
          </ac:spMkLst>
        </pc:spChg>
        <pc:spChg chg="add mod">
          <ac:chgData name="Palit, Tapti" userId="dec6fbcd-7598-406a-8cbf-504d4a3bac15" providerId="ADAL" clId="{ECD42228-5B96-4A72-B268-C46DF994E6B7}" dt="2024-01-30T04:00:35.667" v="85949"/>
          <ac:spMkLst>
            <pc:docMk/>
            <pc:sldMk cId="3138492196" sldId="1152"/>
            <ac:spMk id="52" creationId="{1B8ECE4D-4DE5-5574-810B-C25B6FB8B1F3}"/>
          </ac:spMkLst>
        </pc:spChg>
        <pc:spChg chg="add mod">
          <ac:chgData name="Palit, Tapti" userId="dec6fbcd-7598-406a-8cbf-504d4a3bac15" providerId="ADAL" clId="{ECD42228-5B96-4A72-B268-C46DF994E6B7}" dt="2024-01-30T04:00:57.882" v="85951" actId="1076"/>
          <ac:spMkLst>
            <pc:docMk/>
            <pc:sldMk cId="3138492196" sldId="1152"/>
            <ac:spMk id="53" creationId="{17196389-9AE0-F089-FC74-A1209B1893CF}"/>
          </ac:spMkLst>
        </pc:spChg>
        <pc:spChg chg="add del mod ord">
          <ac:chgData name="Palit, Tapti" userId="dec6fbcd-7598-406a-8cbf-504d4a3bac15" providerId="ADAL" clId="{ECD42228-5B96-4A72-B268-C46DF994E6B7}" dt="2024-01-30T04:01:33.910" v="85956" actId="478"/>
          <ac:spMkLst>
            <pc:docMk/>
            <pc:sldMk cId="3138492196" sldId="1152"/>
            <ac:spMk id="54" creationId="{A671E7C2-42A8-E4F5-DCC0-835FF8AE2AEC}"/>
          </ac:spMkLst>
        </pc:spChg>
        <pc:spChg chg="add mod ord">
          <ac:chgData name="Palit, Tapti" userId="dec6fbcd-7598-406a-8cbf-504d4a3bac15" providerId="ADAL" clId="{ECD42228-5B96-4A72-B268-C46DF994E6B7}" dt="2024-01-30T04:01:27.052" v="85955" actId="20577"/>
          <ac:spMkLst>
            <pc:docMk/>
            <pc:sldMk cId="3138492196" sldId="1152"/>
            <ac:spMk id="55" creationId="{2DBDD754-B4C6-5A18-3340-21B65C62D251}"/>
          </ac:spMkLst>
        </pc:spChg>
        <pc:cxnChg chg="add mod">
          <ac:chgData name="Palit, Tapti" userId="dec6fbcd-7598-406a-8cbf-504d4a3bac15" providerId="ADAL" clId="{ECD42228-5B96-4A72-B268-C46DF994E6B7}" dt="2024-01-30T03:58:01.672" v="85903" actId="14100"/>
          <ac:cxnSpMkLst>
            <pc:docMk/>
            <pc:sldMk cId="3138492196" sldId="1152"/>
            <ac:cxnSpMk id="10" creationId="{A466FFF3-2D83-9C5F-C7A7-73CCB1E96766}"/>
          </ac:cxnSpMkLst>
        </pc:cxnChg>
        <pc:cxnChg chg="add mod">
          <ac:chgData name="Palit, Tapti" userId="dec6fbcd-7598-406a-8cbf-504d4a3bac15" providerId="ADAL" clId="{ECD42228-5B96-4A72-B268-C46DF994E6B7}" dt="2024-01-30T03:58:53.362" v="85922" actId="14100"/>
          <ac:cxnSpMkLst>
            <pc:docMk/>
            <pc:sldMk cId="3138492196" sldId="1152"/>
            <ac:cxnSpMk id="14" creationId="{130FE503-7A81-ECB4-3A67-23F55AB93FD8}"/>
          </ac:cxnSpMkLst>
        </pc:cxnChg>
        <pc:cxnChg chg="add mod">
          <ac:chgData name="Palit, Tapti" userId="dec6fbcd-7598-406a-8cbf-504d4a3bac15" providerId="ADAL" clId="{ECD42228-5B96-4A72-B268-C46DF994E6B7}" dt="2024-01-30T03:58:09.593" v="85906" actId="14100"/>
          <ac:cxnSpMkLst>
            <pc:docMk/>
            <pc:sldMk cId="3138492196" sldId="1152"/>
            <ac:cxnSpMk id="21" creationId="{A041E1F3-C83B-6206-B97D-832D5B6865D0}"/>
          </ac:cxnSpMkLst>
        </pc:cxnChg>
        <pc:cxnChg chg="add mod">
          <ac:chgData name="Palit, Tapti" userId="dec6fbcd-7598-406a-8cbf-504d4a3bac15" providerId="ADAL" clId="{ECD42228-5B96-4A72-B268-C46DF994E6B7}" dt="2024-01-30T03:58:15.002" v="85909" actId="14100"/>
          <ac:cxnSpMkLst>
            <pc:docMk/>
            <pc:sldMk cId="3138492196" sldId="1152"/>
            <ac:cxnSpMk id="25" creationId="{006A2470-4139-2556-40B3-0DE6B95985E7}"/>
          </ac:cxnSpMkLst>
        </pc:cxnChg>
        <pc:cxnChg chg="add mod">
          <ac:chgData name="Palit, Tapti" userId="dec6fbcd-7598-406a-8cbf-504d4a3bac15" providerId="ADAL" clId="{ECD42228-5B96-4A72-B268-C46DF994E6B7}" dt="2024-01-30T03:59:02.294" v="85925" actId="14100"/>
          <ac:cxnSpMkLst>
            <pc:docMk/>
            <pc:sldMk cId="3138492196" sldId="1152"/>
            <ac:cxnSpMk id="26" creationId="{506C9240-5C85-138C-9BA3-C52D157E0997}"/>
          </ac:cxnSpMkLst>
        </pc:cxnChg>
        <pc:cxnChg chg="add mod">
          <ac:chgData name="Palit, Tapti" userId="dec6fbcd-7598-406a-8cbf-504d4a3bac15" providerId="ADAL" clId="{ECD42228-5B96-4A72-B268-C46DF994E6B7}" dt="2024-01-30T03:58:20.032" v="85912" actId="14100"/>
          <ac:cxnSpMkLst>
            <pc:docMk/>
            <pc:sldMk cId="3138492196" sldId="1152"/>
            <ac:cxnSpMk id="28" creationId="{CFBE385A-1C90-687B-9ED9-9AAD22174ACE}"/>
          </ac:cxnSpMkLst>
        </pc:cxnChg>
        <pc:cxnChg chg="add mod">
          <ac:chgData name="Palit, Tapti" userId="dec6fbcd-7598-406a-8cbf-504d4a3bac15" providerId="ADAL" clId="{ECD42228-5B96-4A72-B268-C46DF994E6B7}" dt="2024-01-30T03:59:20.192" v="85931" actId="14100"/>
          <ac:cxnSpMkLst>
            <pc:docMk/>
            <pc:sldMk cId="3138492196" sldId="1152"/>
            <ac:cxnSpMk id="30" creationId="{A6D6C83C-E0F0-AFAA-EFC9-8715489C3EA9}"/>
          </ac:cxnSpMkLst>
        </pc:cxnChg>
        <pc:cxnChg chg="add mod">
          <ac:chgData name="Palit, Tapti" userId="dec6fbcd-7598-406a-8cbf-504d4a3bac15" providerId="ADAL" clId="{ECD42228-5B96-4A72-B268-C46DF994E6B7}" dt="2024-01-30T03:58:24.702" v="85915" actId="14100"/>
          <ac:cxnSpMkLst>
            <pc:docMk/>
            <pc:sldMk cId="3138492196" sldId="1152"/>
            <ac:cxnSpMk id="31" creationId="{0FF023DE-D8C8-1DD9-95A7-3734144FC31A}"/>
          </ac:cxnSpMkLst>
        </pc:cxnChg>
        <pc:cxnChg chg="add mod">
          <ac:chgData name="Palit, Tapti" userId="dec6fbcd-7598-406a-8cbf-504d4a3bac15" providerId="ADAL" clId="{ECD42228-5B96-4A72-B268-C46DF994E6B7}" dt="2024-01-30T03:58:30.316" v="85918" actId="14100"/>
          <ac:cxnSpMkLst>
            <pc:docMk/>
            <pc:sldMk cId="3138492196" sldId="1152"/>
            <ac:cxnSpMk id="34" creationId="{E5E111F1-DFFF-2F07-20F0-294C45A9881C}"/>
          </ac:cxnSpMkLst>
        </pc:cxnChg>
        <pc:cxnChg chg="add mod">
          <ac:chgData name="Palit, Tapti" userId="dec6fbcd-7598-406a-8cbf-504d4a3bac15" providerId="ADAL" clId="{ECD42228-5B96-4A72-B268-C46DF994E6B7}" dt="2024-01-30T03:59:30.938" v="85936" actId="14100"/>
          <ac:cxnSpMkLst>
            <pc:docMk/>
            <pc:sldMk cId="3138492196" sldId="1152"/>
            <ac:cxnSpMk id="38" creationId="{F0BD4461-543F-1ABB-9BE6-D6301792213E}"/>
          </ac:cxnSpMkLst>
        </pc:cxnChg>
        <pc:cxnChg chg="add mod">
          <ac:chgData name="Palit, Tapti" userId="dec6fbcd-7598-406a-8cbf-504d4a3bac15" providerId="ADAL" clId="{ECD42228-5B96-4A72-B268-C46DF994E6B7}" dt="2024-01-30T03:59:51.602" v="85939" actId="14100"/>
          <ac:cxnSpMkLst>
            <pc:docMk/>
            <pc:sldMk cId="3138492196" sldId="1152"/>
            <ac:cxnSpMk id="43" creationId="{243342FF-E3B7-2D15-BC6A-093054D329BB}"/>
          </ac:cxnSpMkLst>
        </pc:cxnChg>
        <pc:cxnChg chg="add mod">
          <ac:chgData name="Palit, Tapti" userId="dec6fbcd-7598-406a-8cbf-504d4a3bac15" providerId="ADAL" clId="{ECD42228-5B96-4A72-B268-C46DF994E6B7}" dt="2024-01-30T03:59:56.712" v="85942" actId="14100"/>
          <ac:cxnSpMkLst>
            <pc:docMk/>
            <pc:sldMk cId="3138492196" sldId="1152"/>
            <ac:cxnSpMk id="46" creationId="{ED31FCE2-956E-71FB-468A-90BCFE3BA071}"/>
          </ac:cxnSpMkLst>
        </pc:cxnChg>
        <pc:cxnChg chg="add del mod">
          <ac:chgData name="Palit, Tapti" userId="dec6fbcd-7598-406a-8cbf-504d4a3bac15" providerId="ADAL" clId="{ECD42228-5B96-4A72-B268-C46DF994E6B7}" dt="2024-01-30T04:00:05.062" v="85946" actId="478"/>
          <ac:cxnSpMkLst>
            <pc:docMk/>
            <pc:sldMk cId="3138492196" sldId="1152"/>
            <ac:cxnSpMk id="49" creationId="{B731F2D6-7876-8A33-F482-E1B046701B00}"/>
          </ac:cxnSpMkLst>
        </pc:cxnChg>
      </pc:sldChg>
      <pc:sldChg chg="addSp delSp modSp add mod modNotesTx">
        <pc:chgData name="Palit, Tapti" userId="dec6fbcd-7598-406a-8cbf-504d4a3bac15" providerId="ADAL" clId="{ECD42228-5B96-4A72-B268-C46DF994E6B7}" dt="2024-03-10T16:33:13.010" v="116261" actId="20577"/>
        <pc:sldMkLst>
          <pc:docMk/>
          <pc:sldMk cId="1291000996" sldId="1153"/>
        </pc:sldMkLst>
        <pc:spChg chg="add mod">
          <ac:chgData name="Palit, Tapti" userId="dec6fbcd-7598-406a-8cbf-504d4a3bac15" providerId="ADAL" clId="{ECD42228-5B96-4A72-B268-C46DF994E6B7}" dt="2024-03-10T16:33:13.010" v="116261" actId="20577"/>
          <ac:spMkLst>
            <pc:docMk/>
            <pc:sldMk cId="1291000996" sldId="1153"/>
            <ac:spMk id="2" creationId="{500630C7-2227-DC45-BEE2-32CD414EC231}"/>
          </ac:spMkLst>
        </pc:spChg>
        <pc:spChg chg="mod">
          <ac:chgData name="Palit, Tapti" userId="dec6fbcd-7598-406a-8cbf-504d4a3bac15" providerId="ADAL" clId="{ECD42228-5B96-4A72-B268-C46DF994E6B7}" dt="2024-01-30T04:01:57.471" v="85958"/>
          <ac:spMkLst>
            <pc:docMk/>
            <pc:sldMk cId="1291000996" sldId="1153"/>
            <ac:spMk id="3" creationId="{0F8FF57D-D875-4CA5-B98A-04F4C751036F}"/>
          </ac:spMkLst>
        </pc:spChg>
        <pc:spChg chg="mod">
          <ac:chgData name="Palit, Tapti" userId="dec6fbcd-7598-406a-8cbf-504d4a3bac15" providerId="ADAL" clId="{ECD42228-5B96-4A72-B268-C46DF994E6B7}" dt="2024-01-30T07:08:34.274" v="90847" actId="20577"/>
          <ac:spMkLst>
            <pc:docMk/>
            <pc:sldMk cId="1291000996" sldId="1153"/>
            <ac:spMk id="5" creationId="{86FADD99-6071-9343-BD21-FF17E57C884E}"/>
          </ac:spMkLst>
        </pc:spChg>
        <pc:spChg chg="del mod">
          <ac:chgData name="Palit, Tapti" userId="dec6fbcd-7598-406a-8cbf-504d4a3bac15" providerId="ADAL" clId="{ECD42228-5B96-4A72-B268-C46DF994E6B7}" dt="2024-02-09T04:44:02.008" v="104499" actId="478"/>
          <ac:spMkLst>
            <pc:docMk/>
            <pc:sldMk cId="1291000996" sldId="1153"/>
            <ac:spMk id="7" creationId="{0A390AE2-9CE4-81EB-6315-2DE2F897D709}"/>
          </ac:spMkLst>
        </pc:spChg>
        <pc:spChg chg="add del mod">
          <ac:chgData name="Palit, Tapti" userId="dec6fbcd-7598-406a-8cbf-504d4a3bac15" providerId="ADAL" clId="{ECD42228-5B96-4A72-B268-C46DF994E6B7}" dt="2024-03-10T16:32:44.325" v="116258" actId="478"/>
          <ac:spMkLst>
            <pc:docMk/>
            <pc:sldMk cId="1291000996" sldId="1153"/>
            <ac:spMk id="19" creationId="{FCCDFF5A-54E8-B4B6-CE17-53EB0FB6D9E7}"/>
          </ac:spMkLst>
        </pc:spChg>
        <pc:spChg chg="add mod">
          <ac:chgData name="Palit, Tapti" userId="dec6fbcd-7598-406a-8cbf-504d4a3bac15" providerId="ADAL" clId="{ECD42228-5B96-4A72-B268-C46DF994E6B7}" dt="2024-02-09T04:59:26.424" v="104553" actId="20577"/>
          <ac:spMkLst>
            <pc:docMk/>
            <pc:sldMk cId="1291000996" sldId="1153"/>
            <ac:spMk id="23" creationId="{3D5AE9AF-6133-C3F6-759D-BF67265BEF15}"/>
          </ac:spMkLst>
        </pc:spChg>
        <pc:spChg chg="mod">
          <ac:chgData name="Palit, Tapti" userId="dec6fbcd-7598-406a-8cbf-504d4a3bac15" providerId="ADAL" clId="{ECD42228-5B96-4A72-B268-C46DF994E6B7}" dt="2024-01-30T16:59:36.802" v="93488" actId="20577"/>
          <ac:spMkLst>
            <pc:docMk/>
            <pc:sldMk cId="1291000996" sldId="1153"/>
            <ac:spMk id="55" creationId="{2DBDD754-B4C6-5A18-3340-21B65C62D251}"/>
          </ac:spMkLst>
        </pc:spChg>
        <pc:cxnChg chg="del mod">
          <ac:chgData name="Palit, Tapti" userId="dec6fbcd-7598-406a-8cbf-504d4a3bac15" providerId="ADAL" clId="{ECD42228-5B96-4A72-B268-C46DF994E6B7}" dt="2024-01-30T04:03:55.352" v="85975" actId="478"/>
          <ac:cxnSpMkLst>
            <pc:docMk/>
            <pc:sldMk cId="1291000996" sldId="1153"/>
            <ac:cxnSpMk id="10" creationId="{A466FFF3-2D83-9C5F-C7A7-73CCB1E96766}"/>
          </ac:cxnSpMkLst>
        </pc:cxnChg>
        <pc:cxnChg chg="del mod">
          <ac:chgData name="Palit, Tapti" userId="dec6fbcd-7598-406a-8cbf-504d4a3bac15" providerId="ADAL" clId="{ECD42228-5B96-4A72-B268-C46DF994E6B7}" dt="2024-01-30T04:04:01.637" v="85978" actId="478"/>
          <ac:cxnSpMkLst>
            <pc:docMk/>
            <pc:sldMk cId="1291000996" sldId="1153"/>
            <ac:cxnSpMk id="14" creationId="{130FE503-7A81-ECB4-3A67-23F55AB93FD8}"/>
          </ac:cxnSpMkLst>
        </pc:cxnChg>
        <pc:cxnChg chg="del mod">
          <ac:chgData name="Palit, Tapti" userId="dec6fbcd-7598-406a-8cbf-504d4a3bac15" providerId="ADAL" clId="{ECD42228-5B96-4A72-B268-C46DF994E6B7}" dt="2024-01-30T04:03:53.182" v="85974" actId="478"/>
          <ac:cxnSpMkLst>
            <pc:docMk/>
            <pc:sldMk cId="1291000996" sldId="1153"/>
            <ac:cxnSpMk id="21" creationId="{A041E1F3-C83B-6206-B97D-832D5B6865D0}"/>
          </ac:cxnSpMkLst>
        </pc:cxnChg>
        <pc:cxnChg chg="add mod">
          <ac:chgData name="Palit, Tapti" userId="dec6fbcd-7598-406a-8cbf-504d4a3bac15" providerId="ADAL" clId="{ECD42228-5B96-4A72-B268-C46DF994E6B7}" dt="2024-01-30T04:04:26.498" v="85983" actId="14100"/>
          <ac:cxnSpMkLst>
            <pc:docMk/>
            <pc:sldMk cId="1291000996" sldId="1153"/>
            <ac:cxnSpMk id="24" creationId="{9E8F7314-AF85-926A-AD53-FF29B64BE6FC}"/>
          </ac:cxnSpMkLst>
        </pc:cxnChg>
        <pc:cxnChg chg="add del mod">
          <ac:chgData name="Palit, Tapti" userId="dec6fbcd-7598-406a-8cbf-504d4a3bac15" providerId="ADAL" clId="{ECD42228-5B96-4A72-B268-C46DF994E6B7}" dt="2024-01-30T04:03:49.122" v="85972" actId="478"/>
          <ac:cxnSpMkLst>
            <pc:docMk/>
            <pc:sldMk cId="1291000996" sldId="1153"/>
            <ac:cxnSpMk id="25" creationId="{006A2470-4139-2556-40B3-0DE6B95985E7}"/>
          </ac:cxnSpMkLst>
        </pc:cxnChg>
        <pc:cxnChg chg="add del mod">
          <ac:chgData name="Palit, Tapti" userId="dec6fbcd-7598-406a-8cbf-504d4a3bac15" providerId="ADAL" clId="{ECD42228-5B96-4A72-B268-C46DF994E6B7}" dt="2024-01-30T04:03:47.342" v="85971" actId="478"/>
          <ac:cxnSpMkLst>
            <pc:docMk/>
            <pc:sldMk cId="1291000996" sldId="1153"/>
            <ac:cxnSpMk id="26" creationId="{506C9240-5C85-138C-9BA3-C52D157E0997}"/>
          </ac:cxnSpMkLst>
        </pc:cxnChg>
        <pc:cxnChg chg="add del mod">
          <ac:chgData name="Palit, Tapti" userId="dec6fbcd-7598-406a-8cbf-504d4a3bac15" providerId="ADAL" clId="{ECD42228-5B96-4A72-B268-C46DF994E6B7}" dt="2024-01-30T04:03:44.956" v="85970" actId="478"/>
          <ac:cxnSpMkLst>
            <pc:docMk/>
            <pc:sldMk cId="1291000996" sldId="1153"/>
            <ac:cxnSpMk id="28" creationId="{CFBE385A-1C90-687B-9ED9-9AAD22174ACE}"/>
          </ac:cxnSpMkLst>
        </pc:cxnChg>
        <pc:cxnChg chg="add del mod">
          <ac:chgData name="Palit, Tapti" userId="dec6fbcd-7598-406a-8cbf-504d4a3bac15" providerId="ADAL" clId="{ECD42228-5B96-4A72-B268-C46DF994E6B7}" dt="2024-01-30T04:03:44.956" v="85970" actId="478"/>
          <ac:cxnSpMkLst>
            <pc:docMk/>
            <pc:sldMk cId="1291000996" sldId="1153"/>
            <ac:cxnSpMk id="30" creationId="{A6D6C83C-E0F0-AFAA-EFC9-8715489C3EA9}"/>
          </ac:cxnSpMkLst>
        </pc:cxnChg>
        <pc:cxnChg chg="add del mod">
          <ac:chgData name="Palit, Tapti" userId="dec6fbcd-7598-406a-8cbf-504d4a3bac15" providerId="ADAL" clId="{ECD42228-5B96-4A72-B268-C46DF994E6B7}" dt="2024-01-30T04:03:44.956" v="85970" actId="478"/>
          <ac:cxnSpMkLst>
            <pc:docMk/>
            <pc:sldMk cId="1291000996" sldId="1153"/>
            <ac:cxnSpMk id="31" creationId="{0FF023DE-D8C8-1DD9-95A7-3734144FC31A}"/>
          </ac:cxnSpMkLst>
        </pc:cxnChg>
        <pc:cxnChg chg="del mod">
          <ac:chgData name="Palit, Tapti" userId="dec6fbcd-7598-406a-8cbf-504d4a3bac15" providerId="ADAL" clId="{ECD42228-5B96-4A72-B268-C46DF994E6B7}" dt="2024-01-30T04:03:59.954" v="85977" actId="478"/>
          <ac:cxnSpMkLst>
            <pc:docMk/>
            <pc:sldMk cId="1291000996" sldId="1153"/>
            <ac:cxnSpMk id="34" creationId="{E5E111F1-DFFF-2F07-20F0-294C45A9881C}"/>
          </ac:cxnSpMkLst>
        </pc:cxnChg>
        <pc:cxnChg chg="del mod">
          <ac:chgData name="Palit, Tapti" userId="dec6fbcd-7598-406a-8cbf-504d4a3bac15" providerId="ADAL" clId="{ECD42228-5B96-4A72-B268-C46DF994E6B7}" dt="2024-01-30T04:04:03.672" v="85979" actId="478"/>
          <ac:cxnSpMkLst>
            <pc:docMk/>
            <pc:sldMk cId="1291000996" sldId="1153"/>
            <ac:cxnSpMk id="38" creationId="{F0BD4461-543F-1ABB-9BE6-D6301792213E}"/>
          </ac:cxnSpMkLst>
        </pc:cxnChg>
        <pc:cxnChg chg="del mod">
          <ac:chgData name="Palit, Tapti" userId="dec6fbcd-7598-406a-8cbf-504d4a3bac15" providerId="ADAL" clId="{ECD42228-5B96-4A72-B268-C46DF994E6B7}" dt="2024-01-30T04:03:51.192" v="85973" actId="478"/>
          <ac:cxnSpMkLst>
            <pc:docMk/>
            <pc:sldMk cId="1291000996" sldId="1153"/>
            <ac:cxnSpMk id="43" creationId="{243342FF-E3B7-2D15-BC6A-093054D329BB}"/>
          </ac:cxnSpMkLst>
        </pc:cxnChg>
        <pc:cxnChg chg="del mod">
          <ac:chgData name="Palit, Tapti" userId="dec6fbcd-7598-406a-8cbf-504d4a3bac15" providerId="ADAL" clId="{ECD42228-5B96-4A72-B268-C46DF994E6B7}" dt="2024-01-30T04:03:58.152" v="85976" actId="478"/>
          <ac:cxnSpMkLst>
            <pc:docMk/>
            <pc:sldMk cId="1291000996" sldId="1153"/>
            <ac:cxnSpMk id="46" creationId="{ED31FCE2-956E-71FB-468A-90BCFE3BA071}"/>
          </ac:cxnSpMkLst>
        </pc:cxnChg>
      </pc:sldChg>
      <pc:sldChg chg="addSp modSp add del mod modNotesTx">
        <pc:chgData name="Palit, Tapti" userId="dec6fbcd-7598-406a-8cbf-504d4a3bac15" providerId="ADAL" clId="{ECD42228-5B96-4A72-B268-C46DF994E6B7}" dt="2024-01-30T15:39:41.735" v="91800" actId="47"/>
        <pc:sldMkLst>
          <pc:docMk/>
          <pc:sldMk cId="1268103033" sldId="1154"/>
        </pc:sldMkLst>
        <pc:spChg chg="mod">
          <ac:chgData name="Palit, Tapti" userId="dec6fbcd-7598-406a-8cbf-504d4a3bac15" providerId="ADAL" clId="{ECD42228-5B96-4A72-B268-C46DF994E6B7}" dt="2024-01-30T04:05:05.661" v="85985"/>
          <ac:spMkLst>
            <pc:docMk/>
            <pc:sldMk cId="1268103033" sldId="1154"/>
            <ac:spMk id="3" creationId="{0F8FF57D-D875-4CA5-B98A-04F4C751036F}"/>
          </ac:spMkLst>
        </pc:spChg>
        <pc:spChg chg="mod">
          <ac:chgData name="Palit, Tapti" userId="dec6fbcd-7598-406a-8cbf-504d4a3bac15" providerId="ADAL" clId="{ECD42228-5B96-4A72-B268-C46DF994E6B7}" dt="2024-01-30T07:08:29.191" v="90846" actId="20577"/>
          <ac:spMkLst>
            <pc:docMk/>
            <pc:sldMk cId="1268103033" sldId="1154"/>
            <ac:spMk id="5" creationId="{86FADD99-6071-9343-BD21-FF17E57C884E}"/>
          </ac:spMkLst>
        </pc:spChg>
        <pc:spChg chg="add mod">
          <ac:chgData name="Palit, Tapti" userId="dec6fbcd-7598-406a-8cbf-504d4a3bac15" providerId="ADAL" clId="{ECD42228-5B96-4A72-B268-C46DF994E6B7}" dt="2024-01-30T04:05:10.082" v="85986"/>
          <ac:spMkLst>
            <pc:docMk/>
            <pc:sldMk cId="1268103033" sldId="1154"/>
            <ac:spMk id="19" creationId="{0B7E0636-DF99-4CDF-60A9-38FABF41E0A2}"/>
          </ac:spMkLst>
        </pc:spChg>
        <pc:spChg chg="add mod">
          <ac:chgData name="Palit, Tapti" userId="dec6fbcd-7598-406a-8cbf-504d4a3bac15" providerId="ADAL" clId="{ECD42228-5B96-4A72-B268-C46DF994E6B7}" dt="2024-01-30T04:05:14.662" v="85987"/>
          <ac:spMkLst>
            <pc:docMk/>
            <pc:sldMk cId="1268103033" sldId="1154"/>
            <ac:spMk id="23" creationId="{90DD51C7-2BA2-B217-5CC8-E0D5449F21AF}"/>
          </ac:spMkLst>
        </pc:spChg>
      </pc:sldChg>
      <pc:sldChg chg="addSp delSp modSp add mod modNotesTx">
        <pc:chgData name="Palit, Tapti" userId="dec6fbcd-7598-406a-8cbf-504d4a3bac15" providerId="ADAL" clId="{ECD42228-5B96-4A72-B268-C46DF994E6B7}" dt="2024-02-09T20:14:47.511" v="108780" actId="20577"/>
        <pc:sldMkLst>
          <pc:docMk/>
          <pc:sldMk cId="4113520126" sldId="1155"/>
        </pc:sldMkLst>
        <pc:spChg chg="mod">
          <ac:chgData name="Palit, Tapti" userId="dec6fbcd-7598-406a-8cbf-504d4a3bac15" providerId="ADAL" clId="{ECD42228-5B96-4A72-B268-C46DF994E6B7}" dt="2024-02-07T03:56:39.632" v="100091" actId="20577"/>
          <ac:spMkLst>
            <pc:docMk/>
            <pc:sldMk cId="4113520126" sldId="1155"/>
            <ac:spMk id="3" creationId="{0F8FF57D-D875-4CA5-B98A-04F4C751036F}"/>
          </ac:spMkLst>
        </pc:spChg>
        <pc:spChg chg="mod">
          <ac:chgData name="Palit, Tapti" userId="dec6fbcd-7598-406a-8cbf-504d4a3bac15" providerId="ADAL" clId="{ECD42228-5B96-4A72-B268-C46DF994E6B7}" dt="2024-01-30T07:08:40.828" v="90848" actId="20577"/>
          <ac:spMkLst>
            <pc:docMk/>
            <pc:sldMk cId="4113520126" sldId="1155"/>
            <ac:spMk id="5" creationId="{86FADD99-6071-9343-BD21-FF17E57C884E}"/>
          </ac:spMkLst>
        </pc:spChg>
        <pc:spChg chg="del mod">
          <ac:chgData name="Palit, Tapti" userId="dec6fbcd-7598-406a-8cbf-504d4a3bac15" providerId="ADAL" clId="{ECD42228-5B96-4A72-B268-C46DF994E6B7}" dt="2024-02-08T20:45:56.260" v="100693" actId="478"/>
          <ac:spMkLst>
            <pc:docMk/>
            <pc:sldMk cId="4113520126" sldId="1155"/>
            <ac:spMk id="7" creationId="{0A390AE2-9CE4-81EB-6315-2DE2F897D709}"/>
          </ac:spMkLst>
        </pc:spChg>
        <pc:spChg chg="add mod">
          <ac:chgData name="Palit, Tapti" userId="dec6fbcd-7598-406a-8cbf-504d4a3bac15" providerId="ADAL" clId="{ECD42228-5B96-4A72-B268-C46DF994E6B7}" dt="2024-02-09T20:14:47.511" v="108780" actId="20577"/>
          <ac:spMkLst>
            <pc:docMk/>
            <pc:sldMk cId="4113520126" sldId="1155"/>
            <ac:spMk id="10" creationId="{94B11A85-0CE3-793F-FA51-C1857E5F3516}"/>
          </ac:spMkLst>
        </pc:spChg>
        <pc:spChg chg="add mod">
          <ac:chgData name="Palit, Tapti" userId="dec6fbcd-7598-406a-8cbf-504d4a3bac15" providerId="ADAL" clId="{ECD42228-5B96-4A72-B268-C46DF994E6B7}" dt="2024-02-07T03:57:38.986" v="100093" actId="1076"/>
          <ac:spMkLst>
            <pc:docMk/>
            <pc:sldMk cId="4113520126" sldId="1155"/>
            <ac:spMk id="14" creationId="{65788183-649C-BC2E-9577-0FBF9A39B2C7}"/>
          </ac:spMkLst>
        </pc:spChg>
        <pc:spChg chg="del">
          <ac:chgData name="Palit, Tapti" userId="dec6fbcd-7598-406a-8cbf-504d4a3bac15" providerId="ADAL" clId="{ECD42228-5B96-4A72-B268-C46DF994E6B7}" dt="2024-01-30T04:08:11.473" v="86014" actId="478"/>
          <ac:spMkLst>
            <pc:docMk/>
            <pc:sldMk cId="4113520126" sldId="1155"/>
            <ac:spMk id="19" creationId="{FCCDFF5A-54E8-B4B6-CE17-53EB0FB6D9E7}"/>
          </ac:spMkLst>
        </pc:spChg>
        <pc:spChg chg="del">
          <ac:chgData name="Palit, Tapti" userId="dec6fbcd-7598-406a-8cbf-504d4a3bac15" providerId="ADAL" clId="{ECD42228-5B96-4A72-B268-C46DF994E6B7}" dt="2024-01-30T04:08:21.725" v="86016" actId="478"/>
          <ac:spMkLst>
            <pc:docMk/>
            <pc:sldMk cId="4113520126" sldId="1155"/>
            <ac:spMk id="23" creationId="{3D5AE9AF-6133-C3F6-759D-BF67265BEF15}"/>
          </ac:spMkLst>
        </pc:spChg>
        <pc:spChg chg="del">
          <ac:chgData name="Palit, Tapti" userId="dec6fbcd-7598-406a-8cbf-504d4a3bac15" providerId="ADAL" clId="{ECD42228-5B96-4A72-B268-C46DF994E6B7}" dt="2024-01-30T04:08:14.437" v="86015" actId="478"/>
          <ac:spMkLst>
            <pc:docMk/>
            <pc:sldMk cId="4113520126" sldId="1155"/>
            <ac:spMk id="52" creationId="{1B8ECE4D-4DE5-5574-810B-C25B6FB8B1F3}"/>
          </ac:spMkLst>
        </pc:spChg>
        <pc:spChg chg="mod">
          <ac:chgData name="Palit, Tapti" userId="dec6fbcd-7598-406a-8cbf-504d4a3bac15" providerId="ADAL" clId="{ECD42228-5B96-4A72-B268-C46DF994E6B7}" dt="2024-01-30T04:08:28.802" v="86018"/>
          <ac:spMkLst>
            <pc:docMk/>
            <pc:sldMk cId="4113520126" sldId="1155"/>
            <ac:spMk id="55" creationId="{2DBDD754-B4C6-5A18-3340-21B65C62D251}"/>
          </ac:spMkLst>
        </pc:spChg>
        <pc:cxnChg chg="add del">
          <ac:chgData name="Palit, Tapti" userId="dec6fbcd-7598-406a-8cbf-504d4a3bac15" providerId="ADAL" clId="{ECD42228-5B96-4A72-B268-C46DF994E6B7}" dt="2024-01-30T04:10:22.831" v="86092" actId="478"/>
          <ac:cxnSpMkLst>
            <pc:docMk/>
            <pc:sldMk cId="4113520126" sldId="1155"/>
            <ac:cxnSpMk id="24" creationId="{9E8F7314-AF85-926A-AD53-FF29B64BE6FC}"/>
          </ac:cxnSpMkLst>
        </pc:cxnChg>
      </pc:sldChg>
      <pc:sldChg chg="addSp delSp modSp add mod modNotesTx">
        <pc:chgData name="Palit, Tapti" userId="dec6fbcd-7598-406a-8cbf-504d4a3bac15" providerId="ADAL" clId="{ECD42228-5B96-4A72-B268-C46DF994E6B7}" dt="2024-02-09T20:14:52.365" v="108788" actId="20577"/>
        <pc:sldMkLst>
          <pc:docMk/>
          <pc:sldMk cId="3835604708" sldId="1156"/>
        </pc:sldMkLst>
        <pc:spChg chg="mod">
          <ac:chgData name="Palit, Tapti" userId="dec6fbcd-7598-406a-8cbf-504d4a3bac15" providerId="ADAL" clId="{ECD42228-5B96-4A72-B268-C46DF994E6B7}" dt="2024-01-30T07:08:46.024" v="90849" actId="20577"/>
          <ac:spMkLst>
            <pc:docMk/>
            <pc:sldMk cId="3835604708" sldId="1156"/>
            <ac:spMk id="5" creationId="{86FADD99-6071-9343-BD21-FF17E57C884E}"/>
          </ac:spMkLst>
        </pc:spChg>
        <pc:spChg chg="del">
          <ac:chgData name="Palit, Tapti" userId="dec6fbcd-7598-406a-8cbf-504d4a3bac15" providerId="ADAL" clId="{ECD42228-5B96-4A72-B268-C46DF994E6B7}" dt="2024-02-08T20:45:59.580" v="100694" actId="478"/>
          <ac:spMkLst>
            <pc:docMk/>
            <pc:sldMk cId="3835604708" sldId="1156"/>
            <ac:spMk id="7" creationId="{0A390AE2-9CE4-81EB-6315-2DE2F897D709}"/>
          </ac:spMkLst>
        </pc:spChg>
        <pc:spChg chg="mod">
          <ac:chgData name="Palit, Tapti" userId="dec6fbcd-7598-406a-8cbf-504d4a3bac15" providerId="ADAL" clId="{ECD42228-5B96-4A72-B268-C46DF994E6B7}" dt="2024-02-09T20:14:52.365" v="108788" actId="20577"/>
          <ac:spMkLst>
            <pc:docMk/>
            <pc:sldMk cId="3835604708" sldId="1156"/>
            <ac:spMk id="10" creationId="{94B11A85-0CE3-793F-FA51-C1857E5F3516}"/>
          </ac:spMkLst>
        </pc:spChg>
        <pc:spChg chg="del">
          <ac:chgData name="Palit, Tapti" userId="dec6fbcd-7598-406a-8cbf-504d4a3bac15" providerId="ADAL" clId="{ECD42228-5B96-4A72-B268-C46DF994E6B7}" dt="2024-01-30T04:10:32.156" v="86096" actId="478"/>
          <ac:spMkLst>
            <pc:docMk/>
            <pc:sldMk cId="3835604708" sldId="1156"/>
            <ac:spMk id="53" creationId="{17196389-9AE0-F089-FC74-A1209B1893CF}"/>
          </ac:spMkLst>
        </pc:spChg>
        <pc:spChg chg="mod">
          <ac:chgData name="Palit, Tapti" userId="dec6fbcd-7598-406a-8cbf-504d4a3bac15" providerId="ADAL" clId="{ECD42228-5B96-4A72-B268-C46DF994E6B7}" dt="2024-01-30T04:09:14.767" v="86088"/>
          <ac:spMkLst>
            <pc:docMk/>
            <pc:sldMk cId="3835604708" sldId="1156"/>
            <ac:spMk id="55" creationId="{2DBDD754-B4C6-5A18-3340-21B65C62D251}"/>
          </ac:spMkLst>
        </pc:spChg>
        <pc:cxnChg chg="add mod">
          <ac:chgData name="Palit, Tapti" userId="dec6fbcd-7598-406a-8cbf-504d4a3bac15" providerId="ADAL" clId="{ECD42228-5B96-4A72-B268-C46DF994E6B7}" dt="2024-01-30T04:11:07.530" v="86108" actId="692"/>
          <ac:cxnSpMkLst>
            <pc:docMk/>
            <pc:sldMk cId="3835604708" sldId="1156"/>
            <ac:cxnSpMk id="19" creationId="{A76EA64B-2A27-E174-B14F-E645483F6F2F}"/>
          </ac:cxnSpMkLst>
        </pc:cxnChg>
        <pc:cxnChg chg="add mod">
          <ac:chgData name="Palit, Tapti" userId="dec6fbcd-7598-406a-8cbf-504d4a3bac15" providerId="ADAL" clId="{ECD42228-5B96-4A72-B268-C46DF994E6B7}" dt="2024-01-30T04:10:57.564" v="86102" actId="692"/>
          <ac:cxnSpMkLst>
            <pc:docMk/>
            <pc:sldMk cId="3835604708" sldId="1156"/>
            <ac:cxnSpMk id="21" creationId="{7D4905B4-F00F-C230-271B-31003E299819}"/>
          </ac:cxnSpMkLst>
        </pc:cxnChg>
        <pc:cxnChg chg="add mod">
          <ac:chgData name="Palit, Tapti" userId="dec6fbcd-7598-406a-8cbf-504d4a3bac15" providerId="ADAL" clId="{ECD42228-5B96-4A72-B268-C46DF994E6B7}" dt="2024-01-30T04:10:57.564" v="86102" actId="692"/>
          <ac:cxnSpMkLst>
            <pc:docMk/>
            <pc:sldMk cId="3835604708" sldId="1156"/>
            <ac:cxnSpMk id="23" creationId="{B6656D99-5C3F-3965-D988-A0EC90B5926B}"/>
          </ac:cxnSpMkLst>
        </pc:cxnChg>
        <pc:cxnChg chg="del">
          <ac:chgData name="Palit, Tapti" userId="dec6fbcd-7598-406a-8cbf-504d4a3bac15" providerId="ADAL" clId="{ECD42228-5B96-4A72-B268-C46DF994E6B7}" dt="2024-01-30T04:10:25.911" v="86093" actId="478"/>
          <ac:cxnSpMkLst>
            <pc:docMk/>
            <pc:sldMk cId="3835604708" sldId="1156"/>
            <ac:cxnSpMk id="24" creationId="{9E8F7314-AF85-926A-AD53-FF29B64BE6FC}"/>
          </ac:cxnSpMkLst>
        </pc:cxnChg>
        <pc:cxnChg chg="add mod">
          <ac:chgData name="Palit, Tapti" userId="dec6fbcd-7598-406a-8cbf-504d4a3bac15" providerId="ADAL" clId="{ECD42228-5B96-4A72-B268-C46DF994E6B7}" dt="2024-01-30T04:10:57.564" v="86102" actId="692"/>
          <ac:cxnSpMkLst>
            <pc:docMk/>
            <pc:sldMk cId="3835604708" sldId="1156"/>
            <ac:cxnSpMk id="25" creationId="{7353549C-FA1A-3C5A-52C7-97AD9280695F}"/>
          </ac:cxnSpMkLst>
        </pc:cxnChg>
        <pc:cxnChg chg="add mod">
          <ac:chgData name="Palit, Tapti" userId="dec6fbcd-7598-406a-8cbf-504d4a3bac15" providerId="ADAL" clId="{ECD42228-5B96-4A72-B268-C46DF994E6B7}" dt="2024-01-30T04:10:57.564" v="86102" actId="692"/>
          <ac:cxnSpMkLst>
            <pc:docMk/>
            <pc:sldMk cId="3835604708" sldId="1156"/>
            <ac:cxnSpMk id="26" creationId="{CAE5020A-BB1F-C7B3-DEE8-8421C28AEF18}"/>
          </ac:cxnSpMkLst>
        </pc:cxnChg>
        <pc:cxnChg chg="add mod">
          <ac:chgData name="Palit, Tapti" userId="dec6fbcd-7598-406a-8cbf-504d4a3bac15" providerId="ADAL" clId="{ECD42228-5B96-4A72-B268-C46DF994E6B7}" dt="2024-01-30T04:10:57.564" v="86102" actId="692"/>
          <ac:cxnSpMkLst>
            <pc:docMk/>
            <pc:sldMk cId="3835604708" sldId="1156"/>
            <ac:cxnSpMk id="27" creationId="{EC2A9BD8-EE1F-8D18-77B5-58188AA682B7}"/>
          </ac:cxnSpMkLst>
        </pc:cxnChg>
        <pc:cxnChg chg="add mod">
          <ac:chgData name="Palit, Tapti" userId="dec6fbcd-7598-406a-8cbf-504d4a3bac15" providerId="ADAL" clId="{ECD42228-5B96-4A72-B268-C46DF994E6B7}" dt="2024-01-30T04:11:07.530" v="86108" actId="692"/>
          <ac:cxnSpMkLst>
            <pc:docMk/>
            <pc:sldMk cId="3835604708" sldId="1156"/>
            <ac:cxnSpMk id="28" creationId="{4D1A80F7-D83F-A8BB-9661-51B7E8E8B865}"/>
          </ac:cxnSpMkLst>
        </pc:cxnChg>
        <pc:cxnChg chg="add mod">
          <ac:chgData name="Palit, Tapti" userId="dec6fbcd-7598-406a-8cbf-504d4a3bac15" providerId="ADAL" clId="{ECD42228-5B96-4A72-B268-C46DF994E6B7}" dt="2024-01-30T04:10:57.564" v="86102" actId="692"/>
          <ac:cxnSpMkLst>
            <pc:docMk/>
            <pc:sldMk cId="3835604708" sldId="1156"/>
            <ac:cxnSpMk id="29" creationId="{6285C67B-152D-F7CD-5E13-C3FD0413B4E2}"/>
          </ac:cxnSpMkLst>
        </pc:cxnChg>
        <pc:cxnChg chg="add mod">
          <ac:chgData name="Palit, Tapti" userId="dec6fbcd-7598-406a-8cbf-504d4a3bac15" providerId="ADAL" clId="{ECD42228-5B96-4A72-B268-C46DF994E6B7}" dt="2024-01-30T04:10:57.564" v="86102" actId="692"/>
          <ac:cxnSpMkLst>
            <pc:docMk/>
            <pc:sldMk cId="3835604708" sldId="1156"/>
            <ac:cxnSpMk id="30" creationId="{EB6F1F7D-823E-2438-0E8A-D919680E3986}"/>
          </ac:cxnSpMkLst>
        </pc:cxnChg>
        <pc:cxnChg chg="add mod">
          <ac:chgData name="Palit, Tapti" userId="dec6fbcd-7598-406a-8cbf-504d4a3bac15" providerId="ADAL" clId="{ECD42228-5B96-4A72-B268-C46DF994E6B7}" dt="2024-01-30T04:10:57.564" v="86102" actId="692"/>
          <ac:cxnSpMkLst>
            <pc:docMk/>
            <pc:sldMk cId="3835604708" sldId="1156"/>
            <ac:cxnSpMk id="31" creationId="{E9121FE2-9884-B76F-23CC-59B5448A4825}"/>
          </ac:cxnSpMkLst>
        </pc:cxnChg>
        <pc:cxnChg chg="add mod">
          <ac:chgData name="Palit, Tapti" userId="dec6fbcd-7598-406a-8cbf-504d4a3bac15" providerId="ADAL" clId="{ECD42228-5B96-4A72-B268-C46DF994E6B7}" dt="2024-01-30T04:10:57.564" v="86102" actId="692"/>
          <ac:cxnSpMkLst>
            <pc:docMk/>
            <pc:sldMk cId="3835604708" sldId="1156"/>
            <ac:cxnSpMk id="32" creationId="{FBEAE100-ECF3-7876-C906-C850CB4ACE8A}"/>
          </ac:cxnSpMkLst>
        </pc:cxnChg>
        <pc:cxnChg chg="add mod">
          <ac:chgData name="Palit, Tapti" userId="dec6fbcd-7598-406a-8cbf-504d4a3bac15" providerId="ADAL" clId="{ECD42228-5B96-4A72-B268-C46DF994E6B7}" dt="2024-01-30T04:10:57.564" v="86102" actId="692"/>
          <ac:cxnSpMkLst>
            <pc:docMk/>
            <pc:sldMk cId="3835604708" sldId="1156"/>
            <ac:cxnSpMk id="33" creationId="{DACEA327-D48C-696D-7C85-A902BE177260}"/>
          </ac:cxnSpMkLst>
        </pc:cxnChg>
        <pc:cxnChg chg="add del mod">
          <ac:chgData name="Palit, Tapti" userId="dec6fbcd-7598-406a-8cbf-504d4a3bac15" providerId="ADAL" clId="{ECD42228-5B96-4A72-B268-C46DF994E6B7}" dt="2024-01-30T04:10:57.564" v="86102" actId="692"/>
          <ac:cxnSpMkLst>
            <pc:docMk/>
            <pc:sldMk cId="3835604708" sldId="1156"/>
            <ac:cxnSpMk id="34" creationId="{5D724AF6-2C5B-0E89-7C10-C601C5D384B4}"/>
          </ac:cxnSpMkLst>
        </pc:cxnChg>
      </pc:sldChg>
      <pc:sldChg chg="addSp delSp modSp add del mod">
        <pc:chgData name="Palit, Tapti" userId="dec6fbcd-7598-406a-8cbf-504d4a3bac15" providerId="ADAL" clId="{ECD42228-5B96-4A72-B268-C46DF994E6B7}" dt="2024-01-30T07:09:18.638" v="90850" actId="47"/>
        <pc:sldMkLst>
          <pc:docMk/>
          <pc:sldMk cId="1295696398" sldId="1157"/>
        </pc:sldMkLst>
        <pc:spChg chg="mod">
          <ac:chgData name="Palit, Tapti" userId="dec6fbcd-7598-406a-8cbf-504d4a3bac15" providerId="ADAL" clId="{ECD42228-5B96-4A72-B268-C46DF994E6B7}" dt="2024-01-30T04:12:01.492" v="86114" actId="14100"/>
          <ac:spMkLst>
            <pc:docMk/>
            <pc:sldMk cId="1295696398" sldId="1157"/>
            <ac:spMk id="6" creationId="{CDF54C75-8E57-C212-0645-30E19DBAEFC3}"/>
          </ac:spMkLst>
        </pc:spChg>
        <pc:spChg chg="mod">
          <ac:chgData name="Palit, Tapti" userId="dec6fbcd-7598-406a-8cbf-504d4a3bac15" providerId="ADAL" clId="{ECD42228-5B96-4A72-B268-C46DF994E6B7}" dt="2024-01-30T04:12:09.042" v="86115" actId="1076"/>
          <ac:spMkLst>
            <pc:docMk/>
            <pc:sldMk cId="1295696398" sldId="1157"/>
            <ac:spMk id="7" creationId="{4F0DD4F9-D13F-33FC-B35C-8BAD7548E011}"/>
          </ac:spMkLst>
        </pc:spChg>
        <pc:spChg chg="add mod">
          <ac:chgData name="Palit, Tapti" userId="dec6fbcd-7598-406a-8cbf-504d4a3bac15" providerId="ADAL" clId="{ECD42228-5B96-4A72-B268-C46DF994E6B7}" dt="2024-01-30T04:22:20.064" v="86210"/>
          <ac:spMkLst>
            <pc:docMk/>
            <pc:sldMk cId="1295696398" sldId="1157"/>
            <ac:spMk id="11" creationId="{9BB84EEB-420C-3494-AB9E-E2214C5148BB}"/>
          </ac:spMkLst>
        </pc:spChg>
        <pc:spChg chg="add mod">
          <ac:chgData name="Palit, Tapti" userId="dec6fbcd-7598-406a-8cbf-504d4a3bac15" providerId="ADAL" clId="{ECD42228-5B96-4A72-B268-C46DF994E6B7}" dt="2024-01-30T04:28:26.968" v="86322"/>
          <ac:spMkLst>
            <pc:docMk/>
            <pc:sldMk cId="1295696398" sldId="1157"/>
            <ac:spMk id="13" creationId="{705CA2A4-C03F-48DE-784A-7B35DCD0BEE8}"/>
          </ac:spMkLst>
        </pc:spChg>
        <pc:spChg chg="add mod">
          <ac:chgData name="Palit, Tapti" userId="dec6fbcd-7598-406a-8cbf-504d4a3bac15" providerId="ADAL" clId="{ECD42228-5B96-4A72-B268-C46DF994E6B7}" dt="2024-01-30T04:28:26.968" v="86322"/>
          <ac:spMkLst>
            <pc:docMk/>
            <pc:sldMk cId="1295696398" sldId="1157"/>
            <ac:spMk id="14" creationId="{7FFC0AAC-7E8A-5BAF-0C6A-3F53318A4CD3}"/>
          </ac:spMkLst>
        </pc:spChg>
        <pc:spChg chg="mod">
          <ac:chgData name="Palit, Tapti" userId="dec6fbcd-7598-406a-8cbf-504d4a3bac15" providerId="ADAL" clId="{ECD42228-5B96-4A72-B268-C46DF994E6B7}" dt="2024-01-30T04:28:26.968" v="86322"/>
          <ac:spMkLst>
            <pc:docMk/>
            <pc:sldMk cId="1295696398" sldId="1157"/>
            <ac:spMk id="16" creationId="{AE084579-5149-FD58-D23A-55FE33B1C197}"/>
          </ac:spMkLst>
        </pc:spChg>
        <pc:spChg chg="mod">
          <ac:chgData name="Palit, Tapti" userId="dec6fbcd-7598-406a-8cbf-504d4a3bac15" providerId="ADAL" clId="{ECD42228-5B96-4A72-B268-C46DF994E6B7}" dt="2024-01-30T04:28:26.968" v="86322"/>
          <ac:spMkLst>
            <pc:docMk/>
            <pc:sldMk cId="1295696398" sldId="1157"/>
            <ac:spMk id="17" creationId="{35437FF8-6CD7-2A3B-6497-5668BD0050E5}"/>
          </ac:spMkLst>
        </pc:spChg>
        <pc:spChg chg="mod">
          <ac:chgData name="Palit, Tapti" userId="dec6fbcd-7598-406a-8cbf-504d4a3bac15" providerId="ADAL" clId="{ECD42228-5B96-4A72-B268-C46DF994E6B7}" dt="2024-01-30T04:28:26.968" v="86322"/>
          <ac:spMkLst>
            <pc:docMk/>
            <pc:sldMk cId="1295696398" sldId="1157"/>
            <ac:spMk id="18" creationId="{E2443713-4378-BAC3-34DC-8312FF344195}"/>
          </ac:spMkLst>
        </pc:spChg>
        <pc:spChg chg="mod">
          <ac:chgData name="Palit, Tapti" userId="dec6fbcd-7598-406a-8cbf-504d4a3bac15" providerId="ADAL" clId="{ECD42228-5B96-4A72-B268-C46DF994E6B7}" dt="2024-01-30T04:33:13.715" v="86362" actId="207"/>
          <ac:spMkLst>
            <pc:docMk/>
            <pc:sldMk cId="1295696398" sldId="1157"/>
            <ac:spMk id="20" creationId="{9B0D18F0-8A66-E5EA-A8F0-3A06ED91206A}"/>
          </ac:spMkLst>
        </pc:spChg>
        <pc:spChg chg="mod">
          <ac:chgData name="Palit, Tapti" userId="dec6fbcd-7598-406a-8cbf-504d4a3bac15" providerId="ADAL" clId="{ECD42228-5B96-4A72-B268-C46DF994E6B7}" dt="2024-01-30T04:28:26.968" v="86322"/>
          <ac:spMkLst>
            <pc:docMk/>
            <pc:sldMk cId="1295696398" sldId="1157"/>
            <ac:spMk id="22" creationId="{651814AE-3B14-099E-78B6-7F17B1823381}"/>
          </ac:spMkLst>
        </pc:spChg>
        <pc:spChg chg="mod">
          <ac:chgData name="Palit, Tapti" userId="dec6fbcd-7598-406a-8cbf-504d4a3bac15" providerId="ADAL" clId="{ECD42228-5B96-4A72-B268-C46DF994E6B7}" dt="2024-01-30T04:28:26.968" v="86322"/>
          <ac:spMkLst>
            <pc:docMk/>
            <pc:sldMk cId="1295696398" sldId="1157"/>
            <ac:spMk id="23" creationId="{77FD10B6-F6B0-DDFC-4A0B-FA66C5869F36}"/>
          </ac:spMkLst>
        </pc:spChg>
        <pc:spChg chg="mod">
          <ac:chgData name="Palit, Tapti" userId="dec6fbcd-7598-406a-8cbf-504d4a3bac15" providerId="ADAL" clId="{ECD42228-5B96-4A72-B268-C46DF994E6B7}" dt="2024-01-30T04:28:26.968" v="86322"/>
          <ac:spMkLst>
            <pc:docMk/>
            <pc:sldMk cId="1295696398" sldId="1157"/>
            <ac:spMk id="24" creationId="{1094DDD3-42FB-BF09-328A-F0E81C3A9E72}"/>
          </ac:spMkLst>
        </pc:spChg>
        <pc:spChg chg="add mod">
          <ac:chgData name="Palit, Tapti" userId="dec6fbcd-7598-406a-8cbf-504d4a3bac15" providerId="ADAL" clId="{ECD42228-5B96-4A72-B268-C46DF994E6B7}" dt="2024-01-30T04:28:51.223" v="86328"/>
          <ac:spMkLst>
            <pc:docMk/>
            <pc:sldMk cId="1295696398" sldId="1157"/>
            <ac:spMk id="29" creationId="{81581055-AF58-F659-0B00-4F15DE3B1446}"/>
          </ac:spMkLst>
        </pc:spChg>
        <pc:spChg chg="del">
          <ac:chgData name="Palit, Tapti" userId="dec6fbcd-7598-406a-8cbf-504d4a3bac15" providerId="ADAL" clId="{ECD42228-5B96-4A72-B268-C46DF994E6B7}" dt="2024-01-30T04:28:13.582" v="86319" actId="478"/>
          <ac:spMkLst>
            <pc:docMk/>
            <pc:sldMk cId="1295696398" sldId="1157"/>
            <ac:spMk id="30" creationId="{11D4ADC7-21B9-08B4-25A4-8EEFFD3ACAF2}"/>
          </ac:spMkLst>
        </pc:spChg>
        <pc:spChg chg="add mod">
          <ac:chgData name="Palit, Tapti" userId="dec6fbcd-7598-406a-8cbf-504d4a3bac15" providerId="ADAL" clId="{ECD42228-5B96-4A72-B268-C46DF994E6B7}" dt="2024-01-30T04:29:11.638" v="86331" actId="164"/>
          <ac:spMkLst>
            <pc:docMk/>
            <pc:sldMk cId="1295696398" sldId="1157"/>
            <ac:spMk id="31" creationId="{BE1E83B6-6D69-7728-7B68-093A49BB609B}"/>
          </ac:spMkLst>
        </pc:spChg>
        <pc:spChg chg="del">
          <ac:chgData name="Palit, Tapti" userId="dec6fbcd-7598-406a-8cbf-504d4a3bac15" providerId="ADAL" clId="{ECD42228-5B96-4A72-B268-C46DF994E6B7}" dt="2024-01-30T04:28:17.399" v="86321" actId="478"/>
          <ac:spMkLst>
            <pc:docMk/>
            <pc:sldMk cId="1295696398" sldId="1157"/>
            <ac:spMk id="33" creationId="{6F8DDCDB-2BC0-4664-5DDC-E0969FF063B5}"/>
          </ac:spMkLst>
        </pc:spChg>
        <pc:spChg chg="del">
          <ac:chgData name="Palit, Tapti" userId="dec6fbcd-7598-406a-8cbf-504d4a3bac15" providerId="ADAL" clId="{ECD42228-5B96-4A72-B268-C46DF994E6B7}" dt="2024-01-30T04:28:50.753" v="86327" actId="478"/>
          <ac:spMkLst>
            <pc:docMk/>
            <pc:sldMk cId="1295696398" sldId="1157"/>
            <ac:spMk id="46" creationId="{9715DB38-9550-104E-AAEA-4D661B3F9D39}"/>
          </ac:spMkLst>
        </pc:spChg>
        <pc:grpChg chg="add mod">
          <ac:chgData name="Palit, Tapti" userId="dec6fbcd-7598-406a-8cbf-504d4a3bac15" providerId="ADAL" clId="{ECD42228-5B96-4A72-B268-C46DF994E6B7}" dt="2024-01-30T04:28:26.968" v="86322"/>
          <ac:grpSpMkLst>
            <pc:docMk/>
            <pc:sldMk cId="1295696398" sldId="1157"/>
            <ac:grpSpMk id="15" creationId="{C1BB4406-7D52-9C3D-9D00-214BAC76755B}"/>
          </ac:grpSpMkLst>
        </pc:grpChg>
        <pc:grpChg chg="add mod">
          <ac:chgData name="Palit, Tapti" userId="dec6fbcd-7598-406a-8cbf-504d4a3bac15" providerId="ADAL" clId="{ECD42228-5B96-4A72-B268-C46DF994E6B7}" dt="2024-01-30T04:29:11.638" v="86331" actId="164"/>
          <ac:grpSpMkLst>
            <pc:docMk/>
            <pc:sldMk cId="1295696398" sldId="1157"/>
            <ac:grpSpMk id="21" creationId="{9A3E2EB9-A6B3-856B-24BD-2B76CAA03A6E}"/>
          </ac:grpSpMkLst>
        </pc:grpChg>
        <pc:grpChg chg="add mod">
          <ac:chgData name="Palit, Tapti" userId="dec6fbcd-7598-406a-8cbf-504d4a3bac15" providerId="ADAL" clId="{ECD42228-5B96-4A72-B268-C46DF994E6B7}" dt="2024-01-30T04:29:11.638" v="86331" actId="164"/>
          <ac:grpSpMkLst>
            <pc:docMk/>
            <pc:sldMk cId="1295696398" sldId="1157"/>
            <ac:grpSpMk id="34" creationId="{A16EB0BD-9E68-432D-0942-16DA0097A601}"/>
          </ac:grpSpMkLst>
        </pc:grpChg>
        <pc:graphicFrameChg chg="del">
          <ac:chgData name="Palit, Tapti" userId="dec6fbcd-7598-406a-8cbf-504d4a3bac15" providerId="ADAL" clId="{ECD42228-5B96-4A72-B268-C46DF994E6B7}" dt="2024-01-30T04:28:10.659" v="86318" actId="478"/>
          <ac:graphicFrameMkLst>
            <pc:docMk/>
            <pc:sldMk cId="1295696398" sldId="1157"/>
            <ac:graphicFrameMk id="2" creationId="{4498D35B-E7A5-4947-5802-D6A575F62626}"/>
          </ac:graphicFrameMkLst>
        </pc:graphicFrameChg>
        <pc:graphicFrameChg chg="del">
          <ac:chgData name="Palit, Tapti" userId="dec6fbcd-7598-406a-8cbf-504d4a3bac15" providerId="ADAL" clId="{ECD42228-5B96-4A72-B268-C46DF994E6B7}" dt="2024-01-30T04:28:15.350" v="86320" actId="478"/>
          <ac:graphicFrameMkLst>
            <pc:docMk/>
            <pc:sldMk cId="1295696398" sldId="1157"/>
            <ac:graphicFrameMk id="28" creationId="{7A06F78A-A30D-EA99-2E4E-624D76067CB7}"/>
          </ac:graphicFrameMkLst>
        </pc:graphicFrameChg>
        <pc:cxnChg chg="mod">
          <ac:chgData name="Palit, Tapti" userId="dec6fbcd-7598-406a-8cbf-504d4a3bac15" providerId="ADAL" clId="{ECD42228-5B96-4A72-B268-C46DF994E6B7}" dt="2024-01-30T04:28:31.851" v="86323" actId="14100"/>
          <ac:cxnSpMkLst>
            <pc:docMk/>
            <pc:sldMk cId="1295696398" sldId="1157"/>
            <ac:cxnSpMk id="10" creationId="{9E94C896-B232-9692-30F5-7EADDBA316F1}"/>
          </ac:cxnSpMkLst>
        </pc:cxnChg>
        <pc:cxnChg chg="mod">
          <ac:chgData name="Palit, Tapti" userId="dec6fbcd-7598-406a-8cbf-504d4a3bac15" providerId="ADAL" clId="{ECD42228-5B96-4A72-B268-C46DF994E6B7}" dt="2024-01-30T04:28:35.858" v="86324" actId="14100"/>
          <ac:cxnSpMkLst>
            <pc:docMk/>
            <pc:sldMk cId="1295696398" sldId="1157"/>
            <ac:cxnSpMk id="12" creationId="{B7D84180-1A4B-8131-B469-70328178D2E9}"/>
          </ac:cxnSpMkLst>
        </pc:cxnChg>
        <pc:cxnChg chg="mod">
          <ac:chgData name="Palit, Tapti" userId="dec6fbcd-7598-406a-8cbf-504d4a3bac15" providerId="ADAL" clId="{ECD42228-5B96-4A72-B268-C46DF994E6B7}" dt="2024-01-30T04:28:26.968" v="86322"/>
          <ac:cxnSpMkLst>
            <pc:docMk/>
            <pc:sldMk cId="1295696398" sldId="1157"/>
            <ac:cxnSpMk id="19" creationId="{CF23B67F-D7EE-3A17-D518-AA7C9A6DAAEB}"/>
          </ac:cxnSpMkLst>
        </pc:cxnChg>
        <pc:cxnChg chg="mod">
          <ac:chgData name="Palit, Tapti" userId="dec6fbcd-7598-406a-8cbf-504d4a3bac15" providerId="ADAL" clId="{ECD42228-5B96-4A72-B268-C46DF994E6B7}" dt="2024-01-30T04:28:26.968" v="86322"/>
          <ac:cxnSpMkLst>
            <pc:docMk/>
            <pc:sldMk cId="1295696398" sldId="1157"/>
            <ac:cxnSpMk id="25" creationId="{A6BD1A5F-5349-B308-7625-A3CF34FD81ED}"/>
          </ac:cxnSpMkLst>
        </pc:cxnChg>
        <pc:cxnChg chg="add mod">
          <ac:chgData name="Palit, Tapti" userId="dec6fbcd-7598-406a-8cbf-504d4a3bac15" providerId="ADAL" clId="{ECD42228-5B96-4A72-B268-C46DF994E6B7}" dt="2024-01-30T04:29:11.638" v="86331" actId="164"/>
          <ac:cxnSpMkLst>
            <pc:docMk/>
            <pc:sldMk cId="1295696398" sldId="1157"/>
            <ac:cxnSpMk id="32" creationId="{2AAB522B-9B84-C235-B56A-5AE8CCF46C85}"/>
          </ac:cxnSpMkLst>
        </pc:cxnChg>
      </pc:sldChg>
      <pc:sldChg chg="addSp delSp modSp add mod modNotesTx">
        <pc:chgData name="Palit, Tapti" userId="dec6fbcd-7598-406a-8cbf-504d4a3bac15" providerId="ADAL" clId="{ECD42228-5B96-4A72-B268-C46DF994E6B7}" dt="2024-02-13T04:17:34.555" v="115395" actId="20577"/>
        <pc:sldMkLst>
          <pc:docMk/>
          <pc:sldMk cId="2544815816" sldId="1158"/>
        </pc:sldMkLst>
        <pc:spChg chg="mod">
          <ac:chgData name="Palit, Tapti" userId="dec6fbcd-7598-406a-8cbf-504d4a3bac15" providerId="ADAL" clId="{ECD42228-5B96-4A72-B268-C46DF994E6B7}" dt="2024-01-30T16:57:29.807" v="93325" actId="20577"/>
          <ac:spMkLst>
            <pc:docMk/>
            <pc:sldMk cId="2544815816" sldId="1158"/>
            <ac:spMk id="3" creationId="{718731F3-A54E-5387-C447-464520FADB53}"/>
          </ac:spMkLst>
        </pc:spChg>
        <pc:spChg chg="add mod">
          <ac:chgData name="Palit, Tapti" userId="dec6fbcd-7598-406a-8cbf-504d4a3bac15" providerId="ADAL" clId="{ECD42228-5B96-4A72-B268-C46DF994E6B7}" dt="2024-01-30T04:16:16.459" v="86151" actId="14100"/>
          <ac:spMkLst>
            <pc:docMk/>
            <pc:sldMk cId="2544815816" sldId="1158"/>
            <ac:spMk id="12" creationId="{B6C49699-E8C1-40E3-CAA6-2FA27CB42CC2}"/>
          </ac:spMkLst>
        </pc:spChg>
        <pc:spChg chg="add del mod">
          <ac:chgData name="Palit, Tapti" userId="dec6fbcd-7598-406a-8cbf-504d4a3bac15" providerId="ADAL" clId="{ECD42228-5B96-4A72-B268-C46DF994E6B7}" dt="2024-01-30T04:22:42.025" v="86216" actId="478"/>
          <ac:spMkLst>
            <pc:docMk/>
            <pc:sldMk cId="2544815816" sldId="1158"/>
            <ac:spMk id="17" creationId="{EF7BED94-C758-436E-F2AC-9B20015654CE}"/>
          </ac:spMkLst>
        </pc:spChg>
        <pc:spChg chg="add mod">
          <ac:chgData name="Palit, Tapti" userId="dec6fbcd-7598-406a-8cbf-504d4a3bac15" providerId="ADAL" clId="{ECD42228-5B96-4A72-B268-C46DF994E6B7}" dt="2024-01-30T04:22:42.455" v="86217"/>
          <ac:spMkLst>
            <pc:docMk/>
            <pc:sldMk cId="2544815816" sldId="1158"/>
            <ac:spMk id="18" creationId="{07A98683-A041-BB40-A283-8FD41F0D0814}"/>
          </ac:spMkLst>
        </pc:spChg>
        <pc:spChg chg="add mod">
          <ac:chgData name="Palit, Tapti" userId="dec6fbcd-7598-406a-8cbf-504d4a3bac15" providerId="ADAL" clId="{ECD42228-5B96-4A72-B268-C46DF994E6B7}" dt="2024-01-30T04:30:59.363" v="86348"/>
          <ac:spMkLst>
            <pc:docMk/>
            <pc:sldMk cId="2544815816" sldId="1158"/>
            <ac:spMk id="19" creationId="{D686AA96-1F56-3BEB-4D84-25EE51D0AF82}"/>
          </ac:spMkLst>
        </pc:spChg>
        <pc:spChg chg="mod">
          <ac:chgData name="Palit, Tapti" userId="dec6fbcd-7598-406a-8cbf-504d4a3bac15" providerId="ADAL" clId="{ECD42228-5B96-4A72-B268-C46DF994E6B7}" dt="2024-01-30T04:30:59.363" v="86348"/>
          <ac:spMkLst>
            <pc:docMk/>
            <pc:sldMk cId="2544815816" sldId="1158"/>
            <ac:spMk id="21" creationId="{4123C762-E288-4CB5-ED10-E2C829947911}"/>
          </ac:spMkLst>
        </pc:spChg>
        <pc:spChg chg="mod">
          <ac:chgData name="Palit, Tapti" userId="dec6fbcd-7598-406a-8cbf-504d4a3bac15" providerId="ADAL" clId="{ECD42228-5B96-4A72-B268-C46DF994E6B7}" dt="2024-01-30T04:30:59.363" v="86348"/>
          <ac:spMkLst>
            <pc:docMk/>
            <pc:sldMk cId="2544815816" sldId="1158"/>
            <ac:spMk id="22" creationId="{A932AEDD-A69D-F57D-37DB-CCE41AF1AC7A}"/>
          </ac:spMkLst>
        </pc:spChg>
        <pc:spChg chg="mod">
          <ac:chgData name="Palit, Tapti" userId="dec6fbcd-7598-406a-8cbf-504d4a3bac15" providerId="ADAL" clId="{ECD42228-5B96-4A72-B268-C46DF994E6B7}" dt="2024-01-30T04:30:59.363" v="86348"/>
          <ac:spMkLst>
            <pc:docMk/>
            <pc:sldMk cId="2544815816" sldId="1158"/>
            <ac:spMk id="23" creationId="{C49BC4C6-42F4-C749-F1BB-04DA689EBE43}"/>
          </ac:spMkLst>
        </pc:spChg>
        <pc:spChg chg="mod">
          <ac:chgData name="Palit, Tapti" userId="dec6fbcd-7598-406a-8cbf-504d4a3bac15" providerId="ADAL" clId="{ECD42228-5B96-4A72-B268-C46DF994E6B7}" dt="2024-01-30T04:33:23.991" v="86365" actId="207"/>
          <ac:spMkLst>
            <pc:docMk/>
            <pc:sldMk cId="2544815816" sldId="1158"/>
            <ac:spMk id="25" creationId="{79E0A71A-C25A-28D2-7EA2-4D4C3A39BF77}"/>
          </ac:spMkLst>
        </pc:spChg>
        <pc:spChg chg="add mod">
          <ac:chgData name="Palit, Tapti" userId="dec6fbcd-7598-406a-8cbf-504d4a3bac15" providerId="ADAL" clId="{ECD42228-5B96-4A72-B268-C46DF994E6B7}" dt="2024-01-30T04:30:59.363" v="86348"/>
          <ac:spMkLst>
            <pc:docMk/>
            <pc:sldMk cId="2544815816" sldId="1158"/>
            <ac:spMk id="26" creationId="{8E9AE654-55B1-906D-8B3B-F246837D5B8F}"/>
          </ac:spMkLst>
        </pc:spChg>
        <pc:spChg chg="del">
          <ac:chgData name="Palit, Tapti" userId="dec6fbcd-7598-406a-8cbf-504d4a3bac15" providerId="ADAL" clId="{ECD42228-5B96-4A72-B268-C46DF994E6B7}" dt="2024-01-30T04:30:58.571" v="86347" actId="478"/>
          <ac:spMkLst>
            <pc:docMk/>
            <pc:sldMk cId="2544815816" sldId="1158"/>
            <ac:spMk id="30" creationId="{11D4ADC7-21B9-08B4-25A4-8EEFFD3ACAF2}"/>
          </ac:spMkLst>
        </pc:spChg>
        <pc:spChg chg="mod">
          <ac:chgData name="Palit, Tapti" userId="dec6fbcd-7598-406a-8cbf-504d4a3bac15" providerId="ADAL" clId="{ECD42228-5B96-4A72-B268-C46DF994E6B7}" dt="2024-01-30T04:30:59.363" v="86348"/>
          <ac:spMkLst>
            <pc:docMk/>
            <pc:sldMk cId="2544815816" sldId="1158"/>
            <ac:spMk id="31" creationId="{BEC84326-D519-7C1E-3ABC-E186F1C615EB}"/>
          </ac:spMkLst>
        </pc:spChg>
        <pc:spChg chg="del">
          <ac:chgData name="Palit, Tapti" userId="dec6fbcd-7598-406a-8cbf-504d4a3bac15" providerId="ADAL" clId="{ECD42228-5B96-4A72-B268-C46DF994E6B7}" dt="2024-01-30T04:30:58.571" v="86347" actId="478"/>
          <ac:spMkLst>
            <pc:docMk/>
            <pc:sldMk cId="2544815816" sldId="1158"/>
            <ac:spMk id="33" creationId="{6F8DDCDB-2BC0-4664-5DDC-E0969FF063B5}"/>
          </ac:spMkLst>
        </pc:spChg>
        <pc:spChg chg="mod">
          <ac:chgData name="Palit, Tapti" userId="dec6fbcd-7598-406a-8cbf-504d4a3bac15" providerId="ADAL" clId="{ECD42228-5B96-4A72-B268-C46DF994E6B7}" dt="2024-01-30T04:30:59.363" v="86348"/>
          <ac:spMkLst>
            <pc:docMk/>
            <pc:sldMk cId="2544815816" sldId="1158"/>
            <ac:spMk id="34" creationId="{27DAA6BA-47EB-A323-8772-2CD642D97ADE}"/>
          </ac:spMkLst>
        </pc:spChg>
        <pc:spChg chg="mod">
          <ac:chgData name="Palit, Tapti" userId="dec6fbcd-7598-406a-8cbf-504d4a3bac15" providerId="ADAL" clId="{ECD42228-5B96-4A72-B268-C46DF994E6B7}" dt="2024-01-30T04:30:59.363" v="86348"/>
          <ac:spMkLst>
            <pc:docMk/>
            <pc:sldMk cId="2544815816" sldId="1158"/>
            <ac:spMk id="35" creationId="{C7B7B403-AC53-DF3A-4B27-8127268A8B17}"/>
          </ac:spMkLst>
        </pc:spChg>
        <pc:spChg chg="mod">
          <ac:chgData name="Palit, Tapti" userId="dec6fbcd-7598-406a-8cbf-504d4a3bac15" providerId="ADAL" clId="{ECD42228-5B96-4A72-B268-C46DF994E6B7}" dt="2024-01-30T04:30:59.363" v="86348"/>
          <ac:spMkLst>
            <pc:docMk/>
            <pc:sldMk cId="2544815816" sldId="1158"/>
            <ac:spMk id="36" creationId="{A70EFA75-EF0C-FB8C-5091-2A911830B4D7}"/>
          </ac:spMkLst>
        </pc:spChg>
        <pc:grpChg chg="add mod">
          <ac:chgData name="Palit, Tapti" userId="dec6fbcd-7598-406a-8cbf-504d4a3bac15" providerId="ADAL" clId="{ECD42228-5B96-4A72-B268-C46DF994E6B7}" dt="2024-01-30T04:30:59.363" v="86348"/>
          <ac:grpSpMkLst>
            <pc:docMk/>
            <pc:sldMk cId="2544815816" sldId="1158"/>
            <ac:grpSpMk id="20" creationId="{8B7A8FCE-A298-FDE9-973B-9E5002F209A6}"/>
          </ac:grpSpMkLst>
        </pc:grpChg>
        <pc:grpChg chg="add mod">
          <ac:chgData name="Palit, Tapti" userId="dec6fbcd-7598-406a-8cbf-504d4a3bac15" providerId="ADAL" clId="{ECD42228-5B96-4A72-B268-C46DF994E6B7}" dt="2024-01-30T04:30:59.363" v="86348"/>
          <ac:grpSpMkLst>
            <pc:docMk/>
            <pc:sldMk cId="2544815816" sldId="1158"/>
            <ac:grpSpMk id="27" creationId="{4478AA7B-C69F-B272-0E1C-43B70FF22552}"/>
          </ac:grpSpMkLst>
        </pc:grpChg>
        <pc:grpChg chg="mod">
          <ac:chgData name="Palit, Tapti" userId="dec6fbcd-7598-406a-8cbf-504d4a3bac15" providerId="ADAL" clId="{ECD42228-5B96-4A72-B268-C46DF994E6B7}" dt="2024-01-30T04:30:59.363" v="86348"/>
          <ac:grpSpMkLst>
            <pc:docMk/>
            <pc:sldMk cId="2544815816" sldId="1158"/>
            <ac:grpSpMk id="29" creationId="{7D83758C-90D4-130C-9626-40F50D7B0205}"/>
          </ac:grpSpMkLst>
        </pc:grpChg>
        <pc:graphicFrameChg chg="del">
          <ac:chgData name="Palit, Tapti" userId="dec6fbcd-7598-406a-8cbf-504d4a3bac15" providerId="ADAL" clId="{ECD42228-5B96-4A72-B268-C46DF994E6B7}" dt="2024-01-30T04:30:55.285" v="86346" actId="478"/>
          <ac:graphicFrameMkLst>
            <pc:docMk/>
            <pc:sldMk cId="2544815816" sldId="1158"/>
            <ac:graphicFrameMk id="2" creationId="{4498D35B-E7A5-4947-5802-D6A575F62626}"/>
          </ac:graphicFrameMkLst>
        </pc:graphicFrameChg>
        <pc:graphicFrameChg chg="del">
          <ac:chgData name="Palit, Tapti" userId="dec6fbcd-7598-406a-8cbf-504d4a3bac15" providerId="ADAL" clId="{ECD42228-5B96-4A72-B268-C46DF994E6B7}" dt="2024-01-30T04:30:58.571" v="86347" actId="478"/>
          <ac:graphicFrameMkLst>
            <pc:docMk/>
            <pc:sldMk cId="2544815816" sldId="1158"/>
            <ac:graphicFrameMk id="28" creationId="{7A06F78A-A30D-EA99-2E4E-624D76067CB7}"/>
          </ac:graphicFrameMkLst>
        </pc:graphicFrameChg>
        <pc:cxnChg chg="add mod">
          <ac:chgData name="Palit, Tapti" userId="dec6fbcd-7598-406a-8cbf-504d4a3bac15" providerId="ADAL" clId="{ECD42228-5B96-4A72-B268-C46DF994E6B7}" dt="2024-01-30T04:16:16.459" v="86151" actId="14100"/>
          <ac:cxnSpMkLst>
            <pc:docMk/>
            <pc:sldMk cId="2544815816" sldId="1158"/>
            <ac:cxnSpMk id="7" creationId="{D0C3BBED-D4C0-BE03-240B-829475293023}"/>
          </ac:cxnSpMkLst>
        </pc:cxnChg>
        <pc:cxnChg chg="mod">
          <ac:chgData name="Palit, Tapti" userId="dec6fbcd-7598-406a-8cbf-504d4a3bac15" providerId="ADAL" clId="{ECD42228-5B96-4A72-B268-C46DF994E6B7}" dt="2024-01-30T04:31:02.756" v="86349" actId="14100"/>
          <ac:cxnSpMkLst>
            <pc:docMk/>
            <pc:sldMk cId="2544815816" sldId="1158"/>
            <ac:cxnSpMk id="16" creationId="{A8382162-7596-D715-7552-7B1A7214FB3D}"/>
          </ac:cxnSpMkLst>
        </pc:cxnChg>
        <pc:cxnChg chg="mod">
          <ac:chgData name="Palit, Tapti" userId="dec6fbcd-7598-406a-8cbf-504d4a3bac15" providerId="ADAL" clId="{ECD42228-5B96-4A72-B268-C46DF994E6B7}" dt="2024-01-30T04:30:59.363" v="86348"/>
          <ac:cxnSpMkLst>
            <pc:docMk/>
            <pc:sldMk cId="2544815816" sldId="1158"/>
            <ac:cxnSpMk id="24" creationId="{445EFBBB-C398-52FC-9C9A-B85CC9A4A068}"/>
          </ac:cxnSpMkLst>
        </pc:cxnChg>
        <pc:cxnChg chg="mod">
          <ac:chgData name="Palit, Tapti" userId="dec6fbcd-7598-406a-8cbf-504d4a3bac15" providerId="ADAL" clId="{ECD42228-5B96-4A72-B268-C46DF994E6B7}" dt="2024-01-30T04:30:59.363" v="86348"/>
          <ac:cxnSpMkLst>
            <pc:docMk/>
            <pc:sldMk cId="2544815816" sldId="1158"/>
            <ac:cxnSpMk id="32" creationId="{C01FB741-4175-32D9-B86A-2EA66EA6A26D}"/>
          </ac:cxnSpMkLst>
        </pc:cxnChg>
        <pc:cxnChg chg="mod">
          <ac:chgData name="Palit, Tapti" userId="dec6fbcd-7598-406a-8cbf-504d4a3bac15" providerId="ADAL" clId="{ECD42228-5B96-4A72-B268-C46DF994E6B7}" dt="2024-01-30T04:30:59.363" v="86348"/>
          <ac:cxnSpMkLst>
            <pc:docMk/>
            <pc:sldMk cId="2544815816" sldId="1158"/>
            <ac:cxnSpMk id="37" creationId="{5AAC2608-07AF-1A5F-ECF5-2D14D7D174FD}"/>
          </ac:cxnSpMkLst>
        </pc:cxnChg>
      </pc:sldChg>
      <pc:sldChg chg="addSp delSp modSp add mod modAnim modNotesTx">
        <pc:chgData name="Palit, Tapti" userId="dec6fbcd-7598-406a-8cbf-504d4a3bac15" providerId="ADAL" clId="{ECD42228-5B96-4A72-B268-C46DF994E6B7}" dt="2024-02-09T04:53:08.265" v="104537"/>
        <pc:sldMkLst>
          <pc:docMk/>
          <pc:sldMk cId="1504973141" sldId="1159"/>
        </pc:sldMkLst>
        <pc:spChg chg="mod">
          <ac:chgData name="Palit, Tapti" userId="dec6fbcd-7598-406a-8cbf-504d4a3bac15" providerId="ADAL" clId="{ECD42228-5B96-4A72-B268-C46DF994E6B7}" dt="2024-01-30T16:57:58.001" v="93402" actId="20577"/>
          <ac:spMkLst>
            <pc:docMk/>
            <pc:sldMk cId="1504973141" sldId="1159"/>
            <ac:spMk id="3" creationId="{718731F3-A54E-5387-C447-464520FADB53}"/>
          </ac:spMkLst>
        </pc:spChg>
        <pc:spChg chg="mod">
          <ac:chgData name="Palit, Tapti" userId="dec6fbcd-7598-406a-8cbf-504d4a3bac15" providerId="ADAL" clId="{ECD42228-5B96-4A72-B268-C46DF994E6B7}" dt="2024-01-30T04:17:20.662" v="86160" actId="113"/>
          <ac:spMkLst>
            <pc:docMk/>
            <pc:sldMk cId="1504973141" sldId="1159"/>
            <ac:spMk id="6" creationId="{CDF54C75-8E57-C212-0645-30E19DBAEFC3}"/>
          </ac:spMkLst>
        </pc:spChg>
        <pc:spChg chg="del">
          <ac:chgData name="Palit, Tapti" userId="dec6fbcd-7598-406a-8cbf-504d4a3bac15" providerId="ADAL" clId="{ECD42228-5B96-4A72-B268-C46DF994E6B7}" dt="2024-01-30T04:16:52.070" v="86155" actId="478"/>
          <ac:spMkLst>
            <pc:docMk/>
            <pc:sldMk cId="1504973141" sldId="1159"/>
            <ac:spMk id="12" creationId="{B6C49699-E8C1-40E3-CAA6-2FA27CB42CC2}"/>
          </ac:spMkLst>
        </pc:spChg>
        <pc:spChg chg="add mod">
          <ac:chgData name="Palit, Tapti" userId="dec6fbcd-7598-406a-8cbf-504d4a3bac15" providerId="ADAL" clId="{ECD42228-5B96-4A72-B268-C46DF994E6B7}" dt="2024-01-30T04:31:41.510" v="86353" actId="1076"/>
          <ac:spMkLst>
            <pc:docMk/>
            <pc:sldMk cId="1504973141" sldId="1159"/>
            <ac:spMk id="13" creationId="{42DC4EA1-29EF-F962-4964-C18648DFECB6}"/>
          </ac:spMkLst>
        </pc:spChg>
        <pc:spChg chg="add mod">
          <ac:chgData name="Palit, Tapti" userId="dec6fbcd-7598-406a-8cbf-504d4a3bac15" providerId="ADAL" clId="{ECD42228-5B96-4A72-B268-C46DF994E6B7}" dt="2024-01-30T04:22:45.112" v="86218"/>
          <ac:spMkLst>
            <pc:docMk/>
            <pc:sldMk cId="1504973141" sldId="1159"/>
            <ac:spMk id="18" creationId="{A46C7CA4-BE9A-80A0-C9E9-8D1FC1D621B6}"/>
          </ac:spMkLst>
        </pc:spChg>
        <pc:spChg chg="add mod">
          <ac:chgData name="Palit, Tapti" userId="dec6fbcd-7598-406a-8cbf-504d4a3bac15" providerId="ADAL" clId="{ECD42228-5B96-4A72-B268-C46DF994E6B7}" dt="2024-01-30T04:31:29.154" v="86351"/>
          <ac:spMkLst>
            <pc:docMk/>
            <pc:sldMk cId="1504973141" sldId="1159"/>
            <ac:spMk id="19" creationId="{EF8B2FC7-9D56-560B-23FA-42B79CB3FAD5}"/>
          </ac:spMkLst>
        </pc:spChg>
        <pc:spChg chg="mod">
          <ac:chgData name="Palit, Tapti" userId="dec6fbcd-7598-406a-8cbf-504d4a3bac15" providerId="ADAL" clId="{ECD42228-5B96-4A72-B268-C46DF994E6B7}" dt="2024-01-30T04:31:29.154" v="86351"/>
          <ac:spMkLst>
            <pc:docMk/>
            <pc:sldMk cId="1504973141" sldId="1159"/>
            <ac:spMk id="21" creationId="{3C9F4D52-9E4A-56A3-5BBD-02045481115A}"/>
          </ac:spMkLst>
        </pc:spChg>
        <pc:spChg chg="mod">
          <ac:chgData name="Palit, Tapti" userId="dec6fbcd-7598-406a-8cbf-504d4a3bac15" providerId="ADAL" clId="{ECD42228-5B96-4A72-B268-C46DF994E6B7}" dt="2024-01-30T04:31:29.154" v="86351"/>
          <ac:spMkLst>
            <pc:docMk/>
            <pc:sldMk cId="1504973141" sldId="1159"/>
            <ac:spMk id="22" creationId="{B444C066-8DF5-D6AC-3826-6309F40B706D}"/>
          </ac:spMkLst>
        </pc:spChg>
        <pc:spChg chg="mod">
          <ac:chgData name="Palit, Tapti" userId="dec6fbcd-7598-406a-8cbf-504d4a3bac15" providerId="ADAL" clId="{ECD42228-5B96-4A72-B268-C46DF994E6B7}" dt="2024-01-30T04:31:29.154" v="86351"/>
          <ac:spMkLst>
            <pc:docMk/>
            <pc:sldMk cId="1504973141" sldId="1159"/>
            <ac:spMk id="23" creationId="{DC595769-AA51-8B62-92F7-D8AA30D84E61}"/>
          </ac:spMkLst>
        </pc:spChg>
        <pc:spChg chg="mod">
          <ac:chgData name="Palit, Tapti" userId="dec6fbcd-7598-406a-8cbf-504d4a3bac15" providerId="ADAL" clId="{ECD42228-5B96-4A72-B268-C46DF994E6B7}" dt="2024-01-30T04:33:27.607" v="86366" actId="207"/>
          <ac:spMkLst>
            <pc:docMk/>
            <pc:sldMk cId="1504973141" sldId="1159"/>
            <ac:spMk id="25" creationId="{5462C415-FEEC-5D30-5CB6-F9099BC71033}"/>
          </ac:spMkLst>
        </pc:spChg>
        <pc:spChg chg="add mod">
          <ac:chgData name="Palit, Tapti" userId="dec6fbcd-7598-406a-8cbf-504d4a3bac15" providerId="ADAL" clId="{ECD42228-5B96-4A72-B268-C46DF994E6B7}" dt="2024-01-30T04:31:29.154" v="86351"/>
          <ac:spMkLst>
            <pc:docMk/>
            <pc:sldMk cId="1504973141" sldId="1159"/>
            <ac:spMk id="26" creationId="{1FF1A4F4-92F6-9796-B2A9-198E729094A3}"/>
          </ac:spMkLst>
        </pc:spChg>
        <pc:spChg chg="del">
          <ac:chgData name="Palit, Tapti" userId="dec6fbcd-7598-406a-8cbf-504d4a3bac15" providerId="ADAL" clId="{ECD42228-5B96-4A72-B268-C46DF994E6B7}" dt="2024-01-30T04:31:20.588" v="86350" actId="478"/>
          <ac:spMkLst>
            <pc:docMk/>
            <pc:sldMk cId="1504973141" sldId="1159"/>
            <ac:spMk id="30" creationId="{11D4ADC7-21B9-08B4-25A4-8EEFFD3ACAF2}"/>
          </ac:spMkLst>
        </pc:spChg>
        <pc:spChg chg="mod">
          <ac:chgData name="Palit, Tapti" userId="dec6fbcd-7598-406a-8cbf-504d4a3bac15" providerId="ADAL" clId="{ECD42228-5B96-4A72-B268-C46DF994E6B7}" dt="2024-01-30T04:31:29.154" v="86351"/>
          <ac:spMkLst>
            <pc:docMk/>
            <pc:sldMk cId="1504973141" sldId="1159"/>
            <ac:spMk id="31" creationId="{F43D43D9-E362-F28C-6B24-6373B754A2D1}"/>
          </ac:spMkLst>
        </pc:spChg>
        <pc:spChg chg="del">
          <ac:chgData name="Palit, Tapti" userId="dec6fbcd-7598-406a-8cbf-504d4a3bac15" providerId="ADAL" clId="{ECD42228-5B96-4A72-B268-C46DF994E6B7}" dt="2024-01-30T04:31:20.588" v="86350" actId="478"/>
          <ac:spMkLst>
            <pc:docMk/>
            <pc:sldMk cId="1504973141" sldId="1159"/>
            <ac:spMk id="33" creationId="{6F8DDCDB-2BC0-4664-5DDC-E0969FF063B5}"/>
          </ac:spMkLst>
        </pc:spChg>
        <pc:spChg chg="mod">
          <ac:chgData name="Palit, Tapti" userId="dec6fbcd-7598-406a-8cbf-504d4a3bac15" providerId="ADAL" clId="{ECD42228-5B96-4A72-B268-C46DF994E6B7}" dt="2024-01-30T04:31:29.154" v="86351"/>
          <ac:spMkLst>
            <pc:docMk/>
            <pc:sldMk cId="1504973141" sldId="1159"/>
            <ac:spMk id="34" creationId="{78EDD1AC-ECE6-AD20-EC86-0D164F892EBA}"/>
          </ac:spMkLst>
        </pc:spChg>
        <pc:spChg chg="mod">
          <ac:chgData name="Palit, Tapti" userId="dec6fbcd-7598-406a-8cbf-504d4a3bac15" providerId="ADAL" clId="{ECD42228-5B96-4A72-B268-C46DF994E6B7}" dt="2024-01-30T04:31:29.154" v="86351"/>
          <ac:spMkLst>
            <pc:docMk/>
            <pc:sldMk cId="1504973141" sldId="1159"/>
            <ac:spMk id="35" creationId="{AAA245A5-32B6-64DE-670D-8BC0ECEECBCE}"/>
          </ac:spMkLst>
        </pc:spChg>
        <pc:spChg chg="mod">
          <ac:chgData name="Palit, Tapti" userId="dec6fbcd-7598-406a-8cbf-504d4a3bac15" providerId="ADAL" clId="{ECD42228-5B96-4A72-B268-C46DF994E6B7}" dt="2024-01-30T04:31:29.154" v="86351"/>
          <ac:spMkLst>
            <pc:docMk/>
            <pc:sldMk cId="1504973141" sldId="1159"/>
            <ac:spMk id="36" creationId="{9ED9EA0C-9DBF-0233-24FF-BD594284144E}"/>
          </ac:spMkLst>
        </pc:spChg>
        <pc:grpChg chg="add mod">
          <ac:chgData name="Palit, Tapti" userId="dec6fbcd-7598-406a-8cbf-504d4a3bac15" providerId="ADAL" clId="{ECD42228-5B96-4A72-B268-C46DF994E6B7}" dt="2024-01-30T04:31:29.154" v="86351"/>
          <ac:grpSpMkLst>
            <pc:docMk/>
            <pc:sldMk cId="1504973141" sldId="1159"/>
            <ac:grpSpMk id="20" creationId="{1499E568-8D53-294B-16C6-66D9E71B3516}"/>
          </ac:grpSpMkLst>
        </pc:grpChg>
        <pc:grpChg chg="add mod">
          <ac:chgData name="Palit, Tapti" userId="dec6fbcd-7598-406a-8cbf-504d4a3bac15" providerId="ADAL" clId="{ECD42228-5B96-4A72-B268-C46DF994E6B7}" dt="2024-01-30T04:31:29.154" v="86351"/>
          <ac:grpSpMkLst>
            <pc:docMk/>
            <pc:sldMk cId="1504973141" sldId="1159"/>
            <ac:grpSpMk id="27" creationId="{0A452196-963B-D844-854F-F0E08A8978C8}"/>
          </ac:grpSpMkLst>
        </pc:grpChg>
        <pc:grpChg chg="mod">
          <ac:chgData name="Palit, Tapti" userId="dec6fbcd-7598-406a-8cbf-504d4a3bac15" providerId="ADAL" clId="{ECD42228-5B96-4A72-B268-C46DF994E6B7}" dt="2024-01-30T04:31:29.154" v="86351"/>
          <ac:grpSpMkLst>
            <pc:docMk/>
            <pc:sldMk cId="1504973141" sldId="1159"/>
            <ac:grpSpMk id="29" creationId="{EDCC6A11-2360-69A9-1FF5-225D00D6BCD0}"/>
          </ac:grpSpMkLst>
        </pc:grpChg>
        <pc:graphicFrameChg chg="del">
          <ac:chgData name="Palit, Tapti" userId="dec6fbcd-7598-406a-8cbf-504d4a3bac15" providerId="ADAL" clId="{ECD42228-5B96-4A72-B268-C46DF994E6B7}" dt="2024-01-30T04:31:20.588" v="86350" actId="478"/>
          <ac:graphicFrameMkLst>
            <pc:docMk/>
            <pc:sldMk cId="1504973141" sldId="1159"/>
            <ac:graphicFrameMk id="2" creationId="{4498D35B-E7A5-4947-5802-D6A575F62626}"/>
          </ac:graphicFrameMkLst>
        </pc:graphicFrameChg>
        <pc:graphicFrameChg chg="del">
          <ac:chgData name="Palit, Tapti" userId="dec6fbcd-7598-406a-8cbf-504d4a3bac15" providerId="ADAL" clId="{ECD42228-5B96-4A72-B268-C46DF994E6B7}" dt="2024-01-30T04:31:20.588" v="86350" actId="478"/>
          <ac:graphicFrameMkLst>
            <pc:docMk/>
            <pc:sldMk cId="1504973141" sldId="1159"/>
            <ac:graphicFrameMk id="28" creationId="{7A06F78A-A30D-EA99-2E4E-624D76067CB7}"/>
          </ac:graphicFrameMkLst>
        </pc:graphicFrameChg>
        <pc:cxnChg chg="del mod">
          <ac:chgData name="Palit, Tapti" userId="dec6fbcd-7598-406a-8cbf-504d4a3bac15" providerId="ADAL" clId="{ECD42228-5B96-4A72-B268-C46DF994E6B7}" dt="2024-01-30T04:16:52.070" v="86155" actId="478"/>
          <ac:cxnSpMkLst>
            <pc:docMk/>
            <pc:sldMk cId="1504973141" sldId="1159"/>
            <ac:cxnSpMk id="7" creationId="{D0C3BBED-D4C0-BE03-240B-829475293023}"/>
          </ac:cxnSpMkLst>
        </pc:cxnChg>
        <pc:cxnChg chg="mod">
          <ac:chgData name="Palit, Tapti" userId="dec6fbcd-7598-406a-8cbf-504d4a3bac15" providerId="ADAL" clId="{ECD42228-5B96-4A72-B268-C46DF994E6B7}" dt="2024-01-30T04:31:34.851" v="86352" actId="14100"/>
          <ac:cxnSpMkLst>
            <pc:docMk/>
            <pc:sldMk cId="1504973141" sldId="1159"/>
            <ac:cxnSpMk id="16" creationId="{A8382162-7596-D715-7552-7B1A7214FB3D}"/>
          </ac:cxnSpMkLst>
        </pc:cxnChg>
        <pc:cxnChg chg="mod">
          <ac:chgData name="Palit, Tapti" userId="dec6fbcd-7598-406a-8cbf-504d4a3bac15" providerId="ADAL" clId="{ECD42228-5B96-4A72-B268-C46DF994E6B7}" dt="2024-01-30T04:31:29.154" v="86351"/>
          <ac:cxnSpMkLst>
            <pc:docMk/>
            <pc:sldMk cId="1504973141" sldId="1159"/>
            <ac:cxnSpMk id="24" creationId="{09C43B5B-9246-4D5E-7DD7-7DFF10C1E1DF}"/>
          </ac:cxnSpMkLst>
        </pc:cxnChg>
        <pc:cxnChg chg="mod">
          <ac:chgData name="Palit, Tapti" userId="dec6fbcd-7598-406a-8cbf-504d4a3bac15" providerId="ADAL" clId="{ECD42228-5B96-4A72-B268-C46DF994E6B7}" dt="2024-01-30T04:31:29.154" v="86351"/>
          <ac:cxnSpMkLst>
            <pc:docMk/>
            <pc:sldMk cId="1504973141" sldId="1159"/>
            <ac:cxnSpMk id="32" creationId="{7B9514FD-5F3E-DF59-28E7-333C2794CF26}"/>
          </ac:cxnSpMkLst>
        </pc:cxnChg>
        <pc:cxnChg chg="mod">
          <ac:chgData name="Palit, Tapti" userId="dec6fbcd-7598-406a-8cbf-504d4a3bac15" providerId="ADAL" clId="{ECD42228-5B96-4A72-B268-C46DF994E6B7}" dt="2024-01-30T04:31:29.154" v="86351"/>
          <ac:cxnSpMkLst>
            <pc:docMk/>
            <pc:sldMk cId="1504973141" sldId="1159"/>
            <ac:cxnSpMk id="37" creationId="{5D9AA621-0916-5401-BF05-25B5654E0765}"/>
          </ac:cxnSpMkLst>
        </pc:cxnChg>
      </pc:sldChg>
      <pc:sldChg chg="addSp delSp modSp add mod modAnim modNotesTx">
        <pc:chgData name="Palit, Tapti" userId="dec6fbcd-7598-406a-8cbf-504d4a3bac15" providerId="ADAL" clId="{ECD42228-5B96-4A72-B268-C46DF994E6B7}" dt="2024-02-09T04:53:16.247" v="104538"/>
        <pc:sldMkLst>
          <pc:docMk/>
          <pc:sldMk cId="2764160988" sldId="1160"/>
        </pc:sldMkLst>
        <pc:spChg chg="mod">
          <ac:chgData name="Palit, Tapti" userId="dec6fbcd-7598-406a-8cbf-504d4a3bac15" providerId="ADAL" clId="{ECD42228-5B96-4A72-B268-C46DF994E6B7}" dt="2024-01-30T07:11:03.194" v="90857" actId="113"/>
          <ac:spMkLst>
            <pc:docMk/>
            <pc:sldMk cId="2764160988" sldId="1160"/>
            <ac:spMk id="6" creationId="{CDF54C75-8E57-C212-0645-30E19DBAEFC3}"/>
          </ac:spMkLst>
        </pc:spChg>
        <pc:spChg chg="add mod">
          <ac:chgData name="Palit, Tapti" userId="dec6fbcd-7598-406a-8cbf-504d4a3bac15" providerId="ADAL" clId="{ECD42228-5B96-4A72-B268-C46DF994E6B7}" dt="2024-01-30T04:18:05.091" v="86164"/>
          <ac:spMkLst>
            <pc:docMk/>
            <pc:sldMk cId="2764160988" sldId="1160"/>
            <ac:spMk id="12" creationId="{CF1F6C14-23A7-62A4-120C-BE80FE7AE636}"/>
          </ac:spMkLst>
        </pc:spChg>
        <pc:spChg chg="del">
          <ac:chgData name="Palit, Tapti" userId="dec6fbcd-7598-406a-8cbf-504d4a3bac15" providerId="ADAL" clId="{ECD42228-5B96-4A72-B268-C46DF994E6B7}" dt="2024-01-30T04:17:58.494" v="86163" actId="478"/>
          <ac:spMkLst>
            <pc:docMk/>
            <pc:sldMk cId="2764160988" sldId="1160"/>
            <ac:spMk id="13" creationId="{42DC4EA1-29EF-F962-4964-C18648DFECB6}"/>
          </ac:spMkLst>
        </pc:spChg>
        <pc:spChg chg="add mod">
          <ac:chgData name="Palit, Tapti" userId="dec6fbcd-7598-406a-8cbf-504d4a3bac15" providerId="ADAL" clId="{ECD42228-5B96-4A72-B268-C46DF994E6B7}" dt="2024-01-30T04:22:46.943" v="86219"/>
          <ac:spMkLst>
            <pc:docMk/>
            <pc:sldMk cId="2764160988" sldId="1160"/>
            <ac:spMk id="15" creationId="{005E526F-A9D1-0FC9-A87E-FFE41826A999}"/>
          </ac:spMkLst>
        </pc:spChg>
        <pc:spChg chg="add mod">
          <ac:chgData name="Palit, Tapti" userId="dec6fbcd-7598-406a-8cbf-504d4a3bac15" providerId="ADAL" clId="{ECD42228-5B96-4A72-B268-C46DF994E6B7}" dt="2024-01-30T04:32:00.145" v="86355"/>
          <ac:spMkLst>
            <pc:docMk/>
            <pc:sldMk cId="2764160988" sldId="1160"/>
            <ac:spMk id="17" creationId="{80B499C8-8366-DC00-8A38-A0E913BE507B}"/>
          </ac:spMkLst>
        </pc:spChg>
        <pc:spChg chg="mod">
          <ac:chgData name="Palit, Tapti" userId="dec6fbcd-7598-406a-8cbf-504d4a3bac15" providerId="ADAL" clId="{ECD42228-5B96-4A72-B268-C46DF994E6B7}" dt="2024-01-30T04:32:00.145" v="86355"/>
          <ac:spMkLst>
            <pc:docMk/>
            <pc:sldMk cId="2764160988" sldId="1160"/>
            <ac:spMk id="19" creationId="{8A10E346-2EB8-6E42-88B3-DC46622A3581}"/>
          </ac:spMkLst>
        </pc:spChg>
        <pc:spChg chg="mod">
          <ac:chgData name="Palit, Tapti" userId="dec6fbcd-7598-406a-8cbf-504d4a3bac15" providerId="ADAL" clId="{ECD42228-5B96-4A72-B268-C46DF994E6B7}" dt="2024-01-30T04:32:00.145" v="86355"/>
          <ac:spMkLst>
            <pc:docMk/>
            <pc:sldMk cId="2764160988" sldId="1160"/>
            <ac:spMk id="20" creationId="{EF5E2AF6-EF88-5A41-E104-2E7EA8D41026}"/>
          </ac:spMkLst>
        </pc:spChg>
        <pc:spChg chg="mod">
          <ac:chgData name="Palit, Tapti" userId="dec6fbcd-7598-406a-8cbf-504d4a3bac15" providerId="ADAL" clId="{ECD42228-5B96-4A72-B268-C46DF994E6B7}" dt="2024-01-30T04:32:00.145" v="86355"/>
          <ac:spMkLst>
            <pc:docMk/>
            <pc:sldMk cId="2764160988" sldId="1160"/>
            <ac:spMk id="21" creationId="{CD2141C7-CDBC-791F-6329-346DB820D17D}"/>
          </ac:spMkLst>
        </pc:spChg>
        <pc:spChg chg="mod">
          <ac:chgData name="Palit, Tapti" userId="dec6fbcd-7598-406a-8cbf-504d4a3bac15" providerId="ADAL" clId="{ECD42228-5B96-4A72-B268-C46DF994E6B7}" dt="2024-01-30T04:33:31.852" v="86367" actId="207"/>
          <ac:spMkLst>
            <pc:docMk/>
            <pc:sldMk cId="2764160988" sldId="1160"/>
            <ac:spMk id="23" creationId="{102C9E76-5FFD-3A3C-5798-40138E9B2B22}"/>
          </ac:spMkLst>
        </pc:spChg>
        <pc:spChg chg="add mod">
          <ac:chgData name="Palit, Tapti" userId="dec6fbcd-7598-406a-8cbf-504d4a3bac15" providerId="ADAL" clId="{ECD42228-5B96-4A72-B268-C46DF994E6B7}" dt="2024-01-30T04:32:00.145" v="86355"/>
          <ac:spMkLst>
            <pc:docMk/>
            <pc:sldMk cId="2764160988" sldId="1160"/>
            <ac:spMk id="24" creationId="{66C05C42-F8B4-9FE4-279F-E208C60C9B9F}"/>
          </ac:spMkLst>
        </pc:spChg>
        <pc:spChg chg="mod">
          <ac:chgData name="Palit, Tapti" userId="dec6fbcd-7598-406a-8cbf-504d4a3bac15" providerId="ADAL" clId="{ECD42228-5B96-4A72-B268-C46DF994E6B7}" dt="2024-01-30T04:32:00.145" v="86355"/>
          <ac:spMkLst>
            <pc:docMk/>
            <pc:sldMk cId="2764160988" sldId="1160"/>
            <ac:spMk id="27" creationId="{2E51AAA6-4751-3097-3917-F596894698B4}"/>
          </ac:spMkLst>
        </pc:spChg>
        <pc:spChg chg="del">
          <ac:chgData name="Palit, Tapti" userId="dec6fbcd-7598-406a-8cbf-504d4a3bac15" providerId="ADAL" clId="{ECD42228-5B96-4A72-B268-C46DF994E6B7}" dt="2024-01-30T04:31:53.399" v="86354" actId="478"/>
          <ac:spMkLst>
            <pc:docMk/>
            <pc:sldMk cId="2764160988" sldId="1160"/>
            <ac:spMk id="30" creationId="{11D4ADC7-21B9-08B4-25A4-8EEFFD3ACAF2}"/>
          </ac:spMkLst>
        </pc:spChg>
        <pc:spChg chg="mod">
          <ac:chgData name="Palit, Tapti" userId="dec6fbcd-7598-406a-8cbf-504d4a3bac15" providerId="ADAL" clId="{ECD42228-5B96-4A72-B268-C46DF994E6B7}" dt="2024-01-30T04:32:00.145" v="86355"/>
          <ac:spMkLst>
            <pc:docMk/>
            <pc:sldMk cId="2764160988" sldId="1160"/>
            <ac:spMk id="31" creationId="{61BF53F0-922B-5FFA-A990-DA6F000745F1}"/>
          </ac:spMkLst>
        </pc:spChg>
        <pc:spChg chg="mod">
          <ac:chgData name="Palit, Tapti" userId="dec6fbcd-7598-406a-8cbf-504d4a3bac15" providerId="ADAL" clId="{ECD42228-5B96-4A72-B268-C46DF994E6B7}" dt="2024-01-30T04:32:00.145" v="86355"/>
          <ac:spMkLst>
            <pc:docMk/>
            <pc:sldMk cId="2764160988" sldId="1160"/>
            <ac:spMk id="32" creationId="{1C8FBB1C-26A2-4D6C-CEF7-FFDE8B9C5C32}"/>
          </ac:spMkLst>
        </pc:spChg>
        <pc:spChg chg="del">
          <ac:chgData name="Palit, Tapti" userId="dec6fbcd-7598-406a-8cbf-504d4a3bac15" providerId="ADAL" clId="{ECD42228-5B96-4A72-B268-C46DF994E6B7}" dt="2024-01-30T04:31:53.399" v="86354" actId="478"/>
          <ac:spMkLst>
            <pc:docMk/>
            <pc:sldMk cId="2764160988" sldId="1160"/>
            <ac:spMk id="33" creationId="{6F8DDCDB-2BC0-4664-5DDC-E0969FF063B5}"/>
          </ac:spMkLst>
        </pc:spChg>
        <pc:spChg chg="mod">
          <ac:chgData name="Palit, Tapti" userId="dec6fbcd-7598-406a-8cbf-504d4a3bac15" providerId="ADAL" clId="{ECD42228-5B96-4A72-B268-C46DF994E6B7}" dt="2024-01-30T04:32:00.145" v="86355"/>
          <ac:spMkLst>
            <pc:docMk/>
            <pc:sldMk cId="2764160988" sldId="1160"/>
            <ac:spMk id="34" creationId="{A75A8990-693E-42A8-E52B-FFE8B9A42B56}"/>
          </ac:spMkLst>
        </pc:spChg>
        <pc:grpChg chg="add mod">
          <ac:chgData name="Palit, Tapti" userId="dec6fbcd-7598-406a-8cbf-504d4a3bac15" providerId="ADAL" clId="{ECD42228-5B96-4A72-B268-C46DF994E6B7}" dt="2024-01-30T04:32:00.145" v="86355"/>
          <ac:grpSpMkLst>
            <pc:docMk/>
            <pc:sldMk cId="2764160988" sldId="1160"/>
            <ac:grpSpMk id="18" creationId="{858141A3-53C7-F7CF-1C42-ABFCFB285381}"/>
          </ac:grpSpMkLst>
        </pc:grpChg>
        <pc:grpChg chg="add mod">
          <ac:chgData name="Palit, Tapti" userId="dec6fbcd-7598-406a-8cbf-504d4a3bac15" providerId="ADAL" clId="{ECD42228-5B96-4A72-B268-C46DF994E6B7}" dt="2024-01-30T04:32:00.145" v="86355"/>
          <ac:grpSpMkLst>
            <pc:docMk/>
            <pc:sldMk cId="2764160988" sldId="1160"/>
            <ac:grpSpMk id="25" creationId="{F0ED4DE9-AB6C-545C-1500-AD7C4D7FBCA4}"/>
          </ac:grpSpMkLst>
        </pc:grpChg>
        <pc:grpChg chg="mod">
          <ac:chgData name="Palit, Tapti" userId="dec6fbcd-7598-406a-8cbf-504d4a3bac15" providerId="ADAL" clId="{ECD42228-5B96-4A72-B268-C46DF994E6B7}" dt="2024-01-30T04:32:00.145" v="86355"/>
          <ac:grpSpMkLst>
            <pc:docMk/>
            <pc:sldMk cId="2764160988" sldId="1160"/>
            <ac:grpSpMk id="26" creationId="{3A855B2A-8BF3-147A-F5EA-672408CF6ECA}"/>
          </ac:grpSpMkLst>
        </pc:grpChg>
        <pc:graphicFrameChg chg="del">
          <ac:chgData name="Palit, Tapti" userId="dec6fbcd-7598-406a-8cbf-504d4a3bac15" providerId="ADAL" clId="{ECD42228-5B96-4A72-B268-C46DF994E6B7}" dt="2024-01-30T04:31:53.399" v="86354" actId="478"/>
          <ac:graphicFrameMkLst>
            <pc:docMk/>
            <pc:sldMk cId="2764160988" sldId="1160"/>
            <ac:graphicFrameMk id="2" creationId="{4498D35B-E7A5-4947-5802-D6A575F62626}"/>
          </ac:graphicFrameMkLst>
        </pc:graphicFrameChg>
        <pc:graphicFrameChg chg="del">
          <ac:chgData name="Palit, Tapti" userId="dec6fbcd-7598-406a-8cbf-504d4a3bac15" providerId="ADAL" clId="{ECD42228-5B96-4A72-B268-C46DF994E6B7}" dt="2024-01-30T04:31:53.399" v="86354" actId="478"/>
          <ac:graphicFrameMkLst>
            <pc:docMk/>
            <pc:sldMk cId="2764160988" sldId="1160"/>
            <ac:graphicFrameMk id="28" creationId="{7A06F78A-A30D-EA99-2E4E-624D76067CB7}"/>
          </ac:graphicFrameMkLst>
        </pc:graphicFrameChg>
        <pc:cxnChg chg="add mod">
          <ac:chgData name="Palit, Tapti" userId="dec6fbcd-7598-406a-8cbf-504d4a3bac15" providerId="ADAL" clId="{ECD42228-5B96-4A72-B268-C46DF994E6B7}" dt="2024-01-30T04:18:05.091" v="86164"/>
          <ac:cxnSpMkLst>
            <pc:docMk/>
            <pc:sldMk cId="2764160988" sldId="1160"/>
            <ac:cxnSpMk id="7" creationId="{B21D1E2B-E1B7-EC1C-ABCC-1447B563CFE3}"/>
          </ac:cxnSpMkLst>
        </pc:cxnChg>
        <pc:cxnChg chg="mod">
          <ac:chgData name="Palit, Tapti" userId="dec6fbcd-7598-406a-8cbf-504d4a3bac15" providerId="ADAL" clId="{ECD42228-5B96-4A72-B268-C46DF994E6B7}" dt="2024-01-30T04:32:03.525" v="86356" actId="14100"/>
          <ac:cxnSpMkLst>
            <pc:docMk/>
            <pc:sldMk cId="2764160988" sldId="1160"/>
            <ac:cxnSpMk id="16" creationId="{A8382162-7596-D715-7552-7B1A7214FB3D}"/>
          </ac:cxnSpMkLst>
        </pc:cxnChg>
        <pc:cxnChg chg="mod">
          <ac:chgData name="Palit, Tapti" userId="dec6fbcd-7598-406a-8cbf-504d4a3bac15" providerId="ADAL" clId="{ECD42228-5B96-4A72-B268-C46DF994E6B7}" dt="2024-01-30T04:32:00.145" v="86355"/>
          <ac:cxnSpMkLst>
            <pc:docMk/>
            <pc:sldMk cId="2764160988" sldId="1160"/>
            <ac:cxnSpMk id="22" creationId="{87D4B149-6660-CFCF-FD3B-8A83D36B867D}"/>
          </ac:cxnSpMkLst>
        </pc:cxnChg>
        <pc:cxnChg chg="mod">
          <ac:chgData name="Palit, Tapti" userId="dec6fbcd-7598-406a-8cbf-504d4a3bac15" providerId="ADAL" clId="{ECD42228-5B96-4A72-B268-C46DF994E6B7}" dt="2024-01-30T04:32:00.145" v="86355"/>
          <ac:cxnSpMkLst>
            <pc:docMk/>
            <pc:sldMk cId="2764160988" sldId="1160"/>
            <ac:cxnSpMk id="29" creationId="{0B90340E-2934-C3CC-41C6-E540810B64CC}"/>
          </ac:cxnSpMkLst>
        </pc:cxnChg>
        <pc:cxnChg chg="mod">
          <ac:chgData name="Palit, Tapti" userId="dec6fbcd-7598-406a-8cbf-504d4a3bac15" providerId="ADAL" clId="{ECD42228-5B96-4A72-B268-C46DF994E6B7}" dt="2024-01-30T04:32:00.145" v="86355"/>
          <ac:cxnSpMkLst>
            <pc:docMk/>
            <pc:sldMk cId="2764160988" sldId="1160"/>
            <ac:cxnSpMk id="35" creationId="{CF57001A-B92C-0E6C-8573-1717AF026062}"/>
          </ac:cxnSpMkLst>
        </pc:cxnChg>
      </pc:sldChg>
      <pc:sldChg chg="addSp delSp modSp add mod modNotesTx">
        <pc:chgData name="Palit, Tapti" userId="dec6fbcd-7598-406a-8cbf-504d4a3bac15" providerId="ADAL" clId="{ECD42228-5B96-4A72-B268-C46DF994E6B7}" dt="2024-01-30T04:33:35.192" v="86368" actId="207"/>
        <pc:sldMkLst>
          <pc:docMk/>
          <pc:sldMk cId="126122317" sldId="1161"/>
        </pc:sldMkLst>
        <pc:spChg chg="add mod">
          <ac:chgData name="Palit, Tapti" userId="dec6fbcd-7598-406a-8cbf-504d4a3bac15" providerId="ADAL" clId="{ECD42228-5B96-4A72-B268-C46DF994E6B7}" dt="2024-01-30T04:18:44.071" v="86167"/>
          <ac:spMkLst>
            <pc:docMk/>
            <pc:sldMk cId="126122317" sldId="1161"/>
            <ac:spMk id="13" creationId="{7E65D451-6208-66A7-7A51-0BE6BB927E4D}"/>
          </ac:spMkLst>
        </pc:spChg>
        <pc:spChg chg="add mod">
          <ac:chgData name="Palit, Tapti" userId="dec6fbcd-7598-406a-8cbf-504d4a3bac15" providerId="ADAL" clId="{ECD42228-5B96-4A72-B268-C46DF994E6B7}" dt="2024-01-30T04:18:44.071" v="86167"/>
          <ac:spMkLst>
            <pc:docMk/>
            <pc:sldMk cId="126122317" sldId="1161"/>
            <ac:spMk id="15" creationId="{1197BE9B-4E0B-75C7-DAF2-EB3E4D87498E}"/>
          </ac:spMkLst>
        </pc:spChg>
        <pc:spChg chg="add mod">
          <ac:chgData name="Palit, Tapti" userId="dec6fbcd-7598-406a-8cbf-504d4a3bac15" providerId="ADAL" clId="{ECD42228-5B96-4A72-B268-C46DF994E6B7}" dt="2024-01-30T04:19:15.899" v="86170" actId="692"/>
          <ac:spMkLst>
            <pc:docMk/>
            <pc:sldMk cId="126122317" sldId="1161"/>
            <ac:spMk id="17" creationId="{1E55F39E-290D-2E18-EB2F-C2E786E6B97F}"/>
          </ac:spMkLst>
        </pc:spChg>
        <pc:spChg chg="add mod">
          <ac:chgData name="Palit, Tapti" userId="dec6fbcd-7598-406a-8cbf-504d4a3bac15" providerId="ADAL" clId="{ECD42228-5B96-4A72-B268-C46DF994E6B7}" dt="2024-01-30T04:19:02.797" v="86168"/>
          <ac:spMkLst>
            <pc:docMk/>
            <pc:sldMk cId="126122317" sldId="1161"/>
            <ac:spMk id="18" creationId="{B4C32A63-B97C-479E-3703-2355FEAD3C33}"/>
          </ac:spMkLst>
        </pc:spChg>
        <pc:spChg chg="add mod">
          <ac:chgData name="Palit, Tapti" userId="dec6fbcd-7598-406a-8cbf-504d4a3bac15" providerId="ADAL" clId="{ECD42228-5B96-4A72-B268-C46DF994E6B7}" dt="2024-01-30T04:22:48.851" v="86220"/>
          <ac:spMkLst>
            <pc:docMk/>
            <pc:sldMk cId="126122317" sldId="1161"/>
            <ac:spMk id="19" creationId="{D9CB0CEB-07D3-75DB-8159-B5634D097E61}"/>
          </ac:spMkLst>
        </pc:spChg>
        <pc:spChg chg="add mod">
          <ac:chgData name="Palit, Tapti" userId="dec6fbcd-7598-406a-8cbf-504d4a3bac15" providerId="ADAL" clId="{ECD42228-5B96-4A72-B268-C46DF994E6B7}" dt="2024-01-30T04:32:45.819" v="86358"/>
          <ac:spMkLst>
            <pc:docMk/>
            <pc:sldMk cId="126122317" sldId="1161"/>
            <ac:spMk id="20" creationId="{46270D6E-9ED2-6530-0C51-118C1744BEED}"/>
          </ac:spMkLst>
        </pc:spChg>
        <pc:spChg chg="mod">
          <ac:chgData name="Palit, Tapti" userId="dec6fbcd-7598-406a-8cbf-504d4a3bac15" providerId="ADAL" clId="{ECD42228-5B96-4A72-B268-C46DF994E6B7}" dt="2024-01-30T04:32:45.819" v="86358"/>
          <ac:spMkLst>
            <pc:docMk/>
            <pc:sldMk cId="126122317" sldId="1161"/>
            <ac:spMk id="22" creationId="{4AEDE09B-8779-8162-95C8-B78B80680B06}"/>
          </ac:spMkLst>
        </pc:spChg>
        <pc:spChg chg="mod">
          <ac:chgData name="Palit, Tapti" userId="dec6fbcd-7598-406a-8cbf-504d4a3bac15" providerId="ADAL" clId="{ECD42228-5B96-4A72-B268-C46DF994E6B7}" dt="2024-01-30T04:32:45.819" v="86358"/>
          <ac:spMkLst>
            <pc:docMk/>
            <pc:sldMk cId="126122317" sldId="1161"/>
            <ac:spMk id="23" creationId="{936AB2D0-20D3-B626-F156-C2BC6529A9B0}"/>
          </ac:spMkLst>
        </pc:spChg>
        <pc:spChg chg="mod">
          <ac:chgData name="Palit, Tapti" userId="dec6fbcd-7598-406a-8cbf-504d4a3bac15" providerId="ADAL" clId="{ECD42228-5B96-4A72-B268-C46DF994E6B7}" dt="2024-01-30T04:32:45.819" v="86358"/>
          <ac:spMkLst>
            <pc:docMk/>
            <pc:sldMk cId="126122317" sldId="1161"/>
            <ac:spMk id="24" creationId="{C765977B-FC2E-C825-319B-F41053B53748}"/>
          </ac:spMkLst>
        </pc:spChg>
        <pc:spChg chg="mod">
          <ac:chgData name="Palit, Tapti" userId="dec6fbcd-7598-406a-8cbf-504d4a3bac15" providerId="ADAL" clId="{ECD42228-5B96-4A72-B268-C46DF994E6B7}" dt="2024-01-30T04:33:35.192" v="86368" actId="207"/>
          <ac:spMkLst>
            <pc:docMk/>
            <pc:sldMk cId="126122317" sldId="1161"/>
            <ac:spMk id="26" creationId="{9ED383A5-2139-40C3-649B-3E98F7727C1F}"/>
          </ac:spMkLst>
        </pc:spChg>
        <pc:spChg chg="add mod">
          <ac:chgData name="Palit, Tapti" userId="dec6fbcd-7598-406a-8cbf-504d4a3bac15" providerId="ADAL" clId="{ECD42228-5B96-4A72-B268-C46DF994E6B7}" dt="2024-01-30T04:32:45.819" v="86358"/>
          <ac:spMkLst>
            <pc:docMk/>
            <pc:sldMk cId="126122317" sldId="1161"/>
            <ac:spMk id="27" creationId="{63602BA2-DFCA-3588-9BD4-4783C47303FA}"/>
          </ac:spMkLst>
        </pc:spChg>
        <pc:spChg chg="del">
          <ac:chgData name="Palit, Tapti" userId="dec6fbcd-7598-406a-8cbf-504d4a3bac15" providerId="ADAL" clId="{ECD42228-5B96-4A72-B268-C46DF994E6B7}" dt="2024-01-30T04:32:38.590" v="86357" actId="478"/>
          <ac:spMkLst>
            <pc:docMk/>
            <pc:sldMk cId="126122317" sldId="1161"/>
            <ac:spMk id="30" creationId="{11D4ADC7-21B9-08B4-25A4-8EEFFD3ACAF2}"/>
          </ac:spMkLst>
        </pc:spChg>
        <pc:spChg chg="mod">
          <ac:chgData name="Palit, Tapti" userId="dec6fbcd-7598-406a-8cbf-504d4a3bac15" providerId="ADAL" clId="{ECD42228-5B96-4A72-B268-C46DF994E6B7}" dt="2024-01-30T04:32:45.819" v="86358"/>
          <ac:spMkLst>
            <pc:docMk/>
            <pc:sldMk cId="126122317" sldId="1161"/>
            <ac:spMk id="32" creationId="{2E3352A6-D18D-A4E0-95C8-AF11F5AF6417}"/>
          </ac:spMkLst>
        </pc:spChg>
        <pc:spChg chg="del">
          <ac:chgData name="Palit, Tapti" userId="dec6fbcd-7598-406a-8cbf-504d4a3bac15" providerId="ADAL" clId="{ECD42228-5B96-4A72-B268-C46DF994E6B7}" dt="2024-01-30T04:32:38.590" v="86357" actId="478"/>
          <ac:spMkLst>
            <pc:docMk/>
            <pc:sldMk cId="126122317" sldId="1161"/>
            <ac:spMk id="33" creationId="{6F8DDCDB-2BC0-4664-5DDC-E0969FF063B5}"/>
          </ac:spMkLst>
        </pc:spChg>
        <pc:spChg chg="mod">
          <ac:chgData name="Palit, Tapti" userId="dec6fbcd-7598-406a-8cbf-504d4a3bac15" providerId="ADAL" clId="{ECD42228-5B96-4A72-B268-C46DF994E6B7}" dt="2024-01-30T04:32:45.819" v="86358"/>
          <ac:spMkLst>
            <pc:docMk/>
            <pc:sldMk cId="126122317" sldId="1161"/>
            <ac:spMk id="35" creationId="{EB236A79-3DD0-34D3-07C5-8181265FFF6A}"/>
          </ac:spMkLst>
        </pc:spChg>
        <pc:spChg chg="mod">
          <ac:chgData name="Palit, Tapti" userId="dec6fbcd-7598-406a-8cbf-504d4a3bac15" providerId="ADAL" clId="{ECD42228-5B96-4A72-B268-C46DF994E6B7}" dt="2024-01-30T04:32:45.819" v="86358"/>
          <ac:spMkLst>
            <pc:docMk/>
            <pc:sldMk cId="126122317" sldId="1161"/>
            <ac:spMk id="36" creationId="{2612AA4E-0C86-E92C-4D0A-A5333EAC6C3A}"/>
          </ac:spMkLst>
        </pc:spChg>
        <pc:spChg chg="mod">
          <ac:chgData name="Palit, Tapti" userId="dec6fbcd-7598-406a-8cbf-504d4a3bac15" providerId="ADAL" clId="{ECD42228-5B96-4A72-B268-C46DF994E6B7}" dt="2024-01-30T04:32:45.819" v="86358"/>
          <ac:spMkLst>
            <pc:docMk/>
            <pc:sldMk cId="126122317" sldId="1161"/>
            <ac:spMk id="37" creationId="{F1FA48BD-DB39-37E9-C704-6CBE52A2DB25}"/>
          </ac:spMkLst>
        </pc:spChg>
        <pc:grpChg chg="add mod">
          <ac:chgData name="Palit, Tapti" userId="dec6fbcd-7598-406a-8cbf-504d4a3bac15" providerId="ADAL" clId="{ECD42228-5B96-4A72-B268-C46DF994E6B7}" dt="2024-01-30T04:32:45.819" v="86358"/>
          <ac:grpSpMkLst>
            <pc:docMk/>
            <pc:sldMk cId="126122317" sldId="1161"/>
            <ac:grpSpMk id="21" creationId="{8BA8ED29-C491-0708-4E8B-E683D6ECB305}"/>
          </ac:grpSpMkLst>
        </pc:grpChg>
        <pc:grpChg chg="add mod">
          <ac:chgData name="Palit, Tapti" userId="dec6fbcd-7598-406a-8cbf-504d4a3bac15" providerId="ADAL" clId="{ECD42228-5B96-4A72-B268-C46DF994E6B7}" dt="2024-01-30T04:32:45.819" v="86358"/>
          <ac:grpSpMkLst>
            <pc:docMk/>
            <pc:sldMk cId="126122317" sldId="1161"/>
            <ac:grpSpMk id="29" creationId="{BAB09A70-1D03-CFBD-58C7-D4518183F60E}"/>
          </ac:grpSpMkLst>
        </pc:grpChg>
        <pc:grpChg chg="mod">
          <ac:chgData name="Palit, Tapti" userId="dec6fbcd-7598-406a-8cbf-504d4a3bac15" providerId="ADAL" clId="{ECD42228-5B96-4A72-B268-C46DF994E6B7}" dt="2024-01-30T04:32:45.819" v="86358"/>
          <ac:grpSpMkLst>
            <pc:docMk/>
            <pc:sldMk cId="126122317" sldId="1161"/>
            <ac:grpSpMk id="31" creationId="{99A61BE5-600B-9E50-89E2-F46650A80C22}"/>
          </ac:grpSpMkLst>
        </pc:grpChg>
        <pc:graphicFrameChg chg="del">
          <ac:chgData name="Palit, Tapti" userId="dec6fbcd-7598-406a-8cbf-504d4a3bac15" providerId="ADAL" clId="{ECD42228-5B96-4A72-B268-C46DF994E6B7}" dt="2024-01-30T04:32:38.590" v="86357" actId="478"/>
          <ac:graphicFrameMkLst>
            <pc:docMk/>
            <pc:sldMk cId="126122317" sldId="1161"/>
            <ac:graphicFrameMk id="2" creationId="{4498D35B-E7A5-4947-5802-D6A575F62626}"/>
          </ac:graphicFrameMkLst>
        </pc:graphicFrameChg>
        <pc:graphicFrameChg chg="del">
          <ac:chgData name="Palit, Tapti" userId="dec6fbcd-7598-406a-8cbf-504d4a3bac15" providerId="ADAL" clId="{ECD42228-5B96-4A72-B268-C46DF994E6B7}" dt="2024-01-30T04:32:38.590" v="86357" actId="478"/>
          <ac:graphicFrameMkLst>
            <pc:docMk/>
            <pc:sldMk cId="126122317" sldId="1161"/>
            <ac:graphicFrameMk id="28" creationId="{7A06F78A-A30D-EA99-2E4E-624D76067CB7}"/>
          </ac:graphicFrameMkLst>
        </pc:graphicFrameChg>
        <pc:cxnChg chg="mod">
          <ac:chgData name="Palit, Tapti" userId="dec6fbcd-7598-406a-8cbf-504d4a3bac15" providerId="ADAL" clId="{ECD42228-5B96-4A72-B268-C46DF994E6B7}" dt="2024-01-30T04:32:50.108" v="86359" actId="14100"/>
          <ac:cxnSpMkLst>
            <pc:docMk/>
            <pc:sldMk cId="126122317" sldId="1161"/>
            <ac:cxnSpMk id="16" creationId="{A8382162-7596-D715-7552-7B1A7214FB3D}"/>
          </ac:cxnSpMkLst>
        </pc:cxnChg>
        <pc:cxnChg chg="mod">
          <ac:chgData name="Palit, Tapti" userId="dec6fbcd-7598-406a-8cbf-504d4a3bac15" providerId="ADAL" clId="{ECD42228-5B96-4A72-B268-C46DF994E6B7}" dt="2024-01-30T04:32:45.819" v="86358"/>
          <ac:cxnSpMkLst>
            <pc:docMk/>
            <pc:sldMk cId="126122317" sldId="1161"/>
            <ac:cxnSpMk id="25" creationId="{9B4781FE-7662-BFF5-9859-1513BC286C5D}"/>
          </ac:cxnSpMkLst>
        </pc:cxnChg>
        <pc:cxnChg chg="mod">
          <ac:chgData name="Palit, Tapti" userId="dec6fbcd-7598-406a-8cbf-504d4a3bac15" providerId="ADAL" clId="{ECD42228-5B96-4A72-B268-C46DF994E6B7}" dt="2024-01-30T04:32:45.819" v="86358"/>
          <ac:cxnSpMkLst>
            <pc:docMk/>
            <pc:sldMk cId="126122317" sldId="1161"/>
            <ac:cxnSpMk id="34" creationId="{B41AE73B-FB83-A729-9919-0A46FFE046CA}"/>
          </ac:cxnSpMkLst>
        </pc:cxnChg>
        <pc:cxnChg chg="mod">
          <ac:chgData name="Palit, Tapti" userId="dec6fbcd-7598-406a-8cbf-504d4a3bac15" providerId="ADAL" clId="{ECD42228-5B96-4A72-B268-C46DF994E6B7}" dt="2024-01-30T04:32:45.819" v="86358"/>
          <ac:cxnSpMkLst>
            <pc:docMk/>
            <pc:sldMk cId="126122317" sldId="1161"/>
            <ac:cxnSpMk id="38" creationId="{EC74784B-654B-B2AC-358F-B055A3A40900}"/>
          </ac:cxnSpMkLst>
        </pc:cxnChg>
      </pc:sldChg>
      <pc:sldChg chg="addSp delSp modSp add mod">
        <pc:chgData name="Palit, Tapti" userId="dec6fbcd-7598-406a-8cbf-504d4a3bac15" providerId="ADAL" clId="{ECD42228-5B96-4A72-B268-C46DF994E6B7}" dt="2024-02-09T04:45:18.348" v="104507" actId="478"/>
        <pc:sldMkLst>
          <pc:docMk/>
          <pc:sldMk cId="1278495068" sldId="1162"/>
        </pc:sldMkLst>
        <pc:spChg chg="del mod">
          <ac:chgData name="Palit, Tapti" userId="dec6fbcd-7598-406a-8cbf-504d4a3bac15" providerId="ADAL" clId="{ECD42228-5B96-4A72-B268-C46DF994E6B7}" dt="2024-02-09T04:45:18.348" v="104507" actId="478"/>
          <ac:spMkLst>
            <pc:docMk/>
            <pc:sldMk cId="1278495068" sldId="1162"/>
            <ac:spMk id="7" creationId="{4F0DD4F9-D13F-33FC-B35C-8BAD7548E011}"/>
          </ac:spMkLst>
        </pc:spChg>
        <pc:spChg chg="add mod">
          <ac:chgData name="Palit, Tapti" userId="dec6fbcd-7598-406a-8cbf-504d4a3bac15" providerId="ADAL" clId="{ECD42228-5B96-4A72-B268-C46DF994E6B7}" dt="2024-01-30T04:25:27.676" v="86278" actId="164"/>
          <ac:spMkLst>
            <pc:docMk/>
            <pc:sldMk cId="1278495068" sldId="1162"/>
            <ac:spMk id="9" creationId="{4C07D422-E85F-5C64-18E5-F4FAB0377851}"/>
          </ac:spMkLst>
        </pc:spChg>
        <pc:spChg chg="add mod">
          <ac:chgData name="Palit, Tapti" userId="dec6fbcd-7598-406a-8cbf-504d4a3bac15" providerId="ADAL" clId="{ECD42228-5B96-4A72-B268-C46DF994E6B7}" dt="2024-01-30T04:22:18.809" v="86209"/>
          <ac:spMkLst>
            <pc:docMk/>
            <pc:sldMk cId="1278495068" sldId="1162"/>
            <ac:spMk id="11" creationId="{D0562B1B-37A5-1C40-561A-9DABC643237D}"/>
          </ac:spMkLst>
        </pc:spChg>
        <pc:spChg chg="add mod">
          <ac:chgData name="Palit, Tapti" userId="dec6fbcd-7598-406a-8cbf-504d4a3bac15" providerId="ADAL" clId="{ECD42228-5B96-4A72-B268-C46DF994E6B7}" dt="2024-01-30T04:25:27.676" v="86278" actId="164"/>
          <ac:spMkLst>
            <pc:docMk/>
            <pc:sldMk cId="1278495068" sldId="1162"/>
            <ac:spMk id="13" creationId="{9FC00AC7-4C94-A86F-75E1-D55E40133AC5}"/>
          </ac:spMkLst>
        </pc:spChg>
        <pc:spChg chg="add mod">
          <ac:chgData name="Palit, Tapti" userId="dec6fbcd-7598-406a-8cbf-504d4a3bac15" providerId="ADAL" clId="{ECD42228-5B96-4A72-B268-C46DF994E6B7}" dt="2024-01-30T04:25:27.676" v="86278" actId="164"/>
          <ac:spMkLst>
            <pc:docMk/>
            <pc:sldMk cId="1278495068" sldId="1162"/>
            <ac:spMk id="14" creationId="{B0216CC0-61E7-6F0A-85C2-B83F385D6036}"/>
          </ac:spMkLst>
        </pc:spChg>
        <pc:spChg chg="add mod">
          <ac:chgData name="Palit, Tapti" userId="dec6fbcd-7598-406a-8cbf-504d4a3bac15" providerId="ADAL" clId="{ECD42228-5B96-4A72-B268-C46DF994E6B7}" dt="2024-01-30T04:33:10.688" v="86361" actId="207"/>
          <ac:spMkLst>
            <pc:docMk/>
            <pc:sldMk cId="1278495068" sldId="1162"/>
            <ac:spMk id="18" creationId="{0F9AFC57-516F-B32C-32E0-7D2DAF99FA60}"/>
          </ac:spMkLst>
        </pc:spChg>
        <pc:spChg chg="mod">
          <ac:chgData name="Palit, Tapti" userId="dec6fbcd-7598-406a-8cbf-504d4a3bac15" providerId="ADAL" clId="{ECD42228-5B96-4A72-B268-C46DF994E6B7}" dt="2024-01-30T04:26:20.066" v="86289" actId="14100"/>
          <ac:spMkLst>
            <pc:docMk/>
            <pc:sldMk cId="1278495068" sldId="1162"/>
            <ac:spMk id="22" creationId="{DE53CDDD-6D27-6049-4CB5-C8F63969F1FF}"/>
          </ac:spMkLst>
        </pc:spChg>
        <pc:spChg chg="mod">
          <ac:chgData name="Palit, Tapti" userId="dec6fbcd-7598-406a-8cbf-504d4a3bac15" providerId="ADAL" clId="{ECD42228-5B96-4A72-B268-C46DF994E6B7}" dt="2024-01-30T04:26:04.746" v="86284"/>
          <ac:spMkLst>
            <pc:docMk/>
            <pc:sldMk cId="1278495068" sldId="1162"/>
            <ac:spMk id="23" creationId="{FE170E20-D2C8-29A5-6B2F-9B1FD2F04D58}"/>
          </ac:spMkLst>
        </pc:spChg>
        <pc:spChg chg="mod">
          <ac:chgData name="Palit, Tapti" userId="dec6fbcd-7598-406a-8cbf-504d4a3bac15" providerId="ADAL" clId="{ECD42228-5B96-4A72-B268-C46DF994E6B7}" dt="2024-01-30T04:26:30.235" v="86292" actId="1076"/>
          <ac:spMkLst>
            <pc:docMk/>
            <pc:sldMk cId="1278495068" sldId="1162"/>
            <ac:spMk id="24" creationId="{83826539-6687-8FFB-8609-934DD8D7AEA8}"/>
          </ac:spMkLst>
        </pc:spChg>
        <pc:spChg chg="del mod">
          <ac:chgData name="Palit, Tapti" userId="dec6fbcd-7598-406a-8cbf-504d4a3bac15" providerId="ADAL" clId="{ECD42228-5B96-4A72-B268-C46DF994E6B7}" dt="2024-01-30T04:28:02.198" v="86317" actId="478"/>
          <ac:spMkLst>
            <pc:docMk/>
            <pc:sldMk cId="1278495068" sldId="1162"/>
            <ac:spMk id="26" creationId="{792CAFB3-6016-3298-7CB0-2B08DDDA8998}"/>
          </ac:spMkLst>
        </pc:spChg>
        <pc:spChg chg="add mod">
          <ac:chgData name="Palit, Tapti" userId="dec6fbcd-7598-406a-8cbf-504d4a3bac15" providerId="ADAL" clId="{ECD42228-5B96-4A72-B268-C46DF994E6B7}" dt="2024-01-30T04:29:05.088" v="86330" actId="164"/>
          <ac:spMkLst>
            <pc:docMk/>
            <pc:sldMk cId="1278495068" sldId="1162"/>
            <ac:spMk id="29" creationId="{01C3EACD-05D6-5163-F565-54CD05FEA1EB}"/>
          </ac:spMkLst>
        </pc:spChg>
        <pc:spChg chg="mod">
          <ac:chgData name="Palit, Tapti" userId="dec6fbcd-7598-406a-8cbf-504d4a3bac15" providerId="ADAL" clId="{ECD42228-5B96-4A72-B268-C46DF994E6B7}" dt="2024-01-30T04:25:52.914" v="86282" actId="1076"/>
          <ac:spMkLst>
            <pc:docMk/>
            <pc:sldMk cId="1278495068" sldId="1162"/>
            <ac:spMk id="30" creationId="{11D4ADC7-21B9-08B4-25A4-8EEFFD3ACAF2}"/>
          </ac:spMkLst>
        </pc:spChg>
        <pc:spChg chg="mod">
          <ac:chgData name="Palit, Tapti" userId="dec6fbcd-7598-406a-8cbf-504d4a3bac15" providerId="ADAL" clId="{ECD42228-5B96-4A72-B268-C46DF994E6B7}" dt="2024-01-30T04:26:56.475" v="86307" actId="1076"/>
          <ac:spMkLst>
            <pc:docMk/>
            <pc:sldMk cId="1278495068" sldId="1162"/>
            <ac:spMk id="33" creationId="{6F8DDCDB-2BC0-4664-5DDC-E0969FF063B5}"/>
          </ac:spMkLst>
        </pc:spChg>
        <pc:spChg chg="add del mod">
          <ac:chgData name="Palit, Tapti" userId="dec6fbcd-7598-406a-8cbf-504d4a3bac15" providerId="ADAL" clId="{ECD42228-5B96-4A72-B268-C46DF994E6B7}" dt="2024-01-30T04:28:46.476" v="86326" actId="478"/>
          <ac:spMkLst>
            <pc:docMk/>
            <pc:sldMk cId="1278495068" sldId="1162"/>
            <ac:spMk id="46" creationId="{9715DB38-9550-104E-AAEA-4D661B3F9D39}"/>
          </ac:spMkLst>
        </pc:spChg>
        <pc:grpChg chg="add mod">
          <ac:chgData name="Palit, Tapti" userId="dec6fbcd-7598-406a-8cbf-504d4a3bac15" providerId="ADAL" clId="{ECD42228-5B96-4A72-B268-C46DF994E6B7}" dt="2024-01-30T04:25:39.522" v="86280" actId="1076"/>
          <ac:grpSpMkLst>
            <pc:docMk/>
            <pc:sldMk cId="1278495068" sldId="1162"/>
            <ac:grpSpMk id="19" creationId="{F96C9E43-8CED-6167-98F2-2740A807DF97}"/>
          </ac:grpSpMkLst>
        </pc:grpChg>
        <pc:grpChg chg="add mod">
          <ac:chgData name="Palit, Tapti" userId="dec6fbcd-7598-406a-8cbf-504d4a3bac15" providerId="ADAL" clId="{ECD42228-5B96-4A72-B268-C46DF994E6B7}" dt="2024-01-30T04:29:05.088" v="86330" actId="164"/>
          <ac:grpSpMkLst>
            <pc:docMk/>
            <pc:sldMk cId="1278495068" sldId="1162"/>
            <ac:grpSpMk id="21" creationId="{9B128C80-A485-2C67-0D03-D782E314D842}"/>
          </ac:grpSpMkLst>
        </pc:grpChg>
        <pc:grpChg chg="add mod">
          <ac:chgData name="Palit, Tapti" userId="dec6fbcd-7598-406a-8cbf-504d4a3bac15" providerId="ADAL" clId="{ECD42228-5B96-4A72-B268-C46DF994E6B7}" dt="2024-01-30T04:29:05.088" v="86330" actId="164"/>
          <ac:grpSpMkLst>
            <pc:docMk/>
            <pc:sldMk cId="1278495068" sldId="1162"/>
            <ac:grpSpMk id="36" creationId="{E12692E4-BEE0-B0F9-7A21-BDACD45FF2C3}"/>
          </ac:grpSpMkLst>
        </pc:grpChg>
        <pc:graphicFrameChg chg="del mod">
          <ac:chgData name="Palit, Tapti" userId="dec6fbcd-7598-406a-8cbf-504d4a3bac15" providerId="ADAL" clId="{ECD42228-5B96-4A72-B268-C46DF994E6B7}" dt="2024-01-30T04:25:31.660" v="86279" actId="478"/>
          <ac:graphicFrameMkLst>
            <pc:docMk/>
            <pc:sldMk cId="1278495068" sldId="1162"/>
            <ac:graphicFrameMk id="2" creationId="{4498D35B-E7A5-4947-5802-D6A575F62626}"/>
          </ac:graphicFrameMkLst>
        </pc:graphicFrameChg>
        <pc:graphicFrameChg chg="del">
          <ac:chgData name="Palit, Tapti" userId="dec6fbcd-7598-406a-8cbf-504d4a3bac15" providerId="ADAL" clId="{ECD42228-5B96-4A72-B268-C46DF994E6B7}" dt="2024-01-30T04:26:01.119" v="86283" actId="478"/>
          <ac:graphicFrameMkLst>
            <pc:docMk/>
            <pc:sldMk cId="1278495068" sldId="1162"/>
            <ac:graphicFrameMk id="28" creationId="{7A06F78A-A30D-EA99-2E4E-624D76067CB7}"/>
          </ac:graphicFrameMkLst>
        </pc:graphicFrameChg>
        <pc:cxnChg chg="mod">
          <ac:chgData name="Palit, Tapti" userId="dec6fbcd-7598-406a-8cbf-504d4a3bac15" providerId="ADAL" clId="{ECD42228-5B96-4A72-B268-C46DF994E6B7}" dt="2024-01-30T04:25:46.161" v="86281" actId="14100"/>
          <ac:cxnSpMkLst>
            <pc:docMk/>
            <pc:sldMk cId="1278495068" sldId="1162"/>
            <ac:cxnSpMk id="10" creationId="{9E94C896-B232-9692-30F5-7EADDBA316F1}"/>
          </ac:cxnSpMkLst>
        </pc:cxnChg>
        <pc:cxnChg chg="mod">
          <ac:chgData name="Palit, Tapti" userId="dec6fbcd-7598-406a-8cbf-504d4a3bac15" providerId="ADAL" clId="{ECD42228-5B96-4A72-B268-C46DF994E6B7}" dt="2024-01-30T04:27:00.259" v="86308" actId="14100"/>
          <ac:cxnSpMkLst>
            <pc:docMk/>
            <pc:sldMk cId="1278495068" sldId="1162"/>
            <ac:cxnSpMk id="12" creationId="{B7D84180-1A4B-8131-B469-70328178D2E9}"/>
          </ac:cxnSpMkLst>
        </pc:cxnChg>
        <pc:cxnChg chg="add mod">
          <ac:chgData name="Palit, Tapti" userId="dec6fbcd-7598-406a-8cbf-504d4a3bac15" providerId="ADAL" clId="{ECD42228-5B96-4A72-B268-C46DF994E6B7}" dt="2024-01-30T04:25:27.676" v="86278" actId="164"/>
          <ac:cxnSpMkLst>
            <pc:docMk/>
            <pc:sldMk cId="1278495068" sldId="1162"/>
            <ac:cxnSpMk id="16" creationId="{8789313C-32D6-0DC1-4447-BC5D8AF1C91F}"/>
          </ac:cxnSpMkLst>
        </pc:cxnChg>
        <pc:cxnChg chg="mod">
          <ac:chgData name="Palit, Tapti" userId="dec6fbcd-7598-406a-8cbf-504d4a3bac15" providerId="ADAL" clId="{ECD42228-5B96-4A72-B268-C46DF994E6B7}" dt="2024-01-30T04:26:30.235" v="86292" actId="1076"/>
          <ac:cxnSpMkLst>
            <pc:docMk/>
            <pc:sldMk cId="1278495068" sldId="1162"/>
            <ac:cxnSpMk id="25" creationId="{6FD7B7C6-8BC1-D6D8-52D6-D2561DA611A3}"/>
          </ac:cxnSpMkLst>
        </pc:cxnChg>
        <pc:cxnChg chg="add mod">
          <ac:chgData name="Palit, Tapti" userId="dec6fbcd-7598-406a-8cbf-504d4a3bac15" providerId="ADAL" clId="{ECD42228-5B96-4A72-B268-C46DF994E6B7}" dt="2024-01-30T04:29:05.088" v="86330" actId="164"/>
          <ac:cxnSpMkLst>
            <pc:docMk/>
            <pc:sldMk cId="1278495068" sldId="1162"/>
            <ac:cxnSpMk id="31" creationId="{8559C2FA-9906-7AA3-3290-5B59DB2213EA}"/>
          </ac:cxnSpMkLst>
        </pc:cxnChg>
      </pc:sldChg>
      <pc:sldChg chg="add del">
        <pc:chgData name="Palit, Tapti" userId="dec6fbcd-7598-406a-8cbf-504d4a3bac15" providerId="ADAL" clId="{ECD42228-5B96-4A72-B268-C46DF994E6B7}" dt="2024-01-30T04:21:11.997" v="86177" actId="2890"/>
        <pc:sldMkLst>
          <pc:docMk/>
          <pc:sldMk cId="1341961615" sldId="1162"/>
        </pc:sldMkLst>
      </pc:sldChg>
      <pc:sldChg chg="add del">
        <pc:chgData name="Palit, Tapti" userId="dec6fbcd-7598-406a-8cbf-504d4a3bac15" providerId="ADAL" clId="{ECD42228-5B96-4A72-B268-C46DF994E6B7}" dt="2024-01-30T04:55:42.811" v="86850" actId="47"/>
        <pc:sldMkLst>
          <pc:docMk/>
          <pc:sldMk cId="3799121802" sldId="1163"/>
        </pc:sldMkLst>
      </pc:sldChg>
      <pc:sldChg chg="addSp delSp modSp add mod ord modAnim chgLayout modNotesTx">
        <pc:chgData name="Palit, Tapti" userId="dec6fbcd-7598-406a-8cbf-504d4a3bac15" providerId="ADAL" clId="{ECD42228-5B96-4A72-B268-C46DF994E6B7}" dt="2024-02-12T19:20:26.857" v="112399" actId="20577"/>
        <pc:sldMkLst>
          <pc:docMk/>
          <pc:sldMk cId="1810851311" sldId="1164"/>
        </pc:sldMkLst>
        <pc:spChg chg="mod">
          <ac:chgData name="Palit, Tapti" userId="dec6fbcd-7598-406a-8cbf-504d4a3bac15" providerId="ADAL" clId="{ECD42228-5B96-4A72-B268-C46DF994E6B7}" dt="2024-02-08T20:10:29.953" v="100493" actId="164"/>
          <ac:spMkLst>
            <pc:docMk/>
            <pc:sldMk cId="1810851311" sldId="1164"/>
            <ac:spMk id="2" creationId="{42C7EA38-D775-DD8F-6F3A-D93D29EF1FEB}"/>
          </ac:spMkLst>
        </pc:spChg>
        <pc:spChg chg="mod ord">
          <ac:chgData name="Palit, Tapti" userId="dec6fbcd-7598-406a-8cbf-504d4a3bac15" providerId="ADAL" clId="{ECD42228-5B96-4A72-B268-C46DF994E6B7}" dt="2024-01-30T15:54:22.941" v="92117" actId="6264"/>
          <ac:spMkLst>
            <pc:docMk/>
            <pc:sldMk cId="1810851311" sldId="1164"/>
            <ac:spMk id="3" creationId="{F41F5800-0C87-D92F-5B6B-52E096B070E2}"/>
          </ac:spMkLst>
        </pc:spChg>
        <pc:spChg chg="mod ord">
          <ac:chgData name="Palit, Tapti" userId="dec6fbcd-7598-406a-8cbf-504d4a3bac15" providerId="ADAL" clId="{ECD42228-5B96-4A72-B268-C46DF994E6B7}" dt="2024-01-30T15:54:22.941" v="92117" actId="6264"/>
          <ac:spMkLst>
            <pc:docMk/>
            <pc:sldMk cId="1810851311" sldId="1164"/>
            <ac:spMk id="4" creationId="{72B504F4-99B0-8DB2-F091-585A12AE0CD7}"/>
          </ac:spMkLst>
        </pc:spChg>
        <pc:spChg chg="mod">
          <ac:chgData name="Palit, Tapti" userId="dec6fbcd-7598-406a-8cbf-504d4a3bac15" providerId="ADAL" clId="{ECD42228-5B96-4A72-B268-C46DF994E6B7}" dt="2024-02-08T20:10:29.953" v="100493" actId="164"/>
          <ac:spMkLst>
            <pc:docMk/>
            <pc:sldMk cId="1810851311" sldId="1164"/>
            <ac:spMk id="5" creationId="{D0020646-FB66-8852-F210-D58832B911A6}"/>
          </ac:spMkLst>
        </pc:spChg>
        <pc:spChg chg="mod">
          <ac:chgData name="Palit, Tapti" userId="dec6fbcd-7598-406a-8cbf-504d4a3bac15" providerId="ADAL" clId="{ECD42228-5B96-4A72-B268-C46DF994E6B7}" dt="2024-02-08T20:10:29.953" v="100493" actId="164"/>
          <ac:spMkLst>
            <pc:docMk/>
            <pc:sldMk cId="1810851311" sldId="1164"/>
            <ac:spMk id="6" creationId="{F62142A9-E3B1-C4B7-D8DB-1883CE405314}"/>
          </ac:spMkLst>
        </pc:spChg>
        <pc:spChg chg="mod">
          <ac:chgData name="Palit, Tapti" userId="dec6fbcd-7598-406a-8cbf-504d4a3bac15" providerId="ADAL" clId="{ECD42228-5B96-4A72-B268-C46DF994E6B7}" dt="2024-02-08T20:10:29.953" v="100493" actId="164"/>
          <ac:spMkLst>
            <pc:docMk/>
            <pc:sldMk cId="1810851311" sldId="1164"/>
            <ac:spMk id="7" creationId="{4EFD8585-0F9C-03A9-4803-B753DF786B32}"/>
          </ac:spMkLst>
        </pc:spChg>
        <pc:spChg chg="mod">
          <ac:chgData name="Palit, Tapti" userId="dec6fbcd-7598-406a-8cbf-504d4a3bac15" providerId="ADAL" clId="{ECD42228-5B96-4A72-B268-C46DF994E6B7}" dt="2024-02-08T20:10:29.953" v="100493" actId="164"/>
          <ac:spMkLst>
            <pc:docMk/>
            <pc:sldMk cId="1810851311" sldId="1164"/>
            <ac:spMk id="8" creationId="{205A3CA1-08DC-09A1-8308-1DACFFAF7AAB}"/>
          </ac:spMkLst>
        </pc:spChg>
        <pc:spChg chg="mod">
          <ac:chgData name="Palit, Tapti" userId="dec6fbcd-7598-406a-8cbf-504d4a3bac15" providerId="ADAL" clId="{ECD42228-5B96-4A72-B268-C46DF994E6B7}" dt="2024-02-08T20:10:29.953" v="100493" actId="164"/>
          <ac:spMkLst>
            <pc:docMk/>
            <pc:sldMk cId="1810851311" sldId="1164"/>
            <ac:spMk id="9" creationId="{FEE50486-ED62-0211-8495-141514841F17}"/>
          </ac:spMkLst>
        </pc:spChg>
        <pc:spChg chg="add del mod">
          <ac:chgData name="Palit, Tapti" userId="dec6fbcd-7598-406a-8cbf-504d4a3bac15" providerId="ADAL" clId="{ECD42228-5B96-4A72-B268-C46DF994E6B7}" dt="2024-01-30T15:54:22.941" v="92117" actId="6264"/>
          <ac:spMkLst>
            <pc:docMk/>
            <pc:sldMk cId="1810851311" sldId="1164"/>
            <ac:spMk id="10" creationId="{908FE241-3649-5AF4-2E1E-E8D7F13F9BCA}"/>
          </ac:spMkLst>
        </pc:spChg>
        <pc:spChg chg="mod">
          <ac:chgData name="Palit, Tapti" userId="dec6fbcd-7598-406a-8cbf-504d4a3bac15" providerId="ADAL" clId="{ECD42228-5B96-4A72-B268-C46DF994E6B7}" dt="2024-02-08T20:10:29.953" v="100493" actId="164"/>
          <ac:spMkLst>
            <pc:docMk/>
            <pc:sldMk cId="1810851311" sldId="1164"/>
            <ac:spMk id="11" creationId="{5CD12B5E-EED1-D7C2-F857-A3873CADFBBF}"/>
          </ac:spMkLst>
        </pc:spChg>
        <pc:spChg chg="mod">
          <ac:chgData name="Palit, Tapti" userId="dec6fbcd-7598-406a-8cbf-504d4a3bac15" providerId="ADAL" clId="{ECD42228-5B96-4A72-B268-C46DF994E6B7}" dt="2024-02-08T20:10:29.953" v="100493" actId="164"/>
          <ac:spMkLst>
            <pc:docMk/>
            <pc:sldMk cId="1810851311" sldId="1164"/>
            <ac:spMk id="12" creationId="{333BB1BA-428F-94F5-CD81-06FB5528E221}"/>
          </ac:spMkLst>
        </pc:spChg>
        <pc:spChg chg="add del mod">
          <ac:chgData name="Palit, Tapti" userId="dec6fbcd-7598-406a-8cbf-504d4a3bac15" providerId="ADAL" clId="{ECD42228-5B96-4A72-B268-C46DF994E6B7}" dt="2024-01-30T15:54:22.941" v="92117" actId="6264"/>
          <ac:spMkLst>
            <pc:docMk/>
            <pc:sldMk cId="1810851311" sldId="1164"/>
            <ac:spMk id="13" creationId="{519D558B-0A51-4850-5346-F6F870D19526}"/>
          </ac:spMkLst>
        </pc:spChg>
        <pc:spChg chg="mod ord">
          <ac:chgData name="Palit, Tapti" userId="dec6fbcd-7598-406a-8cbf-504d4a3bac15" providerId="ADAL" clId="{ECD42228-5B96-4A72-B268-C46DF994E6B7}" dt="2024-02-12T19:19:51.590" v="112365"/>
          <ac:spMkLst>
            <pc:docMk/>
            <pc:sldMk cId="1810851311" sldId="1164"/>
            <ac:spMk id="14" creationId="{F55D1DCD-63AE-1B38-F985-84D9BB2AE721}"/>
          </ac:spMkLst>
        </pc:spChg>
        <pc:spChg chg="mod">
          <ac:chgData name="Palit, Tapti" userId="dec6fbcd-7598-406a-8cbf-504d4a3bac15" providerId="ADAL" clId="{ECD42228-5B96-4A72-B268-C46DF994E6B7}" dt="2024-02-08T20:10:29.953" v="100493" actId="164"/>
          <ac:spMkLst>
            <pc:docMk/>
            <pc:sldMk cId="1810851311" sldId="1164"/>
            <ac:spMk id="15" creationId="{632CDA17-2240-B34F-44F8-5573404E1E94}"/>
          </ac:spMkLst>
        </pc:spChg>
        <pc:spChg chg="add del mod">
          <ac:chgData name="Palit, Tapti" userId="dec6fbcd-7598-406a-8cbf-504d4a3bac15" providerId="ADAL" clId="{ECD42228-5B96-4A72-B268-C46DF994E6B7}" dt="2024-01-30T15:54:22.941" v="92117" actId="6264"/>
          <ac:spMkLst>
            <pc:docMk/>
            <pc:sldMk cId="1810851311" sldId="1164"/>
            <ac:spMk id="16" creationId="{EFC199E4-E570-147A-C994-C726802A8F36}"/>
          </ac:spMkLst>
        </pc:spChg>
        <pc:spChg chg="mod">
          <ac:chgData name="Palit, Tapti" userId="dec6fbcd-7598-406a-8cbf-504d4a3bac15" providerId="ADAL" clId="{ECD42228-5B96-4A72-B268-C46DF994E6B7}" dt="2024-02-08T20:10:29.953" v="100493" actId="164"/>
          <ac:spMkLst>
            <pc:docMk/>
            <pc:sldMk cId="1810851311" sldId="1164"/>
            <ac:spMk id="20" creationId="{E6DAEF0D-E7B1-033C-5253-509FAE79E815}"/>
          </ac:spMkLst>
        </pc:spChg>
        <pc:spChg chg="mod">
          <ac:chgData name="Palit, Tapti" userId="dec6fbcd-7598-406a-8cbf-504d4a3bac15" providerId="ADAL" clId="{ECD42228-5B96-4A72-B268-C46DF994E6B7}" dt="2024-02-08T20:10:29.953" v="100493" actId="164"/>
          <ac:spMkLst>
            <pc:docMk/>
            <pc:sldMk cId="1810851311" sldId="1164"/>
            <ac:spMk id="22" creationId="{B780F3A2-3E38-776A-B40B-BCCD258986B4}"/>
          </ac:spMkLst>
        </pc:spChg>
        <pc:spChg chg="mod">
          <ac:chgData name="Palit, Tapti" userId="dec6fbcd-7598-406a-8cbf-504d4a3bac15" providerId="ADAL" clId="{ECD42228-5B96-4A72-B268-C46DF994E6B7}" dt="2024-02-08T20:10:29.953" v="100493" actId="164"/>
          <ac:spMkLst>
            <pc:docMk/>
            <pc:sldMk cId="1810851311" sldId="1164"/>
            <ac:spMk id="24" creationId="{E1161DEA-E409-E4AE-8CD4-21309B090A89}"/>
          </ac:spMkLst>
        </pc:spChg>
        <pc:spChg chg="mod">
          <ac:chgData name="Palit, Tapti" userId="dec6fbcd-7598-406a-8cbf-504d4a3bac15" providerId="ADAL" clId="{ECD42228-5B96-4A72-B268-C46DF994E6B7}" dt="2024-02-08T20:10:29.953" v="100493" actId="164"/>
          <ac:spMkLst>
            <pc:docMk/>
            <pc:sldMk cId="1810851311" sldId="1164"/>
            <ac:spMk id="25" creationId="{363C4DD7-B853-9634-4200-0775FB68C8B7}"/>
          </ac:spMkLst>
        </pc:spChg>
        <pc:spChg chg="mod">
          <ac:chgData name="Palit, Tapti" userId="dec6fbcd-7598-406a-8cbf-504d4a3bac15" providerId="ADAL" clId="{ECD42228-5B96-4A72-B268-C46DF994E6B7}" dt="2024-02-08T20:10:29.953" v="100493" actId="164"/>
          <ac:spMkLst>
            <pc:docMk/>
            <pc:sldMk cId="1810851311" sldId="1164"/>
            <ac:spMk id="26" creationId="{8A85FE1B-0536-7F03-7274-D71C669F9823}"/>
          </ac:spMkLst>
        </pc:spChg>
        <pc:spChg chg="mod">
          <ac:chgData name="Palit, Tapti" userId="dec6fbcd-7598-406a-8cbf-504d4a3bac15" providerId="ADAL" clId="{ECD42228-5B96-4A72-B268-C46DF994E6B7}" dt="2024-02-08T20:10:29.953" v="100493" actId="164"/>
          <ac:spMkLst>
            <pc:docMk/>
            <pc:sldMk cId="1810851311" sldId="1164"/>
            <ac:spMk id="28" creationId="{BDADD76B-8B24-ED1F-D3E3-C00BFBCEDCD4}"/>
          </ac:spMkLst>
        </pc:spChg>
        <pc:grpChg chg="add mod">
          <ac:chgData name="Palit, Tapti" userId="dec6fbcd-7598-406a-8cbf-504d4a3bac15" providerId="ADAL" clId="{ECD42228-5B96-4A72-B268-C46DF994E6B7}" dt="2024-02-08T20:10:29.953" v="100493" actId="164"/>
          <ac:grpSpMkLst>
            <pc:docMk/>
            <pc:sldMk cId="1810851311" sldId="1164"/>
            <ac:grpSpMk id="4" creationId="{C5F2120E-7ADF-9CB3-2225-4E8B0D5FB5DC}"/>
          </ac:grpSpMkLst>
        </pc:grpChg>
        <pc:picChg chg="mod">
          <ac:chgData name="Palit, Tapti" userId="dec6fbcd-7598-406a-8cbf-504d4a3bac15" providerId="ADAL" clId="{ECD42228-5B96-4A72-B268-C46DF994E6B7}" dt="2024-02-08T20:10:29.953" v="100493" actId="164"/>
          <ac:picMkLst>
            <pc:docMk/>
            <pc:sldMk cId="1810851311" sldId="1164"/>
            <ac:picMk id="23" creationId="{4788B9D1-7CBD-2393-78F4-0915BE43944C}"/>
          </ac:picMkLst>
        </pc:picChg>
        <pc:picChg chg="mod">
          <ac:chgData name="Palit, Tapti" userId="dec6fbcd-7598-406a-8cbf-504d4a3bac15" providerId="ADAL" clId="{ECD42228-5B96-4A72-B268-C46DF994E6B7}" dt="2024-02-08T20:10:29.953" v="100493" actId="164"/>
          <ac:picMkLst>
            <pc:docMk/>
            <pc:sldMk cId="1810851311" sldId="1164"/>
            <ac:picMk id="1030" creationId="{DB6227DC-641D-AF79-C7C8-B6FB1065B601}"/>
          </ac:picMkLst>
        </pc:picChg>
        <pc:cxnChg chg="mod">
          <ac:chgData name="Palit, Tapti" userId="dec6fbcd-7598-406a-8cbf-504d4a3bac15" providerId="ADAL" clId="{ECD42228-5B96-4A72-B268-C46DF994E6B7}" dt="2024-02-08T20:10:29.953" v="100493" actId="164"/>
          <ac:cxnSpMkLst>
            <pc:docMk/>
            <pc:sldMk cId="1810851311" sldId="1164"/>
            <ac:cxnSpMk id="18" creationId="{CD3C22E4-CD29-B36D-D37E-6B0049B13E32}"/>
          </ac:cxnSpMkLst>
        </pc:cxnChg>
        <pc:cxnChg chg="mod">
          <ac:chgData name="Palit, Tapti" userId="dec6fbcd-7598-406a-8cbf-504d4a3bac15" providerId="ADAL" clId="{ECD42228-5B96-4A72-B268-C46DF994E6B7}" dt="2024-02-08T20:10:29.953" v="100493" actId="164"/>
          <ac:cxnSpMkLst>
            <pc:docMk/>
            <pc:sldMk cId="1810851311" sldId="1164"/>
            <ac:cxnSpMk id="19" creationId="{BB579C67-E58B-2860-D4EE-F8F94059AA6B}"/>
          </ac:cxnSpMkLst>
        </pc:cxnChg>
      </pc:sldChg>
      <pc:sldChg chg="addSp modSp add del mod">
        <pc:chgData name="Palit, Tapti" userId="dec6fbcd-7598-406a-8cbf-504d4a3bac15" providerId="ADAL" clId="{ECD42228-5B96-4A72-B268-C46DF994E6B7}" dt="2024-01-30T04:45:13.342" v="86725" actId="47"/>
        <pc:sldMkLst>
          <pc:docMk/>
          <pc:sldMk cId="2605166310" sldId="1164"/>
        </pc:sldMkLst>
        <pc:spChg chg="add mod">
          <ac:chgData name="Palit, Tapti" userId="dec6fbcd-7598-406a-8cbf-504d4a3bac15" providerId="ADAL" clId="{ECD42228-5B96-4A72-B268-C46DF994E6B7}" dt="2024-01-30T04:43:11.612" v="86675" actId="692"/>
          <ac:spMkLst>
            <pc:docMk/>
            <pc:sldMk cId="2605166310" sldId="1164"/>
            <ac:spMk id="10" creationId="{B4BAAC4D-2D74-CF8E-C902-EB344241FDFC}"/>
          </ac:spMkLst>
        </pc:spChg>
        <pc:spChg chg="mod">
          <ac:chgData name="Palit, Tapti" userId="dec6fbcd-7598-406a-8cbf-504d4a3bac15" providerId="ADAL" clId="{ECD42228-5B96-4A72-B268-C46DF994E6B7}" dt="2024-01-30T04:43:25.615" v="86723" actId="6549"/>
          <ac:spMkLst>
            <pc:docMk/>
            <pc:sldMk cId="2605166310" sldId="1164"/>
            <ac:spMk id="14" creationId="{F55D1DCD-63AE-1B38-F985-84D9BB2AE721}"/>
          </ac:spMkLst>
        </pc:spChg>
      </pc:sldChg>
      <pc:sldChg chg="add del">
        <pc:chgData name="Palit, Tapti" userId="dec6fbcd-7598-406a-8cbf-504d4a3bac15" providerId="ADAL" clId="{ECD42228-5B96-4A72-B268-C46DF994E6B7}" dt="2024-01-30T04:42:33.004" v="86632" actId="47"/>
        <pc:sldMkLst>
          <pc:docMk/>
          <pc:sldMk cId="2999738600" sldId="1164"/>
        </pc:sldMkLst>
      </pc:sldChg>
      <pc:sldChg chg="add del">
        <pc:chgData name="Palit, Tapti" userId="dec6fbcd-7598-406a-8cbf-504d4a3bac15" providerId="ADAL" clId="{ECD42228-5B96-4A72-B268-C46DF994E6B7}" dt="2024-01-30T04:46:01.094" v="86764" actId="47"/>
        <pc:sldMkLst>
          <pc:docMk/>
          <pc:sldMk cId="1763752105" sldId="1165"/>
        </pc:sldMkLst>
      </pc:sldChg>
      <pc:sldChg chg="addSp modSp add del mod">
        <pc:chgData name="Palit, Tapti" userId="dec6fbcd-7598-406a-8cbf-504d4a3bac15" providerId="ADAL" clId="{ECD42228-5B96-4A72-B268-C46DF994E6B7}" dt="2024-01-30T04:59:13.575" v="86894" actId="47"/>
        <pc:sldMkLst>
          <pc:docMk/>
          <pc:sldMk cId="1862126158" sldId="1165"/>
        </pc:sldMkLst>
        <pc:spChg chg="mod">
          <ac:chgData name="Palit, Tapti" userId="dec6fbcd-7598-406a-8cbf-504d4a3bac15" providerId="ADAL" clId="{ECD42228-5B96-4A72-B268-C46DF994E6B7}" dt="2024-01-30T04:48:23.873" v="86776"/>
          <ac:spMkLst>
            <pc:docMk/>
            <pc:sldMk cId="1862126158" sldId="1165"/>
            <ac:spMk id="10" creationId="{60578343-3247-45B1-F912-EF15944628D4}"/>
          </ac:spMkLst>
        </pc:spChg>
        <pc:spChg chg="add mod">
          <ac:chgData name="Palit, Tapti" userId="dec6fbcd-7598-406a-8cbf-504d4a3bac15" providerId="ADAL" clId="{ECD42228-5B96-4A72-B268-C46DF994E6B7}" dt="2024-01-30T04:48:08.531" v="86773" actId="14100"/>
          <ac:spMkLst>
            <pc:docMk/>
            <pc:sldMk cId="1862126158" sldId="1165"/>
            <ac:spMk id="18" creationId="{AFF2FB19-30A6-B81B-FA14-0AC66192FB7F}"/>
          </ac:spMkLst>
        </pc:spChg>
        <pc:spChg chg="mod">
          <ac:chgData name="Palit, Tapti" userId="dec6fbcd-7598-406a-8cbf-504d4a3bac15" providerId="ADAL" clId="{ECD42228-5B96-4A72-B268-C46DF994E6B7}" dt="2024-01-30T04:48:36.650" v="86778" actId="1076"/>
          <ac:spMkLst>
            <pc:docMk/>
            <pc:sldMk cId="1862126158" sldId="1165"/>
            <ac:spMk id="24" creationId="{DC9E6FBF-EDC6-38E0-5ECC-0FC22CD0B37F}"/>
          </ac:spMkLst>
        </pc:spChg>
        <pc:picChg chg="add mod">
          <ac:chgData name="Palit, Tapti" userId="dec6fbcd-7598-406a-8cbf-504d4a3bac15" providerId="ADAL" clId="{ECD42228-5B96-4A72-B268-C46DF994E6B7}" dt="2024-01-30T04:48:12.137" v="86774" actId="1076"/>
          <ac:picMkLst>
            <pc:docMk/>
            <pc:sldMk cId="1862126158" sldId="1165"/>
            <ac:picMk id="16" creationId="{4415A6DD-D087-84A4-0D7C-A6CF90FDDCBE}"/>
          </ac:picMkLst>
        </pc:picChg>
        <pc:cxnChg chg="add mod">
          <ac:chgData name="Palit, Tapti" userId="dec6fbcd-7598-406a-8cbf-504d4a3bac15" providerId="ADAL" clId="{ECD42228-5B96-4A72-B268-C46DF994E6B7}" dt="2024-01-30T04:48:16.394" v="86775" actId="14100"/>
          <ac:cxnSpMkLst>
            <pc:docMk/>
            <pc:sldMk cId="1862126158" sldId="1165"/>
            <ac:cxnSpMk id="17" creationId="{5090A208-9E3C-1688-4C94-B3827A0DD3C3}"/>
          </ac:cxnSpMkLst>
        </pc:cxnChg>
        <pc:cxnChg chg="mod">
          <ac:chgData name="Palit, Tapti" userId="dec6fbcd-7598-406a-8cbf-504d4a3bac15" providerId="ADAL" clId="{ECD42228-5B96-4A72-B268-C46DF994E6B7}" dt="2024-01-30T04:48:28.203" v="86777" actId="14100"/>
          <ac:cxnSpMkLst>
            <pc:docMk/>
            <pc:sldMk cId="1862126158" sldId="1165"/>
            <ac:cxnSpMk id="22" creationId="{9998D824-83E1-6A52-866E-EF4B4A183116}"/>
          </ac:cxnSpMkLst>
        </pc:cxnChg>
      </pc:sldChg>
      <pc:sldChg chg="addSp modSp add del mod">
        <pc:chgData name="Palit, Tapti" userId="dec6fbcd-7598-406a-8cbf-504d4a3bac15" providerId="ADAL" clId="{ECD42228-5B96-4A72-B268-C46DF994E6B7}" dt="2024-01-30T04:59:49.538" v="86897" actId="47"/>
        <pc:sldMkLst>
          <pc:docMk/>
          <pc:sldMk cId="3226294886" sldId="1166"/>
        </pc:sldMkLst>
        <pc:spChg chg="add mod">
          <ac:chgData name="Palit, Tapti" userId="dec6fbcd-7598-406a-8cbf-504d4a3bac15" providerId="ADAL" clId="{ECD42228-5B96-4A72-B268-C46DF994E6B7}" dt="2024-01-30T04:49:05.829" v="86782" actId="1076"/>
          <ac:spMkLst>
            <pc:docMk/>
            <pc:sldMk cId="3226294886" sldId="1166"/>
            <ac:spMk id="19" creationId="{CB786F15-46BE-7F76-B466-C74054E8F6FE}"/>
          </ac:spMkLst>
        </pc:spChg>
      </pc:sldChg>
      <pc:sldChg chg="addSp delSp modSp add mod ord delAnim modAnim">
        <pc:chgData name="Palit, Tapti" userId="dec6fbcd-7598-406a-8cbf-504d4a3bac15" providerId="ADAL" clId="{ECD42228-5B96-4A72-B268-C46DF994E6B7}" dt="2024-02-09T04:51:19.885" v="104531"/>
        <pc:sldMkLst>
          <pc:docMk/>
          <pc:sldMk cId="293464083" sldId="1167"/>
        </pc:sldMkLst>
        <pc:spChg chg="mod">
          <ac:chgData name="Palit, Tapti" userId="dec6fbcd-7598-406a-8cbf-504d4a3bac15" providerId="ADAL" clId="{ECD42228-5B96-4A72-B268-C46DF994E6B7}" dt="2024-01-30T16:53:51.201" v="93109" actId="20577"/>
          <ac:spMkLst>
            <pc:docMk/>
            <pc:sldMk cId="293464083" sldId="1167"/>
            <ac:spMk id="8" creationId="{3AD16BBA-9E50-9D23-3A25-A65A60C6AE84}"/>
          </ac:spMkLst>
        </pc:spChg>
        <pc:spChg chg="mod">
          <ac:chgData name="Palit, Tapti" userId="dec6fbcd-7598-406a-8cbf-504d4a3bac15" providerId="ADAL" clId="{ECD42228-5B96-4A72-B268-C46DF994E6B7}" dt="2024-01-30T05:08:40.339" v="86981" actId="692"/>
          <ac:spMkLst>
            <pc:docMk/>
            <pc:sldMk cId="293464083" sldId="1167"/>
            <ac:spMk id="12" creationId="{7744297D-948A-9D8F-3FB1-941C5FF88E08}"/>
          </ac:spMkLst>
        </pc:spChg>
        <pc:spChg chg="add del mod">
          <ac:chgData name="Palit, Tapti" userId="dec6fbcd-7598-406a-8cbf-504d4a3bac15" providerId="ADAL" clId="{ECD42228-5B96-4A72-B268-C46DF994E6B7}" dt="2024-02-09T04:41:37.366" v="104452" actId="478"/>
          <ac:spMkLst>
            <pc:docMk/>
            <pc:sldMk cId="293464083" sldId="1167"/>
            <ac:spMk id="18" creationId="{B99EC761-FD7B-E2B1-AC1F-07FBA170C14D}"/>
          </ac:spMkLst>
        </pc:spChg>
        <pc:spChg chg="add mod">
          <ac:chgData name="Palit, Tapti" userId="dec6fbcd-7598-406a-8cbf-504d4a3bac15" providerId="ADAL" clId="{ECD42228-5B96-4A72-B268-C46DF994E6B7}" dt="2024-02-08T20:37:16.363" v="100638" actId="692"/>
          <ac:spMkLst>
            <pc:docMk/>
            <pc:sldMk cId="293464083" sldId="1167"/>
            <ac:spMk id="19" creationId="{F5C6E23D-0D42-D3E9-857D-4F46975876F7}"/>
          </ac:spMkLst>
        </pc:spChg>
        <pc:spChg chg="mod">
          <ac:chgData name="Palit, Tapti" userId="dec6fbcd-7598-406a-8cbf-504d4a3bac15" providerId="ADAL" clId="{ECD42228-5B96-4A72-B268-C46DF994E6B7}" dt="2024-01-30T05:08:40.339" v="86981" actId="692"/>
          <ac:spMkLst>
            <pc:docMk/>
            <pc:sldMk cId="293464083" sldId="1167"/>
            <ac:spMk id="20" creationId="{AEBF150A-FCAA-9AC7-9FF4-170FA24F750B}"/>
          </ac:spMkLst>
        </pc:spChg>
        <pc:spChg chg="add del mod">
          <ac:chgData name="Palit, Tapti" userId="dec6fbcd-7598-406a-8cbf-504d4a3bac15" providerId="ADAL" clId="{ECD42228-5B96-4A72-B268-C46DF994E6B7}" dt="2024-02-09T04:42:01.115" v="104456" actId="478"/>
          <ac:spMkLst>
            <pc:docMk/>
            <pc:sldMk cId="293464083" sldId="1167"/>
            <ac:spMk id="21" creationId="{1B7CEF63-AABA-63DA-E51D-A03168A60A4D}"/>
          </ac:spMkLst>
        </pc:spChg>
        <pc:spChg chg="add mod">
          <ac:chgData name="Palit, Tapti" userId="dec6fbcd-7598-406a-8cbf-504d4a3bac15" providerId="ADAL" clId="{ECD42228-5B96-4A72-B268-C46DF994E6B7}" dt="2024-02-08T20:37:16.363" v="100638" actId="692"/>
          <ac:spMkLst>
            <pc:docMk/>
            <pc:sldMk cId="293464083" sldId="1167"/>
            <ac:spMk id="23" creationId="{1164B5F1-8903-A960-AEC8-2F956C1B0D6C}"/>
          </ac:spMkLst>
        </pc:spChg>
        <pc:cxnChg chg="mod">
          <ac:chgData name="Palit, Tapti" userId="dec6fbcd-7598-406a-8cbf-504d4a3bac15" providerId="ADAL" clId="{ECD42228-5B96-4A72-B268-C46DF994E6B7}" dt="2024-01-30T05:27:09.910" v="87565" actId="1037"/>
          <ac:cxnSpMkLst>
            <pc:docMk/>
            <pc:sldMk cId="293464083" sldId="1167"/>
            <ac:cxnSpMk id="7" creationId="{9859F1F9-8EB8-7EAB-CC74-B05567FB2191}"/>
          </ac:cxnSpMkLst>
        </pc:cxnChg>
      </pc:sldChg>
      <pc:sldChg chg="addSp delSp modSp add mod modAnim">
        <pc:chgData name="Palit, Tapti" userId="dec6fbcd-7598-406a-8cbf-504d4a3bac15" providerId="ADAL" clId="{ECD42228-5B96-4A72-B268-C46DF994E6B7}" dt="2024-02-09T04:57:47.374" v="104550"/>
        <pc:sldMkLst>
          <pc:docMk/>
          <pc:sldMk cId="887039276" sldId="1168"/>
        </pc:sldMkLst>
        <pc:spChg chg="mod">
          <ac:chgData name="Palit, Tapti" userId="dec6fbcd-7598-406a-8cbf-504d4a3bac15" providerId="ADAL" clId="{ECD42228-5B96-4A72-B268-C46DF994E6B7}" dt="2024-01-30T15:43:36.669" v="91831" actId="20577"/>
          <ac:spMkLst>
            <pc:docMk/>
            <pc:sldMk cId="887039276" sldId="1168"/>
            <ac:spMk id="5" creationId="{6A16820F-4E3C-D94A-AF37-38E1BA86DC74}"/>
          </ac:spMkLst>
        </pc:spChg>
        <pc:spChg chg="mod">
          <ac:chgData name="Palit, Tapti" userId="dec6fbcd-7598-406a-8cbf-504d4a3bac15" providerId="ADAL" clId="{ECD42228-5B96-4A72-B268-C46DF994E6B7}" dt="2024-01-30T16:54:00.367" v="93111" actId="20577"/>
          <ac:spMkLst>
            <pc:docMk/>
            <pc:sldMk cId="887039276" sldId="1168"/>
            <ac:spMk id="8" creationId="{3AD16BBA-9E50-9D23-3A25-A65A60C6AE84}"/>
          </ac:spMkLst>
        </pc:spChg>
        <pc:spChg chg="mod">
          <ac:chgData name="Palit, Tapti" userId="dec6fbcd-7598-406a-8cbf-504d4a3bac15" providerId="ADAL" clId="{ECD42228-5B96-4A72-B268-C46DF994E6B7}" dt="2024-01-30T15:43:08.383" v="91829" actId="20577"/>
          <ac:spMkLst>
            <pc:docMk/>
            <pc:sldMk cId="887039276" sldId="1168"/>
            <ac:spMk id="10" creationId="{60578343-3247-45B1-F912-EF15944628D4}"/>
          </ac:spMkLst>
        </pc:spChg>
        <pc:spChg chg="mod">
          <ac:chgData name="Palit, Tapti" userId="dec6fbcd-7598-406a-8cbf-504d4a3bac15" providerId="ADAL" clId="{ECD42228-5B96-4A72-B268-C46DF994E6B7}" dt="2024-01-30T05:08:51.121" v="86983" actId="692"/>
          <ac:spMkLst>
            <pc:docMk/>
            <pc:sldMk cId="887039276" sldId="1168"/>
            <ac:spMk id="12" creationId="{7744297D-948A-9D8F-3FB1-941C5FF88E08}"/>
          </ac:spMkLst>
        </pc:spChg>
        <pc:spChg chg="mod">
          <ac:chgData name="Palit, Tapti" userId="dec6fbcd-7598-406a-8cbf-504d4a3bac15" providerId="ADAL" clId="{ECD42228-5B96-4A72-B268-C46DF994E6B7}" dt="2024-01-30T05:08:51.121" v="86983" actId="692"/>
          <ac:spMkLst>
            <pc:docMk/>
            <pc:sldMk cId="887039276" sldId="1168"/>
            <ac:spMk id="20" creationId="{AEBF150A-FCAA-9AC7-9FF4-170FA24F750B}"/>
          </ac:spMkLst>
        </pc:spChg>
        <pc:spChg chg="add del mod">
          <ac:chgData name="Palit, Tapti" userId="dec6fbcd-7598-406a-8cbf-504d4a3bac15" providerId="ADAL" clId="{ECD42228-5B96-4A72-B268-C46DF994E6B7}" dt="2024-02-09T04:42:32.686" v="104462" actId="478"/>
          <ac:spMkLst>
            <pc:docMk/>
            <pc:sldMk cId="887039276" sldId="1168"/>
            <ac:spMk id="23" creationId="{A975FEEA-B50B-0049-5B77-CD10E54386E3}"/>
          </ac:spMkLst>
        </pc:spChg>
        <pc:cxnChg chg="mod">
          <ac:chgData name="Palit, Tapti" userId="dec6fbcd-7598-406a-8cbf-504d4a3bac15" providerId="ADAL" clId="{ECD42228-5B96-4A72-B268-C46DF994E6B7}" dt="2024-01-30T05:27:20.079" v="87567" actId="1037"/>
          <ac:cxnSpMkLst>
            <pc:docMk/>
            <pc:sldMk cId="887039276" sldId="1168"/>
            <ac:cxnSpMk id="7" creationId="{9859F1F9-8EB8-7EAB-CC74-B05567FB2191}"/>
          </ac:cxnSpMkLst>
        </pc:cxnChg>
        <pc:cxnChg chg="mod">
          <ac:chgData name="Palit, Tapti" userId="dec6fbcd-7598-406a-8cbf-504d4a3bac15" providerId="ADAL" clId="{ECD42228-5B96-4A72-B268-C46DF994E6B7}" dt="2024-01-30T05:05:27.317" v="86957" actId="692"/>
          <ac:cxnSpMkLst>
            <pc:docMk/>
            <pc:sldMk cId="887039276" sldId="1168"/>
            <ac:cxnSpMk id="19" creationId="{30266390-1B23-CA74-1DF2-6B4FDB019A44}"/>
          </ac:cxnSpMkLst>
        </pc:cxnChg>
        <pc:cxnChg chg="mod">
          <ac:chgData name="Palit, Tapti" userId="dec6fbcd-7598-406a-8cbf-504d4a3bac15" providerId="ADAL" clId="{ECD42228-5B96-4A72-B268-C46DF994E6B7}" dt="2024-01-30T05:05:14.871" v="86953" actId="692"/>
          <ac:cxnSpMkLst>
            <pc:docMk/>
            <pc:sldMk cId="887039276" sldId="1168"/>
            <ac:cxnSpMk id="22" creationId="{9998D824-83E1-6A52-866E-EF4B4A183116}"/>
          </ac:cxnSpMkLst>
        </pc:cxnChg>
      </pc:sldChg>
      <pc:sldChg chg="add del">
        <pc:chgData name="Palit, Tapti" userId="dec6fbcd-7598-406a-8cbf-504d4a3bac15" providerId="ADAL" clId="{ECD42228-5B96-4A72-B268-C46DF994E6B7}" dt="2024-01-30T04:59:13.575" v="86894" actId="47"/>
        <pc:sldMkLst>
          <pc:docMk/>
          <pc:sldMk cId="1284424158" sldId="1168"/>
        </pc:sldMkLst>
      </pc:sldChg>
      <pc:sldChg chg="delSp modSp add mod modAnim modNotesTx">
        <pc:chgData name="Palit, Tapti" userId="dec6fbcd-7598-406a-8cbf-504d4a3bac15" providerId="ADAL" clId="{ECD42228-5B96-4A72-B268-C46DF994E6B7}" dt="2024-02-12T19:42:30.599" v="112940" actId="5793"/>
        <pc:sldMkLst>
          <pc:docMk/>
          <pc:sldMk cId="3968215968" sldId="1169"/>
        </pc:sldMkLst>
        <pc:spChg chg="mod">
          <ac:chgData name="Palit, Tapti" userId="dec6fbcd-7598-406a-8cbf-504d4a3bac15" providerId="ADAL" clId="{ECD42228-5B96-4A72-B268-C46DF994E6B7}" dt="2024-01-30T05:19:56.771" v="87462" actId="1076"/>
          <ac:spMkLst>
            <pc:docMk/>
            <pc:sldMk cId="3968215968" sldId="1169"/>
            <ac:spMk id="2" creationId="{58F9C52F-0AE5-F439-633C-ED37D05782D8}"/>
          </ac:spMkLst>
        </pc:spChg>
        <pc:spChg chg="mod">
          <ac:chgData name="Palit, Tapti" userId="dec6fbcd-7598-406a-8cbf-504d4a3bac15" providerId="ADAL" clId="{ECD42228-5B96-4A72-B268-C46DF994E6B7}" dt="2024-01-30T15:42:36.075" v="91817" actId="207"/>
          <ac:spMkLst>
            <pc:docMk/>
            <pc:sldMk cId="3968215968" sldId="1169"/>
            <ac:spMk id="10" creationId="{60578343-3247-45B1-F912-EF15944628D4}"/>
          </ac:spMkLst>
        </pc:spChg>
        <pc:spChg chg="mod">
          <ac:chgData name="Palit, Tapti" userId="dec6fbcd-7598-406a-8cbf-504d4a3bac15" providerId="ADAL" clId="{ECD42228-5B96-4A72-B268-C46DF994E6B7}" dt="2024-01-30T05:10:10.343" v="86986" actId="692"/>
          <ac:spMkLst>
            <pc:docMk/>
            <pc:sldMk cId="3968215968" sldId="1169"/>
            <ac:spMk id="12" creationId="{7744297D-948A-9D8F-3FB1-941C5FF88E08}"/>
          </ac:spMkLst>
        </pc:spChg>
        <pc:spChg chg="mod">
          <ac:chgData name="Palit, Tapti" userId="dec6fbcd-7598-406a-8cbf-504d4a3bac15" providerId="ADAL" clId="{ECD42228-5B96-4A72-B268-C46DF994E6B7}" dt="2024-01-30T05:10:10.343" v="86986" actId="692"/>
          <ac:spMkLst>
            <pc:docMk/>
            <pc:sldMk cId="3968215968" sldId="1169"/>
            <ac:spMk id="20" creationId="{AEBF150A-FCAA-9AC7-9FF4-170FA24F750B}"/>
          </ac:spMkLst>
        </pc:spChg>
        <pc:spChg chg="del mod">
          <ac:chgData name="Palit, Tapti" userId="dec6fbcd-7598-406a-8cbf-504d4a3bac15" providerId="ADAL" clId="{ECD42228-5B96-4A72-B268-C46DF994E6B7}" dt="2024-02-09T04:46:22.432" v="104513" actId="478"/>
          <ac:spMkLst>
            <pc:docMk/>
            <pc:sldMk cId="3968215968" sldId="1169"/>
            <ac:spMk id="23" creationId="{A975FEEA-B50B-0049-5B77-CD10E54386E3}"/>
          </ac:spMkLst>
        </pc:spChg>
        <pc:cxnChg chg="mod">
          <ac:chgData name="Palit, Tapti" userId="dec6fbcd-7598-406a-8cbf-504d4a3bac15" providerId="ADAL" clId="{ECD42228-5B96-4A72-B268-C46DF994E6B7}" dt="2024-01-30T15:36:54.077" v="91645" actId="692"/>
          <ac:cxnSpMkLst>
            <pc:docMk/>
            <pc:sldMk cId="3968215968" sldId="1169"/>
            <ac:cxnSpMk id="22" creationId="{9998D824-83E1-6A52-866E-EF4B4A183116}"/>
          </ac:cxnSpMkLst>
        </pc:cxnChg>
      </pc:sldChg>
      <pc:sldChg chg="delSp modSp add mod">
        <pc:chgData name="Palit, Tapti" userId="dec6fbcd-7598-406a-8cbf-504d4a3bac15" providerId="ADAL" clId="{ECD42228-5B96-4A72-B268-C46DF994E6B7}" dt="2024-02-09T04:43:47.844" v="104494" actId="478"/>
        <pc:sldMkLst>
          <pc:docMk/>
          <pc:sldMk cId="1413220482" sldId="1170"/>
        </pc:sldMkLst>
        <pc:spChg chg="mod">
          <ac:chgData name="Palit, Tapti" userId="dec6fbcd-7598-406a-8cbf-504d4a3bac15" providerId="ADAL" clId="{ECD42228-5B96-4A72-B268-C46DF994E6B7}" dt="2024-01-30T07:08:09.586" v="90842" actId="20577"/>
          <ac:spMkLst>
            <pc:docMk/>
            <pc:sldMk cId="1413220482" sldId="1170"/>
            <ac:spMk id="5" creationId="{86FADD99-6071-9343-BD21-FF17E57C884E}"/>
          </ac:spMkLst>
        </pc:spChg>
        <pc:spChg chg="del mod">
          <ac:chgData name="Palit, Tapti" userId="dec6fbcd-7598-406a-8cbf-504d4a3bac15" providerId="ADAL" clId="{ECD42228-5B96-4A72-B268-C46DF994E6B7}" dt="2024-02-09T04:43:47.844" v="104494" actId="478"/>
          <ac:spMkLst>
            <pc:docMk/>
            <pc:sldMk cId="1413220482" sldId="1170"/>
            <ac:spMk id="7" creationId="{0A390AE2-9CE4-81EB-6315-2DE2F897D709}"/>
          </ac:spMkLst>
        </pc:spChg>
      </pc:sldChg>
      <pc:sldChg chg="addSp delSp modSp new mod setBg modClrScheme delAnim modAnim addCm chgLayout modNotesTx">
        <pc:chgData name="Palit, Tapti" userId="dec6fbcd-7598-406a-8cbf-504d4a3bac15" providerId="ADAL" clId="{ECD42228-5B96-4A72-B268-C46DF994E6B7}" dt="2024-02-13T13:27:30.167" v="116070" actId="20577"/>
        <pc:sldMkLst>
          <pc:docMk/>
          <pc:sldMk cId="951648542" sldId="1171"/>
        </pc:sldMkLst>
        <pc:spChg chg="mod ord">
          <ac:chgData name="Palit, Tapti" userId="dec6fbcd-7598-406a-8cbf-504d4a3bac15" providerId="ADAL" clId="{ECD42228-5B96-4A72-B268-C46DF994E6B7}" dt="2024-02-09T20:11:38.022" v="108772" actId="20577"/>
          <ac:spMkLst>
            <pc:docMk/>
            <pc:sldMk cId="951648542" sldId="1171"/>
            <ac:spMk id="2" creationId="{0209FF73-81B4-3932-3102-3AC1AC98F92B}"/>
          </ac:spMkLst>
        </pc:spChg>
        <pc:spChg chg="mod ord">
          <ac:chgData name="Palit, Tapti" userId="dec6fbcd-7598-406a-8cbf-504d4a3bac15" providerId="ADAL" clId="{ECD42228-5B96-4A72-B268-C46DF994E6B7}" dt="2024-02-11T18:31:43.110" v="112316" actId="20577"/>
          <ac:spMkLst>
            <pc:docMk/>
            <pc:sldMk cId="951648542" sldId="1171"/>
            <ac:spMk id="3" creationId="{0674AE50-56D5-DD9B-F0BF-672EFEBA51A0}"/>
          </ac:spMkLst>
        </pc:spChg>
        <pc:spChg chg="add del mod">
          <ac:chgData name="Palit, Tapti" userId="dec6fbcd-7598-406a-8cbf-504d4a3bac15" providerId="ADAL" clId="{ECD42228-5B96-4A72-B268-C46DF994E6B7}" dt="2024-02-09T18:31:10.759" v="107714" actId="478"/>
          <ac:spMkLst>
            <pc:docMk/>
            <pc:sldMk cId="951648542" sldId="1171"/>
            <ac:spMk id="4" creationId="{3F1B5983-DEA5-8C52-2339-1371ADAD3C0A}"/>
          </ac:spMkLst>
        </pc:spChg>
        <pc:spChg chg="mod ord">
          <ac:chgData name="Palit, Tapti" userId="dec6fbcd-7598-406a-8cbf-504d4a3bac15" providerId="ADAL" clId="{ECD42228-5B96-4A72-B268-C46DF994E6B7}" dt="2024-01-30T05:33:57.709" v="87900" actId="26606"/>
          <ac:spMkLst>
            <pc:docMk/>
            <pc:sldMk cId="951648542" sldId="1171"/>
            <ac:spMk id="4" creationId="{E74C9534-4D18-847C-5099-78274C3A6207}"/>
          </ac:spMkLst>
        </pc:spChg>
        <pc:spChg chg="add del mod">
          <ac:chgData name="Palit, Tapti" userId="dec6fbcd-7598-406a-8cbf-504d4a3bac15" providerId="ADAL" clId="{ECD42228-5B96-4A72-B268-C46DF994E6B7}" dt="2024-02-09T20:11:17.893" v="108727" actId="478"/>
          <ac:spMkLst>
            <pc:docMk/>
            <pc:sldMk cId="951648542" sldId="1171"/>
            <ac:spMk id="5" creationId="{A5EBA228-637D-A283-95B9-4E1C8D34008C}"/>
          </ac:spMkLst>
        </pc:spChg>
        <pc:spChg chg="add del mod">
          <ac:chgData name="Palit, Tapti" userId="dec6fbcd-7598-406a-8cbf-504d4a3bac15" providerId="ADAL" clId="{ECD42228-5B96-4A72-B268-C46DF994E6B7}" dt="2024-02-09T02:58:03.248" v="102752" actId="478"/>
          <ac:spMkLst>
            <pc:docMk/>
            <pc:sldMk cId="951648542" sldId="1171"/>
            <ac:spMk id="5" creationId="{AF68BAD8-BE33-95BB-334A-FEB31B6AFC81}"/>
          </ac:spMkLst>
        </pc:spChg>
        <pc:spChg chg="add mod ord">
          <ac:chgData name="Palit, Tapti" userId="dec6fbcd-7598-406a-8cbf-504d4a3bac15" providerId="ADAL" clId="{ECD42228-5B96-4A72-B268-C46DF994E6B7}" dt="2024-02-09T18:31:18.214" v="107718" actId="20577"/>
          <ac:spMkLst>
            <pc:docMk/>
            <pc:sldMk cId="951648542" sldId="1171"/>
            <ac:spMk id="6" creationId="{C44F253A-AD8E-8CE8-9F0A-2FC6C63F5AD5}"/>
          </ac:spMkLst>
        </pc:spChg>
        <pc:spChg chg="add del mod">
          <ac:chgData name="Palit, Tapti" userId="dec6fbcd-7598-406a-8cbf-504d4a3bac15" providerId="ADAL" clId="{ECD42228-5B96-4A72-B268-C46DF994E6B7}" dt="2024-02-09T18:31:13.395" v="107715" actId="478"/>
          <ac:spMkLst>
            <pc:docMk/>
            <pc:sldMk cId="951648542" sldId="1171"/>
            <ac:spMk id="7" creationId="{9250AFE4-F524-DC16-4940-51297EB4C31F}"/>
          </ac:spMkLst>
        </pc:spChg>
        <pc:spChg chg="add del mod">
          <ac:chgData name="Palit, Tapti" userId="dec6fbcd-7598-406a-8cbf-504d4a3bac15" providerId="ADAL" clId="{ECD42228-5B96-4A72-B268-C46DF994E6B7}" dt="2024-02-09T20:11:17.893" v="108727" actId="478"/>
          <ac:spMkLst>
            <pc:docMk/>
            <pc:sldMk cId="951648542" sldId="1171"/>
            <ac:spMk id="8" creationId="{0A7E8387-7096-B432-1EC7-E14CBFDFAA0D}"/>
          </ac:spMkLst>
        </pc:spChg>
        <pc:spChg chg="add del">
          <ac:chgData name="Palit, Tapti" userId="dec6fbcd-7598-406a-8cbf-504d4a3bac15" providerId="ADAL" clId="{ECD42228-5B96-4A72-B268-C46DF994E6B7}" dt="2024-01-30T05:33:55.313" v="87898" actId="26606"/>
          <ac:spMkLst>
            <pc:docMk/>
            <pc:sldMk cId="951648542" sldId="1171"/>
            <ac:spMk id="2057" creationId="{A7AE9375-4664-4DB2-922D-2782A6E439AC}"/>
          </ac:spMkLst>
        </pc:spChg>
        <pc:spChg chg="add del">
          <ac:chgData name="Palit, Tapti" userId="dec6fbcd-7598-406a-8cbf-504d4a3bac15" providerId="ADAL" clId="{ECD42228-5B96-4A72-B268-C46DF994E6B7}" dt="2024-01-30T05:33:55.313" v="87898" actId="26606"/>
          <ac:spMkLst>
            <pc:docMk/>
            <pc:sldMk cId="951648542" sldId="1171"/>
            <ac:spMk id="2061" creationId="{C87417AF-190E-4D6E-AFA6-7D3E84B0B430}"/>
          </ac:spMkLst>
        </pc:spChg>
        <pc:spChg chg="add del">
          <ac:chgData name="Palit, Tapti" userId="dec6fbcd-7598-406a-8cbf-504d4a3bac15" providerId="ADAL" clId="{ECD42228-5B96-4A72-B268-C46DF994E6B7}" dt="2024-01-30T05:33:55.313" v="87898" actId="26606"/>
          <ac:spMkLst>
            <pc:docMk/>
            <pc:sldMk cId="951648542" sldId="1171"/>
            <ac:spMk id="2063" creationId="{80B30ED8-273E-4C07-8568-2FE5CC5C483D}"/>
          </ac:spMkLst>
        </pc:spChg>
        <pc:spChg chg="add del">
          <ac:chgData name="Palit, Tapti" userId="dec6fbcd-7598-406a-8cbf-504d4a3bac15" providerId="ADAL" clId="{ECD42228-5B96-4A72-B268-C46DF994E6B7}" dt="2024-01-30T05:33:57.709" v="87900" actId="26606"/>
          <ac:spMkLst>
            <pc:docMk/>
            <pc:sldMk cId="951648542" sldId="1171"/>
            <ac:spMk id="2065" creationId="{D2B783EE-0239-4717-BBEA-8C9EAC61C824}"/>
          </ac:spMkLst>
        </pc:spChg>
        <pc:spChg chg="add del">
          <ac:chgData name="Palit, Tapti" userId="dec6fbcd-7598-406a-8cbf-504d4a3bac15" providerId="ADAL" clId="{ECD42228-5B96-4A72-B268-C46DF994E6B7}" dt="2024-01-30T05:33:57.709" v="87900" actId="26606"/>
          <ac:spMkLst>
            <pc:docMk/>
            <pc:sldMk cId="951648542" sldId="1171"/>
            <ac:spMk id="2066" creationId="{A7B99495-F43F-4D80-A44F-2CB4764EB90B}"/>
          </ac:spMkLst>
        </pc:spChg>
        <pc:spChg chg="add del">
          <ac:chgData name="Palit, Tapti" userId="dec6fbcd-7598-406a-8cbf-504d4a3bac15" providerId="ADAL" clId="{ECD42228-5B96-4A72-B268-C46DF994E6B7}" dt="2024-01-30T05:33:57.709" v="87900" actId="26606"/>
          <ac:spMkLst>
            <pc:docMk/>
            <pc:sldMk cId="951648542" sldId="1171"/>
            <ac:spMk id="2067" creationId="{70BEB1E7-2F88-40BC-B73D-42E5B6F80BFC}"/>
          </ac:spMkLst>
        </pc:spChg>
        <pc:picChg chg="add mod">
          <ac:chgData name="Palit, Tapti" userId="dec6fbcd-7598-406a-8cbf-504d4a3bac15" providerId="ADAL" clId="{ECD42228-5B96-4A72-B268-C46DF994E6B7}" dt="2024-01-30T05:33:57.709" v="87900" actId="26606"/>
          <ac:picMkLst>
            <pc:docMk/>
            <pc:sldMk cId="951648542" sldId="1171"/>
            <ac:picMk id="2050" creationId="{579B40FD-06D3-D7BB-38F1-A223E860C3CF}"/>
          </ac:picMkLst>
        </pc:picChg>
        <pc:picChg chg="add mod">
          <ac:chgData name="Palit, Tapti" userId="dec6fbcd-7598-406a-8cbf-504d4a3bac15" providerId="ADAL" clId="{ECD42228-5B96-4A72-B268-C46DF994E6B7}" dt="2024-01-30T05:33:59.710" v="87902" actId="1076"/>
          <ac:picMkLst>
            <pc:docMk/>
            <pc:sldMk cId="951648542" sldId="1171"/>
            <ac:picMk id="2052" creationId="{8000A4A5-88CB-2842-709B-27D93C376F2E}"/>
          </ac:picMkLst>
        </pc:picChg>
        <pc:cxnChg chg="add del">
          <ac:chgData name="Palit, Tapti" userId="dec6fbcd-7598-406a-8cbf-504d4a3bac15" providerId="ADAL" clId="{ECD42228-5B96-4A72-B268-C46DF994E6B7}" dt="2024-01-30T05:33:55.313" v="87898" actId="26606"/>
          <ac:cxnSpMkLst>
            <pc:docMk/>
            <pc:sldMk cId="951648542" sldId="1171"/>
            <ac:cxnSpMk id="2059" creationId="{EE504C98-6397-41C1-A8D8-2D9C4ED307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32:11.032" v="112317"/>
              <pc2:cmMkLst xmlns:pc2="http://schemas.microsoft.com/office/powerpoint/2019/9/main/command">
                <pc:docMk/>
                <pc:sldMk cId="951648542" sldId="1171"/>
                <pc2:cmMk id="{5A7E8171-7A40-4C22-9AB1-C0FE18C2286A}"/>
              </pc2:cmMkLst>
            </pc226:cmChg>
          </p:ext>
        </pc:extLst>
      </pc:sldChg>
      <pc:sldChg chg="add del">
        <pc:chgData name="Palit, Tapti" userId="dec6fbcd-7598-406a-8cbf-504d4a3bac15" providerId="ADAL" clId="{ECD42228-5B96-4A72-B268-C46DF994E6B7}" dt="2024-01-30T05:22:59.798" v="87522" actId="2890"/>
        <pc:sldMkLst>
          <pc:docMk/>
          <pc:sldMk cId="4237121067" sldId="1171"/>
        </pc:sldMkLst>
      </pc:sldChg>
      <pc:sldChg chg="addSp modSp new mod modNotesTx">
        <pc:chgData name="Palit, Tapti" userId="dec6fbcd-7598-406a-8cbf-504d4a3bac15" providerId="ADAL" clId="{ECD42228-5B96-4A72-B268-C46DF994E6B7}" dt="2024-01-30T19:35:53.158" v="94487"/>
        <pc:sldMkLst>
          <pc:docMk/>
          <pc:sldMk cId="3370140504" sldId="1172"/>
        </pc:sldMkLst>
        <pc:spChg chg="mod">
          <ac:chgData name="Palit, Tapti" userId="dec6fbcd-7598-406a-8cbf-504d4a3bac15" providerId="ADAL" clId="{ECD42228-5B96-4A72-B268-C46DF994E6B7}" dt="2024-01-30T05:53:19.524" v="88524" actId="20577"/>
          <ac:spMkLst>
            <pc:docMk/>
            <pc:sldMk cId="3370140504" sldId="1172"/>
            <ac:spMk id="2" creationId="{6C7C9C36-DF72-A866-6C27-DE4420E006D7}"/>
          </ac:spMkLst>
        </pc:spChg>
        <pc:spChg chg="mod">
          <ac:chgData name="Palit, Tapti" userId="dec6fbcd-7598-406a-8cbf-504d4a3bac15" providerId="ADAL" clId="{ECD42228-5B96-4A72-B268-C46DF994E6B7}" dt="2024-01-30T05:48:25.417" v="88367" actId="20577"/>
          <ac:spMkLst>
            <pc:docMk/>
            <pc:sldMk cId="3370140504" sldId="1172"/>
            <ac:spMk id="3" creationId="{6F48C7E2-8907-AD75-27A5-128CDEB7D8C8}"/>
          </ac:spMkLst>
        </pc:spChg>
        <pc:spChg chg="add mod">
          <ac:chgData name="Palit, Tapti" userId="dec6fbcd-7598-406a-8cbf-504d4a3bac15" providerId="ADAL" clId="{ECD42228-5B96-4A72-B268-C46DF994E6B7}" dt="2024-01-30T19:35:20.590" v="94476" actId="20577"/>
          <ac:spMkLst>
            <pc:docMk/>
            <pc:sldMk cId="3370140504" sldId="1172"/>
            <ac:spMk id="5" creationId="{075331E4-8F53-7B24-1328-FED7BD443E37}"/>
          </ac:spMkLst>
        </pc:spChg>
        <pc:spChg chg="add mod">
          <ac:chgData name="Palit, Tapti" userId="dec6fbcd-7598-406a-8cbf-504d4a3bac15" providerId="ADAL" clId="{ECD42228-5B96-4A72-B268-C46DF994E6B7}" dt="2024-01-30T05:51:26.924" v="88475" actId="1076"/>
          <ac:spMkLst>
            <pc:docMk/>
            <pc:sldMk cId="3370140504" sldId="1172"/>
            <ac:spMk id="6" creationId="{77C49B3D-9A94-9F03-4A10-30B45580D942}"/>
          </ac:spMkLst>
        </pc:spChg>
        <pc:spChg chg="add mod">
          <ac:chgData name="Palit, Tapti" userId="dec6fbcd-7598-406a-8cbf-504d4a3bac15" providerId="ADAL" clId="{ECD42228-5B96-4A72-B268-C46DF994E6B7}" dt="2024-01-30T19:35:53.158" v="94487"/>
          <ac:spMkLst>
            <pc:docMk/>
            <pc:sldMk cId="3370140504" sldId="1172"/>
            <ac:spMk id="7" creationId="{50A637E4-6864-CC96-7829-4A83349FE269}"/>
          </ac:spMkLst>
        </pc:spChg>
        <pc:spChg chg="add mod">
          <ac:chgData name="Palit, Tapti" userId="dec6fbcd-7598-406a-8cbf-504d4a3bac15" providerId="ADAL" clId="{ECD42228-5B96-4A72-B268-C46DF994E6B7}" dt="2024-01-30T05:54:53.549" v="88538" actId="1076"/>
          <ac:spMkLst>
            <pc:docMk/>
            <pc:sldMk cId="3370140504" sldId="1172"/>
            <ac:spMk id="8" creationId="{EEA0E93D-66E8-E2DA-F0A4-72AB6FBEC33D}"/>
          </ac:spMkLst>
        </pc:spChg>
        <pc:spChg chg="add mod">
          <ac:chgData name="Palit, Tapti" userId="dec6fbcd-7598-406a-8cbf-504d4a3bac15" providerId="ADAL" clId="{ECD42228-5B96-4A72-B268-C46DF994E6B7}" dt="2024-01-30T17:03:06.718" v="93511" actId="692"/>
          <ac:spMkLst>
            <pc:docMk/>
            <pc:sldMk cId="3370140504" sldId="1172"/>
            <ac:spMk id="9" creationId="{3502CF93-3E3C-D05A-DFA7-52F62BA920DF}"/>
          </ac:spMkLst>
        </pc:spChg>
        <pc:spChg chg="add mod">
          <ac:chgData name="Palit, Tapti" userId="dec6fbcd-7598-406a-8cbf-504d4a3bac15" providerId="ADAL" clId="{ECD42228-5B96-4A72-B268-C46DF994E6B7}" dt="2024-01-30T17:03:16.729" v="93514" actId="14100"/>
          <ac:spMkLst>
            <pc:docMk/>
            <pc:sldMk cId="3370140504" sldId="1172"/>
            <ac:spMk id="10" creationId="{07CE0783-8897-2371-685F-2F13DFB7E17C}"/>
          </ac:spMkLst>
        </pc:spChg>
        <pc:spChg chg="add mod">
          <ac:chgData name="Palit, Tapti" userId="dec6fbcd-7598-406a-8cbf-504d4a3bac15" providerId="ADAL" clId="{ECD42228-5B96-4A72-B268-C46DF994E6B7}" dt="2024-01-30T17:04:02.234" v="93570" actId="1076"/>
          <ac:spMkLst>
            <pc:docMk/>
            <pc:sldMk cId="3370140504" sldId="1172"/>
            <ac:spMk id="11" creationId="{7AB1807D-965B-F96F-2C0F-B25636680714}"/>
          </ac:spMkLst>
        </pc:spChg>
      </pc:sldChg>
      <pc:sldChg chg="addSp delSp modSp add mod">
        <pc:chgData name="Palit, Tapti" userId="dec6fbcd-7598-406a-8cbf-504d4a3bac15" providerId="ADAL" clId="{ECD42228-5B96-4A72-B268-C46DF994E6B7}" dt="2024-01-30T19:35:57.055" v="94488"/>
        <pc:sldMkLst>
          <pc:docMk/>
          <pc:sldMk cId="2076353578" sldId="1173"/>
        </pc:sldMkLst>
        <pc:spChg chg="mod">
          <ac:chgData name="Palit, Tapti" userId="dec6fbcd-7598-406a-8cbf-504d4a3bac15" providerId="ADAL" clId="{ECD42228-5B96-4A72-B268-C46DF994E6B7}" dt="2024-01-30T19:35:24.536" v="94481" actId="20577"/>
          <ac:spMkLst>
            <pc:docMk/>
            <pc:sldMk cId="2076353578" sldId="1173"/>
            <ac:spMk id="5" creationId="{075331E4-8F53-7B24-1328-FED7BD443E37}"/>
          </ac:spMkLst>
        </pc:spChg>
        <pc:spChg chg="del">
          <ac:chgData name="Palit, Tapti" userId="dec6fbcd-7598-406a-8cbf-504d4a3bac15" providerId="ADAL" clId="{ECD42228-5B96-4A72-B268-C46DF994E6B7}" dt="2024-01-30T15:50:43.833" v="92115" actId="478"/>
          <ac:spMkLst>
            <pc:docMk/>
            <pc:sldMk cId="2076353578" sldId="1173"/>
            <ac:spMk id="7" creationId="{50A637E4-6864-CC96-7829-4A83349FE269}"/>
          </ac:spMkLst>
        </pc:spChg>
        <pc:spChg chg="add mod">
          <ac:chgData name="Palit, Tapti" userId="dec6fbcd-7598-406a-8cbf-504d4a3bac15" providerId="ADAL" clId="{ECD42228-5B96-4A72-B268-C46DF994E6B7}" dt="2024-01-30T17:05:02.216" v="93608" actId="20577"/>
          <ac:spMkLst>
            <pc:docMk/>
            <pc:sldMk cId="2076353578" sldId="1173"/>
            <ac:spMk id="9" creationId="{C643D616-1FC6-7166-1C3D-F63F8D4F29CC}"/>
          </ac:spMkLst>
        </pc:spChg>
        <pc:spChg chg="add mod">
          <ac:chgData name="Palit, Tapti" userId="dec6fbcd-7598-406a-8cbf-504d4a3bac15" providerId="ADAL" clId="{ECD42228-5B96-4A72-B268-C46DF994E6B7}" dt="2024-01-30T19:35:57.055" v="94488"/>
          <ac:spMkLst>
            <pc:docMk/>
            <pc:sldMk cId="2076353578" sldId="1173"/>
            <ac:spMk id="10" creationId="{962C992E-F516-6FE4-4AE9-CB67FD5D5EF0}"/>
          </ac:spMkLst>
        </pc:spChg>
        <pc:spChg chg="add mod">
          <ac:chgData name="Palit, Tapti" userId="dec6fbcd-7598-406a-8cbf-504d4a3bac15" providerId="ADAL" clId="{ECD42228-5B96-4A72-B268-C46DF994E6B7}" dt="2024-01-30T19:28:22.025" v="94331" actId="1076"/>
          <ac:spMkLst>
            <pc:docMk/>
            <pc:sldMk cId="2076353578" sldId="1173"/>
            <ac:spMk id="11" creationId="{56F55993-C67D-7A8E-BD13-55068153B253}"/>
          </ac:spMkLst>
        </pc:spChg>
      </pc:sldChg>
      <pc:sldChg chg="modSp new del mod">
        <pc:chgData name="Palit, Tapti" userId="dec6fbcd-7598-406a-8cbf-504d4a3bac15" providerId="ADAL" clId="{ECD42228-5B96-4A72-B268-C46DF994E6B7}" dt="2024-01-30T06:08:43.364" v="88854" actId="47"/>
        <pc:sldMkLst>
          <pc:docMk/>
          <pc:sldMk cId="1019339728" sldId="1174"/>
        </pc:sldMkLst>
        <pc:spChg chg="mod">
          <ac:chgData name="Palit, Tapti" userId="dec6fbcd-7598-406a-8cbf-504d4a3bac15" providerId="ADAL" clId="{ECD42228-5B96-4A72-B268-C46DF994E6B7}" dt="2024-01-30T06:01:39.176" v="88853" actId="20577"/>
          <ac:spMkLst>
            <pc:docMk/>
            <pc:sldMk cId="1019339728" sldId="1174"/>
            <ac:spMk id="2" creationId="{CB387646-1C3F-6674-9357-A2C9D678FB44}"/>
          </ac:spMkLst>
        </pc:spChg>
        <pc:spChg chg="mod">
          <ac:chgData name="Palit, Tapti" userId="dec6fbcd-7598-406a-8cbf-504d4a3bac15" providerId="ADAL" clId="{ECD42228-5B96-4A72-B268-C46DF994E6B7}" dt="2024-01-30T05:59:06.952" v="88701" actId="20577"/>
          <ac:spMkLst>
            <pc:docMk/>
            <pc:sldMk cId="1019339728" sldId="1174"/>
            <ac:spMk id="3" creationId="{8BD2C94D-82A4-E560-8828-22DD79AF97F9}"/>
          </ac:spMkLst>
        </pc:spChg>
      </pc:sldChg>
      <pc:sldChg chg="add mod modShow">
        <pc:chgData name="Palit, Tapti" userId="dec6fbcd-7598-406a-8cbf-504d4a3bac15" providerId="ADAL" clId="{ECD42228-5B96-4A72-B268-C46DF994E6B7}" dt="2024-01-30T17:01:01.661" v="93501" actId="729"/>
        <pc:sldMkLst>
          <pc:docMk/>
          <pc:sldMk cId="3889170270" sldId="1174"/>
        </pc:sldMkLst>
      </pc:sldChg>
      <pc:sldChg chg="addSp delSp modSp new del mod">
        <pc:chgData name="Palit, Tapti" userId="dec6fbcd-7598-406a-8cbf-504d4a3bac15" providerId="ADAL" clId="{ECD42228-5B96-4A72-B268-C46DF994E6B7}" dt="2024-01-30T17:00:55.225" v="93499" actId="2696"/>
        <pc:sldMkLst>
          <pc:docMk/>
          <pc:sldMk cId="4220735833" sldId="1174"/>
        </pc:sldMkLst>
        <pc:spChg chg="mod">
          <ac:chgData name="Palit, Tapti" userId="dec6fbcd-7598-406a-8cbf-504d4a3bac15" providerId="ADAL" clId="{ECD42228-5B96-4A72-B268-C46DF994E6B7}" dt="2024-01-30T06:13:21.606" v="89414" actId="20577"/>
          <ac:spMkLst>
            <pc:docMk/>
            <pc:sldMk cId="4220735833" sldId="1174"/>
            <ac:spMk id="2" creationId="{990A41BA-16D4-ADF0-CB27-7D2DC7766FAD}"/>
          </ac:spMkLst>
        </pc:spChg>
        <pc:spChg chg="mod">
          <ac:chgData name="Palit, Tapti" userId="dec6fbcd-7598-406a-8cbf-504d4a3bac15" providerId="ADAL" clId="{ECD42228-5B96-4A72-B268-C46DF994E6B7}" dt="2024-01-30T06:12:29.444" v="89312" actId="20577"/>
          <ac:spMkLst>
            <pc:docMk/>
            <pc:sldMk cId="4220735833" sldId="1174"/>
            <ac:spMk id="3" creationId="{2C319ACC-00D7-4787-076F-7A7947124E9F}"/>
          </ac:spMkLst>
        </pc:spChg>
        <pc:spChg chg="add mod">
          <ac:chgData name="Palit, Tapti" userId="dec6fbcd-7598-406a-8cbf-504d4a3bac15" providerId="ADAL" clId="{ECD42228-5B96-4A72-B268-C46DF994E6B7}" dt="2024-01-30T06:18:23.594" v="89443" actId="20577"/>
          <ac:spMkLst>
            <pc:docMk/>
            <pc:sldMk cId="4220735833" sldId="1174"/>
            <ac:spMk id="5" creationId="{EFCC9155-82EA-68D2-D3B3-7D095069CE6A}"/>
          </ac:spMkLst>
        </pc:spChg>
        <pc:spChg chg="add">
          <ac:chgData name="Palit, Tapti" userId="dec6fbcd-7598-406a-8cbf-504d4a3bac15" providerId="ADAL" clId="{ECD42228-5B96-4A72-B268-C46DF994E6B7}" dt="2024-01-30T06:17:02.985" v="89421"/>
          <ac:spMkLst>
            <pc:docMk/>
            <pc:sldMk cId="4220735833" sldId="1174"/>
            <ac:spMk id="7" creationId="{1361F962-8604-4D4C-CEE8-80193F1C494A}"/>
          </ac:spMkLst>
        </pc:spChg>
        <pc:spChg chg="add mod">
          <ac:chgData name="Palit, Tapti" userId="dec6fbcd-7598-406a-8cbf-504d4a3bac15" providerId="ADAL" clId="{ECD42228-5B96-4A72-B268-C46DF994E6B7}" dt="2024-01-30T06:17:34.052" v="89435" actId="14100"/>
          <ac:spMkLst>
            <pc:docMk/>
            <pc:sldMk cId="4220735833" sldId="1174"/>
            <ac:spMk id="10" creationId="{C28B82A6-F522-2412-D62B-CCA3FC4537A7}"/>
          </ac:spMkLst>
        </pc:spChg>
        <pc:picChg chg="add del mod">
          <ac:chgData name="Palit, Tapti" userId="dec6fbcd-7598-406a-8cbf-504d4a3bac15" providerId="ADAL" clId="{ECD42228-5B96-4A72-B268-C46DF994E6B7}" dt="2024-01-30T06:13:52.147" v="89417" actId="478"/>
          <ac:picMkLst>
            <pc:docMk/>
            <pc:sldMk cId="4220735833" sldId="1174"/>
            <ac:picMk id="5" creationId="{88136D32-1302-F512-6CBA-3294D96C2B06}"/>
          </ac:picMkLst>
        </pc:picChg>
        <pc:picChg chg="add del mod">
          <ac:chgData name="Palit, Tapti" userId="dec6fbcd-7598-406a-8cbf-504d4a3bac15" providerId="ADAL" clId="{ECD42228-5B96-4A72-B268-C46DF994E6B7}" dt="2024-01-30T06:17:02.029" v="89420" actId="478"/>
          <ac:picMkLst>
            <pc:docMk/>
            <pc:sldMk cId="4220735833" sldId="1174"/>
            <ac:picMk id="6" creationId="{97615506-9F80-9463-6D71-00D455B2CF9B}"/>
          </ac:picMkLst>
        </pc:picChg>
        <pc:picChg chg="add mod">
          <ac:chgData name="Palit, Tapti" userId="dec6fbcd-7598-406a-8cbf-504d4a3bac15" providerId="ADAL" clId="{ECD42228-5B96-4A72-B268-C46DF994E6B7}" dt="2024-01-30T06:17:20.045" v="89424" actId="14100"/>
          <ac:picMkLst>
            <pc:docMk/>
            <pc:sldMk cId="4220735833" sldId="1174"/>
            <ac:picMk id="9" creationId="{6521D152-C933-82A8-DFAD-B2A2BF197640}"/>
          </ac:picMkLst>
        </pc:picChg>
      </pc:sldChg>
      <pc:sldChg chg="addSp modSp new mod modAnim modNotesTx">
        <pc:chgData name="Palit, Tapti" userId="dec6fbcd-7598-406a-8cbf-504d4a3bac15" providerId="ADAL" clId="{ECD42228-5B96-4A72-B268-C46DF994E6B7}" dt="2024-02-11T18:21:49.781" v="112112" actId="20577"/>
        <pc:sldMkLst>
          <pc:docMk/>
          <pc:sldMk cId="3491945629" sldId="1175"/>
        </pc:sldMkLst>
        <pc:spChg chg="mod">
          <ac:chgData name="Palit, Tapti" userId="dec6fbcd-7598-406a-8cbf-504d4a3bac15" providerId="ADAL" clId="{ECD42228-5B96-4A72-B268-C46DF994E6B7}" dt="2024-02-09T19:07:19.753" v="108628" actId="20577"/>
          <ac:spMkLst>
            <pc:docMk/>
            <pc:sldMk cId="3491945629" sldId="1175"/>
            <ac:spMk id="2" creationId="{C3433336-0953-E90B-9EBD-EFEF4D9466D0}"/>
          </ac:spMkLst>
        </pc:spChg>
        <pc:spChg chg="mod">
          <ac:chgData name="Palit, Tapti" userId="dec6fbcd-7598-406a-8cbf-504d4a3bac15" providerId="ADAL" clId="{ECD42228-5B96-4A72-B268-C46DF994E6B7}" dt="2024-02-10T00:54:59.743" v="109297"/>
          <ac:spMkLst>
            <pc:docMk/>
            <pc:sldMk cId="3491945629" sldId="1175"/>
            <ac:spMk id="3" creationId="{E2C3A34B-F163-9357-03D8-C2EA10E2E08D}"/>
          </ac:spMkLst>
        </pc:spChg>
        <pc:picChg chg="add mod">
          <ac:chgData name="Palit, Tapti" userId="dec6fbcd-7598-406a-8cbf-504d4a3bac15" providerId="ADAL" clId="{ECD42228-5B96-4A72-B268-C46DF994E6B7}" dt="2024-01-30T17:06:05.656" v="93712" actId="1076"/>
          <ac:picMkLst>
            <pc:docMk/>
            <pc:sldMk cId="3491945629" sldId="1175"/>
            <ac:picMk id="1026" creationId="{1245DF25-B645-A1EF-B63B-C3DD360ECD51}"/>
          </ac:picMkLst>
        </pc:picChg>
        <pc:picChg chg="add mod">
          <ac:chgData name="Palit, Tapti" userId="dec6fbcd-7598-406a-8cbf-504d4a3bac15" providerId="ADAL" clId="{ECD42228-5B96-4A72-B268-C46DF994E6B7}" dt="2024-01-31T01:44:24.840" v="94926" actId="1076"/>
          <ac:picMkLst>
            <pc:docMk/>
            <pc:sldMk cId="3491945629" sldId="1175"/>
            <ac:picMk id="1028" creationId="{2E37C5D8-46E9-E1CE-8DCE-16389066A327}"/>
          </ac:picMkLst>
        </pc:picChg>
      </pc:sldChg>
      <pc:sldChg chg="addSp delSp modSp new mod">
        <pc:chgData name="Palit, Tapti" userId="dec6fbcd-7598-406a-8cbf-504d4a3bac15" providerId="ADAL" clId="{ECD42228-5B96-4A72-B268-C46DF994E6B7}" dt="2024-01-31T02:39:08.362" v="95633" actId="1076"/>
        <pc:sldMkLst>
          <pc:docMk/>
          <pc:sldMk cId="3364304933" sldId="1176"/>
        </pc:sldMkLst>
        <pc:spChg chg="mod">
          <ac:chgData name="Palit, Tapti" userId="dec6fbcd-7598-406a-8cbf-504d4a3bac15" providerId="ADAL" clId="{ECD42228-5B96-4A72-B268-C46DF994E6B7}" dt="2024-01-30T15:49:39.815" v="91985" actId="20577"/>
          <ac:spMkLst>
            <pc:docMk/>
            <pc:sldMk cId="3364304933" sldId="1176"/>
            <ac:spMk id="2" creationId="{0BFDADEC-0BA2-C5DE-98E3-1C798618073B}"/>
          </ac:spMkLst>
        </pc:spChg>
        <pc:spChg chg="mod">
          <ac:chgData name="Palit, Tapti" userId="dec6fbcd-7598-406a-8cbf-504d4a3bac15" providerId="ADAL" clId="{ECD42228-5B96-4A72-B268-C46DF994E6B7}" dt="2024-01-30T06:35:00.368" v="89805" actId="20577"/>
          <ac:spMkLst>
            <pc:docMk/>
            <pc:sldMk cId="3364304933" sldId="1176"/>
            <ac:spMk id="3" creationId="{FB04B502-D4A4-6A24-46D6-2AECC82BD5E8}"/>
          </ac:spMkLst>
        </pc:spChg>
        <pc:spChg chg="add mod">
          <ac:chgData name="Palit, Tapti" userId="dec6fbcd-7598-406a-8cbf-504d4a3bac15" providerId="ADAL" clId="{ECD42228-5B96-4A72-B268-C46DF994E6B7}" dt="2024-01-31T02:39:03.161" v="95632" actId="1076"/>
          <ac:spMkLst>
            <pc:docMk/>
            <pc:sldMk cId="3364304933" sldId="1176"/>
            <ac:spMk id="10" creationId="{5CEEBC6C-CC20-55D3-3FB2-A5BD315F9C7C}"/>
          </ac:spMkLst>
        </pc:spChg>
        <pc:spChg chg="add mod">
          <ac:chgData name="Palit, Tapti" userId="dec6fbcd-7598-406a-8cbf-504d4a3bac15" providerId="ADAL" clId="{ECD42228-5B96-4A72-B268-C46DF994E6B7}" dt="2024-01-31T02:39:08.362" v="95633" actId="1076"/>
          <ac:spMkLst>
            <pc:docMk/>
            <pc:sldMk cId="3364304933" sldId="1176"/>
            <ac:spMk id="11" creationId="{9006240B-0DEF-C852-EA69-EBB4270DCB0E}"/>
          </ac:spMkLst>
        </pc:spChg>
        <pc:grpChg chg="add mod">
          <ac:chgData name="Palit, Tapti" userId="dec6fbcd-7598-406a-8cbf-504d4a3bac15" providerId="ADAL" clId="{ECD42228-5B96-4A72-B268-C46DF994E6B7}" dt="2024-01-31T02:39:03.161" v="95632" actId="1076"/>
          <ac:grpSpMkLst>
            <pc:docMk/>
            <pc:sldMk cId="3364304933" sldId="1176"/>
            <ac:grpSpMk id="12" creationId="{980C4616-EC08-5661-A494-D80E29CFFB87}"/>
          </ac:grpSpMkLst>
        </pc:grpChg>
        <pc:picChg chg="add del mod">
          <ac:chgData name="Palit, Tapti" userId="dec6fbcd-7598-406a-8cbf-504d4a3bac15" providerId="ADAL" clId="{ECD42228-5B96-4A72-B268-C46DF994E6B7}" dt="2024-01-30T15:49:26.722" v="91938" actId="478"/>
          <ac:picMkLst>
            <pc:docMk/>
            <pc:sldMk cId="3364304933" sldId="1176"/>
            <ac:picMk id="5" creationId="{6DCFA82F-850A-06C2-C428-0FE98E81F6F6}"/>
          </ac:picMkLst>
        </pc:picChg>
        <pc:picChg chg="add del mod">
          <ac:chgData name="Palit, Tapti" userId="dec6fbcd-7598-406a-8cbf-504d4a3bac15" providerId="ADAL" clId="{ECD42228-5B96-4A72-B268-C46DF994E6B7}" dt="2024-01-30T06:36:58.792" v="89949" actId="478"/>
          <ac:picMkLst>
            <pc:docMk/>
            <pc:sldMk cId="3364304933" sldId="1176"/>
            <ac:picMk id="2050" creationId="{F48DC764-9E8C-2E5D-4CB1-C5C8E9725BB8}"/>
          </ac:picMkLst>
        </pc:picChg>
        <pc:picChg chg="add mod">
          <ac:chgData name="Palit, Tapti" userId="dec6fbcd-7598-406a-8cbf-504d4a3bac15" providerId="ADAL" clId="{ECD42228-5B96-4A72-B268-C46DF994E6B7}" dt="2024-01-31T02:39:03.161" v="95632" actId="1076"/>
          <ac:picMkLst>
            <pc:docMk/>
            <pc:sldMk cId="3364304933" sldId="1176"/>
            <ac:picMk id="2052" creationId="{9B1B6845-29D9-7EFF-5165-C223658B6585}"/>
          </ac:picMkLst>
        </pc:picChg>
        <pc:picChg chg="add mod">
          <ac:chgData name="Palit, Tapti" userId="dec6fbcd-7598-406a-8cbf-504d4a3bac15" providerId="ADAL" clId="{ECD42228-5B96-4A72-B268-C46DF994E6B7}" dt="2024-01-31T02:39:03.161" v="95632" actId="1076"/>
          <ac:picMkLst>
            <pc:docMk/>
            <pc:sldMk cId="3364304933" sldId="1176"/>
            <ac:picMk id="2054" creationId="{41DB19E4-867A-403C-D4DE-8034939A8583}"/>
          </ac:picMkLst>
        </pc:picChg>
        <pc:picChg chg="add mod">
          <ac:chgData name="Palit, Tapti" userId="dec6fbcd-7598-406a-8cbf-504d4a3bac15" providerId="ADAL" clId="{ECD42228-5B96-4A72-B268-C46DF994E6B7}" dt="2024-01-31T02:39:03.161" v="95632" actId="1076"/>
          <ac:picMkLst>
            <pc:docMk/>
            <pc:sldMk cId="3364304933" sldId="1176"/>
            <ac:picMk id="2056" creationId="{2E6A62EA-0BA2-2406-3A3F-44F192BE8B04}"/>
          </ac:picMkLst>
        </pc:picChg>
        <pc:picChg chg="add mod">
          <ac:chgData name="Palit, Tapti" userId="dec6fbcd-7598-406a-8cbf-504d4a3bac15" providerId="ADAL" clId="{ECD42228-5B96-4A72-B268-C46DF994E6B7}" dt="2024-01-31T02:39:03.161" v="95632" actId="1076"/>
          <ac:picMkLst>
            <pc:docMk/>
            <pc:sldMk cId="3364304933" sldId="1176"/>
            <ac:picMk id="2058" creationId="{EF56BC91-9F58-2750-CFA2-8A66B3C3A161}"/>
          </ac:picMkLst>
        </pc:picChg>
        <pc:cxnChg chg="add mod">
          <ac:chgData name="Palit, Tapti" userId="dec6fbcd-7598-406a-8cbf-504d4a3bac15" providerId="ADAL" clId="{ECD42228-5B96-4A72-B268-C46DF994E6B7}" dt="2024-01-31T02:39:03.161" v="95632" actId="1076"/>
          <ac:cxnSpMkLst>
            <pc:docMk/>
            <pc:sldMk cId="3364304933" sldId="1176"/>
            <ac:cxnSpMk id="6" creationId="{6F994049-460D-CCFC-855D-A03E0413B0AF}"/>
          </ac:cxnSpMkLst>
        </pc:cxnChg>
        <pc:cxnChg chg="add mod">
          <ac:chgData name="Palit, Tapti" userId="dec6fbcd-7598-406a-8cbf-504d4a3bac15" providerId="ADAL" clId="{ECD42228-5B96-4A72-B268-C46DF994E6B7}" dt="2024-01-31T02:39:03.161" v="95632" actId="1076"/>
          <ac:cxnSpMkLst>
            <pc:docMk/>
            <pc:sldMk cId="3364304933" sldId="1176"/>
            <ac:cxnSpMk id="8" creationId="{9CF96BD9-DABF-403F-50E1-5B4377A55096}"/>
          </ac:cxnSpMkLst>
        </pc:cxnChg>
        <pc:cxnChg chg="add mod">
          <ac:chgData name="Palit, Tapti" userId="dec6fbcd-7598-406a-8cbf-504d4a3bac15" providerId="ADAL" clId="{ECD42228-5B96-4A72-B268-C46DF994E6B7}" dt="2024-01-31T02:39:03.161" v="95632" actId="1076"/>
          <ac:cxnSpMkLst>
            <pc:docMk/>
            <pc:sldMk cId="3364304933" sldId="1176"/>
            <ac:cxnSpMk id="9" creationId="{8E0F2167-934D-10EF-C5CC-9AE4D3377669}"/>
          </ac:cxnSpMkLst>
        </pc:cxnChg>
      </pc:sldChg>
      <pc:sldChg chg="addSp delSp modSp add mod ord addAnim delAnim modAnim modNotesTx">
        <pc:chgData name="Palit, Tapti" userId="dec6fbcd-7598-406a-8cbf-504d4a3bac15" providerId="ADAL" clId="{ECD42228-5B96-4A72-B268-C46DF994E6B7}" dt="2024-02-09T04:50:16.254" v="104527"/>
        <pc:sldMkLst>
          <pc:docMk/>
          <pc:sldMk cId="68023527" sldId="1177"/>
        </pc:sldMkLst>
        <pc:spChg chg="add del mod">
          <ac:chgData name="Palit, Tapti" userId="dec6fbcd-7598-406a-8cbf-504d4a3bac15" providerId="ADAL" clId="{ECD42228-5B96-4A72-B268-C46DF994E6B7}" dt="2024-02-09T04:37:55.706" v="104430" actId="478"/>
          <ac:spMkLst>
            <pc:docMk/>
            <pc:sldMk cId="68023527" sldId="1177"/>
            <ac:spMk id="2" creationId="{4A7C267B-9B81-B149-C00C-04592935AEFD}"/>
          </ac:spMkLst>
        </pc:spChg>
        <pc:spChg chg="del">
          <ac:chgData name="Palit, Tapti" userId="dec6fbcd-7598-406a-8cbf-504d4a3bac15" providerId="ADAL" clId="{ECD42228-5B96-4A72-B268-C46DF994E6B7}" dt="2024-01-30T13:15:38.599" v="91369" actId="478"/>
          <ac:spMkLst>
            <pc:docMk/>
            <pc:sldMk cId="68023527" sldId="1177"/>
            <ac:spMk id="2" creationId="{7BDD6DF6-98A0-6064-A2FB-21E37BAA61A9}"/>
          </ac:spMkLst>
        </pc:spChg>
        <pc:spChg chg="del mod">
          <ac:chgData name="Palit, Tapti" userId="dec6fbcd-7598-406a-8cbf-504d4a3bac15" providerId="ADAL" clId="{ECD42228-5B96-4A72-B268-C46DF994E6B7}" dt="2024-02-09T04:38:08.449" v="104434" actId="478"/>
          <ac:spMkLst>
            <pc:docMk/>
            <pc:sldMk cId="68023527" sldId="1177"/>
            <ac:spMk id="4" creationId="{BAB7AAF1-5058-6E7E-C63D-16EF46D9F536}"/>
          </ac:spMkLst>
        </pc:spChg>
        <pc:spChg chg="add del mod">
          <ac:chgData name="Palit, Tapti" userId="dec6fbcd-7598-406a-8cbf-504d4a3bac15" providerId="ADAL" clId="{ECD42228-5B96-4A72-B268-C46DF994E6B7}" dt="2024-02-09T04:37:57.949" v="104431" actId="478"/>
          <ac:spMkLst>
            <pc:docMk/>
            <pc:sldMk cId="68023527" sldId="1177"/>
            <ac:spMk id="6" creationId="{91006A0A-FE30-79E2-9A61-56AF369C0D40}"/>
          </ac:spMkLst>
        </pc:spChg>
        <pc:spChg chg="mod">
          <ac:chgData name="Palit, Tapti" userId="dec6fbcd-7598-406a-8cbf-504d4a3bac15" providerId="ADAL" clId="{ECD42228-5B96-4A72-B268-C46DF994E6B7}" dt="2024-01-30T16:51:50.050" v="93083" actId="20577"/>
          <ac:spMkLst>
            <pc:docMk/>
            <pc:sldMk cId="68023527" sldId="1177"/>
            <ac:spMk id="15" creationId="{632CDA17-2240-B34F-44F8-5573404E1E94}"/>
          </ac:spMkLst>
        </pc:spChg>
        <pc:grpChg chg="del">
          <ac:chgData name="Palit, Tapti" userId="dec6fbcd-7598-406a-8cbf-504d4a3bac15" providerId="ADAL" clId="{ECD42228-5B96-4A72-B268-C46DF994E6B7}" dt="2024-01-30T13:15:42.873" v="91370" actId="478"/>
          <ac:grpSpMkLst>
            <pc:docMk/>
            <pc:sldMk cId="68023527" sldId="1177"/>
            <ac:grpSpMk id="37" creationId="{0841A27C-B68F-D177-7085-3CF57792204F}"/>
          </ac:grpSpMkLst>
        </pc:grpChg>
      </pc:sldChg>
      <pc:sldChg chg="addSp delSp modSp new del mod modAnim">
        <pc:chgData name="Palit, Tapti" userId="dec6fbcd-7598-406a-8cbf-504d4a3bac15" providerId="ADAL" clId="{ECD42228-5B96-4A72-B268-C46DF994E6B7}" dt="2024-01-30T06:59:21.807" v="90803" actId="47"/>
        <pc:sldMkLst>
          <pc:docMk/>
          <pc:sldMk cId="3988996410" sldId="1177"/>
        </pc:sldMkLst>
        <pc:spChg chg="mod">
          <ac:chgData name="Palit, Tapti" userId="dec6fbcd-7598-406a-8cbf-504d4a3bac15" providerId="ADAL" clId="{ECD42228-5B96-4A72-B268-C46DF994E6B7}" dt="2024-01-30T06:43:09.053" v="90281" actId="20577"/>
          <ac:spMkLst>
            <pc:docMk/>
            <pc:sldMk cId="3988996410" sldId="1177"/>
            <ac:spMk id="2" creationId="{96FBA6BC-2CA5-8125-0F23-6EFCF2C30469}"/>
          </ac:spMkLst>
        </pc:spChg>
        <pc:spChg chg="mod">
          <ac:chgData name="Palit, Tapti" userId="dec6fbcd-7598-406a-8cbf-504d4a3bac15" providerId="ADAL" clId="{ECD42228-5B96-4A72-B268-C46DF994E6B7}" dt="2024-01-30T06:41:51.532" v="90077" actId="20577"/>
          <ac:spMkLst>
            <pc:docMk/>
            <pc:sldMk cId="3988996410" sldId="1177"/>
            <ac:spMk id="3" creationId="{AFCC7F98-BD51-F1D1-0E42-2DA42509FB7A}"/>
          </ac:spMkLst>
        </pc:spChg>
        <pc:picChg chg="add del mod">
          <ac:chgData name="Palit, Tapti" userId="dec6fbcd-7598-406a-8cbf-504d4a3bac15" providerId="ADAL" clId="{ECD42228-5B96-4A72-B268-C46DF994E6B7}" dt="2024-01-30T06:43:51.443" v="90284" actId="478"/>
          <ac:picMkLst>
            <pc:docMk/>
            <pc:sldMk cId="3988996410" sldId="1177"/>
            <ac:picMk id="5" creationId="{2E5F0B29-417C-4E78-960A-E321FFF7A562}"/>
          </ac:picMkLst>
        </pc:picChg>
      </pc:sldChg>
      <pc:sldChg chg="addSp delSp modSp add mod modNotesTx">
        <pc:chgData name="Palit, Tapti" userId="dec6fbcd-7598-406a-8cbf-504d4a3bac15" providerId="ADAL" clId="{ECD42228-5B96-4A72-B268-C46DF994E6B7}" dt="2024-03-10T16:33:18.371" v="116262" actId="20577"/>
        <pc:sldMkLst>
          <pc:docMk/>
          <pc:sldMk cId="4069589226" sldId="1178"/>
        </pc:sldMkLst>
        <pc:spChg chg="mod">
          <ac:chgData name="Palit, Tapti" userId="dec6fbcd-7598-406a-8cbf-504d4a3bac15" providerId="ADAL" clId="{ECD42228-5B96-4A72-B268-C46DF994E6B7}" dt="2024-01-30T16:58:57.656" v="93403"/>
          <ac:spMkLst>
            <pc:docMk/>
            <pc:sldMk cId="4069589226" sldId="1178"/>
            <ac:spMk id="3" creationId="{0F8FF57D-D875-4CA5-B98A-04F4C751036F}"/>
          </ac:spMkLst>
        </pc:spChg>
        <pc:spChg chg="del mod">
          <ac:chgData name="Palit, Tapti" userId="dec6fbcd-7598-406a-8cbf-504d4a3bac15" providerId="ADAL" clId="{ECD42228-5B96-4A72-B268-C46DF994E6B7}" dt="2024-02-09T04:43:58.411" v="104498" actId="478"/>
          <ac:spMkLst>
            <pc:docMk/>
            <pc:sldMk cId="4069589226" sldId="1178"/>
            <ac:spMk id="7" creationId="{0A390AE2-9CE4-81EB-6315-2DE2F897D709}"/>
          </ac:spMkLst>
        </pc:spChg>
        <pc:spChg chg="add mod">
          <ac:chgData name="Palit, Tapti" userId="dec6fbcd-7598-406a-8cbf-504d4a3bac15" providerId="ADAL" clId="{ECD42228-5B96-4A72-B268-C46DF994E6B7}" dt="2024-02-07T03:55:13.825" v="100055" actId="20577"/>
          <ac:spMkLst>
            <pc:docMk/>
            <pc:sldMk cId="4069589226" sldId="1178"/>
            <ac:spMk id="23" creationId="{05482A7F-8B2F-9776-2460-64861CCB7ECE}"/>
          </ac:spMkLst>
        </pc:spChg>
        <pc:spChg chg="add mod">
          <ac:chgData name="Palit, Tapti" userId="dec6fbcd-7598-406a-8cbf-504d4a3bac15" providerId="ADAL" clId="{ECD42228-5B96-4A72-B268-C46DF994E6B7}" dt="2024-03-10T16:33:18.371" v="116262" actId="20577"/>
          <ac:spMkLst>
            <pc:docMk/>
            <pc:sldMk cId="4069589226" sldId="1178"/>
            <ac:spMk id="24" creationId="{4908A65F-CD53-623A-4D77-020922C80E75}"/>
          </ac:spMkLst>
        </pc:spChg>
        <pc:spChg chg="mod">
          <ac:chgData name="Palit, Tapti" userId="dec6fbcd-7598-406a-8cbf-504d4a3bac15" providerId="ADAL" clId="{ECD42228-5B96-4A72-B268-C46DF994E6B7}" dt="2024-01-30T15:40:09.002" v="91803"/>
          <ac:spMkLst>
            <pc:docMk/>
            <pc:sldMk cId="4069589226" sldId="1178"/>
            <ac:spMk id="55" creationId="{2DBDD754-B4C6-5A18-3340-21B65C62D251}"/>
          </ac:spMkLst>
        </pc:spChg>
        <pc:cxnChg chg="add mod">
          <ac:chgData name="Palit, Tapti" userId="dec6fbcd-7598-406a-8cbf-504d4a3bac15" providerId="ADAL" clId="{ECD42228-5B96-4A72-B268-C46DF994E6B7}" dt="2024-02-07T02:57:02.768" v="99894"/>
          <ac:cxnSpMkLst>
            <pc:docMk/>
            <pc:sldMk cId="4069589226" sldId="1178"/>
            <ac:cxnSpMk id="2" creationId="{A2E3CE56-C4DD-0AFA-CBE9-1560F3094690}"/>
          </ac:cxnSpMkLst>
        </pc:cxnChg>
        <pc:cxnChg chg="add mod">
          <ac:chgData name="Palit, Tapti" userId="dec6fbcd-7598-406a-8cbf-504d4a3bac15" providerId="ADAL" clId="{ECD42228-5B96-4A72-B268-C46DF994E6B7}" dt="2024-01-30T15:40:02.537" v="91802"/>
          <ac:cxnSpMkLst>
            <pc:docMk/>
            <pc:sldMk cId="4069589226" sldId="1178"/>
            <ac:cxnSpMk id="19" creationId="{C7325E9C-6710-77F6-496C-B8F7F5A6CE7B}"/>
          </ac:cxnSpMkLst>
        </pc:cxnChg>
      </pc:sldChg>
      <pc:sldChg chg="modSp add del mod">
        <pc:chgData name="Palit, Tapti" userId="dec6fbcd-7598-406a-8cbf-504d4a3bac15" providerId="ADAL" clId="{ECD42228-5B96-4A72-B268-C46DF994E6B7}" dt="2024-01-30T16:42:24.942" v="92642" actId="47"/>
        <pc:sldMkLst>
          <pc:docMk/>
          <pc:sldMk cId="3605657013" sldId="1179"/>
        </pc:sldMkLst>
        <pc:spChg chg="mod">
          <ac:chgData name="Palit, Tapti" userId="dec6fbcd-7598-406a-8cbf-504d4a3bac15" providerId="ADAL" clId="{ECD42228-5B96-4A72-B268-C46DF994E6B7}" dt="2024-01-30T16:42:16.200" v="92641" actId="20577"/>
          <ac:spMkLst>
            <pc:docMk/>
            <pc:sldMk cId="3605657013" sldId="1179"/>
            <ac:spMk id="5" creationId="{075331E4-8F53-7B24-1328-FED7BD443E37}"/>
          </ac:spMkLst>
        </pc:spChg>
      </pc:sldChg>
      <pc:sldChg chg="addSp delSp modSp add mod modAnim modNotesTx">
        <pc:chgData name="Palit, Tapti" userId="dec6fbcd-7598-406a-8cbf-504d4a3bac15" providerId="ADAL" clId="{ECD42228-5B96-4A72-B268-C46DF994E6B7}" dt="2024-02-12T19:19:47.242" v="112364"/>
        <pc:sldMkLst>
          <pc:docMk/>
          <pc:sldMk cId="697344994" sldId="1180"/>
        </pc:sldMkLst>
        <pc:spChg chg="add del mod">
          <ac:chgData name="Palit, Tapti" userId="dec6fbcd-7598-406a-8cbf-504d4a3bac15" providerId="ADAL" clId="{ECD42228-5B96-4A72-B268-C46DF994E6B7}" dt="2024-02-09T04:37:11.397" v="104427" actId="478"/>
          <ac:spMkLst>
            <pc:docMk/>
            <pc:sldMk cId="697344994" sldId="1180"/>
            <ac:spMk id="4" creationId="{403722D9-0CB3-B71B-B32C-F7FAFBB958C4}"/>
          </ac:spMkLst>
        </pc:spChg>
        <pc:spChg chg="add del mod">
          <ac:chgData name="Palit, Tapti" userId="dec6fbcd-7598-406a-8cbf-504d4a3bac15" providerId="ADAL" clId="{ECD42228-5B96-4A72-B268-C46DF994E6B7}" dt="2024-02-08T20:59:03.783" v="100719" actId="478"/>
          <ac:spMkLst>
            <pc:docMk/>
            <pc:sldMk cId="697344994" sldId="1180"/>
            <ac:spMk id="10" creationId="{F0864AA1-5009-67EA-B6B2-304F0367A321}"/>
          </ac:spMkLst>
        </pc:spChg>
        <pc:spChg chg="add mod">
          <ac:chgData name="Palit, Tapti" userId="dec6fbcd-7598-406a-8cbf-504d4a3bac15" providerId="ADAL" clId="{ECD42228-5B96-4A72-B268-C46DF994E6B7}" dt="2024-01-30T15:56:00.647" v="92177" actId="207"/>
          <ac:spMkLst>
            <pc:docMk/>
            <pc:sldMk cId="697344994" sldId="1180"/>
            <ac:spMk id="13" creationId="{F7E834B4-8C7A-DD99-AD81-910992B4A6A3}"/>
          </ac:spMkLst>
        </pc:spChg>
        <pc:spChg chg="mod">
          <ac:chgData name="Palit, Tapti" userId="dec6fbcd-7598-406a-8cbf-504d4a3bac15" providerId="ADAL" clId="{ECD42228-5B96-4A72-B268-C46DF994E6B7}" dt="2024-02-12T19:19:47.242" v="112364"/>
          <ac:spMkLst>
            <pc:docMk/>
            <pc:sldMk cId="697344994" sldId="1180"/>
            <ac:spMk id="14" creationId="{F55D1DCD-63AE-1B38-F985-84D9BB2AE721}"/>
          </ac:spMkLst>
        </pc:spChg>
        <pc:spChg chg="mod">
          <ac:chgData name="Palit, Tapti" userId="dec6fbcd-7598-406a-8cbf-504d4a3bac15" providerId="ADAL" clId="{ECD42228-5B96-4A72-B268-C46DF994E6B7}" dt="2024-01-30T21:27:14.885" v="94857" actId="20577"/>
          <ac:spMkLst>
            <pc:docMk/>
            <pc:sldMk cId="697344994" sldId="1180"/>
            <ac:spMk id="15" creationId="{632CDA17-2240-B34F-44F8-5573404E1E94}"/>
          </ac:spMkLst>
        </pc:spChg>
        <pc:spChg chg="mod">
          <ac:chgData name="Palit, Tapti" userId="dec6fbcd-7598-406a-8cbf-504d4a3bac15" providerId="ADAL" clId="{ECD42228-5B96-4A72-B268-C46DF994E6B7}" dt="2024-01-30T15:55:37.936" v="92162"/>
          <ac:spMkLst>
            <pc:docMk/>
            <pc:sldMk cId="697344994" sldId="1180"/>
            <ac:spMk id="20" creationId="{E6DAEF0D-E7B1-033C-5253-509FAE79E815}"/>
          </ac:spMkLst>
        </pc:spChg>
        <pc:spChg chg="mod">
          <ac:chgData name="Palit, Tapti" userId="dec6fbcd-7598-406a-8cbf-504d4a3bac15" providerId="ADAL" clId="{ECD42228-5B96-4A72-B268-C46DF994E6B7}" dt="2024-01-30T15:55:32.059" v="92161"/>
          <ac:spMkLst>
            <pc:docMk/>
            <pc:sldMk cId="697344994" sldId="1180"/>
            <ac:spMk id="24" creationId="{E1161DEA-E409-E4AE-8CD4-21309B090A89}"/>
          </ac:spMkLst>
        </pc:spChg>
        <pc:spChg chg="mod">
          <ac:chgData name="Palit, Tapti" userId="dec6fbcd-7598-406a-8cbf-504d4a3bac15" providerId="ADAL" clId="{ECD42228-5B96-4A72-B268-C46DF994E6B7}" dt="2024-01-30T15:55:40.969" v="92163"/>
          <ac:spMkLst>
            <pc:docMk/>
            <pc:sldMk cId="697344994" sldId="1180"/>
            <ac:spMk id="25" creationId="{363C4DD7-B853-9634-4200-0775FB68C8B7}"/>
          </ac:spMkLst>
        </pc:spChg>
        <pc:spChg chg="mod">
          <ac:chgData name="Palit, Tapti" userId="dec6fbcd-7598-406a-8cbf-504d4a3bac15" providerId="ADAL" clId="{ECD42228-5B96-4A72-B268-C46DF994E6B7}" dt="2024-01-30T15:55:42.782" v="92164"/>
          <ac:spMkLst>
            <pc:docMk/>
            <pc:sldMk cId="697344994" sldId="1180"/>
            <ac:spMk id="26" creationId="{8A85FE1B-0536-7F03-7274-D71C669F9823}"/>
          </ac:spMkLst>
        </pc:spChg>
        <pc:spChg chg="mod">
          <ac:chgData name="Palit, Tapti" userId="dec6fbcd-7598-406a-8cbf-504d4a3bac15" providerId="ADAL" clId="{ECD42228-5B96-4A72-B268-C46DF994E6B7}" dt="2024-01-30T15:55:44.556" v="92165"/>
          <ac:spMkLst>
            <pc:docMk/>
            <pc:sldMk cId="697344994" sldId="1180"/>
            <ac:spMk id="28" creationId="{BDADD76B-8B24-ED1F-D3E3-C00BFBCEDCD4}"/>
          </ac:spMkLst>
        </pc:spChg>
      </pc:sldChg>
      <pc:sldChg chg="add mod modShow">
        <pc:chgData name="Palit, Tapti" userId="dec6fbcd-7598-406a-8cbf-504d4a3bac15" providerId="ADAL" clId="{ECD42228-5B96-4A72-B268-C46DF994E6B7}" dt="2024-02-09T00:08:52.704" v="101622" actId="729"/>
        <pc:sldMkLst>
          <pc:docMk/>
          <pc:sldMk cId="1083777805" sldId="1181"/>
        </pc:sldMkLst>
      </pc:sldChg>
      <pc:sldChg chg="addSp delSp modSp add del mod ord addAnim delAnim modAnim modNotesTx">
        <pc:chgData name="Palit, Tapti" userId="dec6fbcd-7598-406a-8cbf-504d4a3bac15" providerId="ADAL" clId="{ECD42228-5B96-4A72-B268-C46DF994E6B7}" dt="2024-02-09T00:08:46.987" v="101620" actId="2696"/>
        <pc:sldMkLst>
          <pc:docMk/>
          <pc:sldMk cId="3590149766" sldId="1181"/>
        </pc:sldMkLst>
        <pc:spChg chg="mod">
          <ac:chgData name="Palit, Tapti" userId="dec6fbcd-7598-406a-8cbf-504d4a3bac15" providerId="ADAL" clId="{ECD42228-5B96-4A72-B268-C46DF994E6B7}" dt="2024-02-07T02:47:55.880" v="99460" actId="20577"/>
          <ac:spMkLst>
            <pc:docMk/>
            <pc:sldMk cId="3590149766" sldId="1181"/>
            <ac:spMk id="2" creationId="{6C7C9C36-DF72-A866-6C27-DE4420E006D7}"/>
          </ac:spMkLst>
        </pc:spChg>
        <pc:spChg chg="mod">
          <ac:chgData name="Palit, Tapti" userId="dec6fbcd-7598-406a-8cbf-504d4a3bac15" providerId="ADAL" clId="{ECD42228-5B96-4A72-B268-C46DF994E6B7}" dt="2024-01-30T19:35:13.350" v="94471" actId="20577"/>
          <ac:spMkLst>
            <pc:docMk/>
            <pc:sldMk cId="3590149766" sldId="1181"/>
            <ac:spMk id="5" creationId="{075331E4-8F53-7B24-1328-FED7BD443E37}"/>
          </ac:spMkLst>
        </pc:spChg>
        <pc:spChg chg="mod">
          <ac:chgData name="Palit, Tapti" userId="dec6fbcd-7598-406a-8cbf-504d4a3bac15" providerId="ADAL" clId="{ECD42228-5B96-4A72-B268-C46DF994E6B7}" dt="2024-02-07T02:48:24.432" v="99465"/>
          <ac:spMkLst>
            <pc:docMk/>
            <pc:sldMk cId="3590149766" sldId="1181"/>
            <ac:spMk id="6" creationId="{47E33047-228C-B495-5A0A-7A2021833A17}"/>
          </ac:spMkLst>
        </pc:spChg>
        <pc:spChg chg="mod">
          <ac:chgData name="Palit, Tapti" userId="dec6fbcd-7598-406a-8cbf-504d4a3bac15" providerId="ADAL" clId="{ECD42228-5B96-4A72-B268-C46DF994E6B7}" dt="2024-02-07T02:48:24.432" v="99465"/>
          <ac:spMkLst>
            <pc:docMk/>
            <pc:sldMk cId="3590149766" sldId="1181"/>
            <ac:spMk id="7" creationId="{450C5090-CBD8-31A8-1815-5F0EE8BD5433}"/>
          </ac:spMkLst>
        </pc:spChg>
        <pc:spChg chg="mod">
          <ac:chgData name="Palit, Tapti" userId="dec6fbcd-7598-406a-8cbf-504d4a3bac15" providerId="ADAL" clId="{ECD42228-5B96-4A72-B268-C46DF994E6B7}" dt="2024-01-30T19:35:49.373" v="94486" actId="20577"/>
          <ac:spMkLst>
            <pc:docMk/>
            <pc:sldMk cId="3590149766" sldId="1181"/>
            <ac:spMk id="7" creationId="{50A637E4-6864-CC96-7829-4A83349FE269}"/>
          </ac:spMkLst>
        </pc:spChg>
        <pc:spChg chg="add del mod">
          <ac:chgData name="Palit, Tapti" userId="dec6fbcd-7598-406a-8cbf-504d4a3bac15" providerId="ADAL" clId="{ECD42228-5B96-4A72-B268-C46DF994E6B7}" dt="2024-02-09T00:08:26.816" v="101611" actId="21"/>
          <ac:spMkLst>
            <pc:docMk/>
            <pc:sldMk cId="3590149766" sldId="1181"/>
            <ac:spMk id="8" creationId="{D6AA8456-4905-5C8B-E37A-BE762DEC4DCF}"/>
          </ac:spMkLst>
        </pc:spChg>
        <pc:spChg chg="add mod">
          <ac:chgData name="Palit, Tapti" userId="dec6fbcd-7598-406a-8cbf-504d4a3bac15" providerId="ADAL" clId="{ECD42228-5B96-4A72-B268-C46DF994E6B7}" dt="2024-01-30T17:05:20.728" v="93613" actId="1076"/>
          <ac:spMkLst>
            <pc:docMk/>
            <pc:sldMk cId="3590149766" sldId="1181"/>
            <ac:spMk id="9" creationId="{DF5091AD-A6A9-F049-257F-6BAE11FFC470}"/>
          </ac:spMkLst>
        </pc:spChg>
        <pc:spChg chg="add del">
          <ac:chgData name="Palit, Tapti" userId="dec6fbcd-7598-406a-8cbf-504d4a3bac15" providerId="ADAL" clId="{ECD42228-5B96-4A72-B268-C46DF994E6B7}" dt="2024-02-09T00:08:26.816" v="101611" actId="21"/>
          <ac:spMkLst>
            <pc:docMk/>
            <pc:sldMk cId="3590149766" sldId="1181"/>
            <ac:spMk id="10" creationId="{0CF7692E-7F41-82F7-5F7B-15DAF39C70A1}"/>
          </ac:spMkLst>
        </pc:spChg>
        <pc:spChg chg="mod">
          <ac:chgData name="Palit, Tapti" userId="dec6fbcd-7598-406a-8cbf-504d4a3bac15" providerId="ADAL" clId="{ECD42228-5B96-4A72-B268-C46DF994E6B7}" dt="2024-02-06T23:33:40.958" v="96780" actId="20577"/>
          <ac:spMkLst>
            <pc:docMk/>
            <pc:sldMk cId="3590149766" sldId="1181"/>
            <ac:spMk id="12" creationId="{9EB78D42-05F9-E55B-C4F4-36561CA5B33C}"/>
          </ac:spMkLst>
        </pc:spChg>
        <pc:spChg chg="mod">
          <ac:chgData name="Palit, Tapti" userId="dec6fbcd-7598-406a-8cbf-504d4a3bac15" providerId="ADAL" clId="{ECD42228-5B96-4A72-B268-C46DF994E6B7}" dt="2024-02-07T02:48:14.654" v="99462" actId="6549"/>
          <ac:spMkLst>
            <pc:docMk/>
            <pc:sldMk cId="3590149766" sldId="1181"/>
            <ac:spMk id="16" creationId="{44183735-05CA-DB47-D091-03623AC26EF0}"/>
          </ac:spMkLst>
        </pc:spChg>
        <pc:grpChg chg="add del mod">
          <ac:chgData name="Palit, Tapti" userId="dec6fbcd-7598-406a-8cbf-504d4a3bac15" providerId="ADAL" clId="{ECD42228-5B96-4A72-B268-C46DF994E6B7}" dt="2024-02-07T04:10:26.061" v="100306" actId="478"/>
          <ac:grpSpMkLst>
            <pc:docMk/>
            <pc:sldMk cId="3590149766" sldId="1181"/>
            <ac:grpSpMk id="5" creationId="{CEB3A53A-1C06-CE84-BAEF-571A44CCF4F1}"/>
          </ac:grpSpMkLst>
        </pc:grpChg>
        <pc:grpChg chg="del">
          <ac:chgData name="Palit, Tapti" userId="dec6fbcd-7598-406a-8cbf-504d4a3bac15" providerId="ADAL" clId="{ECD42228-5B96-4A72-B268-C46DF994E6B7}" dt="2024-02-07T02:48:12.522" v="99461" actId="478"/>
          <ac:grpSpMkLst>
            <pc:docMk/>
            <pc:sldMk cId="3590149766" sldId="1181"/>
            <ac:grpSpMk id="14" creationId="{E2816787-3592-0E50-893C-4C01CB05BB47}"/>
          </ac:grpSpMkLst>
        </pc:grpChg>
        <pc:grpChg chg="del">
          <ac:chgData name="Palit, Tapti" userId="dec6fbcd-7598-406a-8cbf-504d4a3bac15" providerId="ADAL" clId="{ECD42228-5B96-4A72-B268-C46DF994E6B7}" dt="2024-02-07T02:48:18.581" v="99463" actId="478"/>
          <ac:grpSpMkLst>
            <pc:docMk/>
            <pc:sldMk cId="3590149766" sldId="1181"/>
            <ac:grpSpMk id="15" creationId="{781AEFED-7F2F-1E0F-29A7-E428BAA1841B}"/>
          </ac:grpSpMkLst>
        </pc:grpChg>
      </pc:sldChg>
      <pc:sldChg chg="addSp delSp modSp new mod modClrScheme chgLayout">
        <pc:chgData name="Palit, Tapti" userId="dec6fbcd-7598-406a-8cbf-504d4a3bac15" providerId="ADAL" clId="{ECD42228-5B96-4A72-B268-C46DF994E6B7}" dt="2024-01-30T18:57:08.568" v="93900" actId="20577"/>
        <pc:sldMkLst>
          <pc:docMk/>
          <pc:sldMk cId="2667204090" sldId="1182"/>
        </pc:sldMkLst>
        <pc:spChg chg="mod ord">
          <ac:chgData name="Palit, Tapti" userId="dec6fbcd-7598-406a-8cbf-504d4a3bac15" providerId="ADAL" clId="{ECD42228-5B96-4A72-B268-C46DF994E6B7}" dt="2024-01-30T18:57:08.568" v="93900" actId="20577"/>
          <ac:spMkLst>
            <pc:docMk/>
            <pc:sldMk cId="2667204090" sldId="1182"/>
            <ac:spMk id="2" creationId="{CBF26494-28CD-1993-78AF-CBD4366ADE0B}"/>
          </ac:spMkLst>
        </pc:spChg>
        <pc:spChg chg="mod ord">
          <ac:chgData name="Palit, Tapti" userId="dec6fbcd-7598-406a-8cbf-504d4a3bac15" providerId="ADAL" clId="{ECD42228-5B96-4A72-B268-C46DF994E6B7}" dt="2024-01-30T16:48:48.317" v="92921" actId="700"/>
          <ac:spMkLst>
            <pc:docMk/>
            <pc:sldMk cId="2667204090" sldId="1182"/>
            <ac:spMk id="3" creationId="{7D8924AE-6FA7-70E8-8963-A72C7F6B0CB2}"/>
          </ac:spMkLst>
        </pc:spChg>
        <pc:spChg chg="mod ord">
          <ac:chgData name="Palit, Tapti" userId="dec6fbcd-7598-406a-8cbf-504d4a3bac15" providerId="ADAL" clId="{ECD42228-5B96-4A72-B268-C46DF994E6B7}" dt="2024-01-30T16:48:48.317" v="92921" actId="700"/>
          <ac:spMkLst>
            <pc:docMk/>
            <pc:sldMk cId="2667204090" sldId="1182"/>
            <ac:spMk id="4" creationId="{C691B103-37CD-4007-0712-FDD1866566E1}"/>
          </ac:spMkLst>
        </pc:spChg>
        <pc:spChg chg="add mod">
          <ac:chgData name="Palit, Tapti" userId="dec6fbcd-7598-406a-8cbf-504d4a3bac15" providerId="ADAL" clId="{ECD42228-5B96-4A72-B268-C46DF994E6B7}" dt="2024-01-30T16:48:56.809" v="92924" actId="1076"/>
          <ac:spMkLst>
            <pc:docMk/>
            <pc:sldMk cId="2667204090" sldId="1182"/>
            <ac:spMk id="6" creationId="{64542C22-242E-1E86-CE69-BD990E330A85}"/>
          </ac:spMkLst>
        </pc:spChg>
        <pc:spChg chg="add mod">
          <ac:chgData name="Palit, Tapti" userId="dec6fbcd-7598-406a-8cbf-504d4a3bac15" providerId="ADAL" clId="{ECD42228-5B96-4A72-B268-C46DF994E6B7}" dt="2024-01-30T16:48:59.704" v="92925" actId="1076"/>
          <ac:spMkLst>
            <pc:docMk/>
            <pc:sldMk cId="2667204090" sldId="1182"/>
            <ac:spMk id="7" creationId="{C9A75279-A181-3884-7218-C533456F95D3}"/>
          </ac:spMkLst>
        </pc:spChg>
        <pc:spChg chg="add del mod">
          <ac:chgData name="Palit, Tapti" userId="dec6fbcd-7598-406a-8cbf-504d4a3bac15" providerId="ADAL" clId="{ECD42228-5B96-4A72-B268-C46DF994E6B7}" dt="2024-01-30T16:48:44.980" v="92920" actId="6264"/>
          <ac:spMkLst>
            <pc:docMk/>
            <pc:sldMk cId="2667204090" sldId="1182"/>
            <ac:spMk id="11" creationId="{677404C1-BAA4-9D25-51C4-35EB464026E2}"/>
          </ac:spMkLst>
        </pc:spChg>
        <pc:spChg chg="add del mod">
          <ac:chgData name="Palit, Tapti" userId="dec6fbcd-7598-406a-8cbf-504d4a3bac15" providerId="ADAL" clId="{ECD42228-5B96-4A72-B268-C46DF994E6B7}" dt="2024-01-30T16:48:44.980" v="92920" actId="6264"/>
          <ac:spMkLst>
            <pc:docMk/>
            <pc:sldMk cId="2667204090" sldId="1182"/>
            <ac:spMk id="12" creationId="{9C9D1695-0686-9D24-D8C2-ABA6EDAB7BB0}"/>
          </ac:spMkLst>
        </pc:spChg>
        <pc:spChg chg="add del mod">
          <ac:chgData name="Palit, Tapti" userId="dec6fbcd-7598-406a-8cbf-504d4a3bac15" providerId="ADAL" clId="{ECD42228-5B96-4A72-B268-C46DF994E6B7}" dt="2024-01-30T16:48:44.980" v="92920" actId="6264"/>
          <ac:spMkLst>
            <pc:docMk/>
            <pc:sldMk cId="2667204090" sldId="1182"/>
            <ac:spMk id="13" creationId="{7362DA66-AE4D-CB90-8C67-8ECBC98C913B}"/>
          </ac:spMkLst>
        </pc:spChg>
        <pc:spChg chg="add mod ord">
          <ac:chgData name="Palit, Tapti" userId="dec6fbcd-7598-406a-8cbf-504d4a3bac15" providerId="ADAL" clId="{ECD42228-5B96-4A72-B268-C46DF994E6B7}" dt="2024-01-30T16:49:14.797" v="93010" actId="20577"/>
          <ac:spMkLst>
            <pc:docMk/>
            <pc:sldMk cId="2667204090" sldId="1182"/>
            <ac:spMk id="14" creationId="{709527B3-6A6C-CED4-ABB3-ABF4FA59708F}"/>
          </ac:spMkLst>
        </pc:spChg>
        <pc:picChg chg="add del mod">
          <ac:chgData name="Palit, Tapti" userId="dec6fbcd-7598-406a-8cbf-504d4a3bac15" providerId="ADAL" clId="{ECD42228-5B96-4A72-B268-C46DF994E6B7}" dt="2024-01-30T16:47:37.295" v="92912" actId="478"/>
          <ac:picMkLst>
            <pc:docMk/>
            <pc:sldMk cId="2667204090" sldId="1182"/>
            <ac:picMk id="5" creationId="{EC9150F5-D298-7D31-81BD-01CD08BA2DC1}"/>
          </ac:picMkLst>
        </pc:picChg>
        <pc:picChg chg="add mod">
          <ac:chgData name="Palit, Tapti" userId="dec6fbcd-7598-406a-8cbf-504d4a3bac15" providerId="ADAL" clId="{ECD42228-5B96-4A72-B268-C46DF994E6B7}" dt="2024-01-30T16:48:51.136" v="92922" actId="1076"/>
          <ac:picMkLst>
            <pc:docMk/>
            <pc:sldMk cId="2667204090" sldId="1182"/>
            <ac:picMk id="9" creationId="{A0F7F194-E47D-B39C-5EAF-E372C0A06FDC}"/>
          </ac:picMkLst>
        </pc:picChg>
        <pc:picChg chg="add mod">
          <ac:chgData name="Palit, Tapti" userId="dec6fbcd-7598-406a-8cbf-504d4a3bac15" providerId="ADAL" clId="{ECD42228-5B96-4A72-B268-C46DF994E6B7}" dt="2024-01-30T16:48:53.175" v="92923" actId="1076"/>
          <ac:picMkLst>
            <pc:docMk/>
            <pc:sldMk cId="2667204090" sldId="1182"/>
            <ac:picMk id="10" creationId="{C6B21AA6-C9F8-1AE2-CC80-4404CF5FFC37}"/>
          </ac:picMkLst>
        </pc:picChg>
      </pc:sldChg>
      <pc:sldChg chg="addSp delSp modSp new mod addAnim delAnim modAnim">
        <pc:chgData name="Palit, Tapti" userId="dec6fbcd-7598-406a-8cbf-504d4a3bac15" providerId="ADAL" clId="{ECD42228-5B96-4A72-B268-C46DF994E6B7}" dt="2024-03-10T16:33:46.406" v="116274" actId="122"/>
        <pc:sldMkLst>
          <pc:docMk/>
          <pc:sldMk cId="1806841782" sldId="1183"/>
        </pc:sldMkLst>
        <pc:spChg chg="del">
          <ac:chgData name="Palit, Tapti" userId="dec6fbcd-7598-406a-8cbf-504d4a3bac15" providerId="ADAL" clId="{ECD42228-5B96-4A72-B268-C46DF994E6B7}" dt="2024-01-31T02:47:24.601" v="95674" actId="478"/>
          <ac:spMkLst>
            <pc:docMk/>
            <pc:sldMk cId="1806841782" sldId="1183"/>
            <ac:spMk id="2" creationId="{13B60205-B725-4AAF-FB39-82B092ACE73D}"/>
          </ac:spMkLst>
        </pc:spChg>
        <pc:spChg chg="mod">
          <ac:chgData name="Palit, Tapti" userId="dec6fbcd-7598-406a-8cbf-504d4a3bac15" providerId="ADAL" clId="{ECD42228-5B96-4A72-B268-C46DF994E6B7}" dt="2024-01-31T03:35:40.905" v="96534" actId="20577"/>
          <ac:spMkLst>
            <pc:docMk/>
            <pc:sldMk cId="1806841782" sldId="1183"/>
            <ac:spMk id="3" creationId="{123825C0-E694-B28F-1668-53A94A45BAFB}"/>
          </ac:spMkLst>
        </pc:spChg>
        <pc:spChg chg="mod">
          <ac:chgData name="Palit, Tapti" userId="dec6fbcd-7598-406a-8cbf-504d4a3bac15" providerId="ADAL" clId="{ECD42228-5B96-4A72-B268-C46DF994E6B7}" dt="2024-01-31T02:46:34.127" v="95634"/>
          <ac:spMkLst>
            <pc:docMk/>
            <pc:sldMk cId="1806841782" sldId="1183"/>
            <ac:spMk id="6" creationId="{64990CD5-53D5-E06F-C2F4-719FBA3E4EAD}"/>
          </ac:spMkLst>
        </pc:spChg>
        <pc:spChg chg="mod">
          <ac:chgData name="Palit, Tapti" userId="dec6fbcd-7598-406a-8cbf-504d4a3bac15" providerId="ADAL" clId="{ECD42228-5B96-4A72-B268-C46DF994E6B7}" dt="2024-01-31T02:46:34.127" v="95634"/>
          <ac:spMkLst>
            <pc:docMk/>
            <pc:sldMk cId="1806841782" sldId="1183"/>
            <ac:spMk id="7" creationId="{76F4A9BA-A26B-8B42-FE90-0CB9705CED46}"/>
          </ac:spMkLst>
        </pc:spChg>
        <pc:spChg chg="mod">
          <ac:chgData name="Palit, Tapti" userId="dec6fbcd-7598-406a-8cbf-504d4a3bac15" providerId="ADAL" clId="{ECD42228-5B96-4A72-B268-C46DF994E6B7}" dt="2024-01-31T02:46:34.127" v="95634"/>
          <ac:spMkLst>
            <pc:docMk/>
            <pc:sldMk cId="1806841782" sldId="1183"/>
            <ac:spMk id="8" creationId="{E358D95F-CFCC-F3BC-11C1-577D8BC5CBFB}"/>
          </ac:spMkLst>
        </pc:spChg>
        <pc:spChg chg="mod">
          <ac:chgData name="Palit, Tapti" userId="dec6fbcd-7598-406a-8cbf-504d4a3bac15" providerId="ADAL" clId="{ECD42228-5B96-4A72-B268-C46DF994E6B7}" dt="2024-01-31T02:46:34.127" v="95634"/>
          <ac:spMkLst>
            <pc:docMk/>
            <pc:sldMk cId="1806841782" sldId="1183"/>
            <ac:spMk id="9" creationId="{7CFE64E0-BD85-F8AB-8341-536A7F13771F}"/>
          </ac:spMkLst>
        </pc:spChg>
        <pc:spChg chg="mod">
          <ac:chgData name="Palit, Tapti" userId="dec6fbcd-7598-406a-8cbf-504d4a3bac15" providerId="ADAL" clId="{ECD42228-5B96-4A72-B268-C46DF994E6B7}" dt="2024-01-31T02:46:34.127" v="95634"/>
          <ac:spMkLst>
            <pc:docMk/>
            <pc:sldMk cId="1806841782" sldId="1183"/>
            <ac:spMk id="10" creationId="{4267C987-A058-1640-D952-4CEBB2BD0C06}"/>
          </ac:spMkLst>
        </pc:spChg>
        <pc:spChg chg="mod">
          <ac:chgData name="Palit, Tapti" userId="dec6fbcd-7598-406a-8cbf-504d4a3bac15" providerId="ADAL" clId="{ECD42228-5B96-4A72-B268-C46DF994E6B7}" dt="2024-01-31T02:46:34.127" v="95634"/>
          <ac:spMkLst>
            <pc:docMk/>
            <pc:sldMk cId="1806841782" sldId="1183"/>
            <ac:spMk id="11" creationId="{18E90CCD-73F4-A3E3-6DC7-D42ACD158D8C}"/>
          </ac:spMkLst>
        </pc:spChg>
        <pc:spChg chg="mod">
          <ac:chgData name="Palit, Tapti" userId="dec6fbcd-7598-406a-8cbf-504d4a3bac15" providerId="ADAL" clId="{ECD42228-5B96-4A72-B268-C46DF994E6B7}" dt="2024-01-31T02:46:34.127" v="95634"/>
          <ac:spMkLst>
            <pc:docMk/>
            <pc:sldMk cId="1806841782" sldId="1183"/>
            <ac:spMk id="17" creationId="{91F6F9EF-9CA7-124F-D44B-69EA8D5833E8}"/>
          </ac:spMkLst>
        </pc:spChg>
        <pc:spChg chg="mod">
          <ac:chgData name="Palit, Tapti" userId="dec6fbcd-7598-406a-8cbf-504d4a3bac15" providerId="ADAL" clId="{ECD42228-5B96-4A72-B268-C46DF994E6B7}" dt="2024-01-31T02:46:34.127" v="95634"/>
          <ac:spMkLst>
            <pc:docMk/>
            <pc:sldMk cId="1806841782" sldId="1183"/>
            <ac:spMk id="19" creationId="{352E3C47-BBFD-83A6-6318-C06804D0A0E4}"/>
          </ac:spMkLst>
        </pc:spChg>
        <pc:spChg chg="mod">
          <ac:chgData name="Palit, Tapti" userId="dec6fbcd-7598-406a-8cbf-504d4a3bac15" providerId="ADAL" clId="{ECD42228-5B96-4A72-B268-C46DF994E6B7}" dt="2024-01-31T02:46:34.127" v="95634"/>
          <ac:spMkLst>
            <pc:docMk/>
            <pc:sldMk cId="1806841782" sldId="1183"/>
            <ac:spMk id="21" creationId="{29FE65F1-02B4-BDD0-8E31-40DF7991DF95}"/>
          </ac:spMkLst>
        </pc:spChg>
        <pc:spChg chg="mod">
          <ac:chgData name="Palit, Tapti" userId="dec6fbcd-7598-406a-8cbf-504d4a3bac15" providerId="ADAL" clId="{ECD42228-5B96-4A72-B268-C46DF994E6B7}" dt="2024-01-31T02:46:34.127" v="95634"/>
          <ac:spMkLst>
            <pc:docMk/>
            <pc:sldMk cId="1806841782" sldId="1183"/>
            <ac:spMk id="23" creationId="{85A4BBF7-4E11-0A41-0FBC-26DBE656B121}"/>
          </ac:spMkLst>
        </pc:spChg>
        <pc:spChg chg="mod">
          <ac:chgData name="Palit, Tapti" userId="dec6fbcd-7598-406a-8cbf-504d4a3bac15" providerId="ADAL" clId="{ECD42228-5B96-4A72-B268-C46DF994E6B7}" dt="2024-01-31T02:46:44.688" v="95637"/>
          <ac:spMkLst>
            <pc:docMk/>
            <pc:sldMk cId="1806841782" sldId="1183"/>
            <ac:spMk id="28" creationId="{74B445D4-6C95-78CE-4511-B8A17726728C}"/>
          </ac:spMkLst>
        </pc:spChg>
        <pc:spChg chg="mod">
          <ac:chgData name="Palit, Tapti" userId="dec6fbcd-7598-406a-8cbf-504d4a3bac15" providerId="ADAL" clId="{ECD42228-5B96-4A72-B268-C46DF994E6B7}" dt="2024-01-31T02:46:44.688" v="95637"/>
          <ac:spMkLst>
            <pc:docMk/>
            <pc:sldMk cId="1806841782" sldId="1183"/>
            <ac:spMk id="31" creationId="{19A1A1F5-3C9C-2EAB-EFD7-B29B874317FF}"/>
          </ac:spMkLst>
        </pc:spChg>
        <pc:spChg chg="mod">
          <ac:chgData name="Palit, Tapti" userId="dec6fbcd-7598-406a-8cbf-504d4a3bac15" providerId="ADAL" clId="{ECD42228-5B96-4A72-B268-C46DF994E6B7}" dt="2024-01-31T02:46:44.688" v="95637"/>
          <ac:spMkLst>
            <pc:docMk/>
            <pc:sldMk cId="1806841782" sldId="1183"/>
            <ac:spMk id="34" creationId="{F93132D6-B514-E66F-D4B8-1B1DC9C620C2}"/>
          </ac:spMkLst>
        </pc:spChg>
        <pc:spChg chg="mod">
          <ac:chgData name="Palit, Tapti" userId="dec6fbcd-7598-406a-8cbf-504d4a3bac15" providerId="ADAL" clId="{ECD42228-5B96-4A72-B268-C46DF994E6B7}" dt="2024-01-31T02:46:44.688" v="95637"/>
          <ac:spMkLst>
            <pc:docMk/>
            <pc:sldMk cId="1806841782" sldId="1183"/>
            <ac:spMk id="36" creationId="{4ACBB24C-D6C1-C559-A0A4-6BE2DD57667C}"/>
          </ac:spMkLst>
        </pc:spChg>
        <pc:spChg chg="mod">
          <ac:chgData name="Palit, Tapti" userId="dec6fbcd-7598-406a-8cbf-504d4a3bac15" providerId="ADAL" clId="{ECD42228-5B96-4A72-B268-C46DF994E6B7}" dt="2024-01-31T02:46:44.688" v="95637"/>
          <ac:spMkLst>
            <pc:docMk/>
            <pc:sldMk cId="1806841782" sldId="1183"/>
            <ac:spMk id="38" creationId="{CF1DF779-2E4E-45E2-8707-435083B155A7}"/>
          </ac:spMkLst>
        </pc:spChg>
        <pc:spChg chg="mod">
          <ac:chgData name="Palit, Tapti" userId="dec6fbcd-7598-406a-8cbf-504d4a3bac15" providerId="ADAL" clId="{ECD42228-5B96-4A72-B268-C46DF994E6B7}" dt="2024-01-31T02:46:44.688" v="95637"/>
          <ac:spMkLst>
            <pc:docMk/>
            <pc:sldMk cId="1806841782" sldId="1183"/>
            <ac:spMk id="39" creationId="{917A34F1-96B9-47E4-6B56-74FFDCA26C6A}"/>
          </ac:spMkLst>
        </pc:spChg>
        <pc:spChg chg="mod">
          <ac:chgData name="Palit, Tapti" userId="dec6fbcd-7598-406a-8cbf-504d4a3bac15" providerId="ADAL" clId="{ECD42228-5B96-4A72-B268-C46DF994E6B7}" dt="2024-01-31T02:46:44.688" v="95637"/>
          <ac:spMkLst>
            <pc:docMk/>
            <pc:sldMk cId="1806841782" sldId="1183"/>
            <ac:spMk id="40" creationId="{F0373820-4B90-E979-A61E-D357CB9506AC}"/>
          </ac:spMkLst>
        </pc:spChg>
        <pc:spChg chg="mod">
          <ac:chgData name="Palit, Tapti" userId="dec6fbcd-7598-406a-8cbf-504d4a3bac15" providerId="ADAL" clId="{ECD42228-5B96-4A72-B268-C46DF994E6B7}" dt="2024-01-31T02:46:44.688" v="95637"/>
          <ac:spMkLst>
            <pc:docMk/>
            <pc:sldMk cId="1806841782" sldId="1183"/>
            <ac:spMk id="41" creationId="{32288EB5-E9E8-FD34-0741-9461ED16CA1C}"/>
          </ac:spMkLst>
        </pc:spChg>
        <pc:spChg chg="mod">
          <ac:chgData name="Palit, Tapti" userId="dec6fbcd-7598-406a-8cbf-504d4a3bac15" providerId="ADAL" clId="{ECD42228-5B96-4A72-B268-C46DF994E6B7}" dt="2024-01-31T02:46:44.688" v="95637"/>
          <ac:spMkLst>
            <pc:docMk/>
            <pc:sldMk cId="1806841782" sldId="1183"/>
            <ac:spMk id="42" creationId="{1D7063DE-5C0C-5BFB-0289-F2A0004151B9}"/>
          </ac:spMkLst>
        </pc:spChg>
        <pc:spChg chg="mod">
          <ac:chgData name="Palit, Tapti" userId="dec6fbcd-7598-406a-8cbf-504d4a3bac15" providerId="ADAL" clId="{ECD42228-5B96-4A72-B268-C46DF994E6B7}" dt="2024-01-31T02:46:44.688" v="95637"/>
          <ac:spMkLst>
            <pc:docMk/>
            <pc:sldMk cId="1806841782" sldId="1183"/>
            <ac:spMk id="43" creationId="{567B5B5A-0F10-81C7-9AF9-C0B386D0D8BA}"/>
          </ac:spMkLst>
        </pc:spChg>
        <pc:spChg chg="mod">
          <ac:chgData name="Palit, Tapti" userId="dec6fbcd-7598-406a-8cbf-504d4a3bac15" providerId="ADAL" clId="{ECD42228-5B96-4A72-B268-C46DF994E6B7}" dt="2024-01-31T02:46:44.688" v="95637"/>
          <ac:spMkLst>
            <pc:docMk/>
            <pc:sldMk cId="1806841782" sldId="1183"/>
            <ac:spMk id="47" creationId="{5FC6C5FD-5C38-440D-B746-7C8C42CC1088}"/>
          </ac:spMkLst>
        </pc:spChg>
        <pc:spChg chg="mod">
          <ac:chgData name="Palit, Tapti" userId="dec6fbcd-7598-406a-8cbf-504d4a3bac15" providerId="ADAL" clId="{ECD42228-5B96-4A72-B268-C46DF994E6B7}" dt="2024-01-31T02:46:44.688" v="95637"/>
          <ac:spMkLst>
            <pc:docMk/>
            <pc:sldMk cId="1806841782" sldId="1183"/>
            <ac:spMk id="49" creationId="{C492AB57-04C6-9571-BECC-17F1D35F9EF7}"/>
          </ac:spMkLst>
        </pc:spChg>
        <pc:spChg chg="mod">
          <ac:chgData name="Palit, Tapti" userId="dec6fbcd-7598-406a-8cbf-504d4a3bac15" providerId="ADAL" clId="{ECD42228-5B96-4A72-B268-C46DF994E6B7}" dt="2024-01-31T02:46:44.688" v="95637"/>
          <ac:spMkLst>
            <pc:docMk/>
            <pc:sldMk cId="1806841782" sldId="1183"/>
            <ac:spMk id="50" creationId="{D8226C6A-648B-BCD9-618E-3A7E5E679A84}"/>
          </ac:spMkLst>
        </pc:spChg>
        <pc:spChg chg="mod">
          <ac:chgData name="Palit, Tapti" userId="dec6fbcd-7598-406a-8cbf-504d4a3bac15" providerId="ADAL" clId="{ECD42228-5B96-4A72-B268-C46DF994E6B7}" dt="2024-01-31T02:46:44.688" v="95637"/>
          <ac:spMkLst>
            <pc:docMk/>
            <pc:sldMk cId="1806841782" sldId="1183"/>
            <ac:spMk id="52" creationId="{21A2469E-B327-E017-B1A6-F97443D6ABB5}"/>
          </ac:spMkLst>
        </pc:spChg>
        <pc:spChg chg="add mod">
          <ac:chgData name="Palit, Tapti" userId="dec6fbcd-7598-406a-8cbf-504d4a3bac15" providerId="ADAL" clId="{ECD42228-5B96-4A72-B268-C46DF994E6B7}" dt="2024-01-31T03:30:29.814" v="96432" actId="1038"/>
          <ac:spMkLst>
            <pc:docMk/>
            <pc:sldMk cId="1806841782" sldId="1183"/>
            <ac:spMk id="53" creationId="{A82FBFB5-B103-4CD2-8475-329EE6D1F065}"/>
          </ac:spMkLst>
        </pc:spChg>
        <pc:spChg chg="add mod">
          <ac:chgData name="Palit, Tapti" userId="dec6fbcd-7598-406a-8cbf-504d4a3bac15" providerId="ADAL" clId="{ECD42228-5B96-4A72-B268-C46DF994E6B7}" dt="2024-01-31T03:42:59.333" v="96698" actId="1076"/>
          <ac:spMkLst>
            <pc:docMk/>
            <pc:sldMk cId="1806841782" sldId="1183"/>
            <ac:spMk id="54" creationId="{8E4FF805-BA97-07E6-181C-DBBD1A0909D9}"/>
          </ac:spMkLst>
        </pc:spChg>
        <pc:spChg chg="add mod">
          <ac:chgData name="Palit, Tapti" userId="dec6fbcd-7598-406a-8cbf-504d4a3bac15" providerId="ADAL" clId="{ECD42228-5B96-4A72-B268-C46DF994E6B7}" dt="2024-01-31T03:42:46.547" v="96694" actId="1076"/>
          <ac:spMkLst>
            <pc:docMk/>
            <pc:sldMk cId="1806841782" sldId="1183"/>
            <ac:spMk id="55" creationId="{12410FC5-10CE-77CB-D07F-9E8A7617396B}"/>
          </ac:spMkLst>
        </pc:spChg>
        <pc:spChg chg="add mod">
          <ac:chgData name="Palit, Tapti" userId="dec6fbcd-7598-406a-8cbf-504d4a3bac15" providerId="ADAL" clId="{ECD42228-5B96-4A72-B268-C46DF994E6B7}" dt="2024-01-31T03:43:05.354" v="96701" actId="1076"/>
          <ac:spMkLst>
            <pc:docMk/>
            <pc:sldMk cId="1806841782" sldId="1183"/>
            <ac:spMk id="56" creationId="{7162C69A-AA02-6DDF-A09E-35BB248664E5}"/>
          </ac:spMkLst>
        </pc:spChg>
        <pc:spChg chg="add mod">
          <ac:chgData name="Palit, Tapti" userId="dec6fbcd-7598-406a-8cbf-504d4a3bac15" providerId="ADAL" clId="{ECD42228-5B96-4A72-B268-C46DF994E6B7}" dt="2024-01-31T03:42:57.723" v="96697" actId="1076"/>
          <ac:spMkLst>
            <pc:docMk/>
            <pc:sldMk cId="1806841782" sldId="1183"/>
            <ac:spMk id="57" creationId="{7EA89ECC-F231-4049-60CC-2E3346254B12}"/>
          </ac:spMkLst>
        </pc:spChg>
        <pc:spChg chg="add mod">
          <ac:chgData name="Palit, Tapti" userId="dec6fbcd-7598-406a-8cbf-504d4a3bac15" providerId="ADAL" clId="{ECD42228-5B96-4A72-B268-C46DF994E6B7}" dt="2024-01-31T03:30:29.814" v="96432" actId="1038"/>
          <ac:spMkLst>
            <pc:docMk/>
            <pc:sldMk cId="1806841782" sldId="1183"/>
            <ac:spMk id="62" creationId="{2A5D3A8D-94C7-2132-7D70-E32E8A57B08C}"/>
          </ac:spMkLst>
        </pc:spChg>
        <pc:spChg chg="add mod">
          <ac:chgData name="Palit, Tapti" userId="dec6fbcd-7598-406a-8cbf-504d4a3bac15" providerId="ADAL" clId="{ECD42228-5B96-4A72-B268-C46DF994E6B7}" dt="2024-01-31T03:42:53.067" v="96696" actId="1076"/>
          <ac:spMkLst>
            <pc:docMk/>
            <pc:sldMk cId="1806841782" sldId="1183"/>
            <ac:spMk id="63" creationId="{919D21B6-7349-94D2-B275-0C3747152861}"/>
          </ac:spMkLst>
        </pc:spChg>
        <pc:spChg chg="add mod">
          <ac:chgData name="Palit, Tapti" userId="dec6fbcd-7598-406a-8cbf-504d4a3bac15" providerId="ADAL" clId="{ECD42228-5B96-4A72-B268-C46DF994E6B7}" dt="2024-01-31T03:42:40.301" v="96692" actId="1076"/>
          <ac:spMkLst>
            <pc:docMk/>
            <pc:sldMk cId="1806841782" sldId="1183"/>
            <ac:spMk id="64" creationId="{1229F293-E905-9BF4-A2EE-7C893CE95D61}"/>
          </ac:spMkLst>
        </pc:spChg>
        <pc:spChg chg="add mod">
          <ac:chgData name="Palit, Tapti" userId="dec6fbcd-7598-406a-8cbf-504d4a3bac15" providerId="ADAL" clId="{ECD42228-5B96-4A72-B268-C46DF994E6B7}" dt="2024-01-31T03:43:16.385" v="96705" actId="1076"/>
          <ac:spMkLst>
            <pc:docMk/>
            <pc:sldMk cId="1806841782" sldId="1183"/>
            <ac:spMk id="65" creationId="{82795363-9614-4861-3BFE-9DA60FDE9026}"/>
          </ac:spMkLst>
        </pc:spChg>
        <pc:spChg chg="add del mod">
          <ac:chgData name="Palit, Tapti" userId="dec6fbcd-7598-406a-8cbf-504d4a3bac15" providerId="ADAL" clId="{ECD42228-5B96-4A72-B268-C46DF994E6B7}" dt="2024-01-31T02:54:56.083" v="95742" actId="478"/>
          <ac:spMkLst>
            <pc:docMk/>
            <pc:sldMk cId="1806841782" sldId="1183"/>
            <ac:spMk id="66" creationId="{267644FE-2F22-B53C-3E96-6C685B1B5DAB}"/>
          </ac:spMkLst>
        </pc:spChg>
        <pc:spChg chg="add del mod">
          <ac:chgData name="Palit, Tapti" userId="dec6fbcd-7598-406a-8cbf-504d4a3bac15" providerId="ADAL" clId="{ECD42228-5B96-4A72-B268-C46DF994E6B7}" dt="2024-01-31T02:51:08.139" v="95678" actId="478"/>
          <ac:spMkLst>
            <pc:docMk/>
            <pc:sldMk cId="1806841782" sldId="1183"/>
            <ac:spMk id="67" creationId="{E8C6BCF3-C40D-C4F7-64A4-DFD7C8A17E71}"/>
          </ac:spMkLst>
        </pc:spChg>
        <pc:spChg chg="add del mod">
          <ac:chgData name="Palit, Tapti" userId="dec6fbcd-7598-406a-8cbf-504d4a3bac15" providerId="ADAL" clId="{ECD42228-5B96-4A72-B268-C46DF994E6B7}" dt="2024-01-31T02:51:44.443" v="95689" actId="478"/>
          <ac:spMkLst>
            <pc:docMk/>
            <pc:sldMk cId="1806841782" sldId="1183"/>
            <ac:spMk id="68" creationId="{44F7A39B-F96F-B5A8-1617-E3ABC3983ADA}"/>
          </ac:spMkLst>
        </pc:spChg>
        <pc:spChg chg="add del mod">
          <ac:chgData name="Palit, Tapti" userId="dec6fbcd-7598-406a-8cbf-504d4a3bac15" providerId="ADAL" clId="{ECD42228-5B96-4A72-B268-C46DF994E6B7}" dt="2024-01-31T02:51:44.443" v="95689" actId="478"/>
          <ac:spMkLst>
            <pc:docMk/>
            <pc:sldMk cId="1806841782" sldId="1183"/>
            <ac:spMk id="69" creationId="{CDCFBBDB-A4BC-4738-5DFA-D6B007051701}"/>
          </ac:spMkLst>
        </pc:spChg>
        <pc:spChg chg="add mod">
          <ac:chgData name="Palit, Tapti" userId="dec6fbcd-7598-406a-8cbf-504d4a3bac15" providerId="ADAL" clId="{ECD42228-5B96-4A72-B268-C46DF994E6B7}" dt="2024-01-31T03:42:42.936" v="96693" actId="1076"/>
          <ac:spMkLst>
            <pc:docMk/>
            <pc:sldMk cId="1806841782" sldId="1183"/>
            <ac:spMk id="70" creationId="{C212634E-D088-AEB8-7911-55E4C3D50F8A}"/>
          </ac:spMkLst>
        </pc:spChg>
        <pc:spChg chg="add del mod">
          <ac:chgData name="Palit, Tapti" userId="dec6fbcd-7598-406a-8cbf-504d4a3bac15" providerId="ADAL" clId="{ECD42228-5B96-4A72-B268-C46DF994E6B7}" dt="2024-01-31T02:54:59.284" v="95743" actId="478"/>
          <ac:spMkLst>
            <pc:docMk/>
            <pc:sldMk cId="1806841782" sldId="1183"/>
            <ac:spMk id="71" creationId="{F787744C-C9A1-F6EB-681B-5C6B2CEB34C3}"/>
          </ac:spMkLst>
        </pc:spChg>
        <pc:spChg chg="add mod">
          <ac:chgData name="Palit, Tapti" userId="dec6fbcd-7598-406a-8cbf-504d4a3bac15" providerId="ADAL" clId="{ECD42228-5B96-4A72-B268-C46DF994E6B7}" dt="2024-01-31T03:30:29.814" v="96432" actId="1038"/>
          <ac:spMkLst>
            <pc:docMk/>
            <pc:sldMk cId="1806841782" sldId="1183"/>
            <ac:spMk id="72" creationId="{7FA2DF74-01A1-2655-EAD0-C3D7BC65160F}"/>
          </ac:spMkLst>
        </pc:spChg>
        <pc:spChg chg="add del mod">
          <ac:chgData name="Palit, Tapti" userId="dec6fbcd-7598-406a-8cbf-504d4a3bac15" providerId="ADAL" clId="{ECD42228-5B96-4A72-B268-C46DF994E6B7}" dt="2024-01-31T02:51:44.443" v="95689" actId="478"/>
          <ac:spMkLst>
            <pc:docMk/>
            <pc:sldMk cId="1806841782" sldId="1183"/>
            <ac:spMk id="81" creationId="{B53F87F8-12EF-EF4E-79E9-21125EAAE620}"/>
          </ac:spMkLst>
        </pc:spChg>
        <pc:spChg chg="add mod">
          <ac:chgData name="Palit, Tapti" userId="dec6fbcd-7598-406a-8cbf-504d4a3bac15" providerId="ADAL" clId="{ECD42228-5B96-4A72-B268-C46DF994E6B7}" dt="2024-01-31T03:42:49.376" v="96695" actId="1076"/>
          <ac:spMkLst>
            <pc:docMk/>
            <pc:sldMk cId="1806841782" sldId="1183"/>
            <ac:spMk id="90" creationId="{A81B8F47-3491-7395-E403-2EE41209D632}"/>
          </ac:spMkLst>
        </pc:spChg>
        <pc:spChg chg="add mod">
          <ac:chgData name="Palit, Tapti" userId="dec6fbcd-7598-406a-8cbf-504d4a3bac15" providerId="ADAL" clId="{ECD42228-5B96-4A72-B268-C46DF994E6B7}" dt="2024-01-31T03:30:29.814" v="96432" actId="1038"/>
          <ac:spMkLst>
            <pc:docMk/>
            <pc:sldMk cId="1806841782" sldId="1183"/>
            <ac:spMk id="91" creationId="{807955A6-3E54-B053-EDB5-D611AE86E487}"/>
          </ac:spMkLst>
        </pc:spChg>
        <pc:spChg chg="add mod">
          <ac:chgData name="Palit, Tapti" userId="dec6fbcd-7598-406a-8cbf-504d4a3bac15" providerId="ADAL" clId="{ECD42228-5B96-4A72-B268-C46DF994E6B7}" dt="2024-01-31T03:43:07.660" v="96702" actId="1076"/>
          <ac:spMkLst>
            <pc:docMk/>
            <pc:sldMk cId="1806841782" sldId="1183"/>
            <ac:spMk id="92" creationId="{38134E3C-3EEF-9740-B1F0-6B3EFABCF973}"/>
          </ac:spMkLst>
        </pc:spChg>
        <pc:spChg chg="add del mod">
          <ac:chgData name="Palit, Tapti" userId="dec6fbcd-7598-406a-8cbf-504d4a3bac15" providerId="ADAL" clId="{ECD42228-5B96-4A72-B268-C46DF994E6B7}" dt="2024-01-31T02:54:56.083" v="95742" actId="478"/>
          <ac:spMkLst>
            <pc:docMk/>
            <pc:sldMk cId="1806841782" sldId="1183"/>
            <ac:spMk id="93" creationId="{5FFA20A9-0032-C204-14C7-C5BE454482CF}"/>
          </ac:spMkLst>
        </pc:spChg>
        <pc:spChg chg="add mod">
          <ac:chgData name="Palit, Tapti" userId="dec6fbcd-7598-406a-8cbf-504d4a3bac15" providerId="ADAL" clId="{ECD42228-5B96-4A72-B268-C46DF994E6B7}" dt="2024-01-31T03:42:37.368" v="96691" actId="1076"/>
          <ac:spMkLst>
            <pc:docMk/>
            <pc:sldMk cId="1806841782" sldId="1183"/>
            <ac:spMk id="94" creationId="{4D3F95AE-0E53-07ED-1AEE-D27CE01F2F9A}"/>
          </ac:spMkLst>
        </pc:spChg>
        <pc:spChg chg="add del mod">
          <ac:chgData name="Palit, Tapti" userId="dec6fbcd-7598-406a-8cbf-504d4a3bac15" providerId="ADAL" clId="{ECD42228-5B96-4A72-B268-C46DF994E6B7}" dt="2024-01-31T03:30:29.814" v="96432" actId="1038"/>
          <ac:spMkLst>
            <pc:docMk/>
            <pc:sldMk cId="1806841782" sldId="1183"/>
            <ac:spMk id="95" creationId="{7A39988A-7F7B-D16E-E66E-264AE34B686B}"/>
          </ac:spMkLst>
        </pc:spChg>
        <pc:spChg chg="add mod">
          <ac:chgData name="Palit, Tapti" userId="dec6fbcd-7598-406a-8cbf-504d4a3bac15" providerId="ADAL" clId="{ECD42228-5B96-4A72-B268-C46DF994E6B7}" dt="2024-01-31T03:43:31.756" v="96707" actId="1076"/>
          <ac:spMkLst>
            <pc:docMk/>
            <pc:sldMk cId="1806841782" sldId="1183"/>
            <ac:spMk id="99" creationId="{4F496759-0D3D-3F85-FA38-D2E22D671F74}"/>
          </ac:spMkLst>
        </pc:spChg>
        <pc:spChg chg="add mod">
          <ac:chgData name="Palit, Tapti" userId="dec6fbcd-7598-406a-8cbf-504d4a3bac15" providerId="ADAL" clId="{ECD42228-5B96-4A72-B268-C46DF994E6B7}" dt="2024-01-31T03:43:48.784" v="96708" actId="1076"/>
          <ac:spMkLst>
            <pc:docMk/>
            <pc:sldMk cId="1806841782" sldId="1183"/>
            <ac:spMk id="100" creationId="{FE031321-04F7-A3A7-65EA-6EFD3F678F06}"/>
          </ac:spMkLst>
        </pc:spChg>
        <pc:spChg chg="add del mod">
          <ac:chgData name="Palit, Tapti" userId="dec6fbcd-7598-406a-8cbf-504d4a3bac15" providerId="ADAL" clId="{ECD42228-5B96-4A72-B268-C46DF994E6B7}" dt="2024-01-31T02:51:06.257" v="95677" actId="478"/>
          <ac:spMkLst>
            <pc:docMk/>
            <pc:sldMk cId="1806841782" sldId="1183"/>
            <ac:spMk id="102" creationId="{4738857C-7BE8-71D5-84F9-2B8F5513B573}"/>
          </ac:spMkLst>
        </pc:spChg>
        <pc:spChg chg="add del mod">
          <ac:chgData name="Palit, Tapti" userId="dec6fbcd-7598-406a-8cbf-504d4a3bac15" providerId="ADAL" clId="{ECD42228-5B96-4A72-B268-C46DF994E6B7}" dt="2024-01-31T02:51:30.105" v="95688" actId="478"/>
          <ac:spMkLst>
            <pc:docMk/>
            <pc:sldMk cId="1806841782" sldId="1183"/>
            <ac:spMk id="103" creationId="{334ED5D5-F811-AE0A-6DDB-6347F6F6998B}"/>
          </ac:spMkLst>
        </pc:spChg>
        <pc:spChg chg="add mod">
          <ac:chgData name="Palit, Tapti" userId="dec6fbcd-7598-406a-8cbf-504d4a3bac15" providerId="ADAL" clId="{ECD42228-5B96-4A72-B268-C46DF994E6B7}" dt="2024-01-31T03:45:57.019" v="96733" actId="1076"/>
          <ac:spMkLst>
            <pc:docMk/>
            <pc:sldMk cId="1806841782" sldId="1183"/>
            <ac:spMk id="214" creationId="{8794231D-5BEA-AFCD-BEEB-393573681986}"/>
          </ac:spMkLst>
        </pc:spChg>
        <pc:spChg chg="add mod">
          <ac:chgData name="Palit, Tapti" userId="dec6fbcd-7598-406a-8cbf-504d4a3bac15" providerId="ADAL" clId="{ECD42228-5B96-4A72-B268-C46DF994E6B7}" dt="2024-01-31T03:44:11.020" v="96711" actId="1076"/>
          <ac:spMkLst>
            <pc:docMk/>
            <pc:sldMk cId="1806841782" sldId="1183"/>
            <ac:spMk id="216" creationId="{15F5B102-9592-04BA-EF70-E13E00F4C932}"/>
          </ac:spMkLst>
        </pc:spChg>
        <pc:spChg chg="add mod">
          <ac:chgData name="Palit, Tapti" userId="dec6fbcd-7598-406a-8cbf-504d4a3bac15" providerId="ADAL" clId="{ECD42228-5B96-4A72-B268-C46DF994E6B7}" dt="2024-01-31T03:02:23.847" v="95918" actId="1076"/>
          <ac:spMkLst>
            <pc:docMk/>
            <pc:sldMk cId="1806841782" sldId="1183"/>
            <ac:spMk id="217" creationId="{93A163D3-B0D9-4C34-0E4C-883C3CA8E2D3}"/>
          </ac:spMkLst>
        </pc:spChg>
        <pc:spChg chg="add mod">
          <ac:chgData name="Palit, Tapti" userId="dec6fbcd-7598-406a-8cbf-504d4a3bac15" providerId="ADAL" clId="{ECD42228-5B96-4A72-B268-C46DF994E6B7}" dt="2024-01-31T03:02:23.847" v="95918" actId="1076"/>
          <ac:spMkLst>
            <pc:docMk/>
            <pc:sldMk cId="1806841782" sldId="1183"/>
            <ac:spMk id="218" creationId="{F47FCF64-F0A1-301A-3349-9373679215B6}"/>
          </ac:spMkLst>
        </pc:spChg>
        <pc:spChg chg="add mod">
          <ac:chgData name="Palit, Tapti" userId="dec6fbcd-7598-406a-8cbf-504d4a3bac15" providerId="ADAL" clId="{ECD42228-5B96-4A72-B268-C46DF994E6B7}" dt="2024-01-31T03:02:23.847" v="95918" actId="1076"/>
          <ac:spMkLst>
            <pc:docMk/>
            <pc:sldMk cId="1806841782" sldId="1183"/>
            <ac:spMk id="219" creationId="{B027DBDD-FB2A-A7F3-59D6-DDBC49B094FF}"/>
          </ac:spMkLst>
        </pc:spChg>
        <pc:spChg chg="add mod">
          <ac:chgData name="Palit, Tapti" userId="dec6fbcd-7598-406a-8cbf-504d4a3bac15" providerId="ADAL" clId="{ECD42228-5B96-4A72-B268-C46DF994E6B7}" dt="2024-01-31T03:02:23.847" v="95918" actId="1076"/>
          <ac:spMkLst>
            <pc:docMk/>
            <pc:sldMk cId="1806841782" sldId="1183"/>
            <ac:spMk id="221" creationId="{37FE15D0-50D9-DD75-D997-37C219DED1CC}"/>
          </ac:spMkLst>
        </pc:spChg>
        <pc:spChg chg="add mod">
          <ac:chgData name="Palit, Tapti" userId="dec6fbcd-7598-406a-8cbf-504d4a3bac15" providerId="ADAL" clId="{ECD42228-5B96-4A72-B268-C46DF994E6B7}" dt="2024-01-31T03:02:23.847" v="95918" actId="1076"/>
          <ac:spMkLst>
            <pc:docMk/>
            <pc:sldMk cId="1806841782" sldId="1183"/>
            <ac:spMk id="222" creationId="{EFB40B77-492B-2144-EBA2-267684329C1E}"/>
          </ac:spMkLst>
        </pc:spChg>
        <pc:spChg chg="add mod">
          <ac:chgData name="Palit, Tapti" userId="dec6fbcd-7598-406a-8cbf-504d4a3bac15" providerId="ADAL" clId="{ECD42228-5B96-4A72-B268-C46DF994E6B7}" dt="2024-01-31T03:02:23.847" v="95918" actId="1076"/>
          <ac:spMkLst>
            <pc:docMk/>
            <pc:sldMk cId="1806841782" sldId="1183"/>
            <ac:spMk id="226" creationId="{C3033EB4-8408-125C-6E63-64C3A2030AD1}"/>
          </ac:spMkLst>
        </pc:spChg>
        <pc:spChg chg="add mod">
          <ac:chgData name="Palit, Tapti" userId="dec6fbcd-7598-406a-8cbf-504d4a3bac15" providerId="ADAL" clId="{ECD42228-5B96-4A72-B268-C46DF994E6B7}" dt="2024-01-31T03:02:23.847" v="95918" actId="1076"/>
          <ac:spMkLst>
            <pc:docMk/>
            <pc:sldMk cId="1806841782" sldId="1183"/>
            <ac:spMk id="227" creationId="{F566C322-E06D-E01D-0282-BA769F0C35F6}"/>
          </ac:spMkLst>
        </pc:spChg>
        <pc:spChg chg="add del mod">
          <ac:chgData name="Palit, Tapti" userId="dec6fbcd-7598-406a-8cbf-504d4a3bac15" providerId="ADAL" clId="{ECD42228-5B96-4A72-B268-C46DF994E6B7}" dt="2024-01-31T03:03:39.824" v="95947" actId="478"/>
          <ac:spMkLst>
            <pc:docMk/>
            <pc:sldMk cId="1806841782" sldId="1183"/>
            <ac:spMk id="228" creationId="{10AD16BC-FCFC-5F28-96DB-E2122110C998}"/>
          </ac:spMkLst>
        </pc:spChg>
        <pc:spChg chg="add del mod">
          <ac:chgData name="Palit, Tapti" userId="dec6fbcd-7598-406a-8cbf-504d4a3bac15" providerId="ADAL" clId="{ECD42228-5B96-4A72-B268-C46DF994E6B7}" dt="2024-01-31T03:03:07.423" v="95940" actId="478"/>
          <ac:spMkLst>
            <pc:docMk/>
            <pc:sldMk cId="1806841782" sldId="1183"/>
            <ac:spMk id="229" creationId="{C891B535-2157-634B-0C71-E1D593D7750B}"/>
          </ac:spMkLst>
        </pc:spChg>
        <pc:spChg chg="add del mod">
          <ac:chgData name="Palit, Tapti" userId="dec6fbcd-7598-406a-8cbf-504d4a3bac15" providerId="ADAL" clId="{ECD42228-5B96-4A72-B268-C46DF994E6B7}" dt="2024-01-31T03:03:42.369" v="95948" actId="478"/>
          <ac:spMkLst>
            <pc:docMk/>
            <pc:sldMk cId="1806841782" sldId="1183"/>
            <ac:spMk id="230" creationId="{ED54211A-3DA6-B09C-68BE-3FE62AF7FE11}"/>
          </ac:spMkLst>
        </pc:spChg>
        <pc:spChg chg="add del mod">
          <ac:chgData name="Palit, Tapti" userId="dec6fbcd-7598-406a-8cbf-504d4a3bac15" providerId="ADAL" clId="{ECD42228-5B96-4A72-B268-C46DF994E6B7}" dt="2024-01-31T03:03:42.369" v="95948" actId="478"/>
          <ac:spMkLst>
            <pc:docMk/>
            <pc:sldMk cId="1806841782" sldId="1183"/>
            <ac:spMk id="231" creationId="{7B6DCAC8-8523-BBF7-581C-67AEC28E5FBB}"/>
          </ac:spMkLst>
        </pc:spChg>
        <pc:spChg chg="add del mod">
          <ac:chgData name="Palit, Tapti" userId="dec6fbcd-7598-406a-8cbf-504d4a3bac15" providerId="ADAL" clId="{ECD42228-5B96-4A72-B268-C46DF994E6B7}" dt="2024-01-31T03:03:39.824" v="95947" actId="478"/>
          <ac:spMkLst>
            <pc:docMk/>
            <pc:sldMk cId="1806841782" sldId="1183"/>
            <ac:spMk id="232" creationId="{E9F9A182-E0B5-5351-0881-F1A0AE12802D}"/>
          </ac:spMkLst>
        </pc:spChg>
        <pc:spChg chg="add del mod">
          <ac:chgData name="Palit, Tapti" userId="dec6fbcd-7598-406a-8cbf-504d4a3bac15" providerId="ADAL" clId="{ECD42228-5B96-4A72-B268-C46DF994E6B7}" dt="2024-01-31T03:03:39.824" v="95947" actId="478"/>
          <ac:spMkLst>
            <pc:docMk/>
            <pc:sldMk cId="1806841782" sldId="1183"/>
            <ac:spMk id="234" creationId="{109C13B0-3E1D-32E1-C6F3-197A0FACA8EC}"/>
          </ac:spMkLst>
        </pc:spChg>
        <pc:spChg chg="add del mod">
          <ac:chgData name="Palit, Tapti" userId="dec6fbcd-7598-406a-8cbf-504d4a3bac15" providerId="ADAL" clId="{ECD42228-5B96-4A72-B268-C46DF994E6B7}" dt="2024-01-31T03:03:39.824" v="95947" actId="478"/>
          <ac:spMkLst>
            <pc:docMk/>
            <pc:sldMk cId="1806841782" sldId="1183"/>
            <ac:spMk id="235" creationId="{824FBB47-A8DF-B63F-DC3E-D8328B167A37}"/>
          </ac:spMkLst>
        </pc:spChg>
        <pc:spChg chg="add del mod">
          <ac:chgData name="Palit, Tapti" userId="dec6fbcd-7598-406a-8cbf-504d4a3bac15" providerId="ADAL" clId="{ECD42228-5B96-4A72-B268-C46DF994E6B7}" dt="2024-01-31T03:03:07.424" v="95942"/>
          <ac:spMkLst>
            <pc:docMk/>
            <pc:sldMk cId="1806841782" sldId="1183"/>
            <ac:spMk id="240" creationId="{5DBB9E11-7D1E-17C8-5531-30D5279E97B5}"/>
          </ac:spMkLst>
        </pc:spChg>
        <pc:spChg chg="add del mod">
          <ac:chgData name="Palit, Tapti" userId="dec6fbcd-7598-406a-8cbf-504d4a3bac15" providerId="ADAL" clId="{ECD42228-5B96-4A72-B268-C46DF994E6B7}" dt="2024-01-31T03:03:39.824" v="95947" actId="478"/>
          <ac:spMkLst>
            <pc:docMk/>
            <pc:sldMk cId="1806841782" sldId="1183"/>
            <ac:spMk id="241" creationId="{99C26BD9-38DF-F3E4-EA79-C1D74F88CDF2}"/>
          </ac:spMkLst>
        </pc:spChg>
        <pc:spChg chg="add del mod">
          <ac:chgData name="Palit, Tapti" userId="dec6fbcd-7598-406a-8cbf-504d4a3bac15" providerId="ADAL" clId="{ECD42228-5B96-4A72-B268-C46DF994E6B7}" dt="2024-01-31T03:03:39.824" v="95947" actId="478"/>
          <ac:spMkLst>
            <pc:docMk/>
            <pc:sldMk cId="1806841782" sldId="1183"/>
            <ac:spMk id="242" creationId="{7A0940AF-F7AA-8A36-47BA-2FE5CB8ABCC9}"/>
          </ac:spMkLst>
        </pc:spChg>
        <pc:spChg chg="add del mod">
          <ac:chgData name="Palit, Tapti" userId="dec6fbcd-7598-406a-8cbf-504d4a3bac15" providerId="ADAL" clId="{ECD42228-5B96-4A72-B268-C46DF994E6B7}" dt="2024-01-31T03:03:39.824" v="95947" actId="478"/>
          <ac:spMkLst>
            <pc:docMk/>
            <pc:sldMk cId="1806841782" sldId="1183"/>
            <ac:spMk id="243" creationId="{65B88EC5-37B7-031D-ED8C-DAE0129577B4}"/>
          </ac:spMkLst>
        </pc:spChg>
        <pc:spChg chg="add del">
          <ac:chgData name="Palit, Tapti" userId="dec6fbcd-7598-406a-8cbf-504d4a3bac15" providerId="ADAL" clId="{ECD42228-5B96-4A72-B268-C46DF994E6B7}" dt="2024-01-31T03:03:46.279" v="95950" actId="22"/>
          <ac:spMkLst>
            <pc:docMk/>
            <pc:sldMk cId="1806841782" sldId="1183"/>
            <ac:spMk id="245" creationId="{85079C9E-62C3-15C8-83C5-D1334A3CA67A}"/>
          </ac:spMkLst>
        </pc:spChg>
        <pc:spChg chg="add del mod">
          <ac:chgData name="Palit, Tapti" userId="dec6fbcd-7598-406a-8cbf-504d4a3bac15" providerId="ADAL" clId="{ECD42228-5B96-4A72-B268-C46DF994E6B7}" dt="2024-01-31T03:07:34.648" v="95992" actId="478"/>
          <ac:spMkLst>
            <pc:docMk/>
            <pc:sldMk cId="1806841782" sldId="1183"/>
            <ac:spMk id="246" creationId="{6D1AC131-3FC6-D35B-3DA3-F853E6710A11}"/>
          </ac:spMkLst>
        </pc:spChg>
        <pc:spChg chg="add del mod">
          <ac:chgData name="Palit, Tapti" userId="dec6fbcd-7598-406a-8cbf-504d4a3bac15" providerId="ADAL" clId="{ECD42228-5B96-4A72-B268-C46DF994E6B7}" dt="2024-01-31T03:07:34.648" v="95992" actId="478"/>
          <ac:spMkLst>
            <pc:docMk/>
            <pc:sldMk cId="1806841782" sldId="1183"/>
            <ac:spMk id="247" creationId="{CB342DA2-85DE-0568-D3EB-F7F41A2BAB66}"/>
          </ac:spMkLst>
        </pc:spChg>
        <pc:spChg chg="add del mod">
          <ac:chgData name="Palit, Tapti" userId="dec6fbcd-7598-406a-8cbf-504d4a3bac15" providerId="ADAL" clId="{ECD42228-5B96-4A72-B268-C46DF994E6B7}" dt="2024-01-31T03:07:34.648" v="95992" actId="478"/>
          <ac:spMkLst>
            <pc:docMk/>
            <pc:sldMk cId="1806841782" sldId="1183"/>
            <ac:spMk id="253" creationId="{055F83BC-8879-5814-BC82-89F7221EEFDC}"/>
          </ac:spMkLst>
        </pc:spChg>
        <pc:spChg chg="add mod">
          <ac:chgData name="Palit, Tapti" userId="dec6fbcd-7598-406a-8cbf-504d4a3bac15" providerId="ADAL" clId="{ECD42228-5B96-4A72-B268-C46DF994E6B7}" dt="2024-01-31T03:44:16.779" v="96713" actId="1076"/>
          <ac:spMkLst>
            <pc:docMk/>
            <pc:sldMk cId="1806841782" sldId="1183"/>
            <ac:spMk id="4101" creationId="{EFBFF2AC-4EA6-4C5D-C918-7DE5621DC396}"/>
          </ac:spMkLst>
        </pc:spChg>
        <pc:spChg chg="add mod">
          <ac:chgData name="Palit, Tapti" userId="dec6fbcd-7598-406a-8cbf-504d4a3bac15" providerId="ADAL" clId="{ECD42228-5B96-4A72-B268-C46DF994E6B7}" dt="2024-02-09T03:03:08.569" v="102899" actId="14100"/>
          <ac:spMkLst>
            <pc:docMk/>
            <pc:sldMk cId="1806841782" sldId="1183"/>
            <ac:spMk id="4103" creationId="{3E938F5B-2880-AFED-BAE8-DE3654DB6DAE}"/>
          </ac:spMkLst>
        </pc:spChg>
        <pc:spChg chg="add del mod">
          <ac:chgData name="Palit, Tapti" userId="dec6fbcd-7598-406a-8cbf-504d4a3bac15" providerId="ADAL" clId="{ECD42228-5B96-4A72-B268-C46DF994E6B7}" dt="2024-01-31T03:14:43.494" v="96124" actId="478"/>
          <ac:spMkLst>
            <pc:docMk/>
            <pc:sldMk cId="1806841782" sldId="1183"/>
            <ac:spMk id="4104" creationId="{5E5C16F2-575B-09C1-0510-2857654A72A7}"/>
          </ac:spMkLst>
        </pc:spChg>
        <pc:spChg chg="add mod">
          <ac:chgData name="Palit, Tapti" userId="dec6fbcd-7598-406a-8cbf-504d4a3bac15" providerId="ADAL" clId="{ECD42228-5B96-4A72-B268-C46DF994E6B7}" dt="2024-02-09T03:03:08.569" v="102899" actId="14100"/>
          <ac:spMkLst>
            <pc:docMk/>
            <pc:sldMk cId="1806841782" sldId="1183"/>
            <ac:spMk id="4107" creationId="{D19768DD-7142-74AD-47D2-56DE1364C683}"/>
          </ac:spMkLst>
        </pc:spChg>
        <pc:spChg chg="add mod">
          <ac:chgData name="Palit, Tapti" userId="dec6fbcd-7598-406a-8cbf-504d4a3bac15" providerId="ADAL" clId="{ECD42228-5B96-4A72-B268-C46DF994E6B7}" dt="2024-02-09T03:03:08.569" v="102899" actId="14100"/>
          <ac:spMkLst>
            <pc:docMk/>
            <pc:sldMk cId="1806841782" sldId="1183"/>
            <ac:spMk id="4108" creationId="{D69D080F-1211-689F-378D-F2C7F299F331}"/>
          </ac:spMkLst>
        </pc:spChg>
        <pc:spChg chg="add mod">
          <ac:chgData name="Palit, Tapti" userId="dec6fbcd-7598-406a-8cbf-504d4a3bac15" providerId="ADAL" clId="{ECD42228-5B96-4A72-B268-C46DF994E6B7}" dt="2024-02-09T03:03:08.569" v="102899" actId="14100"/>
          <ac:spMkLst>
            <pc:docMk/>
            <pc:sldMk cId="1806841782" sldId="1183"/>
            <ac:spMk id="4109" creationId="{BE8FD441-435B-8277-1812-EF76C710E880}"/>
          </ac:spMkLst>
        </pc:spChg>
        <pc:spChg chg="add mod">
          <ac:chgData name="Palit, Tapti" userId="dec6fbcd-7598-406a-8cbf-504d4a3bac15" providerId="ADAL" clId="{ECD42228-5B96-4A72-B268-C46DF994E6B7}" dt="2024-02-09T03:03:08.569" v="102899" actId="14100"/>
          <ac:spMkLst>
            <pc:docMk/>
            <pc:sldMk cId="1806841782" sldId="1183"/>
            <ac:spMk id="4110" creationId="{440D982C-6074-2EAB-E33D-6882B54C2EE6}"/>
          </ac:spMkLst>
        </pc:spChg>
        <pc:spChg chg="add mod">
          <ac:chgData name="Palit, Tapti" userId="dec6fbcd-7598-406a-8cbf-504d4a3bac15" providerId="ADAL" clId="{ECD42228-5B96-4A72-B268-C46DF994E6B7}" dt="2024-02-09T03:03:08.569" v="102899" actId="14100"/>
          <ac:spMkLst>
            <pc:docMk/>
            <pc:sldMk cId="1806841782" sldId="1183"/>
            <ac:spMk id="4111" creationId="{D50D22DF-3CDF-4E18-DA34-8FA4B67D6A71}"/>
          </ac:spMkLst>
        </pc:spChg>
        <pc:spChg chg="add mod">
          <ac:chgData name="Palit, Tapti" userId="dec6fbcd-7598-406a-8cbf-504d4a3bac15" providerId="ADAL" clId="{ECD42228-5B96-4A72-B268-C46DF994E6B7}" dt="2024-02-09T03:03:08.569" v="102899" actId="14100"/>
          <ac:spMkLst>
            <pc:docMk/>
            <pc:sldMk cId="1806841782" sldId="1183"/>
            <ac:spMk id="4112" creationId="{6FD13A48-49FA-3360-C17C-AAB762E77C5D}"/>
          </ac:spMkLst>
        </pc:spChg>
        <pc:spChg chg="add mod">
          <ac:chgData name="Palit, Tapti" userId="dec6fbcd-7598-406a-8cbf-504d4a3bac15" providerId="ADAL" clId="{ECD42228-5B96-4A72-B268-C46DF994E6B7}" dt="2024-02-09T03:03:08.569" v="102899" actId="14100"/>
          <ac:spMkLst>
            <pc:docMk/>
            <pc:sldMk cId="1806841782" sldId="1183"/>
            <ac:spMk id="4113" creationId="{0A95EC8E-65A5-A6D0-5CB1-BD28F0C0EF3F}"/>
          </ac:spMkLst>
        </pc:spChg>
        <pc:spChg chg="add mod">
          <ac:chgData name="Palit, Tapti" userId="dec6fbcd-7598-406a-8cbf-504d4a3bac15" providerId="ADAL" clId="{ECD42228-5B96-4A72-B268-C46DF994E6B7}" dt="2024-02-09T03:03:08.569" v="102899" actId="14100"/>
          <ac:spMkLst>
            <pc:docMk/>
            <pc:sldMk cId="1806841782" sldId="1183"/>
            <ac:spMk id="4114" creationId="{3608D082-876C-078F-5569-F7F07500CDDA}"/>
          </ac:spMkLst>
        </pc:spChg>
        <pc:spChg chg="add mod">
          <ac:chgData name="Palit, Tapti" userId="dec6fbcd-7598-406a-8cbf-504d4a3bac15" providerId="ADAL" clId="{ECD42228-5B96-4A72-B268-C46DF994E6B7}" dt="2024-02-09T03:03:08.569" v="102899" actId="14100"/>
          <ac:spMkLst>
            <pc:docMk/>
            <pc:sldMk cId="1806841782" sldId="1183"/>
            <ac:spMk id="4115" creationId="{ABEE1270-6DE7-A3DC-BB2E-D66BD9576928}"/>
          </ac:spMkLst>
        </pc:spChg>
        <pc:spChg chg="add mod">
          <ac:chgData name="Palit, Tapti" userId="dec6fbcd-7598-406a-8cbf-504d4a3bac15" providerId="ADAL" clId="{ECD42228-5B96-4A72-B268-C46DF994E6B7}" dt="2024-02-09T03:03:08.569" v="102899" actId="14100"/>
          <ac:spMkLst>
            <pc:docMk/>
            <pc:sldMk cId="1806841782" sldId="1183"/>
            <ac:spMk id="4117" creationId="{A4465545-FC81-D456-7210-0BA7D3090A2B}"/>
          </ac:spMkLst>
        </pc:spChg>
        <pc:spChg chg="add mod">
          <ac:chgData name="Palit, Tapti" userId="dec6fbcd-7598-406a-8cbf-504d4a3bac15" providerId="ADAL" clId="{ECD42228-5B96-4A72-B268-C46DF994E6B7}" dt="2024-02-09T03:03:08.569" v="102899" actId="14100"/>
          <ac:spMkLst>
            <pc:docMk/>
            <pc:sldMk cId="1806841782" sldId="1183"/>
            <ac:spMk id="4118" creationId="{B9B3689F-23E3-EFBE-AE9A-0EBC1CA33ECA}"/>
          </ac:spMkLst>
        </pc:spChg>
        <pc:spChg chg="add mod">
          <ac:chgData name="Palit, Tapti" userId="dec6fbcd-7598-406a-8cbf-504d4a3bac15" providerId="ADAL" clId="{ECD42228-5B96-4A72-B268-C46DF994E6B7}" dt="2024-02-09T03:03:08.569" v="102899" actId="14100"/>
          <ac:spMkLst>
            <pc:docMk/>
            <pc:sldMk cId="1806841782" sldId="1183"/>
            <ac:spMk id="4119" creationId="{FD4CFCDF-F4F7-2BA5-113C-656AA5356DE4}"/>
          </ac:spMkLst>
        </pc:spChg>
        <pc:spChg chg="add mod">
          <ac:chgData name="Palit, Tapti" userId="dec6fbcd-7598-406a-8cbf-504d4a3bac15" providerId="ADAL" clId="{ECD42228-5B96-4A72-B268-C46DF994E6B7}" dt="2024-02-09T03:03:08.569" v="102899" actId="14100"/>
          <ac:spMkLst>
            <pc:docMk/>
            <pc:sldMk cId="1806841782" sldId="1183"/>
            <ac:spMk id="4120" creationId="{795AAA7D-7E81-A2BF-1031-C8F23B5DFC76}"/>
          </ac:spMkLst>
        </pc:spChg>
        <pc:spChg chg="add del mod">
          <ac:chgData name="Palit, Tapti" userId="dec6fbcd-7598-406a-8cbf-504d4a3bac15" providerId="ADAL" clId="{ECD42228-5B96-4A72-B268-C46DF994E6B7}" dt="2024-01-31T03:13:18.897" v="96091" actId="478"/>
          <ac:spMkLst>
            <pc:docMk/>
            <pc:sldMk cId="1806841782" sldId="1183"/>
            <ac:spMk id="4121" creationId="{1C3FC4CA-10A0-F564-23EE-3D8840FF6280}"/>
          </ac:spMkLst>
        </pc:spChg>
        <pc:spChg chg="add mod">
          <ac:chgData name="Palit, Tapti" userId="dec6fbcd-7598-406a-8cbf-504d4a3bac15" providerId="ADAL" clId="{ECD42228-5B96-4A72-B268-C46DF994E6B7}" dt="2024-02-09T03:03:08.569" v="102899" actId="14100"/>
          <ac:spMkLst>
            <pc:docMk/>
            <pc:sldMk cId="1806841782" sldId="1183"/>
            <ac:spMk id="4122" creationId="{B0A03B38-E8A3-0892-DBB0-31A255CFAFAB}"/>
          </ac:spMkLst>
        </pc:spChg>
        <pc:spChg chg="add del mod">
          <ac:chgData name="Palit, Tapti" userId="dec6fbcd-7598-406a-8cbf-504d4a3bac15" providerId="ADAL" clId="{ECD42228-5B96-4A72-B268-C46DF994E6B7}" dt="2024-01-31T03:13:12.419" v="96090" actId="478"/>
          <ac:spMkLst>
            <pc:docMk/>
            <pc:sldMk cId="1806841782" sldId="1183"/>
            <ac:spMk id="4123" creationId="{23B23D51-548D-442A-B1B3-736810443B88}"/>
          </ac:spMkLst>
        </pc:spChg>
        <pc:spChg chg="add mod">
          <ac:chgData name="Palit, Tapti" userId="dec6fbcd-7598-406a-8cbf-504d4a3bac15" providerId="ADAL" clId="{ECD42228-5B96-4A72-B268-C46DF994E6B7}" dt="2024-02-09T03:03:08.569" v="102899" actId="14100"/>
          <ac:spMkLst>
            <pc:docMk/>
            <pc:sldMk cId="1806841782" sldId="1183"/>
            <ac:spMk id="4124" creationId="{3EE9B995-8545-8DDB-59B9-412EBCF00673}"/>
          </ac:spMkLst>
        </pc:spChg>
        <pc:spChg chg="add mod">
          <ac:chgData name="Palit, Tapti" userId="dec6fbcd-7598-406a-8cbf-504d4a3bac15" providerId="ADAL" clId="{ECD42228-5B96-4A72-B268-C46DF994E6B7}" dt="2024-02-09T03:03:08.569" v="102899" actId="14100"/>
          <ac:spMkLst>
            <pc:docMk/>
            <pc:sldMk cId="1806841782" sldId="1183"/>
            <ac:spMk id="4125" creationId="{E606D8C0-8A5D-9C1D-03E6-F955F430437B}"/>
          </ac:spMkLst>
        </pc:spChg>
        <pc:spChg chg="add mod">
          <ac:chgData name="Palit, Tapti" userId="dec6fbcd-7598-406a-8cbf-504d4a3bac15" providerId="ADAL" clId="{ECD42228-5B96-4A72-B268-C46DF994E6B7}" dt="2024-02-09T03:03:08.569" v="102899" actId="14100"/>
          <ac:spMkLst>
            <pc:docMk/>
            <pc:sldMk cId="1806841782" sldId="1183"/>
            <ac:spMk id="4145" creationId="{FC07F7A3-9B1A-D596-D594-5BC8151E0E31}"/>
          </ac:spMkLst>
        </pc:spChg>
        <pc:spChg chg="add mod">
          <ac:chgData name="Palit, Tapti" userId="dec6fbcd-7598-406a-8cbf-504d4a3bac15" providerId="ADAL" clId="{ECD42228-5B96-4A72-B268-C46DF994E6B7}" dt="2024-02-09T03:03:08.569" v="102899" actId="14100"/>
          <ac:spMkLst>
            <pc:docMk/>
            <pc:sldMk cId="1806841782" sldId="1183"/>
            <ac:spMk id="4146" creationId="{DE187969-2D6B-62DB-B7D0-92B3D87644D8}"/>
          </ac:spMkLst>
        </pc:spChg>
        <pc:spChg chg="add mod">
          <ac:chgData name="Palit, Tapti" userId="dec6fbcd-7598-406a-8cbf-504d4a3bac15" providerId="ADAL" clId="{ECD42228-5B96-4A72-B268-C46DF994E6B7}" dt="2024-01-31T03:19:38.159" v="96183"/>
          <ac:spMkLst>
            <pc:docMk/>
            <pc:sldMk cId="1806841782" sldId="1183"/>
            <ac:spMk id="4147" creationId="{CA0C7CD4-E273-0300-3580-4169B079DCD8}"/>
          </ac:spMkLst>
        </pc:spChg>
        <pc:spChg chg="add mod">
          <ac:chgData name="Palit, Tapti" userId="dec6fbcd-7598-406a-8cbf-504d4a3bac15" providerId="ADAL" clId="{ECD42228-5B96-4A72-B268-C46DF994E6B7}" dt="2024-01-31T03:19:38.159" v="96183"/>
          <ac:spMkLst>
            <pc:docMk/>
            <pc:sldMk cId="1806841782" sldId="1183"/>
            <ac:spMk id="4148" creationId="{47BFF214-3704-AE21-318B-FACE4F1BDD03}"/>
          </ac:spMkLst>
        </pc:spChg>
        <pc:spChg chg="add mod">
          <ac:chgData name="Palit, Tapti" userId="dec6fbcd-7598-406a-8cbf-504d4a3bac15" providerId="ADAL" clId="{ECD42228-5B96-4A72-B268-C46DF994E6B7}" dt="2024-01-31T03:19:38.159" v="96183"/>
          <ac:spMkLst>
            <pc:docMk/>
            <pc:sldMk cId="1806841782" sldId="1183"/>
            <ac:spMk id="4151" creationId="{C5EB59D8-4F01-ADE6-3874-C9FEB47118F3}"/>
          </ac:spMkLst>
        </pc:spChg>
        <pc:spChg chg="mod">
          <ac:chgData name="Palit, Tapti" userId="dec6fbcd-7598-406a-8cbf-504d4a3bac15" providerId="ADAL" clId="{ECD42228-5B96-4A72-B268-C46DF994E6B7}" dt="2024-01-31T03:19:38.159" v="96183"/>
          <ac:spMkLst>
            <pc:docMk/>
            <pc:sldMk cId="1806841782" sldId="1183"/>
            <ac:spMk id="4153" creationId="{3B51B557-72EF-0EB1-AA85-5F9AB2297ECA}"/>
          </ac:spMkLst>
        </pc:spChg>
        <pc:spChg chg="mod">
          <ac:chgData name="Palit, Tapti" userId="dec6fbcd-7598-406a-8cbf-504d4a3bac15" providerId="ADAL" clId="{ECD42228-5B96-4A72-B268-C46DF994E6B7}" dt="2024-01-31T03:19:45.984" v="96187" actId="6549"/>
          <ac:spMkLst>
            <pc:docMk/>
            <pc:sldMk cId="1806841782" sldId="1183"/>
            <ac:spMk id="4154" creationId="{812C7A28-9D5F-C409-092D-6C9B4EF8C39E}"/>
          </ac:spMkLst>
        </pc:spChg>
        <pc:spChg chg="mod">
          <ac:chgData name="Palit, Tapti" userId="dec6fbcd-7598-406a-8cbf-504d4a3bac15" providerId="ADAL" clId="{ECD42228-5B96-4A72-B268-C46DF994E6B7}" dt="2024-01-31T03:19:46.484" v="96188" actId="6549"/>
          <ac:spMkLst>
            <pc:docMk/>
            <pc:sldMk cId="1806841782" sldId="1183"/>
            <ac:spMk id="4155" creationId="{698212B7-6A37-6EC1-522C-A5EF7B1DB290}"/>
          </ac:spMkLst>
        </pc:spChg>
        <pc:spChg chg="mod">
          <ac:chgData name="Palit, Tapti" userId="dec6fbcd-7598-406a-8cbf-504d4a3bac15" providerId="ADAL" clId="{ECD42228-5B96-4A72-B268-C46DF994E6B7}" dt="2024-01-31T03:19:47.022" v="96189" actId="6549"/>
          <ac:spMkLst>
            <pc:docMk/>
            <pc:sldMk cId="1806841782" sldId="1183"/>
            <ac:spMk id="4157" creationId="{F2C623E7-24AB-AF2C-B61B-920AAAF441BF}"/>
          </ac:spMkLst>
        </pc:spChg>
        <pc:spChg chg="mod">
          <ac:chgData name="Palit, Tapti" userId="dec6fbcd-7598-406a-8cbf-504d4a3bac15" providerId="ADAL" clId="{ECD42228-5B96-4A72-B268-C46DF994E6B7}" dt="2024-01-31T03:19:38.159" v="96183"/>
          <ac:spMkLst>
            <pc:docMk/>
            <pc:sldMk cId="1806841782" sldId="1183"/>
            <ac:spMk id="4160" creationId="{FDB98FB9-2209-E4C9-5A59-A9D3EC781087}"/>
          </ac:spMkLst>
        </pc:spChg>
        <pc:spChg chg="mod">
          <ac:chgData name="Palit, Tapti" userId="dec6fbcd-7598-406a-8cbf-504d4a3bac15" providerId="ADAL" clId="{ECD42228-5B96-4A72-B268-C46DF994E6B7}" dt="2024-01-31T03:19:38.159" v="96183"/>
          <ac:spMkLst>
            <pc:docMk/>
            <pc:sldMk cId="1806841782" sldId="1183"/>
            <ac:spMk id="4162" creationId="{F308CC32-FE43-8993-14C1-374C8FB1D6BF}"/>
          </ac:spMkLst>
        </pc:spChg>
        <pc:spChg chg="mod">
          <ac:chgData name="Palit, Tapti" userId="dec6fbcd-7598-406a-8cbf-504d4a3bac15" providerId="ADAL" clId="{ECD42228-5B96-4A72-B268-C46DF994E6B7}" dt="2024-01-31T03:19:38.159" v="96183"/>
          <ac:spMkLst>
            <pc:docMk/>
            <pc:sldMk cId="1806841782" sldId="1183"/>
            <ac:spMk id="4163" creationId="{8D98070B-7CDE-A81F-DD9B-987B67A4DEDC}"/>
          </ac:spMkLst>
        </pc:spChg>
        <pc:spChg chg="mod">
          <ac:chgData name="Palit, Tapti" userId="dec6fbcd-7598-406a-8cbf-504d4a3bac15" providerId="ADAL" clId="{ECD42228-5B96-4A72-B268-C46DF994E6B7}" dt="2024-01-31T03:19:38.159" v="96183"/>
          <ac:spMkLst>
            <pc:docMk/>
            <pc:sldMk cId="1806841782" sldId="1183"/>
            <ac:spMk id="4164" creationId="{A8350178-0814-8F5D-7A6F-4B8B18BB9DD7}"/>
          </ac:spMkLst>
        </pc:spChg>
        <pc:spChg chg="add mod">
          <ac:chgData name="Palit, Tapti" userId="dec6fbcd-7598-406a-8cbf-504d4a3bac15" providerId="ADAL" clId="{ECD42228-5B96-4A72-B268-C46DF994E6B7}" dt="2024-02-08T20:48:40.342" v="100717" actId="14100"/>
          <ac:spMkLst>
            <pc:docMk/>
            <pc:sldMk cId="1806841782" sldId="1183"/>
            <ac:spMk id="4166" creationId="{5A412095-8CC2-319C-2DA7-1578C1AF6292}"/>
          </ac:spMkLst>
        </pc:spChg>
        <pc:spChg chg="mod">
          <ac:chgData name="Palit, Tapti" userId="dec6fbcd-7598-406a-8cbf-504d4a3bac15" providerId="ADAL" clId="{ECD42228-5B96-4A72-B268-C46DF994E6B7}" dt="2024-02-08T20:48:40.342" v="100717" actId="14100"/>
          <ac:spMkLst>
            <pc:docMk/>
            <pc:sldMk cId="1806841782" sldId="1183"/>
            <ac:spMk id="4170" creationId="{C9886057-8588-86E0-7AE3-E440D3246225}"/>
          </ac:spMkLst>
        </pc:spChg>
        <pc:spChg chg="mod">
          <ac:chgData name="Palit, Tapti" userId="dec6fbcd-7598-406a-8cbf-504d4a3bac15" providerId="ADAL" clId="{ECD42228-5B96-4A72-B268-C46DF994E6B7}" dt="2024-02-08T20:48:40.342" v="100717" actId="14100"/>
          <ac:spMkLst>
            <pc:docMk/>
            <pc:sldMk cId="1806841782" sldId="1183"/>
            <ac:spMk id="4171" creationId="{BED3A421-D0C0-8B11-DD92-F5200AB99BA5}"/>
          </ac:spMkLst>
        </pc:spChg>
        <pc:spChg chg="mod">
          <ac:chgData name="Palit, Tapti" userId="dec6fbcd-7598-406a-8cbf-504d4a3bac15" providerId="ADAL" clId="{ECD42228-5B96-4A72-B268-C46DF994E6B7}" dt="2024-02-08T20:48:40.342" v="100717" actId="14100"/>
          <ac:spMkLst>
            <pc:docMk/>
            <pc:sldMk cId="1806841782" sldId="1183"/>
            <ac:spMk id="4172" creationId="{5304FC47-0EEA-0044-D9ED-9A1431A6681D}"/>
          </ac:spMkLst>
        </pc:spChg>
        <pc:spChg chg="mod">
          <ac:chgData name="Palit, Tapti" userId="dec6fbcd-7598-406a-8cbf-504d4a3bac15" providerId="ADAL" clId="{ECD42228-5B96-4A72-B268-C46DF994E6B7}" dt="2024-02-08T20:48:40.342" v="100717" actId="14100"/>
          <ac:spMkLst>
            <pc:docMk/>
            <pc:sldMk cId="1806841782" sldId="1183"/>
            <ac:spMk id="4176" creationId="{EC9537C0-723A-AA27-2B3E-CFB4E3A13057}"/>
          </ac:spMkLst>
        </pc:spChg>
        <pc:spChg chg="mod">
          <ac:chgData name="Palit, Tapti" userId="dec6fbcd-7598-406a-8cbf-504d4a3bac15" providerId="ADAL" clId="{ECD42228-5B96-4A72-B268-C46DF994E6B7}" dt="2024-02-08T20:48:40.342" v="100717" actId="14100"/>
          <ac:spMkLst>
            <pc:docMk/>
            <pc:sldMk cId="1806841782" sldId="1183"/>
            <ac:spMk id="4178" creationId="{8D91F512-2C05-A3A5-2127-9CD227D6A2B4}"/>
          </ac:spMkLst>
        </pc:spChg>
        <pc:spChg chg="mod">
          <ac:chgData name="Palit, Tapti" userId="dec6fbcd-7598-406a-8cbf-504d4a3bac15" providerId="ADAL" clId="{ECD42228-5B96-4A72-B268-C46DF994E6B7}" dt="2024-02-08T20:48:40.342" v="100717" actId="14100"/>
          <ac:spMkLst>
            <pc:docMk/>
            <pc:sldMk cId="1806841782" sldId="1183"/>
            <ac:spMk id="4179" creationId="{AAC24658-CEBA-4C23-1506-48B299846FB0}"/>
          </ac:spMkLst>
        </pc:spChg>
        <pc:spChg chg="mod">
          <ac:chgData name="Palit, Tapti" userId="dec6fbcd-7598-406a-8cbf-504d4a3bac15" providerId="ADAL" clId="{ECD42228-5B96-4A72-B268-C46DF994E6B7}" dt="2024-02-08T20:48:40.342" v="100717" actId="14100"/>
          <ac:spMkLst>
            <pc:docMk/>
            <pc:sldMk cId="1806841782" sldId="1183"/>
            <ac:spMk id="4180" creationId="{E928792D-9766-4878-0ECC-1DB61CD55632}"/>
          </ac:spMkLst>
        </pc:spChg>
        <pc:spChg chg="add mod">
          <ac:chgData name="Palit, Tapti" userId="dec6fbcd-7598-406a-8cbf-504d4a3bac15" providerId="ADAL" clId="{ECD42228-5B96-4A72-B268-C46DF994E6B7}" dt="2024-02-08T20:48:40.342" v="100717" actId="14100"/>
          <ac:spMkLst>
            <pc:docMk/>
            <pc:sldMk cId="1806841782" sldId="1183"/>
            <ac:spMk id="4194" creationId="{684D21D4-1CF5-76D6-7852-F64F39DE1CE2}"/>
          </ac:spMkLst>
        </pc:spChg>
        <pc:spChg chg="add mod">
          <ac:chgData name="Palit, Tapti" userId="dec6fbcd-7598-406a-8cbf-504d4a3bac15" providerId="ADAL" clId="{ECD42228-5B96-4A72-B268-C46DF994E6B7}" dt="2024-03-10T16:33:46.406" v="116274" actId="122"/>
          <ac:spMkLst>
            <pc:docMk/>
            <pc:sldMk cId="1806841782" sldId="1183"/>
            <ac:spMk id="4196" creationId="{ADF986C3-4B00-350D-4A71-0241B6FFC623}"/>
          </ac:spMkLst>
        </pc:spChg>
        <pc:spChg chg="add del mod">
          <ac:chgData name="Palit, Tapti" userId="dec6fbcd-7598-406a-8cbf-504d4a3bac15" providerId="ADAL" clId="{ECD42228-5B96-4A72-B268-C46DF994E6B7}" dt="2024-01-31T03:36:44.135" v="96543" actId="21"/>
          <ac:spMkLst>
            <pc:docMk/>
            <pc:sldMk cId="1806841782" sldId="1183"/>
            <ac:spMk id="4197" creationId="{D2A30EC9-C436-5282-CBA0-4098DBB16423}"/>
          </ac:spMkLst>
        </pc:spChg>
        <pc:spChg chg="add del mod">
          <ac:chgData name="Palit, Tapti" userId="dec6fbcd-7598-406a-8cbf-504d4a3bac15" providerId="ADAL" clId="{ECD42228-5B96-4A72-B268-C46DF994E6B7}" dt="2024-01-31T03:36:44.135" v="96543" actId="21"/>
          <ac:spMkLst>
            <pc:docMk/>
            <pc:sldMk cId="1806841782" sldId="1183"/>
            <ac:spMk id="4200" creationId="{2C83F4A5-31B8-B5F6-811B-FA3BA5FCCAC3}"/>
          </ac:spMkLst>
        </pc:spChg>
        <pc:spChg chg="add mod">
          <ac:chgData name="Palit, Tapti" userId="dec6fbcd-7598-406a-8cbf-504d4a3bac15" providerId="ADAL" clId="{ECD42228-5B96-4A72-B268-C46DF994E6B7}" dt="2024-01-31T03:44:35.556" v="96715" actId="1076"/>
          <ac:spMkLst>
            <pc:docMk/>
            <pc:sldMk cId="1806841782" sldId="1183"/>
            <ac:spMk id="4204" creationId="{981F8091-BD6B-A8B1-1123-96956C9721D3}"/>
          </ac:spMkLst>
        </pc:spChg>
        <pc:spChg chg="add mod">
          <ac:chgData name="Palit, Tapti" userId="dec6fbcd-7598-406a-8cbf-504d4a3bac15" providerId="ADAL" clId="{ECD42228-5B96-4A72-B268-C46DF994E6B7}" dt="2024-01-31T03:44:35.556" v="96715" actId="1076"/>
          <ac:spMkLst>
            <pc:docMk/>
            <pc:sldMk cId="1806841782" sldId="1183"/>
            <ac:spMk id="4205" creationId="{C3C1BD00-2E6D-8AF9-BA33-2C9A5FC55E5E}"/>
          </ac:spMkLst>
        </pc:spChg>
        <pc:spChg chg="add mod">
          <ac:chgData name="Palit, Tapti" userId="dec6fbcd-7598-406a-8cbf-504d4a3bac15" providerId="ADAL" clId="{ECD42228-5B96-4A72-B268-C46DF994E6B7}" dt="2024-02-09T04:11:09.793" v="104310" actId="692"/>
          <ac:spMkLst>
            <pc:docMk/>
            <pc:sldMk cId="1806841782" sldId="1183"/>
            <ac:spMk id="4206" creationId="{8E6E9F8B-A8E7-1BDB-8402-B51E78C446D5}"/>
          </ac:spMkLst>
        </pc:spChg>
        <pc:spChg chg="add mod">
          <ac:chgData name="Palit, Tapti" userId="dec6fbcd-7598-406a-8cbf-504d4a3bac15" providerId="ADAL" clId="{ECD42228-5B96-4A72-B268-C46DF994E6B7}" dt="2024-02-09T04:11:37.750" v="104316" actId="692"/>
          <ac:spMkLst>
            <pc:docMk/>
            <pc:sldMk cId="1806841782" sldId="1183"/>
            <ac:spMk id="4207" creationId="{298B8BAA-779F-D58A-09CC-11E66C2AAD9F}"/>
          </ac:spMkLst>
        </pc:spChg>
        <pc:spChg chg="add mod">
          <ac:chgData name="Palit, Tapti" userId="dec6fbcd-7598-406a-8cbf-504d4a3bac15" providerId="ADAL" clId="{ECD42228-5B96-4A72-B268-C46DF994E6B7}" dt="2024-02-09T04:11:45.018" v="104317" actId="14100"/>
          <ac:spMkLst>
            <pc:docMk/>
            <pc:sldMk cId="1806841782" sldId="1183"/>
            <ac:spMk id="4208" creationId="{9B5B5FE9-33C7-ECCE-366D-57B4B372760D}"/>
          </ac:spMkLst>
        </pc:spChg>
        <pc:spChg chg="add del mod">
          <ac:chgData name="Palit, Tapti" userId="dec6fbcd-7598-406a-8cbf-504d4a3bac15" providerId="ADAL" clId="{ECD42228-5B96-4A72-B268-C46DF994E6B7}" dt="2024-01-31T03:37:02.807" v="96549" actId="478"/>
          <ac:spMkLst>
            <pc:docMk/>
            <pc:sldMk cId="1806841782" sldId="1183"/>
            <ac:spMk id="4209" creationId="{E71E3016-735E-90FA-0B28-87BBA3589350}"/>
          </ac:spMkLst>
        </pc:spChg>
        <pc:spChg chg="add mod">
          <ac:chgData name="Palit, Tapti" userId="dec6fbcd-7598-406a-8cbf-504d4a3bac15" providerId="ADAL" clId="{ECD42228-5B96-4A72-B268-C46DF994E6B7}" dt="2024-02-09T04:11:33.859" v="104315" actId="692"/>
          <ac:spMkLst>
            <pc:docMk/>
            <pc:sldMk cId="1806841782" sldId="1183"/>
            <ac:spMk id="4210" creationId="{33BC18D8-44D1-7C5F-0069-49A41D8815BA}"/>
          </ac:spMkLst>
        </pc:spChg>
        <pc:spChg chg="add mod">
          <ac:chgData name="Palit, Tapti" userId="dec6fbcd-7598-406a-8cbf-504d4a3bac15" providerId="ADAL" clId="{ECD42228-5B96-4A72-B268-C46DF994E6B7}" dt="2024-01-31T03:44:35.556" v="96715" actId="1076"/>
          <ac:spMkLst>
            <pc:docMk/>
            <pc:sldMk cId="1806841782" sldId="1183"/>
            <ac:spMk id="4211" creationId="{D2A30EC9-C436-5282-CBA0-4098DBB16423}"/>
          </ac:spMkLst>
        </pc:spChg>
        <pc:spChg chg="add mod">
          <ac:chgData name="Palit, Tapti" userId="dec6fbcd-7598-406a-8cbf-504d4a3bac15" providerId="ADAL" clId="{ECD42228-5B96-4A72-B268-C46DF994E6B7}" dt="2024-01-31T03:44:35.556" v="96715" actId="1076"/>
          <ac:spMkLst>
            <pc:docMk/>
            <pc:sldMk cId="1806841782" sldId="1183"/>
            <ac:spMk id="4213" creationId="{2C83F4A5-31B8-B5F6-811B-FA3BA5FCCAC3}"/>
          </ac:spMkLst>
        </pc:spChg>
        <pc:spChg chg="add mod">
          <ac:chgData name="Palit, Tapti" userId="dec6fbcd-7598-406a-8cbf-504d4a3bac15" providerId="ADAL" clId="{ECD42228-5B96-4A72-B268-C46DF994E6B7}" dt="2024-02-09T04:11:29.217" v="104314" actId="692"/>
          <ac:spMkLst>
            <pc:docMk/>
            <pc:sldMk cId="1806841782" sldId="1183"/>
            <ac:spMk id="4214" creationId="{8479B822-A9DF-2CC9-8013-1C469AD1BE8A}"/>
          </ac:spMkLst>
        </pc:spChg>
        <pc:spChg chg="add mod">
          <ac:chgData name="Palit, Tapti" userId="dec6fbcd-7598-406a-8cbf-504d4a3bac15" providerId="ADAL" clId="{ECD42228-5B96-4A72-B268-C46DF994E6B7}" dt="2024-01-31T03:44:35.556" v="96715" actId="1076"/>
          <ac:spMkLst>
            <pc:docMk/>
            <pc:sldMk cId="1806841782" sldId="1183"/>
            <ac:spMk id="4216" creationId="{E7725C28-7DD9-6CCF-D34C-D0EE612A13CE}"/>
          </ac:spMkLst>
        </pc:spChg>
        <pc:spChg chg="add mod">
          <ac:chgData name="Palit, Tapti" userId="dec6fbcd-7598-406a-8cbf-504d4a3bac15" providerId="ADAL" clId="{ECD42228-5B96-4A72-B268-C46DF994E6B7}" dt="2024-01-31T03:44:35.556" v="96715" actId="1076"/>
          <ac:spMkLst>
            <pc:docMk/>
            <pc:sldMk cId="1806841782" sldId="1183"/>
            <ac:spMk id="4217" creationId="{11B299D4-DB29-39F4-2038-143EDD8E6408}"/>
          </ac:spMkLst>
        </pc:spChg>
        <pc:spChg chg="add mod">
          <ac:chgData name="Palit, Tapti" userId="dec6fbcd-7598-406a-8cbf-504d4a3bac15" providerId="ADAL" clId="{ECD42228-5B96-4A72-B268-C46DF994E6B7}" dt="2024-02-09T04:11:26.114" v="104313" actId="692"/>
          <ac:spMkLst>
            <pc:docMk/>
            <pc:sldMk cId="1806841782" sldId="1183"/>
            <ac:spMk id="4218" creationId="{490C2483-DE5C-4BE3-EE21-9B8A915ED9CA}"/>
          </ac:spMkLst>
        </pc:spChg>
        <pc:spChg chg="add mod">
          <ac:chgData name="Palit, Tapti" userId="dec6fbcd-7598-406a-8cbf-504d4a3bac15" providerId="ADAL" clId="{ECD42228-5B96-4A72-B268-C46DF994E6B7}" dt="2024-02-13T15:24:51.464" v="116074" actId="14100"/>
          <ac:spMkLst>
            <pc:docMk/>
            <pc:sldMk cId="1806841782" sldId="1183"/>
            <ac:spMk id="4219" creationId="{E7A8B1C1-4684-589E-34C9-1A7B46EDF34C}"/>
          </ac:spMkLst>
        </pc:spChg>
        <pc:spChg chg="add mod">
          <ac:chgData name="Palit, Tapti" userId="dec6fbcd-7598-406a-8cbf-504d4a3bac15" providerId="ADAL" clId="{ECD42228-5B96-4A72-B268-C46DF994E6B7}" dt="2024-01-31T03:44:35.556" v="96715" actId="1076"/>
          <ac:spMkLst>
            <pc:docMk/>
            <pc:sldMk cId="1806841782" sldId="1183"/>
            <ac:spMk id="4220" creationId="{9EB3B624-79E1-F330-CE22-5DE07030F415}"/>
          </ac:spMkLst>
        </pc:spChg>
        <pc:grpChg chg="add del mod">
          <ac:chgData name="Palit, Tapti" userId="dec6fbcd-7598-406a-8cbf-504d4a3bac15" providerId="ADAL" clId="{ECD42228-5B96-4A72-B268-C46DF994E6B7}" dt="2024-01-31T02:46:36.707" v="95636" actId="478"/>
          <ac:grpSpMkLst>
            <pc:docMk/>
            <pc:sldMk cId="1806841782" sldId="1183"/>
            <ac:grpSpMk id="5" creationId="{344D5E53-185B-AC6C-51BE-BCF206C620E3}"/>
          </ac:grpSpMkLst>
        </pc:grpChg>
        <pc:grpChg chg="add del mod">
          <ac:chgData name="Palit, Tapti" userId="dec6fbcd-7598-406a-8cbf-504d4a3bac15" providerId="ADAL" clId="{ECD42228-5B96-4A72-B268-C46DF994E6B7}" dt="2024-01-31T02:59:48.616" v="95897" actId="478"/>
          <ac:grpSpMkLst>
            <pc:docMk/>
            <pc:sldMk cId="1806841782" sldId="1183"/>
            <ac:grpSpMk id="26" creationId="{08610916-B4A7-D404-4CFC-432DF724C184}"/>
          </ac:grpSpMkLst>
        </pc:grpChg>
        <pc:grpChg chg="mod">
          <ac:chgData name="Palit, Tapti" userId="dec6fbcd-7598-406a-8cbf-504d4a3bac15" providerId="ADAL" clId="{ECD42228-5B96-4A72-B268-C46DF994E6B7}" dt="2024-01-31T02:46:44.688" v="95637"/>
          <ac:grpSpMkLst>
            <pc:docMk/>
            <pc:sldMk cId="1806841782" sldId="1183"/>
            <ac:grpSpMk id="27" creationId="{8CDC579A-707D-1022-3CF1-A38E77D1C71E}"/>
          </ac:grpSpMkLst>
        </pc:grpChg>
        <pc:grpChg chg="mod">
          <ac:chgData name="Palit, Tapti" userId="dec6fbcd-7598-406a-8cbf-504d4a3bac15" providerId="ADAL" clId="{ECD42228-5B96-4A72-B268-C46DF994E6B7}" dt="2024-01-31T02:46:44.688" v="95637"/>
          <ac:grpSpMkLst>
            <pc:docMk/>
            <pc:sldMk cId="1806841782" sldId="1183"/>
            <ac:grpSpMk id="30" creationId="{24E5B1A5-7425-9B70-768C-26707D88BEA0}"/>
          </ac:grpSpMkLst>
        </pc:grpChg>
        <pc:grpChg chg="mod">
          <ac:chgData name="Palit, Tapti" userId="dec6fbcd-7598-406a-8cbf-504d4a3bac15" providerId="ADAL" clId="{ECD42228-5B96-4A72-B268-C46DF994E6B7}" dt="2024-01-31T02:46:44.688" v="95637"/>
          <ac:grpSpMkLst>
            <pc:docMk/>
            <pc:sldMk cId="1806841782" sldId="1183"/>
            <ac:grpSpMk id="33" creationId="{E70A8AAF-2289-FC0F-F039-3BB4599DB82E}"/>
          </ac:grpSpMkLst>
        </pc:grpChg>
        <pc:grpChg chg="add mod">
          <ac:chgData name="Palit, Tapti" userId="dec6fbcd-7598-406a-8cbf-504d4a3bac15" providerId="ADAL" clId="{ECD42228-5B96-4A72-B268-C46DF994E6B7}" dt="2024-01-31T03:45:51.259" v="96732" actId="1076"/>
          <ac:grpSpMkLst>
            <pc:docMk/>
            <pc:sldMk cId="1806841782" sldId="1183"/>
            <ac:grpSpMk id="215" creationId="{E91DB2D8-40D2-7757-7D79-2ACD04D1EC5B}"/>
          </ac:grpSpMkLst>
        </pc:grpChg>
        <pc:grpChg chg="add mod">
          <ac:chgData name="Palit, Tapti" userId="dec6fbcd-7598-406a-8cbf-504d4a3bac15" providerId="ADAL" clId="{ECD42228-5B96-4A72-B268-C46DF994E6B7}" dt="2024-02-09T03:03:08.569" v="102899" actId="14100"/>
          <ac:grpSpMkLst>
            <pc:docMk/>
            <pc:sldMk cId="1806841782" sldId="1183"/>
            <ac:grpSpMk id="4144" creationId="{084EB515-0C61-4369-B309-72458219290A}"/>
          </ac:grpSpMkLst>
        </pc:grpChg>
        <pc:grpChg chg="add mod">
          <ac:chgData name="Palit, Tapti" userId="dec6fbcd-7598-406a-8cbf-504d4a3bac15" providerId="ADAL" clId="{ECD42228-5B96-4A72-B268-C46DF994E6B7}" dt="2024-01-31T03:19:38.159" v="96183"/>
          <ac:grpSpMkLst>
            <pc:docMk/>
            <pc:sldMk cId="1806841782" sldId="1183"/>
            <ac:grpSpMk id="4152" creationId="{F6A96875-011D-6DB6-15AB-DF65EA287B3E}"/>
          </ac:grpSpMkLst>
        </pc:grpChg>
        <pc:grpChg chg="add mod">
          <ac:chgData name="Palit, Tapti" userId="dec6fbcd-7598-406a-8cbf-504d4a3bac15" providerId="ADAL" clId="{ECD42228-5B96-4A72-B268-C46DF994E6B7}" dt="2024-01-31T03:19:38.159" v="96183"/>
          <ac:grpSpMkLst>
            <pc:docMk/>
            <pc:sldMk cId="1806841782" sldId="1183"/>
            <ac:grpSpMk id="4158" creationId="{498C8175-9AE2-DD75-C53D-4A8FB12BCE31}"/>
          </ac:grpSpMkLst>
        </pc:grpChg>
        <pc:grpChg chg="mod">
          <ac:chgData name="Palit, Tapti" userId="dec6fbcd-7598-406a-8cbf-504d4a3bac15" providerId="ADAL" clId="{ECD42228-5B96-4A72-B268-C46DF994E6B7}" dt="2024-01-31T03:19:38.159" v="96183"/>
          <ac:grpSpMkLst>
            <pc:docMk/>
            <pc:sldMk cId="1806841782" sldId="1183"/>
            <ac:grpSpMk id="4159" creationId="{EBF3449C-34AE-9FF4-B14A-826A9480D354}"/>
          </ac:grpSpMkLst>
        </pc:grpChg>
        <pc:grpChg chg="add mod">
          <ac:chgData name="Palit, Tapti" userId="dec6fbcd-7598-406a-8cbf-504d4a3bac15" providerId="ADAL" clId="{ECD42228-5B96-4A72-B268-C46DF994E6B7}" dt="2024-02-08T20:48:40.342" v="100717" actId="14100"/>
          <ac:grpSpMkLst>
            <pc:docMk/>
            <pc:sldMk cId="1806841782" sldId="1183"/>
            <ac:grpSpMk id="4169" creationId="{3FBCE1FD-F3F3-EB0B-850A-CFBDB82419DA}"/>
          </ac:grpSpMkLst>
        </pc:grpChg>
        <pc:grpChg chg="add mod">
          <ac:chgData name="Palit, Tapti" userId="dec6fbcd-7598-406a-8cbf-504d4a3bac15" providerId="ADAL" clId="{ECD42228-5B96-4A72-B268-C46DF994E6B7}" dt="2024-02-08T20:48:40.342" v="100717" actId="14100"/>
          <ac:grpSpMkLst>
            <pc:docMk/>
            <pc:sldMk cId="1806841782" sldId="1183"/>
            <ac:grpSpMk id="4174" creationId="{C039DC35-178B-3F02-3AEC-BAC523F849F3}"/>
          </ac:grpSpMkLst>
        </pc:grpChg>
        <pc:grpChg chg="mod">
          <ac:chgData name="Palit, Tapti" userId="dec6fbcd-7598-406a-8cbf-504d4a3bac15" providerId="ADAL" clId="{ECD42228-5B96-4A72-B268-C46DF994E6B7}" dt="2024-02-08T20:48:40.342" v="100717" actId="14100"/>
          <ac:grpSpMkLst>
            <pc:docMk/>
            <pc:sldMk cId="1806841782" sldId="1183"/>
            <ac:grpSpMk id="4175" creationId="{3C838660-1E6E-207D-A5CE-7136AD3E0AED}"/>
          </ac:grpSpMkLst>
        </pc:grpChg>
        <pc:grpChg chg="add mod">
          <ac:chgData name="Palit, Tapti" userId="dec6fbcd-7598-406a-8cbf-504d4a3bac15" providerId="ADAL" clId="{ECD42228-5B96-4A72-B268-C46DF994E6B7}" dt="2024-02-08T20:48:40.342" v="100717" actId="14100"/>
          <ac:grpSpMkLst>
            <pc:docMk/>
            <pc:sldMk cId="1806841782" sldId="1183"/>
            <ac:grpSpMk id="4189" creationId="{89D3AF85-9493-6510-58B0-67ABC55656D3}"/>
          </ac:grpSpMkLst>
        </pc:grpChg>
        <pc:grpChg chg="add mod">
          <ac:chgData name="Palit, Tapti" userId="dec6fbcd-7598-406a-8cbf-504d4a3bac15" providerId="ADAL" clId="{ECD42228-5B96-4A72-B268-C46DF994E6B7}" dt="2024-02-08T20:48:40.342" v="100717" actId="14100"/>
          <ac:grpSpMkLst>
            <pc:docMk/>
            <pc:sldMk cId="1806841782" sldId="1183"/>
            <ac:grpSpMk id="4193" creationId="{BEF9D665-993E-0B7C-6310-70E8F70F342D}"/>
          </ac:grpSpMkLst>
        </pc:grpChg>
        <pc:grpChg chg="add mod">
          <ac:chgData name="Palit, Tapti" userId="dec6fbcd-7598-406a-8cbf-504d4a3bac15" providerId="ADAL" clId="{ECD42228-5B96-4A72-B268-C46DF994E6B7}" dt="2024-02-08T20:48:40.342" v="100717" actId="14100"/>
          <ac:grpSpMkLst>
            <pc:docMk/>
            <pc:sldMk cId="1806841782" sldId="1183"/>
            <ac:grpSpMk id="4195" creationId="{7CDEED5A-0DCB-5164-FBF2-822157DACB5A}"/>
          </ac:grpSpMkLst>
        </pc:grpChg>
        <pc:grpChg chg="add mod">
          <ac:chgData name="Palit, Tapti" userId="dec6fbcd-7598-406a-8cbf-504d4a3bac15" providerId="ADAL" clId="{ECD42228-5B96-4A72-B268-C46DF994E6B7}" dt="2024-02-08T20:48:40.342" v="100717" actId="14100"/>
          <ac:grpSpMkLst>
            <pc:docMk/>
            <pc:sldMk cId="1806841782" sldId="1183"/>
            <ac:grpSpMk id="5141" creationId="{33566291-17C9-03A3-9493-968869FAA976}"/>
          </ac:grpSpMkLst>
        </pc:grpChg>
        <pc:grpChg chg="add mod">
          <ac:chgData name="Palit, Tapti" userId="dec6fbcd-7598-406a-8cbf-504d4a3bac15" providerId="ADAL" clId="{ECD42228-5B96-4A72-B268-C46DF994E6B7}" dt="2024-02-09T03:03:08.569" v="102899" actId="14100"/>
          <ac:grpSpMkLst>
            <pc:docMk/>
            <pc:sldMk cId="1806841782" sldId="1183"/>
            <ac:grpSpMk id="5142" creationId="{FE401C20-86E8-5F98-5406-6A5E01804E9D}"/>
          </ac:grpSpMkLst>
        </pc:grpChg>
        <pc:picChg chg="add mod">
          <ac:chgData name="Palit, Tapti" userId="dec6fbcd-7598-406a-8cbf-504d4a3bac15" providerId="ADAL" clId="{ECD42228-5B96-4A72-B268-C46DF994E6B7}" dt="2024-01-31T03:30:29.814" v="96432" actId="1038"/>
          <ac:picMkLst>
            <pc:docMk/>
            <pc:sldMk cId="1806841782" sldId="1183"/>
            <ac:picMk id="4098" creationId="{5A1934BC-6E28-0DA8-E5A6-6B9DA7B384D3}"/>
          </ac:picMkLst>
        </pc:picChg>
        <pc:picChg chg="add mod">
          <ac:chgData name="Palit, Tapti" userId="dec6fbcd-7598-406a-8cbf-504d4a3bac15" providerId="ADAL" clId="{ECD42228-5B96-4A72-B268-C46DF994E6B7}" dt="2024-01-31T03:44:12.754" v="96712" actId="1076"/>
          <ac:picMkLst>
            <pc:docMk/>
            <pc:sldMk cId="1806841782" sldId="1183"/>
            <ac:picMk id="4100" creationId="{DE8C143C-D61C-7B59-A99A-48F2C3C81544}"/>
          </ac:picMkLst>
        </pc:picChg>
        <pc:picChg chg="add mod">
          <ac:chgData name="Palit, Tapti" userId="dec6fbcd-7598-406a-8cbf-504d4a3bac15" providerId="ADAL" clId="{ECD42228-5B96-4A72-B268-C46DF994E6B7}" dt="2024-02-09T03:03:08.569" v="102899" actId="14100"/>
          <ac:picMkLst>
            <pc:docMk/>
            <pc:sldMk cId="1806841782" sldId="1183"/>
            <ac:picMk id="4102" creationId="{0BB0A97C-BD4C-3BCF-D75E-79997921153F}"/>
          </ac:picMkLst>
        </pc:picChg>
        <pc:picChg chg="add del mod">
          <ac:chgData name="Palit, Tapti" userId="dec6fbcd-7598-406a-8cbf-504d4a3bac15" providerId="ADAL" clId="{ECD42228-5B96-4A72-B268-C46DF994E6B7}" dt="2024-01-31T03:36:44.135" v="96543" actId="21"/>
          <ac:picMkLst>
            <pc:docMk/>
            <pc:sldMk cId="1806841782" sldId="1183"/>
            <ac:picMk id="4199" creationId="{25EA7522-225E-47B7-CCDE-5881ED5E9B9A}"/>
          </ac:picMkLst>
        </pc:picChg>
        <pc:picChg chg="add del mod">
          <ac:chgData name="Palit, Tapti" userId="dec6fbcd-7598-406a-8cbf-504d4a3bac15" providerId="ADAL" clId="{ECD42228-5B96-4A72-B268-C46DF994E6B7}" dt="2024-01-31T03:31:40.925" v="96465" actId="478"/>
          <ac:picMkLst>
            <pc:docMk/>
            <pc:sldMk cId="1806841782" sldId="1183"/>
            <ac:picMk id="4201" creationId="{12933029-26B5-34FF-C11D-91DF20BC1F49}"/>
          </ac:picMkLst>
        </pc:picChg>
        <pc:picChg chg="add mod">
          <ac:chgData name="Palit, Tapti" userId="dec6fbcd-7598-406a-8cbf-504d4a3bac15" providerId="ADAL" clId="{ECD42228-5B96-4A72-B268-C46DF994E6B7}" dt="2024-01-31T03:44:35.556" v="96715" actId="1076"/>
          <ac:picMkLst>
            <pc:docMk/>
            <pc:sldMk cId="1806841782" sldId="1183"/>
            <ac:picMk id="4202" creationId="{1FD005C8-E3C1-305B-B814-CBF22BEE1006}"/>
          </ac:picMkLst>
        </pc:picChg>
        <pc:picChg chg="add mod">
          <ac:chgData name="Palit, Tapti" userId="dec6fbcd-7598-406a-8cbf-504d4a3bac15" providerId="ADAL" clId="{ECD42228-5B96-4A72-B268-C46DF994E6B7}" dt="2024-01-31T03:44:35.556" v="96715" actId="1076"/>
          <ac:picMkLst>
            <pc:docMk/>
            <pc:sldMk cId="1806841782" sldId="1183"/>
            <ac:picMk id="4203" creationId="{A74444C1-6D37-EA16-3C34-A5BF4584E5EA}"/>
          </ac:picMkLst>
        </pc:picChg>
        <pc:picChg chg="add mod">
          <ac:chgData name="Palit, Tapti" userId="dec6fbcd-7598-406a-8cbf-504d4a3bac15" providerId="ADAL" clId="{ECD42228-5B96-4A72-B268-C46DF994E6B7}" dt="2024-01-31T03:44:35.556" v="96715" actId="1076"/>
          <ac:picMkLst>
            <pc:docMk/>
            <pc:sldMk cId="1806841782" sldId="1183"/>
            <ac:picMk id="4212" creationId="{25EA7522-225E-47B7-CCDE-5881ED5E9B9A}"/>
          </ac:picMkLst>
        </pc:picChg>
        <pc:picChg chg="add mod">
          <ac:chgData name="Palit, Tapti" userId="dec6fbcd-7598-406a-8cbf-504d4a3bac15" providerId="ADAL" clId="{ECD42228-5B96-4A72-B268-C46DF994E6B7}" dt="2024-01-31T03:44:35.556" v="96715" actId="1076"/>
          <ac:picMkLst>
            <pc:docMk/>
            <pc:sldMk cId="1806841782" sldId="1183"/>
            <ac:picMk id="4215" creationId="{C9BD07D6-737A-88F9-2B15-BBFDEE76E2DA}"/>
          </ac:picMkLst>
        </pc:picChg>
        <pc:picChg chg="add mod">
          <ac:chgData name="Palit, Tapti" userId="dec6fbcd-7598-406a-8cbf-504d4a3bac15" providerId="ADAL" clId="{ECD42228-5B96-4A72-B268-C46DF994E6B7}" dt="2024-02-08T20:48:40.342" v="100717" actId="14100"/>
          <ac:picMkLst>
            <pc:docMk/>
            <pc:sldMk cId="1806841782" sldId="1183"/>
            <ac:picMk id="5122" creationId="{E033299F-905C-18E1-825A-C97CBA773E2F}"/>
          </ac:picMkLst>
        </pc:picChg>
        <pc:cxnChg chg="mod">
          <ac:chgData name="Palit, Tapti" userId="dec6fbcd-7598-406a-8cbf-504d4a3bac15" providerId="ADAL" clId="{ECD42228-5B96-4A72-B268-C46DF994E6B7}" dt="2024-01-31T02:46:36.707" v="95636" actId="478"/>
          <ac:cxnSpMkLst>
            <pc:docMk/>
            <pc:sldMk cId="1806841782" sldId="1183"/>
            <ac:cxnSpMk id="12" creationId="{F25897AD-5766-5588-FB9F-217E88274B2A}"/>
          </ac:cxnSpMkLst>
        </pc:cxnChg>
        <pc:cxnChg chg="mod">
          <ac:chgData name="Palit, Tapti" userId="dec6fbcd-7598-406a-8cbf-504d4a3bac15" providerId="ADAL" clId="{ECD42228-5B96-4A72-B268-C46DF994E6B7}" dt="2024-01-31T02:46:36.707" v="95636" actId="478"/>
          <ac:cxnSpMkLst>
            <pc:docMk/>
            <pc:sldMk cId="1806841782" sldId="1183"/>
            <ac:cxnSpMk id="13" creationId="{9D92D0E4-7DE2-5588-09D1-5CD32E33C3AB}"/>
          </ac:cxnSpMkLst>
        </pc:cxnChg>
        <pc:cxnChg chg="mod">
          <ac:chgData name="Palit, Tapti" userId="dec6fbcd-7598-406a-8cbf-504d4a3bac15" providerId="ADAL" clId="{ECD42228-5B96-4A72-B268-C46DF994E6B7}" dt="2024-01-31T02:46:36.707" v="95636" actId="478"/>
          <ac:cxnSpMkLst>
            <pc:docMk/>
            <pc:sldMk cId="1806841782" sldId="1183"/>
            <ac:cxnSpMk id="14" creationId="{1B31DD56-1E59-BFE5-42E6-2E4915BD0E7D}"/>
          </ac:cxnSpMkLst>
        </pc:cxnChg>
        <pc:cxnChg chg="mod">
          <ac:chgData name="Palit, Tapti" userId="dec6fbcd-7598-406a-8cbf-504d4a3bac15" providerId="ADAL" clId="{ECD42228-5B96-4A72-B268-C46DF994E6B7}" dt="2024-01-31T02:46:36.707" v="95636" actId="478"/>
          <ac:cxnSpMkLst>
            <pc:docMk/>
            <pc:sldMk cId="1806841782" sldId="1183"/>
            <ac:cxnSpMk id="15" creationId="{BF3A4D39-C26E-78FD-263E-A55D98B9F77F}"/>
          </ac:cxnSpMkLst>
        </pc:cxnChg>
        <pc:cxnChg chg="mod">
          <ac:chgData name="Palit, Tapti" userId="dec6fbcd-7598-406a-8cbf-504d4a3bac15" providerId="ADAL" clId="{ECD42228-5B96-4A72-B268-C46DF994E6B7}" dt="2024-01-31T02:46:36.707" v="95636" actId="478"/>
          <ac:cxnSpMkLst>
            <pc:docMk/>
            <pc:sldMk cId="1806841782" sldId="1183"/>
            <ac:cxnSpMk id="16" creationId="{6D6464B6-8586-7466-2897-2EFE54BB1427}"/>
          </ac:cxnSpMkLst>
        </pc:cxnChg>
        <pc:cxnChg chg="mod">
          <ac:chgData name="Palit, Tapti" userId="dec6fbcd-7598-406a-8cbf-504d4a3bac15" providerId="ADAL" clId="{ECD42228-5B96-4A72-B268-C46DF994E6B7}" dt="2024-01-31T02:46:36.707" v="95636" actId="478"/>
          <ac:cxnSpMkLst>
            <pc:docMk/>
            <pc:sldMk cId="1806841782" sldId="1183"/>
            <ac:cxnSpMk id="18" creationId="{9A3A4C8C-E99C-6123-FC8D-B9390892C188}"/>
          </ac:cxnSpMkLst>
        </pc:cxnChg>
        <pc:cxnChg chg="mod">
          <ac:chgData name="Palit, Tapti" userId="dec6fbcd-7598-406a-8cbf-504d4a3bac15" providerId="ADAL" clId="{ECD42228-5B96-4A72-B268-C46DF994E6B7}" dt="2024-01-31T02:46:36.707" v="95636" actId="478"/>
          <ac:cxnSpMkLst>
            <pc:docMk/>
            <pc:sldMk cId="1806841782" sldId="1183"/>
            <ac:cxnSpMk id="20" creationId="{64424CE7-8DF2-08B0-1656-1A8AD3F0AB8B}"/>
          </ac:cxnSpMkLst>
        </pc:cxnChg>
        <pc:cxnChg chg="mod">
          <ac:chgData name="Palit, Tapti" userId="dec6fbcd-7598-406a-8cbf-504d4a3bac15" providerId="ADAL" clId="{ECD42228-5B96-4A72-B268-C46DF994E6B7}" dt="2024-01-31T02:46:36.707" v="95636" actId="478"/>
          <ac:cxnSpMkLst>
            <pc:docMk/>
            <pc:sldMk cId="1806841782" sldId="1183"/>
            <ac:cxnSpMk id="22" creationId="{2AF4B52D-C13D-A867-6E1E-B76E19F05750}"/>
          </ac:cxnSpMkLst>
        </pc:cxnChg>
        <pc:cxnChg chg="mod">
          <ac:chgData name="Palit, Tapti" userId="dec6fbcd-7598-406a-8cbf-504d4a3bac15" providerId="ADAL" clId="{ECD42228-5B96-4A72-B268-C46DF994E6B7}" dt="2024-01-31T02:46:36.707" v="95636" actId="478"/>
          <ac:cxnSpMkLst>
            <pc:docMk/>
            <pc:sldMk cId="1806841782" sldId="1183"/>
            <ac:cxnSpMk id="24" creationId="{EF61ABE1-A8EF-73C7-5C61-CC11F3DED634}"/>
          </ac:cxnSpMkLst>
        </pc:cxnChg>
        <pc:cxnChg chg="mod">
          <ac:chgData name="Palit, Tapti" userId="dec6fbcd-7598-406a-8cbf-504d4a3bac15" providerId="ADAL" clId="{ECD42228-5B96-4A72-B268-C46DF994E6B7}" dt="2024-01-31T02:46:36.707" v="95636" actId="478"/>
          <ac:cxnSpMkLst>
            <pc:docMk/>
            <pc:sldMk cId="1806841782" sldId="1183"/>
            <ac:cxnSpMk id="25" creationId="{C28F6C99-8B4C-BC52-22AE-9DDA922BDC00}"/>
          </ac:cxnSpMkLst>
        </pc:cxnChg>
        <pc:cxnChg chg="mod">
          <ac:chgData name="Palit, Tapti" userId="dec6fbcd-7598-406a-8cbf-504d4a3bac15" providerId="ADAL" clId="{ECD42228-5B96-4A72-B268-C46DF994E6B7}" dt="2024-01-31T02:46:44.688" v="95637"/>
          <ac:cxnSpMkLst>
            <pc:docMk/>
            <pc:sldMk cId="1806841782" sldId="1183"/>
            <ac:cxnSpMk id="29" creationId="{E387AA58-91E8-0788-92E7-380CB473BBC4}"/>
          </ac:cxnSpMkLst>
        </pc:cxnChg>
        <pc:cxnChg chg="mod">
          <ac:chgData name="Palit, Tapti" userId="dec6fbcd-7598-406a-8cbf-504d4a3bac15" providerId="ADAL" clId="{ECD42228-5B96-4A72-B268-C46DF994E6B7}" dt="2024-01-31T02:46:44.688" v="95637"/>
          <ac:cxnSpMkLst>
            <pc:docMk/>
            <pc:sldMk cId="1806841782" sldId="1183"/>
            <ac:cxnSpMk id="32" creationId="{A4FA18B7-5D2A-6B62-BBC7-78DCA18FB30F}"/>
          </ac:cxnSpMkLst>
        </pc:cxnChg>
        <pc:cxnChg chg="mod">
          <ac:chgData name="Palit, Tapti" userId="dec6fbcd-7598-406a-8cbf-504d4a3bac15" providerId="ADAL" clId="{ECD42228-5B96-4A72-B268-C46DF994E6B7}" dt="2024-01-31T02:46:44.688" v="95637"/>
          <ac:cxnSpMkLst>
            <pc:docMk/>
            <pc:sldMk cId="1806841782" sldId="1183"/>
            <ac:cxnSpMk id="35" creationId="{67F6D269-CE08-716E-1BB0-029485B91DC2}"/>
          </ac:cxnSpMkLst>
        </pc:cxnChg>
        <pc:cxnChg chg="mod">
          <ac:chgData name="Palit, Tapti" userId="dec6fbcd-7598-406a-8cbf-504d4a3bac15" providerId="ADAL" clId="{ECD42228-5B96-4A72-B268-C46DF994E6B7}" dt="2024-01-31T02:46:44.688" v="95637"/>
          <ac:cxnSpMkLst>
            <pc:docMk/>
            <pc:sldMk cId="1806841782" sldId="1183"/>
            <ac:cxnSpMk id="37" creationId="{4BBD96DD-B044-65AC-C399-8244B798E87E}"/>
          </ac:cxnSpMkLst>
        </pc:cxnChg>
        <pc:cxnChg chg="mod">
          <ac:chgData name="Palit, Tapti" userId="dec6fbcd-7598-406a-8cbf-504d4a3bac15" providerId="ADAL" clId="{ECD42228-5B96-4A72-B268-C46DF994E6B7}" dt="2024-01-31T02:59:48.616" v="95897" actId="478"/>
          <ac:cxnSpMkLst>
            <pc:docMk/>
            <pc:sldMk cId="1806841782" sldId="1183"/>
            <ac:cxnSpMk id="44" creationId="{D9B20728-16E4-BA54-B57B-675D87E6B77A}"/>
          </ac:cxnSpMkLst>
        </pc:cxnChg>
        <pc:cxnChg chg="mod">
          <ac:chgData name="Palit, Tapti" userId="dec6fbcd-7598-406a-8cbf-504d4a3bac15" providerId="ADAL" clId="{ECD42228-5B96-4A72-B268-C46DF994E6B7}" dt="2024-01-31T02:59:48.616" v="95897" actId="478"/>
          <ac:cxnSpMkLst>
            <pc:docMk/>
            <pc:sldMk cId="1806841782" sldId="1183"/>
            <ac:cxnSpMk id="45" creationId="{D6E46682-73F0-1245-F696-ED586D2F5965}"/>
          </ac:cxnSpMkLst>
        </pc:cxnChg>
        <pc:cxnChg chg="mod">
          <ac:chgData name="Palit, Tapti" userId="dec6fbcd-7598-406a-8cbf-504d4a3bac15" providerId="ADAL" clId="{ECD42228-5B96-4A72-B268-C46DF994E6B7}" dt="2024-01-31T02:59:48.616" v="95897" actId="478"/>
          <ac:cxnSpMkLst>
            <pc:docMk/>
            <pc:sldMk cId="1806841782" sldId="1183"/>
            <ac:cxnSpMk id="46" creationId="{3E070F07-2B65-BFF9-C180-A4F04CBCC244}"/>
          </ac:cxnSpMkLst>
        </pc:cxnChg>
        <pc:cxnChg chg="mod">
          <ac:chgData name="Palit, Tapti" userId="dec6fbcd-7598-406a-8cbf-504d4a3bac15" providerId="ADAL" clId="{ECD42228-5B96-4A72-B268-C46DF994E6B7}" dt="2024-01-31T02:59:48.616" v="95897" actId="478"/>
          <ac:cxnSpMkLst>
            <pc:docMk/>
            <pc:sldMk cId="1806841782" sldId="1183"/>
            <ac:cxnSpMk id="48" creationId="{AFB39CEA-4750-6E13-02EC-9C6380515664}"/>
          </ac:cxnSpMkLst>
        </pc:cxnChg>
        <pc:cxnChg chg="mod">
          <ac:chgData name="Palit, Tapti" userId="dec6fbcd-7598-406a-8cbf-504d4a3bac15" providerId="ADAL" clId="{ECD42228-5B96-4A72-B268-C46DF994E6B7}" dt="2024-01-31T02:59:48.616" v="95897" actId="478"/>
          <ac:cxnSpMkLst>
            <pc:docMk/>
            <pc:sldMk cId="1806841782" sldId="1183"/>
            <ac:cxnSpMk id="51" creationId="{45229D00-6888-5A78-21A1-1B45D236AE18}"/>
          </ac:cxnSpMkLst>
        </pc:cxnChg>
        <pc:cxnChg chg="add mod">
          <ac:chgData name="Palit, Tapti" userId="dec6fbcd-7598-406a-8cbf-504d4a3bac15" providerId="ADAL" clId="{ECD42228-5B96-4A72-B268-C46DF994E6B7}" dt="2024-01-31T03:42:59.333" v="96698" actId="1076"/>
          <ac:cxnSpMkLst>
            <pc:docMk/>
            <pc:sldMk cId="1806841782" sldId="1183"/>
            <ac:cxnSpMk id="58" creationId="{56845958-88B9-8B24-999E-58AE696AEFDF}"/>
          </ac:cxnSpMkLst>
        </pc:cxnChg>
        <pc:cxnChg chg="add mod">
          <ac:chgData name="Palit, Tapti" userId="dec6fbcd-7598-406a-8cbf-504d4a3bac15" providerId="ADAL" clId="{ECD42228-5B96-4A72-B268-C46DF994E6B7}" dt="2024-01-31T03:43:05.354" v="96701" actId="1076"/>
          <ac:cxnSpMkLst>
            <pc:docMk/>
            <pc:sldMk cId="1806841782" sldId="1183"/>
            <ac:cxnSpMk id="59" creationId="{C58F380C-256F-3F87-4EF2-7FCD9B86A3FE}"/>
          </ac:cxnSpMkLst>
        </pc:cxnChg>
        <pc:cxnChg chg="add mod">
          <ac:chgData name="Palit, Tapti" userId="dec6fbcd-7598-406a-8cbf-504d4a3bac15" providerId="ADAL" clId="{ECD42228-5B96-4A72-B268-C46DF994E6B7}" dt="2024-01-31T03:42:57.723" v="96697" actId="1076"/>
          <ac:cxnSpMkLst>
            <pc:docMk/>
            <pc:sldMk cId="1806841782" sldId="1183"/>
            <ac:cxnSpMk id="60" creationId="{C96006E0-0752-3486-0562-10DF6C182229}"/>
          </ac:cxnSpMkLst>
        </pc:cxnChg>
        <pc:cxnChg chg="add del mod">
          <ac:chgData name="Palit, Tapti" userId="dec6fbcd-7598-406a-8cbf-504d4a3bac15" providerId="ADAL" clId="{ECD42228-5B96-4A72-B268-C46DF994E6B7}" dt="2024-01-31T02:54:56.083" v="95742" actId="478"/>
          <ac:cxnSpMkLst>
            <pc:docMk/>
            <pc:sldMk cId="1806841782" sldId="1183"/>
            <ac:cxnSpMk id="61" creationId="{64C1BECE-11C5-CD11-8495-437AE375E2E9}"/>
          </ac:cxnSpMkLst>
        </pc:cxnChg>
        <pc:cxnChg chg="add mod">
          <ac:chgData name="Palit, Tapti" userId="dec6fbcd-7598-406a-8cbf-504d4a3bac15" providerId="ADAL" clId="{ECD42228-5B96-4A72-B268-C46DF994E6B7}" dt="2024-01-31T03:42:57.723" v="96697" actId="1076"/>
          <ac:cxnSpMkLst>
            <pc:docMk/>
            <pc:sldMk cId="1806841782" sldId="1183"/>
            <ac:cxnSpMk id="73" creationId="{F158398E-A6A1-B999-9495-657C1B608C5B}"/>
          </ac:cxnSpMkLst>
        </pc:cxnChg>
        <pc:cxnChg chg="add mod">
          <ac:chgData name="Palit, Tapti" userId="dec6fbcd-7598-406a-8cbf-504d4a3bac15" providerId="ADAL" clId="{ECD42228-5B96-4A72-B268-C46DF994E6B7}" dt="2024-01-31T03:42:49.376" v="96695" actId="1076"/>
          <ac:cxnSpMkLst>
            <pc:docMk/>
            <pc:sldMk cId="1806841782" sldId="1183"/>
            <ac:cxnSpMk id="74" creationId="{11176A2E-1778-88DA-20CB-CF7328B7618B}"/>
          </ac:cxnSpMkLst>
        </pc:cxnChg>
        <pc:cxnChg chg="add mod">
          <ac:chgData name="Palit, Tapti" userId="dec6fbcd-7598-406a-8cbf-504d4a3bac15" providerId="ADAL" clId="{ECD42228-5B96-4A72-B268-C46DF994E6B7}" dt="2024-01-31T03:42:53.067" v="96696" actId="1076"/>
          <ac:cxnSpMkLst>
            <pc:docMk/>
            <pc:sldMk cId="1806841782" sldId="1183"/>
            <ac:cxnSpMk id="75" creationId="{9161C1BB-B0C0-18FD-9808-2BFC99366E29}"/>
          </ac:cxnSpMkLst>
        </pc:cxnChg>
        <pc:cxnChg chg="add mod">
          <ac:chgData name="Palit, Tapti" userId="dec6fbcd-7598-406a-8cbf-504d4a3bac15" providerId="ADAL" clId="{ECD42228-5B96-4A72-B268-C46DF994E6B7}" dt="2024-01-31T03:42:59.333" v="96698" actId="1076"/>
          <ac:cxnSpMkLst>
            <pc:docMk/>
            <pc:sldMk cId="1806841782" sldId="1183"/>
            <ac:cxnSpMk id="76" creationId="{248C790A-2ABF-1116-2F60-86A80C700DD3}"/>
          </ac:cxnSpMkLst>
        </pc:cxnChg>
        <pc:cxnChg chg="add del mod">
          <ac:chgData name="Palit, Tapti" userId="dec6fbcd-7598-406a-8cbf-504d4a3bac15" providerId="ADAL" clId="{ECD42228-5B96-4A72-B268-C46DF994E6B7}" dt="2024-01-31T02:51:10.478" v="95679" actId="478"/>
          <ac:cxnSpMkLst>
            <pc:docMk/>
            <pc:sldMk cId="1806841782" sldId="1183"/>
            <ac:cxnSpMk id="77" creationId="{CB25764B-2880-1DD9-6ECA-AC625C7D514A}"/>
          </ac:cxnSpMkLst>
        </pc:cxnChg>
        <pc:cxnChg chg="add del mod">
          <ac:chgData name="Palit, Tapti" userId="dec6fbcd-7598-406a-8cbf-504d4a3bac15" providerId="ADAL" clId="{ECD42228-5B96-4A72-B268-C46DF994E6B7}" dt="2024-01-31T02:51:44.443" v="95689" actId="478"/>
          <ac:cxnSpMkLst>
            <pc:docMk/>
            <pc:sldMk cId="1806841782" sldId="1183"/>
            <ac:cxnSpMk id="78" creationId="{1C15BD5A-5E67-E593-34E7-0ECB7756341F}"/>
          </ac:cxnSpMkLst>
        </pc:cxnChg>
        <pc:cxnChg chg="add mod">
          <ac:chgData name="Palit, Tapti" userId="dec6fbcd-7598-406a-8cbf-504d4a3bac15" providerId="ADAL" clId="{ECD42228-5B96-4A72-B268-C46DF994E6B7}" dt="2024-01-31T03:43:07.660" v="96702" actId="1076"/>
          <ac:cxnSpMkLst>
            <pc:docMk/>
            <pc:sldMk cId="1806841782" sldId="1183"/>
            <ac:cxnSpMk id="79" creationId="{509E3274-334B-37FE-2F49-B7244499951D}"/>
          </ac:cxnSpMkLst>
        </pc:cxnChg>
        <pc:cxnChg chg="add mod">
          <ac:chgData name="Palit, Tapti" userId="dec6fbcd-7598-406a-8cbf-504d4a3bac15" providerId="ADAL" clId="{ECD42228-5B96-4A72-B268-C46DF994E6B7}" dt="2024-01-31T03:43:16.385" v="96705" actId="1076"/>
          <ac:cxnSpMkLst>
            <pc:docMk/>
            <pc:sldMk cId="1806841782" sldId="1183"/>
            <ac:cxnSpMk id="80" creationId="{A25B4DFD-73FC-166B-B13A-E41C69896F7F}"/>
          </ac:cxnSpMkLst>
        </pc:cxnChg>
        <pc:cxnChg chg="add del mod">
          <ac:chgData name="Palit, Tapti" userId="dec6fbcd-7598-406a-8cbf-504d4a3bac15" providerId="ADAL" clId="{ECD42228-5B96-4A72-B268-C46DF994E6B7}" dt="2024-01-31T02:51:44.443" v="95689" actId="478"/>
          <ac:cxnSpMkLst>
            <pc:docMk/>
            <pc:sldMk cId="1806841782" sldId="1183"/>
            <ac:cxnSpMk id="82" creationId="{B274CAEC-25DD-D4DA-AD2D-5CA25D48E096}"/>
          </ac:cxnSpMkLst>
        </pc:cxnChg>
        <pc:cxnChg chg="add del mod">
          <ac:chgData name="Palit, Tapti" userId="dec6fbcd-7598-406a-8cbf-504d4a3bac15" providerId="ADAL" clId="{ECD42228-5B96-4A72-B268-C46DF994E6B7}" dt="2024-01-31T02:51:44.443" v="95689" actId="478"/>
          <ac:cxnSpMkLst>
            <pc:docMk/>
            <pc:sldMk cId="1806841782" sldId="1183"/>
            <ac:cxnSpMk id="83" creationId="{4B57F636-3729-FE19-ECF1-74B1597270B5}"/>
          </ac:cxnSpMkLst>
        </pc:cxnChg>
        <pc:cxnChg chg="add mod">
          <ac:chgData name="Palit, Tapti" userId="dec6fbcd-7598-406a-8cbf-504d4a3bac15" providerId="ADAL" clId="{ECD42228-5B96-4A72-B268-C46DF994E6B7}" dt="2024-01-31T03:42:42.936" v="96693" actId="1076"/>
          <ac:cxnSpMkLst>
            <pc:docMk/>
            <pc:sldMk cId="1806841782" sldId="1183"/>
            <ac:cxnSpMk id="84" creationId="{85BBDC3D-4B65-9C8F-127D-EFB811F34C79}"/>
          </ac:cxnSpMkLst>
        </pc:cxnChg>
        <pc:cxnChg chg="add mod">
          <ac:chgData name="Palit, Tapti" userId="dec6fbcd-7598-406a-8cbf-504d4a3bac15" providerId="ADAL" clId="{ECD42228-5B96-4A72-B268-C46DF994E6B7}" dt="2024-01-31T03:42:40.301" v="96692" actId="1076"/>
          <ac:cxnSpMkLst>
            <pc:docMk/>
            <pc:sldMk cId="1806841782" sldId="1183"/>
            <ac:cxnSpMk id="85" creationId="{A1B37A33-B2FC-8C76-A96C-772B2ED7AF3F}"/>
          </ac:cxnSpMkLst>
        </pc:cxnChg>
        <pc:cxnChg chg="add mod">
          <ac:chgData name="Palit, Tapti" userId="dec6fbcd-7598-406a-8cbf-504d4a3bac15" providerId="ADAL" clId="{ECD42228-5B96-4A72-B268-C46DF994E6B7}" dt="2024-01-31T03:30:29.814" v="96432" actId="1038"/>
          <ac:cxnSpMkLst>
            <pc:docMk/>
            <pc:sldMk cId="1806841782" sldId="1183"/>
            <ac:cxnSpMk id="86" creationId="{C45E4A23-A720-10C4-7263-567EC8ACB3E5}"/>
          </ac:cxnSpMkLst>
        </pc:cxnChg>
        <pc:cxnChg chg="add mod">
          <ac:chgData name="Palit, Tapti" userId="dec6fbcd-7598-406a-8cbf-504d4a3bac15" providerId="ADAL" clId="{ECD42228-5B96-4A72-B268-C46DF994E6B7}" dt="2024-01-31T03:30:29.814" v="96432" actId="1038"/>
          <ac:cxnSpMkLst>
            <pc:docMk/>
            <pc:sldMk cId="1806841782" sldId="1183"/>
            <ac:cxnSpMk id="87" creationId="{73873A39-42F6-550F-72E0-CF96F29C94DD}"/>
          </ac:cxnSpMkLst>
        </pc:cxnChg>
        <pc:cxnChg chg="add del mod">
          <ac:chgData name="Palit, Tapti" userId="dec6fbcd-7598-406a-8cbf-504d4a3bac15" providerId="ADAL" clId="{ECD42228-5B96-4A72-B268-C46DF994E6B7}" dt="2024-01-31T02:54:59.284" v="95743" actId="478"/>
          <ac:cxnSpMkLst>
            <pc:docMk/>
            <pc:sldMk cId="1806841782" sldId="1183"/>
            <ac:cxnSpMk id="88" creationId="{F6BC749A-F9C7-7784-13CD-E9AB62ACF177}"/>
          </ac:cxnSpMkLst>
        </pc:cxnChg>
        <pc:cxnChg chg="add del mod">
          <ac:chgData name="Palit, Tapti" userId="dec6fbcd-7598-406a-8cbf-504d4a3bac15" providerId="ADAL" clId="{ECD42228-5B96-4A72-B268-C46DF994E6B7}" dt="2024-01-31T02:54:59.284" v="95743" actId="478"/>
          <ac:cxnSpMkLst>
            <pc:docMk/>
            <pc:sldMk cId="1806841782" sldId="1183"/>
            <ac:cxnSpMk id="89" creationId="{2B7340D1-8EB4-5A2C-2053-1A22AE6DA2FA}"/>
          </ac:cxnSpMkLst>
        </pc:cxnChg>
        <pc:cxnChg chg="add mod">
          <ac:chgData name="Palit, Tapti" userId="dec6fbcd-7598-406a-8cbf-504d4a3bac15" providerId="ADAL" clId="{ECD42228-5B96-4A72-B268-C46DF994E6B7}" dt="2024-01-31T03:42:57.723" v="96697" actId="1076"/>
          <ac:cxnSpMkLst>
            <pc:docMk/>
            <pc:sldMk cId="1806841782" sldId="1183"/>
            <ac:cxnSpMk id="96" creationId="{5F59ADF9-695C-0234-1278-09F50F82FF25}"/>
          </ac:cxnSpMkLst>
        </pc:cxnChg>
        <pc:cxnChg chg="add mod">
          <ac:chgData name="Palit, Tapti" userId="dec6fbcd-7598-406a-8cbf-504d4a3bac15" providerId="ADAL" clId="{ECD42228-5B96-4A72-B268-C46DF994E6B7}" dt="2024-01-31T03:44:00.219" v="96709" actId="14100"/>
          <ac:cxnSpMkLst>
            <pc:docMk/>
            <pc:sldMk cId="1806841782" sldId="1183"/>
            <ac:cxnSpMk id="97" creationId="{7691D561-D649-F670-B1E5-44EDB69FEE01}"/>
          </ac:cxnSpMkLst>
        </pc:cxnChg>
        <pc:cxnChg chg="add mod">
          <ac:chgData name="Palit, Tapti" userId="dec6fbcd-7598-406a-8cbf-504d4a3bac15" providerId="ADAL" clId="{ECD42228-5B96-4A72-B268-C46DF994E6B7}" dt="2024-01-31T03:43:31.756" v="96707" actId="1076"/>
          <ac:cxnSpMkLst>
            <pc:docMk/>
            <pc:sldMk cId="1806841782" sldId="1183"/>
            <ac:cxnSpMk id="98" creationId="{5E5044EC-C5B5-DE33-D3AD-E990324DA09E}"/>
          </ac:cxnSpMkLst>
        </pc:cxnChg>
        <pc:cxnChg chg="add mod">
          <ac:chgData name="Palit, Tapti" userId="dec6fbcd-7598-406a-8cbf-504d4a3bac15" providerId="ADAL" clId="{ECD42228-5B96-4A72-B268-C46DF994E6B7}" dt="2024-01-31T03:43:48.784" v="96708" actId="1076"/>
          <ac:cxnSpMkLst>
            <pc:docMk/>
            <pc:sldMk cId="1806841782" sldId="1183"/>
            <ac:cxnSpMk id="101" creationId="{6443FA2D-F580-7F36-C9D2-7E618FCDEF67}"/>
          </ac:cxnSpMkLst>
        </pc:cxnChg>
        <pc:cxnChg chg="add mod">
          <ac:chgData name="Palit, Tapti" userId="dec6fbcd-7598-406a-8cbf-504d4a3bac15" providerId="ADAL" clId="{ECD42228-5B96-4A72-B268-C46DF994E6B7}" dt="2024-01-31T03:02:23.847" v="95918" actId="1076"/>
          <ac:cxnSpMkLst>
            <pc:docMk/>
            <pc:sldMk cId="1806841782" sldId="1183"/>
            <ac:cxnSpMk id="220" creationId="{6B31932E-EBCE-586E-BC38-1C1D4D17DCBC}"/>
          </ac:cxnSpMkLst>
        </pc:cxnChg>
        <pc:cxnChg chg="add mod">
          <ac:chgData name="Palit, Tapti" userId="dec6fbcd-7598-406a-8cbf-504d4a3bac15" providerId="ADAL" clId="{ECD42228-5B96-4A72-B268-C46DF994E6B7}" dt="2024-01-31T03:02:23.847" v="95918" actId="1076"/>
          <ac:cxnSpMkLst>
            <pc:docMk/>
            <pc:sldMk cId="1806841782" sldId="1183"/>
            <ac:cxnSpMk id="223" creationId="{05B79823-14B9-9022-6172-C27232CE5B28}"/>
          </ac:cxnSpMkLst>
        </pc:cxnChg>
        <pc:cxnChg chg="add mod">
          <ac:chgData name="Palit, Tapti" userId="dec6fbcd-7598-406a-8cbf-504d4a3bac15" providerId="ADAL" clId="{ECD42228-5B96-4A72-B268-C46DF994E6B7}" dt="2024-01-31T03:02:23.847" v="95918" actId="1076"/>
          <ac:cxnSpMkLst>
            <pc:docMk/>
            <pc:sldMk cId="1806841782" sldId="1183"/>
            <ac:cxnSpMk id="224" creationId="{2F087E84-C6E4-97B7-F0AC-91D6084AAA57}"/>
          </ac:cxnSpMkLst>
        </pc:cxnChg>
        <pc:cxnChg chg="add mod">
          <ac:chgData name="Palit, Tapti" userId="dec6fbcd-7598-406a-8cbf-504d4a3bac15" providerId="ADAL" clId="{ECD42228-5B96-4A72-B268-C46DF994E6B7}" dt="2024-01-31T03:02:23.847" v="95918" actId="1076"/>
          <ac:cxnSpMkLst>
            <pc:docMk/>
            <pc:sldMk cId="1806841782" sldId="1183"/>
            <ac:cxnSpMk id="225" creationId="{BB889FBF-53C0-A959-750C-2136C1CAEF49}"/>
          </ac:cxnSpMkLst>
        </pc:cxnChg>
        <pc:cxnChg chg="add del mod">
          <ac:chgData name="Palit, Tapti" userId="dec6fbcd-7598-406a-8cbf-504d4a3bac15" providerId="ADAL" clId="{ECD42228-5B96-4A72-B268-C46DF994E6B7}" dt="2024-01-31T03:03:39.824" v="95947" actId="478"/>
          <ac:cxnSpMkLst>
            <pc:docMk/>
            <pc:sldMk cId="1806841782" sldId="1183"/>
            <ac:cxnSpMk id="233" creationId="{38EF319C-4DD3-2C75-CAD5-BCD7532999FC}"/>
          </ac:cxnSpMkLst>
        </pc:cxnChg>
        <pc:cxnChg chg="add del mod">
          <ac:chgData name="Palit, Tapti" userId="dec6fbcd-7598-406a-8cbf-504d4a3bac15" providerId="ADAL" clId="{ECD42228-5B96-4A72-B268-C46DF994E6B7}" dt="2024-01-31T03:03:39.824" v="95947" actId="478"/>
          <ac:cxnSpMkLst>
            <pc:docMk/>
            <pc:sldMk cId="1806841782" sldId="1183"/>
            <ac:cxnSpMk id="236" creationId="{5244BC58-00D9-FF71-8DD2-F93FC51963FF}"/>
          </ac:cxnSpMkLst>
        </pc:cxnChg>
        <pc:cxnChg chg="add del mod">
          <ac:chgData name="Palit, Tapti" userId="dec6fbcd-7598-406a-8cbf-504d4a3bac15" providerId="ADAL" clId="{ECD42228-5B96-4A72-B268-C46DF994E6B7}" dt="2024-01-31T03:03:39.824" v="95947" actId="478"/>
          <ac:cxnSpMkLst>
            <pc:docMk/>
            <pc:sldMk cId="1806841782" sldId="1183"/>
            <ac:cxnSpMk id="237" creationId="{3E2FFA53-7A2A-90BD-4A96-A02495DD28ED}"/>
          </ac:cxnSpMkLst>
        </pc:cxnChg>
        <pc:cxnChg chg="add del mod">
          <ac:chgData name="Palit, Tapti" userId="dec6fbcd-7598-406a-8cbf-504d4a3bac15" providerId="ADAL" clId="{ECD42228-5B96-4A72-B268-C46DF994E6B7}" dt="2024-01-31T03:03:39.824" v="95947" actId="478"/>
          <ac:cxnSpMkLst>
            <pc:docMk/>
            <pc:sldMk cId="1806841782" sldId="1183"/>
            <ac:cxnSpMk id="238" creationId="{C8C15A75-DADC-44D2-73BA-88C9DA3740C4}"/>
          </ac:cxnSpMkLst>
        </pc:cxnChg>
        <pc:cxnChg chg="add del mod">
          <ac:chgData name="Palit, Tapti" userId="dec6fbcd-7598-406a-8cbf-504d4a3bac15" providerId="ADAL" clId="{ECD42228-5B96-4A72-B268-C46DF994E6B7}" dt="2024-01-31T03:03:39.824" v="95947" actId="478"/>
          <ac:cxnSpMkLst>
            <pc:docMk/>
            <pc:sldMk cId="1806841782" sldId="1183"/>
            <ac:cxnSpMk id="239" creationId="{243E2FCE-6BA4-72E5-255E-E7698684FA08}"/>
          </ac:cxnSpMkLst>
        </pc:cxnChg>
        <pc:cxnChg chg="add del mod">
          <ac:chgData name="Palit, Tapti" userId="dec6fbcd-7598-406a-8cbf-504d4a3bac15" providerId="ADAL" clId="{ECD42228-5B96-4A72-B268-C46DF994E6B7}" dt="2024-01-31T03:07:34.648" v="95992" actId="478"/>
          <ac:cxnSpMkLst>
            <pc:docMk/>
            <pc:sldMk cId="1806841782" sldId="1183"/>
            <ac:cxnSpMk id="248" creationId="{33EB5572-F43C-EFF5-BE47-C2900255E1EC}"/>
          </ac:cxnSpMkLst>
        </pc:cxnChg>
        <pc:cxnChg chg="add del mod">
          <ac:chgData name="Palit, Tapti" userId="dec6fbcd-7598-406a-8cbf-504d4a3bac15" providerId="ADAL" clId="{ECD42228-5B96-4A72-B268-C46DF994E6B7}" dt="2024-01-31T03:07:34.648" v="95992" actId="478"/>
          <ac:cxnSpMkLst>
            <pc:docMk/>
            <pc:sldMk cId="1806841782" sldId="1183"/>
            <ac:cxnSpMk id="255" creationId="{F6BA66EE-B763-568C-AFF9-CA5B5D3BDBEE}"/>
          </ac:cxnSpMkLst>
        </pc:cxnChg>
        <pc:cxnChg chg="add mod">
          <ac:chgData name="Palit, Tapti" userId="dec6fbcd-7598-406a-8cbf-504d4a3bac15" providerId="ADAL" clId="{ECD42228-5B96-4A72-B268-C46DF994E6B7}" dt="2024-02-09T03:03:08.569" v="102899" actId="14100"/>
          <ac:cxnSpMkLst>
            <pc:docMk/>
            <pc:sldMk cId="1806841782" sldId="1183"/>
            <ac:cxnSpMk id="4105" creationId="{4FB8382D-032F-2708-D8E4-C0416B18BAE1}"/>
          </ac:cxnSpMkLst>
        </pc:cxnChg>
        <pc:cxnChg chg="add mod">
          <ac:chgData name="Palit, Tapti" userId="dec6fbcd-7598-406a-8cbf-504d4a3bac15" providerId="ADAL" clId="{ECD42228-5B96-4A72-B268-C46DF994E6B7}" dt="2024-02-09T03:03:08.569" v="102899" actId="14100"/>
          <ac:cxnSpMkLst>
            <pc:docMk/>
            <pc:sldMk cId="1806841782" sldId="1183"/>
            <ac:cxnSpMk id="4106" creationId="{D445177C-E1EF-98DB-FC9A-281D959B0D7F}"/>
          </ac:cxnSpMkLst>
        </pc:cxnChg>
        <pc:cxnChg chg="add mod">
          <ac:chgData name="Palit, Tapti" userId="dec6fbcd-7598-406a-8cbf-504d4a3bac15" providerId="ADAL" clId="{ECD42228-5B96-4A72-B268-C46DF994E6B7}" dt="2024-02-09T03:03:08.569" v="102899" actId="14100"/>
          <ac:cxnSpMkLst>
            <pc:docMk/>
            <pc:sldMk cId="1806841782" sldId="1183"/>
            <ac:cxnSpMk id="4116" creationId="{BDFFDC90-B754-778A-E01E-1F5008929DE4}"/>
          </ac:cxnSpMkLst>
        </pc:cxnChg>
        <pc:cxnChg chg="add mod">
          <ac:chgData name="Palit, Tapti" userId="dec6fbcd-7598-406a-8cbf-504d4a3bac15" providerId="ADAL" clId="{ECD42228-5B96-4A72-B268-C46DF994E6B7}" dt="2024-02-09T03:03:08.569" v="102899" actId="14100"/>
          <ac:cxnSpMkLst>
            <pc:docMk/>
            <pc:sldMk cId="1806841782" sldId="1183"/>
            <ac:cxnSpMk id="4126" creationId="{E46FFDE9-592F-6ABA-E851-5E298007442C}"/>
          </ac:cxnSpMkLst>
        </pc:cxnChg>
        <pc:cxnChg chg="add mod">
          <ac:chgData name="Palit, Tapti" userId="dec6fbcd-7598-406a-8cbf-504d4a3bac15" providerId="ADAL" clId="{ECD42228-5B96-4A72-B268-C46DF994E6B7}" dt="2024-02-09T03:03:08.569" v="102899" actId="14100"/>
          <ac:cxnSpMkLst>
            <pc:docMk/>
            <pc:sldMk cId="1806841782" sldId="1183"/>
            <ac:cxnSpMk id="4127" creationId="{501EC5D0-8809-9E5B-969D-955D3796F718}"/>
          </ac:cxnSpMkLst>
        </pc:cxnChg>
        <pc:cxnChg chg="add mod">
          <ac:chgData name="Palit, Tapti" userId="dec6fbcd-7598-406a-8cbf-504d4a3bac15" providerId="ADAL" clId="{ECD42228-5B96-4A72-B268-C46DF994E6B7}" dt="2024-02-09T03:03:08.569" v="102899" actId="14100"/>
          <ac:cxnSpMkLst>
            <pc:docMk/>
            <pc:sldMk cId="1806841782" sldId="1183"/>
            <ac:cxnSpMk id="4128" creationId="{12A7ED28-AC14-A82F-441E-75B91192804E}"/>
          </ac:cxnSpMkLst>
        </pc:cxnChg>
        <pc:cxnChg chg="add mod">
          <ac:chgData name="Palit, Tapti" userId="dec6fbcd-7598-406a-8cbf-504d4a3bac15" providerId="ADAL" clId="{ECD42228-5B96-4A72-B268-C46DF994E6B7}" dt="2024-02-09T03:03:08.569" v="102899" actId="14100"/>
          <ac:cxnSpMkLst>
            <pc:docMk/>
            <pc:sldMk cId="1806841782" sldId="1183"/>
            <ac:cxnSpMk id="4129" creationId="{7A1BD381-FCB8-51E8-CB57-31174038E161}"/>
          </ac:cxnSpMkLst>
        </pc:cxnChg>
        <pc:cxnChg chg="add mod">
          <ac:chgData name="Palit, Tapti" userId="dec6fbcd-7598-406a-8cbf-504d4a3bac15" providerId="ADAL" clId="{ECD42228-5B96-4A72-B268-C46DF994E6B7}" dt="2024-01-31T03:19:38.159" v="96183"/>
          <ac:cxnSpMkLst>
            <pc:docMk/>
            <pc:sldMk cId="1806841782" sldId="1183"/>
            <ac:cxnSpMk id="4149" creationId="{EEF9B8EC-778C-0DDB-E6CD-6D8328057CCA}"/>
          </ac:cxnSpMkLst>
        </pc:cxnChg>
        <pc:cxnChg chg="add mod">
          <ac:chgData name="Palit, Tapti" userId="dec6fbcd-7598-406a-8cbf-504d4a3bac15" providerId="ADAL" clId="{ECD42228-5B96-4A72-B268-C46DF994E6B7}" dt="2024-01-31T03:19:38.159" v="96183"/>
          <ac:cxnSpMkLst>
            <pc:docMk/>
            <pc:sldMk cId="1806841782" sldId="1183"/>
            <ac:cxnSpMk id="4150" creationId="{D2C25D9C-FDAC-B768-CD82-658ADA1B97EB}"/>
          </ac:cxnSpMkLst>
        </pc:cxnChg>
        <pc:cxnChg chg="mod">
          <ac:chgData name="Palit, Tapti" userId="dec6fbcd-7598-406a-8cbf-504d4a3bac15" providerId="ADAL" clId="{ECD42228-5B96-4A72-B268-C46DF994E6B7}" dt="2024-01-31T03:19:38.159" v="96183"/>
          <ac:cxnSpMkLst>
            <pc:docMk/>
            <pc:sldMk cId="1806841782" sldId="1183"/>
            <ac:cxnSpMk id="4156" creationId="{BDC2C299-AA43-D833-A402-4FCA7D3CCB36}"/>
          </ac:cxnSpMkLst>
        </pc:cxnChg>
        <pc:cxnChg chg="mod">
          <ac:chgData name="Palit, Tapti" userId="dec6fbcd-7598-406a-8cbf-504d4a3bac15" providerId="ADAL" clId="{ECD42228-5B96-4A72-B268-C46DF994E6B7}" dt="2024-01-31T03:19:38.159" v="96183"/>
          <ac:cxnSpMkLst>
            <pc:docMk/>
            <pc:sldMk cId="1806841782" sldId="1183"/>
            <ac:cxnSpMk id="4161" creationId="{C177EA6C-4489-9C39-7323-8F6A5C92D904}"/>
          </ac:cxnSpMkLst>
        </pc:cxnChg>
        <pc:cxnChg chg="mod">
          <ac:chgData name="Palit, Tapti" userId="dec6fbcd-7598-406a-8cbf-504d4a3bac15" providerId="ADAL" clId="{ECD42228-5B96-4A72-B268-C46DF994E6B7}" dt="2024-01-31T03:19:38.159" v="96183"/>
          <ac:cxnSpMkLst>
            <pc:docMk/>
            <pc:sldMk cId="1806841782" sldId="1183"/>
            <ac:cxnSpMk id="4165" creationId="{907B479A-A899-0D8B-1949-1BB62694BA6B}"/>
          </ac:cxnSpMkLst>
        </pc:cxnChg>
        <pc:cxnChg chg="add mod">
          <ac:chgData name="Palit, Tapti" userId="dec6fbcd-7598-406a-8cbf-504d4a3bac15" providerId="ADAL" clId="{ECD42228-5B96-4A72-B268-C46DF994E6B7}" dt="2024-02-08T20:48:40.342" v="100717" actId="14100"/>
          <ac:cxnSpMkLst>
            <pc:docMk/>
            <pc:sldMk cId="1806841782" sldId="1183"/>
            <ac:cxnSpMk id="4167" creationId="{BA0F7DF4-159A-2DA5-345C-44CD87DD175E}"/>
          </ac:cxnSpMkLst>
        </pc:cxnChg>
        <pc:cxnChg chg="add mod">
          <ac:chgData name="Palit, Tapti" userId="dec6fbcd-7598-406a-8cbf-504d4a3bac15" providerId="ADAL" clId="{ECD42228-5B96-4A72-B268-C46DF994E6B7}" dt="2024-02-08T20:48:40.342" v="100717" actId="14100"/>
          <ac:cxnSpMkLst>
            <pc:docMk/>
            <pc:sldMk cId="1806841782" sldId="1183"/>
            <ac:cxnSpMk id="4168" creationId="{C8E31C8F-4F14-007C-D248-860EA793FABD}"/>
          </ac:cxnSpMkLst>
        </pc:cxnChg>
        <pc:cxnChg chg="mod">
          <ac:chgData name="Palit, Tapti" userId="dec6fbcd-7598-406a-8cbf-504d4a3bac15" providerId="ADAL" clId="{ECD42228-5B96-4A72-B268-C46DF994E6B7}" dt="2024-02-08T20:48:40.342" v="100717" actId="14100"/>
          <ac:cxnSpMkLst>
            <pc:docMk/>
            <pc:sldMk cId="1806841782" sldId="1183"/>
            <ac:cxnSpMk id="4173" creationId="{734E9522-36B3-0D07-19A9-CD626BEAA744}"/>
          </ac:cxnSpMkLst>
        </pc:cxnChg>
        <pc:cxnChg chg="mod">
          <ac:chgData name="Palit, Tapti" userId="dec6fbcd-7598-406a-8cbf-504d4a3bac15" providerId="ADAL" clId="{ECD42228-5B96-4A72-B268-C46DF994E6B7}" dt="2024-02-08T20:48:40.342" v="100717" actId="14100"/>
          <ac:cxnSpMkLst>
            <pc:docMk/>
            <pc:sldMk cId="1806841782" sldId="1183"/>
            <ac:cxnSpMk id="4177" creationId="{45EE2912-32DD-75EE-AC36-CCE67096BA97}"/>
          </ac:cxnSpMkLst>
        </pc:cxnChg>
        <pc:cxnChg chg="mod">
          <ac:chgData name="Palit, Tapti" userId="dec6fbcd-7598-406a-8cbf-504d4a3bac15" providerId="ADAL" clId="{ECD42228-5B96-4A72-B268-C46DF994E6B7}" dt="2024-02-08T20:48:40.342" v="100717" actId="14100"/>
          <ac:cxnSpMkLst>
            <pc:docMk/>
            <pc:sldMk cId="1806841782" sldId="1183"/>
            <ac:cxnSpMk id="4181" creationId="{49DD1FB0-83A0-CAEB-09C7-1474D67D37FA}"/>
          </ac:cxnSpMkLst>
        </pc:cxnChg>
        <pc:cxnChg chg="add mod">
          <ac:chgData name="Palit, Tapti" userId="dec6fbcd-7598-406a-8cbf-504d4a3bac15" providerId="ADAL" clId="{ECD42228-5B96-4A72-B268-C46DF994E6B7}" dt="2024-02-08T20:48:40.342" v="100717" actId="14100"/>
          <ac:cxnSpMkLst>
            <pc:docMk/>
            <pc:sldMk cId="1806841782" sldId="1183"/>
            <ac:cxnSpMk id="4190" creationId="{21DD4F5E-EF9C-D12A-4AA5-A824559078FB}"/>
          </ac:cxnSpMkLst>
        </pc:cxnChg>
      </pc:sldChg>
      <pc:sldChg chg="modSp add del mod">
        <pc:chgData name="Palit, Tapti" userId="dec6fbcd-7598-406a-8cbf-504d4a3bac15" providerId="ADAL" clId="{ECD42228-5B96-4A72-B268-C46DF994E6B7}" dt="2024-01-31T02:12:40.289" v="95612" actId="47"/>
        <pc:sldMkLst>
          <pc:docMk/>
          <pc:sldMk cId="3352344418" sldId="1183"/>
        </pc:sldMkLst>
        <pc:spChg chg="mod">
          <ac:chgData name="Palit, Tapti" userId="dec6fbcd-7598-406a-8cbf-504d4a3bac15" providerId="ADAL" clId="{ECD42228-5B96-4A72-B268-C46DF994E6B7}" dt="2024-01-31T02:03:27.565" v="95450" actId="20577"/>
          <ac:spMkLst>
            <pc:docMk/>
            <pc:sldMk cId="3352344418" sldId="1183"/>
            <ac:spMk id="2" creationId="{B0DF2977-6775-429C-D500-B91287C852C7}"/>
          </ac:spMkLst>
        </pc:spChg>
      </pc:sldChg>
      <pc:sldChg chg="modSp add del mod">
        <pc:chgData name="Palit, Tapti" userId="dec6fbcd-7598-406a-8cbf-504d4a3bac15" providerId="ADAL" clId="{ECD42228-5B96-4A72-B268-C46DF994E6B7}" dt="2024-01-30T19:29:01.568" v="94375" actId="47"/>
        <pc:sldMkLst>
          <pc:docMk/>
          <pc:sldMk cId="3569979917" sldId="1183"/>
        </pc:sldMkLst>
        <pc:spChg chg="mod">
          <ac:chgData name="Palit, Tapti" userId="dec6fbcd-7598-406a-8cbf-504d4a3bac15" providerId="ADAL" clId="{ECD42228-5B96-4A72-B268-C46DF994E6B7}" dt="2024-01-30T19:28:54.096" v="94374" actId="6549"/>
          <ac:spMkLst>
            <pc:docMk/>
            <pc:sldMk cId="3569979917" sldId="1183"/>
            <ac:spMk id="2" creationId="{C3433336-0953-E90B-9EBD-EFEF4D9466D0}"/>
          </ac:spMkLst>
        </pc:spChg>
        <pc:spChg chg="mod">
          <ac:chgData name="Palit, Tapti" userId="dec6fbcd-7598-406a-8cbf-504d4a3bac15" providerId="ADAL" clId="{ECD42228-5B96-4A72-B268-C46DF994E6B7}" dt="2024-01-30T19:28:49.471" v="94373" actId="20577"/>
          <ac:spMkLst>
            <pc:docMk/>
            <pc:sldMk cId="3569979917" sldId="1183"/>
            <ac:spMk id="3" creationId="{E2C3A34B-F163-9357-03D8-C2EA10E2E08D}"/>
          </ac:spMkLst>
        </pc:spChg>
      </pc:sldChg>
      <pc:sldChg chg="add del">
        <pc:chgData name="Palit, Tapti" userId="dec6fbcd-7598-406a-8cbf-504d4a3bac15" providerId="ADAL" clId="{ECD42228-5B96-4A72-B268-C46DF994E6B7}" dt="2024-01-30T16:49:21.983" v="93011" actId="47"/>
        <pc:sldMkLst>
          <pc:docMk/>
          <pc:sldMk cId="3623356780" sldId="1183"/>
        </pc:sldMkLst>
      </pc:sldChg>
      <pc:sldChg chg="addSp modSp add del">
        <pc:chgData name="Palit, Tapti" userId="dec6fbcd-7598-406a-8cbf-504d4a3bac15" providerId="ADAL" clId="{ECD42228-5B96-4A72-B268-C46DF994E6B7}" dt="2024-01-31T03:19:55.754" v="96192" actId="2890"/>
        <pc:sldMkLst>
          <pc:docMk/>
          <pc:sldMk cId="1516094971" sldId="1184"/>
        </pc:sldMkLst>
        <pc:spChg chg="add mod">
          <ac:chgData name="Palit, Tapti" userId="dec6fbcd-7598-406a-8cbf-504d4a3bac15" providerId="ADAL" clId="{ECD42228-5B96-4A72-B268-C46DF994E6B7}" dt="2024-01-31T03:19:52.599" v="96191"/>
          <ac:spMkLst>
            <pc:docMk/>
            <pc:sldMk cId="1516094971" sldId="1184"/>
            <ac:spMk id="2" creationId="{332991A2-E25F-6A39-ED2A-7F5EDDFD5D5A}"/>
          </ac:spMkLst>
        </pc:spChg>
        <pc:spChg chg="add mod">
          <ac:chgData name="Palit, Tapti" userId="dec6fbcd-7598-406a-8cbf-504d4a3bac15" providerId="ADAL" clId="{ECD42228-5B96-4A72-B268-C46DF994E6B7}" dt="2024-01-31T03:19:52.599" v="96191"/>
          <ac:spMkLst>
            <pc:docMk/>
            <pc:sldMk cId="1516094971" sldId="1184"/>
            <ac:spMk id="5" creationId="{2C176C41-2B1A-71B4-A355-DA2E908F7558}"/>
          </ac:spMkLst>
        </pc:spChg>
        <pc:spChg chg="add mod">
          <ac:chgData name="Palit, Tapti" userId="dec6fbcd-7598-406a-8cbf-504d4a3bac15" providerId="ADAL" clId="{ECD42228-5B96-4A72-B268-C46DF994E6B7}" dt="2024-01-31T03:19:52.599" v="96191"/>
          <ac:spMkLst>
            <pc:docMk/>
            <pc:sldMk cId="1516094971" sldId="1184"/>
            <ac:spMk id="8" creationId="{C64C4254-8DB9-5EB7-06E8-A46213482932}"/>
          </ac:spMkLst>
        </pc:spChg>
        <pc:spChg chg="mod">
          <ac:chgData name="Palit, Tapti" userId="dec6fbcd-7598-406a-8cbf-504d4a3bac15" providerId="ADAL" clId="{ECD42228-5B96-4A72-B268-C46DF994E6B7}" dt="2024-01-31T03:19:52.599" v="96191"/>
          <ac:spMkLst>
            <pc:docMk/>
            <pc:sldMk cId="1516094971" sldId="1184"/>
            <ac:spMk id="10" creationId="{B8971179-C5DE-6E83-8DA2-15967F8388AB}"/>
          </ac:spMkLst>
        </pc:spChg>
        <pc:spChg chg="mod">
          <ac:chgData name="Palit, Tapti" userId="dec6fbcd-7598-406a-8cbf-504d4a3bac15" providerId="ADAL" clId="{ECD42228-5B96-4A72-B268-C46DF994E6B7}" dt="2024-01-31T03:19:52.599" v="96191"/>
          <ac:spMkLst>
            <pc:docMk/>
            <pc:sldMk cId="1516094971" sldId="1184"/>
            <ac:spMk id="11" creationId="{67B10C4C-65FF-8EBA-CE0F-149B54C979F9}"/>
          </ac:spMkLst>
        </pc:spChg>
        <pc:spChg chg="mod">
          <ac:chgData name="Palit, Tapti" userId="dec6fbcd-7598-406a-8cbf-504d4a3bac15" providerId="ADAL" clId="{ECD42228-5B96-4A72-B268-C46DF994E6B7}" dt="2024-01-31T03:19:52.599" v="96191"/>
          <ac:spMkLst>
            <pc:docMk/>
            <pc:sldMk cId="1516094971" sldId="1184"/>
            <ac:spMk id="12" creationId="{3F7D09D7-438B-CC78-BC6B-C1139526AA71}"/>
          </ac:spMkLst>
        </pc:spChg>
        <pc:spChg chg="mod">
          <ac:chgData name="Palit, Tapti" userId="dec6fbcd-7598-406a-8cbf-504d4a3bac15" providerId="ADAL" clId="{ECD42228-5B96-4A72-B268-C46DF994E6B7}" dt="2024-01-31T03:19:52.599" v="96191"/>
          <ac:spMkLst>
            <pc:docMk/>
            <pc:sldMk cId="1516094971" sldId="1184"/>
            <ac:spMk id="14" creationId="{7E225A93-80FE-7E9B-F1A1-687B444B2940}"/>
          </ac:spMkLst>
        </pc:spChg>
        <pc:spChg chg="mod">
          <ac:chgData name="Palit, Tapti" userId="dec6fbcd-7598-406a-8cbf-504d4a3bac15" providerId="ADAL" clId="{ECD42228-5B96-4A72-B268-C46DF994E6B7}" dt="2024-01-31T03:19:52.599" v="96191"/>
          <ac:spMkLst>
            <pc:docMk/>
            <pc:sldMk cId="1516094971" sldId="1184"/>
            <ac:spMk id="17" creationId="{6153E66C-B7CB-1924-1820-2552DCA6B226}"/>
          </ac:spMkLst>
        </pc:spChg>
        <pc:spChg chg="mod">
          <ac:chgData name="Palit, Tapti" userId="dec6fbcd-7598-406a-8cbf-504d4a3bac15" providerId="ADAL" clId="{ECD42228-5B96-4A72-B268-C46DF994E6B7}" dt="2024-01-31T03:19:52.599" v="96191"/>
          <ac:spMkLst>
            <pc:docMk/>
            <pc:sldMk cId="1516094971" sldId="1184"/>
            <ac:spMk id="19" creationId="{1825F5E0-95A2-5B00-9727-27BEF83D9E00}"/>
          </ac:spMkLst>
        </pc:spChg>
        <pc:spChg chg="mod">
          <ac:chgData name="Palit, Tapti" userId="dec6fbcd-7598-406a-8cbf-504d4a3bac15" providerId="ADAL" clId="{ECD42228-5B96-4A72-B268-C46DF994E6B7}" dt="2024-01-31T03:19:52.599" v="96191"/>
          <ac:spMkLst>
            <pc:docMk/>
            <pc:sldMk cId="1516094971" sldId="1184"/>
            <ac:spMk id="20" creationId="{A4367BDF-C73C-3FDC-3534-7D30B7D334B0}"/>
          </ac:spMkLst>
        </pc:spChg>
        <pc:spChg chg="mod">
          <ac:chgData name="Palit, Tapti" userId="dec6fbcd-7598-406a-8cbf-504d4a3bac15" providerId="ADAL" clId="{ECD42228-5B96-4A72-B268-C46DF994E6B7}" dt="2024-01-31T03:19:52.599" v="96191"/>
          <ac:spMkLst>
            <pc:docMk/>
            <pc:sldMk cId="1516094971" sldId="1184"/>
            <ac:spMk id="21" creationId="{017B6C03-3404-A50A-8265-53F18A5BBA31}"/>
          </ac:spMkLst>
        </pc:spChg>
        <pc:grpChg chg="add mod">
          <ac:chgData name="Palit, Tapti" userId="dec6fbcd-7598-406a-8cbf-504d4a3bac15" providerId="ADAL" clId="{ECD42228-5B96-4A72-B268-C46DF994E6B7}" dt="2024-01-31T03:19:52.599" v="96191"/>
          <ac:grpSpMkLst>
            <pc:docMk/>
            <pc:sldMk cId="1516094971" sldId="1184"/>
            <ac:grpSpMk id="9" creationId="{475EC516-CB61-7723-A0E5-99B6BFC29147}"/>
          </ac:grpSpMkLst>
        </pc:grpChg>
        <pc:grpChg chg="add mod">
          <ac:chgData name="Palit, Tapti" userId="dec6fbcd-7598-406a-8cbf-504d4a3bac15" providerId="ADAL" clId="{ECD42228-5B96-4A72-B268-C46DF994E6B7}" dt="2024-01-31T03:19:52.599" v="96191"/>
          <ac:grpSpMkLst>
            <pc:docMk/>
            <pc:sldMk cId="1516094971" sldId="1184"/>
            <ac:grpSpMk id="15" creationId="{18964AD1-B742-D7F5-5C58-53A39E5475AC}"/>
          </ac:grpSpMkLst>
        </pc:grpChg>
        <pc:grpChg chg="mod">
          <ac:chgData name="Palit, Tapti" userId="dec6fbcd-7598-406a-8cbf-504d4a3bac15" providerId="ADAL" clId="{ECD42228-5B96-4A72-B268-C46DF994E6B7}" dt="2024-01-31T03:19:52.599" v="96191"/>
          <ac:grpSpMkLst>
            <pc:docMk/>
            <pc:sldMk cId="1516094971" sldId="1184"/>
            <ac:grpSpMk id="16" creationId="{FEC9157F-283E-2F62-03A6-2C7913F48F4F}"/>
          </ac:grpSpMkLst>
        </pc:grpChg>
        <pc:cxnChg chg="add mod">
          <ac:chgData name="Palit, Tapti" userId="dec6fbcd-7598-406a-8cbf-504d4a3bac15" providerId="ADAL" clId="{ECD42228-5B96-4A72-B268-C46DF994E6B7}" dt="2024-01-31T03:19:52.599" v="96191"/>
          <ac:cxnSpMkLst>
            <pc:docMk/>
            <pc:sldMk cId="1516094971" sldId="1184"/>
            <ac:cxnSpMk id="6" creationId="{45DC0267-F9F5-322B-F4B3-C5D434154153}"/>
          </ac:cxnSpMkLst>
        </pc:cxnChg>
        <pc:cxnChg chg="add mod">
          <ac:chgData name="Palit, Tapti" userId="dec6fbcd-7598-406a-8cbf-504d4a3bac15" providerId="ADAL" clId="{ECD42228-5B96-4A72-B268-C46DF994E6B7}" dt="2024-01-31T03:19:52.599" v="96191"/>
          <ac:cxnSpMkLst>
            <pc:docMk/>
            <pc:sldMk cId="1516094971" sldId="1184"/>
            <ac:cxnSpMk id="7" creationId="{687B13CB-515C-F425-4234-99FD806A5578}"/>
          </ac:cxnSpMkLst>
        </pc:cxnChg>
        <pc:cxnChg chg="mod">
          <ac:chgData name="Palit, Tapti" userId="dec6fbcd-7598-406a-8cbf-504d4a3bac15" providerId="ADAL" clId="{ECD42228-5B96-4A72-B268-C46DF994E6B7}" dt="2024-01-31T03:19:52.599" v="96191"/>
          <ac:cxnSpMkLst>
            <pc:docMk/>
            <pc:sldMk cId="1516094971" sldId="1184"/>
            <ac:cxnSpMk id="13" creationId="{14406B79-70D2-1D8D-E962-20E40BDCB4ED}"/>
          </ac:cxnSpMkLst>
        </pc:cxnChg>
        <pc:cxnChg chg="mod">
          <ac:chgData name="Palit, Tapti" userId="dec6fbcd-7598-406a-8cbf-504d4a3bac15" providerId="ADAL" clId="{ECD42228-5B96-4A72-B268-C46DF994E6B7}" dt="2024-01-31T03:19:52.599" v="96191"/>
          <ac:cxnSpMkLst>
            <pc:docMk/>
            <pc:sldMk cId="1516094971" sldId="1184"/>
            <ac:cxnSpMk id="18" creationId="{F9CD5393-9E8F-0DCB-4BA1-D44A96C22DB0}"/>
          </ac:cxnSpMkLst>
        </pc:cxnChg>
        <pc:cxnChg chg="mod">
          <ac:chgData name="Palit, Tapti" userId="dec6fbcd-7598-406a-8cbf-504d4a3bac15" providerId="ADAL" clId="{ECD42228-5B96-4A72-B268-C46DF994E6B7}" dt="2024-01-31T03:19:52.599" v="96191"/>
          <ac:cxnSpMkLst>
            <pc:docMk/>
            <pc:sldMk cId="1516094971" sldId="1184"/>
            <ac:cxnSpMk id="22" creationId="{298904BD-3AD8-CA0D-3894-63D565FE11CB}"/>
          </ac:cxnSpMkLst>
        </pc:cxnChg>
      </pc:sldChg>
      <pc:sldChg chg="addSp delSp modSp new mod">
        <pc:chgData name="Palit, Tapti" userId="dec6fbcd-7598-406a-8cbf-504d4a3bac15" providerId="ADAL" clId="{ECD42228-5B96-4A72-B268-C46DF994E6B7}" dt="2024-01-31T03:22:56.834" v="96245" actId="21"/>
        <pc:sldMkLst>
          <pc:docMk/>
          <pc:sldMk cId="4147658582" sldId="1184"/>
        </pc:sldMkLst>
        <pc:spChg chg="del">
          <ac:chgData name="Palit, Tapti" userId="dec6fbcd-7598-406a-8cbf-504d4a3bac15" providerId="ADAL" clId="{ECD42228-5B96-4A72-B268-C46DF994E6B7}" dt="2024-01-31T03:20:01.840" v="96194" actId="478"/>
          <ac:spMkLst>
            <pc:docMk/>
            <pc:sldMk cId="4147658582" sldId="1184"/>
            <ac:spMk id="2" creationId="{4C1FD961-944F-B2D1-3E6F-D4FE60C4C96A}"/>
          </ac:spMkLst>
        </pc:spChg>
        <pc:spChg chg="add del mod">
          <ac:chgData name="Palit, Tapti" userId="dec6fbcd-7598-406a-8cbf-504d4a3bac15" providerId="ADAL" clId="{ECD42228-5B96-4A72-B268-C46DF994E6B7}" dt="2024-01-31T03:22:21.619" v="96239" actId="478"/>
          <ac:spMkLst>
            <pc:docMk/>
            <pc:sldMk cId="4147658582" sldId="1184"/>
            <ac:spMk id="5" creationId="{8013315A-9635-D5FD-386D-60246F328ED6}"/>
          </ac:spMkLst>
        </pc:spChg>
        <pc:spChg chg="add del mod">
          <ac:chgData name="Palit, Tapti" userId="dec6fbcd-7598-406a-8cbf-504d4a3bac15" providerId="ADAL" clId="{ECD42228-5B96-4A72-B268-C46DF994E6B7}" dt="2024-01-31T03:22:56.834" v="96245" actId="21"/>
          <ac:spMkLst>
            <pc:docMk/>
            <pc:sldMk cId="4147658582" sldId="1184"/>
            <ac:spMk id="6" creationId="{5A412095-8CC2-319C-2DA7-1578C1AF6292}"/>
          </ac:spMkLst>
        </pc:spChg>
        <pc:spChg chg="add del mod">
          <ac:chgData name="Palit, Tapti" userId="dec6fbcd-7598-406a-8cbf-504d4a3bac15" providerId="ADAL" clId="{ECD42228-5B96-4A72-B268-C46DF994E6B7}" dt="2024-01-31T03:22:52.623" v="96244" actId="478"/>
          <ac:spMkLst>
            <pc:docMk/>
            <pc:sldMk cId="4147658582" sldId="1184"/>
            <ac:spMk id="9" creationId="{336C4B22-3847-7865-3492-F641B5FC82A7}"/>
          </ac:spMkLst>
        </pc:spChg>
        <pc:spChg chg="mod">
          <ac:chgData name="Palit, Tapti" userId="dec6fbcd-7598-406a-8cbf-504d4a3bac15" providerId="ADAL" clId="{ECD42228-5B96-4A72-B268-C46DF994E6B7}" dt="2024-01-31T03:21:28.691" v="96225" actId="14100"/>
          <ac:spMkLst>
            <pc:docMk/>
            <pc:sldMk cId="4147658582" sldId="1184"/>
            <ac:spMk id="11" creationId="{C9886057-8588-86E0-7AE3-E440D3246225}"/>
          </ac:spMkLst>
        </pc:spChg>
        <pc:spChg chg="mod">
          <ac:chgData name="Palit, Tapti" userId="dec6fbcd-7598-406a-8cbf-504d4a3bac15" providerId="ADAL" clId="{ECD42228-5B96-4A72-B268-C46DF994E6B7}" dt="2024-01-31T03:21:20.333" v="96223" actId="1076"/>
          <ac:spMkLst>
            <pc:docMk/>
            <pc:sldMk cId="4147658582" sldId="1184"/>
            <ac:spMk id="12" creationId="{BED3A421-D0C0-8B11-DD92-F5200AB99BA5}"/>
          </ac:spMkLst>
        </pc:spChg>
        <pc:spChg chg="mod">
          <ac:chgData name="Palit, Tapti" userId="dec6fbcd-7598-406a-8cbf-504d4a3bac15" providerId="ADAL" clId="{ECD42228-5B96-4A72-B268-C46DF994E6B7}" dt="2024-01-31T03:21:04.246" v="96219" actId="14100"/>
          <ac:spMkLst>
            <pc:docMk/>
            <pc:sldMk cId="4147658582" sldId="1184"/>
            <ac:spMk id="13" creationId="{5304FC47-0EEA-0044-D9ED-9A1431A6681D}"/>
          </ac:spMkLst>
        </pc:spChg>
        <pc:spChg chg="del mod">
          <ac:chgData name="Palit, Tapti" userId="dec6fbcd-7598-406a-8cbf-504d4a3bac15" providerId="ADAL" clId="{ECD42228-5B96-4A72-B268-C46DF994E6B7}" dt="2024-01-31T03:20:57.391" v="96218" actId="478"/>
          <ac:spMkLst>
            <pc:docMk/>
            <pc:sldMk cId="4147658582" sldId="1184"/>
            <ac:spMk id="15" creationId="{981CC681-F90D-19D8-1B28-3A26C20CAA83}"/>
          </ac:spMkLst>
        </pc:spChg>
        <pc:spChg chg="mod">
          <ac:chgData name="Palit, Tapti" userId="dec6fbcd-7598-406a-8cbf-504d4a3bac15" providerId="ADAL" clId="{ECD42228-5B96-4A72-B268-C46DF994E6B7}" dt="2024-01-31T03:21:43.476" v="96229" actId="1076"/>
          <ac:spMkLst>
            <pc:docMk/>
            <pc:sldMk cId="4147658582" sldId="1184"/>
            <ac:spMk id="18" creationId="{EC9537C0-723A-AA27-2B3E-CFB4E3A13057}"/>
          </ac:spMkLst>
        </pc:spChg>
        <pc:spChg chg="mod">
          <ac:chgData name="Palit, Tapti" userId="dec6fbcd-7598-406a-8cbf-504d4a3bac15" providerId="ADAL" clId="{ECD42228-5B96-4A72-B268-C46DF994E6B7}" dt="2024-01-31T03:22:02.581" v="96234" actId="14100"/>
          <ac:spMkLst>
            <pc:docMk/>
            <pc:sldMk cId="4147658582" sldId="1184"/>
            <ac:spMk id="20" creationId="{8D91F512-2C05-A3A5-2127-9CD227D6A2B4}"/>
          </ac:spMkLst>
        </pc:spChg>
        <pc:spChg chg="mod">
          <ac:chgData name="Palit, Tapti" userId="dec6fbcd-7598-406a-8cbf-504d4a3bac15" providerId="ADAL" clId="{ECD42228-5B96-4A72-B268-C46DF994E6B7}" dt="2024-01-31T03:21:40.815" v="96228" actId="1076"/>
          <ac:spMkLst>
            <pc:docMk/>
            <pc:sldMk cId="4147658582" sldId="1184"/>
            <ac:spMk id="21" creationId="{AAC24658-CEBA-4C23-1506-48B299846FB0}"/>
          </ac:spMkLst>
        </pc:spChg>
        <pc:spChg chg="mod">
          <ac:chgData name="Palit, Tapti" userId="dec6fbcd-7598-406a-8cbf-504d4a3bac15" providerId="ADAL" clId="{ECD42228-5B96-4A72-B268-C46DF994E6B7}" dt="2024-01-31T03:21:08.038" v="96220" actId="14100"/>
          <ac:spMkLst>
            <pc:docMk/>
            <pc:sldMk cId="4147658582" sldId="1184"/>
            <ac:spMk id="22" creationId="{E928792D-9766-4878-0ECC-1DB61CD55632}"/>
          </ac:spMkLst>
        </pc:spChg>
        <pc:grpChg chg="add del mod">
          <ac:chgData name="Palit, Tapti" userId="dec6fbcd-7598-406a-8cbf-504d4a3bac15" providerId="ADAL" clId="{ECD42228-5B96-4A72-B268-C46DF994E6B7}" dt="2024-01-31T03:22:56.834" v="96245" actId="21"/>
          <ac:grpSpMkLst>
            <pc:docMk/>
            <pc:sldMk cId="4147658582" sldId="1184"/>
            <ac:grpSpMk id="10" creationId="{3FBCE1FD-F3F3-EB0B-850A-CFBDB82419DA}"/>
          </ac:grpSpMkLst>
        </pc:grpChg>
        <pc:grpChg chg="add del mod">
          <ac:chgData name="Palit, Tapti" userId="dec6fbcd-7598-406a-8cbf-504d4a3bac15" providerId="ADAL" clId="{ECD42228-5B96-4A72-B268-C46DF994E6B7}" dt="2024-01-31T03:22:56.834" v="96245" actId="21"/>
          <ac:grpSpMkLst>
            <pc:docMk/>
            <pc:sldMk cId="4147658582" sldId="1184"/>
            <ac:grpSpMk id="16" creationId="{C039DC35-178B-3F02-3AEC-BAC523F849F3}"/>
          </ac:grpSpMkLst>
        </pc:grpChg>
        <pc:grpChg chg="mod">
          <ac:chgData name="Palit, Tapti" userId="dec6fbcd-7598-406a-8cbf-504d4a3bac15" providerId="ADAL" clId="{ECD42228-5B96-4A72-B268-C46DF994E6B7}" dt="2024-01-31T03:20:02.296" v="96195"/>
          <ac:grpSpMkLst>
            <pc:docMk/>
            <pc:sldMk cId="4147658582" sldId="1184"/>
            <ac:grpSpMk id="17" creationId="{3C838660-1E6E-207D-A5CE-7136AD3E0AED}"/>
          </ac:grpSpMkLst>
        </pc:grpChg>
        <pc:picChg chg="add del mod">
          <ac:chgData name="Palit, Tapti" userId="dec6fbcd-7598-406a-8cbf-504d4a3bac15" providerId="ADAL" clId="{ECD42228-5B96-4A72-B268-C46DF994E6B7}" dt="2024-01-31T03:22:56.834" v="96245" actId="21"/>
          <ac:picMkLst>
            <pc:docMk/>
            <pc:sldMk cId="4147658582" sldId="1184"/>
            <ac:picMk id="5122" creationId="{E033299F-905C-18E1-825A-C97CBA773E2F}"/>
          </ac:picMkLst>
        </pc:picChg>
        <pc:cxnChg chg="add del mod">
          <ac:chgData name="Palit, Tapti" userId="dec6fbcd-7598-406a-8cbf-504d4a3bac15" providerId="ADAL" clId="{ECD42228-5B96-4A72-B268-C46DF994E6B7}" dt="2024-01-31T03:22:56.834" v="96245" actId="21"/>
          <ac:cxnSpMkLst>
            <pc:docMk/>
            <pc:sldMk cId="4147658582" sldId="1184"/>
            <ac:cxnSpMk id="7" creationId="{BA0F7DF4-159A-2DA5-345C-44CD87DD175E}"/>
          </ac:cxnSpMkLst>
        </pc:cxnChg>
        <pc:cxnChg chg="add del mod">
          <ac:chgData name="Palit, Tapti" userId="dec6fbcd-7598-406a-8cbf-504d4a3bac15" providerId="ADAL" clId="{ECD42228-5B96-4A72-B268-C46DF994E6B7}" dt="2024-01-31T03:22:56.834" v="96245" actId="21"/>
          <ac:cxnSpMkLst>
            <pc:docMk/>
            <pc:sldMk cId="4147658582" sldId="1184"/>
            <ac:cxnSpMk id="8" creationId="{C8E31C8F-4F14-007C-D248-860EA793FABD}"/>
          </ac:cxnSpMkLst>
        </pc:cxnChg>
        <pc:cxnChg chg="mod">
          <ac:chgData name="Palit, Tapti" userId="dec6fbcd-7598-406a-8cbf-504d4a3bac15" providerId="ADAL" clId="{ECD42228-5B96-4A72-B268-C46DF994E6B7}" dt="2024-01-31T03:21:20.333" v="96223" actId="1076"/>
          <ac:cxnSpMkLst>
            <pc:docMk/>
            <pc:sldMk cId="4147658582" sldId="1184"/>
            <ac:cxnSpMk id="14" creationId="{734E9522-36B3-0D07-19A9-CD626BEAA744}"/>
          </ac:cxnSpMkLst>
        </pc:cxnChg>
        <pc:cxnChg chg="mod">
          <ac:chgData name="Palit, Tapti" userId="dec6fbcd-7598-406a-8cbf-504d4a3bac15" providerId="ADAL" clId="{ECD42228-5B96-4A72-B268-C46DF994E6B7}" dt="2024-01-31T03:21:43.476" v="96229" actId="1076"/>
          <ac:cxnSpMkLst>
            <pc:docMk/>
            <pc:sldMk cId="4147658582" sldId="1184"/>
            <ac:cxnSpMk id="19" creationId="{45EE2912-32DD-75EE-AC36-CCE67096BA97}"/>
          </ac:cxnSpMkLst>
        </pc:cxnChg>
        <pc:cxnChg chg="mod">
          <ac:chgData name="Palit, Tapti" userId="dec6fbcd-7598-406a-8cbf-504d4a3bac15" providerId="ADAL" clId="{ECD42228-5B96-4A72-B268-C46DF994E6B7}" dt="2024-01-31T03:21:40.815" v="96228" actId="1076"/>
          <ac:cxnSpMkLst>
            <pc:docMk/>
            <pc:sldMk cId="4147658582" sldId="1184"/>
            <ac:cxnSpMk id="23" creationId="{49DD1FB0-83A0-CAEB-09C7-1474D67D37FA}"/>
          </ac:cxnSpMkLst>
        </pc:cxnChg>
      </pc:sldChg>
      <pc:sldChg chg="modSp mod modNotesTx">
        <pc:chgData name="Palit, Tapti" userId="dec6fbcd-7598-406a-8cbf-504d4a3bac15" providerId="ADAL" clId="{ECD42228-5B96-4A72-B268-C46DF994E6B7}" dt="2024-02-13T13:14:14.822" v="115794" actId="20577"/>
        <pc:sldMkLst>
          <pc:docMk/>
          <pc:sldMk cId="1970989127" sldId="1188"/>
        </pc:sldMkLst>
        <pc:spChg chg="mod">
          <ac:chgData name="Palit, Tapti" userId="dec6fbcd-7598-406a-8cbf-504d4a3bac15" providerId="ADAL" clId="{ECD42228-5B96-4A72-B268-C46DF994E6B7}" dt="2024-02-07T01:47:42.473" v="99064" actId="20577"/>
          <ac:spMkLst>
            <pc:docMk/>
            <pc:sldMk cId="1970989127" sldId="1188"/>
            <ac:spMk id="6" creationId="{27130B30-B222-C580-5B6E-3EAD98432401}"/>
          </ac:spMkLst>
        </pc:spChg>
      </pc:sldChg>
      <pc:sldChg chg="addSp delSp modSp mod delAnim modAnim addCm delCm modCm modNotesTx">
        <pc:chgData name="Palit, Tapti" userId="dec6fbcd-7598-406a-8cbf-504d4a3bac15" providerId="ADAL" clId="{ECD42228-5B96-4A72-B268-C46DF994E6B7}" dt="2024-02-11T20:05:07.445" v="112333" actId="14826"/>
        <pc:sldMkLst>
          <pc:docMk/>
          <pc:sldMk cId="2183783552" sldId="1192"/>
        </pc:sldMkLst>
        <pc:spChg chg="del mod">
          <ac:chgData name="Palit, Tapti" userId="dec6fbcd-7598-406a-8cbf-504d4a3bac15" providerId="ADAL" clId="{ECD42228-5B96-4A72-B268-C46DF994E6B7}" dt="2024-02-09T03:08:56.006" v="102998" actId="478"/>
          <ac:spMkLst>
            <pc:docMk/>
            <pc:sldMk cId="2183783552" sldId="1192"/>
            <ac:spMk id="6" creationId="{D854FC9E-93FF-EB26-F45B-F7E5AE253FCA}"/>
          </ac:spMkLst>
        </pc:spChg>
        <pc:spChg chg="del mod">
          <ac:chgData name="Palit, Tapti" userId="dec6fbcd-7598-406a-8cbf-504d4a3bac15" providerId="ADAL" clId="{ECD42228-5B96-4A72-B268-C46DF994E6B7}" dt="2024-02-08T22:20:33.114" v="101018" actId="478"/>
          <ac:spMkLst>
            <pc:docMk/>
            <pc:sldMk cId="2183783552" sldId="1192"/>
            <ac:spMk id="7" creationId="{83086D1F-06D1-25F7-4473-DDFB674F3FBE}"/>
          </ac:spMkLst>
        </pc:spChg>
        <pc:spChg chg="add del mod">
          <ac:chgData name="Palit, Tapti" userId="dec6fbcd-7598-406a-8cbf-504d4a3bac15" providerId="ADAL" clId="{ECD42228-5B96-4A72-B268-C46DF994E6B7}" dt="2024-02-09T03:08:56.006" v="102998" actId="478"/>
          <ac:spMkLst>
            <pc:docMk/>
            <pc:sldMk cId="2183783552" sldId="1192"/>
            <ac:spMk id="12" creationId="{0B4F011C-89FD-6879-F3B3-FF6B664B159E}"/>
          </ac:spMkLst>
        </pc:spChg>
        <pc:spChg chg="add del mod">
          <ac:chgData name="Palit, Tapti" userId="dec6fbcd-7598-406a-8cbf-504d4a3bac15" providerId="ADAL" clId="{ECD42228-5B96-4A72-B268-C46DF994E6B7}" dt="2024-02-09T03:12:16.443" v="103059" actId="478"/>
          <ac:spMkLst>
            <pc:docMk/>
            <pc:sldMk cId="2183783552" sldId="1192"/>
            <ac:spMk id="13" creationId="{4233C756-4F3A-623B-6588-27B3858D2A54}"/>
          </ac:spMkLst>
        </pc:spChg>
        <pc:spChg chg="del mod">
          <ac:chgData name="Palit, Tapti" userId="dec6fbcd-7598-406a-8cbf-504d4a3bac15" providerId="ADAL" clId="{ECD42228-5B96-4A72-B268-C46DF994E6B7}" dt="2024-02-09T03:09:46.706" v="103016" actId="478"/>
          <ac:spMkLst>
            <pc:docMk/>
            <pc:sldMk cId="2183783552" sldId="1192"/>
            <ac:spMk id="14" creationId="{50C36D76-258C-E85D-CE5E-75FE91D4FD12}"/>
          </ac:spMkLst>
        </pc:spChg>
        <pc:spChg chg="add mod">
          <ac:chgData name="Palit, Tapti" userId="dec6fbcd-7598-406a-8cbf-504d4a3bac15" providerId="ADAL" clId="{ECD42228-5B96-4A72-B268-C46DF994E6B7}" dt="2024-02-09T03:09:46.706" v="103016" actId="478"/>
          <ac:spMkLst>
            <pc:docMk/>
            <pc:sldMk cId="2183783552" sldId="1192"/>
            <ac:spMk id="17" creationId="{2F78BB6D-3A96-1F51-7325-1CE0F261DD0C}"/>
          </ac:spMkLst>
        </pc:spChg>
        <pc:spChg chg="add del mod">
          <ac:chgData name="Palit, Tapti" userId="dec6fbcd-7598-406a-8cbf-504d4a3bac15" providerId="ADAL" clId="{ECD42228-5B96-4A72-B268-C46DF994E6B7}" dt="2024-02-09T03:12:09.848" v="103056" actId="478"/>
          <ac:spMkLst>
            <pc:docMk/>
            <pc:sldMk cId="2183783552" sldId="1192"/>
            <ac:spMk id="19" creationId="{983211FA-6BD4-21DA-28A7-E0DCCFD08DC0}"/>
          </ac:spMkLst>
        </pc:spChg>
        <pc:spChg chg="add mod">
          <ac:chgData name="Palit, Tapti" userId="dec6fbcd-7598-406a-8cbf-504d4a3bac15" providerId="ADAL" clId="{ECD42228-5B96-4A72-B268-C46DF994E6B7}" dt="2024-02-09T03:10:52.158" v="103051" actId="164"/>
          <ac:spMkLst>
            <pc:docMk/>
            <pc:sldMk cId="2183783552" sldId="1192"/>
            <ac:spMk id="20" creationId="{F4B733E9-BF7C-6A59-4DD7-8946F62ABA36}"/>
          </ac:spMkLst>
        </pc:spChg>
        <pc:spChg chg="add mod">
          <ac:chgData name="Palit, Tapti" userId="dec6fbcd-7598-406a-8cbf-504d4a3bac15" providerId="ADAL" clId="{ECD42228-5B96-4A72-B268-C46DF994E6B7}" dt="2024-02-09T03:10:52.158" v="103051" actId="164"/>
          <ac:spMkLst>
            <pc:docMk/>
            <pc:sldMk cId="2183783552" sldId="1192"/>
            <ac:spMk id="21" creationId="{E42E3BEE-61B6-F698-019B-9D329815BF2A}"/>
          </ac:spMkLst>
        </pc:spChg>
        <pc:spChg chg="add mod">
          <ac:chgData name="Palit, Tapti" userId="dec6fbcd-7598-406a-8cbf-504d4a3bac15" providerId="ADAL" clId="{ECD42228-5B96-4A72-B268-C46DF994E6B7}" dt="2024-02-09T03:12:16.884" v="103060"/>
          <ac:spMkLst>
            <pc:docMk/>
            <pc:sldMk cId="2183783552" sldId="1192"/>
            <ac:spMk id="23" creationId="{92537B77-B06D-6473-36C4-1409207999A9}"/>
          </ac:spMkLst>
        </pc:spChg>
        <pc:spChg chg="add mod">
          <ac:chgData name="Palit, Tapti" userId="dec6fbcd-7598-406a-8cbf-504d4a3bac15" providerId="ADAL" clId="{ECD42228-5B96-4A72-B268-C46DF994E6B7}" dt="2024-02-09T03:12:16.884" v="103060"/>
          <ac:spMkLst>
            <pc:docMk/>
            <pc:sldMk cId="2183783552" sldId="1192"/>
            <ac:spMk id="24" creationId="{5AE4FC51-06D2-E05F-E15E-325C42108E8C}"/>
          </ac:spMkLst>
        </pc:spChg>
        <pc:grpChg chg="add del mod">
          <ac:chgData name="Palit, Tapti" userId="dec6fbcd-7598-406a-8cbf-504d4a3bac15" providerId="ADAL" clId="{ECD42228-5B96-4A72-B268-C46DF994E6B7}" dt="2024-02-09T03:12:07.034" v="103055" actId="478"/>
          <ac:grpSpMkLst>
            <pc:docMk/>
            <pc:sldMk cId="2183783552" sldId="1192"/>
            <ac:grpSpMk id="22" creationId="{FBA22594-0483-95D4-6654-90821FCAB6EF}"/>
          </ac:grpSpMkLst>
        </pc:grpChg>
        <pc:picChg chg="add mod">
          <ac:chgData name="Palit, Tapti" userId="dec6fbcd-7598-406a-8cbf-504d4a3bac15" providerId="ADAL" clId="{ECD42228-5B96-4A72-B268-C46DF994E6B7}" dt="2024-02-11T20:05:07.445" v="112333" actId="14826"/>
          <ac:picMkLst>
            <pc:docMk/>
            <pc:sldMk cId="2183783552" sldId="1192"/>
            <ac:picMk id="4" creationId="{3B97300D-E293-190A-5602-F17EA8F1D4DD}"/>
          </ac:picMkLst>
        </pc:picChg>
        <pc:picChg chg="del mod">
          <ac:chgData name="Palit, Tapti" userId="dec6fbcd-7598-406a-8cbf-504d4a3bac15" providerId="ADAL" clId="{ECD42228-5B96-4A72-B268-C46DF994E6B7}" dt="2024-02-08T22:20:30.677" v="101017" actId="478"/>
          <ac:picMkLst>
            <pc:docMk/>
            <pc:sldMk cId="2183783552" sldId="1192"/>
            <ac:picMk id="9" creationId="{572B90BA-CCCE-2773-7C3A-920518DFB520}"/>
          </ac:picMkLst>
        </pc:picChg>
        <pc:picChg chg="del mod">
          <ac:chgData name="Palit, Tapti" userId="dec6fbcd-7598-406a-8cbf-504d4a3bac15" providerId="ADAL" clId="{ECD42228-5B96-4A72-B268-C46DF994E6B7}" dt="2024-02-09T03:08:56.006" v="102998" actId="478"/>
          <ac:picMkLst>
            <pc:docMk/>
            <pc:sldMk cId="2183783552" sldId="1192"/>
            <ac:picMk id="10" creationId="{58CD9030-C36D-7B9F-5319-3495B58BB732}"/>
          </ac:picMkLst>
        </pc:picChg>
        <pc:picChg chg="add mod">
          <ac:chgData name="Palit, Tapti" userId="dec6fbcd-7598-406a-8cbf-504d4a3bac15" providerId="ADAL" clId="{ECD42228-5B96-4A72-B268-C46DF994E6B7}" dt="2024-02-09T03:12:16.884" v="103060"/>
          <ac:picMkLst>
            <pc:docMk/>
            <pc:sldMk cId="2183783552" sldId="1192"/>
            <ac:picMk id="25" creationId="{762BFA9F-3F4D-DEE2-572D-3D33232D1781}"/>
          </ac:picMkLst>
        </pc:picChg>
        <pc:picChg chg="add del mod">
          <ac:chgData name="Palit, Tapti" userId="dec6fbcd-7598-406a-8cbf-504d4a3bac15" providerId="ADAL" clId="{ECD42228-5B96-4A72-B268-C46DF994E6B7}" dt="2024-02-09T03:57:52.558" v="103945" actId="478"/>
          <ac:picMkLst>
            <pc:docMk/>
            <pc:sldMk cId="2183783552" sldId="1192"/>
            <ac:picMk id="26" creationId="{0E783AB1-73A2-55AE-9AE4-98791FCACBAE}"/>
          </ac:picMkLst>
        </pc:picChg>
        <pc:picChg chg="add del mod">
          <ac:chgData name="Palit, Tapti" userId="dec6fbcd-7598-406a-8cbf-504d4a3bac15" providerId="ADAL" clId="{ECD42228-5B96-4A72-B268-C46DF994E6B7}" dt="2024-02-09T03:08:56.006" v="102998" actId="478"/>
          <ac:picMkLst>
            <pc:docMk/>
            <pc:sldMk cId="2183783552" sldId="1192"/>
            <ac:picMk id="1026" creationId="{8A5B12EA-EA41-F560-FC7C-6BB93C1912AC}"/>
          </ac:picMkLst>
        </pc:picChg>
        <pc:picChg chg="add del mod">
          <ac:chgData name="Palit, Tapti" userId="dec6fbcd-7598-406a-8cbf-504d4a3bac15" providerId="ADAL" clId="{ECD42228-5B96-4A72-B268-C46DF994E6B7}" dt="2024-02-09T03:08:56.006" v="102998" actId="478"/>
          <ac:picMkLst>
            <pc:docMk/>
            <pc:sldMk cId="2183783552" sldId="1192"/>
            <ac:picMk id="1028" creationId="{82EAB410-1FBE-A4C6-35D0-AD0327F3D3E4}"/>
          </ac:picMkLst>
        </pc:picChg>
        <pc:picChg chg="add del mod">
          <ac:chgData name="Palit, Tapti" userId="dec6fbcd-7598-406a-8cbf-504d4a3bac15" providerId="ADAL" clId="{ECD42228-5B96-4A72-B268-C46DF994E6B7}" dt="2024-02-08T23:00:51.531" v="101177" actId="478"/>
          <ac:picMkLst>
            <pc:docMk/>
            <pc:sldMk cId="2183783552" sldId="1192"/>
            <ac:picMk id="1030" creationId="{9C4D984B-C3EA-C997-BF1E-7E593D8344D4}"/>
          </ac:picMkLst>
        </pc:picChg>
        <pc:picChg chg="add del mod">
          <ac:chgData name="Palit, Tapti" userId="dec6fbcd-7598-406a-8cbf-504d4a3bac15" providerId="ADAL" clId="{ECD42228-5B96-4A72-B268-C46DF994E6B7}" dt="2024-02-09T03:08:56.006" v="102998" actId="478"/>
          <ac:picMkLst>
            <pc:docMk/>
            <pc:sldMk cId="2183783552" sldId="1192"/>
            <ac:picMk id="1032" creationId="{E61F7F72-33D3-5BB5-FF5A-51133C03E0FE}"/>
          </ac:picMkLst>
        </pc:picChg>
        <pc:picChg chg="add del mod">
          <ac:chgData name="Palit, Tapti" userId="dec6fbcd-7598-406a-8cbf-504d4a3bac15" providerId="ADAL" clId="{ECD42228-5B96-4A72-B268-C46DF994E6B7}" dt="2024-02-09T03:08:56.006" v="102998" actId="478"/>
          <ac:picMkLst>
            <pc:docMk/>
            <pc:sldMk cId="2183783552" sldId="1192"/>
            <ac:picMk id="1034" creationId="{7A618024-F00A-9241-8A7C-D13BCB899D32}"/>
          </ac:picMkLst>
        </pc:picChg>
        <pc:cxnChg chg="add del mod">
          <ac:chgData name="Palit, Tapti" userId="dec6fbcd-7598-406a-8cbf-504d4a3bac15" providerId="ADAL" clId="{ECD42228-5B96-4A72-B268-C46DF994E6B7}" dt="2024-02-09T03:08:56.006" v="102998" actId="478"/>
          <ac:cxnSpMkLst>
            <pc:docMk/>
            <pc:sldMk cId="2183783552" sldId="1192"/>
            <ac:cxnSpMk id="5" creationId="{29558022-BE6B-A597-3BF9-0397A6A1C692}"/>
          </ac:cxnSpMkLst>
        </pc:cxnChg>
        <pc:cxnChg chg="add del mod">
          <ac:chgData name="Palit, Tapti" userId="dec6fbcd-7598-406a-8cbf-504d4a3bac15" providerId="ADAL" clId="{ECD42228-5B96-4A72-B268-C46DF994E6B7}" dt="2024-02-09T03:12:13.880" v="103058" actId="478"/>
          <ac:cxnSpMkLst>
            <pc:docMk/>
            <pc:sldMk cId="2183783552" sldId="1192"/>
            <ac:cxnSpMk id="7" creationId="{C8CA781B-77B0-5B8C-2A0F-FF079F9B0FF8}"/>
          </ac:cxnSpMkLst>
        </pc:cxnChg>
        <pc:cxnChg chg="add del mod">
          <ac:chgData name="Palit, Tapti" userId="dec6fbcd-7598-406a-8cbf-504d4a3bac15" providerId="ADAL" clId="{ECD42228-5B96-4A72-B268-C46DF994E6B7}" dt="2024-02-09T03:12:11.878" v="103057" actId="478"/>
          <ac:cxnSpMkLst>
            <pc:docMk/>
            <pc:sldMk cId="2183783552" sldId="1192"/>
            <ac:cxnSpMk id="8" creationId="{1ACBFD5A-DBD5-37C3-2606-1A4C4B7AAC5C}"/>
          </ac:cxnSpMkLst>
        </pc:cxnChg>
        <pc:cxnChg chg="add del mod">
          <ac:chgData name="Palit, Tapti" userId="dec6fbcd-7598-406a-8cbf-504d4a3bac15" providerId="ADAL" clId="{ECD42228-5B96-4A72-B268-C46DF994E6B7}" dt="2024-02-09T03:08:56.006" v="102998" actId="478"/>
          <ac:cxnSpMkLst>
            <pc:docMk/>
            <pc:sldMk cId="2183783552" sldId="1192"/>
            <ac:cxnSpMk id="15" creationId="{5475DD2C-05CD-D1C6-7DFC-216A01507A32}"/>
          </ac:cxnSpMkLst>
        </pc:cxnChg>
        <pc:cxnChg chg="add del mod">
          <ac:chgData name="Palit, Tapti" userId="dec6fbcd-7598-406a-8cbf-504d4a3bac15" providerId="ADAL" clId="{ECD42228-5B96-4A72-B268-C46DF994E6B7}" dt="2024-02-09T03:08:56.006" v="102998" actId="478"/>
          <ac:cxnSpMkLst>
            <pc:docMk/>
            <pc:sldMk cId="2183783552" sldId="1192"/>
            <ac:cxnSpMk id="18" creationId="{00A52ADB-149F-A858-D418-5B74E2F3ED17}"/>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8T23:10:58.511" v="101225"/>
              <pc2:cmMkLst xmlns:pc2="http://schemas.microsoft.com/office/powerpoint/2019/9/main/command">
                <pc:docMk/>
                <pc:sldMk cId="2183783552" sldId="1192"/>
                <pc2:cmMk id="{7ED3598D-9E95-4F49-8C64-9F14337D3EDE}"/>
              </pc2:cmMkLst>
            </pc226:cmChg>
            <pc226:cmChg xmlns:pc226="http://schemas.microsoft.com/office/powerpoint/2022/06/main/command" chg="">
              <pc226:chgData name="Palit, Tapti" userId="dec6fbcd-7598-406a-8cbf-504d4a3bac15" providerId="ADAL" clId="{ECD42228-5B96-4A72-B268-C46DF994E6B7}" dt="2024-02-09T04:05:52.584" v="104264"/>
              <pc2:cmMkLst xmlns:pc2="http://schemas.microsoft.com/office/powerpoint/2019/9/main/command">
                <pc:docMk/>
                <pc:sldMk cId="2183783552" sldId="1192"/>
                <pc2:cmMk id="{EBB840D1-A0DA-4FB7-821C-B4B477A18BE8}"/>
              </pc2:cmMkLst>
              <pc226:cmRplyChg chg="add">
                <pc226:chgData name="Palit, Tapti" userId="dec6fbcd-7598-406a-8cbf-504d4a3bac15" providerId="ADAL" clId="{ECD42228-5B96-4A72-B268-C46DF994E6B7}" dt="2024-02-09T04:05:18.211" v="104263"/>
                <pc2:cmRplyMkLst xmlns:pc2="http://schemas.microsoft.com/office/powerpoint/2019/9/main/command">
                  <pc:docMk/>
                  <pc:sldMk cId="2183783552" sldId="1192"/>
                  <pc2:cmMk id="{EBB840D1-A0DA-4FB7-821C-B4B477A18BE8}"/>
                  <pc2:cmRplyMk id="{8B5B7391-20A9-466D-8F7A-6CD372830E98}"/>
                </pc2:cmRplyMkLst>
              </pc226:cmRplyChg>
              <pc226:cmRplyChg chg="add">
                <pc226:chgData name="Palit, Tapti" userId="dec6fbcd-7598-406a-8cbf-504d4a3bac15" providerId="ADAL" clId="{ECD42228-5B96-4A72-B268-C46DF994E6B7}" dt="2024-02-09T04:05:52.584" v="104264"/>
                <pc2:cmRplyMkLst xmlns:pc2="http://schemas.microsoft.com/office/powerpoint/2019/9/main/command">
                  <pc:docMk/>
                  <pc:sldMk cId="2183783552" sldId="1192"/>
                  <pc2:cmMk id="{EBB840D1-A0DA-4FB7-821C-B4B477A18BE8}"/>
                  <pc2:cmRplyMk id="{5F654CD0-9635-4A20-805C-58F72370318D}"/>
                </pc2:cmRplyMkLst>
              </pc226:cmRplyChg>
              <pc226:cmRplyChg chg="add">
                <pc226:chgData name="Palit, Tapti" userId="dec6fbcd-7598-406a-8cbf-504d4a3bac15" providerId="ADAL" clId="{ECD42228-5B96-4A72-B268-C46DF994E6B7}" dt="2024-02-08T23:11:06.175" v="101226"/>
                <pc2:cmRplyMkLst xmlns:pc2="http://schemas.microsoft.com/office/powerpoint/2019/9/main/command">
                  <pc:docMk/>
                  <pc:sldMk cId="2183783552" sldId="1192"/>
                  <pc2:cmMk id="{EBB840D1-A0DA-4FB7-821C-B4B477A18BE8}"/>
                  <pc2:cmRplyMk id="{3F7801F3-9932-4DBD-B51D-453DB0BC447F}"/>
                </pc2:cmRplyMkLst>
              </pc226:cmRplyChg>
            </pc226:cmChg>
          </p:ext>
        </pc:extLst>
      </pc:sldChg>
      <pc:sldChg chg="addSp delSp modSp mod modAnim addCm modCm">
        <pc:chgData name="Palit, Tapti" userId="dec6fbcd-7598-406a-8cbf-504d4a3bac15" providerId="ADAL" clId="{ECD42228-5B96-4A72-B268-C46DF994E6B7}" dt="2024-02-11T15:06:03.187" v="110279"/>
        <pc:sldMkLst>
          <pc:docMk/>
          <pc:sldMk cId="1788548575" sldId="1198"/>
        </pc:sldMkLst>
        <pc:spChg chg="mod">
          <ac:chgData name="Palit, Tapti" userId="dec6fbcd-7598-406a-8cbf-504d4a3bac15" providerId="ADAL" clId="{ECD42228-5B96-4A72-B268-C46DF994E6B7}" dt="2024-02-11T14:52:59.093" v="110190" actId="20577"/>
          <ac:spMkLst>
            <pc:docMk/>
            <pc:sldMk cId="1788548575" sldId="1198"/>
            <ac:spMk id="2" creationId="{74CF87A6-E811-118F-455C-709D1BAE0802}"/>
          </ac:spMkLst>
        </pc:spChg>
        <pc:spChg chg="mod">
          <ac:chgData name="Palit, Tapti" userId="dec6fbcd-7598-406a-8cbf-504d4a3bac15" providerId="ADAL" clId="{ECD42228-5B96-4A72-B268-C46DF994E6B7}" dt="2024-02-07T00:36:01.745" v="97711" actId="20577"/>
          <ac:spMkLst>
            <pc:docMk/>
            <pc:sldMk cId="1788548575" sldId="1198"/>
            <ac:spMk id="3" creationId="{3D84E652-3773-6BFB-6879-CDCCC8A1EA9A}"/>
          </ac:spMkLst>
        </pc:spChg>
        <pc:spChg chg="mod">
          <ac:chgData name="Palit, Tapti" userId="dec6fbcd-7598-406a-8cbf-504d4a3bac15" providerId="ADAL" clId="{ECD42228-5B96-4A72-B268-C46DF994E6B7}" dt="2024-02-11T14:51:24.039" v="110167" actId="1076"/>
          <ac:spMkLst>
            <pc:docMk/>
            <pc:sldMk cId="1788548575" sldId="1198"/>
            <ac:spMk id="7" creationId="{541EBE14-A425-961F-C0A0-2D41E02DE9CD}"/>
          </ac:spMkLst>
        </pc:spChg>
        <pc:spChg chg="mod">
          <ac:chgData name="Palit, Tapti" userId="dec6fbcd-7598-406a-8cbf-504d4a3bac15" providerId="ADAL" clId="{ECD42228-5B96-4A72-B268-C46DF994E6B7}" dt="2024-02-11T14:51:01.593" v="110159" actId="1076"/>
          <ac:spMkLst>
            <pc:docMk/>
            <pc:sldMk cId="1788548575" sldId="1198"/>
            <ac:spMk id="8" creationId="{D0FBCA76-3DCA-405B-5ACA-7A4B49BE660F}"/>
          </ac:spMkLst>
        </pc:spChg>
        <pc:spChg chg="mod">
          <ac:chgData name="Palit, Tapti" userId="dec6fbcd-7598-406a-8cbf-504d4a3bac15" providerId="ADAL" clId="{ECD42228-5B96-4A72-B268-C46DF994E6B7}" dt="2024-02-11T14:50:50.381" v="110156" actId="14100"/>
          <ac:spMkLst>
            <pc:docMk/>
            <pc:sldMk cId="1788548575" sldId="1198"/>
            <ac:spMk id="9" creationId="{FBEA197B-4A8C-9D35-6486-31EF43CEA87D}"/>
          </ac:spMkLst>
        </pc:spChg>
        <pc:spChg chg="mod">
          <ac:chgData name="Palit, Tapti" userId="dec6fbcd-7598-406a-8cbf-504d4a3bac15" providerId="ADAL" clId="{ECD42228-5B96-4A72-B268-C46DF994E6B7}" dt="2024-02-11T14:54:12.882" v="110213" actId="1076"/>
          <ac:spMkLst>
            <pc:docMk/>
            <pc:sldMk cId="1788548575" sldId="1198"/>
            <ac:spMk id="11" creationId="{05DD3F33-944D-BF62-9D19-BF633049324F}"/>
          </ac:spMkLst>
        </pc:spChg>
        <pc:spChg chg="add mod">
          <ac:chgData name="Palit, Tapti" userId="dec6fbcd-7598-406a-8cbf-504d4a3bac15" providerId="ADAL" clId="{ECD42228-5B96-4A72-B268-C46DF994E6B7}" dt="2024-02-11T14:59:29.102" v="110246" actId="1076"/>
          <ac:spMkLst>
            <pc:docMk/>
            <pc:sldMk cId="1788548575" sldId="1198"/>
            <ac:spMk id="15" creationId="{5EFF7B73-D36A-5148-4BF5-7672AFADB1EF}"/>
          </ac:spMkLst>
        </pc:spChg>
        <pc:spChg chg="add mod">
          <ac:chgData name="Palit, Tapti" userId="dec6fbcd-7598-406a-8cbf-504d4a3bac15" providerId="ADAL" clId="{ECD42228-5B96-4A72-B268-C46DF994E6B7}" dt="2024-02-11T14:59:29.102" v="110246" actId="1076"/>
          <ac:spMkLst>
            <pc:docMk/>
            <pc:sldMk cId="1788548575" sldId="1198"/>
            <ac:spMk id="20" creationId="{AAAB00DE-7929-E6EC-D934-36097FCA7111}"/>
          </ac:spMkLst>
        </pc:spChg>
        <pc:spChg chg="mod topLvl">
          <ac:chgData name="Palit, Tapti" userId="dec6fbcd-7598-406a-8cbf-504d4a3bac15" providerId="ADAL" clId="{ECD42228-5B96-4A72-B268-C46DF994E6B7}" dt="2024-02-11T15:02:49.725" v="110266" actId="164"/>
          <ac:spMkLst>
            <pc:docMk/>
            <pc:sldMk cId="1788548575" sldId="1198"/>
            <ac:spMk id="23" creationId="{B4590D0D-3DFD-A3A7-DD5D-4EDF5738555D}"/>
          </ac:spMkLst>
        </pc:spChg>
        <pc:spChg chg="mod topLvl">
          <ac:chgData name="Palit, Tapti" userId="dec6fbcd-7598-406a-8cbf-504d4a3bac15" providerId="ADAL" clId="{ECD42228-5B96-4A72-B268-C46DF994E6B7}" dt="2024-02-11T15:02:49.725" v="110266" actId="164"/>
          <ac:spMkLst>
            <pc:docMk/>
            <pc:sldMk cId="1788548575" sldId="1198"/>
            <ac:spMk id="24" creationId="{1A300C6B-1326-D04B-7177-8C6B6877DB9B}"/>
          </ac:spMkLst>
        </pc:spChg>
        <pc:spChg chg="mod topLvl">
          <ac:chgData name="Palit, Tapti" userId="dec6fbcd-7598-406a-8cbf-504d4a3bac15" providerId="ADAL" clId="{ECD42228-5B96-4A72-B268-C46DF994E6B7}" dt="2024-02-11T15:02:49.725" v="110266" actId="164"/>
          <ac:spMkLst>
            <pc:docMk/>
            <pc:sldMk cId="1788548575" sldId="1198"/>
            <ac:spMk id="25" creationId="{3A1E0CC7-8F1D-C49B-18E5-58FBB55EA86C}"/>
          </ac:spMkLst>
        </pc:spChg>
        <pc:spChg chg="mod topLvl">
          <ac:chgData name="Palit, Tapti" userId="dec6fbcd-7598-406a-8cbf-504d4a3bac15" providerId="ADAL" clId="{ECD42228-5B96-4A72-B268-C46DF994E6B7}" dt="2024-02-11T15:02:49.725" v="110266" actId="164"/>
          <ac:spMkLst>
            <pc:docMk/>
            <pc:sldMk cId="1788548575" sldId="1198"/>
            <ac:spMk id="27" creationId="{89C56800-3076-F50D-0273-A36148774CFA}"/>
          </ac:spMkLst>
        </pc:spChg>
        <pc:spChg chg="add mod">
          <ac:chgData name="Palit, Tapti" userId="dec6fbcd-7598-406a-8cbf-504d4a3bac15" providerId="ADAL" clId="{ECD42228-5B96-4A72-B268-C46DF994E6B7}" dt="2024-02-11T15:02:49.725" v="110266" actId="164"/>
          <ac:spMkLst>
            <pc:docMk/>
            <pc:sldMk cId="1788548575" sldId="1198"/>
            <ac:spMk id="29" creationId="{F30EFC5D-4691-46DC-1CCD-5CDB58A35C7C}"/>
          </ac:spMkLst>
        </pc:spChg>
        <pc:grpChg chg="add mod">
          <ac:chgData name="Palit, Tapti" userId="dec6fbcd-7598-406a-8cbf-504d4a3bac15" providerId="ADAL" clId="{ECD42228-5B96-4A72-B268-C46DF994E6B7}" dt="2024-02-11T14:59:29.102" v="110246" actId="1076"/>
          <ac:grpSpMkLst>
            <pc:docMk/>
            <pc:sldMk cId="1788548575" sldId="1198"/>
            <ac:grpSpMk id="6" creationId="{28CE01E2-31BF-8983-1939-B42D672CED15}"/>
          </ac:grpSpMkLst>
        </pc:grpChg>
        <pc:grpChg chg="add del mod">
          <ac:chgData name="Palit, Tapti" userId="dec6fbcd-7598-406a-8cbf-504d4a3bac15" providerId="ADAL" clId="{ECD42228-5B96-4A72-B268-C46DF994E6B7}" dt="2024-02-11T15:01:50.223" v="110263" actId="165"/>
          <ac:grpSpMkLst>
            <pc:docMk/>
            <pc:sldMk cId="1788548575" sldId="1198"/>
            <ac:grpSpMk id="17" creationId="{659E126F-BA12-81E3-820C-2773DB7B01A9}"/>
          </ac:grpSpMkLst>
        </pc:grpChg>
        <pc:grpChg chg="add del mod topLvl">
          <ac:chgData name="Palit, Tapti" userId="dec6fbcd-7598-406a-8cbf-504d4a3bac15" providerId="ADAL" clId="{ECD42228-5B96-4A72-B268-C46DF994E6B7}" dt="2024-02-11T15:02:37.645" v="110265" actId="165"/>
          <ac:grpSpMkLst>
            <pc:docMk/>
            <pc:sldMk cId="1788548575" sldId="1198"/>
            <ac:grpSpMk id="22" creationId="{4336188F-D110-E7DC-5615-943503FD6B3E}"/>
          </ac:grpSpMkLst>
        </pc:grpChg>
        <pc:grpChg chg="add mod">
          <ac:chgData name="Palit, Tapti" userId="dec6fbcd-7598-406a-8cbf-504d4a3bac15" providerId="ADAL" clId="{ECD42228-5B96-4A72-B268-C46DF994E6B7}" dt="2024-02-11T15:02:49.725" v="110266" actId="164"/>
          <ac:grpSpMkLst>
            <pc:docMk/>
            <pc:sldMk cId="1788548575" sldId="1198"/>
            <ac:grpSpMk id="43" creationId="{350BAEA9-F9C8-8613-F0C2-BFDE622336CE}"/>
          </ac:grpSpMkLst>
        </pc:grpChg>
        <pc:graphicFrameChg chg="add del mod">
          <ac:chgData name="Palit, Tapti" userId="dec6fbcd-7598-406a-8cbf-504d4a3bac15" providerId="ADAL" clId="{ECD42228-5B96-4A72-B268-C46DF994E6B7}" dt="2024-02-07T00:39:51.691" v="98112" actId="478"/>
          <ac:graphicFrameMkLst>
            <pc:docMk/>
            <pc:sldMk cId="1788548575" sldId="1198"/>
            <ac:graphicFrameMk id="6" creationId="{F0877819-A7D1-A14C-2643-999587B33295}"/>
          </ac:graphicFrameMkLst>
        </pc:graphicFrameChg>
        <pc:cxnChg chg="mod">
          <ac:chgData name="Palit, Tapti" userId="dec6fbcd-7598-406a-8cbf-504d4a3bac15" providerId="ADAL" clId="{ECD42228-5B96-4A72-B268-C46DF994E6B7}" dt="2024-02-11T14:51:01.593" v="110159" actId="1076"/>
          <ac:cxnSpMkLst>
            <pc:docMk/>
            <pc:sldMk cId="1788548575" sldId="1198"/>
            <ac:cxnSpMk id="10" creationId="{F38203A9-DF54-A525-ACE6-B4E9210CA0A2}"/>
          </ac:cxnSpMkLst>
        </pc:cxnChg>
        <pc:cxnChg chg="add mod topLvl">
          <ac:chgData name="Palit, Tapti" userId="dec6fbcd-7598-406a-8cbf-504d4a3bac15" providerId="ADAL" clId="{ECD42228-5B96-4A72-B268-C46DF994E6B7}" dt="2024-02-11T15:02:49.725" v="110266" actId="164"/>
          <ac:cxnSpMkLst>
            <pc:docMk/>
            <pc:sldMk cId="1788548575" sldId="1198"/>
            <ac:cxnSpMk id="12" creationId="{35482677-4032-1D04-850E-6E4C70BA96B5}"/>
          </ac:cxnSpMkLst>
        </pc:cxnChg>
        <pc:cxnChg chg="add mod">
          <ac:chgData name="Palit, Tapti" userId="dec6fbcd-7598-406a-8cbf-504d4a3bac15" providerId="ADAL" clId="{ECD42228-5B96-4A72-B268-C46DF994E6B7}" dt="2024-02-11T14:59:29.102" v="110246" actId="1076"/>
          <ac:cxnSpMkLst>
            <pc:docMk/>
            <pc:sldMk cId="1788548575" sldId="1198"/>
            <ac:cxnSpMk id="16" creationId="{C08C3BC1-7682-DB95-97F9-F0DDA9F64C34}"/>
          </ac:cxnSpMkLst>
        </pc:cxnChg>
        <pc:cxnChg chg="mod topLvl">
          <ac:chgData name="Palit, Tapti" userId="dec6fbcd-7598-406a-8cbf-504d4a3bac15" providerId="ADAL" clId="{ECD42228-5B96-4A72-B268-C46DF994E6B7}" dt="2024-02-11T15:02:49.725" v="110266" actId="164"/>
          <ac:cxnSpMkLst>
            <pc:docMk/>
            <pc:sldMk cId="1788548575" sldId="1198"/>
            <ac:cxnSpMk id="26" creationId="{586BD724-86E8-63A6-701C-95696B0CB4FA}"/>
          </ac:cxnSpMkLst>
        </pc:cxnChg>
        <pc:cxnChg chg="add mod">
          <ac:chgData name="Palit, Tapti" userId="dec6fbcd-7598-406a-8cbf-504d4a3bac15" providerId="ADAL" clId="{ECD42228-5B96-4A72-B268-C46DF994E6B7}" dt="2024-02-11T14:59:29.102" v="110246" actId="1076"/>
          <ac:cxnSpMkLst>
            <pc:docMk/>
            <pc:sldMk cId="1788548575" sldId="1198"/>
            <ac:cxnSpMk id="31" creationId="{B17A9948-D80B-E696-3007-7F5BB1E63323}"/>
          </ac:cxnSpMkLst>
        </pc:cxnChg>
        <pc:cxnChg chg="add mod">
          <ac:chgData name="Palit, Tapti" userId="dec6fbcd-7598-406a-8cbf-504d4a3bac15" providerId="ADAL" clId="{ECD42228-5B96-4A72-B268-C46DF994E6B7}" dt="2024-02-11T14:59:29.102" v="110246" actId="1076"/>
          <ac:cxnSpMkLst>
            <pc:docMk/>
            <pc:sldMk cId="1788548575" sldId="1198"/>
            <ac:cxnSpMk id="36" creationId="{CDC0155E-855F-4562-C7FD-ACD34FE36187}"/>
          </ac:cxnSpMkLst>
        </pc:cxnChg>
        <pc:cxnChg chg="add mod">
          <ac:chgData name="Palit, Tapti" userId="dec6fbcd-7598-406a-8cbf-504d4a3bac15" providerId="ADAL" clId="{ECD42228-5B96-4A72-B268-C46DF994E6B7}" dt="2024-02-11T15:00:08.123" v="110250" actId="14100"/>
          <ac:cxnSpMkLst>
            <pc:docMk/>
            <pc:sldMk cId="1788548575" sldId="1198"/>
            <ac:cxnSpMk id="39" creationId="{ED27EC7D-2AF3-E8B8-1365-249AE0C6CC95}"/>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2-11T14:59:35.121" v="110247"/>
              <pc2:cmMkLst xmlns:pc2="http://schemas.microsoft.com/office/powerpoint/2019/9/main/command">
                <pc:docMk/>
                <pc:sldMk cId="1788548575" sldId="1198"/>
                <pc2:cmMk id="{FC59A80F-5E81-419E-B623-627D532650CE}"/>
              </pc2:cmMkLst>
            </pc226:cmChg>
          </p:ext>
        </pc:extLst>
      </pc:sldChg>
      <pc:sldChg chg="modSp mod">
        <pc:chgData name="Palit, Tapti" userId="dec6fbcd-7598-406a-8cbf-504d4a3bac15" providerId="ADAL" clId="{ECD42228-5B96-4A72-B268-C46DF994E6B7}" dt="2024-02-12T19:45:10.215" v="112952" actId="1076"/>
        <pc:sldMkLst>
          <pc:docMk/>
          <pc:sldMk cId="4042136570" sldId="1199"/>
        </pc:sldMkLst>
        <pc:spChg chg="mod">
          <ac:chgData name="Palit, Tapti" userId="dec6fbcd-7598-406a-8cbf-504d4a3bac15" providerId="ADAL" clId="{ECD42228-5B96-4A72-B268-C46DF994E6B7}" dt="2024-02-10T00:54:37.431" v="109281" actId="20577"/>
          <ac:spMkLst>
            <pc:docMk/>
            <pc:sldMk cId="4042136570" sldId="1199"/>
            <ac:spMk id="2" creationId="{70943C05-705A-375F-5DCE-3D5EB9E5CA53}"/>
          </ac:spMkLst>
        </pc:spChg>
        <pc:spChg chg="mod">
          <ac:chgData name="Palit, Tapti" userId="dec6fbcd-7598-406a-8cbf-504d4a3bac15" providerId="ADAL" clId="{ECD42228-5B96-4A72-B268-C46DF994E6B7}" dt="2024-02-12T19:45:00.565" v="112950" actId="1076"/>
          <ac:spMkLst>
            <pc:docMk/>
            <pc:sldMk cId="4042136570" sldId="1199"/>
            <ac:spMk id="3" creationId="{99996FAE-EEAF-8A43-5AE4-B2A267240156}"/>
          </ac:spMkLst>
        </pc:spChg>
        <pc:spChg chg="mod">
          <ac:chgData name="Palit, Tapti" userId="dec6fbcd-7598-406a-8cbf-504d4a3bac15" providerId="ADAL" clId="{ECD42228-5B96-4A72-B268-C46DF994E6B7}" dt="2024-02-12T19:45:10.215" v="112952" actId="1076"/>
          <ac:spMkLst>
            <pc:docMk/>
            <pc:sldMk cId="4042136570" sldId="1199"/>
            <ac:spMk id="5" creationId="{5B9DBC0D-154E-AA0C-9C04-B7516A348568}"/>
          </ac:spMkLst>
        </pc:spChg>
        <pc:spChg chg="mod">
          <ac:chgData name="Palit, Tapti" userId="dec6fbcd-7598-406a-8cbf-504d4a3bac15" providerId="ADAL" clId="{ECD42228-5B96-4A72-B268-C46DF994E6B7}" dt="2024-02-12T19:45:10.215" v="112952" actId="1076"/>
          <ac:spMkLst>
            <pc:docMk/>
            <pc:sldMk cId="4042136570" sldId="1199"/>
            <ac:spMk id="6" creationId="{BC8A0015-899E-2374-C018-5CEFAD7BB615}"/>
          </ac:spMkLst>
        </pc:spChg>
        <pc:spChg chg="mod">
          <ac:chgData name="Palit, Tapti" userId="dec6fbcd-7598-406a-8cbf-504d4a3bac15" providerId="ADAL" clId="{ECD42228-5B96-4A72-B268-C46DF994E6B7}" dt="2024-02-12T19:45:10.215" v="112952" actId="1076"/>
          <ac:spMkLst>
            <pc:docMk/>
            <pc:sldMk cId="4042136570" sldId="1199"/>
            <ac:spMk id="9" creationId="{8AF83101-2651-53D3-520C-7FA3AB74F97A}"/>
          </ac:spMkLst>
        </pc:spChg>
        <pc:spChg chg="mod">
          <ac:chgData name="Palit, Tapti" userId="dec6fbcd-7598-406a-8cbf-504d4a3bac15" providerId="ADAL" clId="{ECD42228-5B96-4A72-B268-C46DF994E6B7}" dt="2024-02-12T19:45:10.215" v="112952" actId="1076"/>
          <ac:spMkLst>
            <pc:docMk/>
            <pc:sldMk cId="4042136570" sldId="1199"/>
            <ac:spMk id="10" creationId="{91937978-9536-D49F-3631-BBE6F43B0F17}"/>
          </ac:spMkLst>
        </pc:spChg>
        <pc:spChg chg="mod">
          <ac:chgData name="Palit, Tapti" userId="dec6fbcd-7598-406a-8cbf-504d4a3bac15" providerId="ADAL" clId="{ECD42228-5B96-4A72-B268-C46DF994E6B7}" dt="2024-02-12T19:45:10.215" v="112952" actId="1076"/>
          <ac:spMkLst>
            <pc:docMk/>
            <pc:sldMk cId="4042136570" sldId="1199"/>
            <ac:spMk id="13" creationId="{7E74DDE7-5BC4-AAD7-ADC5-608C93598268}"/>
          </ac:spMkLst>
        </pc:spChg>
        <pc:spChg chg="mod">
          <ac:chgData name="Palit, Tapti" userId="dec6fbcd-7598-406a-8cbf-504d4a3bac15" providerId="ADAL" clId="{ECD42228-5B96-4A72-B268-C46DF994E6B7}" dt="2024-02-12T19:45:10.215" v="112952" actId="1076"/>
          <ac:spMkLst>
            <pc:docMk/>
            <pc:sldMk cId="4042136570" sldId="1199"/>
            <ac:spMk id="14" creationId="{DDC5A5E4-B7A5-DAE6-2DF4-FCE38C2A255D}"/>
          </ac:spMkLst>
        </pc:spChg>
        <pc:spChg chg="mod">
          <ac:chgData name="Palit, Tapti" userId="dec6fbcd-7598-406a-8cbf-504d4a3bac15" providerId="ADAL" clId="{ECD42228-5B96-4A72-B268-C46DF994E6B7}" dt="2024-02-12T19:45:10.215" v="112952" actId="1076"/>
          <ac:spMkLst>
            <pc:docMk/>
            <pc:sldMk cId="4042136570" sldId="1199"/>
            <ac:spMk id="22" creationId="{8B1CAB58-6910-69B0-140F-EA895DB76D3F}"/>
          </ac:spMkLst>
        </pc:spChg>
        <pc:spChg chg="mod">
          <ac:chgData name="Palit, Tapti" userId="dec6fbcd-7598-406a-8cbf-504d4a3bac15" providerId="ADAL" clId="{ECD42228-5B96-4A72-B268-C46DF994E6B7}" dt="2024-02-12T19:45:10.215" v="112952" actId="1076"/>
          <ac:spMkLst>
            <pc:docMk/>
            <pc:sldMk cId="4042136570" sldId="1199"/>
            <ac:spMk id="23" creationId="{B43B3D7A-DF03-53A1-A81C-E3E4D11559CB}"/>
          </ac:spMkLst>
        </pc:spChg>
        <pc:spChg chg="mod">
          <ac:chgData name="Palit, Tapti" userId="dec6fbcd-7598-406a-8cbf-504d4a3bac15" providerId="ADAL" clId="{ECD42228-5B96-4A72-B268-C46DF994E6B7}" dt="2024-02-12T19:45:10.215" v="112952" actId="1076"/>
          <ac:spMkLst>
            <pc:docMk/>
            <pc:sldMk cId="4042136570" sldId="1199"/>
            <ac:spMk id="24" creationId="{01CF8B0E-AE75-F1F7-3006-F1629212E28E}"/>
          </ac:spMkLst>
        </pc:spChg>
        <pc:spChg chg="mod">
          <ac:chgData name="Palit, Tapti" userId="dec6fbcd-7598-406a-8cbf-504d4a3bac15" providerId="ADAL" clId="{ECD42228-5B96-4A72-B268-C46DF994E6B7}" dt="2024-02-12T19:45:10.215" v="112952" actId="1076"/>
          <ac:spMkLst>
            <pc:docMk/>
            <pc:sldMk cId="4042136570" sldId="1199"/>
            <ac:spMk id="26" creationId="{D4ED8A26-792D-ABB3-865B-8FA2CAEB3A1B}"/>
          </ac:spMkLst>
        </pc:spChg>
        <pc:spChg chg="mod">
          <ac:chgData name="Palit, Tapti" userId="dec6fbcd-7598-406a-8cbf-504d4a3bac15" providerId="ADAL" clId="{ECD42228-5B96-4A72-B268-C46DF994E6B7}" dt="2024-02-12T19:45:10.215" v="112952" actId="1076"/>
          <ac:spMkLst>
            <pc:docMk/>
            <pc:sldMk cId="4042136570" sldId="1199"/>
            <ac:spMk id="27" creationId="{5B49C65F-34AF-5891-7151-006B8BF7A875}"/>
          </ac:spMkLst>
        </pc:spChg>
        <pc:spChg chg="mod">
          <ac:chgData name="Palit, Tapti" userId="dec6fbcd-7598-406a-8cbf-504d4a3bac15" providerId="ADAL" clId="{ECD42228-5B96-4A72-B268-C46DF994E6B7}" dt="2024-02-12T19:45:10.215" v="112952" actId="1076"/>
          <ac:spMkLst>
            <pc:docMk/>
            <pc:sldMk cId="4042136570" sldId="1199"/>
            <ac:spMk id="28" creationId="{529C8A94-EA67-50F2-005C-AACD30C550B1}"/>
          </ac:spMkLst>
        </pc:spChg>
        <pc:spChg chg="mod">
          <ac:chgData name="Palit, Tapti" userId="dec6fbcd-7598-406a-8cbf-504d4a3bac15" providerId="ADAL" clId="{ECD42228-5B96-4A72-B268-C46DF994E6B7}" dt="2024-02-12T19:45:10.215" v="112952" actId="1076"/>
          <ac:spMkLst>
            <pc:docMk/>
            <pc:sldMk cId="4042136570" sldId="1199"/>
            <ac:spMk id="29" creationId="{D6A78E8E-6BD4-9B22-4E6D-5A8ADE338A24}"/>
          </ac:spMkLst>
        </pc:spChg>
        <pc:spChg chg="mod">
          <ac:chgData name="Palit, Tapti" userId="dec6fbcd-7598-406a-8cbf-504d4a3bac15" providerId="ADAL" clId="{ECD42228-5B96-4A72-B268-C46DF994E6B7}" dt="2024-02-12T19:45:10.215" v="112952" actId="1076"/>
          <ac:spMkLst>
            <pc:docMk/>
            <pc:sldMk cId="4042136570" sldId="1199"/>
            <ac:spMk id="38" creationId="{827B02F5-E080-CA40-4FD6-78BFF345E533}"/>
          </ac:spMkLst>
        </pc:spChg>
        <pc:spChg chg="mod">
          <ac:chgData name="Palit, Tapti" userId="dec6fbcd-7598-406a-8cbf-504d4a3bac15" providerId="ADAL" clId="{ECD42228-5B96-4A72-B268-C46DF994E6B7}" dt="2024-02-12T19:45:10.215" v="112952" actId="1076"/>
          <ac:spMkLst>
            <pc:docMk/>
            <pc:sldMk cId="4042136570" sldId="1199"/>
            <ac:spMk id="42" creationId="{84468FD9-483C-4058-B82E-A09583DCA901}"/>
          </ac:spMkLst>
        </pc:spChg>
        <pc:grpChg chg="mod">
          <ac:chgData name="Palit, Tapti" userId="dec6fbcd-7598-406a-8cbf-504d4a3bac15" providerId="ADAL" clId="{ECD42228-5B96-4A72-B268-C46DF994E6B7}" dt="2024-02-12T19:45:10.215" v="112952" actId="1076"/>
          <ac:grpSpMkLst>
            <pc:docMk/>
            <pc:sldMk cId="4042136570" sldId="1199"/>
            <ac:grpSpMk id="8" creationId="{A303B1C2-0ED8-0205-231A-D8CF182C64F0}"/>
          </ac:grpSpMkLst>
        </pc:grpChg>
        <pc:grpChg chg="mod">
          <ac:chgData name="Palit, Tapti" userId="dec6fbcd-7598-406a-8cbf-504d4a3bac15" providerId="ADAL" clId="{ECD42228-5B96-4A72-B268-C46DF994E6B7}" dt="2024-02-12T19:45:10.215" v="112952" actId="1076"/>
          <ac:grpSpMkLst>
            <pc:docMk/>
            <pc:sldMk cId="4042136570" sldId="1199"/>
            <ac:grpSpMk id="11" creationId="{4964653E-A96F-2956-E8D0-012A1AA44177}"/>
          </ac:grpSpMkLst>
        </pc:grpChg>
        <pc:grpChg chg="mod">
          <ac:chgData name="Palit, Tapti" userId="dec6fbcd-7598-406a-8cbf-504d4a3bac15" providerId="ADAL" clId="{ECD42228-5B96-4A72-B268-C46DF994E6B7}" dt="2024-02-12T19:45:10.215" v="112952" actId="1076"/>
          <ac:grpSpMkLst>
            <pc:docMk/>
            <pc:sldMk cId="4042136570" sldId="1199"/>
            <ac:grpSpMk id="16" creationId="{D1C3978E-56E7-0ECE-7D78-572224B04B28}"/>
          </ac:grpSpMkLst>
        </pc:grpChg>
        <pc:grpChg chg="mod">
          <ac:chgData name="Palit, Tapti" userId="dec6fbcd-7598-406a-8cbf-504d4a3bac15" providerId="ADAL" clId="{ECD42228-5B96-4A72-B268-C46DF994E6B7}" dt="2024-02-12T19:45:10.215" v="112952" actId="1076"/>
          <ac:grpSpMkLst>
            <pc:docMk/>
            <pc:sldMk cId="4042136570" sldId="1199"/>
            <ac:grpSpMk id="25" creationId="{0465CFCC-97C6-4092-35DB-B844AD619D38}"/>
          </ac:grpSpMkLst>
        </pc:grpChg>
        <pc:grpChg chg="mod">
          <ac:chgData name="Palit, Tapti" userId="dec6fbcd-7598-406a-8cbf-504d4a3bac15" providerId="ADAL" clId="{ECD42228-5B96-4A72-B268-C46DF994E6B7}" dt="2024-02-12T19:45:10.215" v="112952" actId="1076"/>
          <ac:grpSpMkLst>
            <pc:docMk/>
            <pc:sldMk cId="4042136570" sldId="1199"/>
            <ac:grpSpMk id="30" creationId="{1E495E1E-DA4E-2576-2EC7-12EE34165E6B}"/>
          </ac:grpSpMkLst>
        </pc:grpChg>
        <pc:picChg chg="mod">
          <ac:chgData name="Palit, Tapti" userId="dec6fbcd-7598-406a-8cbf-504d4a3bac15" providerId="ADAL" clId="{ECD42228-5B96-4A72-B268-C46DF994E6B7}" dt="2024-02-12T19:45:10.215" v="112952" actId="1076"/>
          <ac:picMkLst>
            <pc:docMk/>
            <pc:sldMk cId="4042136570" sldId="1199"/>
            <ac:picMk id="7" creationId="{4F3FFEC7-1909-9513-4DF3-8D533C856A04}"/>
          </ac:picMkLst>
        </pc:picChg>
        <pc:cxnChg chg="mod">
          <ac:chgData name="Palit, Tapti" userId="dec6fbcd-7598-406a-8cbf-504d4a3bac15" providerId="ADAL" clId="{ECD42228-5B96-4A72-B268-C46DF994E6B7}" dt="2024-02-12T19:45:10.215" v="112952" actId="1076"/>
          <ac:cxnSpMkLst>
            <pc:docMk/>
            <pc:sldMk cId="4042136570" sldId="1199"/>
            <ac:cxnSpMk id="32" creationId="{541C548D-09CD-59A2-A89D-4BBB73245F9D}"/>
          </ac:cxnSpMkLst>
        </pc:cxnChg>
      </pc:sldChg>
      <pc:sldChg chg="addSp delSp modSp mod modClrScheme modAnim chgLayout">
        <pc:chgData name="Palit, Tapti" userId="dec6fbcd-7598-406a-8cbf-504d4a3bac15" providerId="ADAL" clId="{ECD42228-5B96-4A72-B268-C46DF994E6B7}" dt="2024-02-10T00:54:42.567" v="109282"/>
        <pc:sldMkLst>
          <pc:docMk/>
          <pc:sldMk cId="3768287891" sldId="1200"/>
        </pc:sldMkLst>
        <pc:spChg chg="mod ord">
          <ac:chgData name="Palit, Tapti" userId="dec6fbcd-7598-406a-8cbf-504d4a3bac15" providerId="ADAL" clId="{ECD42228-5B96-4A72-B268-C46DF994E6B7}" dt="2024-02-10T00:54:42.567" v="109282"/>
          <ac:spMkLst>
            <pc:docMk/>
            <pc:sldMk cId="3768287891" sldId="1200"/>
            <ac:spMk id="2" creationId="{6530DED4-0580-55DC-9011-7477C8675B73}"/>
          </ac:spMkLst>
        </pc:spChg>
        <pc:spChg chg="mod ord">
          <ac:chgData name="Palit, Tapti" userId="dec6fbcd-7598-406a-8cbf-504d4a3bac15" providerId="ADAL" clId="{ECD42228-5B96-4A72-B268-C46DF994E6B7}" dt="2024-02-09T02:58:44.056" v="102838" actId="5793"/>
          <ac:spMkLst>
            <pc:docMk/>
            <pc:sldMk cId="3768287891" sldId="1200"/>
            <ac:spMk id="3" creationId="{D4378041-6CE9-61D9-88E2-C6504AA0D553}"/>
          </ac:spMkLst>
        </pc:spChg>
        <pc:spChg chg="add mod ord">
          <ac:chgData name="Palit, Tapti" userId="dec6fbcd-7598-406a-8cbf-504d4a3bac15" providerId="ADAL" clId="{ECD42228-5B96-4A72-B268-C46DF994E6B7}" dt="2024-02-09T02:57:18.253" v="102737" actId="20577"/>
          <ac:spMkLst>
            <pc:docMk/>
            <pc:sldMk cId="3768287891" sldId="1200"/>
            <ac:spMk id="4" creationId="{4C9F2168-20DC-FD01-C54B-93EE659E344B}"/>
          </ac:spMkLst>
        </pc:spChg>
        <pc:spChg chg="mod ord">
          <ac:chgData name="Palit, Tapti" userId="dec6fbcd-7598-406a-8cbf-504d4a3bac15" providerId="ADAL" clId="{ECD42228-5B96-4A72-B268-C46DF994E6B7}" dt="2024-02-07T02:46:40.487" v="99384" actId="6264"/>
          <ac:spMkLst>
            <pc:docMk/>
            <pc:sldMk cId="3768287891" sldId="1200"/>
            <ac:spMk id="4" creationId="{C3684352-E06E-6DDC-1D8C-F6F03FBC88EA}"/>
          </ac:spMkLst>
        </pc:spChg>
        <pc:spChg chg="add del mod">
          <ac:chgData name="Palit, Tapti" userId="dec6fbcd-7598-406a-8cbf-504d4a3bac15" providerId="ADAL" clId="{ECD42228-5B96-4A72-B268-C46DF994E6B7}" dt="2024-02-07T02:46:40.487" v="99384" actId="6264"/>
          <ac:spMkLst>
            <pc:docMk/>
            <pc:sldMk cId="3768287891" sldId="1200"/>
            <ac:spMk id="12" creationId="{79284191-1AAC-F97A-A349-BCA733498B26}"/>
          </ac:spMkLst>
        </pc:spChg>
        <pc:spChg chg="add del mod">
          <ac:chgData name="Palit, Tapti" userId="dec6fbcd-7598-406a-8cbf-504d4a3bac15" providerId="ADAL" clId="{ECD42228-5B96-4A72-B268-C46DF994E6B7}" dt="2024-02-07T02:46:40.487" v="99384" actId="6264"/>
          <ac:spMkLst>
            <pc:docMk/>
            <pc:sldMk cId="3768287891" sldId="1200"/>
            <ac:spMk id="15" creationId="{4C1D797E-9335-3FC8-F7FA-34D72B622BDB}"/>
          </ac:spMkLst>
        </pc:spChg>
        <pc:spChg chg="add del mod">
          <ac:chgData name="Palit, Tapti" userId="dec6fbcd-7598-406a-8cbf-504d4a3bac15" providerId="ADAL" clId="{ECD42228-5B96-4A72-B268-C46DF994E6B7}" dt="2024-02-07T02:46:40.487" v="99384" actId="6264"/>
          <ac:spMkLst>
            <pc:docMk/>
            <pc:sldMk cId="3768287891" sldId="1200"/>
            <ac:spMk id="17" creationId="{CD46E0C6-AE65-B0AE-9AC6-B98730CA252F}"/>
          </ac:spMkLst>
        </pc:spChg>
      </pc:sldChg>
      <pc:sldChg chg="addSp delSp modSp del mod delAnim modAnim">
        <pc:chgData name="Palit, Tapti" userId="dec6fbcd-7598-406a-8cbf-504d4a3bac15" providerId="ADAL" clId="{ECD42228-5B96-4A72-B268-C46DF994E6B7}" dt="2024-02-07T02:48:26.563" v="99466" actId="47"/>
        <pc:sldMkLst>
          <pc:docMk/>
          <pc:sldMk cId="1051057103" sldId="1201"/>
        </pc:sldMkLst>
        <pc:spChg chg="mod">
          <ac:chgData name="Palit, Tapti" userId="dec6fbcd-7598-406a-8cbf-504d4a3bac15" providerId="ADAL" clId="{ECD42228-5B96-4A72-B268-C46DF994E6B7}" dt="2024-02-07T02:44:48.334" v="99372" actId="2711"/>
          <ac:spMkLst>
            <pc:docMk/>
            <pc:sldMk cId="1051057103" sldId="1201"/>
            <ac:spMk id="6" creationId="{47E33047-228C-B495-5A0A-7A2021833A17}"/>
          </ac:spMkLst>
        </pc:spChg>
        <pc:spChg chg="mod">
          <ac:chgData name="Palit, Tapti" userId="dec6fbcd-7598-406a-8cbf-504d4a3bac15" providerId="ADAL" clId="{ECD42228-5B96-4A72-B268-C46DF994E6B7}" dt="2024-02-07T02:44:11.227" v="99322"/>
          <ac:spMkLst>
            <pc:docMk/>
            <pc:sldMk cId="1051057103" sldId="1201"/>
            <ac:spMk id="7" creationId="{450C5090-CBD8-31A8-1815-5F0EE8BD5433}"/>
          </ac:spMkLst>
        </pc:spChg>
        <pc:grpChg chg="add del mod">
          <ac:chgData name="Palit, Tapti" userId="dec6fbcd-7598-406a-8cbf-504d4a3bac15" providerId="ADAL" clId="{ECD42228-5B96-4A72-B268-C46DF994E6B7}" dt="2024-02-07T02:48:23.174" v="99464" actId="21"/>
          <ac:grpSpMkLst>
            <pc:docMk/>
            <pc:sldMk cId="1051057103" sldId="1201"/>
            <ac:grpSpMk id="5" creationId="{CEB3A53A-1C06-CE84-BAEF-571A44CCF4F1}"/>
          </ac:grpSpMkLst>
        </pc:grpChg>
      </pc:sldChg>
      <pc:sldChg chg="addSp delSp modSp mod delAnim modAnim chgLayout modNotesTx">
        <pc:chgData name="Palit, Tapti" userId="dec6fbcd-7598-406a-8cbf-504d4a3bac15" providerId="ADAL" clId="{ECD42228-5B96-4A72-B268-C46DF994E6B7}" dt="2024-02-12T21:08:17.500" v="113523" actId="1076"/>
        <pc:sldMkLst>
          <pc:docMk/>
          <pc:sldMk cId="2515159250" sldId="1202"/>
        </pc:sldMkLst>
        <pc:spChg chg="mod ord">
          <ac:chgData name="Palit, Tapti" userId="dec6fbcd-7598-406a-8cbf-504d4a3bac15" providerId="ADAL" clId="{ECD42228-5B96-4A72-B268-C46DF994E6B7}" dt="2024-02-11T14:29:29.120" v="109696" actId="14"/>
          <ac:spMkLst>
            <pc:docMk/>
            <pc:sldMk cId="2515159250" sldId="1202"/>
            <ac:spMk id="2" creationId="{2A70FAA0-97D6-AB4C-A5EF-C46A5722EDDF}"/>
          </ac:spMkLst>
        </pc:spChg>
        <pc:spChg chg="mod ord">
          <ac:chgData name="Palit, Tapti" userId="dec6fbcd-7598-406a-8cbf-504d4a3bac15" providerId="ADAL" clId="{ECD42228-5B96-4A72-B268-C46DF994E6B7}" dt="2024-02-10T00:55:04.293" v="109298"/>
          <ac:spMkLst>
            <pc:docMk/>
            <pc:sldMk cId="2515159250" sldId="1202"/>
            <ac:spMk id="3" creationId="{351B4105-D7DF-6FF8-C3C0-2ADA4E3FE36E}"/>
          </ac:spMkLst>
        </pc:spChg>
        <pc:spChg chg="mod ord">
          <ac:chgData name="Palit, Tapti" userId="dec6fbcd-7598-406a-8cbf-504d4a3bac15" providerId="ADAL" clId="{ECD42228-5B96-4A72-B268-C46DF994E6B7}" dt="2024-02-06T23:37:06.908" v="97128" actId="6264"/>
          <ac:spMkLst>
            <pc:docMk/>
            <pc:sldMk cId="2515159250" sldId="1202"/>
            <ac:spMk id="4" creationId="{85090158-F364-0108-74F9-3881E33A41EA}"/>
          </ac:spMkLst>
        </pc:spChg>
        <pc:spChg chg="del">
          <ac:chgData name="Palit, Tapti" userId="dec6fbcd-7598-406a-8cbf-504d4a3bac15" providerId="ADAL" clId="{ECD42228-5B96-4A72-B268-C46DF994E6B7}" dt="2024-02-09T02:48:03.897" v="102504" actId="478"/>
          <ac:spMkLst>
            <pc:docMk/>
            <pc:sldMk cId="2515159250" sldId="1202"/>
            <ac:spMk id="7" creationId="{4A887AA2-98DD-1E15-03A3-D291CACC6013}"/>
          </ac:spMkLst>
        </pc:spChg>
        <pc:spChg chg="del">
          <ac:chgData name="Palit, Tapti" userId="dec6fbcd-7598-406a-8cbf-504d4a3bac15" providerId="ADAL" clId="{ECD42228-5B96-4A72-B268-C46DF994E6B7}" dt="2024-02-09T02:48:03.897" v="102504" actId="478"/>
          <ac:spMkLst>
            <pc:docMk/>
            <pc:sldMk cId="2515159250" sldId="1202"/>
            <ac:spMk id="8" creationId="{602E9820-28ED-E45E-93EF-DAE41B463581}"/>
          </ac:spMkLst>
        </pc:spChg>
        <pc:spChg chg="del mod ord">
          <ac:chgData name="Palit, Tapti" userId="dec6fbcd-7598-406a-8cbf-504d4a3bac15" providerId="ADAL" clId="{ECD42228-5B96-4A72-B268-C46DF994E6B7}" dt="2024-02-06T23:37:06.908" v="97128" actId="6264"/>
          <ac:spMkLst>
            <pc:docMk/>
            <pc:sldMk cId="2515159250" sldId="1202"/>
            <ac:spMk id="9" creationId="{EA880391-4380-D670-1883-02F8C0719755}"/>
          </ac:spMkLst>
        </pc:spChg>
        <pc:spChg chg="add del mod">
          <ac:chgData name="Palit, Tapti" userId="dec6fbcd-7598-406a-8cbf-504d4a3bac15" providerId="ADAL" clId="{ECD42228-5B96-4A72-B268-C46DF994E6B7}" dt="2024-02-06T23:34:25.774" v="96781" actId="6264"/>
          <ac:spMkLst>
            <pc:docMk/>
            <pc:sldMk cId="2515159250" sldId="1202"/>
            <ac:spMk id="10" creationId="{716D75C5-73B1-B63E-AA47-D476F2603D27}"/>
          </ac:spMkLst>
        </pc:spChg>
        <pc:spChg chg="add del mod">
          <ac:chgData name="Palit, Tapti" userId="dec6fbcd-7598-406a-8cbf-504d4a3bac15" providerId="ADAL" clId="{ECD42228-5B96-4A72-B268-C46DF994E6B7}" dt="2024-02-06T23:34:25.774" v="96781" actId="6264"/>
          <ac:spMkLst>
            <pc:docMk/>
            <pc:sldMk cId="2515159250" sldId="1202"/>
            <ac:spMk id="11" creationId="{E3CF9414-B3DF-A57F-B307-467240E1B683}"/>
          </ac:spMkLst>
        </pc:spChg>
        <pc:spChg chg="add del mod">
          <ac:chgData name="Palit, Tapti" userId="dec6fbcd-7598-406a-8cbf-504d4a3bac15" providerId="ADAL" clId="{ECD42228-5B96-4A72-B268-C46DF994E6B7}" dt="2024-02-06T23:34:25.774" v="96781" actId="6264"/>
          <ac:spMkLst>
            <pc:docMk/>
            <pc:sldMk cId="2515159250" sldId="1202"/>
            <ac:spMk id="12" creationId="{3E9554EC-49FE-03E7-9876-BB4D07BFDCB7}"/>
          </ac:spMkLst>
        </pc:spChg>
        <pc:spChg chg="add del mod">
          <ac:chgData name="Palit, Tapti" userId="dec6fbcd-7598-406a-8cbf-504d4a3bac15" providerId="ADAL" clId="{ECD42228-5B96-4A72-B268-C46DF994E6B7}" dt="2024-02-06T23:34:25.774" v="96781" actId="6264"/>
          <ac:spMkLst>
            <pc:docMk/>
            <pc:sldMk cId="2515159250" sldId="1202"/>
            <ac:spMk id="13" creationId="{ADED8484-7799-C04E-AC34-C94ABA313C9B}"/>
          </ac:spMkLst>
        </pc:spChg>
        <pc:spChg chg="add del mod">
          <ac:chgData name="Palit, Tapti" userId="dec6fbcd-7598-406a-8cbf-504d4a3bac15" providerId="ADAL" clId="{ECD42228-5B96-4A72-B268-C46DF994E6B7}" dt="2024-02-06T23:37:06.908" v="97128" actId="6264"/>
          <ac:spMkLst>
            <pc:docMk/>
            <pc:sldMk cId="2515159250" sldId="1202"/>
            <ac:spMk id="14" creationId="{86E8C289-A7C7-2B09-6720-167B50DBD2B4}"/>
          </ac:spMkLst>
        </pc:spChg>
        <pc:spChg chg="add del mod">
          <ac:chgData name="Palit, Tapti" userId="dec6fbcd-7598-406a-8cbf-504d4a3bac15" providerId="ADAL" clId="{ECD42228-5B96-4A72-B268-C46DF994E6B7}" dt="2024-02-06T23:37:06.908" v="97128" actId="6264"/>
          <ac:spMkLst>
            <pc:docMk/>
            <pc:sldMk cId="2515159250" sldId="1202"/>
            <ac:spMk id="15" creationId="{105D3935-E563-098F-6932-73CE7F52E620}"/>
          </ac:spMkLst>
        </pc:spChg>
        <pc:spChg chg="add del mod">
          <ac:chgData name="Palit, Tapti" userId="dec6fbcd-7598-406a-8cbf-504d4a3bac15" providerId="ADAL" clId="{ECD42228-5B96-4A72-B268-C46DF994E6B7}" dt="2024-02-06T23:37:06.908" v="97128" actId="6264"/>
          <ac:spMkLst>
            <pc:docMk/>
            <pc:sldMk cId="2515159250" sldId="1202"/>
            <ac:spMk id="16" creationId="{25EF7A8A-B864-198E-97B6-BB95A4C45577}"/>
          </ac:spMkLst>
        </pc:spChg>
        <pc:spChg chg="add mod ord">
          <ac:chgData name="Palit, Tapti" userId="dec6fbcd-7598-406a-8cbf-504d4a3bac15" providerId="ADAL" clId="{ECD42228-5B96-4A72-B268-C46DF994E6B7}" dt="2024-02-11T18:23:06.839" v="112145" actId="20577"/>
          <ac:spMkLst>
            <pc:docMk/>
            <pc:sldMk cId="2515159250" sldId="1202"/>
            <ac:spMk id="17" creationId="{4ED272E3-E897-0B8A-9B92-639C9D284B35}"/>
          </ac:spMkLst>
        </pc:spChg>
        <pc:spChg chg="mod">
          <ac:chgData name="Palit, Tapti" userId="dec6fbcd-7598-406a-8cbf-504d4a3bac15" providerId="ADAL" clId="{ECD42228-5B96-4A72-B268-C46DF994E6B7}" dt="2024-02-12T21:08:17.500" v="113523" actId="1076"/>
          <ac:spMkLst>
            <pc:docMk/>
            <pc:sldMk cId="2515159250" sldId="1202"/>
            <ac:spMk id="19" creationId="{F9A9E779-A4AB-BEDA-0653-313C80014B84}"/>
          </ac:spMkLst>
        </pc:spChg>
        <pc:spChg chg="mod">
          <ac:chgData name="Palit, Tapti" userId="dec6fbcd-7598-406a-8cbf-504d4a3bac15" providerId="ADAL" clId="{ECD42228-5B96-4A72-B268-C46DF994E6B7}" dt="2024-02-12T21:08:17.500" v="113523" actId="1076"/>
          <ac:spMkLst>
            <pc:docMk/>
            <pc:sldMk cId="2515159250" sldId="1202"/>
            <ac:spMk id="20" creationId="{15190D98-9AB6-FE56-42DD-8A38CAACFDAA}"/>
          </ac:spMkLst>
        </pc:spChg>
        <pc:grpChg chg="add mod">
          <ac:chgData name="Palit, Tapti" userId="dec6fbcd-7598-406a-8cbf-504d4a3bac15" providerId="ADAL" clId="{ECD42228-5B96-4A72-B268-C46DF994E6B7}" dt="2024-02-12T21:08:17.500" v="113523" actId="1076"/>
          <ac:grpSpMkLst>
            <pc:docMk/>
            <pc:sldMk cId="2515159250" sldId="1202"/>
            <ac:grpSpMk id="10" creationId="{0843F51B-7834-61A0-9A9B-C626A2C53121}"/>
          </ac:grpSpMkLst>
        </pc:grpChg>
        <pc:picChg chg="add del mod">
          <ac:chgData name="Palit, Tapti" userId="dec6fbcd-7598-406a-8cbf-504d4a3bac15" providerId="ADAL" clId="{ECD42228-5B96-4A72-B268-C46DF994E6B7}" dt="2024-02-09T02:51:10.035" v="102658" actId="478"/>
          <ac:picMkLst>
            <pc:docMk/>
            <pc:sldMk cId="2515159250" sldId="1202"/>
            <ac:picMk id="4" creationId="{5B5A7F26-5D60-A882-DCFD-0D00A58C5F89}"/>
          </ac:picMkLst>
        </pc:picChg>
        <pc:picChg chg="del">
          <ac:chgData name="Palit, Tapti" userId="dec6fbcd-7598-406a-8cbf-504d4a3bac15" providerId="ADAL" clId="{ECD42228-5B96-4A72-B268-C46DF994E6B7}" dt="2024-02-09T02:48:03.897" v="102504" actId="478"/>
          <ac:picMkLst>
            <pc:docMk/>
            <pc:sldMk cId="2515159250" sldId="1202"/>
            <ac:picMk id="5" creationId="{35B2253E-1A4B-01D3-0EEE-ACB4B047E83F}"/>
          </ac:picMkLst>
        </pc:picChg>
        <pc:picChg chg="add mod">
          <ac:chgData name="Palit, Tapti" userId="dec6fbcd-7598-406a-8cbf-504d4a3bac15" providerId="ADAL" clId="{ECD42228-5B96-4A72-B268-C46DF994E6B7}" dt="2024-02-12T21:08:17.500" v="113523" actId="1076"/>
          <ac:picMkLst>
            <pc:docMk/>
            <pc:sldMk cId="2515159250" sldId="1202"/>
            <ac:picMk id="9" creationId="{1FC57D3D-1ECA-1560-155D-81FB1D0E1A0C}"/>
          </ac:picMkLst>
        </pc:picChg>
        <pc:picChg chg="mod">
          <ac:chgData name="Palit, Tapti" userId="dec6fbcd-7598-406a-8cbf-504d4a3bac15" providerId="ADAL" clId="{ECD42228-5B96-4A72-B268-C46DF994E6B7}" dt="2024-02-12T21:08:17.500" v="113523" actId="1076"/>
          <ac:picMkLst>
            <pc:docMk/>
            <pc:sldMk cId="2515159250" sldId="1202"/>
            <ac:picMk id="11" creationId="{8F8F7591-D160-8A2F-C3AE-17F498564D67}"/>
          </ac:picMkLst>
        </pc:picChg>
        <pc:picChg chg="mod">
          <ac:chgData name="Palit, Tapti" userId="dec6fbcd-7598-406a-8cbf-504d4a3bac15" providerId="ADAL" clId="{ECD42228-5B96-4A72-B268-C46DF994E6B7}" dt="2024-02-12T21:08:17.500" v="113523" actId="1076"/>
          <ac:picMkLst>
            <pc:docMk/>
            <pc:sldMk cId="2515159250" sldId="1202"/>
            <ac:picMk id="12" creationId="{9C7D64B0-8631-6966-6E83-C361E3F7C69D}"/>
          </ac:picMkLst>
        </pc:picChg>
        <pc:picChg chg="mod">
          <ac:chgData name="Palit, Tapti" userId="dec6fbcd-7598-406a-8cbf-504d4a3bac15" providerId="ADAL" clId="{ECD42228-5B96-4A72-B268-C46DF994E6B7}" dt="2024-02-12T21:08:17.500" v="113523" actId="1076"/>
          <ac:picMkLst>
            <pc:docMk/>
            <pc:sldMk cId="2515159250" sldId="1202"/>
            <ac:picMk id="13" creationId="{40FA7FB2-28B4-63E4-12D4-A393F1E2C1E5}"/>
          </ac:picMkLst>
        </pc:picChg>
        <pc:picChg chg="mod">
          <ac:chgData name="Palit, Tapti" userId="dec6fbcd-7598-406a-8cbf-504d4a3bac15" providerId="ADAL" clId="{ECD42228-5B96-4A72-B268-C46DF994E6B7}" dt="2024-02-12T21:08:17.500" v="113523" actId="1076"/>
          <ac:picMkLst>
            <pc:docMk/>
            <pc:sldMk cId="2515159250" sldId="1202"/>
            <ac:picMk id="14" creationId="{7402F24F-7DB2-5D01-9F73-97019CA9CD73}"/>
          </ac:picMkLst>
        </pc:picChg>
        <pc:picChg chg="add mod">
          <ac:chgData name="Palit, Tapti" userId="dec6fbcd-7598-406a-8cbf-504d4a3bac15" providerId="ADAL" clId="{ECD42228-5B96-4A72-B268-C46DF994E6B7}" dt="2024-02-12T21:08:17.500" v="113523" actId="1076"/>
          <ac:picMkLst>
            <pc:docMk/>
            <pc:sldMk cId="2515159250" sldId="1202"/>
            <ac:picMk id="22" creationId="{4FC3B243-5C00-BF52-0A0D-CBA568C4DBEA}"/>
          </ac:picMkLst>
        </pc:picChg>
        <pc:picChg chg="del mod">
          <ac:chgData name="Palit, Tapti" userId="dec6fbcd-7598-406a-8cbf-504d4a3bac15" providerId="ADAL" clId="{ECD42228-5B96-4A72-B268-C46DF994E6B7}" dt="2024-02-09T02:48:03.897" v="102504" actId="478"/>
          <ac:picMkLst>
            <pc:docMk/>
            <pc:sldMk cId="2515159250" sldId="1202"/>
            <ac:picMk id="1026" creationId="{6D5C5623-DF05-8C0B-5A91-39F9D85A5B69}"/>
          </ac:picMkLst>
        </pc:picChg>
        <pc:picChg chg="del">
          <ac:chgData name="Palit, Tapti" userId="dec6fbcd-7598-406a-8cbf-504d4a3bac15" providerId="ADAL" clId="{ECD42228-5B96-4A72-B268-C46DF994E6B7}" dt="2024-02-09T02:48:03.897" v="102504" actId="478"/>
          <ac:picMkLst>
            <pc:docMk/>
            <pc:sldMk cId="2515159250" sldId="1202"/>
            <ac:picMk id="1028" creationId="{39914A1B-54BB-11FC-1282-1645953B11CF}"/>
          </ac:picMkLst>
        </pc:picChg>
        <pc:picChg chg="add del mod">
          <ac:chgData name="Palit, Tapti" userId="dec6fbcd-7598-406a-8cbf-504d4a3bac15" providerId="ADAL" clId="{ECD42228-5B96-4A72-B268-C46DF994E6B7}" dt="2024-02-09T02:54:58.454" v="102691" actId="478"/>
          <ac:picMkLst>
            <pc:docMk/>
            <pc:sldMk cId="2515159250" sldId="1202"/>
            <ac:picMk id="1030" creationId="{45FB45D0-3F52-838B-AF19-D026EBBB7616}"/>
          </ac:picMkLst>
        </pc:picChg>
        <pc:cxnChg chg="del">
          <ac:chgData name="Palit, Tapti" userId="dec6fbcd-7598-406a-8cbf-504d4a3bac15" providerId="ADAL" clId="{ECD42228-5B96-4A72-B268-C46DF994E6B7}" dt="2024-02-09T02:48:03.897" v="102504" actId="478"/>
          <ac:cxnSpMkLst>
            <pc:docMk/>
            <pc:sldMk cId="2515159250" sldId="1202"/>
            <ac:cxnSpMk id="6" creationId="{0F0BDE3A-601E-AE37-B097-0A7CD0A053D2}"/>
          </ac:cxnSpMkLst>
        </pc:cxnChg>
        <pc:cxnChg chg="mod">
          <ac:chgData name="Palit, Tapti" userId="dec6fbcd-7598-406a-8cbf-504d4a3bac15" providerId="ADAL" clId="{ECD42228-5B96-4A72-B268-C46DF994E6B7}" dt="2024-02-12T21:08:17.500" v="113523" actId="1076"/>
          <ac:cxnSpMkLst>
            <pc:docMk/>
            <pc:sldMk cId="2515159250" sldId="1202"/>
            <ac:cxnSpMk id="15" creationId="{2A833E29-97AA-DF22-FF84-73E5A62752BE}"/>
          </ac:cxnSpMkLst>
        </pc:cxnChg>
        <pc:cxnChg chg="mod">
          <ac:chgData name="Palit, Tapti" userId="dec6fbcd-7598-406a-8cbf-504d4a3bac15" providerId="ADAL" clId="{ECD42228-5B96-4A72-B268-C46DF994E6B7}" dt="2024-02-12T21:08:17.500" v="113523" actId="1076"/>
          <ac:cxnSpMkLst>
            <pc:docMk/>
            <pc:sldMk cId="2515159250" sldId="1202"/>
            <ac:cxnSpMk id="16" creationId="{B0FFD107-8473-9A1F-337A-23077D37C822}"/>
          </ac:cxnSpMkLst>
        </pc:cxnChg>
        <pc:cxnChg chg="mod">
          <ac:chgData name="Palit, Tapti" userId="dec6fbcd-7598-406a-8cbf-504d4a3bac15" providerId="ADAL" clId="{ECD42228-5B96-4A72-B268-C46DF994E6B7}" dt="2024-02-12T21:08:17.500" v="113523" actId="1076"/>
          <ac:cxnSpMkLst>
            <pc:docMk/>
            <pc:sldMk cId="2515159250" sldId="1202"/>
            <ac:cxnSpMk id="18" creationId="{5EC6C12B-06C3-9F0C-E0B0-C1C6AECE36AC}"/>
          </ac:cxnSpMkLst>
        </pc:cxnChg>
      </pc:sldChg>
      <pc:sldChg chg="addSp delSp modSp del mod modAnim chgLayout">
        <pc:chgData name="Palit, Tapti" userId="dec6fbcd-7598-406a-8cbf-504d4a3bac15" providerId="ADAL" clId="{ECD42228-5B96-4A72-B268-C46DF994E6B7}" dt="2024-02-09T03:01:56.902" v="102893" actId="2696"/>
        <pc:sldMkLst>
          <pc:docMk/>
          <pc:sldMk cId="3016799779" sldId="1203"/>
        </pc:sldMkLst>
        <pc:spChg chg="mod ord">
          <ac:chgData name="Palit, Tapti" userId="dec6fbcd-7598-406a-8cbf-504d4a3bac15" providerId="ADAL" clId="{ECD42228-5B96-4A72-B268-C46DF994E6B7}" dt="2024-02-06T23:36:48.704" v="97127" actId="20577"/>
          <ac:spMkLst>
            <pc:docMk/>
            <pc:sldMk cId="3016799779" sldId="1203"/>
            <ac:spMk id="2" creationId="{03FA1A32-5824-9985-5E41-2303E9375BAB}"/>
          </ac:spMkLst>
        </pc:spChg>
        <pc:spChg chg="mod ord">
          <ac:chgData name="Palit, Tapti" userId="dec6fbcd-7598-406a-8cbf-504d4a3bac15" providerId="ADAL" clId="{ECD42228-5B96-4A72-B268-C46DF994E6B7}" dt="2024-02-06T23:36:04.887" v="97018" actId="6264"/>
          <ac:spMkLst>
            <pc:docMk/>
            <pc:sldMk cId="3016799779" sldId="1203"/>
            <ac:spMk id="3" creationId="{127BBF0A-6E3B-2D59-5D1A-E68906BE4BFB}"/>
          </ac:spMkLst>
        </pc:spChg>
        <pc:spChg chg="mod ord">
          <ac:chgData name="Palit, Tapti" userId="dec6fbcd-7598-406a-8cbf-504d4a3bac15" providerId="ADAL" clId="{ECD42228-5B96-4A72-B268-C46DF994E6B7}" dt="2024-02-06T23:36:04.887" v="97018" actId="6264"/>
          <ac:spMkLst>
            <pc:docMk/>
            <pc:sldMk cId="3016799779" sldId="1203"/>
            <ac:spMk id="4" creationId="{4DBE763C-14BB-29D9-D508-93501698A4B1}"/>
          </ac:spMkLst>
        </pc:spChg>
        <pc:spChg chg="mod ord">
          <ac:chgData name="Palit, Tapti" userId="dec6fbcd-7598-406a-8cbf-504d4a3bac15" providerId="ADAL" clId="{ECD42228-5B96-4A72-B268-C46DF994E6B7}" dt="2024-02-06T23:41:11.257" v="97249" actId="20577"/>
          <ac:spMkLst>
            <pc:docMk/>
            <pc:sldMk cId="3016799779" sldId="1203"/>
            <ac:spMk id="9" creationId="{AEF08731-08B1-355C-F7E1-FE8A0C51368E}"/>
          </ac:spMkLst>
        </pc:spChg>
        <pc:spChg chg="add del mod">
          <ac:chgData name="Palit, Tapti" userId="dec6fbcd-7598-406a-8cbf-504d4a3bac15" providerId="ADAL" clId="{ECD42228-5B96-4A72-B268-C46DF994E6B7}" dt="2024-02-06T23:36:04.887" v="97018" actId="6264"/>
          <ac:spMkLst>
            <pc:docMk/>
            <pc:sldMk cId="3016799779" sldId="1203"/>
            <ac:spMk id="10" creationId="{C8AAF78C-37C3-CBC7-1C58-4F86ED38C5A9}"/>
          </ac:spMkLst>
        </pc:spChg>
        <pc:spChg chg="add del mod">
          <ac:chgData name="Palit, Tapti" userId="dec6fbcd-7598-406a-8cbf-504d4a3bac15" providerId="ADAL" clId="{ECD42228-5B96-4A72-B268-C46DF994E6B7}" dt="2024-02-06T23:36:04.887" v="97018" actId="6264"/>
          <ac:spMkLst>
            <pc:docMk/>
            <pc:sldMk cId="3016799779" sldId="1203"/>
            <ac:spMk id="11" creationId="{46223EAD-C13B-5A51-5B94-3224EC71AA3E}"/>
          </ac:spMkLst>
        </pc:spChg>
        <pc:spChg chg="add del mod">
          <ac:chgData name="Palit, Tapti" userId="dec6fbcd-7598-406a-8cbf-504d4a3bac15" providerId="ADAL" clId="{ECD42228-5B96-4A72-B268-C46DF994E6B7}" dt="2024-02-06T23:36:04.887" v="97018" actId="6264"/>
          <ac:spMkLst>
            <pc:docMk/>
            <pc:sldMk cId="3016799779" sldId="1203"/>
            <ac:spMk id="12" creationId="{9174CFF4-8A8A-D273-03B7-AFB10A13C148}"/>
          </ac:spMkLst>
        </pc:spChg>
        <pc:spChg chg="add del mod">
          <ac:chgData name="Palit, Tapti" userId="dec6fbcd-7598-406a-8cbf-504d4a3bac15" providerId="ADAL" clId="{ECD42228-5B96-4A72-B268-C46DF994E6B7}" dt="2024-02-06T23:36:04.887" v="97018" actId="6264"/>
          <ac:spMkLst>
            <pc:docMk/>
            <pc:sldMk cId="3016799779" sldId="1203"/>
            <ac:spMk id="13" creationId="{0BDA6C4A-B029-D7C0-34ED-9593DCDF1B5F}"/>
          </ac:spMkLst>
        </pc:spChg>
        <pc:spChg chg="mod">
          <ac:chgData name="Palit, Tapti" userId="dec6fbcd-7598-406a-8cbf-504d4a3bac15" providerId="ADAL" clId="{ECD42228-5B96-4A72-B268-C46DF994E6B7}" dt="2024-02-07T01:08:42.083" v="98716" actId="164"/>
          <ac:spMkLst>
            <pc:docMk/>
            <pc:sldMk cId="3016799779" sldId="1203"/>
            <ac:spMk id="43" creationId="{AEFF050B-22BB-D019-B966-30BCFFC8C78A}"/>
          </ac:spMkLst>
        </pc:spChg>
        <pc:spChg chg="mod">
          <ac:chgData name="Palit, Tapti" userId="dec6fbcd-7598-406a-8cbf-504d4a3bac15" providerId="ADAL" clId="{ECD42228-5B96-4A72-B268-C46DF994E6B7}" dt="2024-02-07T01:08:42.083" v="98716" actId="164"/>
          <ac:spMkLst>
            <pc:docMk/>
            <pc:sldMk cId="3016799779" sldId="1203"/>
            <ac:spMk id="46" creationId="{09FEF288-2E6A-CF9C-DC43-79F9BF795829}"/>
          </ac:spMkLst>
        </pc:spChg>
        <pc:grpChg chg="add mod">
          <ac:chgData name="Palit, Tapti" userId="dec6fbcd-7598-406a-8cbf-504d4a3bac15" providerId="ADAL" clId="{ECD42228-5B96-4A72-B268-C46DF994E6B7}" dt="2024-02-07T01:08:42.083" v="98716" actId="164"/>
          <ac:grpSpMkLst>
            <pc:docMk/>
            <pc:sldMk cId="3016799779" sldId="1203"/>
            <ac:grpSpMk id="10" creationId="{CB0189AE-148C-99C8-B0EE-C25BC7DFE27B}"/>
          </ac:grpSpMkLst>
        </pc:grpChg>
        <pc:picChg chg="mod">
          <ac:chgData name="Palit, Tapti" userId="dec6fbcd-7598-406a-8cbf-504d4a3bac15" providerId="ADAL" clId="{ECD42228-5B96-4A72-B268-C46DF994E6B7}" dt="2024-02-07T01:08:35.905" v="98715" actId="1076"/>
          <ac:picMkLst>
            <pc:docMk/>
            <pc:sldMk cId="3016799779" sldId="1203"/>
            <ac:picMk id="5" creationId="{722B97B6-8EFE-8DD5-36EC-499E04D9CEFD}"/>
          </ac:picMkLst>
        </pc:picChg>
        <pc:picChg chg="mod">
          <ac:chgData name="Palit, Tapti" userId="dec6fbcd-7598-406a-8cbf-504d4a3bac15" providerId="ADAL" clId="{ECD42228-5B96-4A72-B268-C46DF994E6B7}" dt="2024-02-07T01:08:42.083" v="98716" actId="164"/>
          <ac:picMkLst>
            <pc:docMk/>
            <pc:sldMk cId="3016799779" sldId="1203"/>
            <ac:picMk id="20" creationId="{9FC79036-51C6-410C-75BE-9CFFD374C15B}"/>
          </ac:picMkLst>
        </pc:picChg>
        <pc:picChg chg="mod">
          <ac:chgData name="Palit, Tapti" userId="dec6fbcd-7598-406a-8cbf-504d4a3bac15" providerId="ADAL" clId="{ECD42228-5B96-4A72-B268-C46DF994E6B7}" dt="2024-02-07T01:08:42.083" v="98716" actId="164"/>
          <ac:picMkLst>
            <pc:docMk/>
            <pc:sldMk cId="3016799779" sldId="1203"/>
            <ac:picMk id="21" creationId="{DC965327-19CC-3E45-3F09-B31D9E214B9E}"/>
          </ac:picMkLst>
        </pc:picChg>
        <pc:picChg chg="mod">
          <ac:chgData name="Palit, Tapti" userId="dec6fbcd-7598-406a-8cbf-504d4a3bac15" providerId="ADAL" clId="{ECD42228-5B96-4A72-B268-C46DF994E6B7}" dt="2024-02-07T01:08:42.083" v="98716" actId="164"/>
          <ac:picMkLst>
            <pc:docMk/>
            <pc:sldMk cId="3016799779" sldId="1203"/>
            <ac:picMk id="22" creationId="{C8031E95-90E9-83C4-2BC2-7895C19B270E}"/>
          </ac:picMkLst>
        </pc:picChg>
        <pc:picChg chg="mod">
          <ac:chgData name="Palit, Tapti" userId="dec6fbcd-7598-406a-8cbf-504d4a3bac15" providerId="ADAL" clId="{ECD42228-5B96-4A72-B268-C46DF994E6B7}" dt="2024-02-07T01:08:42.083" v="98716" actId="164"/>
          <ac:picMkLst>
            <pc:docMk/>
            <pc:sldMk cId="3016799779" sldId="1203"/>
            <ac:picMk id="23" creationId="{656F6BC0-D807-644D-0E56-BEB296A059E5}"/>
          </ac:picMkLst>
        </pc:picChg>
        <pc:cxnChg chg="mod">
          <ac:chgData name="Palit, Tapti" userId="dec6fbcd-7598-406a-8cbf-504d4a3bac15" providerId="ADAL" clId="{ECD42228-5B96-4A72-B268-C46DF994E6B7}" dt="2024-02-07T01:08:42.083" v="98716" actId="164"/>
          <ac:cxnSpMkLst>
            <pc:docMk/>
            <pc:sldMk cId="3016799779" sldId="1203"/>
            <ac:cxnSpMk id="24" creationId="{F8093AFA-2178-0DC5-B0E8-F677F91417C8}"/>
          </ac:cxnSpMkLst>
        </pc:cxnChg>
        <pc:cxnChg chg="mod">
          <ac:chgData name="Palit, Tapti" userId="dec6fbcd-7598-406a-8cbf-504d4a3bac15" providerId="ADAL" clId="{ECD42228-5B96-4A72-B268-C46DF994E6B7}" dt="2024-02-07T01:08:42.083" v="98716" actId="164"/>
          <ac:cxnSpMkLst>
            <pc:docMk/>
            <pc:sldMk cId="3016799779" sldId="1203"/>
            <ac:cxnSpMk id="25" creationId="{DF720B9E-B9FF-8457-7842-35BD4E544A4B}"/>
          </ac:cxnSpMkLst>
        </pc:cxnChg>
        <pc:cxnChg chg="mod">
          <ac:chgData name="Palit, Tapti" userId="dec6fbcd-7598-406a-8cbf-504d4a3bac15" providerId="ADAL" clId="{ECD42228-5B96-4A72-B268-C46DF994E6B7}" dt="2024-02-07T01:08:42.083" v="98716" actId="164"/>
          <ac:cxnSpMkLst>
            <pc:docMk/>
            <pc:sldMk cId="3016799779" sldId="1203"/>
            <ac:cxnSpMk id="26" creationId="{7C6AC42D-7BD6-B9D1-6D0D-3386CC6D0D88}"/>
          </ac:cxnSpMkLst>
        </pc:cxnChg>
      </pc:sldChg>
      <pc:sldChg chg="add mod modShow">
        <pc:chgData name="Palit, Tapti" userId="dec6fbcd-7598-406a-8cbf-504d4a3bac15" providerId="ADAL" clId="{ECD42228-5B96-4A72-B268-C46DF994E6B7}" dt="2024-02-09T03:02:01.545" v="102895" actId="729"/>
        <pc:sldMkLst>
          <pc:docMk/>
          <pc:sldMk cId="3286660172" sldId="1203"/>
        </pc:sldMkLst>
      </pc:sldChg>
      <pc:sldChg chg="addSp delSp modSp add del mod ord modShow">
        <pc:chgData name="Palit, Tapti" userId="dec6fbcd-7598-406a-8cbf-504d4a3bac15" providerId="ADAL" clId="{ECD42228-5B96-4A72-B268-C46DF994E6B7}" dt="2024-02-07T01:13:55.108" v="98826" actId="47"/>
        <pc:sldMkLst>
          <pc:docMk/>
          <pc:sldMk cId="1504403626" sldId="1204"/>
        </pc:sldMkLst>
        <pc:spChg chg="mod">
          <ac:chgData name="Palit, Tapti" userId="dec6fbcd-7598-406a-8cbf-504d4a3bac15" providerId="ADAL" clId="{ECD42228-5B96-4A72-B268-C46DF994E6B7}" dt="2024-02-07T00:56:29.783" v="98553" actId="20577"/>
          <ac:spMkLst>
            <pc:docMk/>
            <pc:sldMk cId="1504403626" sldId="1204"/>
            <ac:spMk id="2" creationId="{0FE02A0C-FD5E-3D05-F3DE-141C8442AABF}"/>
          </ac:spMkLst>
        </pc:spChg>
        <pc:spChg chg="add del">
          <ac:chgData name="Palit, Tapti" userId="dec6fbcd-7598-406a-8cbf-504d4a3bac15" providerId="ADAL" clId="{ECD42228-5B96-4A72-B268-C46DF994E6B7}" dt="2024-02-07T00:56:57.787" v="98560" actId="21"/>
          <ac:spMkLst>
            <pc:docMk/>
            <pc:sldMk cId="1504403626" sldId="1204"/>
            <ac:spMk id="29" creationId="{4B15FEB8-B604-5BF9-198A-2829C7240FC5}"/>
          </ac:spMkLst>
        </pc:spChg>
        <pc:spChg chg="add del">
          <ac:chgData name="Palit, Tapti" userId="dec6fbcd-7598-406a-8cbf-504d4a3bac15" providerId="ADAL" clId="{ECD42228-5B96-4A72-B268-C46DF994E6B7}" dt="2024-02-07T00:57:29.618" v="98565" actId="21"/>
          <ac:spMkLst>
            <pc:docMk/>
            <pc:sldMk cId="1504403626" sldId="1204"/>
            <ac:spMk id="31" creationId="{146611FA-95AD-AAC0-6C2A-E0D47F1A30EA}"/>
          </ac:spMkLst>
        </pc:spChg>
        <pc:spChg chg="mod">
          <ac:chgData name="Palit, Tapti" userId="dec6fbcd-7598-406a-8cbf-504d4a3bac15" providerId="ADAL" clId="{ECD42228-5B96-4A72-B268-C46DF994E6B7}" dt="2024-02-07T00:57:26.110" v="98563" actId="1076"/>
          <ac:spMkLst>
            <pc:docMk/>
            <pc:sldMk cId="1504403626" sldId="1204"/>
            <ac:spMk id="33" creationId="{166FBCE8-EAD0-29F9-B62E-B51B2CF815DF}"/>
          </ac:spMkLst>
        </pc:spChg>
        <pc:grpChg chg="add del">
          <ac:chgData name="Palit, Tapti" userId="dec6fbcd-7598-406a-8cbf-504d4a3bac15" providerId="ADAL" clId="{ECD42228-5B96-4A72-B268-C46DF994E6B7}" dt="2024-02-07T00:57:29.618" v="98565" actId="21"/>
          <ac:grpSpMkLst>
            <pc:docMk/>
            <pc:sldMk cId="1504403626" sldId="1204"/>
            <ac:grpSpMk id="11" creationId="{0288ABAE-FA58-2B71-9E63-000F082B35EA}"/>
          </ac:grpSpMkLst>
        </pc:grpChg>
        <pc:grpChg chg="mod">
          <ac:chgData name="Palit, Tapti" userId="dec6fbcd-7598-406a-8cbf-504d4a3bac15" providerId="ADAL" clId="{ECD42228-5B96-4A72-B268-C46DF994E6B7}" dt="2024-02-07T01:03:18.331" v="98655" actId="571"/>
          <ac:grpSpMkLst>
            <pc:docMk/>
            <pc:sldMk cId="1504403626" sldId="1204"/>
            <ac:grpSpMk id="50" creationId="{170CFD6D-75D9-2039-864F-DE3F6E30F800}"/>
          </ac:grpSpMkLst>
        </pc:grpChg>
        <pc:picChg chg="add mod">
          <ac:chgData name="Palit, Tapti" userId="dec6fbcd-7598-406a-8cbf-504d4a3bac15" providerId="ADAL" clId="{ECD42228-5B96-4A72-B268-C46DF994E6B7}" dt="2024-02-07T01:03:18.331" v="98655" actId="571"/>
          <ac:picMkLst>
            <pc:docMk/>
            <pc:sldMk cId="1504403626" sldId="1204"/>
            <ac:picMk id="20" creationId="{4B2C3759-C1E4-1F0B-8EF7-030D2BC6AEF0}"/>
          </ac:picMkLst>
        </pc:picChg>
        <pc:picChg chg="add mod">
          <ac:chgData name="Palit, Tapti" userId="dec6fbcd-7598-406a-8cbf-504d4a3bac15" providerId="ADAL" clId="{ECD42228-5B96-4A72-B268-C46DF994E6B7}" dt="2024-02-07T01:03:18.331" v="98655" actId="571"/>
          <ac:picMkLst>
            <pc:docMk/>
            <pc:sldMk cId="1504403626" sldId="1204"/>
            <ac:picMk id="21" creationId="{6F1C65F6-BC9D-332B-AE5D-D079E4A615F6}"/>
          </ac:picMkLst>
        </pc:picChg>
        <pc:picChg chg="mod">
          <ac:chgData name="Palit, Tapti" userId="dec6fbcd-7598-406a-8cbf-504d4a3bac15" providerId="ADAL" clId="{ECD42228-5B96-4A72-B268-C46DF994E6B7}" dt="2024-02-07T01:03:18.331" v="98655" actId="571"/>
          <ac:picMkLst>
            <pc:docMk/>
            <pc:sldMk cId="1504403626" sldId="1204"/>
            <ac:picMk id="37" creationId="{9F83617B-5334-BBB3-C358-E6CD447D27DB}"/>
          </ac:picMkLst>
        </pc:picChg>
        <pc:picChg chg="mod">
          <ac:chgData name="Palit, Tapti" userId="dec6fbcd-7598-406a-8cbf-504d4a3bac15" providerId="ADAL" clId="{ECD42228-5B96-4A72-B268-C46DF994E6B7}" dt="2024-02-07T01:03:18.331" v="98655" actId="571"/>
          <ac:picMkLst>
            <pc:docMk/>
            <pc:sldMk cId="1504403626" sldId="1204"/>
            <ac:picMk id="3074" creationId="{0FBB0FF4-2CDA-C1DF-2F05-335587B92FA2}"/>
          </ac:picMkLst>
        </pc:picChg>
        <pc:cxnChg chg="add mod">
          <ac:chgData name="Palit, Tapti" userId="dec6fbcd-7598-406a-8cbf-504d4a3bac15" providerId="ADAL" clId="{ECD42228-5B96-4A72-B268-C46DF994E6B7}" dt="2024-02-07T01:03:18.331" v="98655" actId="571"/>
          <ac:cxnSpMkLst>
            <pc:docMk/>
            <pc:sldMk cId="1504403626" sldId="1204"/>
            <ac:cxnSpMk id="22" creationId="{09F3BFE7-40DC-0934-9C5A-C6CDB1267FD8}"/>
          </ac:cxnSpMkLst>
        </pc:cxnChg>
        <pc:cxnChg chg="mod">
          <ac:chgData name="Palit, Tapti" userId="dec6fbcd-7598-406a-8cbf-504d4a3bac15" providerId="ADAL" clId="{ECD42228-5B96-4A72-B268-C46DF994E6B7}" dt="2024-02-07T01:03:18.331" v="98655" actId="571"/>
          <ac:cxnSpMkLst>
            <pc:docMk/>
            <pc:sldMk cId="1504403626" sldId="1204"/>
            <ac:cxnSpMk id="38" creationId="{03E7F8A5-7CDA-20CA-18B6-18B34738F416}"/>
          </ac:cxnSpMkLst>
        </pc:cxnChg>
      </pc:sldChg>
      <pc:sldChg chg="addSp delSp modSp new mod ord delAnim modAnim modCm modNotesTx">
        <pc:chgData name="Palit, Tapti" userId="dec6fbcd-7598-406a-8cbf-504d4a3bac15" providerId="ADAL" clId="{ECD42228-5B96-4A72-B268-C46DF994E6B7}" dt="2024-02-13T04:15:54.796" v="115351"/>
        <pc:sldMkLst>
          <pc:docMk/>
          <pc:sldMk cId="1398096310" sldId="1205"/>
        </pc:sldMkLst>
        <pc:spChg chg="add del">
          <ac:chgData name="Palit, Tapti" userId="dec6fbcd-7598-406a-8cbf-504d4a3bac15" providerId="ADAL" clId="{ECD42228-5B96-4A72-B268-C46DF994E6B7}" dt="2024-02-07T00:15:42.435" v="97276" actId="3680"/>
          <ac:spMkLst>
            <pc:docMk/>
            <pc:sldMk cId="1398096310" sldId="1205"/>
            <ac:spMk id="2" creationId="{C9722E7A-A97A-F525-3DFA-1A0BA7DBC0B9}"/>
          </ac:spMkLst>
        </pc:spChg>
        <pc:spChg chg="mod">
          <ac:chgData name="Palit, Tapti" userId="dec6fbcd-7598-406a-8cbf-504d4a3bac15" providerId="ADAL" clId="{ECD42228-5B96-4A72-B268-C46DF994E6B7}" dt="2024-02-07T00:08:37.641" v="97265" actId="20577"/>
          <ac:spMkLst>
            <pc:docMk/>
            <pc:sldMk cId="1398096310" sldId="1205"/>
            <ac:spMk id="3" creationId="{FC7EDE75-A6E7-44C0-D017-1EF23D2231B7}"/>
          </ac:spMkLst>
        </pc:spChg>
        <pc:spChg chg="add del mod">
          <ac:chgData name="Palit, Tapti" userId="dec6fbcd-7598-406a-8cbf-504d4a3bac15" providerId="ADAL" clId="{ECD42228-5B96-4A72-B268-C46DF994E6B7}" dt="2024-02-11T18:26:56.113" v="112295" actId="478"/>
          <ac:spMkLst>
            <pc:docMk/>
            <pc:sldMk cId="1398096310" sldId="1205"/>
            <ac:spMk id="4" creationId="{0F2EA7BF-889E-C05C-5845-5ABD5365E7AD}"/>
          </ac:spMkLst>
        </pc:spChg>
        <pc:spChg chg="add mod">
          <ac:chgData name="Palit, Tapti" userId="dec6fbcd-7598-406a-8cbf-504d4a3bac15" providerId="ADAL" clId="{ECD42228-5B96-4A72-B268-C46DF994E6B7}" dt="2024-02-13T02:51:28.915" v="114140" actId="207"/>
          <ac:spMkLst>
            <pc:docMk/>
            <pc:sldMk cId="1398096310" sldId="1205"/>
            <ac:spMk id="4" creationId="{52BE84B2-FF14-A3F4-DCCE-A0C895539F98}"/>
          </ac:spMkLst>
        </pc:spChg>
        <pc:spChg chg="add del mod">
          <ac:chgData name="Palit, Tapti" userId="dec6fbcd-7598-406a-8cbf-504d4a3bac15" providerId="ADAL" clId="{ECD42228-5B96-4A72-B268-C46DF994E6B7}" dt="2024-02-08T23:27:46.352" v="101297" actId="478"/>
          <ac:spMkLst>
            <pc:docMk/>
            <pc:sldMk cId="1398096310" sldId="1205"/>
            <ac:spMk id="4" creationId="{9D18E6BA-FE80-3049-9FB2-1FA28628F521}"/>
          </ac:spMkLst>
        </pc:spChg>
        <pc:spChg chg="add del mod">
          <ac:chgData name="Palit, Tapti" userId="dec6fbcd-7598-406a-8cbf-504d4a3bac15" providerId="ADAL" clId="{ECD42228-5B96-4A72-B268-C46DF994E6B7}" dt="2024-02-12T20:24:03.332" v="113052" actId="478"/>
          <ac:spMkLst>
            <pc:docMk/>
            <pc:sldMk cId="1398096310" sldId="1205"/>
            <ac:spMk id="7" creationId="{ACC402D8-5916-9791-B2FC-6889069D91D9}"/>
          </ac:spMkLst>
        </pc:spChg>
        <pc:spChg chg="add del mod">
          <ac:chgData name="Palit, Tapti" userId="dec6fbcd-7598-406a-8cbf-504d4a3bac15" providerId="ADAL" clId="{ECD42228-5B96-4A72-B268-C46DF994E6B7}" dt="2024-02-12T20:24:10.748" v="113055" actId="478"/>
          <ac:spMkLst>
            <pc:docMk/>
            <pc:sldMk cId="1398096310" sldId="1205"/>
            <ac:spMk id="9" creationId="{25CB8286-4C89-6ADE-A49D-31827C4E5521}"/>
          </ac:spMkLst>
        </pc:spChg>
        <pc:spChg chg="add del mod">
          <ac:chgData name="Palit, Tapti" userId="dec6fbcd-7598-406a-8cbf-504d4a3bac15" providerId="ADAL" clId="{ECD42228-5B96-4A72-B268-C46DF994E6B7}" dt="2024-02-12T20:24:10.748" v="113055" actId="478"/>
          <ac:spMkLst>
            <pc:docMk/>
            <pc:sldMk cId="1398096310" sldId="1205"/>
            <ac:spMk id="10" creationId="{A5F22E1C-45A8-0BAC-3C2D-13CE996C7931}"/>
          </ac:spMkLst>
        </pc:spChg>
        <pc:spChg chg="add del mod">
          <ac:chgData name="Palit, Tapti" userId="dec6fbcd-7598-406a-8cbf-504d4a3bac15" providerId="ADAL" clId="{ECD42228-5B96-4A72-B268-C46DF994E6B7}" dt="2024-02-12T20:24:03.332" v="113052" actId="478"/>
          <ac:spMkLst>
            <pc:docMk/>
            <pc:sldMk cId="1398096310" sldId="1205"/>
            <ac:spMk id="11" creationId="{ECBF5772-AE88-C516-4A05-05344DC66CF9}"/>
          </ac:spMkLst>
        </pc:spChg>
        <pc:spChg chg="add del mod">
          <ac:chgData name="Palit, Tapti" userId="dec6fbcd-7598-406a-8cbf-504d4a3bac15" providerId="ADAL" clId="{ECD42228-5B96-4A72-B268-C46DF994E6B7}" dt="2024-02-12T20:24:04.720" v="113053" actId="478"/>
          <ac:spMkLst>
            <pc:docMk/>
            <pc:sldMk cId="1398096310" sldId="1205"/>
            <ac:spMk id="12" creationId="{8491E948-8CEF-0BCC-087B-C1506B64E388}"/>
          </ac:spMkLst>
        </pc:spChg>
        <pc:spChg chg="add del mod">
          <ac:chgData name="Palit, Tapti" userId="dec6fbcd-7598-406a-8cbf-504d4a3bac15" providerId="ADAL" clId="{ECD42228-5B96-4A72-B268-C46DF994E6B7}" dt="2024-02-08T23:33:30.788" v="101324" actId="478"/>
          <ac:spMkLst>
            <pc:docMk/>
            <pc:sldMk cId="1398096310" sldId="1205"/>
            <ac:spMk id="13" creationId="{8EC49839-5387-7E00-6DF5-284E9295BA68}"/>
          </ac:spMkLst>
        </pc:spChg>
        <pc:spChg chg="add del mod">
          <ac:chgData name="Palit, Tapti" userId="dec6fbcd-7598-406a-8cbf-504d4a3bac15" providerId="ADAL" clId="{ECD42228-5B96-4A72-B268-C46DF994E6B7}" dt="2024-02-08T23:32:42.419" v="101318" actId="478"/>
          <ac:spMkLst>
            <pc:docMk/>
            <pc:sldMk cId="1398096310" sldId="1205"/>
            <ac:spMk id="14" creationId="{4F5AC6D7-5839-BB6A-EFA4-DD779F52B10E}"/>
          </ac:spMkLst>
        </pc:spChg>
        <pc:spChg chg="add mod ord">
          <ac:chgData name="Palit, Tapti" userId="dec6fbcd-7598-406a-8cbf-504d4a3bac15" providerId="ADAL" clId="{ECD42228-5B96-4A72-B268-C46DF994E6B7}" dt="2024-02-13T02:51:29.718" v="114141" actId="166"/>
          <ac:spMkLst>
            <pc:docMk/>
            <pc:sldMk cId="1398096310" sldId="1205"/>
            <ac:spMk id="14" creationId="{CA5E1F40-B885-0DED-E3AD-6D2C23D2BCE8}"/>
          </ac:spMkLst>
        </pc:spChg>
        <pc:spChg chg="add mod ord">
          <ac:chgData name="Palit, Tapti" userId="dec6fbcd-7598-406a-8cbf-504d4a3bac15" providerId="ADAL" clId="{ECD42228-5B96-4A72-B268-C46DF994E6B7}" dt="2024-02-13T04:15:23.856" v="115343" actId="166"/>
          <ac:spMkLst>
            <pc:docMk/>
            <pc:sldMk cId="1398096310" sldId="1205"/>
            <ac:spMk id="15" creationId="{D6CD26EE-3A40-9D38-6531-564253BCA4CB}"/>
          </ac:spMkLst>
        </pc:spChg>
        <pc:spChg chg="add del mod">
          <ac:chgData name="Palit, Tapti" userId="dec6fbcd-7598-406a-8cbf-504d4a3bac15" providerId="ADAL" clId="{ECD42228-5B96-4A72-B268-C46DF994E6B7}" dt="2024-02-08T23:32:34.234" v="101314" actId="478"/>
          <ac:spMkLst>
            <pc:docMk/>
            <pc:sldMk cId="1398096310" sldId="1205"/>
            <ac:spMk id="15" creationId="{DE478125-0D75-01AA-E798-FE471BDE29FA}"/>
          </ac:spMkLst>
        </pc:spChg>
        <pc:spChg chg="add del mod">
          <ac:chgData name="Palit, Tapti" userId="dec6fbcd-7598-406a-8cbf-504d4a3bac15" providerId="ADAL" clId="{ECD42228-5B96-4A72-B268-C46DF994E6B7}" dt="2024-02-12T20:24:14.844" v="113057" actId="478"/>
          <ac:spMkLst>
            <pc:docMk/>
            <pc:sldMk cId="1398096310" sldId="1205"/>
            <ac:spMk id="16" creationId="{AECE0635-5768-B427-227A-35221EEF6928}"/>
          </ac:spMkLst>
        </pc:spChg>
        <pc:spChg chg="add del mod">
          <ac:chgData name="Palit, Tapti" userId="dec6fbcd-7598-406a-8cbf-504d4a3bac15" providerId="ADAL" clId="{ECD42228-5B96-4A72-B268-C46DF994E6B7}" dt="2024-02-12T20:24:16.496" v="113058" actId="478"/>
          <ac:spMkLst>
            <pc:docMk/>
            <pc:sldMk cId="1398096310" sldId="1205"/>
            <ac:spMk id="17" creationId="{9966EED1-26CB-3789-DC59-2ED369FFF0C5}"/>
          </ac:spMkLst>
        </pc:spChg>
        <pc:spChg chg="add del mod">
          <ac:chgData name="Palit, Tapti" userId="dec6fbcd-7598-406a-8cbf-504d4a3bac15" providerId="ADAL" clId="{ECD42228-5B96-4A72-B268-C46DF994E6B7}" dt="2024-02-12T20:24:03.332" v="113052" actId="478"/>
          <ac:spMkLst>
            <pc:docMk/>
            <pc:sldMk cId="1398096310" sldId="1205"/>
            <ac:spMk id="18" creationId="{8C784AD8-11BC-ECDA-7E14-BA8E0099A01D}"/>
          </ac:spMkLst>
        </pc:spChg>
        <pc:spChg chg="add del mod">
          <ac:chgData name="Palit, Tapti" userId="dec6fbcd-7598-406a-8cbf-504d4a3bac15" providerId="ADAL" clId="{ECD42228-5B96-4A72-B268-C46DF994E6B7}" dt="2024-02-12T20:24:18.252" v="113059" actId="478"/>
          <ac:spMkLst>
            <pc:docMk/>
            <pc:sldMk cId="1398096310" sldId="1205"/>
            <ac:spMk id="19" creationId="{C318A696-3607-6DD7-D21F-09FE1A5F87BA}"/>
          </ac:spMkLst>
        </pc:spChg>
        <pc:spChg chg="add mod">
          <ac:chgData name="Palit, Tapti" userId="dec6fbcd-7598-406a-8cbf-504d4a3bac15" providerId="ADAL" clId="{ECD42228-5B96-4A72-B268-C46DF994E6B7}" dt="2024-02-08T23:35:56.810" v="101339"/>
          <ac:spMkLst>
            <pc:docMk/>
            <pc:sldMk cId="1398096310" sldId="1205"/>
            <ac:spMk id="20" creationId="{F64DB693-0070-A90D-498A-FC884A67695B}"/>
          </ac:spMkLst>
        </pc:spChg>
        <pc:spChg chg="add del mod">
          <ac:chgData name="Palit, Tapti" userId="dec6fbcd-7598-406a-8cbf-504d4a3bac15" providerId="ADAL" clId="{ECD42228-5B96-4A72-B268-C46DF994E6B7}" dt="2024-02-12T20:23:40.650" v="113050" actId="478"/>
          <ac:spMkLst>
            <pc:docMk/>
            <pc:sldMk cId="1398096310" sldId="1205"/>
            <ac:spMk id="22" creationId="{E44B6495-E255-8748-8F92-B282729F5E6B}"/>
          </ac:spMkLst>
        </pc:spChg>
        <pc:spChg chg="add del mod">
          <ac:chgData name="Palit, Tapti" userId="dec6fbcd-7598-406a-8cbf-504d4a3bac15" providerId="ADAL" clId="{ECD42228-5B96-4A72-B268-C46DF994E6B7}" dt="2024-02-12T20:23:47.572" v="113051" actId="478"/>
          <ac:spMkLst>
            <pc:docMk/>
            <pc:sldMk cId="1398096310" sldId="1205"/>
            <ac:spMk id="23" creationId="{0B157FDE-7B2E-4789-EADB-1073E85B2805}"/>
          </ac:spMkLst>
        </pc:spChg>
        <pc:spChg chg="add del mod">
          <ac:chgData name="Palit, Tapti" userId="dec6fbcd-7598-406a-8cbf-504d4a3bac15" providerId="ADAL" clId="{ECD42228-5B96-4A72-B268-C46DF994E6B7}" dt="2024-02-12T20:24:03.332" v="113052" actId="478"/>
          <ac:spMkLst>
            <pc:docMk/>
            <pc:sldMk cId="1398096310" sldId="1205"/>
            <ac:spMk id="25" creationId="{EBF49C80-FA2C-53AA-02B7-B0836FE2FA1D}"/>
          </ac:spMkLst>
        </pc:spChg>
        <pc:spChg chg="add mod">
          <ac:chgData name="Palit, Tapti" userId="dec6fbcd-7598-406a-8cbf-504d4a3bac15" providerId="ADAL" clId="{ECD42228-5B96-4A72-B268-C46DF994E6B7}" dt="2024-02-12T20:38:35.302" v="113252" actId="1076"/>
          <ac:spMkLst>
            <pc:docMk/>
            <pc:sldMk cId="1398096310" sldId="1205"/>
            <ac:spMk id="28" creationId="{36C2AFDC-B4B2-5992-640A-9D8733ACE4B5}"/>
          </ac:spMkLst>
        </pc:spChg>
        <pc:spChg chg="add mod topLvl">
          <ac:chgData name="Palit, Tapti" userId="dec6fbcd-7598-406a-8cbf-504d4a3bac15" providerId="ADAL" clId="{ECD42228-5B96-4A72-B268-C46DF994E6B7}" dt="2024-02-12T20:47:01.620" v="113441" actId="14100"/>
          <ac:spMkLst>
            <pc:docMk/>
            <pc:sldMk cId="1398096310" sldId="1205"/>
            <ac:spMk id="29" creationId="{46EF52ED-F56D-099A-5AEB-EA78A73181D8}"/>
          </ac:spMkLst>
        </pc:spChg>
        <pc:spChg chg="add del mod topLvl">
          <ac:chgData name="Palit, Tapti" userId="dec6fbcd-7598-406a-8cbf-504d4a3bac15" providerId="ADAL" clId="{ECD42228-5B96-4A72-B268-C46DF994E6B7}" dt="2024-02-12T20:37:01.067" v="113243" actId="478"/>
          <ac:spMkLst>
            <pc:docMk/>
            <pc:sldMk cId="1398096310" sldId="1205"/>
            <ac:spMk id="30" creationId="{6717DC82-BCD5-90B2-F15D-3C4F8828A6F9}"/>
          </ac:spMkLst>
        </pc:spChg>
        <pc:spChg chg="add mod">
          <ac:chgData name="Palit, Tapti" userId="dec6fbcd-7598-406a-8cbf-504d4a3bac15" providerId="ADAL" clId="{ECD42228-5B96-4A72-B268-C46DF994E6B7}" dt="2024-02-12T20:47:32.476" v="113445" actId="164"/>
          <ac:spMkLst>
            <pc:docMk/>
            <pc:sldMk cId="1398096310" sldId="1205"/>
            <ac:spMk id="37" creationId="{1CA26251-1471-8A20-9E6B-916F2D952860}"/>
          </ac:spMkLst>
        </pc:spChg>
        <pc:spChg chg="add mod ord">
          <ac:chgData name="Palit, Tapti" userId="dec6fbcd-7598-406a-8cbf-504d4a3bac15" providerId="ADAL" clId="{ECD42228-5B96-4A72-B268-C46DF994E6B7}" dt="2024-02-13T04:15:41.167" v="115350" actId="167"/>
          <ac:spMkLst>
            <pc:docMk/>
            <pc:sldMk cId="1398096310" sldId="1205"/>
            <ac:spMk id="40" creationId="{6CE11216-EDEB-D403-C593-63556AFCA6C6}"/>
          </ac:spMkLst>
        </pc:spChg>
        <pc:grpChg chg="add del mod">
          <ac:chgData name="Palit, Tapti" userId="dec6fbcd-7598-406a-8cbf-504d4a3bac15" providerId="ADAL" clId="{ECD42228-5B96-4A72-B268-C46DF994E6B7}" dt="2024-02-12T20:37:01.067" v="113243" actId="478"/>
          <ac:grpSpMkLst>
            <pc:docMk/>
            <pc:sldMk cId="1398096310" sldId="1205"/>
            <ac:grpSpMk id="31" creationId="{E45A3589-1912-D4DA-2139-540C1E7E1546}"/>
          </ac:grpSpMkLst>
        </pc:grpChg>
        <pc:grpChg chg="add mod">
          <ac:chgData name="Palit, Tapti" userId="dec6fbcd-7598-406a-8cbf-504d4a3bac15" providerId="ADAL" clId="{ECD42228-5B96-4A72-B268-C46DF994E6B7}" dt="2024-02-12T20:38:26.950" v="113249" actId="1076"/>
          <ac:grpSpMkLst>
            <pc:docMk/>
            <pc:sldMk cId="1398096310" sldId="1205"/>
            <ac:grpSpMk id="34" creationId="{7055EB7D-B32C-5A84-69FA-2A43B9FCFE67}"/>
          </ac:grpSpMkLst>
        </pc:grpChg>
        <pc:grpChg chg="add mod">
          <ac:chgData name="Palit, Tapti" userId="dec6fbcd-7598-406a-8cbf-504d4a3bac15" providerId="ADAL" clId="{ECD42228-5B96-4A72-B268-C46DF994E6B7}" dt="2024-02-13T02:51:08.945" v="114136" actId="166"/>
          <ac:grpSpMkLst>
            <pc:docMk/>
            <pc:sldMk cId="1398096310" sldId="1205"/>
            <ac:grpSpMk id="39" creationId="{65BB1717-874A-7ABA-78C3-E2E775A0BE45}"/>
          </ac:grpSpMkLst>
        </pc:grpChg>
        <pc:graphicFrameChg chg="add del mod ord modGraphic">
          <ac:chgData name="Palit, Tapti" userId="dec6fbcd-7598-406a-8cbf-504d4a3bac15" providerId="ADAL" clId="{ECD42228-5B96-4A72-B268-C46DF994E6B7}" dt="2024-02-07T00:14:18.252" v="97275" actId="3680"/>
          <ac:graphicFrameMkLst>
            <pc:docMk/>
            <pc:sldMk cId="1398096310" sldId="1205"/>
            <ac:graphicFrameMk id="6" creationId="{1D34A491-7E66-AE31-F5DA-23A7BB78B8F1}"/>
          </ac:graphicFrameMkLst>
        </pc:graphicFrameChg>
        <pc:graphicFrameChg chg="add del mod ord modGraphic">
          <ac:chgData name="Palit, Tapti" userId="dec6fbcd-7598-406a-8cbf-504d4a3bac15" providerId="ADAL" clId="{ECD42228-5B96-4A72-B268-C46DF994E6B7}" dt="2024-02-08T23:21:45.664" v="101228" actId="478"/>
          <ac:graphicFrameMkLst>
            <pc:docMk/>
            <pc:sldMk cId="1398096310" sldId="1205"/>
            <ac:graphicFrameMk id="7" creationId="{873BC080-4BD2-C392-BB49-71ABF032B989}"/>
          </ac:graphicFrameMkLst>
        </pc:graphicFrameChg>
        <pc:picChg chg="add del mod">
          <ac:chgData name="Palit, Tapti" userId="dec6fbcd-7598-406a-8cbf-504d4a3bac15" providerId="ADAL" clId="{ECD42228-5B96-4A72-B268-C46DF994E6B7}" dt="2024-02-07T00:24:57.461" v="97520" actId="478"/>
          <ac:picMkLst>
            <pc:docMk/>
            <pc:sldMk cId="1398096310" sldId="1205"/>
            <ac:picMk id="8" creationId="{FD47FDB6-91FE-CBD3-4016-6FAF5A0CFE26}"/>
          </ac:picMkLst>
        </pc:picChg>
        <pc:picChg chg="add mod">
          <ac:chgData name="Palit, Tapti" userId="dec6fbcd-7598-406a-8cbf-504d4a3bac15" providerId="ADAL" clId="{ECD42228-5B96-4A72-B268-C46DF994E6B7}" dt="2024-02-13T04:15:38.308" v="115348" actId="1076"/>
          <ac:picMkLst>
            <pc:docMk/>
            <pc:sldMk cId="1398096310" sldId="1205"/>
            <ac:picMk id="20" creationId="{9E8A2336-EF91-AC82-D6AD-AC128AFC92F7}"/>
          </ac:picMkLst>
        </pc:picChg>
        <pc:picChg chg="add del mod">
          <ac:chgData name="Palit, Tapti" userId="dec6fbcd-7598-406a-8cbf-504d4a3bac15" providerId="ADAL" clId="{ECD42228-5B96-4A72-B268-C46DF994E6B7}" dt="2024-02-12T20:26:45.686" v="113060" actId="478"/>
          <ac:picMkLst>
            <pc:docMk/>
            <pc:sldMk cId="1398096310" sldId="1205"/>
            <ac:picMk id="21" creationId="{57FFE535-ED88-29FE-C1F5-A085C74407FD}"/>
          </ac:picMkLst>
        </pc:picChg>
        <pc:picChg chg="add del mod">
          <ac:chgData name="Palit, Tapti" userId="dec6fbcd-7598-406a-8cbf-504d4a3bac15" providerId="ADAL" clId="{ECD42228-5B96-4A72-B268-C46DF994E6B7}" dt="2024-02-12T20:23:39.116" v="113049" actId="478"/>
          <ac:picMkLst>
            <pc:docMk/>
            <pc:sldMk cId="1398096310" sldId="1205"/>
            <ac:picMk id="24" creationId="{38239903-AA1A-26F6-8991-101FF382D59F}"/>
          </ac:picMkLst>
        </pc:picChg>
        <pc:picChg chg="add mod">
          <ac:chgData name="Palit, Tapti" userId="dec6fbcd-7598-406a-8cbf-504d4a3bac15" providerId="ADAL" clId="{ECD42228-5B96-4A72-B268-C46DF994E6B7}" dt="2024-02-12T20:38:26.950" v="113249" actId="1076"/>
          <ac:picMkLst>
            <pc:docMk/>
            <pc:sldMk cId="1398096310" sldId="1205"/>
            <ac:picMk id="26" creationId="{695A46EA-47EE-508D-5754-8358ED391190}"/>
          </ac:picMkLst>
        </pc:picChg>
        <pc:picChg chg="add mod">
          <ac:chgData name="Palit, Tapti" userId="dec6fbcd-7598-406a-8cbf-504d4a3bac15" providerId="ADAL" clId="{ECD42228-5B96-4A72-B268-C46DF994E6B7}" dt="2024-02-12T20:47:32.476" v="113445" actId="164"/>
          <ac:picMkLst>
            <pc:docMk/>
            <pc:sldMk cId="1398096310" sldId="1205"/>
            <ac:picMk id="32" creationId="{47597D07-F57D-3B4E-8E55-AFE4E1B57140}"/>
          </ac:picMkLst>
        </pc:picChg>
        <pc:picChg chg="add mod">
          <ac:chgData name="Palit, Tapti" userId="dec6fbcd-7598-406a-8cbf-504d4a3bac15" providerId="ADAL" clId="{ECD42228-5B96-4A72-B268-C46DF994E6B7}" dt="2024-02-13T02:51:08.945" v="114136" actId="166"/>
          <ac:picMkLst>
            <pc:docMk/>
            <pc:sldMk cId="1398096310" sldId="1205"/>
            <ac:picMk id="2050" creationId="{0EA428D6-6CA3-1F4E-A39D-2C51F2539D54}"/>
          </ac:picMkLst>
        </pc:picChg>
        <pc:picChg chg="add del mod">
          <ac:chgData name="Palit, Tapti" userId="dec6fbcd-7598-406a-8cbf-504d4a3bac15" providerId="ADAL" clId="{ECD42228-5B96-4A72-B268-C46DF994E6B7}" dt="2024-02-12T20:26:47.550" v="113061" actId="478"/>
          <ac:picMkLst>
            <pc:docMk/>
            <pc:sldMk cId="1398096310" sldId="1205"/>
            <ac:picMk id="2052" creationId="{8023B1B8-8ECB-E2E8-F1A9-791E1201A6ED}"/>
          </ac:picMkLst>
        </pc:picChg>
        <pc:picChg chg="add del mod">
          <ac:chgData name="Palit, Tapti" userId="dec6fbcd-7598-406a-8cbf-504d4a3bac15" providerId="ADAL" clId="{ECD42228-5B96-4A72-B268-C46DF994E6B7}" dt="2024-02-12T20:24:06.427" v="113054" actId="478"/>
          <ac:picMkLst>
            <pc:docMk/>
            <pc:sldMk cId="1398096310" sldId="1205"/>
            <ac:picMk id="2054" creationId="{A1550F1F-D4C6-604F-3839-2D812A42335E}"/>
          </ac:picMkLst>
        </pc:picChg>
        <pc:picChg chg="add del mod">
          <ac:chgData name="Palit, Tapti" userId="dec6fbcd-7598-406a-8cbf-504d4a3bac15" providerId="ADAL" clId="{ECD42228-5B96-4A72-B268-C46DF994E6B7}" dt="2024-02-12T20:24:13.223" v="113056" actId="478"/>
          <ac:picMkLst>
            <pc:docMk/>
            <pc:sldMk cId="1398096310" sldId="1205"/>
            <ac:picMk id="2056" creationId="{0835A589-862B-25F2-2B3E-3DE8F770D7B1}"/>
          </ac:picMkLst>
        </pc:picChg>
        <pc:cxnChg chg="add del mod">
          <ac:chgData name="Palit, Tapti" userId="dec6fbcd-7598-406a-8cbf-504d4a3bac15" providerId="ADAL" clId="{ECD42228-5B96-4A72-B268-C46DF994E6B7}" dt="2024-02-12T20:24:10.748" v="113055" actId="478"/>
          <ac:cxnSpMkLst>
            <pc:docMk/>
            <pc:sldMk cId="1398096310" sldId="1205"/>
            <ac:cxnSpMk id="8" creationId="{5C980207-1AB0-CC18-839A-3444CC128EBA}"/>
          </ac:cxnSpMkLst>
        </pc:cxnChg>
        <pc:cxnChg chg="add del mod">
          <ac:chgData name="Palit, Tapti" userId="dec6fbcd-7598-406a-8cbf-504d4a3bac15" providerId="ADAL" clId="{ECD42228-5B96-4A72-B268-C46DF994E6B7}" dt="2024-02-13T02:49:23.948" v="114104" actId="478"/>
          <ac:cxnSpMkLst>
            <pc:docMk/>
            <pc:sldMk cId="1398096310" sldId="1205"/>
            <ac:cxnSpMk id="13" creationId="{5FA9260B-15A3-37A6-8A25-7537690A2062}"/>
          </ac:cxnSpMkLst>
        </pc:cxnChg>
        <pc:cxnChg chg="add mod">
          <ac:chgData name="Palit, Tapti" userId="dec6fbcd-7598-406a-8cbf-504d4a3bac15" providerId="ADAL" clId="{ECD42228-5B96-4A72-B268-C46DF994E6B7}" dt="2024-02-12T20:47:01.620" v="113441" actId="14100"/>
          <ac:cxnSpMkLst>
            <pc:docMk/>
            <pc:sldMk cId="1398096310" sldId="1205"/>
            <ac:cxnSpMk id="27" creationId="{B558BB07-C857-8A66-85E2-4A3B32334061}"/>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9T00:02:44.002" v="101467"/>
              <pc2:cmMkLst xmlns:pc2="http://schemas.microsoft.com/office/powerpoint/2019/9/main/command">
                <pc:docMk/>
                <pc:sldMk cId="1398096310" sldId="1205"/>
                <pc2:cmMk id="{9561B0FA-505A-4F51-AADA-60D061BBCD03}"/>
              </pc2:cmMkLst>
              <pc226:cmRplyChg chg="add">
                <pc226:chgData name="Palit, Tapti" userId="dec6fbcd-7598-406a-8cbf-504d4a3bac15" providerId="ADAL" clId="{ECD42228-5B96-4A72-B268-C46DF994E6B7}" dt="2024-02-09T00:02:44.002" v="101467"/>
                <pc2:cmRplyMkLst xmlns:pc2="http://schemas.microsoft.com/office/powerpoint/2019/9/main/command">
                  <pc:docMk/>
                  <pc:sldMk cId="1398096310" sldId="1205"/>
                  <pc2:cmMk id="{9561B0FA-505A-4F51-AADA-60D061BBCD03}"/>
                  <pc2:cmRplyMk id="{65D5A9F5-905F-4754-9D21-7DC9B0BDC195}"/>
                </pc2:cmRplyMkLst>
              </pc226:cmRplyChg>
            </pc226:cmChg>
          </p:ext>
        </pc:extLst>
      </pc:sldChg>
      <pc:sldChg chg="modSp new del mod">
        <pc:chgData name="Palit, Tapti" userId="dec6fbcd-7598-406a-8cbf-504d4a3bac15" providerId="ADAL" clId="{ECD42228-5B96-4A72-B268-C46DF994E6B7}" dt="2024-02-07T00:40:25.780" v="98165" actId="47"/>
        <pc:sldMkLst>
          <pc:docMk/>
          <pc:sldMk cId="414741311" sldId="1206"/>
        </pc:sldMkLst>
        <pc:spChg chg="mod">
          <ac:chgData name="Palit, Tapti" userId="dec6fbcd-7598-406a-8cbf-504d4a3bac15" providerId="ADAL" clId="{ECD42228-5B96-4A72-B268-C46DF994E6B7}" dt="2024-02-07T00:40:16.209" v="98164" actId="20577"/>
          <ac:spMkLst>
            <pc:docMk/>
            <pc:sldMk cId="414741311" sldId="1206"/>
            <ac:spMk id="3" creationId="{8760BFFE-0591-A54B-D8A7-2E5CB041F133}"/>
          </ac:spMkLst>
        </pc:spChg>
      </pc:sldChg>
      <pc:sldChg chg="addSp modSp new del mod">
        <pc:chgData name="Palit, Tapti" userId="dec6fbcd-7598-406a-8cbf-504d4a3bac15" providerId="ADAL" clId="{ECD42228-5B96-4A72-B268-C46DF994E6B7}" dt="2024-02-07T00:46:05.951" v="98490" actId="47"/>
        <pc:sldMkLst>
          <pc:docMk/>
          <pc:sldMk cId="2422059033" sldId="1206"/>
        </pc:sldMkLst>
        <pc:spChg chg="mod">
          <ac:chgData name="Palit, Tapti" userId="dec6fbcd-7598-406a-8cbf-504d4a3bac15" providerId="ADAL" clId="{ECD42228-5B96-4A72-B268-C46DF994E6B7}" dt="2024-02-07T00:44:33.593" v="98474" actId="20577"/>
          <ac:spMkLst>
            <pc:docMk/>
            <pc:sldMk cId="2422059033" sldId="1206"/>
            <ac:spMk id="2" creationId="{5B1A144E-74AE-9376-F3A2-17E9CE92E7D5}"/>
          </ac:spMkLst>
        </pc:spChg>
        <pc:spChg chg="mod">
          <ac:chgData name="Palit, Tapti" userId="dec6fbcd-7598-406a-8cbf-504d4a3bac15" providerId="ADAL" clId="{ECD42228-5B96-4A72-B268-C46DF994E6B7}" dt="2024-02-07T00:40:50.176" v="98211" actId="20577"/>
          <ac:spMkLst>
            <pc:docMk/>
            <pc:sldMk cId="2422059033" sldId="1206"/>
            <ac:spMk id="3" creationId="{17B5D90D-DEEB-A5FF-21C5-5F4B07F64D0B}"/>
          </ac:spMkLst>
        </pc:spChg>
        <pc:spChg chg="add mod">
          <ac:chgData name="Palit, Tapti" userId="dec6fbcd-7598-406a-8cbf-504d4a3bac15" providerId="ADAL" clId="{ECD42228-5B96-4A72-B268-C46DF994E6B7}" dt="2024-02-07T00:45:32.448" v="98481" actId="2711"/>
          <ac:spMkLst>
            <pc:docMk/>
            <pc:sldMk cId="2422059033" sldId="1206"/>
            <ac:spMk id="5" creationId="{4244F101-8584-45D4-9ACE-999EE378FEB9}"/>
          </ac:spMkLst>
        </pc:spChg>
        <pc:spChg chg="add mod">
          <ac:chgData name="Palit, Tapti" userId="dec6fbcd-7598-406a-8cbf-504d4a3bac15" providerId="ADAL" clId="{ECD42228-5B96-4A72-B268-C46DF994E6B7}" dt="2024-02-07T00:45:48.043" v="98486" actId="20577"/>
          <ac:spMkLst>
            <pc:docMk/>
            <pc:sldMk cId="2422059033" sldId="1206"/>
            <ac:spMk id="6" creationId="{D68CDFD3-4C28-C608-425F-7BEF99C7F17E}"/>
          </ac:spMkLst>
        </pc:spChg>
        <pc:spChg chg="add mod">
          <ac:chgData name="Palit, Tapti" userId="dec6fbcd-7598-406a-8cbf-504d4a3bac15" providerId="ADAL" clId="{ECD42228-5B96-4A72-B268-C46DF994E6B7}" dt="2024-02-07T00:45:49.650" v="98487" actId="20577"/>
          <ac:spMkLst>
            <pc:docMk/>
            <pc:sldMk cId="2422059033" sldId="1206"/>
            <ac:spMk id="7" creationId="{6F68DAD5-EE76-C182-DF8D-DF921F9E4FD3}"/>
          </ac:spMkLst>
        </pc:spChg>
        <pc:cxnChg chg="add mod">
          <ac:chgData name="Palit, Tapti" userId="dec6fbcd-7598-406a-8cbf-504d4a3bac15" providerId="ADAL" clId="{ECD42228-5B96-4A72-B268-C46DF994E6B7}" dt="2024-02-07T00:46:03.341" v="98489" actId="13822"/>
          <ac:cxnSpMkLst>
            <pc:docMk/>
            <pc:sldMk cId="2422059033" sldId="1206"/>
            <ac:cxnSpMk id="9" creationId="{786FCA54-0BAA-2C14-9EE2-6B3F77AA2EFE}"/>
          </ac:cxnSpMkLst>
        </pc:cxnChg>
      </pc:sldChg>
      <pc:sldChg chg="modSp new del mod">
        <pc:chgData name="Palit, Tapti" userId="dec6fbcd-7598-406a-8cbf-504d4a3bac15" providerId="ADAL" clId="{ECD42228-5B96-4A72-B268-C46DF994E6B7}" dt="2024-02-07T00:34:28.498" v="97701" actId="47"/>
        <pc:sldMkLst>
          <pc:docMk/>
          <pc:sldMk cId="2461190495" sldId="1206"/>
        </pc:sldMkLst>
        <pc:spChg chg="mod">
          <ac:chgData name="Palit, Tapti" userId="dec6fbcd-7598-406a-8cbf-504d4a3bac15" providerId="ADAL" clId="{ECD42228-5B96-4A72-B268-C46DF994E6B7}" dt="2024-02-07T00:33:59.870" v="97700" actId="20577"/>
          <ac:spMkLst>
            <pc:docMk/>
            <pc:sldMk cId="2461190495" sldId="1206"/>
            <ac:spMk id="2" creationId="{B53AB67B-22FD-4AAD-9ADB-A1D501C66BB3}"/>
          </ac:spMkLst>
        </pc:spChg>
        <pc:spChg chg="mod">
          <ac:chgData name="Palit, Tapti" userId="dec6fbcd-7598-406a-8cbf-504d4a3bac15" providerId="ADAL" clId="{ECD42228-5B96-4A72-B268-C46DF994E6B7}" dt="2024-02-07T00:32:45.312" v="97560" actId="20577"/>
          <ac:spMkLst>
            <pc:docMk/>
            <pc:sldMk cId="2461190495" sldId="1206"/>
            <ac:spMk id="3" creationId="{FF29CBC8-D50E-7DA1-0740-F0D96DFCE1DB}"/>
          </ac:spMkLst>
        </pc:spChg>
      </pc:sldChg>
      <pc:sldChg chg="add mod modShow">
        <pc:chgData name="Palit, Tapti" userId="dec6fbcd-7598-406a-8cbf-504d4a3bac15" providerId="ADAL" clId="{ECD42228-5B96-4A72-B268-C46DF994E6B7}" dt="2024-02-09T00:06:29.337" v="101492" actId="729"/>
        <pc:sldMkLst>
          <pc:docMk/>
          <pc:sldMk cId="1359043439" sldId="1207"/>
        </pc:sldMkLst>
      </pc:sldChg>
      <pc:sldChg chg="modSp add del mod ord">
        <pc:chgData name="Palit, Tapti" userId="dec6fbcd-7598-406a-8cbf-504d4a3bac15" providerId="ADAL" clId="{ECD42228-5B96-4A72-B268-C46DF994E6B7}" dt="2024-02-09T00:06:24.141" v="101490" actId="2696"/>
        <pc:sldMkLst>
          <pc:docMk/>
          <pc:sldMk cId="2731928100" sldId="1207"/>
        </pc:sldMkLst>
        <pc:graphicFrameChg chg="mod modGraphic">
          <ac:chgData name="Palit, Tapti" userId="dec6fbcd-7598-406a-8cbf-504d4a3bac15" providerId="ADAL" clId="{ECD42228-5B96-4A72-B268-C46DF994E6B7}" dt="2024-02-07T00:42:42.341" v="98317" actId="1076"/>
          <ac:graphicFrameMkLst>
            <pc:docMk/>
            <pc:sldMk cId="2731928100" sldId="1207"/>
            <ac:graphicFrameMk id="7" creationId="{A1266F03-3189-7318-619B-D45631DC8385}"/>
          </ac:graphicFrameMkLst>
        </pc:graphicFrameChg>
      </pc:sldChg>
      <pc:sldChg chg="addSp delSp modSp new mod modAnim modNotesTx">
        <pc:chgData name="Palit, Tapti" userId="dec6fbcd-7598-406a-8cbf-504d4a3bac15" providerId="ADAL" clId="{ECD42228-5B96-4A72-B268-C46DF994E6B7}" dt="2024-02-26T00:01:17.498" v="116145" actId="21"/>
        <pc:sldMkLst>
          <pc:docMk/>
          <pc:sldMk cId="464758406" sldId="1208"/>
        </pc:sldMkLst>
        <pc:spChg chg="del">
          <ac:chgData name="Palit, Tapti" userId="dec6fbcd-7598-406a-8cbf-504d4a3bac15" providerId="ADAL" clId="{ECD42228-5B96-4A72-B268-C46DF994E6B7}" dt="2024-02-07T00:56:16.660" v="98526" actId="478"/>
          <ac:spMkLst>
            <pc:docMk/>
            <pc:sldMk cId="464758406" sldId="1208"/>
            <ac:spMk id="2" creationId="{AFA12262-9113-A996-AC55-BB5E07D26FAA}"/>
          </ac:spMkLst>
        </pc:spChg>
        <pc:spChg chg="mod">
          <ac:chgData name="Palit, Tapti" userId="dec6fbcd-7598-406a-8cbf-504d4a3bac15" providerId="ADAL" clId="{ECD42228-5B96-4A72-B268-C46DF994E6B7}" dt="2024-02-07T00:51:45.374" v="98510" actId="20577"/>
          <ac:spMkLst>
            <pc:docMk/>
            <pc:sldMk cId="464758406" sldId="1208"/>
            <ac:spMk id="3" creationId="{6DCCF931-5AD4-C12E-47C2-819276866ED8}"/>
          </ac:spMkLst>
        </pc:spChg>
        <pc:spChg chg="mod">
          <ac:chgData name="Palit, Tapti" userId="dec6fbcd-7598-406a-8cbf-504d4a3bac15" providerId="ADAL" clId="{ECD42228-5B96-4A72-B268-C46DF994E6B7}" dt="2024-02-13T04:20:07.859" v="115614" actId="6549"/>
          <ac:spMkLst>
            <pc:docMk/>
            <pc:sldMk cId="464758406" sldId="1208"/>
            <ac:spMk id="5" creationId="{E4C63F31-73EE-AFD8-DDCC-7203FD3B9FCE}"/>
          </ac:spMkLst>
        </pc:spChg>
        <pc:spChg chg="add mod">
          <ac:chgData name="Palit, Tapti" userId="dec6fbcd-7598-406a-8cbf-504d4a3bac15" providerId="ADAL" clId="{ECD42228-5B96-4A72-B268-C46DF994E6B7}" dt="2024-02-11T14:55:47.322" v="110219" actId="1076"/>
          <ac:spMkLst>
            <pc:docMk/>
            <pc:sldMk cId="464758406" sldId="1208"/>
            <ac:spMk id="6" creationId="{C4158739-80F3-2794-A53D-E1CD4FF51874}"/>
          </ac:spMkLst>
        </pc:spChg>
        <pc:spChg chg="add mod">
          <ac:chgData name="Palit, Tapti" userId="dec6fbcd-7598-406a-8cbf-504d4a3bac15" providerId="ADAL" clId="{ECD42228-5B96-4A72-B268-C46DF994E6B7}" dt="2024-02-09T04:10:46.054" v="104308" actId="692"/>
          <ac:spMkLst>
            <pc:docMk/>
            <pc:sldMk cId="464758406" sldId="1208"/>
            <ac:spMk id="7" creationId="{23D4FF75-9A6E-AE39-D4E7-3B2977AD427C}"/>
          </ac:spMkLst>
        </pc:spChg>
        <pc:spChg chg="del mod">
          <ac:chgData name="Palit, Tapti" userId="dec6fbcd-7598-406a-8cbf-504d4a3bac15" providerId="ADAL" clId="{ECD42228-5B96-4A72-B268-C46DF994E6B7}" dt="2024-02-11T14:31:25.864" v="109716" actId="478"/>
          <ac:spMkLst>
            <pc:docMk/>
            <pc:sldMk cId="464758406" sldId="1208"/>
            <ac:spMk id="12" creationId="{4EE2CC11-0933-DF2F-D8ED-2AB50FC2ADE7}"/>
          </ac:spMkLst>
        </pc:spChg>
        <pc:spChg chg="del mod">
          <ac:chgData name="Palit, Tapti" userId="dec6fbcd-7598-406a-8cbf-504d4a3bac15" providerId="ADAL" clId="{ECD42228-5B96-4A72-B268-C46DF994E6B7}" dt="2024-02-11T14:31:28.186" v="109717" actId="478"/>
          <ac:spMkLst>
            <pc:docMk/>
            <pc:sldMk cId="464758406" sldId="1208"/>
            <ac:spMk id="13" creationId="{D812812A-6254-E5BA-3209-044A32B5E5BE}"/>
          </ac:spMkLst>
        </pc:spChg>
        <pc:spChg chg="del mod topLvl">
          <ac:chgData name="Palit, Tapti" userId="dec6fbcd-7598-406a-8cbf-504d4a3bac15" providerId="ADAL" clId="{ECD42228-5B96-4A72-B268-C46DF994E6B7}" dt="2024-02-11T14:31:31.570" v="109719" actId="478"/>
          <ac:spMkLst>
            <pc:docMk/>
            <pc:sldMk cId="464758406" sldId="1208"/>
            <ac:spMk id="14" creationId="{18C279B1-04A3-47BE-1F1C-67A899F27AF4}"/>
          </ac:spMkLst>
        </pc:spChg>
        <pc:spChg chg="del mod">
          <ac:chgData name="Palit, Tapti" userId="dec6fbcd-7598-406a-8cbf-504d4a3bac15" providerId="ADAL" clId="{ECD42228-5B96-4A72-B268-C46DF994E6B7}" dt="2024-02-11T14:31:29.839" v="109718" actId="478"/>
          <ac:spMkLst>
            <pc:docMk/>
            <pc:sldMk cId="464758406" sldId="1208"/>
            <ac:spMk id="15" creationId="{1D41E707-90BF-F192-2627-265A6CC1202A}"/>
          </ac:spMkLst>
        </pc:spChg>
        <pc:spChg chg="add mod">
          <ac:chgData name="Palit, Tapti" userId="dec6fbcd-7598-406a-8cbf-504d4a3bac15" providerId="ADAL" clId="{ECD42228-5B96-4A72-B268-C46DF994E6B7}" dt="2024-02-11T14:55:26.803" v="110218" actId="1076"/>
          <ac:spMkLst>
            <pc:docMk/>
            <pc:sldMk cId="464758406" sldId="1208"/>
            <ac:spMk id="16" creationId="{0EED2028-096B-CD2D-C08C-8ADAE899D7DA}"/>
          </ac:spMkLst>
        </pc:spChg>
        <pc:spChg chg="add mod">
          <ac:chgData name="Palit, Tapti" userId="dec6fbcd-7598-406a-8cbf-504d4a3bac15" providerId="ADAL" clId="{ECD42228-5B96-4A72-B268-C46DF994E6B7}" dt="2024-02-09T04:12:19.899" v="104321" actId="1076"/>
          <ac:spMkLst>
            <pc:docMk/>
            <pc:sldMk cId="464758406" sldId="1208"/>
            <ac:spMk id="17" creationId="{B1358D06-A338-DA40-DC13-673DE9B0D5AB}"/>
          </ac:spMkLst>
        </pc:spChg>
        <pc:spChg chg="add mod">
          <ac:chgData name="Palit, Tapti" userId="dec6fbcd-7598-406a-8cbf-504d4a3bac15" providerId="ADAL" clId="{ECD42228-5B96-4A72-B268-C46DF994E6B7}" dt="2024-02-11T14:55:18.765" v="110217" actId="1076"/>
          <ac:spMkLst>
            <pc:docMk/>
            <pc:sldMk cId="464758406" sldId="1208"/>
            <ac:spMk id="20" creationId="{7177A045-F0FD-4BD7-F3BE-5E8662976297}"/>
          </ac:spMkLst>
        </pc:spChg>
        <pc:spChg chg="add del mod">
          <ac:chgData name="Palit, Tapti" userId="dec6fbcd-7598-406a-8cbf-504d4a3bac15" providerId="ADAL" clId="{ECD42228-5B96-4A72-B268-C46DF994E6B7}" dt="2024-02-11T14:30:23.082" v="109705" actId="478"/>
          <ac:spMkLst>
            <pc:docMk/>
            <pc:sldMk cId="464758406" sldId="1208"/>
            <ac:spMk id="21" creationId="{2A30EC91-14E9-5E8D-9100-CFCBD22F41E1}"/>
          </ac:spMkLst>
        </pc:spChg>
        <pc:spChg chg="add mod">
          <ac:chgData name="Palit, Tapti" userId="dec6fbcd-7598-406a-8cbf-504d4a3bac15" providerId="ADAL" clId="{ECD42228-5B96-4A72-B268-C46DF994E6B7}" dt="2024-02-09T04:12:19.899" v="104321" actId="1076"/>
          <ac:spMkLst>
            <pc:docMk/>
            <pc:sldMk cId="464758406" sldId="1208"/>
            <ac:spMk id="22" creationId="{304854F3-10B5-692E-E0E9-B41130865A09}"/>
          </ac:spMkLst>
        </pc:spChg>
        <pc:spChg chg="add del mod">
          <ac:chgData name="Palit, Tapti" userId="dec6fbcd-7598-406a-8cbf-504d4a3bac15" providerId="ADAL" clId="{ECD42228-5B96-4A72-B268-C46DF994E6B7}" dt="2024-02-11T14:30:24.605" v="109706" actId="478"/>
          <ac:spMkLst>
            <pc:docMk/>
            <pc:sldMk cId="464758406" sldId="1208"/>
            <ac:spMk id="23" creationId="{C03CDA6A-17CE-6F8A-D9BD-42727CE99C8E}"/>
          </ac:spMkLst>
        </pc:spChg>
        <pc:spChg chg="add mod">
          <ac:chgData name="Palit, Tapti" userId="dec6fbcd-7598-406a-8cbf-504d4a3bac15" providerId="ADAL" clId="{ECD42228-5B96-4A72-B268-C46DF994E6B7}" dt="2024-02-11T14:55:07.700" v="110216" actId="1076"/>
          <ac:spMkLst>
            <pc:docMk/>
            <pc:sldMk cId="464758406" sldId="1208"/>
            <ac:spMk id="29" creationId="{0EBC15A0-11CB-8B1F-71F8-5F397BC88AF0}"/>
          </ac:spMkLst>
        </pc:spChg>
        <pc:spChg chg="add mod">
          <ac:chgData name="Palit, Tapti" userId="dec6fbcd-7598-406a-8cbf-504d4a3bac15" providerId="ADAL" clId="{ECD42228-5B96-4A72-B268-C46DF994E6B7}" dt="2024-02-09T04:12:34.122" v="104324" actId="1076"/>
          <ac:spMkLst>
            <pc:docMk/>
            <pc:sldMk cId="464758406" sldId="1208"/>
            <ac:spMk id="38" creationId="{D5CCA776-1136-C249-20FD-C0A6C95EDCF6}"/>
          </ac:spMkLst>
        </pc:spChg>
        <pc:spChg chg="add mod">
          <ac:chgData name="Palit, Tapti" userId="dec6fbcd-7598-406a-8cbf-504d4a3bac15" providerId="ADAL" clId="{ECD42228-5B96-4A72-B268-C46DF994E6B7}" dt="2024-02-07T01:26:47.379" v="98846" actId="1076"/>
          <ac:spMkLst>
            <pc:docMk/>
            <pc:sldMk cId="464758406" sldId="1208"/>
            <ac:spMk id="39" creationId="{3CF477B0-2D78-958E-4AFE-8D248F786D83}"/>
          </ac:spMkLst>
        </pc:spChg>
        <pc:spChg chg="add mod">
          <ac:chgData name="Palit, Tapti" userId="dec6fbcd-7598-406a-8cbf-504d4a3bac15" providerId="ADAL" clId="{ECD42228-5B96-4A72-B268-C46DF994E6B7}" dt="2024-02-07T01:26:51.898" v="98847" actId="1076"/>
          <ac:spMkLst>
            <pc:docMk/>
            <pc:sldMk cId="464758406" sldId="1208"/>
            <ac:spMk id="41" creationId="{65B26A7A-4D85-EE53-E09C-A007AD518164}"/>
          </ac:spMkLst>
        </pc:spChg>
        <pc:spChg chg="add mod">
          <ac:chgData name="Palit, Tapti" userId="dec6fbcd-7598-406a-8cbf-504d4a3bac15" providerId="ADAL" clId="{ECD42228-5B96-4A72-B268-C46DF994E6B7}" dt="2024-02-09T04:10:52.595" v="104309" actId="692"/>
          <ac:spMkLst>
            <pc:docMk/>
            <pc:sldMk cId="464758406" sldId="1208"/>
            <ac:spMk id="65" creationId="{1E142D23-ECB1-6FEE-30C1-F860EB1B871E}"/>
          </ac:spMkLst>
        </pc:spChg>
        <pc:spChg chg="add mod">
          <ac:chgData name="Palit, Tapti" userId="dec6fbcd-7598-406a-8cbf-504d4a3bac15" providerId="ADAL" clId="{ECD42228-5B96-4A72-B268-C46DF994E6B7}" dt="2024-02-09T04:10:52.595" v="104309" actId="692"/>
          <ac:spMkLst>
            <pc:docMk/>
            <pc:sldMk cId="464758406" sldId="1208"/>
            <ac:spMk id="66" creationId="{ABB49D0F-4E19-CE3D-9990-6A6BED6D1D0D}"/>
          </ac:spMkLst>
        </pc:spChg>
        <pc:grpChg chg="add del mod">
          <ac:chgData name="Palit, Tapti" userId="dec6fbcd-7598-406a-8cbf-504d4a3bac15" providerId="ADAL" clId="{ECD42228-5B96-4A72-B268-C46DF994E6B7}" dt="2024-02-11T14:31:31.570" v="109719" actId="478"/>
          <ac:grpSpMkLst>
            <pc:docMk/>
            <pc:sldMk cId="464758406" sldId="1208"/>
            <ac:grpSpMk id="8" creationId="{026990A3-A7E6-1046-0D79-D48C17D7714C}"/>
          </ac:grpSpMkLst>
        </pc:grpChg>
        <pc:grpChg chg="del mod">
          <ac:chgData name="Palit, Tapti" userId="dec6fbcd-7598-406a-8cbf-504d4a3bac15" providerId="ADAL" clId="{ECD42228-5B96-4A72-B268-C46DF994E6B7}" dt="2024-02-11T14:31:29.839" v="109718" actId="478"/>
          <ac:grpSpMkLst>
            <pc:docMk/>
            <pc:sldMk cId="464758406" sldId="1208"/>
            <ac:grpSpMk id="11" creationId="{5C7E4692-6DA6-E078-1021-E265A770D937}"/>
          </ac:grpSpMkLst>
        </pc:grpChg>
        <pc:grpChg chg="add mod">
          <ac:chgData name="Palit, Tapti" userId="dec6fbcd-7598-406a-8cbf-504d4a3bac15" providerId="ADAL" clId="{ECD42228-5B96-4A72-B268-C46DF994E6B7}" dt="2024-02-11T14:55:03.378" v="110215" actId="1076"/>
          <ac:grpSpMkLst>
            <pc:docMk/>
            <pc:sldMk cId="464758406" sldId="1208"/>
            <ac:grpSpMk id="26" creationId="{1445CD8A-10F0-373A-4752-7464D4F914DD}"/>
          </ac:grpSpMkLst>
        </pc:grpChg>
        <pc:grpChg chg="add mod">
          <ac:chgData name="Palit, Tapti" userId="dec6fbcd-7598-406a-8cbf-504d4a3bac15" providerId="ADAL" clId="{ECD42228-5B96-4A72-B268-C46DF994E6B7}" dt="2024-02-09T04:12:36.891" v="104325" actId="1076"/>
          <ac:grpSpMkLst>
            <pc:docMk/>
            <pc:sldMk cId="464758406" sldId="1208"/>
            <ac:grpSpMk id="30" creationId="{74DE334A-7EA6-E15C-7117-C009592BDF76}"/>
          </ac:grpSpMkLst>
        </pc:grpChg>
        <pc:grpChg chg="add del mod">
          <ac:chgData name="Palit, Tapti" userId="dec6fbcd-7598-406a-8cbf-504d4a3bac15" providerId="ADAL" clId="{ECD42228-5B96-4A72-B268-C46DF994E6B7}" dt="2024-02-11T14:30:23.082" v="109705" actId="478"/>
          <ac:grpSpMkLst>
            <pc:docMk/>
            <pc:sldMk cId="464758406" sldId="1208"/>
            <ac:grpSpMk id="40" creationId="{A9A8783C-FA60-CF6C-C0E9-D1008614128F}"/>
          </ac:grpSpMkLst>
        </pc:grpChg>
        <pc:grpChg chg="add mod">
          <ac:chgData name="Palit, Tapti" userId="dec6fbcd-7598-406a-8cbf-504d4a3bac15" providerId="ADAL" clId="{ECD42228-5B96-4A72-B268-C46DF994E6B7}" dt="2024-02-07T01:26:19.581" v="98844" actId="164"/>
          <ac:grpSpMkLst>
            <pc:docMk/>
            <pc:sldMk cId="464758406" sldId="1208"/>
            <ac:grpSpMk id="42" creationId="{E73F82F6-75D1-E4FC-6591-6139D3720A58}"/>
          </ac:grpSpMkLst>
        </pc:grpChg>
        <pc:grpChg chg="add mod">
          <ac:chgData name="Palit, Tapti" userId="dec6fbcd-7598-406a-8cbf-504d4a3bac15" providerId="ADAL" clId="{ECD42228-5B96-4A72-B268-C46DF994E6B7}" dt="2024-02-07T01:26:19.581" v="98844" actId="164"/>
          <ac:grpSpMkLst>
            <pc:docMk/>
            <pc:sldMk cId="464758406" sldId="1208"/>
            <ac:grpSpMk id="43" creationId="{48E4CE9D-E9BE-BF49-F205-C914CEA50799}"/>
          </ac:grpSpMkLst>
        </pc:grpChg>
        <pc:picChg chg="mod topLvl">
          <ac:chgData name="Palit, Tapti" userId="dec6fbcd-7598-406a-8cbf-504d4a3bac15" providerId="ADAL" clId="{ECD42228-5B96-4A72-B268-C46DF994E6B7}" dt="2024-02-11T14:31:36.563" v="109721" actId="1076"/>
          <ac:picMkLst>
            <pc:docMk/>
            <pc:sldMk cId="464758406" sldId="1208"/>
            <ac:picMk id="9" creationId="{86F0DE32-FEE3-C346-5919-C51DABC6042F}"/>
          </ac:picMkLst>
        </pc:picChg>
        <pc:picChg chg="del mod">
          <ac:chgData name="Palit, Tapti" userId="dec6fbcd-7598-406a-8cbf-504d4a3bac15" providerId="ADAL" clId="{ECD42228-5B96-4A72-B268-C46DF994E6B7}" dt="2024-02-11T14:31:24.135" v="109715" actId="478"/>
          <ac:picMkLst>
            <pc:docMk/>
            <pc:sldMk cId="464758406" sldId="1208"/>
            <ac:picMk id="10" creationId="{E9D885C2-39A8-2602-6AFC-84708BE680F2}"/>
          </ac:picMkLst>
        </pc:picChg>
        <pc:picChg chg="add mod">
          <ac:chgData name="Palit, Tapti" userId="dec6fbcd-7598-406a-8cbf-504d4a3bac15" providerId="ADAL" clId="{ECD42228-5B96-4A72-B268-C46DF994E6B7}" dt="2024-02-11T14:30:28.552" v="109709" actId="14100"/>
          <ac:picMkLst>
            <pc:docMk/>
            <pc:sldMk cId="464758406" sldId="1208"/>
            <ac:picMk id="18" creationId="{4768F707-A439-D784-F446-C6D34A5CFF02}"/>
          </ac:picMkLst>
        </pc:picChg>
        <pc:picChg chg="mod">
          <ac:chgData name="Palit, Tapti" userId="dec6fbcd-7598-406a-8cbf-504d4a3bac15" providerId="ADAL" clId="{ECD42228-5B96-4A72-B268-C46DF994E6B7}" dt="2024-02-11T14:55:03.378" v="110215" actId="1076"/>
          <ac:picMkLst>
            <pc:docMk/>
            <pc:sldMk cId="464758406" sldId="1208"/>
            <ac:picMk id="27" creationId="{FBE98D76-6F54-398E-9655-1EEE70B8FBA8}"/>
          </ac:picMkLst>
        </pc:picChg>
        <pc:picChg chg="mod">
          <ac:chgData name="Palit, Tapti" userId="dec6fbcd-7598-406a-8cbf-504d4a3bac15" providerId="ADAL" clId="{ECD42228-5B96-4A72-B268-C46DF994E6B7}" dt="2024-02-11T14:55:03.378" v="110215" actId="1076"/>
          <ac:picMkLst>
            <pc:docMk/>
            <pc:sldMk cId="464758406" sldId="1208"/>
            <ac:picMk id="28" creationId="{F17941FA-46E3-9512-F6DD-E97E446EFE37}"/>
          </ac:picMkLst>
        </pc:picChg>
        <pc:picChg chg="mod">
          <ac:chgData name="Palit, Tapti" userId="dec6fbcd-7598-406a-8cbf-504d4a3bac15" providerId="ADAL" clId="{ECD42228-5B96-4A72-B268-C46DF994E6B7}" dt="2024-02-09T04:12:36.891" v="104325" actId="1076"/>
          <ac:picMkLst>
            <pc:docMk/>
            <pc:sldMk cId="464758406" sldId="1208"/>
            <ac:picMk id="31" creationId="{94401072-2D68-5A5B-9242-A42E73ED6B04}"/>
          </ac:picMkLst>
        </pc:picChg>
        <pc:picChg chg="mod">
          <ac:chgData name="Palit, Tapti" userId="dec6fbcd-7598-406a-8cbf-504d4a3bac15" providerId="ADAL" clId="{ECD42228-5B96-4A72-B268-C46DF994E6B7}" dt="2024-02-09T04:12:36.891" v="104325" actId="1076"/>
          <ac:picMkLst>
            <pc:docMk/>
            <pc:sldMk cId="464758406" sldId="1208"/>
            <ac:picMk id="32" creationId="{E28CA757-3C94-D449-5CB8-4750006EF313}"/>
          </ac:picMkLst>
        </pc:picChg>
        <pc:picChg chg="mod">
          <ac:chgData name="Palit, Tapti" userId="dec6fbcd-7598-406a-8cbf-504d4a3bac15" providerId="ADAL" clId="{ECD42228-5B96-4A72-B268-C46DF994E6B7}" dt="2024-02-09T04:12:36.891" v="104325" actId="1076"/>
          <ac:picMkLst>
            <pc:docMk/>
            <pc:sldMk cId="464758406" sldId="1208"/>
            <ac:picMk id="33" creationId="{7DB2331E-3B6A-5AFC-2514-101AA7DCAF98}"/>
          </ac:picMkLst>
        </pc:picChg>
        <pc:picChg chg="mod">
          <ac:chgData name="Palit, Tapti" userId="dec6fbcd-7598-406a-8cbf-504d4a3bac15" providerId="ADAL" clId="{ECD42228-5B96-4A72-B268-C46DF994E6B7}" dt="2024-02-09T04:12:36.891" v="104325" actId="1076"/>
          <ac:picMkLst>
            <pc:docMk/>
            <pc:sldMk cId="464758406" sldId="1208"/>
            <ac:picMk id="34" creationId="{FFE280AB-D1CB-6536-2389-3D29C91C30C8}"/>
          </ac:picMkLst>
        </pc:picChg>
        <pc:picChg chg="add mod">
          <ac:chgData name="Palit, Tapti" userId="dec6fbcd-7598-406a-8cbf-504d4a3bac15" providerId="ADAL" clId="{ECD42228-5B96-4A72-B268-C46DF994E6B7}" dt="2024-02-07T01:26:05.946" v="98840" actId="164"/>
          <ac:picMkLst>
            <pc:docMk/>
            <pc:sldMk cId="464758406" sldId="1208"/>
            <ac:picMk id="54" creationId="{F6356980-9760-01E2-73A6-2DB409DFC14F}"/>
          </ac:picMkLst>
        </pc:picChg>
        <pc:picChg chg="add mod">
          <ac:chgData name="Palit, Tapti" userId="dec6fbcd-7598-406a-8cbf-504d4a3bac15" providerId="ADAL" clId="{ECD42228-5B96-4A72-B268-C46DF994E6B7}" dt="2024-02-07T01:26:05.946" v="98840" actId="164"/>
          <ac:picMkLst>
            <pc:docMk/>
            <pc:sldMk cId="464758406" sldId="1208"/>
            <ac:picMk id="55" creationId="{F4472382-FA41-9EB5-18B9-54F6FB7634E2}"/>
          </ac:picMkLst>
        </pc:picChg>
        <pc:picChg chg="add mod">
          <ac:chgData name="Palit, Tapti" userId="dec6fbcd-7598-406a-8cbf-504d4a3bac15" providerId="ADAL" clId="{ECD42228-5B96-4A72-B268-C46DF994E6B7}" dt="2024-02-11T14:31:05.146" v="109714" actId="1076"/>
          <ac:picMkLst>
            <pc:docMk/>
            <pc:sldMk cId="464758406" sldId="1208"/>
            <ac:picMk id="1026" creationId="{DD55DBE1-6458-F720-3B92-7EA56B848C4C}"/>
          </ac:picMkLst>
        </pc:picChg>
        <pc:picChg chg="add mod">
          <ac:chgData name="Palit, Tapti" userId="dec6fbcd-7598-406a-8cbf-504d4a3bac15" providerId="ADAL" clId="{ECD42228-5B96-4A72-B268-C46DF994E6B7}" dt="2024-02-11T14:31:51.676" v="109724" actId="1076"/>
          <ac:picMkLst>
            <pc:docMk/>
            <pc:sldMk cId="464758406" sldId="1208"/>
            <ac:picMk id="1028" creationId="{B5C77AAB-37F7-218F-D032-57D45604DF7C}"/>
          </ac:picMkLst>
        </pc:picChg>
        <pc:picChg chg="add del mod">
          <ac:chgData name="Palit, Tapti" userId="dec6fbcd-7598-406a-8cbf-504d4a3bac15" providerId="ADAL" clId="{ECD42228-5B96-4A72-B268-C46DF994E6B7}" dt="2024-02-26T00:01:17.498" v="116145" actId="21"/>
          <ac:picMkLst>
            <pc:docMk/>
            <pc:sldMk cId="464758406" sldId="1208"/>
            <ac:picMk id="1030" creationId="{8E404D65-63F6-472F-57E1-4D7DB503A2DE}"/>
          </ac:picMkLst>
        </pc:picChg>
        <pc:cxnChg chg="add del mod">
          <ac:chgData name="Palit, Tapti" userId="dec6fbcd-7598-406a-8cbf-504d4a3bac15" providerId="ADAL" clId="{ECD42228-5B96-4A72-B268-C46DF994E6B7}" dt="2024-02-07T01:05:34.553" v="98695" actId="478"/>
          <ac:cxnSpMkLst>
            <pc:docMk/>
            <pc:sldMk cId="464758406" sldId="1208"/>
            <ac:cxnSpMk id="7" creationId="{7F7D57E8-36D2-619B-55A9-52C7F053C7D3}"/>
          </ac:cxnSpMkLst>
        </pc:cxnChg>
        <pc:cxnChg chg="add del mod">
          <ac:chgData name="Palit, Tapti" userId="dec6fbcd-7598-406a-8cbf-504d4a3bac15" providerId="ADAL" clId="{ECD42228-5B96-4A72-B268-C46DF994E6B7}" dt="2024-02-11T14:30:25.431" v="109707" actId="478"/>
          <ac:cxnSpMkLst>
            <pc:docMk/>
            <pc:sldMk cId="464758406" sldId="1208"/>
            <ac:cxnSpMk id="19" creationId="{E8411030-EB5C-A0D3-A59D-0DB6A75576F7}"/>
          </ac:cxnSpMkLst>
        </pc:cxnChg>
        <pc:cxnChg chg="mod">
          <ac:chgData name="Palit, Tapti" userId="dec6fbcd-7598-406a-8cbf-504d4a3bac15" providerId="ADAL" clId="{ECD42228-5B96-4A72-B268-C46DF994E6B7}" dt="2024-02-09T04:12:36.891" v="104325" actId="1076"/>
          <ac:cxnSpMkLst>
            <pc:docMk/>
            <pc:sldMk cId="464758406" sldId="1208"/>
            <ac:cxnSpMk id="35" creationId="{5CBBB607-E6F0-37CA-BDFB-0D6C1DE5B2D1}"/>
          </ac:cxnSpMkLst>
        </pc:cxnChg>
        <pc:cxnChg chg="mod">
          <ac:chgData name="Palit, Tapti" userId="dec6fbcd-7598-406a-8cbf-504d4a3bac15" providerId="ADAL" clId="{ECD42228-5B96-4A72-B268-C46DF994E6B7}" dt="2024-02-09T04:12:36.891" v="104325" actId="1076"/>
          <ac:cxnSpMkLst>
            <pc:docMk/>
            <pc:sldMk cId="464758406" sldId="1208"/>
            <ac:cxnSpMk id="36" creationId="{B316DB16-018A-FB1B-A9CD-AD223DB5E809}"/>
          </ac:cxnSpMkLst>
        </pc:cxnChg>
        <pc:cxnChg chg="mod">
          <ac:chgData name="Palit, Tapti" userId="dec6fbcd-7598-406a-8cbf-504d4a3bac15" providerId="ADAL" clId="{ECD42228-5B96-4A72-B268-C46DF994E6B7}" dt="2024-02-09T04:12:36.891" v="104325" actId="1076"/>
          <ac:cxnSpMkLst>
            <pc:docMk/>
            <pc:sldMk cId="464758406" sldId="1208"/>
            <ac:cxnSpMk id="37" creationId="{B077EF08-CE78-F0EB-C5DD-46DBA9C9A67B}"/>
          </ac:cxnSpMkLst>
        </pc:cxnChg>
        <pc:cxnChg chg="add mod">
          <ac:chgData name="Palit, Tapti" userId="dec6fbcd-7598-406a-8cbf-504d4a3bac15" providerId="ADAL" clId="{ECD42228-5B96-4A72-B268-C46DF994E6B7}" dt="2024-02-11T14:32:37.741" v="109746" actId="692"/>
          <ac:cxnSpMkLst>
            <pc:docMk/>
            <pc:sldMk cId="464758406" sldId="1208"/>
            <ac:cxnSpMk id="56" creationId="{7747F2D7-EFD4-EB89-8929-D6FF32E3BEA3}"/>
          </ac:cxnSpMkLst>
        </pc:cxnChg>
      </pc:sldChg>
      <pc:sldChg chg="addSp delSp modSp add mod modAnim modCm">
        <pc:chgData name="Palit, Tapti" userId="dec6fbcd-7598-406a-8cbf-504d4a3bac15" providerId="ADAL" clId="{ECD42228-5B96-4A72-B268-C46DF994E6B7}" dt="2024-02-12T19:19:42.318" v="112363" actId="20577"/>
        <pc:sldMkLst>
          <pc:docMk/>
          <pc:sldMk cId="3305435457" sldId="1209"/>
        </pc:sldMkLst>
        <pc:spChg chg="add del mod">
          <ac:chgData name="Palit, Tapti" userId="dec6fbcd-7598-406a-8cbf-504d4a3bac15" providerId="ADAL" clId="{ECD42228-5B96-4A72-B268-C46DF994E6B7}" dt="2024-02-09T01:22:45.745" v="102260" actId="478"/>
          <ac:spMkLst>
            <pc:docMk/>
            <pc:sldMk cId="3305435457" sldId="1209"/>
            <ac:spMk id="10" creationId="{921FD426-45FF-8A6C-53E3-7C47FC84C9E4}"/>
          </ac:spMkLst>
        </pc:spChg>
        <pc:spChg chg="mod">
          <ac:chgData name="Palit, Tapti" userId="dec6fbcd-7598-406a-8cbf-504d4a3bac15" providerId="ADAL" clId="{ECD42228-5B96-4A72-B268-C46DF994E6B7}" dt="2024-02-12T19:19:42.318" v="112363" actId="20577"/>
          <ac:spMkLst>
            <pc:docMk/>
            <pc:sldMk cId="3305435457" sldId="1209"/>
            <ac:spMk id="14" creationId="{9E2B80B5-2D91-2907-FE48-80CA59B13F98}"/>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38.489" v="100664"/>
              <pc2:cmMkLst xmlns:pc2="http://schemas.microsoft.com/office/powerpoint/2019/9/main/command">
                <pc:docMk/>
                <pc:sldMk cId="3305435457" sldId="1209"/>
                <pc2:cmMk id="{9F9D4D83-B94F-4C34-A272-0D32B94D86BA}"/>
              </pc2:cmMkLst>
              <pc226:cmRplyChg chg="add">
                <pc226:chgData name="Palit, Tapti" userId="dec6fbcd-7598-406a-8cbf-504d4a3bac15" providerId="ADAL" clId="{ECD42228-5B96-4A72-B268-C46DF994E6B7}" dt="2024-02-08T20:42:38.489" v="100664"/>
                <pc2:cmRplyMkLst xmlns:pc2="http://schemas.microsoft.com/office/powerpoint/2019/9/main/command">
                  <pc:docMk/>
                  <pc:sldMk cId="3305435457" sldId="1209"/>
                  <pc2:cmMk id="{9F9D4D83-B94F-4C34-A272-0D32B94D86BA}"/>
                  <pc2:cmRplyMk id="{8DF4DC95-96C3-4C27-AEC3-9F6127A90A85}"/>
                </pc2:cmRplyMkLst>
              </pc226:cmRplyChg>
            </pc226:cmChg>
          </p:ext>
        </pc:extLst>
      </pc:sldChg>
      <pc:sldChg chg="add del ord">
        <pc:chgData name="Palit, Tapti" userId="dec6fbcd-7598-406a-8cbf-504d4a3bac15" providerId="ADAL" clId="{ECD42228-5B96-4A72-B268-C46DF994E6B7}" dt="2024-02-08T21:21:09.291" v="100771" actId="47"/>
        <pc:sldMkLst>
          <pc:docMk/>
          <pc:sldMk cId="1282466282" sldId="1210"/>
        </pc:sldMkLst>
      </pc:sldChg>
      <pc:sldChg chg="addSp delSp modSp new add del mod modClrScheme chgLayout">
        <pc:chgData name="Palit, Tapti" userId="dec6fbcd-7598-406a-8cbf-504d4a3bac15" providerId="ADAL" clId="{ECD42228-5B96-4A72-B268-C46DF994E6B7}" dt="2024-02-09T05:01:24.537" v="104564" actId="2696"/>
        <pc:sldMkLst>
          <pc:docMk/>
          <pc:sldMk cId="1407695452" sldId="1210"/>
        </pc:sldMkLst>
        <pc:spChg chg="del">
          <ac:chgData name="Palit, Tapti" userId="dec6fbcd-7598-406a-8cbf-504d4a3bac15" providerId="ADAL" clId="{ECD42228-5B96-4A72-B268-C46DF994E6B7}" dt="2024-02-08T21:24:38.866" v="100777" actId="700"/>
          <ac:spMkLst>
            <pc:docMk/>
            <pc:sldMk cId="1407695452" sldId="1210"/>
            <ac:spMk id="2" creationId="{9A6DCC31-06DF-7BAE-FC5F-4D526DED2C1C}"/>
          </ac:spMkLst>
        </pc:spChg>
        <pc:spChg chg="del mod ord">
          <ac:chgData name="Palit, Tapti" userId="dec6fbcd-7598-406a-8cbf-504d4a3bac15" providerId="ADAL" clId="{ECD42228-5B96-4A72-B268-C46DF994E6B7}" dt="2024-02-08T21:24:38.866" v="100777" actId="700"/>
          <ac:spMkLst>
            <pc:docMk/>
            <pc:sldMk cId="1407695452" sldId="1210"/>
            <ac:spMk id="3" creationId="{C4BD3778-CC90-9034-BF0D-C4F860D0A4D0}"/>
          </ac:spMkLst>
        </pc:spChg>
        <pc:spChg chg="del">
          <ac:chgData name="Palit, Tapti" userId="dec6fbcd-7598-406a-8cbf-504d4a3bac15" providerId="ADAL" clId="{ECD42228-5B96-4A72-B268-C46DF994E6B7}" dt="2024-02-08T21:24:38.866" v="100777" actId="700"/>
          <ac:spMkLst>
            <pc:docMk/>
            <pc:sldMk cId="1407695452" sldId="1210"/>
            <ac:spMk id="4" creationId="{124C6935-31D5-BBD5-4141-E16565DFEB8F}"/>
          </ac:spMkLst>
        </pc:spChg>
        <pc:spChg chg="add mod ord">
          <ac:chgData name="Palit, Tapti" userId="dec6fbcd-7598-406a-8cbf-504d4a3bac15" providerId="ADAL" clId="{ECD42228-5B96-4A72-B268-C46DF994E6B7}" dt="2024-02-08T21:24:59.751" v="100869" actId="20577"/>
          <ac:spMkLst>
            <pc:docMk/>
            <pc:sldMk cId="1407695452" sldId="1210"/>
            <ac:spMk id="5" creationId="{EA8E3B47-C3F5-E888-8A21-936AACBDA45D}"/>
          </ac:spMkLst>
        </pc:spChg>
      </pc:sldChg>
      <pc:sldChg chg="add mod modShow">
        <pc:chgData name="Palit, Tapti" userId="dec6fbcd-7598-406a-8cbf-504d4a3bac15" providerId="ADAL" clId="{ECD42228-5B96-4A72-B268-C46DF994E6B7}" dt="2024-02-09T05:01:31.704" v="104566" actId="729"/>
        <pc:sldMkLst>
          <pc:docMk/>
          <pc:sldMk cId="1438509292" sldId="1210"/>
        </pc:sldMkLst>
      </pc:sldChg>
      <pc:sldChg chg="add del">
        <pc:chgData name="Palit, Tapti" userId="dec6fbcd-7598-406a-8cbf-504d4a3bac15" providerId="ADAL" clId="{ECD42228-5B96-4A72-B268-C46DF994E6B7}" dt="2024-02-09T00:02:47.675" v="101468" actId="2696"/>
        <pc:sldMkLst>
          <pc:docMk/>
          <pc:sldMk cId="716205125" sldId="1211"/>
        </pc:sldMkLst>
      </pc:sldChg>
      <pc:sldChg chg="add mod modShow">
        <pc:chgData name="Palit, Tapti" userId="dec6fbcd-7598-406a-8cbf-504d4a3bac15" providerId="ADAL" clId="{ECD42228-5B96-4A72-B268-C46DF994E6B7}" dt="2024-02-09T00:02:52.448" v="101470" actId="729"/>
        <pc:sldMkLst>
          <pc:docMk/>
          <pc:sldMk cId="2130521875" sldId="1211"/>
        </pc:sldMkLst>
      </pc:sldChg>
      <pc:sldChg chg="addSp delSp modSp add del mod modAnim modNotesTx">
        <pc:chgData name="Palit, Tapti" userId="dec6fbcd-7598-406a-8cbf-504d4a3bac15" providerId="ADAL" clId="{ECD42228-5B96-4A72-B268-C46DF994E6B7}" dt="2024-02-12T20:38:53.533" v="113254" actId="47"/>
        <pc:sldMkLst>
          <pc:docMk/>
          <pc:sldMk cId="4001070171" sldId="1212"/>
        </pc:sldMkLst>
        <pc:spChg chg="mod">
          <ac:chgData name="Palit, Tapti" userId="dec6fbcd-7598-406a-8cbf-504d4a3bac15" providerId="ADAL" clId="{ECD42228-5B96-4A72-B268-C46DF994E6B7}" dt="2024-02-11T14:37:28.873" v="109782" actId="692"/>
          <ac:spMkLst>
            <pc:docMk/>
            <pc:sldMk cId="4001070171" sldId="1212"/>
            <ac:spMk id="22" creationId="{3DBD562E-F1B0-E04F-3973-2BA96EDA90DF}"/>
          </ac:spMkLst>
        </pc:spChg>
        <pc:spChg chg="mod">
          <ac:chgData name="Palit, Tapti" userId="dec6fbcd-7598-406a-8cbf-504d4a3bac15" providerId="ADAL" clId="{ECD42228-5B96-4A72-B268-C46DF994E6B7}" dt="2024-02-11T14:38:37.890" v="109803" actId="14100"/>
          <ac:spMkLst>
            <pc:docMk/>
            <pc:sldMk cId="4001070171" sldId="1212"/>
            <ac:spMk id="23" creationId="{B7813DAC-E06B-2D8A-B450-283C4508F736}"/>
          </ac:spMkLst>
        </pc:spChg>
        <pc:spChg chg="mod">
          <ac:chgData name="Palit, Tapti" userId="dec6fbcd-7598-406a-8cbf-504d4a3bac15" providerId="ADAL" clId="{ECD42228-5B96-4A72-B268-C46DF994E6B7}" dt="2024-02-11T14:38:57.865" v="109808" actId="14100"/>
          <ac:spMkLst>
            <pc:docMk/>
            <pc:sldMk cId="4001070171" sldId="1212"/>
            <ac:spMk id="25" creationId="{AD986564-35F3-07DE-B96C-4AA7B6B7A6B9}"/>
          </ac:spMkLst>
        </pc:spChg>
        <pc:spChg chg="mod">
          <ac:chgData name="Palit, Tapti" userId="dec6fbcd-7598-406a-8cbf-504d4a3bac15" providerId="ADAL" clId="{ECD42228-5B96-4A72-B268-C46DF994E6B7}" dt="2024-02-09T00:04:27.544" v="101478" actId="1076"/>
          <ac:spMkLst>
            <pc:docMk/>
            <pc:sldMk cId="4001070171" sldId="1212"/>
            <ac:spMk id="28" creationId="{3FD75C22-7A6F-AC1E-8D9B-76ED44CF53C2}"/>
          </ac:spMkLst>
        </pc:spChg>
        <pc:picChg chg="add del mod">
          <ac:chgData name="Palit, Tapti" userId="dec6fbcd-7598-406a-8cbf-504d4a3bac15" providerId="ADAL" clId="{ECD42228-5B96-4A72-B268-C46DF994E6B7}" dt="2024-02-11T14:38:01.582" v="109790" actId="478"/>
          <ac:picMkLst>
            <pc:docMk/>
            <pc:sldMk cId="4001070171" sldId="1212"/>
            <ac:picMk id="4" creationId="{ED241B61-83E1-F2A3-7F61-575332EFE1CE}"/>
          </ac:picMkLst>
        </pc:picChg>
        <pc:picChg chg="add mod">
          <ac:chgData name="Palit, Tapti" userId="dec6fbcd-7598-406a-8cbf-504d4a3bac15" providerId="ADAL" clId="{ECD42228-5B96-4A72-B268-C46DF994E6B7}" dt="2024-02-11T14:38:06.361" v="109792" actId="1076"/>
          <ac:picMkLst>
            <pc:docMk/>
            <pc:sldMk cId="4001070171" sldId="1212"/>
            <ac:picMk id="7" creationId="{DB41BB5A-3394-EA0A-B7A1-4B347D10EFA1}"/>
          </ac:picMkLst>
        </pc:picChg>
        <pc:picChg chg="mod">
          <ac:chgData name="Palit, Tapti" userId="dec6fbcd-7598-406a-8cbf-504d4a3bac15" providerId="ADAL" clId="{ECD42228-5B96-4A72-B268-C46DF994E6B7}" dt="2024-02-11T14:37:35.250" v="109783" actId="1076"/>
          <ac:picMkLst>
            <pc:docMk/>
            <pc:sldMk cId="4001070171" sldId="1212"/>
            <ac:picMk id="24" creationId="{B96956C9-C70B-EB14-B037-FE305C2BFF95}"/>
          </ac:picMkLst>
        </pc:picChg>
        <pc:picChg chg="mod">
          <ac:chgData name="Palit, Tapti" userId="dec6fbcd-7598-406a-8cbf-504d4a3bac15" providerId="ADAL" clId="{ECD42228-5B96-4A72-B268-C46DF994E6B7}" dt="2024-02-11T14:38:21.339" v="109795" actId="1076"/>
          <ac:picMkLst>
            <pc:docMk/>
            <pc:sldMk cId="4001070171" sldId="1212"/>
            <ac:picMk id="26" creationId="{A9AEA78C-FAA5-AE7D-312A-3E44564CD1EA}"/>
          </ac:picMkLst>
        </pc:picChg>
        <pc:picChg chg="mod">
          <ac:chgData name="Palit, Tapti" userId="dec6fbcd-7598-406a-8cbf-504d4a3bac15" providerId="ADAL" clId="{ECD42228-5B96-4A72-B268-C46DF994E6B7}" dt="2024-02-09T00:04:17.066" v="101476" actId="166"/>
          <ac:picMkLst>
            <pc:docMk/>
            <pc:sldMk cId="4001070171" sldId="1212"/>
            <ac:picMk id="2054" creationId="{154E3885-00E9-CFCD-828E-0592A7F923B0}"/>
          </ac:picMkLst>
        </pc:picChg>
        <pc:picChg chg="mod">
          <ac:chgData name="Palit, Tapti" userId="dec6fbcd-7598-406a-8cbf-504d4a3bac15" providerId="ADAL" clId="{ECD42228-5B96-4A72-B268-C46DF994E6B7}" dt="2024-02-11T14:38:44.224" v="109804" actId="1076"/>
          <ac:picMkLst>
            <pc:docMk/>
            <pc:sldMk cId="4001070171" sldId="1212"/>
            <ac:picMk id="2056" creationId="{5DFF5A29-0949-195D-FC25-F10F4232EF6B}"/>
          </ac:picMkLst>
        </pc:picChg>
        <pc:cxnChg chg="mod">
          <ac:chgData name="Palit, Tapti" userId="dec6fbcd-7598-406a-8cbf-504d4a3bac15" providerId="ADAL" clId="{ECD42228-5B96-4A72-B268-C46DF994E6B7}" dt="2024-02-11T14:38:24.149" v="109799" actId="692"/>
          <ac:cxnSpMkLst>
            <pc:docMk/>
            <pc:sldMk cId="4001070171" sldId="1212"/>
            <ac:cxnSpMk id="27" creationId="{31277BDB-6DF9-1AB4-208E-4FF32B2E055C}"/>
          </ac:cxnSpMkLst>
        </pc:cxnChg>
      </pc:sldChg>
      <pc:sldChg chg="add del">
        <pc:chgData name="Palit, Tapti" userId="dec6fbcd-7598-406a-8cbf-504d4a3bac15" providerId="ADAL" clId="{ECD42228-5B96-4A72-B268-C46DF994E6B7}" dt="2024-02-09T03:18:20.912" v="103246" actId="2696"/>
        <pc:sldMkLst>
          <pc:docMk/>
          <pc:sldMk cId="1235997929" sldId="1213"/>
        </pc:sldMkLst>
      </pc:sldChg>
      <pc:sldChg chg="add mod modShow">
        <pc:chgData name="Palit, Tapti" userId="dec6fbcd-7598-406a-8cbf-504d4a3bac15" providerId="ADAL" clId="{ECD42228-5B96-4A72-B268-C46DF994E6B7}" dt="2024-02-09T03:18:27.518" v="103248" actId="729"/>
        <pc:sldMkLst>
          <pc:docMk/>
          <pc:sldMk cId="1384191373" sldId="1213"/>
        </pc:sldMkLst>
      </pc:sldChg>
      <pc:sldChg chg="addSp delSp modSp new del mod modAnim">
        <pc:chgData name="Palit, Tapti" userId="dec6fbcd-7598-406a-8cbf-504d4a3bac15" providerId="ADAL" clId="{ECD42228-5B96-4A72-B268-C46DF994E6B7}" dt="2024-02-09T00:39:00.442" v="102101" actId="47"/>
        <pc:sldMkLst>
          <pc:docMk/>
          <pc:sldMk cId="4280509042" sldId="1213"/>
        </pc:sldMkLst>
        <pc:spChg chg="del">
          <ac:chgData name="Palit, Tapti" userId="dec6fbcd-7598-406a-8cbf-504d4a3bac15" providerId="ADAL" clId="{ECD42228-5B96-4A72-B268-C46DF994E6B7}" dt="2024-02-09T00:28:34.920" v="101778" actId="478"/>
          <ac:spMkLst>
            <pc:docMk/>
            <pc:sldMk cId="4280509042" sldId="1213"/>
            <ac:spMk id="2" creationId="{D3A83794-0F98-E5A1-6F55-1CFDFD06B615}"/>
          </ac:spMkLst>
        </pc:spChg>
        <pc:spChg chg="add mod">
          <ac:chgData name="Palit, Tapti" userId="dec6fbcd-7598-406a-8cbf-504d4a3bac15" providerId="ADAL" clId="{ECD42228-5B96-4A72-B268-C46DF994E6B7}" dt="2024-02-09T00:29:03.943" v="101788" actId="20577"/>
          <ac:spMkLst>
            <pc:docMk/>
            <pc:sldMk cId="4280509042" sldId="1213"/>
            <ac:spMk id="9" creationId="{61C179F6-315E-4672-02B1-53BD98F1BE47}"/>
          </ac:spMkLst>
        </pc:spChg>
        <pc:spChg chg="add mod">
          <ac:chgData name="Palit, Tapti" userId="dec6fbcd-7598-406a-8cbf-504d4a3bac15" providerId="ADAL" clId="{ECD42228-5B96-4A72-B268-C46DF994E6B7}" dt="2024-02-09T00:29:16.296" v="101799" actId="20577"/>
          <ac:spMkLst>
            <pc:docMk/>
            <pc:sldMk cId="4280509042" sldId="1213"/>
            <ac:spMk id="10" creationId="{6152C762-B434-B5E3-72FB-35FE303F5C23}"/>
          </ac:spMkLst>
        </pc:spChg>
        <pc:spChg chg="add del mod">
          <ac:chgData name="Palit, Tapti" userId="dec6fbcd-7598-406a-8cbf-504d4a3bac15" providerId="ADAL" clId="{ECD42228-5B96-4A72-B268-C46DF994E6B7}" dt="2024-02-09T00:33:54.008" v="102022" actId="478"/>
          <ac:spMkLst>
            <pc:docMk/>
            <pc:sldMk cId="4280509042" sldId="1213"/>
            <ac:spMk id="16" creationId="{2F7EC153-2854-9916-AB00-5771D85C13E4}"/>
          </ac:spMkLst>
        </pc:spChg>
        <pc:spChg chg="add del mod">
          <ac:chgData name="Palit, Tapti" userId="dec6fbcd-7598-406a-8cbf-504d4a3bac15" providerId="ADAL" clId="{ECD42228-5B96-4A72-B268-C46DF994E6B7}" dt="2024-02-09T00:33:55.838" v="102023" actId="478"/>
          <ac:spMkLst>
            <pc:docMk/>
            <pc:sldMk cId="4280509042" sldId="1213"/>
            <ac:spMk id="17" creationId="{6AEEB31F-1BBE-CFFF-CAEB-A5BFF6FB37B1}"/>
          </ac:spMkLst>
        </pc:spChg>
        <pc:spChg chg="add del mod">
          <ac:chgData name="Palit, Tapti" userId="dec6fbcd-7598-406a-8cbf-504d4a3bac15" providerId="ADAL" clId="{ECD42228-5B96-4A72-B268-C46DF994E6B7}" dt="2024-02-09T00:33:52.643" v="102021" actId="478"/>
          <ac:spMkLst>
            <pc:docMk/>
            <pc:sldMk cId="4280509042" sldId="1213"/>
            <ac:spMk id="22" creationId="{B4B57ECB-D5A7-02B8-5330-00DD8E03D37B}"/>
          </ac:spMkLst>
        </pc:spChg>
        <pc:spChg chg="add del mod">
          <ac:chgData name="Palit, Tapti" userId="dec6fbcd-7598-406a-8cbf-504d4a3bac15" providerId="ADAL" clId="{ECD42228-5B96-4A72-B268-C46DF994E6B7}" dt="2024-02-09T00:33:50.519" v="102020" actId="478"/>
          <ac:spMkLst>
            <pc:docMk/>
            <pc:sldMk cId="4280509042" sldId="1213"/>
            <ac:spMk id="23" creationId="{6671D721-9F5D-BBCB-6238-81CB5F57E62A}"/>
          </ac:spMkLst>
        </pc:spChg>
        <pc:spChg chg="add mod">
          <ac:chgData name="Palit, Tapti" userId="dec6fbcd-7598-406a-8cbf-504d4a3bac15" providerId="ADAL" clId="{ECD42228-5B96-4A72-B268-C46DF994E6B7}" dt="2024-02-09T00:34:19.863" v="102069" actId="14100"/>
          <ac:spMkLst>
            <pc:docMk/>
            <pc:sldMk cId="4280509042" sldId="1213"/>
            <ac:spMk id="24" creationId="{F6998E83-9A01-8402-4EE3-B61A30F36595}"/>
          </ac:spMkLst>
        </pc:spChg>
        <pc:spChg chg="add mod">
          <ac:chgData name="Palit, Tapti" userId="dec6fbcd-7598-406a-8cbf-504d4a3bac15" providerId="ADAL" clId="{ECD42228-5B96-4A72-B268-C46DF994E6B7}" dt="2024-02-09T00:34:30.352" v="102078" actId="20577"/>
          <ac:spMkLst>
            <pc:docMk/>
            <pc:sldMk cId="4280509042" sldId="1213"/>
            <ac:spMk id="25" creationId="{9EA04E68-57B7-504B-EE50-4A7DDB157FA7}"/>
          </ac:spMkLst>
        </pc:spChg>
        <pc:grpChg chg="mod">
          <ac:chgData name="Palit, Tapti" userId="dec6fbcd-7598-406a-8cbf-504d4a3bac15" providerId="ADAL" clId="{ECD42228-5B96-4A72-B268-C46DF994E6B7}" dt="2024-02-09T00:29:46.804" v="101808"/>
          <ac:grpSpMkLst>
            <pc:docMk/>
            <pc:sldMk cId="4280509042" sldId="1213"/>
            <ac:grpSpMk id="15" creationId="{1324C51B-6E04-D760-C6AB-C32F3CA70E24}"/>
          </ac:grpSpMkLst>
        </pc:grpChg>
        <pc:inkChg chg="add del">
          <ac:chgData name="Palit, Tapti" userId="dec6fbcd-7598-406a-8cbf-504d4a3bac15" providerId="ADAL" clId="{ECD42228-5B96-4A72-B268-C46DF994E6B7}" dt="2024-02-09T00:29:37.118" v="101803" actId="9405"/>
          <ac:inkMkLst>
            <pc:docMk/>
            <pc:sldMk cId="4280509042" sldId="1213"/>
            <ac:inkMk id="11" creationId="{3657187D-8DC4-A522-6AA1-BFA21654A41A}"/>
          </ac:inkMkLst>
        </pc:inkChg>
        <pc:inkChg chg="add del">
          <ac:chgData name="Palit, Tapti" userId="dec6fbcd-7598-406a-8cbf-504d4a3bac15" providerId="ADAL" clId="{ECD42228-5B96-4A72-B268-C46DF994E6B7}" dt="2024-02-09T00:29:36.718" v="101802" actId="9405"/>
          <ac:inkMkLst>
            <pc:docMk/>
            <pc:sldMk cId="4280509042" sldId="1213"/>
            <ac:inkMk id="12" creationId="{93DB257C-5CAD-0C4A-E4EE-95029C68D66D}"/>
          </ac:inkMkLst>
        </pc:inkChg>
        <pc:inkChg chg="add del mod">
          <ac:chgData name="Palit, Tapti" userId="dec6fbcd-7598-406a-8cbf-504d4a3bac15" providerId="ADAL" clId="{ECD42228-5B96-4A72-B268-C46DF994E6B7}" dt="2024-02-09T00:29:47.221" v="101809" actId="9405"/>
          <ac:inkMkLst>
            <pc:docMk/>
            <pc:sldMk cId="4280509042" sldId="1213"/>
            <ac:inkMk id="13" creationId="{85D7DD40-8848-8312-2EED-6FE1964F5032}"/>
          </ac:inkMkLst>
        </pc:inkChg>
        <pc:inkChg chg="add del mod">
          <ac:chgData name="Palit, Tapti" userId="dec6fbcd-7598-406a-8cbf-504d4a3bac15" providerId="ADAL" clId="{ECD42228-5B96-4A72-B268-C46DF994E6B7}" dt="2024-02-09T00:29:46.804" v="101808"/>
          <ac:inkMkLst>
            <pc:docMk/>
            <pc:sldMk cId="4280509042" sldId="1213"/>
            <ac:inkMk id="14" creationId="{05A022CC-EEF4-7FDC-6B03-73591A64C374}"/>
          </ac:inkMkLst>
        </pc:inkChg>
        <pc:inkChg chg="add del">
          <ac:chgData name="Palit, Tapti" userId="dec6fbcd-7598-406a-8cbf-504d4a3bac15" providerId="ADAL" clId="{ECD42228-5B96-4A72-B268-C46DF994E6B7}" dt="2024-02-09T00:31:50.775" v="101993" actId="9405"/>
          <ac:inkMkLst>
            <pc:docMk/>
            <pc:sldMk cId="4280509042" sldId="1213"/>
            <ac:inkMk id="18" creationId="{2E3B2A84-D655-1AD0-78C2-19FC8364C17F}"/>
          </ac:inkMkLst>
        </pc:inkChg>
        <pc:inkChg chg="add del">
          <ac:chgData name="Palit, Tapti" userId="dec6fbcd-7598-406a-8cbf-504d4a3bac15" providerId="ADAL" clId="{ECD42228-5B96-4A72-B268-C46DF994E6B7}" dt="2024-02-09T00:32:02.697" v="101995" actId="9405"/>
          <ac:inkMkLst>
            <pc:docMk/>
            <pc:sldMk cId="4280509042" sldId="1213"/>
            <ac:inkMk id="19" creationId="{F2AD3594-3B04-420D-623E-873963DCF920}"/>
          </ac:inkMkLst>
        </pc:inkChg>
        <pc:inkChg chg="add del">
          <ac:chgData name="Palit, Tapti" userId="dec6fbcd-7598-406a-8cbf-504d4a3bac15" providerId="ADAL" clId="{ECD42228-5B96-4A72-B268-C46DF994E6B7}" dt="2024-02-09T00:32:15.531" v="101999" actId="9405"/>
          <ac:inkMkLst>
            <pc:docMk/>
            <pc:sldMk cId="4280509042" sldId="1213"/>
            <ac:inkMk id="20" creationId="{4E2B7785-8B41-32C5-FCD6-AB59B5F3CE85}"/>
          </ac:inkMkLst>
        </pc:inkChg>
        <pc:inkChg chg="add del">
          <ac:chgData name="Palit, Tapti" userId="dec6fbcd-7598-406a-8cbf-504d4a3bac15" providerId="ADAL" clId="{ECD42228-5B96-4A72-B268-C46DF994E6B7}" dt="2024-02-09T00:32:15.220" v="101998" actId="9405"/>
          <ac:inkMkLst>
            <pc:docMk/>
            <pc:sldMk cId="4280509042" sldId="1213"/>
            <ac:inkMk id="21" creationId="{F617FFF8-AB23-DD65-6452-47CD4B5F7698}"/>
          </ac:inkMkLst>
        </pc:inkChg>
        <pc:cxnChg chg="add mod">
          <ac:chgData name="Palit, Tapti" userId="dec6fbcd-7598-406a-8cbf-504d4a3bac15" providerId="ADAL" clId="{ECD42228-5B96-4A72-B268-C46DF994E6B7}" dt="2024-02-09T00:37:20.827" v="102090" actId="692"/>
          <ac:cxnSpMkLst>
            <pc:docMk/>
            <pc:sldMk cId="4280509042" sldId="1213"/>
            <ac:cxnSpMk id="6" creationId="{5A374949-1AC2-C16C-D413-2571B92E27C9}"/>
          </ac:cxnSpMkLst>
        </pc:cxnChg>
        <pc:cxnChg chg="add mod">
          <ac:chgData name="Palit, Tapti" userId="dec6fbcd-7598-406a-8cbf-504d4a3bac15" providerId="ADAL" clId="{ECD42228-5B96-4A72-B268-C46DF994E6B7}" dt="2024-02-09T00:37:11.074" v="102085" actId="692"/>
          <ac:cxnSpMkLst>
            <pc:docMk/>
            <pc:sldMk cId="4280509042" sldId="1213"/>
            <ac:cxnSpMk id="7" creationId="{30903DB4-C660-E3E1-C373-F16BB8C8CBED}"/>
          </ac:cxnSpMkLst>
        </pc:cxnChg>
      </pc:sldChg>
      <pc:sldChg chg="addSp delSp modSp add mod delAnim modAnim modNotesTx">
        <pc:chgData name="Palit, Tapti" userId="dec6fbcd-7598-406a-8cbf-504d4a3bac15" providerId="ADAL" clId="{ECD42228-5B96-4A72-B268-C46DF994E6B7}" dt="2024-02-13T13:16:25.711" v="115915" actId="20577"/>
        <pc:sldMkLst>
          <pc:docMk/>
          <pc:sldMk cId="935703387" sldId="1214"/>
        </pc:sldMkLst>
        <pc:spChg chg="del mod">
          <ac:chgData name="Palit, Tapti" userId="dec6fbcd-7598-406a-8cbf-504d4a3bac15" providerId="ADAL" clId="{ECD42228-5B96-4A72-B268-C46DF994E6B7}" dt="2024-02-09T03:13:04.975" v="103064" actId="478"/>
          <ac:spMkLst>
            <pc:docMk/>
            <pc:sldMk cId="935703387" sldId="1214"/>
            <ac:spMk id="2" creationId="{B3996D9C-6E16-73DE-BF28-09902D227C1C}"/>
          </ac:spMkLst>
        </pc:spChg>
        <pc:spChg chg="mod">
          <ac:chgData name="Palit, Tapti" userId="dec6fbcd-7598-406a-8cbf-504d4a3bac15" providerId="ADAL" clId="{ECD42228-5B96-4A72-B268-C46DF994E6B7}" dt="2024-02-09T03:17:22.791" v="103239" actId="1076"/>
          <ac:spMkLst>
            <pc:docMk/>
            <pc:sldMk cId="935703387" sldId="1214"/>
            <ac:spMk id="3" creationId="{91848295-2D29-4B12-C281-85592EF958BF}"/>
          </ac:spMkLst>
        </pc:spChg>
        <pc:spChg chg="add mod topLvl">
          <ac:chgData name="Palit, Tapti" userId="dec6fbcd-7598-406a-8cbf-504d4a3bac15" providerId="ADAL" clId="{ECD42228-5B96-4A72-B268-C46DF994E6B7}" dt="2024-02-11T14:08:48.829" v="109601" actId="164"/>
          <ac:spMkLst>
            <pc:docMk/>
            <pc:sldMk cId="935703387" sldId="1214"/>
            <ac:spMk id="4" creationId="{24D10F16-A961-56DE-8E51-7DD25423BE99}"/>
          </ac:spMkLst>
        </pc:spChg>
        <pc:spChg chg="add mod">
          <ac:chgData name="Palit, Tapti" userId="dec6fbcd-7598-406a-8cbf-504d4a3bac15" providerId="ADAL" clId="{ECD42228-5B96-4A72-B268-C46DF994E6B7}" dt="2024-02-09T20:48:19.904" v="109051" actId="1076"/>
          <ac:spMkLst>
            <pc:docMk/>
            <pc:sldMk cId="935703387" sldId="1214"/>
            <ac:spMk id="6" creationId="{F8990C32-20C0-C4FF-112F-98ECC8788233}"/>
          </ac:spMkLst>
        </pc:spChg>
        <pc:spChg chg="add mod">
          <ac:chgData name="Palit, Tapti" userId="dec6fbcd-7598-406a-8cbf-504d4a3bac15" providerId="ADAL" clId="{ECD42228-5B96-4A72-B268-C46DF994E6B7}" dt="2024-02-09T16:59:42.873" v="106010" actId="207"/>
          <ac:spMkLst>
            <pc:docMk/>
            <pc:sldMk cId="935703387" sldId="1214"/>
            <ac:spMk id="9" creationId="{67A02E4C-BB9A-DF9E-BE09-3B7A9DEEF049}"/>
          </ac:spMkLst>
        </pc:spChg>
        <pc:spChg chg="add mod">
          <ac:chgData name="Palit, Tapti" userId="dec6fbcd-7598-406a-8cbf-504d4a3bac15" providerId="ADAL" clId="{ECD42228-5B96-4A72-B268-C46DF994E6B7}" dt="2024-02-12T21:03:26.188" v="113511" actId="207"/>
          <ac:spMkLst>
            <pc:docMk/>
            <pc:sldMk cId="935703387" sldId="1214"/>
            <ac:spMk id="10" creationId="{F71CB876-7692-0617-3589-4BD550FACA65}"/>
          </ac:spMkLst>
        </pc:spChg>
        <pc:spChg chg="mod topLvl">
          <ac:chgData name="Palit, Tapti" userId="dec6fbcd-7598-406a-8cbf-504d4a3bac15" providerId="ADAL" clId="{ECD42228-5B96-4A72-B268-C46DF994E6B7}" dt="2024-02-11T14:08:45.625" v="109600" actId="164"/>
          <ac:spMkLst>
            <pc:docMk/>
            <pc:sldMk cId="935703387" sldId="1214"/>
            <ac:spMk id="15" creationId="{437DAD1A-28B2-636B-AF2F-0F5370F752E8}"/>
          </ac:spMkLst>
        </pc:spChg>
        <pc:spChg chg="mod">
          <ac:chgData name="Palit, Tapti" userId="dec6fbcd-7598-406a-8cbf-504d4a3bac15" providerId="ADAL" clId="{ECD42228-5B96-4A72-B268-C46DF994E6B7}" dt="2024-02-09T03:14:05.374" v="103150" actId="20577"/>
          <ac:spMkLst>
            <pc:docMk/>
            <pc:sldMk cId="935703387" sldId="1214"/>
            <ac:spMk id="17" creationId="{3409FF27-F0DD-49A7-CA57-71D958805F3C}"/>
          </ac:spMkLst>
        </pc:spChg>
        <pc:spChg chg="add mod">
          <ac:chgData name="Palit, Tapti" userId="dec6fbcd-7598-406a-8cbf-504d4a3bac15" providerId="ADAL" clId="{ECD42228-5B96-4A72-B268-C46DF994E6B7}" dt="2024-02-11T14:06:23.206" v="109568" actId="692"/>
          <ac:spMkLst>
            <pc:docMk/>
            <pc:sldMk cId="935703387" sldId="1214"/>
            <ac:spMk id="18" creationId="{B6EF243D-C9AD-A769-2375-8214FE991BC2}"/>
          </ac:spMkLst>
        </pc:spChg>
        <pc:spChg chg="mod">
          <ac:chgData name="Palit, Tapti" userId="dec6fbcd-7598-406a-8cbf-504d4a3bac15" providerId="ADAL" clId="{ECD42228-5B96-4A72-B268-C46DF994E6B7}" dt="2024-02-09T03:17:42.363" v="103241" actId="1076"/>
          <ac:spMkLst>
            <pc:docMk/>
            <pc:sldMk cId="935703387" sldId="1214"/>
            <ac:spMk id="19" creationId="{C80ACAB0-E636-7EDA-F898-87762FF01423}"/>
          </ac:spMkLst>
        </pc:spChg>
        <pc:spChg chg="mod">
          <ac:chgData name="Palit, Tapti" userId="dec6fbcd-7598-406a-8cbf-504d4a3bac15" providerId="ADAL" clId="{ECD42228-5B96-4A72-B268-C46DF994E6B7}" dt="2024-02-09T20:48:20.930" v="109054" actId="14100"/>
          <ac:spMkLst>
            <pc:docMk/>
            <pc:sldMk cId="935703387" sldId="1214"/>
            <ac:spMk id="20" creationId="{225B8B3F-399C-9DD5-DE0C-F3F8870387FD}"/>
          </ac:spMkLst>
        </pc:spChg>
        <pc:spChg chg="mod">
          <ac:chgData name="Palit, Tapti" userId="dec6fbcd-7598-406a-8cbf-504d4a3bac15" providerId="ADAL" clId="{ECD42228-5B96-4A72-B268-C46DF994E6B7}" dt="2024-02-09T20:48:22.486" v="109056" actId="14100"/>
          <ac:spMkLst>
            <pc:docMk/>
            <pc:sldMk cId="935703387" sldId="1214"/>
            <ac:spMk id="21" creationId="{3B25D3F0-56C5-3BC9-A649-9C684A6AEEBE}"/>
          </ac:spMkLst>
        </pc:spChg>
        <pc:spChg chg="add mod">
          <ac:chgData name="Palit, Tapti" userId="dec6fbcd-7598-406a-8cbf-504d4a3bac15" providerId="ADAL" clId="{ECD42228-5B96-4A72-B268-C46DF994E6B7}" dt="2024-02-11T14:44:25.402" v="109883" actId="1076"/>
          <ac:spMkLst>
            <pc:docMk/>
            <pc:sldMk cId="935703387" sldId="1214"/>
            <ac:spMk id="24" creationId="{E9BEA999-0E4E-4C1D-162F-367C1C3B6DF6}"/>
          </ac:spMkLst>
        </pc:spChg>
        <pc:grpChg chg="add del mod">
          <ac:chgData name="Palit, Tapti" userId="dec6fbcd-7598-406a-8cbf-504d4a3bac15" providerId="ADAL" clId="{ECD42228-5B96-4A72-B268-C46DF994E6B7}" dt="2024-02-11T14:10:26.008" v="109615" actId="1076"/>
          <ac:grpSpMkLst>
            <pc:docMk/>
            <pc:sldMk cId="935703387" sldId="1214"/>
            <ac:grpSpMk id="11" creationId="{D96ED237-FF97-BBD1-5CCC-9991C3C5E9A2}"/>
          </ac:grpSpMkLst>
        </pc:grpChg>
        <pc:grpChg chg="add del mod">
          <ac:chgData name="Palit, Tapti" userId="dec6fbcd-7598-406a-8cbf-504d4a3bac15" providerId="ADAL" clId="{ECD42228-5B96-4A72-B268-C46DF994E6B7}" dt="2024-02-11T14:07:56.961" v="109587" actId="478"/>
          <ac:grpSpMkLst>
            <pc:docMk/>
            <pc:sldMk cId="935703387" sldId="1214"/>
            <ac:grpSpMk id="12" creationId="{1876C37D-DD2E-6B54-99BE-5AEFC3288D7F}"/>
          </ac:grpSpMkLst>
        </pc:grpChg>
        <pc:grpChg chg="add del mod">
          <ac:chgData name="Palit, Tapti" userId="dec6fbcd-7598-406a-8cbf-504d4a3bac15" providerId="ADAL" clId="{ECD42228-5B96-4A72-B268-C46DF994E6B7}" dt="2024-02-11T14:08:12.012" v="109593" actId="478"/>
          <ac:grpSpMkLst>
            <pc:docMk/>
            <pc:sldMk cId="935703387" sldId="1214"/>
            <ac:grpSpMk id="14" creationId="{5E670C57-95F2-97B0-0F46-E6293451404D}"/>
          </ac:grpSpMkLst>
        </pc:grpChg>
        <pc:grpChg chg="mod">
          <ac:chgData name="Palit, Tapti" userId="dec6fbcd-7598-406a-8cbf-504d4a3bac15" providerId="ADAL" clId="{ECD42228-5B96-4A72-B268-C46DF994E6B7}" dt="2024-02-09T16:59:35.686" v="106008" actId="1076"/>
          <ac:grpSpMkLst>
            <pc:docMk/>
            <pc:sldMk cId="935703387" sldId="1214"/>
            <ac:grpSpMk id="22" creationId="{0ECDDA7B-6548-02A2-CF02-2EB8FFB17C17}"/>
          </ac:grpSpMkLst>
        </pc:grpChg>
        <pc:grpChg chg="add mod">
          <ac:chgData name="Palit, Tapti" userId="dec6fbcd-7598-406a-8cbf-504d4a3bac15" providerId="ADAL" clId="{ECD42228-5B96-4A72-B268-C46DF994E6B7}" dt="2024-02-11T14:08:45.625" v="109600" actId="164"/>
          <ac:grpSpMkLst>
            <pc:docMk/>
            <pc:sldMk cId="935703387" sldId="1214"/>
            <ac:grpSpMk id="29" creationId="{1F6A471B-F22D-6C4F-0F86-8F8015282093}"/>
          </ac:grpSpMkLst>
        </pc:grpChg>
        <pc:grpChg chg="add mod">
          <ac:chgData name="Palit, Tapti" userId="dec6fbcd-7598-406a-8cbf-504d4a3bac15" providerId="ADAL" clId="{ECD42228-5B96-4A72-B268-C46DF994E6B7}" dt="2024-02-11T14:08:48.829" v="109601" actId="164"/>
          <ac:grpSpMkLst>
            <pc:docMk/>
            <pc:sldMk cId="935703387" sldId="1214"/>
            <ac:grpSpMk id="30" creationId="{A7BAFD4A-2564-463F-D2F4-F4922FBC60B6}"/>
          </ac:grpSpMkLst>
        </pc:grpChg>
        <pc:picChg chg="add del mod topLvl">
          <ac:chgData name="Palit, Tapti" userId="dec6fbcd-7598-406a-8cbf-504d4a3bac15" providerId="ADAL" clId="{ECD42228-5B96-4A72-B268-C46DF994E6B7}" dt="2024-02-11T14:07:56.961" v="109587" actId="478"/>
          <ac:picMkLst>
            <pc:docMk/>
            <pc:sldMk cId="935703387" sldId="1214"/>
            <ac:picMk id="5" creationId="{02DE3063-B865-FB7C-031D-84D747799571}"/>
          </ac:picMkLst>
        </pc:picChg>
        <pc:picChg chg="del mod topLvl">
          <ac:chgData name="Palit, Tapti" userId="dec6fbcd-7598-406a-8cbf-504d4a3bac15" providerId="ADAL" clId="{ECD42228-5B96-4A72-B268-C46DF994E6B7}" dt="2024-02-11T14:08:12.012" v="109593" actId="478"/>
          <ac:picMkLst>
            <pc:docMk/>
            <pc:sldMk cId="935703387" sldId="1214"/>
            <ac:picMk id="16" creationId="{9D569EF2-256E-9CA4-BB14-DD218579E73E}"/>
          </ac:picMkLst>
        </pc:picChg>
        <pc:picChg chg="add mod">
          <ac:chgData name="Palit, Tapti" userId="dec6fbcd-7598-406a-8cbf-504d4a3bac15" providerId="ADAL" clId="{ECD42228-5B96-4A72-B268-C46DF994E6B7}" dt="2024-02-11T14:08:48.829" v="109601" actId="164"/>
          <ac:picMkLst>
            <pc:docMk/>
            <pc:sldMk cId="935703387" sldId="1214"/>
            <ac:picMk id="25" creationId="{2870EBC2-D69D-B1AF-C212-2F9B8861731D}"/>
          </ac:picMkLst>
        </pc:picChg>
        <pc:picChg chg="add del mod">
          <ac:chgData name="Palit, Tapti" userId="dec6fbcd-7598-406a-8cbf-504d4a3bac15" providerId="ADAL" clId="{ECD42228-5B96-4A72-B268-C46DF994E6B7}" dt="2024-02-11T14:08:14.820" v="109595" actId="478"/>
          <ac:picMkLst>
            <pc:docMk/>
            <pc:sldMk cId="935703387" sldId="1214"/>
            <ac:picMk id="26" creationId="{07FFEF6D-7436-16CA-4AAA-F78D86FC8F3F}"/>
          </ac:picMkLst>
        </pc:picChg>
        <pc:picChg chg="add mod">
          <ac:chgData name="Palit, Tapti" userId="dec6fbcd-7598-406a-8cbf-504d4a3bac15" providerId="ADAL" clId="{ECD42228-5B96-4A72-B268-C46DF994E6B7}" dt="2024-02-11T14:08:17.472" v="109596"/>
          <ac:picMkLst>
            <pc:docMk/>
            <pc:sldMk cId="935703387" sldId="1214"/>
            <ac:picMk id="27" creationId="{48B964C4-5DBB-3414-435B-80A24AE4FF1E}"/>
          </ac:picMkLst>
        </pc:picChg>
        <pc:picChg chg="add mod">
          <ac:chgData name="Palit, Tapti" userId="dec6fbcd-7598-406a-8cbf-504d4a3bac15" providerId="ADAL" clId="{ECD42228-5B96-4A72-B268-C46DF994E6B7}" dt="2024-02-11T14:08:45.625" v="109600" actId="164"/>
          <ac:picMkLst>
            <pc:docMk/>
            <pc:sldMk cId="935703387" sldId="1214"/>
            <ac:picMk id="28" creationId="{CB669C61-4356-E6B5-0D3E-90493725A32C}"/>
          </ac:picMkLst>
        </pc:picChg>
        <pc:picChg chg="add mod">
          <ac:chgData name="Palit, Tapti" userId="dec6fbcd-7598-406a-8cbf-504d4a3bac15" providerId="ADAL" clId="{ECD42228-5B96-4A72-B268-C46DF994E6B7}" dt="2024-02-11T14:10:26.008" v="109615" actId="1076"/>
          <ac:picMkLst>
            <pc:docMk/>
            <pc:sldMk cId="935703387" sldId="1214"/>
            <ac:picMk id="2050" creationId="{9BFEE07D-67B9-4D09-2565-99DAB48B6700}"/>
          </ac:picMkLst>
        </pc:picChg>
        <pc:picChg chg="add mod">
          <ac:chgData name="Palit, Tapti" userId="dec6fbcd-7598-406a-8cbf-504d4a3bac15" providerId="ADAL" clId="{ECD42228-5B96-4A72-B268-C46DF994E6B7}" dt="2024-02-11T14:10:26.008" v="109615" actId="1076"/>
          <ac:picMkLst>
            <pc:docMk/>
            <pc:sldMk cId="935703387" sldId="1214"/>
            <ac:picMk id="2052" creationId="{D71E12FE-ADD7-6ABF-7417-993D36F6DBE4}"/>
          </ac:picMkLst>
        </pc:picChg>
        <pc:picChg chg="add del mod">
          <ac:chgData name="Palit, Tapti" userId="dec6fbcd-7598-406a-8cbf-504d4a3bac15" providerId="ADAL" clId="{ECD42228-5B96-4A72-B268-C46DF994E6B7}" dt="2024-02-10T00:43:21.770" v="109158" actId="478"/>
          <ac:picMkLst>
            <pc:docMk/>
            <pc:sldMk cId="935703387" sldId="1214"/>
            <ac:picMk id="2054" creationId="{EB8064CD-5134-68C0-369F-837612608E8B}"/>
          </ac:picMkLst>
        </pc:picChg>
        <pc:cxnChg chg="mod">
          <ac:chgData name="Palit, Tapti" userId="dec6fbcd-7598-406a-8cbf-504d4a3bac15" providerId="ADAL" clId="{ECD42228-5B96-4A72-B268-C46DF994E6B7}" dt="2024-02-09T03:17:36.729" v="103240" actId="1076"/>
          <ac:cxnSpMkLst>
            <pc:docMk/>
            <pc:sldMk cId="935703387" sldId="1214"/>
            <ac:cxnSpMk id="7" creationId="{F2309B6A-73DE-D465-CA45-954E3E7C26D9}"/>
          </ac:cxnSpMkLst>
        </pc:cxnChg>
        <pc:cxnChg chg="mod">
          <ac:chgData name="Palit, Tapti" userId="dec6fbcd-7598-406a-8cbf-504d4a3bac15" providerId="ADAL" clId="{ECD42228-5B96-4A72-B268-C46DF994E6B7}" dt="2024-02-09T03:17:36.729" v="103240" actId="1076"/>
          <ac:cxnSpMkLst>
            <pc:docMk/>
            <pc:sldMk cId="935703387" sldId="1214"/>
            <ac:cxnSpMk id="8" creationId="{60A91828-A537-2A61-116B-7D04144D0EE1}"/>
          </ac:cxnSpMkLst>
        </pc:cxnChg>
        <pc:cxnChg chg="add mod">
          <ac:chgData name="Palit, Tapti" userId="dec6fbcd-7598-406a-8cbf-504d4a3bac15" providerId="ADAL" clId="{ECD42228-5B96-4A72-B268-C46DF994E6B7}" dt="2024-02-11T14:10:26.008" v="109615" actId="1076"/>
          <ac:cxnSpMkLst>
            <pc:docMk/>
            <pc:sldMk cId="935703387" sldId="1214"/>
            <ac:cxnSpMk id="23" creationId="{D60C8C2A-BADC-4E36-7DB4-162E3465D981}"/>
          </ac:cxnSpMkLst>
        </pc:cxnChg>
      </pc:sldChg>
      <pc:sldChg chg="addSp delSp modSp add del mod modAnim">
        <pc:chgData name="Palit, Tapti" userId="dec6fbcd-7598-406a-8cbf-504d4a3bac15" providerId="ADAL" clId="{ECD42228-5B96-4A72-B268-C46DF994E6B7}" dt="2024-02-09T00:54:59.112" v="102108" actId="47"/>
        <pc:sldMkLst>
          <pc:docMk/>
          <pc:sldMk cId="3468256163" sldId="1214"/>
        </pc:sldMkLst>
        <pc:spChg chg="del">
          <ac:chgData name="Palit, Tapti" userId="dec6fbcd-7598-406a-8cbf-504d4a3bac15" providerId="ADAL" clId="{ECD42228-5B96-4A72-B268-C46DF994E6B7}" dt="2024-02-09T00:36:54.066" v="102080" actId="478"/>
          <ac:spMkLst>
            <pc:docMk/>
            <pc:sldMk cId="3468256163" sldId="1214"/>
            <ac:spMk id="6" creationId="{41EE9637-7938-1402-E682-8422387298DF}"/>
          </ac:spMkLst>
        </pc:spChg>
        <pc:spChg chg="add mod">
          <ac:chgData name="Palit, Tapti" userId="dec6fbcd-7598-406a-8cbf-504d4a3bac15" providerId="ADAL" clId="{ECD42228-5B96-4A72-B268-C46DF994E6B7}" dt="2024-02-09T00:38:01.254" v="102098" actId="164"/>
          <ac:spMkLst>
            <pc:docMk/>
            <pc:sldMk cId="3468256163" sldId="1214"/>
            <ac:spMk id="8" creationId="{85D708BA-17B7-4124-BE88-91898E84B3E8}"/>
          </ac:spMkLst>
        </pc:spChg>
        <pc:spChg chg="add mod">
          <ac:chgData name="Palit, Tapti" userId="dec6fbcd-7598-406a-8cbf-504d4a3bac15" providerId="ADAL" clId="{ECD42228-5B96-4A72-B268-C46DF994E6B7}" dt="2024-02-09T00:38:01.254" v="102098" actId="164"/>
          <ac:spMkLst>
            <pc:docMk/>
            <pc:sldMk cId="3468256163" sldId="1214"/>
            <ac:spMk id="9" creationId="{71729B83-2CEF-E1C7-5E53-B5AA31E254C4}"/>
          </ac:spMkLst>
        </pc:spChg>
        <pc:spChg chg="add mod">
          <ac:chgData name="Palit, Tapti" userId="dec6fbcd-7598-406a-8cbf-504d4a3bac15" providerId="ADAL" clId="{ECD42228-5B96-4A72-B268-C46DF994E6B7}" dt="2024-02-09T00:37:34.873" v="102092" actId="1076"/>
          <ac:spMkLst>
            <pc:docMk/>
            <pc:sldMk cId="3468256163" sldId="1214"/>
            <ac:spMk id="11" creationId="{ACF9D4FC-A8D0-B2DB-DEB5-F6E81874109E}"/>
          </ac:spMkLst>
        </pc:spChg>
        <pc:spChg chg="del">
          <ac:chgData name="Palit, Tapti" userId="dec6fbcd-7598-406a-8cbf-504d4a3bac15" providerId="ADAL" clId="{ECD42228-5B96-4A72-B268-C46DF994E6B7}" dt="2024-02-09T00:36:54.066" v="102080" actId="478"/>
          <ac:spMkLst>
            <pc:docMk/>
            <pc:sldMk cId="3468256163" sldId="1214"/>
            <ac:spMk id="12" creationId="{5ADC2C8D-014D-2DA6-9BB8-1123E123C5B9}"/>
          </ac:spMkLst>
        </pc:spChg>
        <pc:spChg chg="add mod">
          <ac:chgData name="Palit, Tapti" userId="dec6fbcd-7598-406a-8cbf-504d4a3bac15" providerId="ADAL" clId="{ECD42228-5B96-4A72-B268-C46DF994E6B7}" dt="2024-02-09T00:37:55.806" v="102097" actId="1076"/>
          <ac:spMkLst>
            <pc:docMk/>
            <pc:sldMk cId="3468256163" sldId="1214"/>
            <ac:spMk id="13" creationId="{F9471524-BE45-E313-9BE7-035ED714EC3A}"/>
          </ac:spMkLst>
        </pc:spChg>
        <pc:grpChg chg="add mod">
          <ac:chgData name="Palit, Tapti" userId="dec6fbcd-7598-406a-8cbf-504d4a3bac15" providerId="ADAL" clId="{ECD42228-5B96-4A72-B268-C46DF994E6B7}" dt="2024-02-09T00:38:01.254" v="102098" actId="164"/>
          <ac:grpSpMkLst>
            <pc:docMk/>
            <pc:sldMk cId="3468256163" sldId="1214"/>
            <ac:grpSpMk id="17" creationId="{0020BB3A-E8FE-2B98-49EE-9FD6D123664F}"/>
          </ac:grpSpMkLst>
        </pc:grpChg>
        <pc:picChg chg="del">
          <ac:chgData name="Palit, Tapti" userId="dec6fbcd-7598-406a-8cbf-504d4a3bac15" providerId="ADAL" clId="{ECD42228-5B96-4A72-B268-C46DF994E6B7}" dt="2024-02-09T00:36:54.066" v="102080" actId="478"/>
          <ac:picMkLst>
            <pc:docMk/>
            <pc:sldMk cId="3468256163" sldId="1214"/>
            <ac:picMk id="10" creationId="{79F2CE87-E54A-0412-05D2-78DE7AE32E93}"/>
          </ac:picMkLst>
        </pc:picChg>
        <pc:picChg chg="add mod">
          <ac:chgData name="Palit, Tapti" userId="dec6fbcd-7598-406a-8cbf-504d4a3bac15" providerId="ADAL" clId="{ECD42228-5B96-4A72-B268-C46DF994E6B7}" dt="2024-02-09T00:39:42.849" v="102103" actId="1076"/>
          <ac:picMkLst>
            <pc:docMk/>
            <pc:sldMk cId="3468256163" sldId="1214"/>
            <ac:picMk id="19" creationId="{74842DEB-C73B-17D3-A340-8828C1ECFB64}"/>
          </ac:picMkLst>
        </pc:picChg>
        <pc:picChg chg="add mod">
          <ac:chgData name="Palit, Tapti" userId="dec6fbcd-7598-406a-8cbf-504d4a3bac15" providerId="ADAL" clId="{ECD42228-5B96-4A72-B268-C46DF994E6B7}" dt="2024-02-09T00:39:42.849" v="102103" actId="1076"/>
          <ac:picMkLst>
            <pc:docMk/>
            <pc:sldMk cId="3468256163" sldId="1214"/>
            <ac:picMk id="20" creationId="{6C2E1AAF-ADBB-D705-63DF-1FC49B6A3BE1}"/>
          </ac:picMkLst>
        </pc:picChg>
        <pc:picChg chg="add mod">
          <ac:chgData name="Palit, Tapti" userId="dec6fbcd-7598-406a-8cbf-504d4a3bac15" providerId="ADAL" clId="{ECD42228-5B96-4A72-B268-C46DF994E6B7}" dt="2024-02-09T00:39:56.888" v="102105" actId="1076"/>
          <ac:picMkLst>
            <pc:docMk/>
            <pc:sldMk cId="3468256163" sldId="1214"/>
            <ac:picMk id="21" creationId="{42F3CE44-6E62-C2AA-B101-6CD8B3A7DC7D}"/>
          </ac:picMkLst>
        </pc:picChg>
        <pc:picChg chg="add mod">
          <ac:chgData name="Palit, Tapti" userId="dec6fbcd-7598-406a-8cbf-504d4a3bac15" providerId="ADAL" clId="{ECD42228-5B96-4A72-B268-C46DF994E6B7}" dt="2024-02-09T00:39:56.888" v="102105" actId="1076"/>
          <ac:picMkLst>
            <pc:docMk/>
            <pc:sldMk cId="3468256163" sldId="1214"/>
            <ac:picMk id="22" creationId="{F3CAB181-F445-EF14-203D-3377BF6E4E3A}"/>
          </ac:picMkLst>
        </pc:picChg>
        <pc:picChg chg="del">
          <ac:chgData name="Palit, Tapti" userId="dec6fbcd-7598-406a-8cbf-504d4a3bac15" providerId="ADAL" clId="{ECD42228-5B96-4A72-B268-C46DF994E6B7}" dt="2024-02-09T00:36:54.066" v="102080" actId="478"/>
          <ac:picMkLst>
            <pc:docMk/>
            <pc:sldMk cId="3468256163" sldId="1214"/>
            <ac:picMk id="1026" creationId="{51E8FD93-F37C-1144-5E2C-A4E584E64220}"/>
          </ac:picMkLst>
        </pc:picChg>
        <pc:picChg chg="del">
          <ac:chgData name="Palit, Tapti" userId="dec6fbcd-7598-406a-8cbf-504d4a3bac15" providerId="ADAL" clId="{ECD42228-5B96-4A72-B268-C46DF994E6B7}" dt="2024-02-09T00:36:54.066" v="102080" actId="478"/>
          <ac:picMkLst>
            <pc:docMk/>
            <pc:sldMk cId="3468256163" sldId="1214"/>
            <ac:picMk id="1028" creationId="{7522B12D-A626-0440-62BF-91844CE4AFC4}"/>
          </ac:picMkLst>
        </pc:picChg>
        <pc:picChg chg="del">
          <ac:chgData name="Palit, Tapti" userId="dec6fbcd-7598-406a-8cbf-504d4a3bac15" providerId="ADAL" clId="{ECD42228-5B96-4A72-B268-C46DF994E6B7}" dt="2024-02-09T00:36:54.066" v="102080" actId="478"/>
          <ac:picMkLst>
            <pc:docMk/>
            <pc:sldMk cId="3468256163" sldId="1214"/>
            <ac:picMk id="1032" creationId="{AEAF4077-B476-948D-E109-FEC4B189D3D1}"/>
          </ac:picMkLst>
        </pc:picChg>
        <pc:picChg chg="del">
          <ac:chgData name="Palit, Tapti" userId="dec6fbcd-7598-406a-8cbf-504d4a3bac15" providerId="ADAL" clId="{ECD42228-5B96-4A72-B268-C46DF994E6B7}" dt="2024-02-09T00:36:55.751" v="102081" actId="478"/>
          <ac:picMkLst>
            <pc:docMk/>
            <pc:sldMk cId="3468256163" sldId="1214"/>
            <ac:picMk id="1034" creationId="{B3BF3629-95C2-7227-2768-1612217D4817}"/>
          </ac:picMkLst>
        </pc:picChg>
        <pc:cxnChg chg="add mod">
          <ac:chgData name="Palit, Tapti" userId="dec6fbcd-7598-406a-8cbf-504d4a3bac15" providerId="ADAL" clId="{ECD42228-5B96-4A72-B268-C46DF994E6B7}" dt="2024-02-09T00:38:01.254" v="102098" actId="164"/>
          <ac:cxnSpMkLst>
            <pc:docMk/>
            <pc:sldMk cId="3468256163" sldId="1214"/>
            <ac:cxnSpMk id="4" creationId="{0DE78118-67ED-4142-81D5-F87D38C85A9E}"/>
          </ac:cxnSpMkLst>
        </pc:cxnChg>
        <pc:cxnChg chg="del">
          <ac:chgData name="Palit, Tapti" userId="dec6fbcd-7598-406a-8cbf-504d4a3bac15" providerId="ADAL" clId="{ECD42228-5B96-4A72-B268-C46DF994E6B7}" dt="2024-02-09T00:36:54.066" v="102080" actId="478"/>
          <ac:cxnSpMkLst>
            <pc:docMk/>
            <pc:sldMk cId="3468256163" sldId="1214"/>
            <ac:cxnSpMk id="5" creationId="{239A985C-B7E3-F3CE-3610-17F56CE1F8A1}"/>
          </ac:cxnSpMkLst>
        </pc:cxnChg>
        <pc:cxnChg chg="add mod">
          <ac:chgData name="Palit, Tapti" userId="dec6fbcd-7598-406a-8cbf-504d4a3bac15" providerId="ADAL" clId="{ECD42228-5B96-4A72-B268-C46DF994E6B7}" dt="2024-02-09T00:38:01.254" v="102098" actId="164"/>
          <ac:cxnSpMkLst>
            <pc:docMk/>
            <pc:sldMk cId="3468256163" sldId="1214"/>
            <ac:cxnSpMk id="7" creationId="{2AD6EAFD-F730-3A68-2395-EAB657B1BA86}"/>
          </ac:cxnSpMkLst>
        </pc:cxnChg>
        <pc:cxnChg chg="del">
          <ac:chgData name="Palit, Tapti" userId="dec6fbcd-7598-406a-8cbf-504d4a3bac15" providerId="ADAL" clId="{ECD42228-5B96-4A72-B268-C46DF994E6B7}" dt="2024-02-09T00:36:54.066" v="102080" actId="478"/>
          <ac:cxnSpMkLst>
            <pc:docMk/>
            <pc:sldMk cId="3468256163" sldId="1214"/>
            <ac:cxnSpMk id="15" creationId="{CB1087B6-F99F-90DE-CBFB-9739C36208FE}"/>
          </ac:cxnSpMkLst>
        </pc:cxnChg>
        <pc:cxnChg chg="del">
          <ac:chgData name="Palit, Tapti" userId="dec6fbcd-7598-406a-8cbf-504d4a3bac15" providerId="ADAL" clId="{ECD42228-5B96-4A72-B268-C46DF994E6B7}" dt="2024-02-09T00:36:54.066" v="102080" actId="478"/>
          <ac:cxnSpMkLst>
            <pc:docMk/>
            <pc:sldMk cId="3468256163" sldId="1214"/>
            <ac:cxnSpMk id="18" creationId="{D40D68D1-A6F8-9F2A-C893-5A932620FFC4}"/>
          </ac:cxnSpMkLst>
        </pc:cxnChg>
      </pc:sldChg>
      <pc:sldChg chg="addSp delSp modSp add del mod modAnim">
        <pc:chgData name="Palit, Tapti" userId="dec6fbcd-7598-406a-8cbf-504d4a3bac15" providerId="ADAL" clId="{ECD42228-5B96-4A72-B268-C46DF994E6B7}" dt="2024-02-09T03:57:44.853" v="103944" actId="47"/>
        <pc:sldMkLst>
          <pc:docMk/>
          <pc:sldMk cId="4091863074" sldId="1215"/>
        </pc:sldMkLst>
        <pc:spChg chg="add mod">
          <ac:chgData name="Palit, Tapti" userId="dec6fbcd-7598-406a-8cbf-504d4a3bac15" providerId="ADAL" clId="{ECD42228-5B96-4A72-B268-C46DF994E6B7}" dt="2024-02-09T03:34:43.787" v="103422" actId="1076"/>
          <ac:spMkLst>
            <pc:docMk/>
            <pc:sldMk cId="4091863074" sldId="1215"/>
            <ac:spMk id="2" creationId="{EC518872-74E6-DD16-44D1-D051563F8F15}"/>
          </ac:spMkLst>
        </pc:spChg>
        <pc:spChg chg="mod">
          <ac:chgData name="Palit, Tapti" userId="dec6fbcd-7598-406a-8cbf-504d4a3bac15" providerId="ADAL" clId="{ECD42228-5B96-4A72-B268-C46DF994E6B7}" dt="2024-02-09T03:22:44.270" v="103329" actId="20577"/>
          <ac:spMkLst>
            <pc:docMk/>
            <pc:sldMk cId="4091863074" sldId="1215"/>
            <ac:spMk id="3" creationId="{4EFE84D3-EA90-DC27-C8E0-74D08F341D37}"/>
          </ac:spMkLst>
        </pc:spChg>
        <pc:spChg chg="add mod">
          <ac:chgData name="Palit, Tapti" userId="dec6fbcd-7598-406a-8cbf-504d4a3bac15" providerId="ADAL" clId="{ECD42228-5B96-4A72-B268-C46DF994E6B7}" dt="2024-02-09T03:22:59.167" v="103333" actId="478"/>
          <ac:spMkLst>
            <pc:docMk/>
            <pc:sldMk cId="4091863074" sldId="1215"/>
            <ac:spMk id="4" creationId="{9CF62F63-2910-10D0-A275-E2FF18464393}"/>
          </ac:spMkLst>
        </pc:spChg>
        <pc:spChg chg="add mod">
          <ac:chgData name="Palit, Tapti" userId="dec6fbcd-7598-406a-8cbf-504d4a3bac15" providerId="ADAL" clId="{ECD42228-5B96-4A72-B268-C46DF994E6B7}" dt="2024-02-09T03:26:14.602" v="103338" actId="1076"/>
          <ac:spMkLst>
            <pc:docMk/>
            <pc:sldMk cId="4091863074" sldId="1215"/>
            <ac:spMk id="5" creationId="{352EB674-B31E-7B0D-C109-6DB39DA4590B}"/>
          </ac:spMkLst>
        </pc:spChg>
        <pc:spChg chg="mod">
          <ac:chgData name="Palit, Tapti" userId="dec6fbcd-7598-406a-8cbf-504d4a3bac15" providerId="ADAL" clId="{ECD42228-5B96-4A72-B268-C46DF994E6B7}" dt="2024-02-09T03:27:02.086" v="103365" actId="207"/>
          <ac:spMkLst>
            <pc:docMk/>
            <pc:sldMk cId="4091863074" sldId="1215"/>
            <ac:spMk id="6" creationId="{732D40D6-E528-56F7-C1B3-DF7E39600417}"/>
          </ac:spMkLst>
        </pc:spChg>
        <pc:spChg chg="mod">
          <ac:chgData name="Palit, Tapti" userId="dec6fbcd-7598-406a-8cbf-504d4a3bac15" providerId="ADAL" clId="{ECD42228-5B96-4A72-B268-C46DF994E6B7}" dt="2024-02-09T03:27:05.491" v="103366" actId="207"/>
          <ac:spMkLst>
            <pc:docMk/>
            <pc:sldMk cId="4091863074" sldId="1215"/>
            <ac:spMk id="9" creationId="{C66F6460-B86F-3671-9889-6F654C7A1EA8}"/>
          </ac:spMkLst>
        </pc:spChg>
        <pc:spChg chg="add mod ord">
          <ac:chgData name="Palit, Tapti" userId="dec6fbcd-7598-406a-8cbf-504d4a3bac15" providerId="ADAL" clId="{ECD42228-5B96-4A72-B268-C46DF994E6B7}" dt="2024-02-09T03:28:59.347" v="103380" actId="166"/>
          <ac:spMkLst>
            <pc:docMk/>
            <pc:sldMk cId="4091863074" sldId="1215"/>
            <ac:spMk id="12" creationId="{1611CBBD-7B3F-424F-A8A3-102B165B1CD0}"/>
          </ac:spMkLst>
        </pc:spChg>
        <pc:spChg chg="add mod ord">
          <ac:chgData name="Palit, Tapti" userId="dec6fbcd-7598-406a-8cbf-504d4a3bac15" providerId="ADAL" clId="{ECD42228-5B96-4A72-B268-C46DF994E6B7}" dt="2024-02-09T03:30:21.262" v="103388" actId="171"/>
          <ac:spMkLst>
            <pc:docMk/>
            <pc:sldMk cId="4091863074" sldId="1215"/>
            <ac:spMk id="14" creationId="{39E818CA-30EA-3B92-AED4-933E880A37FF}"/>
          </ac:spMkLst>
        </pc:spChg>
        <pc:spChg chg="del">
          <ac:chgData name="Palit, Tapti" userId="dec6fbcd-7598-406a-8cbf-504d4a3bac15" providerId="ADAL" clId="{ECD42228-5B96-4A72-B268-C46DF994E6B7}" dt="2024-02-09T03:22:59.167" v="103333" actId="478"/>
          <ac:spMkLst>
            <pc:docMk/>
            <pc:sldMk cId="4091863074" sldId="1215"/>
            <ac:spMk id="17" creationId="{B9842A51-B594-0EF7-2C51-EB7E6108431B}"/>
          </ac:spMkLst>
        </pc:spChg>
        <pc:grpChg chg="del">
          <ac:chgData name="Palit, Tapti" userId="dec6fbcd-7598-406a-8cbf-504d4a3bac15" providerId="ADAL" clId="{ECD42228-5B96-4A72-B268-C46DF994E6B7}" dt="2024-02-09T03:22:48.849" v="103331" actId="478"/>
          <ac:grpSpMkLst>
            <pc:docMk/>
            <pc:sldMk cId="4091863074" sldId="1215"/>
            <ac:grpSpMk id="11" creationId="{C2F00FD9-ED5D-A84C-6FF2-DA5FE931EC95}"/>
          </ac:grpSpMkLst>
        </pc:grpChg>
        <pc:picChg chg="del">
          <ac:chgData name="Palit, Tapti" userId="dec6fbcd-7598-406a-8cbf-504d4a3bac15" providerId="ADAL" clId="{ECD42228-5B96-4A72-B268-C46DF994E6B7}" dt="2024-02-09T03:22:46.840" v="103330" actId="478"/>
          <ac:picMkLst>
            <pc:docMk/>
            <pc:sldMk cId="4091863074" sldId="1215"/>
            <ac:picMk id="2054" creationId="{AE186419-D1BC-1E3A-5E3F-87CD3408CAF7}"/>
          </ac:picMkLst>
        </pc:picChg>
      </pc:sldChg>
      <pc:sldChg chg="addSp delSp modSp add mod ord delAnim modAnim modNotesTx">
        <pc:chgData name="Palit, Tapti" userId="dec6fbcd-7598-406a-8cbf-504d4a3bac15" providerId="ADAL" clId="{ECD42228-5B96-4A72-B268-C46DF994E6B7}" dt="2024-02-12T21:03:46.154" v="113518" actId="207"/>
        <pc:sldMkLst>
          <pc:docMk/>
          <pc:sldMk cId="165622816" sldId="1216"/>
        </pc:sldMkLst>
        <pc:spChg chg="add del mod">
          <ac:chgData name="Palit, Tapti" userId="dec6fbcd-7598-406a-8cbf-504d4a3bac15" providerId="ADAL" clId="{ECD42228-5B96-4A72-B268-C46DF994E6B7}" dt="2024-02-11T17:59:32.642" v="110922" actId="478"/>
          <ac:spMkLst>
            <pc:docMk/>
            <pc:sldMk cId="165622816" sldId="1216"/>
            <ac:spMk id="2" creationId="{23195B52-B933-D791-0B86-F29A06AFCB38}"/>
          </ac:spMkLst>
        </pc:spChg>
        <pc:spChg chg="del mod">
          <ac:chgData name="Palit, Tapti" userId="dec6fbcd-7598-406a-8cbf-504d4a3bac15" providerId="ADAL" clId="{ECD42228-5B96-4A72-B268-C46DF994E6B7}" dt="2024-02-09T03:49:17.077" v="103802" actId="478"/>
          <ac:spMkLst>
            <pc:docMk/>
            <pc:sldMk cId="165622816" sldId="1216"/>
            <ac:spMk id="2" creationId="{6F82A6CF-0262-3F27-277D-8AD49536B967}"/>
          </ac:spMkLst>
        </pc:spChg>
        <pc:spChg chg="mod">
          <ac:chgData name="Palit, Tapti" userId="dec6fbcd-7598-406a-8cbf-504d4a3bac15" providerId="ADAL" clId="{ECD42228-5B96-4A72-B268-C46DF994E6B7}" dt="2024-02-09T04:06:02.320" v="104293" actId="20577"/>
          <ac:spMkLst>
            <pc:docMk/>
            <pc:sldMk cId="165622816" sldId="1216"/>
            <ac:spMk id="3" creationId="{87B15876-FA9D-ADE6-38D8-CED90BE62F3E}"/>
          </ac:spMkLst>
        </pc:spChg>
        <pc:spChg chg="mod">
          <ac:chgData name="Palit, Tapti" userId="dec6fbcd-7598-406a-8cbf-504d4a3bac15" providerId="ADAL" clId="{ECD42228-5B96-4A72-B268-C46DF994E6B7}" dt="2024-02-09T17:03:02.687" v="106130" actId="20577"/>
          <ac:spMkLst>
            <pc:docMk/>
            <pc:sldMk cId="165622816" sldId="1216"/>
            <ac:spMk id="4" creationId="{8F141849-1EB1-83AB-B40F-6515383E8DA5}"/>
          </ac:spMkLst>
        </pc:spChg>
        <pc:spChg chg="add del mod">
          <ac:chgData name="Palit, Tapti" userId="dec6fbcd-7598-406a-8cbf-504d4a3bac15" providerId="ADAL" clId="{ECD42228-5B96-4A72-B268-C46DF994E6B7}" dt="2024-02-11T17:59:29.847" v="110921" actId="478"/>
          <ac:spMkLst>
            <pc:docMk/>
            <pc:sldMk cId="165622816" sldId="1216"/>
            <ac:spMk id="5" creationId="{4A4F7140-5638-052A-B394-C0F9749B4057}"/>
          </ac:spMkLst>
        </pc:spChg>
        <pc:spChg chg="del mod">
          <ac:chgData name="Palit, Tapti" userId="dec6fbcd-7598-406a-8cbf-504d4a3bac15" providerId="ADAL" clId="{ECD42228-5B96-4A72-B268-C46DF994E6B7}" dt="2024-02-09T03:59:10.961" v="103955" actId="478"/>
          <ac:spMkLst>
            <pc:docMk/>
            <pc:sldMk cId="165622816" sldId="1216"/>
            <ac:spMk id="5" creationId="{D512C597-6F97-0BCC-EB49-510E314030A1}"/>
          </ac:spMkLst>
        </pc:spChg>
        <pc:spChg chg="mod">
          <ac:chgData name="Palit, Tapti" userId="dec6fbcd-7598-406a-8cbf-504d4a3bac15" providerId="ADAL" clId="{ECD42228-5B96-4A72-B268-C46DF994E6B7}" dt="2024-02-09T16:56:42.242" v="105942" actId="1076"/>
          <ac:spMkLst>
            <pc:docMk/>
            <pc:sldMk cId="165622816" sldId="1216"/>
            <ac:spMk id="6" creationId="{5EB25C9A-F956-AC09-33BA-5FA20C021AE9}"/>
          </ac:spMkLst>
        </pc:spChg>
        <pc:spChg chg="mod">
          <ac:chgData name="Palit, Tapti" userId="dec6fbcd-7598-406a-8cbf-504d4a3bac15" providerId="ADAL" clId="{ECD42228-5B96-4A72-B268-C46DF994E6B7}" dt="2024-02-09T16:56:34.895" v="105941" actId="1076"/>
          <ac:spMkLst>
            <pc:docMk/>
            <pc:sldMk cId="165622816" sldId="1216"/>
            <ac:spMk id="9" creationId="{5C65CE94-6882-91AC-1520-7E1FBD704C00}"/>
          </ac:spMkLst>
        </pc:spChg>
        <pc:spChg chg="mod">
          <ac:chgData name="Palit, Tapti" userId="dec6fbcd-7598-406a-8cbf-504d4a3bac15" providerId="ADAL" clId="{ECD42228-5B96-4A72-B268-C46DF994E6B7}" dt="2024-02-12T21:03:46.154" v="113518" actId="207"/>
          <ac:spMkLst>
            <pc:docMk/>
            <pc:sldMk cId="165622816" sldId="1216"/>
            <ac:spMk id="10" creationId="{1242C127-4234-464B-CD43-275CE8C839D7}"/>
          </ac:spMkLst>
        </pc:spChg>
        <pc:spChg chg="add mod">
          <ac:chgData name="Palit, Tapti" userId="dec6fbcd-7598-406a-8cbf-504d4a3bac15" providerId="ADAL" clId="{ECD42228-5B96-4A72-B268-C46DF994E6B7}" dt="2024-02-09T17:11:30.674" v="106370" actId="1076"/>
          <ac:spMkLst>
            <pc:docMk/>
            <pc:sldMk cId="165622816" sldId="1216"/>
            <ac:spMk id="11" creationId="{9978D99B-9E60-8928-8FC3-43DE851CD3C0}"/>
          </ac:spMkLst>
        </pc:spChg>
        <pc:spChg chg="del">
          <ac:chgData name="Palit, Tapti" userId="dec6fbcd-7598-406a-8cbf-504d4a3bac15" providerId="ADAL" clId="{ECD42228-5B96-4A72-B268-C46DF994E6B7}" dt="2024-02-09T03:40:35.885" v="103669" actId="478"/>
          <ac:spMkLst>
            <pc:docMk/>
            <pc:sldMk cId="165622816" sldId="1216"/>
            <ac:spMk id="12" creationId="{28BA1E05-09E1-B0E8-88E1-A7CAC78DBCE1}"/>
          </ac:spMkLst>
        </pc:spChg>
        <pc:spChg chg="add del mod">
          <ac:chgData name="Palit, Tapti" userId="dec6fbcd-7598-406a-8cbf-504d4a3bac15" providerId="ADAL" clId="{ECD42228-5B96-4A72-B268-C46DF994E6B7}" dt="2024-02-09T17:13:13.417" v="106450" actId="478"/>
          <ac:spMkLst>
            <pc:docMk/>
            <pc:sldMk cId="165622816" sldId="1216"/>
            <ac:spMk id="12" creationId="{E97B6D6B-2B52-C5F0-4CCE-E237D0A7B5BB}"/>
          </ac:spMkLst>
        </pc:spChg>
        <pc:spChg chg="add del mod">
          <ac:chgData name="Palit, Tapti" userId="dec6fbcd-7598-406a-8cbf-504d4a3bac15" providerId="ADAL" clId="{ECD42228-5B96-4A72-B268-C46DF994E6B7}" dt="2024-02-09T03:49:21.352" v="103804" actId="478"/>
          <ac:spMkLst>
            <pc:docMk/>
            <pc:sldMk cId="165622816" sldId="1216"/>
            <ac:spMk id="14" creationId="{72A2B2AB-DE9A-BE6A-096D-96277AB0593B}"/>
          </ac:spMkLst>
        </pc:spChg>
        <pc:spChg chg="add del mod">
          <ac:chgData name="Palit, Tapti" userId="dec6fbcd-7598-406a-8cbf-504d4a3bac15" providerId="ADAL" clId="{ECD42228-5B96-4A72-B268-C46DF994E6B7}" dt="2024-02-09T03:49:14.104" v="103801" actId="478"/>
          <ac:spMkLst>
            <pc:docMk/>
            <pc:sldMk cId="165622816" sldId="1216"/>
            <ac:spMk id="15" creationId="{BD80BC4D-2C88-F22A-4294-D12D5DD030E6}"/>
          </ac:spMkLst>
        </pc:spChg>
        <pc:spChg chg="add del mod">
          <ac:chgData name="Palit, Tapti" userId="dec6fbcd-7598-406a-8cbf-504d4a3bac15" providerId="ADAL" clId="{ECD42228-5B96-4A72-B268-C46DF994E6B7}" dt="2024-02-09T03:49:02.720" v="103798" actId="478"/>
          <ac:spMkLst>
            <pc:docMk/>
            <pc:sldMk cId="165622816" sldId="1216"/>
            <ac:spMk id="16" creationId="{6292B2FA-1842-74CE-B0EE-FEEE71B9D533}"/>
          </ac:spMkLst>
        </pc:spChg>
        <pc:spChg chg="add del mod">
          <ac:chgData name="Palit, Tapti" userId="dec6fbcd-7598-406a-8cbf-504d4a3bac15" providerId="ADAL" clId="{ECD42228-5B96-4A72-B268-C46DF994E6B7}" dt="2024-02-09T03:49:19.687" v="103803" actId="478"/>
          <ac:spMkLst>
            <pc:docMk/>
            <pc:sldMk cId="165622816" sldId="1216"/>
            <ac:spMk id="17" creationId="{5BC9BE3F-F95F-ECBF-29B7-F83D8656099D}"/>
          </ac:spMkLst>
        </pc:spChg>
        <pc:picChg chg="add mod">
          <ac:chgData name="Palit, Tapti" userId="dec6fbcd-7598-406a-8cbf-504d4a3bac15" providerId="ADAL" clId="{ECD42228-5B96-4A72-B268-C46DF994E6B7}" dt="2024-02-11T14:23:45.898" v="109624" actId="14826"/>
          <ac:picMkLst>
            <pc:docMk/>
            <pc:sldMk cId="165622816" sldId="1216"/>
            <ac:picMk id="18" creationId="{DADD662B-9B25-5D02-28D9-7F1AC5E6A7E5}"/>
          </ac:picMkLst>
        </pc:picChg>
        <pc:cxnChg chg="add del mod">
          <ac:chgData name="Palit, Tapti" userId="dec6fbcd-7598-406a-8cbf-504d4a3bac15" providerId="ADAL" clId="{ECD42228-5B96-4A72-B268-C46DF994E6B7}" dt="2024-02-09T17:13:13.417" v="106450" actId="478"/>
          <ac:cxnSpMkLst>
            <pc:docMk/>
            <pc:sldMk cId="165622816" sldId="1216"/>
            <ac:cxnSpMk id="5" creationId="{40FC8EAC-3967-8ABD-07AC-9787B3B80A62}"/>
          </ac:cxnSpMkLst>
        </pc:cxnChg>
      </pc:sldChg>
      <pc:sldChg chg="add del">
        <pc:chgData name="Palit, Tapti" userId="dec6fbcd-7598-406a-8cbf-504d4a3bac15" providerId="ADAL" clId="{ECD42228-5B96-4A72-B268-C46DF994E6B7}" dt="2024-02-09T03:39:17.243" v="103563" actId="2696"/>
        <pc:sldMkLst>
          <pc:docMk/>
          <pc:sldMk cId="1636660279" sldId="1216"/>
        </pc:sldMkLst>
      </pc:sldChg>
      <pc:sldChg chg="add del">
        <pc:chgData name="Palit, Tapti" userId="dec6fbcd-7598-406a-8cbf-504d4a3bac15" providerId="ADAL" clId="{ECD42228-5B96-4A72-B268-C46DF994E6B7}" dt="2024-02-09T03:37:59.744" v="103468" actId="47"/>
        <pc:sldMkLst>
          <pc:docMk/>
          <pc:sldMk cId="3056514474" sldId="1216"/>
        </pc:sldMkLst>
      </pc:sldChg>
      <pc:sldChg chg="addSp delSp modSp add mod addAnim delAnim modAnim modNotesTx">
        <pc:chgData name="Palit, Tapti" userId="dec6fbcd-7598-406a-8cbf-504d4a3bac15" providerId="ADAL" clId="{ECD42228-5B96-4A72-B268-C46DF994E6B7}" dt="2024-02-12T21:03:52.453" v="113519" actId="207"/>
        <pc:sldMkLst>
          <pc:docMk/>
          <pc:sldMk cId="529729010" sldId="1217"/>
        </pc:sldMkLst>
        <pc:spChg chg="mod">
          <ac:chgData name="Palit, Tapti" userId="dec6fbcd-7598-406a-8cbf-504d4a3bac15" providerId="ADAL" clId="{ECD42228-5B96-4A72-B268-C46DF994E6B7}" dt="2024-02-09T17:20:40.643" v="106839" actId="1037"/>
          <ac:spMkLst>
            <pc:docMk/>
            <pc:sldMk cId="529729010" sldId="1217"/>
            <ac:spMk id="5" creationId="{56A9B60B-E1FF-1436-55E5-8BCD82699D86}"/>
          </ac:spMkLst>
        </pc:spChg>
        <pc:spChg chg="mod">
          <ac:chgData name="Palit, Tapti" userId="dec6fbcd-7598-406a-8cbf-504d4a3bac15" providerId="ADAL" clId="{ECD42228-5B96-4A72-B268-C46DF994E6B7}" dt="2024-02-12T21:03:52.453" v="113519" actId="207"/>
          <ac:spMkLst>
            <pc:docMk/>
            <pc:sldMk cId="529729010" sldId="1217"/>
            <ac:spMk id="10" creationId="{F314E6C6-FD42-DE9E-5C1B-DE9D9176D4B1}"/>
          </ac:spMkLst>
        </pc:spChg>
        <pc:picChg chg="mod">
          <ac:chgData name="Palit, Tapti" userId="dec6fbcd-7598-406a-8cbf-504d4a3bac15" providerId="ADAL" clId="{ECD42228-5B96-4A72-B268-C46DF994E6B7}" dt="2024-02-11T14:24:04.425" v="109625" actId="14826"/>
          <ac:picMkLst>
            <pc:docMk/>
            <pc:sldMk cId="529729010" sldId="1217"/>
            <ac:picMk id="16" creationId="{515D8DA5-2F61-C8B8-7FA1-FB85B92CC787}"/>
          </ac:picMkLst>
        </pc:picChg>
        <pc:picChg chg="add del">
          <ac:chgData name="Palit, Tapti" userId="dec6fbcd-7598-406a-8cbf-504d4a3bac15" providerId="ADAL" clId="{ECD42228-5B96-4A72-B268-C46DF994E6B7}" dt="2024-02-11T14:24:41.171" v="109630" actId="478"/>
          <ac:picMkLst>
            <pc:docMk/>
            <pc:sldMk cId="529729010" sldId="1217"/>
            <ac:picMk id="24" creationId="{D1B605BA-DF47-9B15-CBFD-AF08B285BAF0}"/>
          </ac:picMkLst>
        </pc:picChg>
      </pc:sldChg>
      <pc:sldChg chg="add del">
        <pc:chgData name="Palit, Tapti" userId="dec6fbcd-7598-406a-8cbf-504d4a3bac15" providerId="ADAL" clId="{ECD42228-5B96-4A72-B268-C46DF994E6B7}" dt="2024-02-09T17:13:49.601" v="106539" actId="2696"/>
        <pc:sldMkLst>
          <pc:docMk/>
          <pc:sldMk cId="1317204178" sldId="1217"/>
        </pc:sldMkLst>
      </pc:sldChg>
      <pc:sldChg chg="addSp delSp modSp add del mod delAnim modAnim modNotesTx">
        <pc:chgData name="Palit, Tapti" userId="dec6fbcd-7598-406a-8cbf-504d4a3bac15" providerId="ADAL" clId="{ECD42228-5B96-4A72-B268-C46DF994E6B7}" dt="2024-02-09T17:09:07.088" v="106333" actId="2696"/>
        <pc:sldMkLst>
          <pc:docMk/>
          <pc:sldMk cId="2960534633" sldId="1217"/>
        </pc:sldMkLst>
        <pc:spChg chg="del">
          <ac:chgData name="Palit, Tapti" userId="dec6fbcd-7598-406a-8cbf-504d4a3bac15" providerId="ADAL" clId="{ECD42228-5B96-4A72-B268-C46DF994E6B7}" dt="2024-02-09T16:56:17.544" v="105940" actId="478"/>
          <ac:spMkLst>
            <pc:docMk/>
            <pc:sldMk cId="2960534633" sldId="1217"/>
            <ac:spMk id="2" creationId="{4875897E-3DAC-E713-130C-97D65581C856}"/>
          </ac:spMkLst>
        </pc:spChg>
        <pc:spChg chg="mod">
          <ac:chgData name="Palit, Tapti" userId="dec6fbcd-7598-406a-8cbf-504d4a3bac15" providerId="ADAL" clId="{ECD42228-5B96-4A72-B268-C46DF994E6B7}" dt="2024-02-09T16:58:32.255" v="105983" actId="20577"/>
          <ac:spMkLst>
            <pc:docMk/>
            <pc:sldMk cId="2960534633" sldId="1217"/>
            <ac:spMk id="3" creationId="{C0AB989F-64D6-2632-F8D7-2C27051731DC}"/>
          </ac:spMkLst>
        </pc:spChg>
        <pc:spChg chg="mod">
          <ac:chgData name="Palit, Tapti" userId="dec6fbcd-7598-406a-8cbf-504d4a3bac15" providerId="ADAL" clId="{ECD42228-5B96-4A72-B268-C46DF994E6B7}" dt="2024-02-09T17:05:52.465" v="106225" actId="20577"/>
          <ac:spMkLst>
            <pc:docMk/>
            <pc:sldMk cId="2960534633" sldId="1217"/>
            <ac:spMk id="4" creationId="{1C8184AF-DE89-F855-94CA-FBBA9B55D84B}"/>
          </ac:spMkLst>
        </pc:spChg>
        <pc:spChg chg="add mod">
          <ac:chgData name="Palit, Tapti" userId="dec6fbcd-7598-406a-8cbf-504d4a3bac15" providerId="ADAL" clId="{ECD42228-5B96-4A72-B268-C46DF994E6B7}" dt="2024-02-09T16:41:16.553" v="105813" actId="20577"/>
          <ac:spMkLst>
            <pc:docMk/>
            <pc:sldMk cId="2960534633" sldId="1217"/>
            <ac:spMk id="5" creationId="{07FD0ACA-D5A1-DC8F-6BBC-8A7552178095}"/>
          </ac:spMkLst>
        </pc:spChg>
        <pc:spChg chg="del">
          <ac:chgData name="Palit, Tapti" userId="dec6fbcd-7598-406a-8cbf-504d4a3bac15" providerId="ADAL" clId="{ECD42228-5B96-4A72-B268-C46DF994E6B7}" dt="2024-02-09T03:59:31.898" v="103961" actId="478"/>
          <ac:spMkLst>
            <pc:docMk/>
            <pc:sldMk cId="2960534633" sldId="1217"/>
            <ac:spMk id="5" creationId="{DC6C8A8E-6B36-83DC-5DA2-A68A0EA35CD1}"/>
          </ac:spMkLst>
        </pc:spChg>
        <pc:spChg chg="del">
          <ac:chgData name="Palit, Tapti" userId="dec6fbcd-7598-406a-8cbf-504d4a3bac15" providerId="ADAL" clId="{ECD42228-5B96-4A72-B268-C46DF994E6B7}" dt="2024-02-09T04:26:17.965" v="104389" actId="478"/>
          <ac:spMkLst>
            <pc:docMk/>
            <pc:sldMk cId="2960534633" sldId="1217"/>
            <ac:spMk id="6" creationId="{1A062CEF-575B-F4CB-C3E9-CDDCFB47F106}"/>
          </ac:spMkLst>
        </pc:spChg>
        <pc:spChg chg="add mod">
          <ac:chgData name="Palit, Tapti" userId="dec6fbcd-7598-406a-8cbf-504d4a3bac15" providerId="ADAL" clId="{ECD42228-5B96-4A72-B268-C46DF994E6B7}" dt="2024-02-09T16:57:02.785" v="105944"/>
          <ac:spMkLst>
            <pc:docMk/>
            <pc:sldMk cId="2960534633" sldId="1217"/>
            <ac:spMk id="6" creationId="{D9B0B932-457D-9894-B238-16E494A733D8}"/>
          </ac:spMkLst>
        </pc:spChg>
        <pc:spChg chg="add mod">
          <ac:chgData name="Palit, Tapti" userId="dec6fbcd-7598-406a-8cbf-504d4a3bac15" providerId="ADAL" clId="{ECD42228-5B96-4A72-B268-C46DF994E6B7}" dt="2024-02-09T16:57:02.785" v="105944"/>
          <ac:spMkLst>
            <pc:docMk/>
            <pc:sldMk cId="2960534633" sldId="1217"/>
            <ac:spMk id="9" creationId="{8DCF38CC-3521-9FBD-154E-FDFA6371EFF7}"/>
          </ac:spMkLst>
        </pc:spChg>
        <pc:spChg chg="del">
          <ac:chgData name="Palit, Tapti" userId="dec6fbcd-7598-406a-8cbf-504d4a3bac15" providerId="ADAL" clId="{ECD42228-5B96-4A72-B268-C46DF994E6B7}" dt="2024-02-09T04:26:15.617" v="104388" actId="478"/>
          <ac:spMkLst>
            <pc:docMk/>
            <pc:sldMk cId="2960534633" sldId="1217"/>
            <ac:spMk id="9" creationId="{9618DAC8-8AB4-27AA-E874-F3444982D3FC}"/>
          </ac:spMkLst>
        </pc:spChg>
        <pc:spChg chg="add mod">
          <ac:chgData name="Palit, Tapti" userId="dec6fbcd-7598-406a-8cbf-504d4a3bac15" providerId="ADAL" clId="{ECD42228-5B96-4A72-B268-C46DF994E6B7}" dt="2024-02-09T17:03:30.463" v="106135"/>
          <ac:spMkLst>
            <pc:docMk/>
            <pc:sldMk cId="2960534633" sldId="1217"/>
            <ac:spMk id="11" creationId="{7EA1ADCE-2919-379C-F5F7-164F11B8D884}"/>
          </ac:spMkLst>
        </pc:spChg>
        <pc:spChg chg="del">
          <ac:chgData name="Palit, Tapti" userId="dec6fbcd-7598-406a-8cbf-504d4a3bac15" providerId="ADAL" clId="{ECD42228-5B96-4A72-B268-C46DF994E6B7}" dt="2024-02-09T04:26:22.446" v="104390" actId="478"/>
          <ac:spMkLst>
            <pc:docMk/>
            <pc:sldMk cId="2960534633" sldId="1217"/>
            <ac:spMk id="11" creationId="{B12E97A2-2C0E-C4E8-3FEB-A50683689790}"/>
          </ac:spMkLst>
        </pc:spChg>
        <pc:spChg chg="add del mod">
          <ac:chgData name="Palit, Tapti" userId="dec6fbcd-7598-406a-8cbf-504d4a3bac15" providerId="ADAL" clId="{ECD42228-5B96-4A72-B268-C46DF994E6B7}" dt="2024-02-09T17:03:30.096" v="106134" actId="478"/>
          <ac:spMkLst>
            <pc:docMk/>
            <pc:sldMk cId="2960534633" sldId="1217"/>
            <ac:spMk id="12" creationId="{F83C9A46-AF3F-B0A7-CBD2-58BFC832E27B}"/>
          </ac:spMkLst>
        </pc:spChg>
        <pc:spChg chg="del mod">
          <ac:chgData name="Palit, Tapti" userId="dec6fbcd-7598-406a-8cbf-504d4a3bac15" providerId="ADAL" clId="{ECD42228-5B96-4A72-B268-C46DF994E6B7}" dt="2024-02-09T16:57:51.109" v="105948" actId="478"/>
          <ac:spMkLst>
            <pc:docMk/>
            <pc:sldMk cId="2960534633" sldId="1217"/>
            <ac:spMk id="14" creationId="{E18E902F-E629-4818-1707-13F468FA8CBA}"/>
          </ac:spMkLst>
        </pc:spChg>
        <pc:spChg chg="mod">
          <ac:chgData name="Palit, Tapti" userId="dec6fbcd-7598-406a-8cbf-504d4a3bac15" providerId="ADAL" clId="{ECD42228-5B96-4A72-B268-C46DF994E6B7}" dt="2024-02-09T16:40:21.277" v="105794" actId="1036"/>
          <ac:spMkLst>
            <pc:docMk/>
            <pc:sldMk cId="2960534633" sldId="1217"/>
            <ac:spMk id="15" creationId="{E8E66BA6-3ECA-980B-550C-C2D9CFDAC6FC}"/>
          </ac:spMkLst>
        </pc:spChg>
        <pc:spChg chg="del">
          <ac:chgData name="Palit, Tapti" userId="dec6fbcd-7598-406a-8cbf-504d4a3bac15" providerId="ADAL" clId="{ECD42228-5B96-4A72-B268-C46DF994E6B7}" dt="2024-02-09T04:00:24.069" v="103973" actId="478"/>
          <ac:spMkLst>
            <pc:docMk/>
            <pc:sldMk cId="2960534633" sldId="1217"/>
            <ac:spMk id="16" creationId="{7F03D0CB-22FE-3BCE-AB89-2C51B6951F51}"/>
          </ac:spMkLst>
        </pc:spChg>
        <pc:spChg chg="del mod">
          <ac:chgData name="Palit, Tapti" userId="dec6fbcd-7598-406a-8cbf-504d4a3bac15" providerId="ADAL" clId="{ECD42228-5B96-4A72-B268-C46DF994E6B7}" dt="2024-02-09T17:06:51.555" v="106314" actId="478"/>
          <ac:spMkLst>
            <pc:docMk/>
            <pc:sldMk cId="2960534633" sldId="1217"/>
            <ac:spMk id="17" creationId="{C69B4E6A-E313-EAFA-61D0-7CA615FC1600}"/>
          </ac:spMkLst>
        </pc:spChg>
        <pc:picChg chg="add mod">
          <ac:chgData name="Palit, Tapti" userId="dec6fbcd-7598-406a-8cbf-504d4a3bac15" providerId="ADAL" clId="{ECD42228-5B96-4A72-B268-C46DF994E6B7}" dt="2024-02-09T04:26:27.712" v="104391"/>
          <ac:picMkLst>
            <pc:docMk/>
            <pc:sldMk cId="2960534633" sldId="1217"/>
            <ac:picMk id="16" creationId="{2634C5AF-4B20-2042-9A47-95D75206B11A}"/>
          </ac:picMkLst>
        </pc:picChg>
        <pc:picChg chg="add del mod">
          <ac:chgData name="Palit, Tapti" userId="dec6fbcd-7598-406a-8cbf-504d4a3bac15" providerId="ADAL" clId="{ECD42228-5B96-4A72-B268-C46DF994E6B7}" dt="2024-02-09T03:59:37.170" v="103964" actId="478"/>
          <ac:picMkLst>
            <pc:docMk/>
            <pc:sldMk cId="2960534633" sldId="1217"/>
            <ac:picMk id="18" creationId="{A065DABD-61F6-3557-5896-FE7C4B6D683A}"/>
          </ac:picMkLst>
        </pc:picChg>
        <pc:picChg chg="add del mod">
          <ac:chgData name="Palit, Tapti" userId="dec6fbcd-7598-406a-8cbf-504d4a3bac15" providerId="ADAL" clId="{ECD42228-5B96-4A72-B268-C46DF994E6B7}" dt="2024-02-09T04:26:22.446" v="104390" actId="478"/>
          <ac:picMkLst>
            <pc:docMk/>
            <pc:sldMk cId="2960534633" sldId="1217"/>
            <ac:picMk id="23" creationId="{BB588E10-D693-B9A1-3847-A645D78446AE}"/>
          </ac:picMkLst>
        </pc:picChg>
        <pc:picChg chg="add mod">
          <ac:chgData name="Palit, Tapti" userId="dec6fbcd-7598-406a-8cbf-504d4a3bac15" providerId="ADAL" clId="{ECD42228-5B96-4A72-B268-C46DF994E6B7}" dt="2024-02-09T04:00:26.962" v="103974" actId="1076"/>
          <ac:picMkLst>
            <pc:docMk/>
            <pc:sldMk cId="2960534633" sldId="1217"/>
            <ac:picMk id="24" creationId="{5F538D7F-3AEE-EE81-AFB8-1B59C38C3AD8}"/>
          </ac:picMkLst>
        </pc:picChg>
      </pc:sldChg>
      <pc:sldChg chg="addSp delSp modSp add mod delAnim modAnim modNotesTx">
        <pc:chgData name="Palit, Tapti" userId="dec6fbcd-7598-406a-8cbf-504d4a3bac15" providerId="ADAL" clId="{ECD42228-5B96-4A72-B268-C46DF994E6B7}" dt="2024-02-13T13:18:15.977" v="115985" actId="20577"/>
        <pc:sldMkLst>
          <pc:docMk/>
          <pc:sldMk cId="3398374061" sldId="1218"/>
        </pc:sldMkLst>
        <pc:spChg chg="mod">
          <ac:chgData name="Palit, Tapti" userId="dec6fbcd-7598-406a-8cbf-504d4a3bac15" providerId="ADAL" clId="{ECD42228-5B96-4A72-B268-C46DF994E6B7}" dt="2024-02-11T14:23:10.481" v="109623" actId="1076"/>
          <ac:spMkLst>
            <pc:docMk/>
            <pc:sldMk cId="3398374061" sldId="1218"/>
            <ac:spMk id="2" creationId="{2D0030BD-27D0-DCF2-4681-242FE1A8F528}"/>
          </ac:spMkLst>
        </pc:spChg>
        <pc:spChg chg="del">
          <ac:chgData name="Palit, Tapti" userId="dec6fbcd-7598-406a-8cbf-504d4a3bac15" providerId="ADAL" clId="{ECD42228-5B96-4A72-B268-C46DF994E6B7}" dt="2024-02-09T03:52:13.750" v="103901" actId="478"/>
          <ac:spMkLst>
            <pc:docMk/>
            <pc:sldMk cId="3398374061" sldId="1218"/>
            <ac:spMk id="5" creationId="{FCE66CFC-DC60-0324-753A-899EF3F0FB25}"/>
          </ac:spMkLst>
        </pc:spChg>
        <pc:spChg chg="mod">
          <ac:chgData name="Palit, Tapti" userId="dec6fbcd-7598-406a-8cbf-504d4a3bac15" providerId="ADAL" clId="{ECD42228-5B96-4A72-B268-C46DF994E6B7}" dt="2024-02-09T20:20:24.191" v="108874" actId="1037"/>
          <ac:spMkLst>
            <pc:docMk/>
            <pc:sldMk cId="3398374061" sldId="1218"/>
            <ac:spMk id="6" creationId="{873F826E-2E1F-20F0-639E-3FDB78F600E9}"/>
          </ac:spMkLst>
        </pc:spChg>
        <pc:spChg chg="mod">
          <ac:chgData name="Palit, Tapti" userId="dec6fbcd-7598-406a-8cbf-504d4a3bac15" providerId="ADAL" clId="{ECD42228-5B96-4A72-B268-C46DF994E6B7}" dt="2024-02-09T16:59:21.479" v="106004" actId="1076"/>
          <ac:spMkLst>
            <pc:docMk/>
            <pc:sldMk cId="3398374061" sldId="1218"/>
            <ac:spMk id="9" creationId="{E03EC7EC-7704-D823-B2D1-78866E0832BE}"/>
          </ac:spMkLst>
        </pc:spChg>
        <pc:spChg chg="mod">
          <ac:chgData name="Palit, Tapti" userId="dec6fbcd-7598-406a-8cbf-504d4a3bac15" providerId="ADAL" clId="{ECD42228-5B96-4A72-B268-C46DF994E6B7}" dt="2024-02-12T21:02:57.031" v="113509" actId="207"/>
          <ac:spMkLst>
            <pc:docMk/>
            <pc:sldMk cId="3398374061" sldId="1218"/>
            <ac:spMk id="10" creationId="{7B292968-BD6C-94CD-285D-4ACFE6AF5E4F}"/>
          </ac:spMkLst>
        </pc:spChg>
        <pc:spChg chg="mod">
          <ac:chgData name="Palit, Tapti" userId="dec6fbcd-7598-406a-8cbf-504d4a3bac15" providerId="ADAL" clId="{ECD42228-5B96-4A72-B268-C46DF994E6B7}" dt="2024-02-09T20:20:14.988" v="108870" actId="20577"/>
          <ac:spMkLst>
            <pc:docMk/>
            <pc:sldMk cId="3398374061" sldId="1218"/>
            <ac:spMk id="12" creationId="{6827EFE9-AECC-16C0-E8FB-DECD92AD3033}"/>
          </ac:spMkLst>
        </pc:spChg>
        <pc:spChg chg="mod">
          <ac:chgData name="Palit, Tapti" userId="dec6fbcd-7598-406a-8cbf-504d4a3bac15" providerId="ADAL" clId="{ECD42228-5B96-4A72-B268-C46DF994E6B7}" dt="2024-02-12T21:03:03.964" v="113510" actId="1076"/>
          <ac:spMkLst>
            <pc:docMk/>
            <pc:sldMk cId="3398374061" sldId="1218"/>
            <ac:spMk id="14" creationId="{0F2F4ED8-4F1E-793A-9621-23FA0F50B0A4}"/>
          </ac:spMkLst>
        </pc:spChg>
        <pc:picChg chg="add del mod">
          <ac:chgData name="Palit, Tapti" userId="dec6fbcd-7598-406a-8cbf-504d4a3bac15" providerId="ADAL" clId="{ECD42228-5B96-4A72-B268-C46DF994E6B7}" dt="2024-02-11T14:22:43.323" v="109621" actId="478"/>
          <ac:picMkLst>
            <pc:docMk/>
            <pc:sldMk cId="3398374061" sldId="1218"/>
            <ac:picMk id="11" creationId="{79FD6770-5668-066E-A974-B74D67F6B0CF}"/>
          </ac:picMkLst>
        </pc:picChg>
        <pc:picChg chg="add mod">
          <ac:chgData name="Palit, Tapti" userId="dec6fbcd-7598-406a-8cbf-504d4a3bac15" providerId="ADAL" clId="{ECD42228-5B96-4A72-B268-C46DF994E6B7}" dt="2024-02-11T14:22:41.281" v="109620" actId="14826"/>
          <ac:picMkLst>
            <pc:docMk/>
            <pc:sldMk cId="3398374061" sldId="1218"/>
            <ac:picMk id="15" creationId="{B660552D-4302-23BA-9F52-7D9FB8141D04}"/>
          </ac:picMkLst>
        </pc:picChg>
        <pc:picChg chg="add">
          <ac:chgData name="Palit, Tapti" userId="dec6fbcd-7598-406a-8cbf-504d4a3bac15" providerId="ADAL" clId="{ECD42228-5B96-4A72-B268-C46DF994E6B7}" dt="2024-02-09T03:52:10.365" v="103900"/>
          <ac:picMkLst>
            <pc:docMk/>
            <pc:sldMk cId="3398374061" sldId="1218"/>
            <ac:picMk id="1026" creationId="{F0C831C9-6F52-AE55-C809-9ACC1BE67FC4}"/>
          </ac:picMkLst>
        </pc:picChg>
        <pc:picChg chg="add del mod">
          <ac:chgData name="Palit, Tapti" userId="dec6fbcd-7598-406a-8cbf-504d4a3bac15" providerId="ADAL" clId="{ECD42228-5B96-4A72-B268-C46DF994E6B7}" dt="2024-02-09T03:52:29.174" v="103905" actId="478"/>
          <ac:picMkLst>
            <pc:docMk/>
            <pc:sldMk cId="3398374061" sldId="1218"/>
            <ac:picMk id="1028" creationId="{632D1B20-2C55-AD3B-D61D-E1178714E799}"/>
          </ac:picMkLst>
        </pc:picChg>
        <pc:picChg chg="add del">
          <ac:chgData name="Palit, Tapti" userId="dec6fbcd-7598-406a-8cbf-504d4a3bac15" providerId="ADAL" clId="{ECD42228-5B96-4A72-B268-C46DF994E6B7}" dt="2024-02-09T03:52:31.618" v="103907" actId="478"/>
          <ac:picMkLst>
            <pc:docMk/>
            <pc:sldMk cId="3398374061" sldId="1218"/>
            <ac:picMk id="1030" creationId="{3C510236-D523-A1C3-A42B-A8A4A3BF5F46}"/>
          </ac:picMkLst>
        </pc:picChg>
        <pc:picChg chg="add del mod">
          <ac:chgData name="Palit, Tapti" userId="dec6fbcd-7598-406a-8cbf-504d4a3bac15" providerId="ADAL" clId="{ECD42228-5B96-4A72-B268-C46DF994E6B7}" dt="2024-02-09T03:53:21.800" v="103910" actId="478"/>
          <ac:picMkLst>
            <pc:docMk/>
            <pc:sldMk cId="3398374061" sldId="1218"/>
            <ac:picMk id="1032" creationId="{DBD2087E-472E-A3E2-80E9-0DC0E5B440B7}"/>
          </ac:picMkLst>
        </pc:picChg>
        <pc:picChg chg="add del">
          <ac:chgData name="Palit, Tapti" userId="dec6fbcd-7598-406a-8cbf-504d4a3bac15" providerId="ADAL" clId="{ECD42228-5B96-4A72-B268-C46DF994E6B7}" dt="2024-02-09T03:53:29.161" v="103912" actId="478"/>
          <ac:picMkLst>
            <pc:docMk/>
            <pc:sldMk cId="3398374061" sldId="1218"/>
            <ac:picMk id="1034" creationId="{28326328-8CAF-5EDF-E1F2-2E750EB2CE62}"/>
          </ac:picMkLst>
        </pc:picChg>
        <pc:picChg chg="add del">
          <ac:chgData name="Palit, Tapti" userId="dec6fbcd-7598-406a-8cbf-504d4a3bac15" providerId="ADAL" clId="{ECD42228-5B96-4A72-B268-C46DF994E6B7}" dt="2024-02-09T03:53:37.741" v="103914" actId="478"/>
          <ac:picMkLst>
            <pc:docMk/>
            <pc:sldMk cId="3398374061" sldId="1218"/>
            <ac:picMk id="1036" creationId="{9A2F552D-142A-19B3-1CBA-591143E1A7E2}"/>
          </ac:picMkLst>
        </pc:picChg>
        <pc:picChg chg="add del">
          <ac:chgData name="Palit, Tapti" userId="dec6fbcd-7598-406a-8cbf-504d4a3bac15" providerId="ADAL" clId="{ECD42228-5B96-4A72-B268-C46DF994E6B7}" dt="2024-02-09T03:53:47.986" v="103916" actId="478"/>
          <ac:picMkLst>
            <pc:docMk/>
            <pc:sldMk cId="3398374061" sldId="1218"/>
            <ac:picMk id="1038" creationId="{952D1971-DEF2-9FB9-EB6A-C319399EBBED}"/>
          </ac:picMkLst>
        </pc:picChg>
      </pc:sldChg>
      <pc:sldChg chg="addSp delSp modSp new mod modClrScheme chgLayout modNotesTx">
        <pc:chgData name="Palit, Tapti" userId="dec6fbcd-7598-406a-8cbf-504d4a3bac15" providerId="ADAL" clId="{ECD42228-5B96-4A72-B268-C46DF994E6B7}" dt="2024-02-11T14:26:23.706" v="109647" actId="20577"/>
        <pc:sldMkLst>
          <pc:docMk/>
          <pc:sldMk cId="552081834" sldId="1219"/>
        </pc:sldMkLst>
        <pc:spChg chg="del">
          <ac:chgData name="Palit, Tapti" userId="dec6fbcd-7598-406a-8cbf-504d4a3bac15" providerId="ADAL" clId="{ECD42228-5B96-4A72-B268-C46DF994E6B7}" dt="2024-02-09T04:03:47.200" v="104143" actId="700"/>
          <ac:spMkLst>
            <pc:docMk/>
            <pc:sldMk cId="552081834" sldId="1219"/>
            <ac:spMk id="2" creationId="{6E1CB8D3-1E6C-AF96-2B56-6267F9A8794A}"/>
          </ac:spMkLst>
        </pc:spChg>
        <pc:spChg chg="del mod ord">
          <ac:chgData name="Palit, Tapti" userId="dec6fbcd-7598-406a-8cbf-504d4a3bac15" providerId="ADAL" clId="{ECD42228-5B96-4A72-B268-C46DF994E6B7}" dt="2024-02-09T04:03:47.200" v="104143" actId="700"/>
          <ac:spMkLst>
            <pc:docMk/>
            <pc:sldMk cId="552081834" sldId="1219"/>
            <ac:spMk id="3" creationId="{9FF55B5D-7C1F-3429-5E00-20368561D439}"/>
          </ac:spMkLst>
        </pc:spChg>
        <pc:spChg chg="del">
          <ac:chgData name="Palit, Tapti" userId="dec6fbcd-7598-406a-8cbf-504d4a3bac15" providerId="ADAL" clId="{ECD42228-5B96-4A72-B268-C46DF994E6B7}" dt="2024-02-09T04:03:47.200" v="104143" actId="700"/>
          <ac:spMkLst>
            <pc:docMk/>
            <pc:sldMk cId="552081834" sldId="1219"/>
            <ac:spMk id="4" creationId="{1A416AA3-92EE-C40A-4366-9207B2058899}"/>
          </ac:spMkLst>
        </pc:spChg>
        <pc:spChg chg="add mod ord">
          <ac:chgData name="Palit, Tapti" userId="dec6fbcd-7598-406a-8cbf-504d4a3bac15" providerId="ADAL" clId="{ECD42228-5B96-4A72-B268-C46DF994E6B7}" dt="2024-02-11T14:26:23.706" v="109647" actId="20577"/>
          <ac:spMkLst>
            <pc:docMk/>
            <pc:sldMk cId="552081834" sldId="1219"/>
            <ac:spMk id="5" creationId="{0FB5C979-B1FB-8342-11BB-139343B13275}"/>
          </ac:spMkLst>
        </pc:spChg>
      </pc:sldChg>
      <pc:sldChg chg="delSp add mod delAnim modAnim">
        <pc:chgData name="Palit, Tapti" userId="dec6fbcd-7598-406a-8cbf-504d4a3bac15" providerId="ADAL" clId="{ECD42228-5B96-4A72-B268-C46DF994E6B7}" dt="2024-02-09T04:50:36.958" v="104528"/>
        <pc:sldMkLst>
          <pc:docMk/>
          <pc:sldMk cId="3076970818" sldId="1220"/>
        </pc:sldMkLst>
        <pc:spChg chg="del">
          <ac:chgData name="Palit, Tapti" userId="dec6fbcd-7598-406a-8cbf-504d4a3bac15" providerId="ADAL" clId="{ECD42228-5B96-4A72-B268-C46DF994E6B7}" dt="2024-02-09T04:38:47.522" v="104439" actId="478"/>
          <ac:spMkLst>
            <pc:docMk/>
            <pc:sldMk cId="3076970818" sldId="1220"/>
            <ac:spMk id="4" creationId="{9BB3ECC4-175A-B78C-4C05-11370D7C592F}"/>
          </ac:spMkLst>
        </pc:spChg>
      </pc:sldChg>
      <pc:sldChg chg="add modAnim">
        <pc:chgData name="Palit, Tapti" userId="dec6fbcd-7598-406a-8cbf-504d4a3bac15" providerId="ADAL" clId="{ECD42228-5B96-4A72-B268-C46DF994E6B7}" dt="2024-02-09T04:38:42.510" v="104438"/>
        <pc:sldMkLst>
          <pc:docMk/>
          <pc:sldMk cId="1803576393" sldId="1221"/>
        </pc:sldMkLst>
      </pc:sldChg>
      <pc:sldChg chg="delSp add mod modAnim">
        <pc:chgData name="Palit, Tapti" userId="dec6fbcd-7598-406a-8cbf-504d4a3bac15" providerId="ADAL" clId="{ECD42228-5B96-4A72-B268-C46DF994E6B7}" dt="2024-02-09T04:51:30.502" v="104532"/>
        <pc:sldMkLst>
          <pc:docMk/>
          <pc:sldMk cId="3560698982" sldId="1222"/>
        </pc:sldMkLst>
        <pc:spChg chg="del">
          <ac:chgData name="Palit, Tapti" userId="dec6fbcd-7598-406a-8cbf-504d4a3bac15" providerId="ADAL" clId="{ECD42228-5B96-4A72-B268-C46DF994E6B7}" dt="2024-02-09T04:42:12.726" v="104459" actId="478"/>
          <ac:spMkLst>
            <pc:docMk/>
            <pc:sldMk cId="3560698982" sldId="1222"/>
            <ac:spMk id="19" creationId="{BF5C67BD-CCC5-8AB3-5130-487432CC6F11}"/>
          </ac:spMkLst>
        </pc:spChg>
        <pc:spChg chg="del">
          <ac:chgData name="Palit, Tapti" userId="dec6fbcd-7598-406a-8cbf-504d4a3bac15" providerId="ADAL" clId="{ECD42228-5B96-4A72-B268-C46DF994E6B7}" dt="2024-02-09T04:42:12.726" v="104459" actId="478"/>
          <ac:spMkLst>
            <pc:docMk/>
            <pc:sldMk cId="3560698982" sldId="1222"/>
            <ac:spMk id="23" creationId="{29A3CC8D-4B2D-404C-0392-922E752B98D5}"/>
          </ac:spMkLst>
        </pc:spChg>
      </pc:sldChg>
      <pc:sldChg chg="modSp add del mod modShow">
        <pc:chgData name="Palit, Tapti" userId="dec6fbcd-7598-406a-8cbf-504d4a3bac15" providerId="ADAL" clId="{ECD42228-5B96-4A72-B268-C46DF994E6B7}" dt="2024-02-09T05:11:57.809" v="104993" actId="47"/>
        <pc:sldMkLst>
          <pc:docMk/>
          <pc:sldMk cId="610371403" sldId="1223"/>
        </pc:sldMkLst>
        <pc:spChg chg="mod">
          <ac:chgData name="Palit, Tapti" userId="dec6fbcd-7598-406a-8cbf-504d4a3bac15" providerId="ADAL" clId="{ECD42228-5B96-4A72-B268-C46DF994E6B7}" dt="2024-02-09T05:11:45.357" v="104992" actId="20577"/>
          <ac:spMkLst>
            <pc:docMk/>
            <pc:sldMk cId="610371403" sldId="1223"/>
            <ac:spMk id="5" creationId="{53A9FFE8-05C3-69C7-A2F1-813BB908ABB2}"/>
          </ac:spMkLst>
        </pc:spChg>
      </pc:sldChg>
      <pc:sldChg chg="addSp delSp modSp add del mod modAnim modNotesTx">
        <pc:chgData name="Palit, Tapti" userId="dec6fbcd-7598-406a-8cbf-504d4a3bac15" providerId="ADAL" clId="{ECD42228-5B96-4A72-B268-C46DF994E6B7}" dt="2024-02-09T17:09:07.088" v="106333" actId="2696"/>
        <pc:sldMkLst>
          <pc:docMk/>
          <pc:sldMk cId="2170203651" sldId="1223"/>
        </pc:sldMkLst>
        <pc:spChg chg="mod">
          <ac:chgData name="Palit, Tapti" userId="dec6fbcd-7598-406a-8cbf-504d4a3bac15" providerId="ADAL" clId="{ECD42228-5B96-4A72-B268-C46DF994E6B7}" dt="2024-02-09T17:07:19.909" v="106332" actId="1036"/>
          <ac:spMkLst>
            <pc:docMk/>
            <pc:sldMk cId="2170203651" sldId="1223"/>
            <ac:spMk id="2" creationId="{9CBDECAB-586C-6D01-8D90-C0A06CCE556A}"/>
          </ac:spMkLst>
        </pc:spChg>
        <pc:spChg chg="mod">
          <ac:chgData name="Palit, Tapti" userId="dec6fbcd-7598-406a-8cbf-504d4a3bac15" providerId="ADAL" clId="{ECD42228-5B96-4A72-B268-C46DF994E6B7}" dt="2024-02-09T17:03:36.903" v="106136"/>
          <ac:spMkLst>
            <pc:docMk/>
            <pc:sldMk cId="2170203651" sldId="1223"/>
            <ac:spMk id="3" creationId="{52387D9C-A235-D9E0-1992-41184BDAD7CE}"/>
          </ac:spMkLst>
        </pc:spChg>
        <pc:spChg chg="add mod">
          <ac:chgData name="Palit, Tapti" userId="dec6fbcd-7598-406a-8cbf-504d4a3bac15" providerId="ADAL" clId="{ECD42228-5B96-4A72-B268-C46DF994E6B7}" dt="2024-02-09T16:57:04.739" v="105945"/>
          <ac:spMkLst>
            <pc:docMk/>
            <pc:sldMk cId="2170203651" sldId="1223"/>
            <ac:spMk id="6" creationId="{D3901A69-5B61-305E-4476-6AC3E0C7A756}"/>
          </ac:spMkLst>
        </pc:spChg>
        <pc:spChg chg="add mod">
          <ac:chgData name="Palit, Tapti" userId="dec6fbcd-7598-406a-8cbf-504d4a3bac15" providerId="ADAL" clId="{ECD42228-5B96-4A72-B268-C46DF994E6B7}" dt="2024-02-09T16:57:04.739" v="105945"/>
          <ac:spMkLst>
            <pc:docMk/>
            <pc:sldMk cId="2170203651" sldId="1223"/>
            <ac:spMk id="9" creationId="{341E945F-52A9-7032-5509-AD536D4B6CF3}"/>
          </ac:spMkLst>
        </pc:spChg>
        <pc:spChg chg="add mod">
          <ac:chgData name="Palit, Tapti" userId="dec6fbcd-7598-406a-8cbf-504d4a3bac15" providerId="ADAL" clId="{ECD42228-5B96-4A72-B268-C46DF994E6B7}" dt="2024-02-09T17:03:52.028" v="106138"/>
          <ac:spMkLst>
            <pc:docMk/>
            <pc:sldMk cId="2170203651" sldId="1223"/>
            <ac:spMk id="11" creationId="{333A1FBB-E17B-E5B0-29EB-E4A8B53E0701}"/>
          </ac:spMkLst>
        </pc:spChg>
        <pc:spChg chg="del">
          <ac:chgData name="Palit, Tapti" userId="dec6fbcd-7598-406a-8cbf-504d4a3bac15" providerId="ADAL" clId="{ECD42228-5B96-4A72-B268-C46DF994E6B7}" dt="2024-02-09T17:03:46.567" v="106137" actId="478"/>
          <ac:spMkLst>
            <pc:docMk/>
            <pc:sldMk cId="2170203651" sldId="1223"/>
            <ac:spMk id="12" creationId="{51978E32-D670-ABA9-40B1-C854A59272D3}"/>
          </ac:spMkLst>
        </pc:spChg>
        <pc:spChg chg="mod">
          <ac:chgData name="Palit, Tapti" userId="dec6fbcd-7598-406a-8cbf-504d4a3bac15" providerId="ADAL" clId="{ECD42228-5B96-4A72-B268-C46DF994E6B7}" dt="2024-02-09T17:02:31.998" v="106078" actId="20577"/>
          <ac:spMkLst>
            <pc:docMk/>
            <pc:sldMk cId="2170203651" sldId="1223"/>
            <ac:spMk id="17" creationId="{E7921299-C3D4-E614-6F23-4405F50FE9F5}"/>
          </ac:spMkLst>
        </pc:spChg>
      </pc:sldChg>
      <pc:sldChg chg="add del">
        <pc:chgData name="Palit, Tapti" userId="dec6fbcd-7598-406a-8cbf-504d4a3bac15" providerId="ADAL" clId="{ECD42228-5B96-4A72-B268-C46DF994E6B7}" dt="2024-02-09T17:13:49.601" v="106539" actId="2696"/>
        <pc:sldMkLst>
          <pc:docMk/>
          <pc:sldMk cId="2667984552" sldId="1223"/>
        </pc:sldMkLst>
      </pc:sldChg>
      <pc:sldChg chg="delSp modSp add mod modNotesTx">
        <pc:chgData name="Palit, Tapti" userId="dec6fbcd-7598-406a-8cbf-504d4a3bac15" providerId="ADAL" clId="{ECD42228-5B96-4A72-B268-C46DF994E6B7}" dt="2024-02-13T04:18:23.417" v="115482" actId="20577"/>
        <pc:sldMkLst>
          <pc:docMk/>
          <pc:sldMk cId="3452037928" sldId="1223"/>
        </pc:sldMkLst>
        <pc:spChg chg="mod">
          <ac:chgData name="Palit, Tapti" userId="dec6fbcd-7598-406a-8cbf-504d4a3bac15" providerId="ADAL" clId="{ECD42228-5B96-4A72-B268-C46DF994E6B7}" dt="2024-02-13T04:18:23.417" v="115482" actId="20577"/>
          <ac:spMkLst>
            <pc:docMk/>
            <pc:sldMk cId="3452037928" sldId="1223"/>
            <ac:spMk id="3" creationId="{EBAC2E5E-9F46-331D-C527-5BEAAE1AC9A0}"/>
          </ac:spMkLst>
        </pc:spChg>
        <pc:spChg chg="del">
          <ac:chgData name="Palit, Tapti" userId="dec6fbcd-7598-406a-8cbf-504d4a3bac15" providerId="ADAL" clId="{ECD42228-5B96-4A72-B268-C46DF994E6B7}" dt="2024-02-09T17:17:01.208" v="106751" actId="478"/>
          <ac:spMkLst>
            <pc:docMk/>
            <pc:sldMk cId="3452037928" sldId="1223"/>
            <ac:spMk id="5" creationId="{1E5B67C2-1EAD-53E1-A6F2-C50355C2A9D2}"/>
          </ac:spMkLst>
        </pc:spChg>
        <pc:spChg chg="mod">
          <ac:chgData name="Palit, Tapti" userId="dec6fbcd-7598-406a-8cbf-504d4a3bac15" providerId="ADAL" clId="{ECD42228-5B96-4A72-B268-C46DF994E6B7}" dt="2024-02-12T21:04:02.075" v="113521" actId="207"/>
          <ac:spMkLst>
            <pc:docMk/>
            <pc:sldMk cId="3452037928" sldId="1223"/>
            <ac:spMk id="10" creationId="{6180097F-D2E9-6A41-D807-1D83B0151047}"/>
          </ac:spMkLst>
        </pc:spChg>
        <pc:spChg chg="mod">
          <ac:chgData name="Palit, Tapti" userId="dec6fbcd-7598-406a-8cbf-504d4a3bac15" providerId="ADAL" clId="{ECD42228-5B96-4A72-B268-C46DF994E6B7}" dt="2024-02-12T21:04:08.068" v="113522" actId="1076"/>
          <ac:spMkLst>
            <pc:docMk/>
            <pc:sldMk cId="3452037928" sldId="1223"/>
            <ac:spMk id="14" creationId="{5B67F9C4-F825-AA8D-3050-1B6154F43E49}"/>
          </ac:spMkLst>
        </pc:spChg>
        <pc:spChg chg="mod">
          <ac:chgData name="Palit, Tapti" userId="dec6fbcd-7598-406a-8cbf-504d4a3bac15" providerId="ADAL" clId="{ECD42228-5B96-4A72-B268-C46DF994E6B7}" dt="2024-02-13T04:18:04.444" v="115442" actId="20577"/>
          <ac:spMkLst>
            <pc:docMk/>
            <pc:sldMk cId="3452037928" sldId="1223"/>
            <ac:spMk id="17" creationId="{03984C0D-2181-BF55-C031-FA3EC38CF09A}"/>
          </ac:spMkLst>
        </pc:spChg>
        <pc:picChg chg="del">
          <ac:chgData name="Palit, Tapti" userId="dec6fbcd-7598-406a-8cbf-504d4a3bac15" providerId="ADAL" clId="{ECD42228-5B96-4A72-B268-C46DF994E6B7}" dt="2024-02-09T17:17:01.208" v="106751" actId="478"/>
          <ac:picMkLst>
            <pc:docMk/>
            <pc:sldMk cId="3452037928" sldId="1223"/>
            <ac:picMk id="16" creationId="{17D89E55-1C11-752B-BF94-E00DA5ED9620}"/>
          </ac:picMkLst>
        </pc:picChg>
        <pc:picChg chg="mod">
          <ac:chgData name="Palit, Tapti" userId="dec6fbcd-7598-406a-8cbf-504d4a3bac15" providerId="ADAL" clId="{ECD42228-5B96-4A72-B268-C46DF994E6B7}" dt="2024-02-11T14:25:13.348" v="109633" actId="14826"/>
          <ac:picMkLst>
            <pc:docMk/>
            <pc:sldMk cId="3452037928" sldId="1223"/>
            <ac:picMk id="24" creationId="{40132989-CB70-49EA-8CB9-7F64CDBF6695}"/>
          </ac:picMkLst>
        </pc:picChg>
      </pc:sldChg>
      <pc:sldChg chg="add mod modShow">
        <pc:chgData name="Palit, Tapti" userId="dec6fbcd-7598-406a-8cbf-504d4a3bac15" providerId="ADAL" clId="{ECD42228-5B96-4A72-B268-C46DF994E6B7}" dt="2024-02-10T00:52:41.787" v="109239" actId="729"/>
        <pc:sldMkLst>
          <pc:docMk/>
          <pc:sldMk cId="2316135424" sldId="1224"/>
        </pc:sldMkLst>
      </pc:sldChg>
      <pc:sldChg chg="addSp delSp modSp add del mod delAnim modAnim modNotesTx">
        <pc:chgData name="Palit, Tapti" userId="dec6fbcd-7598-406a-8cbf-504d4a3bac15" providerId="ADAL" clId="{ECD42228-5B96-4A72-B268-C46DF994E6B7}" dt="2024-02-10T00:52:35.913" v="109237" actId="2696"/>
        <pc:sldMkLst>
          <pc:docMk/>
          <pc:sldMk cId="3150245419" sldId="1224"/>
        </pc:sldMkLst>
        <pc:spChg chg="mod">
          <ac:chgData name="Palit, Tapti" userId="dec6fbcd-7598-406a-8cbf-504d4a3bac15" providerId="ADAL" clId="{ECD42228-5B96-4A72-B268-C46DF994E6B7}" dt="2024-02-09T17:13:08.737" v="106449" actId="20577"/>
          <ac:spMkLst>
            <pc:docMk/>
            <pc:sldMk cId="3150245419" sldId="1224"/>
            <ac:spMk id="3" creationId="{C0F1C0A0-5403-6DE9-ED89-7B96ED74ECA7}"/>
          </ac:spMkLst>
        </pc:spChg>
        <pc:spChg chg="mod">
          <ac:chgData name="Palit, Tapti" userId="dec6fbcd-7598-406a-8cbf-504d4a3bac15" providerId="ADAL" clId="{ECD42228-5B96-4A72-B268-C46DF994E6B7}" dt="2024-02-09T17:14:49.914" v="106689" actId="20577"/>
          <ac:spMkLst>
            <pc:docMk/>
            <pc:sldMk cId="3150245419" sldId="1224"/>
            <ac:spMk id="4" creationId="{0272471D-5413-3339-2146-BEFFF1B6272E}"/>
          </ac:spMkLst>
        </pc:spChg>
        <pc:spChg chg="del">
          <ac:chgData name="Palit, Tapti" userId="dec6fbcd-7598-406a-8cbf-504d4a3bac15" providerId="ADAL" clId="{ECD42228-5B96-4A72-B268-C46DF994E6B7}" dt="2024-02-09T22:08:34.841" v="109059" actId="478"/>
          <ac:spMkLst>
            <pc:docMk/>
            <pc:sldMk cId="3150245419" sldId="1224"/>
            <ac:spMk id="12" creationId="{13E54154-1B9B-2AFF-6DFC-EA95CDEF5D52}"/>
          </ac:spMkLst>
        </pc:spChg>
        <pc:spChg chg="add del mod">
          <ac:chgData name="Palit, Tapti" userId="dec6fbcd-7598-406a-8cbf-504d4a3bac15" providerId="ADAL" clId="{ECD42228-5B96-4A72-B268-C46DF994E6B7}" dt="2024-02-09T22:08:34.841" v="109059" actId="478"/>
          <ac:spMkLst>
            <pc:docMk/>
            <pc:sldMk cId="3150245419" sldId="1224"/>
            <ac:spMk id="16" creationId="{2B62319B-D7D8-6127-6B29-E273BACAB49C}"/>
          </ac:spMkLst>
        </pc:spChg>
        <pc:grpChg chg="mod">
          <ac:chgData name="Palit, Tapti" userId="dec6fbcd-7598-406a-8cbf-504d4a3bac15" providerId="ADAL" clId="{ECD42228-5B96-4A72-B268-C46DF994E6B7}" dt="2024-02-09T17:15:09.369" v="106694" actId="1076"/>
          <ac:grpSpMkLst>
            <pc:docMk/>
            <pc:sldMk cId="3150245419" sldId="1224"/>
            <ac:grpSpMk id="22" creationId="{B8AC7E81-4CC0-B242-9638-D3D984AB64F4}"/>
          </ac:grpSpMkLst>
        </pc:grpChg>
        <pc:cxnChg chg="add del mod">
          <ac:chgData name="Palit, Tapti" userId="dec6fbcd-7598-406a-8cbf-504d4a3bac15" providerId="ADAL" clId="{ECD42228-5B96-4A72-B268-C46DF994E6B7}" dt="2024-02-09T22:08:34.841" v="109059" actId="478"/>
          <ac:cxnSpMkLst>
            <pc:docMk/>
            <pc:sldMk cId="3150245419" sldId="1224"/>
            <ac:cxnSpMk id="2" creationId="{65FA30FC-00E6-8E4C-F8FD-BF23434C54DC}"/>
          </ac:cxnSpMkLst>
        </pc:cxnChg>
        <pc:cxnChg chg="del">
          <ac:chgData name="Palit, Tapti" userId="dec6fbcd-7598-406a-8cbf-504d4a3bac15" providerId="ADAL" clId="{ECD42228-5B96-4A72-B268-C46DF994E6B7}" dt="2024-02-09T22:08:34.841" v="109059" actId="478"/>
          <ac:cxnSpMkLst>
            <pc:docMk/>
            <pc:sldMk cId="3150245419" sldId="1224"/>
            <ac:cxnSpMk id="5" creationId="{6AC0D1BE-A17E-ACDE-925A-6539746CB3C9}"/>
          </ac:cxnSpMkLst>
        </pc:cxnChg>
      </pc:sldChg>
      <pc:sldChg chg="modSp new mod addCm modNotesTx">
        <pc:chgData name="Palit, Tapti" userId="dec6fbcd-7598-406a-8cbf-504d4a3bac15" providerId="ADAL" clId="{ECD42228-5B96-4A72-B268-C46DF994E6B7}" dt="2024-02-13T13:13:27.979" v="115792" actId="20577"/>
        <pc:sldMkLst>
          <pc:docMk/>
          <pc:sldMk cId="592502657" sldId="1225"/>
        </pc:sldMkLst>
        <pc:spChg chg="mod">
          <ac:chgData name="Palit, Tapti" userId="dec6fbcd-7598-406a-8cbf-504d4a3bac15" providerId="ADAL" clId="{ECD42228-5B96-4A72-B268-C46DF994E6B7}" dt="2024-02-13T13:13:27.979" v="115792" actId="20577"/>
          <ac:spMkLst>
            <pc:docMk/>
            <pc:sldMk cId="592502657" sldId="1225"/>
            <ac:spMk id="2" creationId="{DAA2834D-BB3E-D6F0-7BD5-77527E8D0DF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37:39.579" v="112791"/>
              <pc2:cmMkLst xmlns:pc2="http://schemas.microsoft.com/office/powerpoint/2019/9/main/command">
                <pc:docMk/>
                <pc:sldMk cId="592502657" sldId="1225"/>
                <pc2:cmMk id="{CDF51C8D-B1EE-4D83-BF4A-876FD03E3D05}"/>
              </pc2:cmMkLst>
            </pc226:cmChg>
            <pc226:cmChg xmlns:pc226="http://schemas.microsoft.com/office/powerpoint/2022/06/main/command" chg="add">
              <pc226:chgData name="Palit, Tapti" userId="dec6fbcd-7598-406a-8cbf-504d4a3bac15" providerId="ADAL" clId="{ECD42228-5B96-4A72-B268-C46DF994E6B7}" dt="2024-02-12T19:22:37.433" v="112488"/>
              <pc2:cmMkLst xmlns:pc2="http://schemas.microsoft.com/office/powerpoint/2019/9/main/command">
                <pc:docMk/>
                <pc:sldMk cId="592502657" sldId="1225"/>
                <pc2:cmMk id="{9BDF62FA-83F7-4D43-A85A-1E09CBF8D4B8}"/>
              </pc2:cmMkLst>
            </pc226:cmChg>
          </p:ext>
        </pc:extLst>
      </pc:sldChg>
      <pc:sldChg chg="delSp modSp add del mod delAnim modAnim">
        <pc:chgData name="Palit, Tapti" userId="dec6fbcd-7598-406a-8cbf-504d4a3bac15" providerId="ADAL" clId="{ECD42228-5B96-4A72-B268-C46DF994E6B7}" dt="2024-02-09T18:43:20.589" v="108190" actId="47"/>
        <pc:sldMkLst>
          <pc:docMk/>
          <pc:sldMk cId="2734792801" sldId="1225"/>
        </pc:sldMkLst>
        <pc:spChg chg="mod">
          <ac:chgData name="Palit, Tapti" userId="dec6fbcd-7598-406a-8cbf-504d4a3bac15" providerId="ADAL" clId="{ECD42228-5B96-4A72-B268-C46DF994E6B7}" dt="2024-02-09T18:30:17.863" v="107622" actId="6549"/>
          <ac:spMkLst>
            <pc:docMk/>
            <pc:sldMk cId="2734792801" sldId="1225"/>
            <ac:spMk id="2" creationId="{A0225B33-F097-A46E-7AAB-129BA212FCF3}"/>
          </ac:spMkLst>
        </pc:spChg>
        <pc:spChg chg="del mod">
          <ac:chgData name="Palit, Tapti" userId="dec6fbcd-7598-406a-8cbf-504d4a3bac15" providerId="ADAL" clId="{ECD42228-5B96-4A72-B268-C46DF994E6B7}" dt="2024-02-09T18:42:32.301" v="108080" actId="21"/>
          <ac:spMkLst>
            <pc:docMk/>
            <pc:sldMk cId="2734792801" sldId="1225"/>
            <ac:spMk id="4" creationId="{A5EBA228-637D-A283-95B9-4E1C8D34008C}"/>
          </ac:spMkLst>
        </pc:spChg>
        <pc:spChg chg="del mod">
          <ac:chgData name="Palit, Tapti" userId="dec6fbcd-7598-406a-8cbf-504d4a3bac15" providerId="ADAL" clId="{ECD42228-5B96-4A72-B268-C46DF994E6B7}" dt="2024-02-09T18:42:32.301" v="108080" actId="21"/>
          <ac:spMkLst>
            <pc:docMk/>
            <pc:sldMk cId="2734792801" sldId="1225"/>
            <ac:spMk id="7" creationId="{0A7E8387-7096-B432-1EC7-E14CBFDFAA0D}"/>
          </ac:spMkLst>
        </pc:spChg>
      </pc:sldChg>
      <pc:sldChg chg="new del">
        <pc:chgData name="Palit, Tapti" userId="dec6fbcd-7598-406a-8cbf-504d4a3bac15" providerId="ADAL" clId="{ECD42228-5B96-4A72-B268-C46DF994E6B7}" dt="2024-02-10T01:01:12.521" v="109494" actId="47"/>
        <pc:sldMkLst>
          <pc:docMk/>
          <pc:sldMk cId="3970312864" sldId="1225"/>
        </pc:sldMkLst>
      </pc:sldChg>
      <pc:sldChg chg="addSp delSp modSp add mod ord modAnim modNotesTx">
        <pc:chgData name="Palit, Tapti" userId="dec6fbcd-7598-406a-8cbf-504d4a3bac15" providerId="ADAL" clId="{ECD42228-5B96-4A72-B268-C46DF994E6B7}" dt="2024-02-13T13:17:48.188" v="115933" actId="20577"/>
        <pc:sldMkLst>
          <pc:docMk/>
          <pc:sldMk cId="4068091914" sldId="1226"/>
        </pc:sldMkLst>
        <pc:spChg chg="mod">
          <ac:chgData name="Palit, Tapti" userId="dec6fbcd-7598-406a-8cbf-504d4a3bac15" providerId="ADAL" clId="{ECD42228-5B96-4A72-B268-C46DF994E6B7}" dt="2024-02-13T13:17:48.188" v="115933" actId="20577"/>
          <ac:spMkLst>
            <pc:docMk/>
            <pc:sldMk cId="4068091914" sldId="1226"/>
            <ac:spMk id="2" creationId="{6243E43A-75B4-CF3D-1B57-9B1AE97320E8}"/>
          </ac:spMkLst>
        </pc:spChg>
        <pc:spChg chg="add mod">
          <ac:chgData name="Palit, Tapti" userId="dec6fbcd-7598-406a-8cbf-504d4a3bac15" providerId="ADAL" clId="{ECD42228-5B96-4A72-B268-C46DF994E6B7}" dt="2024-02-11T18:04:54.890" v="111023" actId="1076"/>
          <ac:spMkLst>
            <pc:docMk/>
            <pc:sldMk cId="4068091914" sldId="1226"/>
            <ac:spMk id="5" creationId="{86E19C0D-4613-2CC2-2B02-DA5510B95BBB}"/>
          </ac:spMkLst>
        </pc:spChg>
        <pc:spChg chg="add mod">
          <ac:chgData name="Palit, Tapti" userId="dec6fbcd-7598-406a-8cbf-504d4a3bac15" providerId="ADAL" clId="{ECD42228-5B96-4A72-B268-C46DF994E6B7}" dt="2024-02-11T18:05:14.070" v="111027" actId="164"/>
          <ac:spMkLst>
            <pc:docMk/>
            <pc:sldMk cId="4068091914" sldId="1226"/>
            <ac:spMk id="6" creationId="{162083EA-FEE4-C344-A275-1D2A028997FE}"/>
          </ac:spMkLst>
        </pc:spChg>
        <pc:spChg chg="add mod">
          <ac:chgData name="Palit, Tapti" userId="dec6fbcd-7598-406a-8cbf-504d4a3bac15" providerId="ADAL" clId="{ECD42228-5B96-4A72-B268-C46DF994E6B7}" dt="2024-02-11T18:05:01.444" v="111024" actId="1076"/>
          <ac:spMkLst>
            <pc:docMk/>
            <pc:sldMk cId="4068091914" sldId="1226"/>
            <ac:spMk id="7" creationId="{98E5FE4E-1EB3-A990-1255-C7CC92644C47}"/>
          </ac:spMkLst>
        </pc:spChg>
        <pc:spChg chg="del">
          <ac:chgData name="Palit, Tapti" userId="dec6fbcd-7598-406a-8cbf-504d4a3bac15" providerId="ADAL" clId="{ECD42228-5B96-4A72-B268-C46DF994E6B7}" dt="2024-02-11T14:48:47.649" v="110080" actId="478"/>
          <ac:spMkLst>
            <pc:docMk/>
            <pc:sldMk cId="4068091914" sldId="1226"/>
            <ac:spMk id="7" creationId="{C8274FB6-771E-13A8-B494-2A5BC554DBB0}"/>
          </ac:spMkLst>
        </pc:spChg>
        <pc:spChg chg="add mod">
          <ac:chgData name="Palit, Tapti" userId="dec6fbcd-7598-406a-8cbf-504d4a3bac15" providerId="ADAL" clId="{ECD42228-5B96-4A72-B268-C46DF994E6B7}" dt="2024-02-11T18:05:01.444" v="111024" actId="1076"/>
          <ac:spMkLst>
            <pc:docMk/>
            <pc:sldMk cId="4068091914" sldId="1226"/>
            <ac:spMk id="8" creationId="{D3E77669-6BC5-B1B9-DA22-933A9FEF1ACB}"/>
          </ac:spMkLst>
        </pc:spChg>
        <pc:spChg chg="add mod">
          <ac:chgData name="Palit, Tapti" userId="dec6fbcd-7598-406a-8cbf-504d4a3bac15" providerId="ADAL" clId="{ECD42228-5B96-4A72-B268-C46DF994E6B7}" dt="2024-02-11T18:05:01.444" v="111024" actId="1076"/>
          <ac:spMkLst>
            <pc:docMk/>
            <pc:sldMk cId="4068091914" sldId="1226"/>
            <ac:spMk id="9" creationId="{E96C418A-09C3-B105-C8B8-62FA8067B866}"/>
          </ac:spMkLst>
        </pc:spChg>
        <pc:spChg chg="add mod">
          <ac:chgData name="Palit, Tapti" userId="dec6fbcd-7598-406a-8cbf-504d4a3bac15" providerId="ADAL" clId="{ECD42228-5B96-4A72-B268-C46DF994E6B7}" dt="2024-02-11T18:05:01.444" v="111024" actId="1076"/>
          <ac:spMkLst>
            <pc:docMk/>
            <pc:sldMk cId="4068091914" sldId="1226"/>
            <ac:spMk id="10" creationId="{538B9EB7-55BB-B529-BF92-A1F83FFE2DD5}"/>
          </ac:spMkLst>
        </pc:spChg>
        <pc:spChg chg="add mod">
          <ac:chgData name="Palit, Tapti" userId="dec6fbcd-7598-406a-8cbf-504d4a3bac15" providerId="ADAL" clId="{ECD42228-5B96-4A72-B268-C46DF994E6B7}" dt="2024-02-11T18:05:01.444" v="111024" actId="1076"/>
          <ac:spMkLst>
            <pc:docMk/>
            <pc:sldMk cId="4068091914" sldId="1226"/>
            <ac:spMk id="11" creationId="{F245E94B-88C4-33E3-3633-0B28191573DC}"/>
          </ac:spMkLst>
        </pc:spChg>
        <pc:spChg chg="add mod">
          <ac:chgData name="Palit, Tapti" userId="dec6fbcd-7598-406a-8cbf-504d4a3bac15" providerId="ADAL" clId="{ECD42228-5B96-4A72-B268-C46DF994E6B7}" dt="2024-02-11T18:05:01.444" v="111024" actId="1076"/>
          <ac:spMkLst>
            <pc:docMk/>
            <pc:sldMk cId="4068091914" sldId="1226"/>
            <ac:spMk id="12" creationId="{957426B3-7F65-7A24-CC59-1CE91B137A83}"/>
          </ac:spMkLst>
        </pc:spChg>
        <pc:spChg chg="add mod">
          <ac:chgData name="Palit, Tapti" userId="dec6fbcd-7598-406a-8cbf-504d4a3bac15" providerId="ADAL" clId="{ECD42228-5B96-4A72-B268-C46DF994E6B7}" dt="2024-02-11T18:05:14.070" v="111027" actId="164"/>
          <ac:spMkLst>
            <pc:docMk/>
            <pc:sldMk cId="4068091914" sldId="1226"/>
            <ac:spMk id="18" creationId="{B9D0D614-F4D7-5D42-2307-5952EEFB1C56}"/>
          </ac:spMkLst>
        </pc:spChg>
        <pc:grpChg chg="add mod">
          <ac:chgData name="Palit, Tapti" userId="dec6fbcd-7598-406a-8cbf-504d4a3bac15" providerId="ADAL" clId="{ECD42228-5B96-4A72-B268-C46DF994E6B7}" dt="2024-02-11T18:05:14.070" v="111027" actId="164"/>
          <ac:grpSpMkLst>
            <pc:docMk/>
            <pc:sldMk cId="4068091914" sldId="1226"/>
            <ac:grpSpMk id="34" creationId="{B9AF899E-9C22-3FB1-4F35-DE45E529F50B}"/>
          </ac:grpSpMkLst>
        </pc:grpChg>
        <pc:picChg chg="del">
          <ac:chgData name="Palit, Tapti" userId="dec6fbcd-7598-406a-8cbf-504d4a3bac15" providerId="ADAL" clId="{ECD42228-5B96-4A72-B268-C46DF994E6B7}" dt="2024-02-11T14:48:47.649" v="110080" actId="478"/>
          <ac:picMkLst>
            <pc:docMk/>
            <pc:sldMk cId="4068091914" sldId="1226"/>
            <ac:picMk id="5" creationId="{51E46D16-DF17-B811-D4C4-C208922937EF}"/>
          </ac:picMkLst>
        </pc:picChg>
        <pc:picChg chg="del">
          <ac:chgData name="Palit, Tapti" userId="dec6fbcd-7598-406a-8cbf-504d4a3bac15" providerId="ADAL" clId="{ECD42228-5B96-4A72-B268-C46DF994E6B7}" dt="2024-02-11T14:48:47.649" v="110080" actId="478"/>
          <ac:picMkLst>
            <pc:docMk/>
            <pc:sldMk cId="4068091914" sldId="1226"/>
            <ac:picMk id="6" creationId="{B28ED013-61E5-3B81-9380-6350BB91CE29}"/>
          </ac:picMkLst>
        </pc:picChg>
        <pc:cxnChg chg="add mod">
          <ac:chgData name="Palit, Tapti" userId="dec6fbcd-7598-406a-8cbf-504d4a3bac15" providerId="ADAL" clId="{ECD42228-5B96-4A72-B268-C46DF994E6B7}" dt="2024-02-11T18:05:01.444" v="111024" actId="1076"/>
          <ac:cxnSpMkLst>
            <pc:docMk/>
            <pc:sldMk cId="4068091914" sldId="1226"/>
            <ac:cxnSpMk id="13" creationId="{8E7E16F1-1B0D-C94D-D6F0-547B37DFA4FF}"/>
          </ac:cxnSpMkLst>
        </pc:cxnChg>
        <pc:cxnChg chg="add mod">
          <ac:chgData name="Palit, Tapti" userId="dec6fbcd-7598-406a-8cbf-504d4a3bac15" providerId="ADAL" clId="{ECD42228-5B96-4A72-B268-C46DF994E6B7}" dt="2024-02-11T18:05:01.444" v="111024" actId="1076"/>
          <ac:cxnSpMkLst>
            <pc:docMk/>
            <pc:sldMk cId="4068091914" sldId="1226"/>
            <ac:cxnSpMk id="14" creationId="{775F31D5-A703-05D6-D7FB-9FCB1A6A230E}"/>
          </ac:cxnSpMkLst>
        </pc:cxnChg>
        <pc:cxnChg chg="add mod">
          <ac:chgData name="Palit, Tapti" userId="dec6fbcd-7598-406a-8cbf-504d4a3bac15" providerId="ADAL" clId="{ECD42228-5B96-4A72-B268-C46DF994E6B7}" dt="2024-02-11T18:05:01.444" v="111024" actId="1076"/>
          <ac:cxnSpMkLst>
            <pc:docMk/>
            <pc:sldMk cId="4068091914" sldId="1226"/>
            <ac:cxnSpMk id="15" creationId="{30D03D20-A4DA-FC00-1A31-268F2BA0963F}"/>
          </ac:cxnSpMkLst>
        </pc:cxnChg>
        <pc:cxnChg chg="add mod">
          <ac:chgData name="Palit, Tapti" userId="dec6fbcd-7598-406a-8cbf-504d4a3bac15" providerId="ADAL" clId="{ECD42228-5B96-4A72-B268-C46DF994E6B7}" dt="2024-02-11T18:05:01.444" v="111024" actId="1076"/>
          <ac:cxnSpMkLst>
            <pc:docMk/>
            <pc:sldMk cId="4068091914" sldId="1226"/>
            <ac:cxnSpMk id="16" creationId="{AE98CBC3-38FC-564C-6DB4-166CC92EDAAE}"/>
          </ac:cxnSpMkLst>
        </pc:cxnChg>
        <pc:cxnChg chg="add mod">
          <ac:chgData name="Palit, Tapti" userId="dec6fbcd-7598-406a-8cbf-504d4a3bac15" providerId="ADAL" clId="{ECD42228-5B96-4A72-B268-C46DF994E6B7}" dt="2024-02-11T18:05:14.070" v="111027" actId="164"/>
          <ac:cxnSpMkLst>
            <pc:docMk/>
            <pc:sldMk cId="4068091914" sldId="1226"/>
            <ac:cxnSpMk id="17" creationId="{BD37BF0F-398F-90B5-ADFF-39DDC51F8358}"/>
          </ac:cxnSpMkLst>
        </pc:cxnChg>
        <pc:cxnChg chg="add mod">
          <ac:chgData name="Palit, Tapti" userId="dec6fbcd-7598-406a-8cbf-504d4a3bac15" providerId="ADAL" clId="{ECD42228-5B96-4A72-B268-C46DF994E6B7}" dt="2024-02-11T18:05:01.444" v="111024" actId="1076"/>
          <ac:cxnSpMkLst>
            <pc:docMk/>
            <pc:sldMk cId="4068091914" sldId="1226"/>
            <ac:cxnSpMk id="19" creationId="{293E5A03-E5C0-6028-5D6B-D6BD0F61B6B6}"/>
          </ac:cxnSpMkLst>
        </pc:cxnChg>
        <pc:cxnChg chg="add mod">
          <ac:chgData name="Palit, Tapti" userId="dec6fbcd-7598-406a-8cbf-504d4a3bac15" providerId="ADAL" clId="{ECD42228-5B96-4A72-B268-C46DF994E6B7}" dt="2024-02-11T18:05:01.444" v="111024" actId="1076"/>
          <ac:cxnSpMkLst>
            <pc:docMk/>
            <pc:sldMk cId="4068091914" sldId="1226"/>
            <ac:cxnSpMk id="20" creationId="{4AF3F0E6-917A-2F10-1CDE-100500E1B64A}"/>
          </ac:cxnSpMkLst>
        </pc:cxnChg>
        <pc:cxnChg chg="add mod">
          <ac:chgData name="Palit, Tapti" userId="dec6fbcd-7598-406a-8cbf-504d4a3bac15" providerId="ADAL" clId="{ECD42228-5B96-4A72-B268-C46DF994E6B7}" dt="2024-02-11T18:05:01.444" v="111024" actId="1076"/>
          <ac:cxnSpMkLst>
            <pc:docMk/>
            <pc:sldMk cId="4068091914" sldId="1226"/>
            <ac:cxnSpMk id="21" creationId="{E700C2CF-598C-FA4D-6319-1BD3195C2CC5}"/>
          </ac:cxnSpMkLst>
        </pc:cxnChg>
        <pc:cxnChg chg="add mod">
          <ac:chgData name="Palit, Tapti" userId="dec6fbcd-7598-406a-8cbf-504d4a3bac15" providerId="ADAL" clId="{ECD42228-5B96-4A72-B268-C46DF994E6B7}" dt="2024-02-11T18:05:01.444" v="111024" actId="1076"/>
          <ac:cxnSpMkLst>
            <pc:docMk/>
            <pc:sldMk cId="4068091914" sldId="1226"/>
            <ac:cxnSpMk id="22" creationId="{BD544FA3-76A5-B597-04FA-2F3F2A97401B}"/>
          </ac:cxnSpMkLst>
        </pc:cxnChg>
        <pc:cxnChg chg="add mod">
          <ac:chgData name="Palit, Tapti" userId="dec6fbcd-7598-406a-8cbf-504d4a3bac15" providerId="ADAL" clId="{ECD42228-5B96-4A72-B268-C46DF994E6B7}" dt="2024-02-11T18:05:01.444" v="111024" actId="1076"/>
          <ac:cxnSpMkLst>
            <pc:docMk/>
            <pc:sldMk cId="4068091914" sldId="1226"/>
            <ac:cxnSpMk id="23" creationId="{8C5BCF1C-0C19-78FF-135F-DA89078D844B}"/>
          </ac:cxnSpMkLst>
        </pc:cxnChg>
        <pc:cxnChg chg="add mod">
          <ac:chgData name="Palit, Tapti" userId="dec6fbcd-7598-406a-8cbf-504d4a3bac15" providerId="ADAL" clId="{ECD42228-5B96-4A72-B268-C46DF994E6B7}" dt="2024-02-11T18:05:01.444" v="111024" actId="1076"/>
          <ac:cxnSpMkLst>
            <pc:docMk/>
            <pc:sldMk cId="4068091914" sldId="1226"/>
            <ac:cxnSpMk id="24" creationId="{5E64E52C-0A28-9258-B382-2F1389A96779}"/>
          </ac:cxnSpMkLst>
        </pc:cxnChg>
        <pc:cxnChg chg="add mod">
          <ac:chgData name="Palit, Tapti" userId="dec6fbcd-7598-406a-8cbf-504d4a3bac15" providerId="ADAL" clId="{ECD42228-5B96-4A72-B268-C46DF994E6B7}" dt="2024-02-11T18:05:01.444" v="111024" actId="1076"/>
          <ac:cxnSpMkLst>
            <pc:docMk/>
            <pc:sldMk cId="4068091914" sldId="1226"/>
            <ac:cxnSpMk id="25" creationId="{49453D4A-CFD9-6A18-EFF1-33309BD40C3B}"/>
          </ac:cxnSpMkLst>
        </pc:cxnChg>
        <pc:cxnChg chg="add mod">
          <ac:chgData name="Palit, Tapti" userId="dec6fbcd-7598-406a-8cbf-504d4a3bac15" providerId="ADAL" clId="{ECD42228-5B96-4A72-B268-C46DF994E6B7}" dt="2024-02-11T18:05:01.444" v="111024" actId="1076"/>
          <ac:cxnSpMkLst>
            <pc:docMk/>
            <pc:sldMk cId="4068091914" sldId="1226"/>
            <ac:cxnSpMk id="26" creationId="{94EFDBA6-0FE5-C918-1CD6-BB6A1828AD7E}"/>
          </ac:cxnSpMkLst>
        </pc:cxnChg>
        <pc:cxnChg chg="add mod">
          <ac:chgData name="Palit, Tapti" userId="dec6fbcd-7598-406a-8cbf-504d4a3bac15" providerId="ADAL" clId="{ECD42228-5B96-4A72-B268-C46DF994E6B7}" dt="2024-02-11T18:05:01.444" v="111024" actId="1076"/>
          <ac:cxnSpMkLst>
            <pc:docMk/>
            <pc:sldMk cId="4068091914" sldId="1226"/>
            <ac:cxnSpMk id="27" creationId="{2CA553AA-8DE7-ADE0-B83F-90AC81281AFA}"/>
          </ac:cxnSpMkLst>
        </pc:cxnChg>
        <pc:cxnChg chg="add mod">
          <ac:chgData name="Palit, Tapti" userId="dec6fbcd-7598-406a-8cbf-504d4a3bac15" providerId="ADAL" clId="{ECD42228-5B96-4A72-B268-C46DF994E6B7}" dt="2024-02-11T18:05:01.444" v="111024" actId="1076"/>
          <ac:cxnSpMkLst>
            <pc:docMk/>
            <pc:sldMk cId="4068091914" sldId="1226"/>
            <ac:cxnSpMk id="28" creationId="{68F6A0FD-491B-7305-0669-C981D549C702}"/>
          </ac:cxnSpMkLst>
        </pc:cxnChg>
        <pc:cxnChg chg="add mod">
          <ac:chgData name="Palit, Tapti" userId="dec6fbcd-7598-406a-8cbf-504d4a3bac15" providerId="ADAL" clId="{ECD42228-5B96-4A72-B268-C46DF994E6B7}" dt="2024-02-11T18:05:01.444" v="111024" actId="1076"/>
          <ac:cxnSpMkLst>
            <pc:docMk/>
            <pc:sldMk cId="4068091914" sldId="1226"/>
            <ac:cxnSpMk id="29" creationId="{F027AC86-EC11-8B1D-09D2-75C9553CBD8E}"/>
          </ac:cxnSpMkLst>
        </pc:cxnChg>
        <pc:cxnChg chg="add mod">
          <ac:chgData name="Palit, Tapti" userId="dec6fbcd-7598-406a-8cbf-504d4a3bac15" providerId="ADAL" clId="{ECD42228-5B96-4A72-B268-C46DF994E6B7}" dt="2024-02-11T18:05:01.444" v="111024" actId="1076"/>
          <ac:cxnSpMkLst>
            <pc:docMk/>
            <pc:sldMk cId="4068091914" sldId="1226"/>
            <ac:cxnSpMk id="30" creationId="{D4FB3144-9792-3FB1-9D51-906F27A93F45}"/>
          </ac:cxnSpMkLst>
        </pc:cxnChg>
        <pc:cxnChg chg="add mod">
          <ac:chgData name="Palit, Tapti" userId="dec6fbcd-7598-406a-8cbf-504d4a3bac15" providerId="ADAL" clId="{ECD42228-5B96-4A72-B268-C46DF994E6B7}" dt="2024-02-11T18:05:01.444" v="111024" actId="1076"/>
          <ac:cxnSpMkLst>
            <pc:docMk/>
            <pc:sldMk cId="4068091914" sldId="1226"/>
            <ac:cxnSpMk id="31" creationId="{1028B97C-5606-E2FD-64EC-AE5E2C1A65CB}"/>
          </ac:cxnSpMkLst>
        </pc:cxnChg>
        <pc:cxnChg chg="add mod">
          <ac:chgData name="Palit, Tapti" userId="dec6fbcd-7598-406a-8cbf-504d4a3bac15" providerId="ADAL" clId="{ECD42228-5B96-4A72-B268-C46DF994E6B7}" dt="2024-02-11T18:05:01.444" v="111024" actId="1076"/>
          <ac:cxnSpMkLst>
            <pc:docMk/>
            <pc:sldMk cId="4068091914" sldId="1226"/>
            <ac:cxnSpMk id="32" creationId="{A1E64775-F3C1-0EA7-3028-A9F65BDF230E}"/>
          </ac:cxnSpMkLst>
        </pc:cxnChg>
        <pc:cxnChg chg="add mod">
          <ac:chgData name="Palit, Tapti" userId="dec6fbcd-7598-406a-8cbf-504d4a3bac15" providerId="ADAL" clId="{ECD42228-5B96-4A72-B268-C46DF994E6B7}" dt="2024-02-11T18:05:01.444" v="111024" actId="1076"/>
          <ac:cxnSpMkLst>
            <pc:docMk/>
            <pc:sldMk cId="4068091914" sldId="1226"/>
            <ac:cxnSpMk id="33" creationId="{758F2692-3FD6-2B0C-6D00-F9927B1F5A89}"/>
          </ac:cxnSpMkLst>
        </pc:cxnChg>
      </pc:sldChg>
      <pc:sldChg chg="addSp delSp modSp new mod modClrScheme chgLayout modNotesTx">
        <pc:chgData name="Palit, Tapti" userId="dec6fbcd-7598-406a-8cbf-504d4a3bac15" providerId="ADAL" clId="{ECD42228-5B96-4A72-B268-C46DF994E6B7}" dt="2024-02-13T02:53:56.585" v="114475" actId="20577"/>
        <pc:sldMkLst>
          <pc:docMk/>
          <pc:sldMk cId="812384635" sldId="1227"/>
        </pc:sldMkLst>
        <pc:spChg chg="del">
          <ac:chgData name="Palit, Tapti" userId="dec6fbcd-7598-406a-8cbf-504d4a3bac15" providerId="ADAL" clId="{ECD42228-5B96-4A72-B268-C46DF994E6B7}" dt="2024-02-11T18:00:15.389" v="110924" actId="700"/>
          <ac:spMkLst>
            <pc:docMk/>
            <pc:sldMk cId="812384635" sldId="1227"/>
            <ac:spMk id="2" creationId="{BEA59819-9E6B-3C64-0A13-33A8C9B91D62}"/>
          </ac:spMkLst>
        </pc:spChg>
        <pc:spChg chg="del mod ord">
          <ac:chgData name="Palit, Tapti" userId="dec6fbcd-7598-406a-8cbf-504d4a3bac15" providerId="ADAL" clId="{ECD42228-5B96-4A72-B268-C46DF994E6B7}" dt="2024-02-11T18:00:15.389" v="110924" actId="700"/>
          <ac:spMkLst>
            <pc:docMk/>
            <pc:sldMk cId="812384635" sldId="1227"/>
            <ac:spMk id="3" creationId="{C163DCB7-D897-E1D5-554A-854442CAA760}"/>
          </ac:spMkLst>
        </pc:spChg>
        <pc:spChg chg="mod ord">
          <ac:chgData name="Palit, Tapti" userId="dec6fbcd-7598-406a-8cbf-504d4a3bac15" providerId="ADAL" clId="{ECD42228-5B96-4A72-B268-C46DF994E6B7}" dt="2024-02-11T18:00:15.389" v="110924" actId="700"/>
          <ac:spMkLst>
            <pc:docMk/>
            <pc:sldMk cId="812384635" sldId="1227"/>
            <ac:spMk id="4" creationId="{9311885D-44FC-AD71-E657-EB81498E350E}"/>
          </ac:spMkLst>
        </pc:spChg>
        <pc:spChg chg="del">
          <ac:chgData name="Palit, Tapti" userId="dec6fbcd-7598-406a-8cbf-504d4a3bac15" providerId="ADAL" clId="{ECD42228-5B96-4A72-B268-C46DF994E6B7}" dt="2024-02-11T18:00:15.389" v="110924" actId="700"/>
          <ac:spMkLst>
            <pc:docMk/>
            <pc:sldMk cId="812384635" sldId="1227"/>
            <ac:spMk id="5" creationId="{747D1BE4-4025-993C-EA88-AE67646E72E7}"/>
          </ac:spMkLst>
        </pc:spChg>
        <pc:spChg chg="add mod ord">
          <ac:chgData name="Palit, Tapti" userId="dec6fbcd-7598-406a-8cbf-504d4a3bac15" providerId="ADAL" clId="{ECD42228-5B96-4A72-B268-C46DF994E6B7}" dt="2024-02-13T02:53:56.585" v="114475" actId="20577"/>
          <ac:spMkLst>
            <pc:docMk/>
            <pc:sldMk cId="812384635" sldId="1227"/>
            <ac:spMk id="6" creationId="{9B9199B0-B506-BC07-6E1B-4E4E9A0F0047}"/>
          </ac:spMkLst>
        </pc:spChg>
      </pc:sldChg>
      <pc:sldChg chg="addSp modSp add">
        <pc:chgData name="Palit, Tapti" userId="dec6fbcd-7598-406a-8cbf-504d4a3bac15" providerId="ADAL" clId="{ECD42228-5B96-4A72-B268-C46DF994E6B7}" dt="2024-02-11T18:01:13.936" v="110963"/>
        <pc:sldMkLst>
          <pc:docMk/>
          <pc:sldMk cId="2640232757" sldId="1228"/>
        </pc:sldMkLst>
        <pc:cxnChg chg="add mod">
          <ac:chgData name="Palit, Tapti" userId="dec6fbcd-7598-406a-8cbf-504d4a3bac15" providerId="ADAL" clId="{ECD42228-5B96-4A72-B268-C46DF994E6B7}" dt="2024-02-11T18:01:13.936" v="110963"/>
          <ac:cxnSpMkLst>
            <pc:docMk/>
            <pc:sldMk cId="2640232757" sldId="1228"/>
            <ac:cxnSpMk id="11" creationId="{70A88EE9-79FC-B403-D668-327F6FA4FFF0}"/>
          </ac:cxnSpMkLst>
        </pc:cxnChg>
      </pc:sldChg>
      <pc:sldChg chg="add del">
        <pc:chgData name="Palit, Tapti" userId="dec6fbcd-7598-406a-8cbf-504d4a3bac15" providerId="ADAL" clId="{ECD42228-5B96-4A72-B268-C46DF994E6B7}" dt="2024-02-12T20:37:10.612" v="113245" actId="2696"/>
        <pc:sldMkLst>
          <pc:docMk/>
          <pc:sldMk cId="318258267" sldId="1229"/>
        </pc:sldMkLst>
      </pc:sldChg>
      <pc:sldChg chg="add mod modShow">
        <pc:chgData name="Palit, Tapti" userId="dec6fbcd-7598-406a-8cbf-504d4a3bac15" providerId="ADAL" clId="{ECD42228-5B96-4A72-B268-C46DF994E6B7}" dt="2024-02-12T20:37:17.541" v="113247" actId="729"/>
        <pc:sldMkLst>
          <pc:docMk/>
          <pc:sldMk cId="613410104" sldId="1229"/>
        </pc:sldMkLst>
      </pc:sldChg>
      <pc:sldChg chg="delSp modSp add del mod">
        <pc:chgData name="Palit, Tapti" userId="dec6fbcd-7598-406a-8cbf-504d4a3bac15" providerId="ADAL" clId="{ECD42228-5B96-4A72-B268-C46DF994E6B7}" dt="2024-02-12T19:58:58.099" v="112963" actId="47"/>
        <pc:sldMkLst>
          <pc:docMk/>
          <pc:sldMk cId="3734604933" sldId="1229"/>
        </pc:sldMkLst>
        <pc:spChg chg="del">
          <ac:chgData name="Palit, Tapti" userId="dec6fbcd-7598-406a-8cbf-504d4a3bac15" providerId="ADAL" clId="{ECD42228-5B96-4A72-B268-C46DF994E6B7}" dt="2024-02-12T19:47:16.366" v="112959" actId="478"/>
          <ac:spMkLst>
            <pc:docMk/>
            <pc:sldMk cId="3734604933" sldId="1229"/>
            <ac:spMk id="9" creationId="{1B261D14-FB72-E9EE-389B-ED3E526A8FB6}"/>
          </ac:spMkLst>
        </pc:spChg>
        <pc:graphicFrameChg chg="mod">
          <ac:chgData name="Palit, Tapti" userId="dec6fbcd-7598-406a-8cbf-504d4a3bac15" providerId="ADAL" clId="{ECD42228-5B96-4A72-B268-C46DF994E6B7}" dt="2024-02-12T19:47:41.990" v="112962" actId="113"/>
          <ac:graphicFrameMkLst>
            <pc:docMk/>
            <pc:sldMk cId="3734604933" sldId="1229"/>
            <ac:graphicFrameMk id="6" creationId="{249FC41E-D50A-9C7A-B936-1EA640AB206F}"/>
          </ac:graphicFrameMkLst>
        </pc:graphicFrameChg>
        <pc:cxnChg chg="del">
          <ac:chgData name="Palit, Tapti" userId="dec6fbcd-7598-406a-8cbf-504d4a3bac15" providerId="ADAL" clId="{ECD42228-5B96-4A72-B268-C46DF994E6B7}" dt="2024-02-12T19:47:16.366" v="112959" actId="478"/>
          <ac:cxnSpMkLst>
            <pc:docMk/>
            <pc:sldMk cId="3734604933" sldId="1229"/>
            <ac:cxnSpMk id="7" creationId="{283CA004-CE1B-BB91-60CD-244314C1AF7B}"/>
          </ac:cxnSpMkLst>
        </pc:cxnChg>
      </pc:sldChg>
      <pc:sldChg chg="add mod modShow">
        <pc:chgData name="Palit, Tapti" userId="dec6fbcd-7598-406a-8cbf-504d4a3bac15" providerId="ADAL" clId="{ECD42228-5B96-4A72-B268-C46DF994E6B7}" dt="2024-02-12T20:39:46.896" v="113269" actId="729"/>
        <pc:sldMkLst>
          <pc:docMk/>
          <pc:sldMk cId="768246992" sldId="1230"/>
        </pc:sldMkLst>
      </pc:sldChg>
      <pc:sldChg chg="add del">
        <pc:chgData name="Palit, Tapti" userId="dec6fbcd-7598-406a-8cbf-504d4a3bac15" providerId="ADAL" clId="{ECD42228-5B96-4A72-B268-C46DF994E6B7}" dt="2024-02-12T20:39:40.986" v="113267" actId="2696"/>
        <pc:sldMkLst>
          <pc:docMk/>
          <pc:sldMk cId="1778001806" sldId="1230"/>
        </pc:sldMkLst>
      </pc:sldChg>
      <pc:sldChg chg="addSp delSp modSp add mod modAnim modNotesTx">
        <pc:chgData name="Palit, Tapti" userId="dec6fbcd-7598-406a-8cbf-504d4a3bac15" providerId="ADAL" clId="{ECD42228-5B96-4A72-B268-C46DF994E6B7}" dt="2024-02-13T04:16:14.706" v="115352"/>
        <pc:sldMkLst>
          <pc:docMk/>
          <pc:sldMk cId="1409089435" sldId="1231"/>
        </pc:sldMkLst>
        <pc:spChg chg="add mod topLvl">
          <ac:chgData name="Palit, Tapti" userId="dec6fbcd-7598-406a-8cbf-504d4a3bac15" providerId="ADAL" clId="{ECD42228-5B96-4A72-B268-C46DF994E6B7}" dt="2024-02-12T20:58:50.658" v="113497" actId="165"/>
          <ac:spMkLst>
            <pc:docMk/>
            <pc:sldMk cId="1409089435" sldId="1231"/>
            <ac:spMk id="8" creationId="{BF5CCD93-EF9F-18A9-E314-A57ABD637802}"/>
          </ac:spMkLst>
        </pc:spChg>
        <pc:spChg chg="add mod">
          <ac:chgData name="Palit, Tapti" userId="dec6fbcd-7598-406a-8cbf-504d4a3bac15" providerId="ADAL" clId="{ECD42228-5B96-4A72-B268-C46DF994E6B7}" dt="2024-02-13T02:54:52.946" v="114478" actId="1076"/>
          <ac:spMkLst>
            <pc:docMk/>
            <pc:sldMk cId="1409089435" sldId="1231"/>
            <ac:spMk id="11" creationId="{27888623-0388-7CD9-3069-75F20D8DC5B6}"/>
          </ac:spMkLst>
        </pc:spChg>
        <pc:spChg chg="mod topLvl">
          <ac:chgData name="Palit, Tapti" userId="dec6fbcd-7598-406a-8cbf-504d4a3bac15" providerId="ADAL" clId="{ECD42228-5B96-4A72-B268-C46DF994E6B7}" dt="2024-02-12T20:59:11.803" v="113502" actId="1076"/>
          <ac:spMkLst>
            <pc:docMk/>
            <pc:sldMk cId="1409089435" sldId="1231"/>
            <ac:spMk id="29" creationId="{148C2F7D-94C7-900D-9131-1B6DF222F0E7}"/>
          </ac:spMkLst>
        </pc:spChg>
        <pc:grpChg chg="add del mod">
          <ac:chgData name="Palit, Tapti" userId="dec6fbcd-7598-406a-8cbf-504d4a3bac15" providerId="ADAL" clId="{ECD42228-5B96-4A72-B268-C46DF994E6B7}" dt="2024-02-12T20:58:50.658" v="113497" actId="165"/>
          <ac:grpSpMkLst>
            <pc:docMk/>
            <pc:sldMk cId="1409089435" sldId="1231"/>
            <ac:grpSpMk id="10" creationId="{3711DEC6-E1D0-B6FE-8C9C-2C6420B7DAFE}"/>
          </ac:grpSpMkLst>
        </pc:grpChg>
        <pc:picChg chg="add mod">
          <ac:chgData name="Palit, Tapti" userId="dec6fbcd-7598-406a-8cbf-504d4a3bac15" providerId="ADAL" clId="{ECD42228-5B96-4A72-B268-C46DF994E6B7}" dt="2024-02-12T20:59:17.196" v="113503" actId="1076"/>
          <ac:picMkLst>
            <pc:docMk/>
            <pc:sldMk cId="1409089435" sldId="1231"/>
            <ac:picMk id="6" creationId="{3DC4EB66-E50B-389A-C2E9-E90C0DEEEB53}"/>
          </ac:picMkLst>
        </pc:picChg>
        <pc:picChg chg="mod">
          <ac:chgData name="Palit, Tapti" userId="dec6fbcd-7598-406a-8cbf-504d4a3bac15" providerId="ADAL" clId="{ECD42228-5B96-4A72-B268-C46DF994E6B7}" dt="2024-02-13T02:55:01.164" v="114481" actId="1076"/>
          <ac:picMkLst>
            <pc:docMk/>
            <pc:sldMk cId="1409089435" sldId="1231"/>
            <ac:picMk id="32" creationId="{91D2391D-F2FB-6417-A5F4-EF123C5FCD84}"/>
          </ac:picMkLst>
        </pc:picChg>
        <pc:picChg chg="mod">
          <ac:chgData name="Palit, Tapti" userId="dec6fbcd-7598-406a-8cbf-504d4a3bac15" providerId="ADAL" clId="{ECD42228-5B96-4A72-B268-C46DF994E6B7}" dt="2024-02-13T02:54:52.946" v="114478" actId="1076"/>
          <ac:picMkLst>
            <pc:docMk/>
            <pc:sldMk cId="1409089435" sldId="1231"/>
            <ac:picMk id="2050" creationId="{5B100721-5631-A7B8-1349-8C2F8E7EBD2B}"/>
          </ac:picMkLst>
        </pc:picChg>
        <pc:cxnChg chg="mod">
          <ac:chgData name="Palit, Tapti" userId="dec6fbcd-7598-406a-8cbf-504d4a3bac15" providerId="ADAL" clId="{ECD42228-5B96-4A72-B268-C46DF994E6B7}" dt="2024-02-12T20:39:28.885" v="113265" actId="14100"/>
          <ac:cxnSpMkLst>
            <pc:docMk/>
            <pc:sldMk cId="1409089435" sldId="1231"/>
            <ac:cxnSpMk id="27" creationId="{918928B7-2C9E-FAEF-0C61-6D2EBE284441}"/>
          </ac:cxnSpMkLst>
        </pc:cxnChg>
      </pc:sldChg>
      <pc:sldChg chg="modSp mod">
        <pc:chgData name="Palit, Tapti" userId="dec6fbcd-7598-406a-8cbf-504d4a3bac15" providerId="ADAL" clId="{ECD42228-5B96-4A72-B268-C46DF994E6B7}" dt="2024-02-26T00:01:07.952" v="116143" actId="14100"/>
        <pc:sldMkLst>
          <pc:docMk/>
          <pc:sldMk cId="3542905674" sldId="1232"/>
        </pc:sldMkLst>
        <pc:spChg chg="mod">
          <ac:chgData name="Palit, Tapti" userId="dec6fbcd-7598-406a-8cbf-504d4a3bac15" providerId="ADAL" clId="{ECD42228-5B96-4A72-B268-C46DF994E6B7}" dt="2024-02-26T00:00:40.176" v="116122" actId="20577"/>
          <ac:spMkLst>
            <pc:docMk/>
            <pc:sldMk cId="3542905674" sldId="1232"/>
            <ac:spMk id="42" creationId="{8192DD9C-2AC8-14AC-3107-0FB008570542}"/>
          </ac:spMkLst>
        </pc:spChg>
        <pc:spChg chg="mod">
          <ac:chgData name="Palit, Tapti" userId="dec6fbcd-7598-406a-8cbf-504d4a3bac15" providerId="ADAL" clId="{ECD42228-5B96-4A72-B268-C46DF994E6B7}" dt="2024-02-26T00:01:00.779" v="116142" actId="20577"/>
          <ac:spMkLst>
            <pc:docMk/>
            <pc:sldMk cId="3542905674" sldId="1232"/>
            <ac:spMk id="44" creationId="{FE2E5BE2-5F77-A8D2-0D7F-5DA536951723}"/>
          </ac:spMkLst>
        </pc:spChg>
        <pc:spChg chg="mod">
          <ac:chgData name="Palit, Tapti" userId="dec6fbcd-7598-406a-8cbf-504d4a3bac15" providerId="ADAL" clId="{ECD42228-5B96-4A72-B268-C46DF994E6B7}" dt="2024-02-26T00:01:07.952" v="116143" actId="14100"/>
          <ac:spMkLst>
            <pc:docMk/>
            <pc:sldMk cId="3542905674" sldId="1232"/>
            <ac:spMk id="58" creationId="{3CE2CF36-F254-EBC7-3373-A9FE34A037D5}"/>
          </ac:spMkLst>
        </pc:spChg>
      </pc:sldChg>
      <pc:sldChg chg="addSp modSp mod modAnim">
        <pc:chgData name="Palit, Tapti" userId="dec6fbcd-7598-406a-8cbf-504d4a3bac15" providerId="ADAL" clId="{ECD42228-5B96-4A72-B268-C46DF994E6B7}" dt="2024-02-26T00:02:45.432" v="116162" actId="1076"/>
        <pc:sldMkLst>
          <pc:docMk/>
          <pc:sldMk cId="738092405" sldId="1236"/>
        </pc:sldMkLst>
        <pc:spChg chg="mod">
          <ac:chgData name="Palit, Tapti" userId="dec6fbcd-7598-406a-8cbf-504d4a3bac15" providerId="ADAL" clId="{ECD42228-5B96-4A72-B268-C46DF994E6B7}" dt="2024-02-26T00:02:24.421" v="116157" actId="14100"/>
          <ac:spMkLst>
            <pc:docMk/>
            <pc:sldMk cId="738092405" sldId="1236"/>
            <ac:spMk id="13" creationId="{A15F8F23-0288-1B14-3F1B-DFF90BDA131F}"/>
          </ac:spMkLst>
        </pc:spChg>
        <pc:spChg chg="mod">
          <ac:chgData name="Palit, Tapti" userId="dec6fbcd-7598-406a-8cbf-504d4a3bac15" providerId="ADAL" clId="{ECD42228-5B96-4A72-B268-C46DF994E6B7}" dt="2024-02-26T00:01:36.548" v="116146" actId="14100"/>
          <ac:spMkLst>
            <pc:docMk/>
            <pc:sldMk cId="738092405" sldId="1236"/>
            <ac:spMk id="14" creationId="{A9532657-A0A4-44F8-CAD7-E1427C9DD9F2}"/>
          </ac:spMkLst>
        </pc:spChg>
        <pc:picChg chg="add mod">
          <ac:chgData name="Palit, Tapti" userId="dec6fbcd-7598-406a-8cbf-504d4a3bac15" providerId="ADAL" clId="{ECD42228-5B96-4A72-B268-C46DF994E6B7}" dt="2024-02-26T00:01:47.770" v="116150" actId="1076"/>
          <ac:picMkLst>
            <pc:docMk/>
            <pc:sldMk cId="738092405" sldId="1236"/>
            <ac:picMk id="4" creationId="{C050D66C-47E7-D495-FC0A-9DB21ECEA5F6}"/>
          </ac:picMkLst>
        </pc:picChg>
        <pc:picChg chg="add mod">
          <ac:chgData name="Palit, Tapti" userId="dec6fbcd-7598-406a-8cbf-504d4a3bac15" providerId="ADAL" clId="{ECD42228-5B96-4A72-B268-C46DF994E6B7}" dt="2024-02-26T00:02:45.432" v="116162" actId="1076"/>
          <ac:picMkLst>
            <pc:docMk/>
            <pc:sldMk cId="738092405" sldId="1236"/>
            <ac:picMk id="5" creationId="{888D4BED-5799-C88C-B52B-D91B21E9A2E5}"/>
          </ac:picMkLst>
        </pc:picChg>
        <pc:picChg chg="mod">
          <ac:chgData name="Palit, Tapti" userId="dec6fbcd-7598-406a-8cbf-504d4a3bac15" providerId="ADAL" clId="{ECD42228-5B96-4A72-B268-C46DF994E6B7}" dt="2024-02-26T00:01:51.049" v="116151" actId="1076"/>
          <ac:picMkLst>
            <pc:docMk/>
            <pc:sldMk cId="738092405" sldId="1236"/>
            <ac:picMk id="20" creationId="{0B9412E4-DD76-BBFE-9D35-A14C0FFC34FA}"/>
          </ac:picMkLst>
        </pc:picChg>
      </pc:sldChg>
      <pc:sldMasterChg chg="modSldLayout">
        <pc:chgData name="Palit, Tapti" userId="dec6fbcd-7598-406a-8cbf-504d4a3bac15" providerId="ADAL" clId="{ECD42228-5B96-4A72-B268-C46DF994E6B7}" dt="2024-01-14T19:04:57.701" v="316" actId="14100"/>
        <pc:sldMasterMkLst>
          <pc:docMk/>
          <pc:sldMasterMk cId="1017104076" sldId="2147483648"/>
        </pc:sldMasterMkLst>
        <pc:sldLayoutChg chg="modSp mod">
          <pc:chgData name="Palit, Tapti" userId="dec6fbcd-7598-406a-8cbf-504d4a3bac15" providerId="ADAL" clId="{ECD42228-5B96-4A72-B268-C46DF994E6B7}" dt="2024-01-14T19:04:57.701" v="316" actId="14100"/>
          <pc:sldLayoutMkLst>
            <pc:docMk/>
            <pc:sldMasterMk cId="1017104076" sldId="2147483648"/>
            <pc:sldLayoutMk cId="1638247169" sldId="2147483650"/>
          </pc:sldLayoutMkLst>
          <pc:spChg chg="mod">
            <ac:chgData name="Palit, Tapti" userId="dec6fbcd-7598-406a-8cbf-504d4a3bac15" providerId="ADAL" clId="{ECD42228-5B96-4A72-B268-C46DF994E6B7}" dt="2024-01-14T19:04:57.701" v="316" actId="14100"/>
            <ac:spMkLst>
              <pc:docMk/>
              <pc:sldMasterMk cId="1017104076" sldId="2147483648"/>
              <pc:sldLayoutMk cId="1638247169" sldId="2147483650"/>
              <ac:spMk id="2" creationId="{00000000-0000-0000-0000-000000000000}"/>
            </ac:spMkLst>
          </pc:spChg>
          <pc:spChg chg="mod">
            <ac:chgData name="Palit, Tapti" userId="dec6fbcd-7598-406a-8cbf-504d4a3bac15" providerId="ADAL" clId="{ECD42228-5B96-4A72-B268-C46DF994E6B7}" dt="2024-01-14T19:04:57.393" v="315" actId="14100"/>
            <ac:spMkLst>
              <pc:docMk/>
              <pc:sldMasterMk cId="1017104076" sldId="2147483648"/>
              <pc:sldLayoutMk cId="1638247169" sldId="2147483650"/>
              <ac:spMk id="4" creationId="{00000000-0000-0000-0000-000000000000}"/>
            </ac:spMkLst>
          </pc:spChg>
        </pc:sldLayoutChg>
      </pc:sldMasterChg>
      <pc:sldMasterChg chg="delSldLayout modSldLayout">
        <pc:chgData name="Palit, Tapti" userId="dec6fbcd-7598-406a-8cbf-504d4a3bac15" providerId="ADAL" clId="{ECD42228-5B96-4A72-B268-C46DF994E6B7}" dt="2024-01-14T19:29:50.535" v="471" actId="2696"/>
        <pc:sldMasterMkLst>
          <pc:docMk/>
          <pc:sldMasterMk cId="3173464017" sldId="2147483651"/>
        </pc:sldMasterMkLst>
        <pc:sldLayoutChg chg="del">
          <pc:chgData name="Palit, Tapti" userId="dec6fbcd-7598-406a-8cbf-504d4a3bac15" providerId="ADAL" clId="{ECD42228-5B96-4A72-B268-C46DF994E6B7}" dt="2024-01-14T19:29:50.362" v="449" actId="2696"/>
          <pc:sldLayoutMkLst>
            <pc:docMk/>
            <pc:sldMasterMk cId="3173464017" sldId="2147483651"/>
            <pc:sldLayoutMk cId="2941923368" sldId="2147483652"/>
          </pc:sldLayoutMkLst>
        </pc:sldLayoutChg>
        <pc:sldLayoutChg chg="delSp del mod">
          <pc:chgData name="Palit, Tapti" userId="dec6fbcd-7598-406a-8cbf-504d4a3bac15" providerId="ADAL" clId="{ECD42228-5B96-4A72-B268-C46DF994E6B7}" dt="2024-01-14T19:29:50.377" v="450" actId="2696"/>
          <pc:sldLayoutMkLst>
            <pc:docMk/>
            <pc:sldMasterMk cId="3173464017" sldId="2147483651"/>
            <pc:sldLayoutMk cId="3242566987" sldId="2147483653"/>
          </pc:sldLayoutMkLst>
          <pc:picChg chg="del">
            <ac:chgData name="Palit, Tapti" userId="dec6fbcd-7598-406a-8cbf-504d4a3bac15" providerId="ADAL" clId="{ECD42228-5B96-4A72-B268-C46DF994E6B7}" dt="2024-01-14T19:19:24.175" v="376" actId="478"/>
            <ac:picMkLst>
              <pc:docMk/>
              <pc:sldMasterMk cId="3173464017" sldId="2147483651"/>
              <pc:sldLayoutMk cId="3242566987" sldId="2147483653"/>
              <ac:picMk id="4" creationId="{BA4B2908-555F-78CD-D5EA-D087520FF3FF}"/>
            </ac:picMkLst>
          </pc:picChg>
        </pc:sldLayoutChg>
        <pc:sldLayoutChg chg="del">
          <pc:chgData name="Palit, Tapti" userId="dec6fbcd-7598-406a-8cbf-504d4a3bac15" providerId="ADAL" clId="{ECD42228-5B96-4A72-B268-C46DF994E6B7}" dt="2024-01-14T19:29:50.377" v="451" actId="2696"/>
          <pc:sldLayoutMkLst>
            <pc:docMk/>
            <pc:sldMasterMk cId="3173464017" sldId="2147483651"/>
            <pc:sldLayoutMk cId="4081698455" sldId="2147483654"/>
          </pc:sldLayoutMkLst>
        </pc:sldLayoutChg>
        <pc:sldLayoutChg chg="del">
          <pc:chgData name="Palit, Tapti" userId="dec6fbcd-7598-406a-8cbf-504d4a3bac15" providerId="ADAL" clId="{ECD42228-5B96-4A72-B268-C46DF994E6B7}" dt="2024-01-14T19:29:50.393" v="452" actId="2696"/>
          <pc:sldLayoutMkLst>
            <pc:docMk/>
            <pc:sldMasterMk cId="3173464017" sldId="2147483651"/>
            <pc:sldLayoutMk cId="1582397441" sldId="2147483655"/>
          </pc:sldLayoutMkLst>
        </pc:sldLayoutChg>
        <pc:sldLayoutChg chg="delSp modSp del mod">
          <pc:chgData name="Palit, Tapti" userId="dec6fbcd-7598-406a-8cbf-504d4a3bac15" providerId="ADAL" clId="{ECD42228-5B96-4A72-B268-C46DF994E6B7}" dt="2024-01-14T19:29:50.393" v="453" actId="2696"/>
          <pc:sldLayoutMkLst>
            <pc:docMk/>
            <pc:sldMasterMk cId="3173464017" sldId="2147483651"/>
            <pc:sldLayoutMk cId="1036889926" sldId="2147483656"/>
          </pc:sldLayoutMkLst>
          <pc:spChg chg="mod">
            <ac:chgData name="Palit, Tapti" userId="dec6fbcd-7598-406a-8cbf-504d4a3bac15" providerId="ADAL" clId="{ECD42228-5B96-4A72-B268-C46DF994E6B7}" dt="2024-01-14T19:18:34.131" v="373" actId="14100"/>
            <ac:spMkLst>
              <pc:docMk/>
              <pc:sldMasterMk cId="3173464017" sldId="2147483651"/>
              <pc:sldLayoutMk cId="1036889926" sldId="2147483656"/>
              <ac:spMk id="13" creationId="{6A937CB7-FF71-AF7C-945C-0E285D7B2D54}"/>
            </ac:spMkLst>
          </pc:spChg>
          <pc:spChg chg="del">
            <ac:chgData name="Palit, Tapti" userId="dec6fbcd-7598-406a-8cbf-504d4a3bac15" providerId="ADAL" clId="{ECD42228-5B96-4A72-B268-C46DF994E6B7}" dt="2024-01-14T19:18:26.697" v="372" actId="478"/>
            <ac:spMkLst>
              <pc:docMk/>
              <pc:sldMasterMk cId="3173464017" sldId="2147483651"/>
              <pc:sldLayoutMk cId="1036889926" sldId="2147483656"/>
              <ac:spMk id="14" creationId="{EEA1DABA-769B-1407-1BFC-75930C1DE70F}"/>
            </ac:spMkLst>
          </pc:spChg>
          <pc:picChg chg="del">
            <ac:chgData name="Palit, Tapti" userId="dec6fbcd-7598-406a-8cbf-504d4a3bac15" providerId="ADAL" clId="{ECD42228-5B96-4A72-B268-C46DF994E6B7}" dt="2024-01-14T19:19:48.580" v="377" actId="478"/>
            <ac:picMkLst>
              <pc:docMk/>
              <pc:sldMasterMk cId="3173464017" sldId="2147483651"/>
              <pc:sldLayoutMk cId="1036889926" sldId="2147483656"/>
              <ac:picMk id="4" creationId="{D337403E-4A63-3B42-FC84-47BAEDD7A75E}"/>
            </ac:picMkLst>
          </pc:picChg>
        </pc:sldLayoutChg>
        <pc:sldLayoutChg chg="delSp del mod">
          <pc:chgData name="Palit, Tapti" userId="dec6fbcd-7598-406a-8cbf-504d4a3bac15" providerId="ADAL" clId="{ECD42228-5B96-4A72-B268-C46DF994E6B7}" dt="2024-01-14T19:29:50.409" v="454" actId="2696"/>
          <pc:sldLayoutMkLst>
            <pc:docMk/>
            <pc:sldMasterMk cId="3173464017" sldId="2147483651"/>
            <pc:sldLayoutMk cId="292723333" sldId="2147483657"/>
          </pc:sldLayoutMkLst>
          <pc:picChg chg="del">
            <ac:chgData name="Palit, Tapti" userId="dec6fbcd-7598-406a-8cbf-504d4a3bac15" providerId="ADAL" clId="{ECD42228-5B96-4A72-B268-C46DF994E6B7}" dt="2024-01-14T19:21:33.745" v="387" actId="478"/>
            <ac:picMkLst>
              <pc:docMk/>
              <pc:sldMasterMk cId="3173464017" sldId="2147483651"/>
              <pc:sldLayoutMk cId="292723333" sldId="2147483657"/>
              <ac:picMk id="4" creationId="{D337403E-4A63-3B42-FC84-47BAEDD7A75E}"/>
            </ac:picMkLst>
          </pc:picChg>
        </pc:sldLayoutChg>
        <pc:sldLayoutChg chg="del">
          <pc:chgData name="Palit, Tapti" userId="dec6fbcd-7598-406a-8cbf-504d4a3bac15" providerId="ADAL" clId="{ECD42228-5B96-4A72-B268-C46DF994E6B7}" dt="2024-01-14T19:29:50.422" v="455" actId="2696"/>
          <pc:sldLayoutMkLst>
            <pc:docMk/>
            <pc:sldMasterMk cId="3173464017" sldId="2147483651"/>
            <pc:sldLayoutMk cId="2121790146" sldId="2147483658"/>
          </pc:sldLayoutMkLst>
        </pc:sldLayoutChg>
        <pc:sldLayoutChg chg="delSp del mod">
          <pc:chgData name="Palit, Tapti" userId="dec6fbcd-7598-406a-8cbf-504d4a3bac15" providerId="ADAL" clId="{ECD42228-5B96-4A72-B268-C46DF994E6B7}" dt="2024-01-14T19:29:50.425" v="456" actId="2696"/>
          <pc:sldLayoutMkLst>
            <pc:docMk/>
            <pc:sldMasterMk cId="3173464017" sldId="2147483651"/>
            <pc:sldLayoutMk cId="108553734" sldId="2147483659"/>
          </pc:sldLayoutMkLst>
          <pc:picChg chg="del">
            <ac:chgData name="Palit, Tapti" userId="dec6fbcd-7598-406a-8cbf-504d4a3bac15" providerId="ADAL" clId="{ECD42228-5B96-4A72-B268-C46DF994E6B7}" dt="2024-01-14T19:21:41.401" v="388" actId="478"/>
            <ac:picMkLst>
              <pc:docMk/>
              <pc:sldMasterMk cId="3173464017" sldId="2147483651"/>
              <pc:sldLayoutMk cId="108553734" sldId="2147483659"/>
              <ac:picMk id="12" creationId="{1187A0AE-82DF-15CC-71EB-814F9338E8D6}"/>
            </ac:picMkLst>
          </pc:picChg>
        </pc:sldLayoutChg>
        <pc:sldLayoutChg chg="delSp del mod">
          <pc:chgData name="Palit, Tapti" userId="dec6fbcd-7598-406a-8cbf-504d4a3bac15" providerId="ADAL" clId="{ECD42228-5B96-4A72-B268-C46DF994E6B7}" dt="2024-01-14T19:29:50.440" v="457" actId="2696"/>
          <pc:sldLayoutMkLst>
            <pc:docMk/>
            <pc:sldMasterMk cId="3173464017" sldId="2147483651"/>
            <pc:sldLayoutMk cId="123831168" sldId="2147483660"/>
          </pc:sldLayoutMkLst>
          <pc:picChg chg="del">
            <ac:chgData name="Palit, Tapti" userId="dec6fbcd-7598-406a-8cbf-504d4a3bac15" providerId="ADAL" clId="{ECD42228-5B96-4A72-B268-C46DF994E6B7}" dt="2024-01-14T19:21:43.433" v="389" actId="478"/>
            <ac:picMkLst>
              <pc:docMk/>
              <pc:sldMasterMk cId="3173464017" sldId="2147483651"/>
              <pc:sldLayoutMk cId="123831168" sldId="2147483660"/>
              <ac:picMk id="3" creationId="{D9D56DBC-682D-9000-C377-A3E36338D732}"/>
            </ac:picMkLst>
          </pc:picChg>
        </pc:sldLayoutChg>
        <pc:sldLayoutChg chg="delSp del mod">
          <pc:chgData name="Palit, Tapti" userId="dec6fbcd-7598-406a-8cbf-504d4a3bac15" providerId="ADAL" clId="{ECD42228-5B96-4A72-B268-C46DF994E6B7}" dt="2024-01-14T19:29:50.440" v="458" actId="2696"/>
          <pc:sldLayoutMkLst>
            <pc:docMk/>
            <pc:sldMasterMk cId="3173464017" sldId="2147483651"/>
            <pc:sldLayoutMk cId="3613130407" sldId="2147483661"/>
          </pc:sldLayoutMkLst>
          <pc:picChg chg="del">
            <ac:chgData name="Palit, Tapti" userId="dec6fbcd-7598-406a-8cbf-504d4a3bac15" providerId="ADAL" clId="{ECD42228-5B96-4A72-B268-C46DF994E6B7}" dt="2024-01-14T19:21:44.936" v="390" actId="478"/>
            <ac:picMkLst>
              <pc:docMk/>
              <pc:sldMasterMk cId="3173464017" sldId="2147483651"/>
              <pc:sldLayoutMk cId="3613130407" sldId="2147483661"/>
              <ac:picMk id="4" creationId="{D337403E-4A63-3B42-FC84-47BAEDD7A75E}"/>
            </ac:picMkLst>
          </pc:picChg>
        </pc:sldLayoutChg>
        <pc:sldLayoutChg chg="delSp del mod">
          <pc:chgData name="Palit, Tapti" userId="dec6fbcd-7598-406a-8cbf-504d4a3bac15" providerId="ADAL" clId="{ECD42228-5B96-4A72-B268-C46DF994E6B7}" dt="2024-01-14T19:29:50.456" v="459" actId="2696"/>
          <pc:sldLayoutMkLst>
            <pc:docMk/>
            <pc:sldMasterMk cId="3173464017" sldId="2147483651"/>
            <pc:sldLayoutMk cId="3950343936" sldId="2147483662"/>
          </pc:sldLayoutMkLst>
          <pc:picChg chg="del">
            <ac:chgData name="Palit, Tapti" userId="dec6fbcd-7598-406a-8cbf-504d4a3bac15" providerId="ADAL" clId="{ECD42228-5B96-4A72-B268-C46DF994E6B7}" dt="2024-01-14T19:21:47.092" v="391" actId="478"/>
            <ac:picMkLst>
              <pc:docMk/>
              <pc:sldMasterMk cId="3173464017" sldId="2147483651"/>
              <pc:sldLayoutMk cId="3950343936" sldId="2147483662"/>
              <ac:picMk id="4" creationId="{D337403E-4A63-3B42-FC84-47BAEDD7A75E}"/>
            </ac:picMkLst>
          </pc:picChg>
        </pc:sldLayoutChg>
        <pc:sldLayoutChg chg="delSp del mod">
          <pc:chgData name="Palit, Tapti" userId="dec6fbcd-7598-406a-8cbf-504d4a3bac15" providerId="ADAL" clId="{ECD42228-5B96-4A72-B268-C46DF994E6B7}" dt="2024-01-14T19:29:50.456" v="460" actId="2696"/>
          <pc:sldLayoutMkLst>
            <pc:docMk/>
            <pc:sldMasterMk cId="3173464017" sldId="2147483651"/>
            <pc:sldLayoutMk cId="2092112044" sldId="2147483663"/>
          </pc:sldLayoutMkLst>
          <pc:picChg chg="del">
            <ac:chgData name="Palit, Tapti" userId="dec6fbcd-7598-406a-8cbf-504d4a3bac15" providerId="ADAL" clId="{ECD42228-5B96-4A72-B268-C46DF994E6B7}" dt="2024-01-14T19:21:48.244" v="392" actId="478"/>
            <ac:picMkLst>
              <pc:docMk/>
              <pc:sldMasterMk cId="3173464017" sldId="2147483651"/>
              <pc:sldLayoutMk cId="2092112044" sldId="2147483663"/>
              <ac:picMk id="3" creationId="{821C840C-3AA9-6493-3A9D-CE82D8D49211}"/>
            </ac:picMkLst>
          </pc:picChg>
        </pc:sldLayoutChg>
        <pc:sldLayoutChg chg="delSp del mod">
          <pc:chgData name="Palit, Tapti" userId="dec6fbcd-7598-406a-8cbf-504d4a3bac15" providerId="ADAL" clId="{ECD42228-5B96-4A72-B268-C46DF994E6B7}" dt="2024-01-14T19:29:50.472" v="461" actId="2696"/>
          <pc:sldLayoutMkLst>
            <pc:docMk/>
            <pc:sldMasterMk cId="3173464017" sldId="2147483651"/>
            <pc:sldLayoutMk cId="2677586097" sldId="2147483664"/>
          </pc:sldLayoutMkLst>
          <pc:picChg chg="del">
            <ac:chgData name="Palit, Tapti" userId="dec6fbcd-7598-406a-8cbf-504d4a3bac15" providerId="ADAL" clId="{ECD42228-5B96-4A72-B268-C46DF994E6B7}" dt="2024-01-14T19:21:50.091" v="393" actId="478"/>
            <ac:picMkLst>
              <pc:docMk/>
              <pc:sldMasterMk cId="3173464017" sldId="2147483651"/>
              <pc:sldLayoutMk cId="2677586097" sldId="2147483664"/>
              <ac:picMk id="9" creationId="{0369561B-6E0A-309C-13AF-C89F6E6E2397}"/>
            </ac:picMkLst>
          </pc:picChg>
        </pc:sldLayoutChg>
        <pc:sldLayoutChg chg="delSp del mod">
          <pc:chgData name="Palit, Tapti" userId="dec6fbcd-7598-406a-8cbf-504d4a3bac15" providerId="ADAL" clId="{ECD42228-5B96-4A72-B268-C46DF994E6B7}" dt="2024-01-14T19:29:50.472" v="462" actId="2696"/>
          <pc:sldLayoutMkLst>
            <pc:docMk/>
            <pc:sldMasterMk cId="3173464017" sldId="2147483651"/>
            <pc:sldLayoutMk cId="313800927" sldId="2147483665"/>
          </pc:sldLayoutMkLst>
          <pc:picChg chg="del">
            <ac:chgData name="Palit, Tapti" userId="dec6fbcd-7598-406a-8cbf-504d4a3bac15" providerId="ADAL" clId="{ECD42228-5B96-4A72-B268-C46DF994E6B7}" dt="2024-01-14T19:21:51.412" v="394" actId="478"/>
            <ac:picMkLst>
              <pc:docMk/>
              <pc:sldMasterMk cId="3173464017" sldId="2147483651"/>
              <pc:sldLayoutMk cId="313800927" sldId="2147483665"/>
              <ac:picMk id="9" creationId="{0369561B-6E0A-309C-13AF-C89F6E6E2397}"/>
            </ac:picMkLst>
          </pc:picChg>
        </pc:sldLayoutChg>
        <pc:sldLayoutChg chg="delSp del mod">
          <pc:chgData name="Palit, Tapti" userId="dec6fbcd-7598-406a-8cbf-504d4a3bac15" providerId="ADAL" clId="{ECD42228-5B96-4A72-B268-C46DF994E6B7}" dt="2024-01-14T19:29:50.487" v="463" actId="2696"/>
          <pc:sldLayoutMkLst>
            <pc:docMk/>
            <pc:sldMasterMk cId="3173464017" sldId="2147483651"/>
            <pc:sldLayoutMk cId="3878811258" sldId="2147483666"/>
          </pc:sldLayoutMkLst>
          <pc:picChg chg="del">
            <ac:chgData name="Palit, Tapti" userId="dec6fbcd-7598-406a-8cbf-504d4a3bac15" providerId="ADAL" clId="{ECD42228-5B96-4A72-B268-C46DF994E6B7}" dt="2024-01-14T19:21:52.747" v="395" actId="478"/>
            <ac:picMkLst>
              <pc:docMk/>
              <pc:sldMasterMk cId="3173464017" sldId="2147483651"/>
              <pc:sldLayoutMk cId="3878811258" sldId="2147483666"/>
              <ac:picMk id="9" creationId="{0369561B-6E0A-309C-13AF-C89F6E6E2397}"/>
            </ac:picMkLst>
          </pc:picChg>
        </pc:sldLayoutChg>
        <pc:sldLayoutChg chg="delSp del mod">
          <pc:chgData name="Palit, Tapti" userId="dec6fbcd-7598-406a-8cbf-504d4a3bac15" providerId="ADAL" clId="{ECD42228-5B96-4A72-B268-C46DF994E6B7}" dt="2024-01-14T19:29:50.487" v="464" actId="2696"/>
          <pc:sldLayoutMkLst>
            <pc:docMk/>
            <pc:sldMasterMk cId="3173464017" sldId="2147483651"/>
            <pc:sldLayoutMk cId="3468204412" sldId="2147483667"/>
          </pc:sldLayoutMkLst>
          <pc:picChg chg="del">
            <ac:chgData name="Palit, Tapti" userId="dec6fbcd-7598-406a-8cbf-504d4a3bac15" providerId="ADAL" clId="{ECD42228-5B96-4A72-B268-C46DF994E6B7}" dt="2024-01-14T19:21:54.929" v="396" actId="478"/>
            <ac:picMkLst>
              <pc:docMk/>
              <pc:sldMasterMk cId="3173464017" sldId="2147483651"/>
              <pc:sldLayoutMk cId="3468204412" sldId="2147483667"/>
              <ac:picMk id="9" creationId="{0369561B-6E0A-309C-13AF-C89F6E6E2397}"/>
            </ac:picMkLst>
          </pc:picChg>
        </pc:sldLayoutChg>
        <pc:sldLayoutChg chg="delSp del mod">
          <pc:chgData name="Palit, Tapti" userId="dec6fbcd-7598-406a-8cbf-504d4a3bac15" providerId="ADAL" clId="{ECD42228-5B96-4A72-B268-C46DF994E6B7}" dt="2024-01-14T19:29:50.503" v="465" actId="2696"/>
          <pc:sldLayoutMkLst>
            <pc:docMk/>
            <pc:sldMasterMk cId="3173464017" sldId="2147483651"/>
            <pc:sldLayoutMk cId="3659780843" sldId="2147483668"/>
          </pc:sldLayoutMkLst>
          <pc:picChg chg="del">
            <ac:chgData name="Palit, Tapti" userId="dec6fbcd-7598-406a-8cbf-504d4a3bac15" providerId="ADAL" clId="{ECD42228-5B96-4A72-B268-C46DF994E6B7}" dt="2024-01-14T19:21:57.123" v="397" actId="478"/>
            <ac:picMkLst>
              <pc:docMk/>
              <pc:sldMasterMk cId="3173464017" sldId="2147483651"/>
              <pc:sldLayoutMk cId="3659780843" sldId="2147483668"/>
              <ac:picMk id="4" creationId="{D337403E-4A63-3B42-FC84-47BAEDD7A75E}"/>
            </ac:picMkLst>
          </pc:picChg>
        </pc:sldLayoutChg>
        <pc:sldLayoutChg chg="delSp del mod">
          <pc:chgData name="Palit, Tapti" userId="dec6fbcd-7598-406a-8cbf-504d4a3bac15" providerId="ADAL" clId="{ECD42228-5B96-4A72-B268-C46DF994E6B7}" dt="2024-01-14T19:29:50.503" v="466" actId="2696"/>
          <pc:sldLayoutMkLst>
            <pc:docMk/>
            <pc:sldMasterMk cId="3173464017" sldId="2147483651"/>
            <pc:sldLayoutMk cId="1129563301" sldId="2147483669"/>
          </pc:sldLayoutMkLst>
          <pc:picChg chg="del">
            <ac:chgData name="Palit, Tapti" userId="dec6fbcd-7598-406a-8cbf-504d4a3bac15" providerId="ADAL" clId="{ECD42228-5B96-4A72-B268-C46DF994E6B7}" dt="2024-01-14T19:21:58.817" v="398" actId="478"/>
            <ac:picMkLst>
              <pc:docMk/>
              <pc:sldMasterMk cId="3173464017" sldId="2147483651"/>
              <pc:sldLayoutMk cId="1129563301" sldId="2147483669"/>
              <ac:picMk id="9" creationId="{0369561B-6E0A-309C-13AF-C89F6E6E2397}"/>
            </ac:picMkLst>
          </pc:picChg>
        </pc:sldLayoutChg>
        <pc:sldLayoutChg chg="delSp del mod">
          <pc:chgData name="Palit, Tapti" userId="dec6fbcd-7598-406a-8cbf-504d4a3bac15" providerId="ADAL" clId="{ECD42228-5B96-4A72-B268-C46DF994E6B7}" dt="2024-01-14T19:29:50.523" v="467" actId="2696"/>
          <pc:sldLayoutMkLst>
            <pc:docMk/>
            <pc:sldMasterMk cId="3173464017" sldId="2147483651"/>
            <pc:sldLayoutMk cId="2931877124" sldId="2147483670"/>
          </pc:sldLayoutMkLst>
          <pc:picChg chg="del">
            <ac:chgData name="Palit, Tapti" userId="dec6fbcd-7598-406a-8cbf-504d4a3bac15" providerId="ADAL" clId="{ECD42228-5B96-4A72-B268-C46DF994E6B7}" dt="2024-01-14T19:22:00.230" v="399" actId="478"/>
            <ac:picMkLst>
              <pc:docMk/>
              <pc:sldMasterMk cId="3173464017" sldId="2147483651"/>
              <pc:sldLayoutMk cId="2931877124" sldId="2147483670"/>
              <ac:picMk id="9" creationId="{0369561B-6E0A-309C-13AF-C89F6E6E2397}"/>
            </ac:picMkLst>
          </pc:picChg>
        </pc:sldLayoutChg>
        <pc:sldLayoutChg chg="delSp del mod">
          <pc:chgData name="Palit, Tapti" userId="dec6fbcd-7598-406a-8cbf-504d4a3bac15" providerId="ADAL" clId="{ECD42228-5B96-4A72-B268-C46DF994E6B7}" dt="2024-01-14T19:29:50.523" v="468" actId="2696"/>
          <pc:sldLayoutMkLst>
            <pc:docMk/>
            <pc:sldMasterMk cId="3173464017" sldId="2147483651"/>
            <pc:sldLayoutMk cId="1488486935" sldId="2147483671"/>
          </pc:sldLayoutMkLst>
          <pc:picChg chg="del">
            <ac:chgData name="Palit, Tapti" userId="dec6fbcd-7598-406a-8cbf-504d4a3bac15" providerId="ADAL" clId="{ECD42228-5B96-4A72-B268-C46DF994E6B7}" dt="2024-01-14T19:22:02.355" v="400" actId="478"/>
            <ac:picMkLst>
              <pc:docMk/>
              <pc:sldMasterMk cId="3173464017" sldId="2147483651"/>
              <pc:sldLayoutMk cId="1488486935" sldId="2147483671"/>
              <ac:picMk id="15" creationId="{F444D1CF-9A99-D079-5D89-6DE824A89344}"/>
            </ac:picMkLst>
          </pc:picChg>
        </pc:sldLayoutChg>
        <pc:sldLayoutChg chg="delSp del mod">
          <pc:chgData name="Palit, Tapti" userId="dec6fbcd-7598-406a-8cbf-504d4a3bac15" providerId="ADAL" clId="{ECD42228-5B96-4A72-B268-C46DF994E6B7}" dt="2024-01-14T19:29:50.535" v="469" actId="2696"/>
          <pc:sldLayoutMkLst>
            <pc:docMk/>
            <pc:sldMasterMk cId="3173464017" sldId="2147483651"/>
            <pc:sldLayoutMk cId="1624196253" sldId="2147483672"/>
          </pc:sldLayoutMkLst>
          <pc:picChg chg="del">
            <ac:chgData name="Palit, Tapti" userId="dec6fbcd-7598-406a-8cbf-504d4a3bac15" providerId="ADAL" clId="{ECD42228-5B96-4A72-B268-C46DF994E6B7}" dt="2024-01-14T19:22:03.596" v="401" actId="478"/>
            <ac:picMkLst>
              <pc:docMk/>
              <pc:sldMasterMk cId="3173464017" sldId="2147483651"/>
              <pc:sldLayoutMk cId="1624196253" sldId="2147483672"/>
              <ac:picMk id="39" creationId="{28B0C093-6F71-44D4-5731-9A086B7811BD}"/>
            </ac:picMkLst>
          </pc:picChg>
        </pc:sldLayoutChg>
        <pc:sldLayoutChg chg="delSp del mod">
          <pc:chgData name="Palit, Tapti" userId="dec6fbcd-7598-406a-8cbf-504d4a3bac15" providerId="ADAL" clId="{ECD42228-5B96-4A72-B268-C46DF994E6B7}" dt="2024-01-14T19:29:50.535" v="470" actId="2696"/>
          <pc:sldLayoutMkLst>
            <pc:docMk/>
            <pc:sldMasterMk cId="3173464017" sldId="2147483651"/>
            <pc:sldLayoutMk cId="2605320833" sldId="2147483673"/>
          </pc:sldLayoutMkLst>
          <pc:picChg chg="del">
            <ac:chgData name="Palit, Tapti" userId="dec6fbcd-7598-406a-8cbf-504d4a3bac15" providerId="ADAL" clId="{ECD42228-5B96-4A72-B268-C46DF994E6B7}" dt="2024-01-14T19:22:05.794" v="402" actId="478"/>
            <ac:picMkLst>
              <pc:docMk/>
              <pc:sldMasterMk cId="3173464017" sldId="2147483651"/>
              <pc:sldLayoutMk cId="2605320833" sldId="2147483673"/>
              <ac:picMk id="39" creationId="{28B0C093-6F71-44D4-5731-9A086B7811BD}"/>
            </ac:picMkLst>
          </pc:picChg>
        </pc:sldLayoutChg>
        <pc:sldLayoutChg chg="del">
          <pc:chgData name="Palit, Tapti" userId="dec6fbcd-7598-406a-8cbf-504d4a3bac15" providerId="ADAL" clId="{ECD42228-5B96-4A72-B268-C46DF994E6B7}" dt="2024-01-14T19:29:50.535" v="471" actId="2696"/>
          <pc:sldLayoutMkLst>
            <pc:docMk/>
            <pc:sldMasterMk cId="3173464017" sldId="2147483651"/>
            <pc:sldLayoutMk cId="4082647622" sldId="2147483674"/>
          </pc:sldLayoutMkLst>
        </pc:sldLayoutChg>
        <pc:sldLayoutChg chg="del">
          <pc:chgData name="Palit, Tapti" userId="dec6fbcd-7598-406a-8cbf-504d4a3bac15" providerId="ADAL" clId="{ECD42228-5B96-4A72-B268-C46DF994E6B7}" dt="2024-01-14T19:29:50.346" v="448" actId="2696"/>
          <pc:sldLayoutMkLst>
            <pc:docMk/>
            <pc:sldMasterMk cId="3173464017" sldId="2147483651"/>
            <pc:sldLayoutMk cId="2821962812" sldId="2147483675"/>
          </pc:sldLayoutMkLst>
        </pc:sldLayoutChg>
        <pc:sldLayoutChg chg="del">
          <pc:chgData name="Palit, Tapti" userId="dec6fbcd-7598-406a-8cbf-504d4a3bac15" providerId="ADAL" clId="{ECD42228-5B96-4A72-B268-C46DF994E6B7}" dt="2024-01-14T19:29:45.413" v="447" actId="2696"/>
          <pc:sldLayoutMkLst>
            <pc:docMk/>
            <pc:sldMasterMk cId="3173464017" sldId="2147483651"/>
            <pc:sldLayoutMk cId="1048120041" sldId="2147483676"/>
          </pc:sldLayoutMkLst>
        </pc:sldLayoutChg>
        <pc:sldLayoutChg chg="del">
          <pc:chgData name="Palit, Tapti" userId="dec6fbcd-7598-406a-8cbf-504d4a3bac15" providerId="ADAL" clId="{ECD42228-5B96-4A72-B268-C46DF994E6B7}" dt="2024-01-14T19:29:45.397" v="446" actId="2696"/>
          <pc:sldLayoutMkLst>
            <pc:docMk/>
            <pc:sldMasterMk cId="3173464017" sldId="2147483651"/>
            <pc:sldLayoutMk cId="947820087" sldId="2147483677"/>
          </pc:sldLayoutMkLst>
        </pc:sldLayoutChg>
        <pc:sldLayoutChg chg="del">
          <pc:chgData name="Palit, Tapti" userId="dec6fbcd-7598-406a-8cbf-504d4a3bac15" providerId="ADAL" clId="{ECD42228-5B96-4A72-B268-C46DF994E6B7}" dt="2024-01-14T19:26:27.484" v="441" actId="47"/>
          <pc:sldLayoutMkLst>
            <pc:docMk/>
            <pc:sldMasterMk cId="3173464017" sldId="2147483651"/>
            <pc:sldLayoutMk cId="3195679092" sldId="2147483679"/>
          </pc:sldLayoutMkLst>
        </pc:sldLayoutChg>
      </pc:sldMasterChg>
      <pc:sldMasterChg chg="addSldLayout delSldLayout modSldLayout">
        <pc:chgData name="Palit, Tapti" userId="dec6fbcd-7598-406a-8cbf-504d4a3bac15" providerId="ADAL" clId="{ECD42228-5B96-4A72-B268-C46DF994E6B7}" dt="2024-01-29T23:35:49.110" v="82928" actId="14100"/>
        <pc:sldMasterMkLst>
          <pc:docMk/>
          <pc:sldMasterMk cId="233712816" sldId="2147483680"/>
        </pc:sldMasterMkLst>
        <pc:sldLayoutChg chg="modSp mod">
          <pc:chgData name="Palit, Tapti" userId="dec6fbcd-7598-406a-8cbf-504d4a3bac15" providerId="ADAL" clId="{ECD42228-5B96-4A72-B268-C46DF994E6B7}" dt="2024-01-29T23:35:49.110" v="82928" actId="14100"/>
          <pc:sldLayoutMkLst>
            <pc:docMk/>
            <pc:sldMasterMk cId="233712816" sldId="2147483680"/>
            <pc:sldLayoutMk cId="2376799565" sldId="2147483681"/>
          </pc:sldLayoutMkLst>
          <pc:spChg chg="mod">
            <ac:chgData name="Palit, Tapti" userId="dec6fbcd-7598-406a-8cbf-504d4a3bac15" providerId="ADAL" clId="{ECD42228-5B96-4A72-B268-C46DF994E6B7}" dt="2024-01-29T23:35:49.110" v="82928" actId="14100"/>
            <ac:spMkLst>
              <pc:docMk/>
              <pc:sldMasterMk cId="233712816" sldId="2147483680"/>
              <pc:sldLayoutMk cId="2376799565" sldId="2147483681"/>
              <ac:spMk id="3" creationId="{00000000-0000-0000-0000-000000000000}"/>
            </ac:spMkLst>
          </pc:spChg>
        </pc:sldLayoutChg>
        <pc:sldLayoutChg chg="add del mod modTransition">
          <pc:chgData name="Palit, Tapti" userId="dec6fbcd-7598-406a-8cbf-504d4a3bac15" providerId="ADAL" clId="{ECD42228-5B96-4A72-B268-C46DF994E6B7}" dt="2024-01-16T02:13:50.402" v="4772" actId="2696"/>
          <pc:sldLayoutMkLst>
            <pc:docMk/>
            <pc:sldMasterMk cId="233712816" sldId="2147483680"/>
            <pc:sldLayoutMk cId="216937841" sldId="2147483686"/>
          </pc:sldLayoutMkLst>
        </pc:sldLayoutChg>
        <pc:sldLayoutChg chg="add del mod modTransition">
          <pc:chgData name="Palit, Tapti" userId="dec6fbcd-7598-406a-8cbf-504d4a3bac15" providerId="ADAL" clId="{ECD42228-5B96-4A72-B268-C46DF994E6B7}" dt="2024-01-16T02:14:16.831" v="4776" actId="2890"/>
          <pc:sldLayoutMkLst>
            <pc:docMk/>
            <pc:sldMasterMk cId="233712816" sldId="2147483680"/>
            <pc:sldLayoutMk cId="2243872956" sldId="2147483687"/>
          </pc:sldLayoutMkLst>
        </pc:sldLayoutChg>
        <pc:sldLayoutChg chg="addSp modSp add mod modTransition">
          <pc:chgData name="Palit, Tapti" userId="dec6fbcd-7598-406a-8cbf-504d4a3bac15" providerId="ADAL" clId="{ECD42228-5B96-4A72-B268-C46DF994E6B7}" dt="2024-01-16T02:15:16.682" v="4787" actId="1076"/>
          <pc:sldLayoutMkLst>
            <pc:docMk/>
            <pc:sldMasterMk cId="233712816" sldId="2147483680"/>
            <pc:sldLayoutMk cId="818146410" sldId="2147483691"/>
          </pc:sldLayoutMkLst>
          <pc:spChg chg="mod">
            <ac:chgData name="Palit, Tapti" userId="dec6fbcd-7598-406a-8cbf-504d4a3bac15" providerId="ADAL" clId="{ECD42228-5B96-4A72-B268-C46DF994E6B7}" dt="2024-01-16T02:15:16.682" v="4787" actId="1076"/>
            <ac:spMkLst>
              <pc:docMk/>
              <pc:sldMasterMk cId="233712816" sldId="2147483680"/>
              <pc:sldLayoutMk cId="818146410" sldId="2147483691"/>
              <ac:spMk id="3" creationId="{00000000-0000-0000-0000-000000000000}"/>
            </ac:spMkLst>
          </pc:spChg>
          <pc:spChg chg="mod">
            <ac:chgData name="Palit, Tapti" userId="dec6fbcd-7598-406a-8cbf-504d4a3bac15" providerId="ADAL" clId="{ECD42228-5B96-4A72-B268-C46DF994E6B7}" dt="2024-01-16T02:15:10.083" v="4786" actId="14100"/>
            <ac:spMkLst>
              <pc:docMk/>
              <pc:sldMasterMk cId="233712816" sldId="2147483680"/>
              <pc:sldLayoutMk cId="818146410" sldId="2147483691"/>
              <ac:spMk id="4" creationId="{68978DA0-41BF-B60B-431E-237BD228D02F}"/>
            </ac:spMkLst>
          </pc:spChg>
          <pc:spChg chg="add mod">
            <ac:chgData name="Palit, Tapti" userId="dec6fbcd-7598-406a-8cbf-504d4a3bac15" providerId="ADAL" clId="{ECD42228-5B96-4A72-B268-C46DF994E6B7}" dt="2024-01-16T02:15:10.083" v="4786" actId="14100"/>
            <ac:spMkLst>
              <pc:docMk/>
              <pc:sldMasterMk cId="233712816" sldId="2147483680"/>
              <pc:sldLayoutMk cId="818146410" sldId="2147483691"/>
              <ac:spMk id="5" creationId="{F3B4F57F-52FF-34C9-CA40-49AC10797425}"/>
            </ac:spMkLst>
          </pc:spChg>
        </pc:sldLayoutChg>
      </pc:sldMasterChg>
    </pc:docChg>
  </pc:docChgLst>
  <pc:docChgLst>
    <pc:chgData name="Palit, Tapti" userId="S::tpalit@purdue.edu::dec6fbcd-7598-406a-8cbf-504d4a3bac15" providerId="AD" clId="Web-{6996A47D-AC16-A537-7366-79CD634BF0B7}"/>
    <pc:docChg chg="modSld">
      <pc:chgData name="Palit, Tapti" userId="S::tpalit@purdue.edu::dec6fbcd-7598-406a-8cbf-504d4a3bac15" providerId="AD" clId="Web-{6996A47D-AC16-A537-7366-79CD634BF0B7}" dt="2024-01-26T17:27:06.295" v="53" actId="20577"/>
      <pc:docMkLst>
        <pc:docMk/>
      </pc:docMkLst>
      <pc:sldChg chg="modSp">
        <pc:chgData name="Palit, Tapti" userId="S::tpalit@purdue.edu::dec6fbcd-7598-406a-8cbf-504d4a3bac15" providerId="AD" clId="Web-{6996A47D-AC16-A537-7366-79CD634BF0B7}" dt="2024-01-26T17:26:55.795" v="23" actId="20577"/>
        <pc:sldMkLst>
          <pc:docMk/>
          <pc:sldMk cId="1055822117" sldId="1038"/>
        </pc:sldMkLst>
        <pc:spChg chg="mod">
          <ac:chgData name="Palit, Tapti" userId="S::tpalit@purdue.edu::dec6fbcd-7598-406a-8cbf-504d4a3bac15" providerId="AD" clId="Web-{6996A47D-AC16-A537-7366-79CD634BF0B7}" dt="2024-01-26T17:26:50.466" v="10" actId="20577"/>
          <ac:spMkLst>
            <pc:docMk/>
            <pc:sldMk cId="1055822117" sldId="1038"/>
            <ac:spMk id="3" creationId="{C2AC3463-E898-8385-593F-593DA4125E40}"/>
          </ac:spMkLst>
        </pc:spChg>
        <pc:spChg chg="mod">
          <ac:chgData name="Palit, Tapti" userId="S::tpalit@purdue.edu::dec6fbcd-7598-406a-8cbf-504d4a3bac15" providerId="AD" clId="Web-{6996A47D-AC16-A537-7366-79CD634BF0B7}" dt="2024-01-26T17:26:55.795" v="23" actId="20577"/>
          <ac:spMkLst>
            <pc:docMk/>
            <pc:sldMk cId="1055822117" sldId="1038"/>
            <ac:spMk id="33" creationId="{0FF329FA-AD80-3EF8-2E40-78DBA07B6413}"/>
          </ac:spMkLst>
        </pc:spChg>
      </pc:sldChg>
      <pc:sldChg chg="modSp">
        <pc:chgData name="Palit, Tapti" userId="S::tpalit@purdue.edu::dec6fbcd-7598-406a-8cbf-504d4a3bac15" providerId="AD" clId="Web-{6996A47D-AC16-A537-7366-79CD634BF0B7}" dt="2024-01-26T17:27:06.295" v="53" actId="20577"/>
        <pc:sldMkLst>
          <pc:docMk/>
          <pc:sldMk cId="4270396083" sldId="1039"/>
        </pc:sldMkLst>
        <pc:spChg chg="mod">
          <ac:chgData name="Palit, Tapti" userId="S::tpalit@purdue.edu::dec6fbcd-7598-406a-8cbf-504d4a3bac15" providerId="AD" clId="Web-{6996A47D-AC16-A537-7366-79CD634BF0B7}" dt="2024-01-26T17:27:01.951" v="38" actId="20577"/>
          <ac:spMkLst>
            <pc:docMk/>
            <pc:sldMk cId="4270396083" sldId="1039"/>
            <ac:spMk id="3" creationId="{C2AC3463-E898-8385-593F-593DA4125E40}"/>
          </ac:spMkLst>
        </pc:spChg>
        <pc:spChg chg="mod">
          <ac:chgData name="Palit, Tapti" userId="S::tpalit@purdue.edu::dec6fbcd-7598-406a-8cbf-504d4a3bac15" providerId="AD" clId="Web-{6996A47D-AC16-A537-7366-79CD634BF0B7}" dt="2024-01-26T17:27:06.295" v="53" actId="20577"/>
          <ac:spMkLst>
            <pc:docMk/>
            <pc:sldMk cId="4270396083" sldId="1039"/>
            <ac:spMk id="33" creationId="{0FF329FA-AD80-3EF8-2E40-78DBA07B64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303FB2-A1BE-0DBA-A3AC-DFA8A5930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82844F-6348-C965-3033-4582208182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249EDF-C441-401E-BE19-3A9BC3A020D4}" type="datetimeFigureOut">
              <a:rPr lang="en-US" smtClean="0"/>
              <a:t>3/11/2025</a:t>
            </a:fld>
            <a:endParaRPr lang="en-US"/>
          </a:p>
        </p:txBody>
      </p:sp>
      <p:sp>
        <p:nvSpPr>
          <p:cNvPr id="4" name="Footer Placeholder 3">
            <a:extLst>
              <a:ext uri="{FF2B5EF4-FFF2-40B4-BE49-F238E27FC236}">
                <a16:creationId xmlns:a16="http://schemas.microsoft.com/office/drawing/2014/main" id="{D5953E46-1D0D-C95C-66B2-3089D23374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599E8B-091A-C7E4-8220-7438D090C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8223A-ACC9-44FE-9CF5-78ACB84FD6BB}" type="slidenum">
              <a:rPr lang="en-US" smtClean="0"/>
              <a:t>‹#›</a:t>
            </a:fld>
            <a:endParaRPr lang="en-US"/>
          </a:p>
        </p:txBody>
      </p:sp>
    </p:spTree>
    <p:extLst>
      <p:ext uri="{BB962C8B-B14F-4D97-AF65-F5344CB8AC3E}">
        <p14:creationId xmlns:p14="http://schemas.microsoft.com/office/powerpoint/2010/main" val="408780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3C71B-473E-4814-B444-77926C773EE5}"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66425-68DF-4337-AE1A-4CA291A8E422}" type="slidenum">
              <a:rPr lang="en-US" smtClean="0"/>
              <a:t>‹#›</a:t>
            </a:fld>
            <a:endParaRPr lang="en-US"/>
          </a:p>
        </p:txBody>
      </p:sp>
    </p:spTree>
    <p:extLst>
      <p:ext uri="{BB962C8B-B14F-4D97-AF65-F5344CB8AC3E}">
        <p14:creationId xmlns:p14="http://schemas.microsoft.com/office/powerpoint/2010/main" val="22615814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pane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607" y="785004"/>
            <a:ext cx="11449319" cy="5218981"/>
          </a:xfrm>
        </p:spPr>
        <p:txBody>
          <a:bodyPr>
            <a:normAutofit/>
          </a:bodyPr>
          <a:lstStyle>
            <a:lvl1pPr marL="230188" indent="-230188">
              <a:buFont typeface="Arial" panose="020B0604020202020204" pitchFamily="34" charset="0"/>
              <a:buChar char="•"/>
              <a:defRPr sz="2800"/>
            </a:lvl1pPr>
            <a:lvl2pPr marL="454025" indent="-223838">
              <a:defRPr sz="2400"/>
            </a:lvl2pPr>
            <a:lvl3pPr marL="684213" indent="-222250">
              <a:defRPr sz="2000"/>
            </a:lvl3pPr>
            <a:lvl4pPr marL="914400" indent="-230188">
              <a:defRPr sz="1800"/>
            </a:lvl4pPr>
            <a:lvl5pPr marL="1198563" indent="-2841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4FDD6017-C856-15BC-9C6B-D7FFE1974E50}"/>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Tuesday, March 11, 2025</a:t>
            </a:fld>
            <a:endParaRPr lang="en-US" dirty="0"/>
          </a:p>
        </p:txBody>
      </p:sp>
      <p:sp>
        <p:nvSpPr>
          <p:cNvPr id="5" name="Slide Number Placeholder 5">
            <a:extLst>
              <a:ext uri="{FF2B5EF4-FFF2-40B4-BE49-F238E27FC236}">
                <a16:creationId xmlns:a16="http://schemas.microsoft.com/office/drawing/2014/main" id="{0C21EC85-B64B-D417-05E3-4A40FB71C5A1}"/>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B37FCA99-B5B4-A067-14CF-09B8C1BFC8F4}"/>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13057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1" y="3645157"/>
            <a:ext cx="9871710" cy="976289"/>
          </a:xfrm>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p:txBody>
      </p:sp>
      <p:sp>
        <p:nvSpPr>
          <p:cNvPr id="5" name="Date Placeholder 3">
            <a:extLst>
              <a:ext uri="{FF2B5EF4-FFF2-40B4-BE49-F238E27FC236}">
                <a16:creationId xmlns:a16="http://schemas.microsoft.com/office/drawing/2014/main" id="{A96A8697-A3E3-1B4B-A083-BDD310C77A94}"/>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Tuesday, March 11, 2025</a:t>
            </a:fld>
            <a:endParaRPr lang="en-US" dirty="0"/>
          </a:p>
        </p:txBody>
      </p:sp>
      <p:sp>
        <p:nvSpPr>
          <p:cNvPr id="6" name="Slide Number Placeholder 5">
            <a:extLst>
              <a:ext uri="{FF2B5EF4-FFF2-40B4-BE49-F238E27FC236}">
                <a16:creationId xmlns:a16="http://schemas.microsoft.com/office/drawing/2014/main" id="{97BFF3FC-C568-3A4F-A7C2-BB440F2E588F}"/>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FC77A756-9FDD-1541-B901-BF89E9004908}"/>
              </a:ext>
            </a:extLst>
          </p:cNvPr>
          <p:cNvSpPr>
            <a:spLocks noGrp="1"/>
          </p:cNvSpPr>
          <p:nvPr>
            <p:ph type="ftr" sz="quarter" idx="12"/>
          </p:nvPr>
        </p:nvSpPr>
        <p:spPr/>
        <p:txBody>
          <a:bodyPr/>
          <a:lstStyle>
            <a:lvl1pPr>
              <a:defRPr>
                <a:solidFill>
                  <a:schemeClr val="tx1"/>
                </a:solidFill>
              </a:defRPr>
            </a:lvl1pPr>
          </a:lstStyle>
          <a:p>
            <a:pPr>
              <a:defRPr/>
            </a:pPr>
            <a:endParaRPr lang="en-US" dirty="0"/>
          </a:p>
        </p:txBody>
      </p:sp>
      <p:sp>
        <p:nvSpPr>
          <p:cNvPr id="8" name="Text Placeholder 7">
            <a:extLst>
              <a:ext uri="{FF2B5EF4-FFF2-40B4-BE49-F238E27FC236}">
                <a16:creationId xmlns:a16="http://schemas.microsoft.com/office/drawing/2014/main" id="{054379F0-92D2-B849-85CF-D31BEFCCA5EC}"/>
              </a:ext>
            </a:extLst>
          </p:cNvPr>
          <p:cNvSpPr>
            <a:spLocks noGrp="1"/>
          </p:cNvSpPr>
          <p:nvPr>
            <p:ph type="body" sz="quarter" idx="13"/>
          </p:nvPr>
        </p:nvSpPr>
        <p:spPr>
          <a:xfrm>
            <a:off x="537210" y="2729401"/>
            <a:ext cx="10813709" cy="914400"/>
          </a:xfrm>
        </p:spPr>
        <p:txBody>
          <a:bodyPr/>
          <a:lstStyle>
            <a:lvl1pPr>
              <a:defRPr sz="48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30941159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panel-takeawa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76512"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14350" indent="-168275">
              <a:defRPr sz="2000"/>
            </a:lvl3pPr>
            <a:lvl4pPr marL="684213" indent="-169863">
              <a:defRPr sz="1800"/>
            </a:lvl4pPr>
            <a:lvl5pPr marL="860425" indent="-17621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Tuesday, March 11,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61270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anel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6512"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Tuesday, March 11,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448426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98D0D97-B071-C148-9036-86499577D320}"/>
              </a:ext>
            </a:extLst>
          </p:cNvPr>
          <p:cNvSpPr>
            <a:spLocks noGrp="1"/>
          </p:cNvSpPr>
          <p:nvPr>
            <p:ph type="ftr" sz="quarter" idx="3"/>
          </p:nvPr>
        </p:nvSpPr>
        <p:spPr>
          <a:xfrm>
            <a:off x="1948815" y="6224905"/>
            <a:ext cx="4056063" cy="365125"/>
          </a:xfrm>
          <a:prstGeom prst="rect">
            <a:avLst/>
          </a:prstGeom>
        </p:spPr>
        <p:txBody>
          <a:bodyPr vert="horz" lIns="91440" tIns="45720" rIns="91440" bIns="45720" rtlCol="0" anchor="ctr"/>
          <a:lstStyle>
            <a:lvl1pPr algn="l" defTabSz="914377" eaLnBrk="1" fontAlgn="auto" hangingPunct="1">
              <a:spcBef>
                <a:spcPts val="0"/>
              </a:spcBef>
              <a:spcAft>
                <a:spcPts val="0"/>
              </a:spcAft>
              <a:defRPr sz="1400" cap="all" baseline="0">
                <a:solidFill>
                  <a:srgbClr val="FFFFFF"/>
                </a:solidFill>
                <a:latin typeface="+mn-lt"/>
              </a:defRPr>
            </a:lvl1pPr>
          </a:lstStyle>
          <a:p>
            <a:pPr>
              <a:defRPr/>
            </a:pPr>
            <a:endParaRPr lang="en-US" dirty="0"/>
          </a:p>
        </p:txBody>
      </p:sp>
      <p:sp>
        <p:nvSpPr>
          <p:cNvPr id="1027" name="Title Placeholder 1">
            <a:extLst>
              <a:ext uri="{FF2B5EF4-FFF2-40B4-BE49-F238E27FC236}">
                <a16:creationId xmlns:a16="http://schemas.microsoft.com/office/drawing/2014/main" id="{193AF7C1-9145-5745-AFDF-868B12D2579C}"/>
              </a:ext>
            </a:extLst>
          </p:cNvPr>
          <p:cNvSpPr>
            <a:spLocks noGrp="1" noChangeArrowheads="1"/>
          </p:cNvSpPr>
          <p:nvPr>
            <p:ph type="title"/>
          </p:nvPr>
        </p:nvSpPr>
        <p:spPr bwMode="auto">
          <a:xfrm>
            <a:off x="0" y="468630"/>
            <a:ext cx="9128125" cy="75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DE585573-8857-2147-AFDA-C608CDBBFC0E}"/>
              </a:ext>
            </a:extLst>
          </p:cNvPr>
          <p:cNvSpPr>
            <a:spLocks noGrp="1" noChangeArrowheads="1"/>
          </p:cNvSpPr>
          <p:nvPr>
            <p:ph type="body" idx="1"/>
          </p:nvPr>
        </p:nvSpPr>
        <p:spPr bwMode="auto">
          <a:xfrm>
            <a:off x="838200" y="1825625"/>
            <a:ext cx="912812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BBCD7868-2810-E844-B83F-968AD4C89795}"/>
              </a:ext>
            </a:extLst>
          </p:cNvPr>
          <p:cNvSpPr>
            <a:spLocks noGrp="1"/>
          </p:cNvSpPr>
          <p:nvPr>
            <p:ph type="dt" sz="half" idx="2"/>
          </p:nvPr>
        </p:nvSpPr>
        <p:spPr>
          <a:xfrm>
            <a:off x="8179594" y="6230462"/>
            <a:ext cx="2743200" cy="366712"/>
          </a:xfrm>
          <a:prstGeom prst="rect">
            <a:avLst/>
          </a:prstGeom>
        </p:spPr>
        <p:txBody>
          <a:bodyPr vert="horz" lIns="91440" tIns="45720" rIns="91440" bIns="45720" rtlCol="0" anchor="ctr"/>
          <a:lstStyle>
            <a:lvl1pPr algn="r" defTabSz="914377" eaLnBrk="1" fontAlgn="auto" hangingPunct="1">
              <a:spcBef>
                <a:spcPts val="0"/>
              </a:spcBef>
              <a:spcAft>
                <a:spcPts val="0"/>
              </a:spcAft>
              <a:defRPr sz="1200" b="0" i="0">
                <a:solidFill>
                  <a:schemeClr val="bg2"/>
                </a:solidFill>
                <a:latin typeface="Helvetica" pitchFamily="2" charset="0"/>
              </a:defRPr>
            </a:lvl1pPr>
          </a:lstStyle>
          <a:p>
            <a:pPr>
              <a:defRPr/>
            </a:pPr>
            <a:fld id="{86B0CECE-ADBD-E046-9E00-15B1E455C3C8}" type="datetime2">
              <a:rPr lang="en-US" smtClean="0"/>
              <a:pPr>
                <a:defRPr/>
              </a:pPr>
              <a:t>Tuesday, March 11, 2025</a:t>
            </a:fld>
            <a:endParaRPr lang="en-US" dirty="0"/>
          </a:p>
        </p:txBody>
      </p:sp>
      <p:sp>
        <p:nvSpPr>
          <p:cNvPr id="11" name="Slide Number Placeholder 5">
            <a:extLst>
              <a:ext uri="{FF2B5EF4-FFF2-40B4-BE49-F238E27FC236}">
                <a16:creationId xmlns:a16="http://schemas.microsoft.com/office/drawing/2014/main" id="{4AE6E644-0CD5-9A48-BE0A-B093210F42A0}"/>
              </a:ext>
            </a:extLst>
          </p:cNvPr>
          <p:cNvSpPr>
            <a:spLocks noGrp="1"/>
          </p:cNvSpPr>
          <p:nvPr>
            <p:ph type="sldNum" sz="quarter" idx="4"/>
          </p:nvPr>
        </p:nvSpPr>
        <p:spPr>
          <a:xfrm>
            <a:off x="11094720" y="6224270"/>
            <a:ext cx="522288" cy="365125"/>
          </a:xfrm>
          <a:prstGeom prst="rect">
            <a:avLst/>
          </a:prstGeom>
        </p:spPr>
        <p:txBody>
          <a:bodyPr anchor="b" anchorCtr="0"/>
          <a:lstStyle>
            <a:lvl1pPr algn="ctr" defTabSz="914377" eaLnBrk="1" fontAlgn="auto" hangingPunct="1">
              <a:spcBef>
                <a:spcPts val="0"/>
              </a:spcBef>
              <a:spcAft>
                <a:spcPts val="0"/>
              </a:spcAft>
              <a:defRPr sz="1400" b="0" i="0" baseline="0">
                <a:solidFill>
                  <a:schemeClr val="bg1"/>
                </a:solidFill>
                <a:latin typeface="Helvetica" pitchFamily="2" charset="0"/>
              </a:defRPr>
            </a:lvl1pPr>
          </a:lstStyle>
          <a:p>
            <a:pPr>
              <a:defRPr/>
            </a:pPr>
            <a:fld id="{E59E93EA-64E5-EF41-9853-47B1C09F55B5}" type="slidenum">
              <a:rPr lang="en-US"/>
              <a:pPr>
                <a:defRPr/>
              </a:pPr>
              <a:t>‹#›</a:t>
            </a:fld>
            <a:endParaRPr lang="en-US" dirty="0"/>
          </a:p>
        </p:txBody>
      </p:sp>
    </p:spTree>
    <p:extLst>
      <p:ext uri="{BB962C8B-B14F-4D97-AF65-F5344CB8AC3E}">
        <p14:creationId xmlns:p14="http://schemas.microsoft.com/office/powerpoint/2010/main" val="477719138"/>
      </p:ext>
    </p:extLst>
  </p:cSld>
  <p:clrMap bg1="lt1" tx1="dk1" bg2="lt2" tx2="dk2" accent1="accent1" accent2="accent2" accent3="accent3" accent4="accent4" accent5="accent5" accent6="accent6" hlink="hlink" folHlink="folHlink"/>
  <p:sldLayoutIdLst>
    <p:sldLayoutId id="2147483682" r:id="rId1"/>
    <p:sldLayoutId id="2147483688" r:id="rId2"/>
    <p:sldLayoutId id="2147483685" r:id="rId3"/>
    <p:sldLayoutId id="2147483689" r:id="rId4"/>
  </p:sldLayoutIdLst>
  <p:hf sldNum="0" hdr="0" ftr="0" dt="0"/>
  <p:txStyles>
    <p:titleStyle>
      <a:lvl1pPr algn="l" defTabSz="912813" rtl="0" eaLnBrk="1" fontAlgn="base" hangingPunct="1">
        <a:lnSpc>
          <a:spcPct val="90000"/>
        </a:lnSpc>
        <a:spcBef>
          <a:spcPct val="0"/>
        </a:spcBef>
        <a:spcAft>
          <a:spcPct val="0"/>
        </a:spcAft>
        <a:defRPr sz="4400" kern="1200">
          <a:solidFill>
            <a:schemeClr val="tx1"/>
          </a:solidFill>
          <a:latin typeface="Helvetica" pitchFamily="2" charset="0"/>
          <a:ea typeface="+mj-ea"/>
          <a:cs typeface="+mj-cs"/>
        </a:defRPr>
      </a:lvl1pPr>
      <a:lvl2pPr algn="l" defTabSz="912813" rtl="0" eaLnBrk="1" fontAlgn="base" hangingPunct="1">
        <a:lnSpc>
          <a:spcPct val="90000"/>
        </a:lnSpc>
        <a:spcBef>
          <a:spcPct val="0"/>
        </a:spcBef>
        <a:spcAft>
          <a:spcPct val="0"/>
        </a:spcAft>
        <a:defRPr sz="4400">
          <a:solidFill>
            <a:schemeClr val="tx1"/>
          </a:solidFill>
          <a:latin typeface="Helvetica" pitchFamily="2" charset="0"/>
        </a:defRPr>
      </a:lvl2pPr>
      <a:lvl3pPr algn="l" defTabSz="912813" rtl="0" eaLnBrk="1" fontAlgn="base" hangingPunct="1">
        <a:lnSpc>
          <a:spcPct val="90000"/>
        </a:lnSpc>
        <a:spcBef>
          <a:spcPct val="0"/>
        </a:spcBef>
        <a:spcAft>
          <a:spcPct val="0"/>
        </a:spcAft>
        <a:defRPr sz="4400">
          <a:solidFill>
            <a:schemeClr val="tx1"/>
          </a:solidFill>
          <a:latin typeface="Helvetica" pitchFamily="2" charset="0"/>
        </a:defRPr>
      </a:lvl3pPr>
      <a:lvl4pPr algn="l" defTabSz="912813" rtl="0" eaLnBrk="1" fontAlgn="base" hangingPunct="1">
        <a:lnSpc>
          <a:spcPct val="90000"/>
        </a:lnSpc>
        <a:spcBef>
          <a:spcPct val="0"/>
        </a:spcBef>
        <a:spcAft>
          <a:spcPct val="0"/>
        </a:spcAft>
        <a:defRPr sz="4400">
          <a:solidFill>
            <a:schemeClr val="tx1"/>
          </a:solidFill>
          <a:latin typeface="Helvetica" pitchFamily="2" charset="0"/>
        </a:defRPr>
      </a:lvl4pPr>
      <a:lvl5pPr algn="l" defTabSz="912813" rtl="0" eaLnBrk="1" fontAlgn="base" hangingPunct="1">
        <a:lnSpc>
          <a:spcPct val="90000"/>
        </a:lnSpc>
        <a:spcBef>
          <a:spcPct val="0"/>
        </a:spcBef>
        <a:spcAft>
          <a:spcPct val="0"/>
        </a:spcAft>
        <a:defRPr sz="4400">
          <a:solidFill>
            <a:schemeClr val="tx1"/>
          </a:solidFill>
          <a:latin typeface="Helvetica" pitchFamily="2" charset="0"/>
        </a:defRPr>
      </a:lvl5pPr>
      <a:lvl6pPr marL="457200" algn="l" defTabSz="912813" rtl="0" eaLnBrk="1" fontAlgn="base" hangingPunct="1">
        <a:lnSpc>
          <a:spcPct val="90000"/>
        </a:lnSpc>
        <a:spcBef>
          <a:spcPct val="0"/>
        </a:spcBef>
        <a:spcAft>
          <a:spcPct val="0"/>
        </a:spcAft>
        <a:defRPr sz="4400">
          <a:solidFill>
            <a:schemeClr val="tx1"/>
          </a:solidFill>
          <a:latin typeface="Helvetica" pitchFamily="2" charset="0"/>
        </a:defRPr>
      </a:lvl6pPr>
      <a:lvl7pPr marL="914400" algn="l" defTabSz="912813" rtl="0" eaLnBrk="1" fontAlgn="base" hangingPunct="1">
        <a:lnSpc>
          <a:spcPct val="90000"/>
        </a:lnSpc>
        <a:spcBef>
          <a:spcPct val="0"/>
        </a:spcBef>
        <a:spcAft>
          <a:spcPct val="0"/>
        </a:spcAft>
        <a:defRPr sz="4400">
          <a:solidFill>
            <a:schemeClr val="tx1"/>
          </a:solidFill>
          <a:latin typeface="Helvetica" pitchFamily="2" charset="0"/>
        </a:defRPr>
      </a:lvl7pPr>
      <a:lvl8pPr marL="1371600" algn="l" defTabSz="912813" rtl="0" eaLnBrk="1" fontAlgn="base" hangingPunct="1">
        <a:lnSpc>
          <a:spcPct val="90000"/>
        </a:lnSpc>
        <a:spcBef>
          <a:spcPct val="0"/>
        </a:spcBef>
        <a:spcAft>
          <a:spcPct val="0"/>
        </a:spcAft>
        <a:defRPr sz="4400">
          <a:solidFill>
            <a:schemeClr val="tx1"/>
          </a:solidFill>
          <a:latin typeface="Helvetica" pitchFamily="2" charset="0"/>
        </a:defRPr>
      </a:lvl8pPr>
      <a:lvl9pPr marL="1828800" algn="l" defTabSz="912813" rtl="0" eaLnBrk="1" fontAlgn="base" hangingPunct="1">
        <a:lnSpc>
          <a:spcPct val="90000"/>
        </a:lnSpc>
        <a:spcBef>
          <a:spcPct val="0"/>
        </a:spcBef>
        <a:spcAft>
          <a:spcPct val="0"/>
        </a:spcAft>
        <a:defRPr sz="4400">
          <a:solidFill>
            <a:schemeClr val="tx1"/>
          </a:solidFill>
          <a:latin typeface="Helvetica" pitchFamily="2" charset="0"/>
        </a:defRPr>
      </a:lvl9pPr>
    </p:titleStyle>
    <p:bodyStyle>
      <a:lvl1pPr algn="l" defTabSz="912813" rtl="0" eaLnBrk="1" fontAlgn="base" hangingPunct="1">
        <a:lnSpc>
          <a:spcPct val="120000"/>
        </a:lnSpc>
        <a:spcBef>
          <a:spcPts val="1000"/>
        </a:spcBef>
        <a:spcAft>
          <a:spcPts val="600"/>
        </a:spcAft>
        <a:buFont typeface="Arial" panose="020B0604020202020204" pitchFamily="34" charset="0"/>
        <a:defRPr sz="2400" kern="1200">
          <a:solidFill>
            <a:schemeClr val="tx1"/>
          </a:solidFill>
          <a:latin typeface="Helvetica" pitchFamily="2" charset="0"/>
          <a:ea typeface="+mn-ea"/>
          <a:cs typeface="+mn-cs"/>
        </a:defRPr>
      </a:lvl1pPr>
      <a:lvl2pPr marL="684213" indent="-227013"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2pPr>
      <a:lvl3pPr marL="11414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3pPr>
      <a:lvl4pPr marL="15986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20558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8316276-9722-C629-9357-C602FE9FC135}"/>
              </a:ext>
            </a:extLst>
          </p:cNvPr>
          <p:cNvSpPr>
            <a:spLocks noGrp="1"/>
          </p:cNvSpPr>
          <p:nvPr>
            <p:ph idx="1"/>
          </p:nvPr>
        </p:nvSpPr>
        <p:spPr/>
        <p:txBody>
          <a:bodyPr/>
          <a:lstStyle/>
          <a:p>
            <a:endParaRPr lang="en-US"/>
          </a:p>
        </p:txBody>
      </p:sp>
      <p:sp>
        <p:nvSpPr>
          <p:cNvPr id="8" name="Text Placeholder 7">
            <a:extLst>
              <a:ext uri="{FF2B5EF4-FFF2-40B4-BE49-F238E27FC236}">
                <a16:creationId xmlns:a16="http://schemas.microsoft.com/office/drawing/2014/main" id="{F714CE9C-25B0-BBFB-8A42-C3BDE5378106}"/>
              </a:ext>
            </a:extLst>
          </p:cNvPr>
          <p:cNvSpPr>
            <a:spLocks noGrp="1"/>
          </p:cNvSpPr>
          <p:nvPr>
            <p:ph type="body" sz="quarter" idx="13"/>
          </p:nvPr>
        </p:nvSpPr>
        <p:spPr/>
        <p:txBody>
          <a:bodyPr/>
          <a:lstStyle/>
          <a:p>
            <a:r>
              <a:rPr lang="en-US" dirty="0"/>
              <a:t>Sample final questions</a:t>
            </a:r>
          </a:p>
        </p:txBody>
      </p:sp>
    </p:spTree>
    <p:extLst>
      <p:ext uri="{BB962C8B-B14F-4D97-AF65-F5344CB8AC3E}">
        <p14:creationId xmlns:p14="http://schemas.microsoft.com/office/powerpoint/2010/main" val="335281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77949-8D2F-F9C2-9394-AB1C82BABCFC}"/>
              </a:ext>
            </a:extLst>
          </p:cNvPr>
          <p:cNvSpPr>
            <a:spLocks noGrp="1"/>
          </p:cNvSpPr>
          <p:nvPr>
            <p:ph idx="1"/>
          </p:nvPr>
        </p:nvSpPr>
        <p:spPr/>
        <p:txBody>
          <a:bodyPr>
            <a:normAutofit fontScale="92500" lnSpcReduction="10000"/>
          </a:bodyPr>
          <a:lstStyle/>
          <a:p>
            <a:pPr marL="0" indent="0">
              <a:buNone/>
            </a:pPr>
            <a:r>
              <a:rPr lang="en-US" dirty="0"/>
              <a:t>Suppose you are implementing a Chess board game. You want to separate the game logic (which moves are legal, how a player wins, how a player loses, </a:t>
            </a:r>
            <a:r>
              <a:rPr lang="en-US" dirty="0" err="1"/>
              <a:t>etc</a:t>
            </a:r>
            <a:r>
              <a:rPr lang="en-US" dirty="0"/>
              <a:t>) from the actual display logic. Why? Because you want to reuse the same game logic to display for 1) web pages, 2) text-only terminals, 3) hi-resolution graphics terminals, 4) low-resolution small screens. The idea would be that you simply encapsulate the type of device in a “display” object, create an instance of this object for a particular kind of device,  and pass it off to the game logic when you begin the game; the game logic simply calls the methods on the display object to display all the different pieces. Consider two main display method, </a:t>
            </a:r>
            <a:r>
              <a:rPr lang="en-US" dirty="0" err="1"/>
              <a:t>displayBoard</a:t>
            </a:r>
            <a:r>
              <a:rPr lang="en-US" dirty="0"/>
              <a:t> and </a:t>
            </a:r>
            <a:r>
              <a:rPr lang="en-US" dirty="0" err="1"/>
              <a:t>displayPiece</a:t>
            </a:r>
            <a:r>
              <a:rPr lang="en-US" dirty="0"/>
              <a:t>. Which pattern would you use?</a:t>
            </a:r>
          </a:p>
        </p:txBody>
      </p:sp>
      <p:sp>
        <p:nvSpPr>
          <p:cNvPr id="4" name="Title 3">
            <a:extLst>
              <a:ext uri="{FF2B5EF4-FFF2-40B4-BE49-F238E27FC236}">
                <a16:creationId xmlns:a16="http://schemas.microsoft.com/office/drawing/2014/main" id="{2C880C1A-199A-DCD8-2C65-606B8B867FDD}"/>
              </a:ext>
            </a:extLst>
          </p:cNvPr>
          <p:cNvSpPr>
            <a:spLocks noGrp="1"/>
          </p:cNvSpPr>
          <p:nvPr>
            <p:ph type="title"/>
          </p:nvPr>
        </p:nvSpPr>
        <p:spPr/>
        <p:txBody>
          <a:bodyPr/>
          <a:lstStyle/>
          <a:p>
            <a:r>
              <a:rPr lang="en-US" dirty="0"/>
              <a:t>Question 1</a:t>
            </a:r>
          </a:p>
        </p:txBody>
      </p:sp>
    </p:spTree>
    <p:extLst>
      <p:ext uri="{BB962C8B-B14F-4D97-AF65-F5344CB8AC3E}">
        <p14:creationId xmlns:p14="http://schemas.microsoft.com/office/powerpoint/2010/main" val="3619608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B71D3-07D4-8DA2-BB5B-1796727A3A7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ABF6E9-C3E2-7FB1-E10C-EDDAB44A187F}"/>
              </a:ext>
            </a:extLst>
          </p:cNvPr>
          <p:cNvSpPr>
            <a:spLocks noGrp="1"/>
          </p:cNvSpPr>
          <p:nvPr>
            <p:ph idx="1"/>
          </p:nvPr>
        </p:nvSpPr>
        <p:spPr/>
        <p:txBody>
          <a:bodyPr>
            <a:normAutofit fontScale="92500" lnSpcReduction="10000"/>
          </a:bodyPr>
          <a:lstStyle/>
          <a:p>
            <a:pPr marL="0" indent="0">
              <a:buNone/>
            </a:pPr>
            <a:r>
              <a:rPr lang="en-US" altLang="en-US" sz="2800" dirty="0">
                <a:solidFill>
                  <a:schemeClr val="tx1"/>
                </a:solidFill>
                <a:latin typeface="Helvetica" panose="020B0604020202020204" pitchFamily="34" charset="0"/>
                <a:cs typeface="Helvetica" panose="020B0604020202020204" pitchFamily="34" charset="0"/>
              </a:rPr>
              <a:t>You are developing software to support the automated feeding and watering of expensive flowering/fruiting Chocolate Truffle Persimmon</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plants at a computer-controlled greenhouse. These plants (depending on the season, and time of day) are in different biological conditions: </a:t>
            </a:r>
            <a:r>
              <a:rPr lang="en-US" altLang="en-US" sz="2800" b="1" i="1" dirty="0">
                <a:solidFill>
                  <a:schemeClr val="tx1"/>
                </a:solidFill>
                <a:latin typeface="Helvetica" panose="020B0604020202020204" pitchFamily="34" charset="0"/>
                <a:cs typeface="Helvetica" panose="020B0604020202020204" pitchFamily="34" charset="0"/>
              </a:rPr>
              <a:t>dormant, growing, flowering,</a:t>
            </a:r>
            <a:r>
              <a:rPr lang="en-US" altLang="en-US" sz="2800" b="1" dirty="0">
                <a:solidFill>
                  <a:schemeClr val="tx1"/>
                </a:solidFill>
                <a:latin typeface="Helvetica" panose="020B0604020202020204" pitchFamily="34" charset="0"/>
                <a:cs typeface="Helvetica" panose="020B0604020202020204" pitchFamily="34" charset="0"/>
              </a:rPr>
              <a:t> </a:t>
            </a:r>
            <a:r>
              <a:rPr lang="en-US" altLang="en-US" sz="2800" b="1" i="1" dirty="0">
                <a:solidFill>
                  <a:schemeClr val="tx1"/>
                </a:solidFill>
                <a:latin typeface="Helvetica" panose="020B0604020202020204" pitchFamily="34" charset="0"/>
                <a:cs typeface="Helvetica" panose="020B0604020202020204" pitchFamily="34" charset="0"/>
              </a:rPr>
              <a:t>fruiting, </a:t>
            </a:r>
            <a:r>
              <a:rPr lang="en-US" altLang="en-US" sz="2800" b="1" dirty="0">
                <a:solidFill>
                  <a:schemeClr val="tx1"/>
                </a:solidFill>
                <a:latin typeface="Helvetica" panose="020B0604020202020204" pitchFamily="34" charset="0"/>
                <a:cs typeface="Helvetica" panose="020B0604020202020204" pitchFamily="34" charset="0"/>
              </a:rPr>
              <a:t>and </a:t>
            </a:r>
            <a:r>
              <a:rPr lang="en-US" altLang="en-US" sz="2800" b="1" i="1" dirty="0">
                <a:solidFill>
                  <a:schemeClr val="tx1"/>
                </a:solidFill>
                <a:latin typeface="Helvetica" panose="020B0604020202020204" pitchFamily="34" charset="0"/>
                <a:cs typeface="Helvetica" panose="020B0604020202020204" pitchFamily="34" charset="0"/>
              </a:rPr>
              <a:t>seeded</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Depending on the condition, (don’t worry about how you know this, just assume you know) they will need to be watered differently, and fed different things.  Do the wrong thing at the wrong time, they’re dead. A separate timing mechanism (not your responsibility) periodically (say twice a day) issues </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requests to </a:t>
            </a:r>
            <a:r>
              <a:rPr lang="en-US" altLang="en-US" sz="2800" u="sng" dirty="0">
                <a:solidFill>
                  <a:schemeClr val="tx1"/>
                </a:solidFill>
                <a:latin typeface="Helvetica" panose="020B0604020202020204" pitchFamily="34" charset="0"/>
                <a:cs typeface="Helvetica" panose="020B0604020202020204" pitchFamily="34" charset="0"/>
              </a:rPr>
              <a:t>feed,</a:t>
            </a:r>
            <a:r>
              <a:rPr lang="en-US" altLang="en-US" sz="2800" dirty="0">
                <a:solidFill>
                  <a:schemeClr val="tx1"/>
                </a:solidFill>
                <a:latin typeface="Helvetica" panose="020B0604020202020204" pitchFamily="34" charset="0"/>
                <a:cs typeface="Helvetica" panose="020B0604020202020204" pitchFamily="34" charset="0"/>
              </a:rPr>
              <a:t>  and  </a:t>
            </a:r>
            <a:r>
              <a:rPr lang="en-US" altLang="en-US" sz="2800" u="sng" dirty="0">
                <a:solidFill>
                  <a:schemeClr val="tx1"/>
                </a:solidFill>
                <a:latin typeface="Helvetica" panose="020B0604020202020204" pitchFamily="34" charset="0"/>
                <a:cs typeface="Helvetica" panose="020B0604020202020204" pitchFamily="34" charset="0"/>
              </a:rPr>
              <a:t>water,</a:t>
            </a:r>
            <a:r>
              <a:rPr lang="en-US" altLang="en-US" sz="2800" dirty="0">
                <a:solidFill>
                  <a:schemeClr val="tx1"/>
                </a:solidFill>
                <a:latin typeface="Helvetica" panose="020B0604020202020204" pitchFamily="34" charset="0"/>
                <a:cs typeface="Helvetica" panose="020B0604020202020204" pitchFamily="34" charset="0"/>
              </a:rPr>
              <a:t>  the plants. Your system should do the right thing, depending on the biological conditions of the plants. Which pattern would you use ?</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06FC26A6-C239-F78E-F836-A5F644B4794D}"/>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90890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3D627A-3F79-6CA6-F2E3-9ADEC172C478}"/>
              </a:ext>
            </a:extLst>
          </p:cNvPr>
          <p:cNvSpPr>
            <a:spLocks noGrp="1"/>
          </p:cNvSpPr>
          <p:nvPr>
            <p:ph idx="1"/>
          </p:nvPr>
        </p:nvSpPr>
        <p:spPr/>
        <p:txBody>
          <a:bodyPr>
            <a:normAutofit/>
          </a:bodyPr>
          <a:lstStyle/>
          <a:p>
            <a:pPr marL="0" indent="0">
              <a:spcBef>
                <a:spcPct val="50000"/>
              </a:spcBef>
              <a:buNone/>
            </a:pPr>
            <a:r>
              <a:rPr lang="en-US" altLang="en-US" dirty="0">
                <a:latin typeface="Helvetica" panose="020B0604020202020204" pitchFamily="34" charset="0"/>
                <a:cs typeface="Helvetica" panose="020B0604020202020204" pitchFamily="34" charset="0"/>
              </a:rPr>
              <a:t>Which design pattern should be applicable here? I want to implement a </a:t>
            </a:r>
            <a:r>
              <a:rPr lang="en-US" altLang="en-US" dirty="0" err="1">
                <a:latin typeface="Helvetica" panose="020B0604020202020204" pitchFamily="34" charset="0"/>
                <a:cs typeface="Helvetica" panose="020B0604020202020204" pitchFamily="34" charset="0"/>
              </a:rPr>
              <a:t>WebServer</a:t>
            </a:r>
            <a:r>
              <a:rPr lang="en-US" altLang="en-US" dirty="0">
                <a:latin typeface="Helvetica" panose="020B0604020202020204" pitchFamily="34" charset="0"/>
                <a:cs typeface="Helvetica" panose="020B0604020202020204" pitchFamily="34" charset="0"/>
              </a:rPr>
              <a:t> class. There should be exactly 3 webservers in a system at the most (let’s call them </a:t>
            </a:r>
            <a:r>
              <a:rPr lang="en-US" altLang="en-US" dirty="0" err="1">
                <a:latin typeface="Helvetica" panose="020B0604020202020204" pitchFamily="34" charset="0"/>
                <a:cs typeface="Helvetica" panose="020B0604020202020204" pitchFamily="34" charset="0"/>
              </a:rPr>
              <a:t>larry</a:t>
            </a:r>
            <a:r>
              <a:rPr lang="en-US" altLang="en-US" dirty="0">
                <a:latin typeface="Helvetica" panose="020B0604020202020204" pitchFamily="34" charset="0"/>
                <a:cs typeface="Helvetica" panose="020B0604020202020204" pitchFamily="34" charset="0"/>
              </a:rPr>
              <a:t>, </a:t>
            </a:r>
            <a:r>
              <a:rPr lang="en-US" altLang="en-US" dirty="0" err="1">
                <a:latin typeface="Helvetica" panose="020B0604020202020204" pitchFamily="34" charset="0"/>
                <a:cs typeface="Helvetica" panose="020B0604020202020204" pitchFamily="34" charset="0"/>
              </a:rPr>
              <a:t>moe</a:t>
            </a:r>
            <a:r>
              <a:rPr lang="en-US" altLang="en-US" dirty="0">
                <a:latin typeface="Helvetica" panose="020B0604020202020204" pitchFamily="34" charset="0"/>
                <a:cs typeface="Helvetica" panose="020B0604020202020204" pitchFamily="34" charset="0"/>
              </a:rPr>
              <a:t>, and curly); there should never be more than 3, and it shouldn’t be possible for programmers to accidentally create more than 3. These servers will be created only when needed. i.e., if no requests arrive, no webservers will be created; all 3 servers will exist only after the first 3 requests have arrived. Explain how you would design this system.</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845D1D29-8A46-0F2E-3DF3-2A3FC0B66362}"/>
              </a:ext>
            </a:extLst>
          </p:cNvPr>
          <p:cNvSpPr>
            <a:spLocks noGrp="1"/>
          </p:cNvSpPr>
          <p:nvPr>
            <p:ph type="title"/>
          </p:nvPr>
        </p:nvSpPr>
        <p:spPr/>
        <p:txBody>
          <a:bodyPr/>
          <a:lstStyle/>
          <a:p>
            <a:r>
              <a:rPr lang="en-US" dirty="0"/>
              <a:t>Question 3</a:t>
            </a:r>
          </a:p>
        </p:txBody>
      </p:sp>
    </p:spTree>
    <p:extLst>
      <p:ext uri="{BB962C8B-B14F-4D97-AF65-F5344CB8AC3E}">
        <p14:creationId xmlns:p14="http://schemas.microsoft.com/office/powerpoint/2010/main" val="104847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B2795F-FBB2-6C2C-1F7A-E5EFC8005DA3}"/>
              </a:ext>
            </a:extLst>
          </p:cNvPr>
          <p:cNvSpPr>
            <a:spLocks noGrp="1"/>
          </p:cNvSpPr>
          <p:nvPr>
            <p:ph idx="1"/>
          </p:nvPr>
        </p:nvSpPr>
        <p:spPr/>
        <p:txBody>
          <a:bodyPr>
            <a:normAutofit fontScale="92500" lnSpcReduction="10000"/>
          </a:bodyPr>
          <a:lstStyle/>
          <a:p>
            <a:r>
              <a:rPr lang="en-US" dirty="0"/>
              <a:t>You are asked to design an audio player. The audio player supports methods play(), stop(), and pause(). You have the following requirements </a:t>
            </a:r>
          </a:p>
          <a:p>
            <a:pPr lvl="1"/>
            <a:r>
              <a:rPr lang="en-US" dirty="0"/>
              <a:t>If the audio-player is stopped or paused, pressing “play” will start playing the audio. But pressing play when the player is already playing does nothing. Similarly, pressing stop or pause when the player is already stopped does nothing. Pressing pause when the player is playing, pauses it. Pressing stop when the player is playing or paused, stops the player, but if the player is already stopped, then it does nothing. What design pattern should you use?</a:t>
            </a:r>
          </a:p>
          <a:p>
            <a:pPr lvl="1"/>
            <a:r>
              <a:rPr lang="en-US" dirty="0"/>
              <a:t>The basic player provides standard playback functionality. However, premium features such as noise reduction, surround sound enhancement, and volume normalization should be optionally applied. Users should be able to dynamically enable any combination of these enhancements at runtime. What design pattern should you use?</a:t>
            </a:r>
          </a:p>
        </p:txBody>
      </p:sp>
      <p:sp>
        <p:nvSpPr>
          <p:cNvPr id="4" name="Title 3">
            <a:extLst>
              <a:ext uri="{FF2B5EF4-FFF2-40B4-BE49-F238E27FC236}">
                <a16:creationId xmlns:a16="http://schemas.microsoft.com/office/drawing/2014/main" id="{73ABF7CE-C304-9BA2-E68E-98F460D893A6}"/>
              </a:ext>
            </a:extLst>
          </p:cNvPr>
          <p:cNvSpPr>
            <a:spLocks noGrp="1"/>
          </p:cNvSpPr>
          <p:nvPr>
            <p:ph type="title"/>
          </p:nvPr>
        </p:nvSpPr>
        <p:spPr/>
        <p:txBody>
          <a:bodyPr/>
          <a:lstStyle/>
          <a:p>
            <a:r>
              <a:rPr lang="en-US" dirty="0"/>
              <a:t>Question 4</a:t>
            </a:r>
          </a:p>
        </p:txBody>
      </p:sp>
    </p:spTree>
    <p:extLst>
      <p:ext uri="{BB962C8B-B14F-4D97-AF65-F5344CB8AC3E}">
        <p14:creationId xmlns:p14="http://schemas.microsoft.com/office/powerpoint/2010/main" val="58130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E2CC34-8B0A-65ED-E01E-7354D5B4C586}"/>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EF96EE9F-7F1C-9554-FC12-84782A4B6E10}"/>
              </a:ext>
            </a:extLst>
          </p:cNvPr>
          <p:cNvSpPr>
            <a:spLocks noGrp="1"/>
          </p:cNvSpPr>
          <p:nvPr>
            <p:ph type="body" sz="quarter" idx="13"/>
          </p:nvPr>
        </p:nvSpPr>
        <p:spPr/>
        <p:txBody>
          <a:bodyPr/>
          <a:lstStyle/>
          <a:p>
            <a:r>
              <a:rPr lang="en-US" dirty="0"/>
              <a:t>More sample software security questions</a:t>
            </a:r>
          </a:p>
        </p:txBody>
      </p:sp>
    </p:spTree>
    <p:extLst>
      <p:ext uri="{BB962C8B-B14F-4D97-AF65-F5344CB8AC3E}">
        <p14:creationId xmlns:p14="http://schemas.microsoft.com/office/powerpoint/2010/main" val="40367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16366-373C-2CBE-7EFB-146D6BC10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D946D-23B5-E944-EED3-F6CD11E2EEF7}"/>
              </a:ext>
            </a:extLst>
          </p:cNvPr>
          <p:cNvSpPr>
            <a:spLocks noGrp="1"/>
          </p:cNvSpPr>
          <p:nvPr>
            <p:ph idx="1"/>
          </p:nvPr>
        </p:nvSpPr>
        <p:spPr/>
        <p:txBody>
          <a:bodyPr/>
          <a:lstStyle/>
          <a:p>
            <a:r>
              <a:rPr lang="en-US" dirty="0"/>
              <a:t>Does this code have a memory safety bug?</a:t>
            </a:r>
          </a:p>
          <a:p>
            <a:r>
              <a:rPr lang="en-US" dirty="0"/>
              <a:t>How can the attacker exploit it?</a:t>
            </a:r>
          </a:p>
        </p:txBody>
      </p:sp>
      <p:sp>
        <p:nvSpPr>
          <p:cNvPr id="6" name="Title 5">
            <a:extLst>
              <a:ext uri="{FF2B5EF4-FFF2-40B4-BE49-F238E27FC236}">
                <a16:creationId xmlns:a16="http://schemas.microsoft.com/office/drawing/2014/main" id="{ED78571F-870C-F467-3592-0CC5266E0B5B}"/>
              </a:ext>
            </a:extLst>
          </p:cNvPr>
          <p:cNvSpPr>
            <a:spLocks noGrp="1"/>
          </p:cNvSpPr>
          <p:nvPr>
            <p:ph type="title"/>
          </p:nvPr>
        </p:nvSpPr>
        <p:spPr/>
        <p:txBody>
          <a:bodyPr/>
          <a:lstStyle/>
          <a:p>
            <a:r>
              <a:rPr lang="en-US" dirty="0"/>
              <a:t>Question 1</a:t>
            </a:r>
          </a:p>
        </p:txBody>
      </p:sp>
    </p:spTree>
    <p:extLst>
      <p:ext uri="{BB962C8B-B14F-4D97-AF65-F5344CB8AC3E}">
        <p14:creationId xmlns:p14="http://schemas.microsoft.com/office/powerpoint/2010/main" val="225995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135BF-B89E-A1F6-1250-464268A58B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16D7D-597F-2CB7-FBD1-04185F0BFC04}"/>
              </a:ext>
            </a:extLst>
          </p:cNvPr>
          <p:cNvSpPr>
            <a:spLocks noGrp="1"/>
          </p:cNvSpPr>
          <p:nvPr>
            <p:ph idx="1"/>
          </p:nvPr>
        </p:nvSpPr>
        <p:spPr>
          <a:xfrm>
            <a:off x="238421" y="807038"/>
            <a:ext cx="5633413" cy="5046453"/>
          </a:xfrm>
        </p:spPr>
        <p:txBody>
          <a:bodyPr>
            <a:normAutofit/>
          </a:bodyPr>
          <a:lstStyle/>
          <a:p>
            <a:r>
              <a:rPr lang="en-US" dirty="0"/>
              <a:t>void </a:t>
            </a:r>
            <a:r>
              <a:rPr lang="en-US" dirty="0" err="1"/>
              <a:t>run_cmd</a:t>
            </a:r>
            <a:r>
              <a:rPr lang="en-US" dirty="0"/>
              <a:t>(char *msg) {</a:t>
            </a:r>
          </a:p>
          <a:p>
            <a:r>
              <a:rPr lang="en-US" dirty="0"/>
              <a:t>	system(msg);</a:t>
            </a:r>
          </a:p>
          <a:p>
            <a:r>
              <a:rPr lang="en-US" dirty="0"/>
              <a:t>}</a:t>
            </a:r>
          </a:p>
          <a:p>
            <a:r>
              <a:rPr lang="en-US" dirty="0"/>
              <a:t>void </a:t>
            </a:r>
            <a:r>
              <a:rPr lang="en-US" dirty="0" err="1"/>
              <a:t>print_msg</a:t>
            </a:r>
            <a:r>
              <a:rPr lang="en-US" dirty="0"/>
              <a:t>(char *msg) {    	</a:t>
            </a:r>
          </a:p>
          <a:p>
            <a:r>
              <a:rPr lang="en-US" dirty="0"/>
              <a:t>	</a:t>
            </a:r>
            <a:r>
              <a:rPr lang="en-US" dirty="0" err="1"/>
              <a:t>printf</a:t>
            </a:r>
            <a:r>
              <a:rPr lang="en-US" dirty="0"/>
              <a:t>("Message: %s\n", msg);</a:t>
            </a:r>
          </a:p>
          <a:p>
            <a:r>
              <a:rPr lang="en-US" dirty="0"/>
              <a:t>}</a:t>
            </a:r>
          </a:p>
          <a:p>
            <a:endParaRPr lang="en-US" dirty="0"/>
          </a:p>
          <a:p>
            <a:r>
              <a:rPr lang="en-US" dirty="0"/>
              <a:t>void *</a:t>
            </a:r>
            <a:r>
              <a:rPr lang="en-US" dirty="0" err="1"/>
              <a:t>admin_func</a:t>
            </a:r>
            <a:r>
              <a:rPr lang="en-US" dirty="0"/>
              <a:t>(void *</a:t>
            </a:r>
            <a:r>
              <a:rPr lang="en-US" dirty="0" err="1"/>
              <a:t>arg</a:t>
            </a:r>
            <a:r>
              <a:rPr lang="en-US" dirty="0"/>
              <a:t>) {</a:t>
            </a:r>
          </a:p>
          <a:p>
            <a:r>
              <a:rPr lang="en-US" dirty="0"/>
              <a:t>	while (1) {  </a:t>
            </a:r>
          </a:p>
          <a:p>
            <a:r>
              <a:rPr lang="en-US" dirty="0"/>
              <a:t>		char *</a:t>
            </a:r>
            <a:r>
              <a:rPr lang="en-US" dirty="0" err="1"/>
              <a:t>buf</a:t>
            </a:r>
            <a:r>
              <a:rPr lang="en-US" dirty="0"/>
              <a:t> = malloc(10);</a:t>
            </a:r>
          </a:p>
          <a:p>
            <a:r>
              <a:rPr lang="en-US" dirty="0"/>
              <a:t>		</a:t>
            </a:r>
            <a:r>
              <a:rPr lang="en-US" dirty="0" err="1"/>
              <a:t>strcpy</a:t>
            </a:r>
            <a:r>
              <a:rPr lang="en-US" dirty="0"/>
              <a:t>(</a:t>
            </a:r>
            <a:r>
              <a:rPr lang="en-US" dirty="0" err="1"/>
              <a:t>buf</a:t>
            </a:r>
            <a:r>
              <a:rPr lang="en-US" dirty="0"/>
              <a:t>, “time”);</a:t>
            </a:r>
          </a:p>
          <a:p>
            <a:r>
              <a:rPr lang="en-US" dirty="0"/>
              <a:t>		</a:t>
            </a:r>
            <a:r>
              <a:rPr lang="en-US" dirty="0" err="1"/>
              <a:t>run_cmd</a:t>
            </a:r>
            <a:r>
              <a:rPr lang="en-US" dirty="0"/>
              <a:t>(</a:t>
            </a:r>
            <a:r>
              <a:rPr lang="en-US" dirty="0" err="1"/>
              <a:t>buf</a:t>
            </a:r>
            <a:r>
              <a:rPr lang="en-US" dirty="0"/>
              <a:t>);		</a:t>
            </a:r>
          </a:p>
          <a:p>
            <a:r>
              <a:rPr lang="en-US" dirty="0"/>
              <a:t>		free(</a:t>
            </a:r>
            <a:r>
              <a:rPr lang="en-US" dirty="0" err="1"/>
              <a:t>buf</a:t>
            </a:r>
            <a:r>
              <a:rPr lang="en-US" dirty="0"/>
              <a:t>);</a:t>
            </a:r>
          </a:p>
          <a:p>
            <a:r>
              <a:rPr lang="en-US" dirty="0"/>
              <a:t>		// … 1000 statements later …</a:t>
            </a:r>
          </a:p>
          <a:p>
            <a:r>
              <a:rPr lang="en-US" dirty="0"/>
              <a:t>		</a:t>
            </a:r>
            <a:r>
              <a:rPr lang="en-US" dirty="0" err="1"/>
              <a:t>run_cmd</a:t>
            </a:r>
            <a:r>
              <a:rPr lang="en-US" dirty="0"/>
              <a:t>(</a:t>
            </a:r>
            <a:r>
              <a:rPr lang="en-US" dirty="0" err="1"/>
              <a:t>buf</a:t>
            </a:r>
            <a:r>
              <a:rPr lang="en-US" dirty="0"/>
              <a:t>);</a:t>
            </a:r>
          </a:p>
          <a:p>
            <a:r>
              <a:rPr lang="en-US" dirty="0"/>
              <a:t>	}</a:t>
            </a:r>
          </a:p>
          <a:p>
            <a:r>
              <a:rPr lang="en-US" dirty="0"/>
              <a:t>	return NULL;</a:t>
            </a:r>
          </a:p>
          <a:p>
            <a:r>
              <a:rPr lang="en-US" dirty="0"/>
              <a:t>}</a:t>
            </a:r>
          </a:p>
        </p:txBody>
      </p:sp>
      <p:sp>
        <p:nvSpPr>
          <p:cNvPr id="6" name="Title 5">
            <a:extLst>
              <a:ext uri="{FF2B5EF4-FFF2-40B4-BE49-F238E27FC236}">
                <a16:creationId xmlns:a16="http://schemas.microsoft.com/office/drawing/2014/main" id="{B0D92B50-65EC-3122-6286-FEC898EFE6FD}"/>
              </a:ext>
            </a:extLst>
          </p:cNvPr>
          <p:cNvSpPr>
            <a:spLocks noGrp="1"/>
          </p:cNvSpPr>
          <p:nvPr>
            <p:ph type="title"/>
          </p:nvPr>
        </p:nvSpPr>
        <p:spPr/>
        <p:txBody>
          <a:bodyPr/>
          <a:lstStyle/>
          <a:p>
            <a:r>
              <a:rPr lang="en-US" dirty="0"/>
              <a:t>Question 1</a:t>
            </a:r>
          </a:p>
        </p:txBody>
      </p:sp>
      <p:sp>
        <p:nvSpPr>
          <p:cNvPr id="4" name="Content Placeholder 2">
            <a:extLst>
              <a:ext uri="{FF2B5EF4-FFF2-40B4-BE49-F238E27FC236}">
                <a16:creationId xmlns:a16="http://schemas.microsoft.com/office/drawing/2014/main" id="{613B53FC-624F-3C7B-E3EC-CE837D6723FD}"/>
              </a:ext>
            </a:extLst>
          </p:cNvPr>
          <p:cNvSpPr txBox="1">
            <a:spLocks/>
          </p:cNvSpPr>
          <p:nvPr/>
        </p:nvSpPr>
        <p:spPr bwMode="auto">
          <a:xfrm>
            <a:off x="6096000" y="696277"/>
            <a:ext cx="5633413" cy="504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void *</a:t>
            </a:r>
            <a:r>
              <a:rPr lang="en-US" dirty="0" err="1"/>
              <a:t>user_func</a:t>
            </a:r>
            <a:r>
              <a:rPr lang="en-US" dirty="0"/>
              <a:t>(void *</a:t>
            </a:r>
            <a:r>
              <a:rPr lang="en-US" dirty="0" err="1"/>
              <a:t>arg</a:t>
            </a:r>
            <a:r>
              <a:rPr lang="en-US" dirty="0"/>
              <a:t>) {</a:t>
            </a:r>
          </a:p>
          <a:p>
            <a:r>
              <a:rPr lang="en-US" dirty="0"/>
              <a:t>	char temp[100];</a:t>
            </a:r>
          </a:p>
          <a:p>
            <a:r>
              <a:rPr lang="en-US" dirty="0"/>
              <a:t>	while (1) {  </a:t>
            </a:r>
          </a:p>
          <a:p>
            <a:r>
              <a:rPr lang="en-US" dirty="0"/>
              <a:t>		Buffer* </a:t>
            </a:r>
            <a:r>
              <a:rPr lang="en-US" dirty="0" err="1"/>
              <a:t>buf</a:t>
            </a:r>
            <a:r>
              <a:rPr lang="en-US" dirty="0"/>
              <a:t> = malloc(10);</a:t>
            </a:r>
          </a:p>
          <a:p>
            <a:r>
              <a:rPr lang="en-US" dirty="0"/>
              <a:t>		</a:t>
            </a:r>
            <a:r>
              <a:rPr lang="en-US" dirty="0" err="1"/>
              <a:t>scanf</a:t>
            </a:r>
            <a:r>
              <a:rPr lang="en-US" dirty="0"/>
              <a:t>(“%s”, </a:t>
            </a:r>
            <a:r>
              <a:rPr lang="en-US" dirty="0" err="1"/>
              <a:t>buf</a:t>
            </a:r>
            <a:r>
              <a:rPr lang="en-US" dirty="0"/>
              <a:t>);</a:t>
            </a:r>
          </a:p>
          <a:p>
            <a:r>
              <a:rPr lang="en-US" dirty="0"/>
              <a:t>		</a:t>
            </a:r>
            <a:r>
              <a:rPr lang="en-US" dirty="0" err="1"/>
              <a:t>print_msg</a:t>
            </a:r>
            <a:r>
              <a:rPr lang="en-US" dirty="0"/>
              <a:t>(</a:t>
            </a:r>
            <a:r>
              <a:rPr lang="en-US" dirty="0" err="1"/>
              <a:t>buf</a:t>
            </a:r>
            <a:r>
              <a:rPr lang="en-US" dirty="0"/>
              <a:t>);</a:t>
            </a:r>
          </a:p>
          <a:p>
            <a:r>
              <a:rPr lang="en-US" dirty="0"/>
              <a:t>	}</a:t>
            </a:r>
          </a:p>
          <a:p>
            <a:r>
              <a:rPr lang="en-US" dirty="0"/>
              <a:t>	return NULL;</a:t>
            </a:r>
          </a:p>
          <a:p>
            <a:r>
              <a:rPr lang="en-US" dirty="0"/>
              <a:t>}</a:t>
            </a:r>
            <a:br>
              <a:rPr lang="en-US" dirty="0"/>
            </a:br>
            <a:br>
              <a:rPr lang="en-US" dirty="0"/>
            </a:br>
            <a:r>
              <a:rPr lang="en-US" dirty="0"/>
              <a:t>int main(void) {</a:t>
            </a:r>
          </a:p>
          <a:p>
            <a:r>
              <a:rPr lang="en-US" dirty="0"/>
              <a:t>	</a:t>
            </a:r>
            <a:r>
              <a:rPr lang="en-US" dirty="0" err="1"/>
              <a:t>pthread_t</a:t>
            </a:r>
            <a:r>
              <a:rPr lang="en-US" dirty="0"/>
              <a:t> t1, t2;</a:t>
            </a:r>
            <a:br>
              <a:rPr lang="en-US" dirty="0"/>
            </a:br>
            <a:r>
              <a:rPr lang="en-US" dirty="0"/>
              <a:t>	</a:t>
            </a:r>
            <a:r>
              <a:rPr lang="en-US" dirty="0" err="1"/>
              <a:t>pthread_create</a:t>
            </a:r>
            <a:r>
              <a:rPr lang="en-US" dirty="0"/>
              <a:t>(&amp;t1, NULL, </a:t>
            </a:r>
            <a:r>
              <a:rPr lang="en-US" dirty="0" err="1"/>
              <a:t>admin_func</a:t>
            </a:r>
            <a:r>
              <a:rPr lang="en-US" dirty="0"/>
              <a:t>, NULL);</a:t>
            </a:r>
          </a:p>
          <a:p>
            <a:r>
              <a:rPr lang="en-US" dirty="0"/>
              <a:t>	</a:t>
            </a:r>
            <a:r>
              <a:rPr lang="en-US" dirty="0" err="1"/>
              <a:t>pthread_create</a:t>
            </a:r>
            <a:r>
              <a:rPr lang="en-US" dirty="0"/>
              <a:t>(&amp;t2, NULL, </a:t>
            </a:r>
            <a:r>
              <a:rPr lang="en-US" dirty="0" err="1"/>
              <a:t>user_func</a:t>
            </a:r>
            <a:r>
              <a:rPr lang="en-US" dirty="0"/>
              <a:t>, NULL);</a:t>
            </a:r>
          </a:p>
          <a:p>
            <a:r>
              <a:rPr lang="en-US" dirty="0"/>
              <a:t>	</a:t>
            </a:r>
            <a:r>
              <a:rPr lang="en-US" dirty="0" err="1"/>
              <a:t>pthread_join</a:t>
            </a:r>
            <a:r>
              <a:rPr lang="en-US" dirty="0"/>
              <a:t>(t1, NULL);</a:t>
            </a:r>
          </a:p>
          <a:p>
            <a:r>
              <a:rPr lang="en-US" dirty="0"/>
              <a:t>	</a:t>
            </a:r>
            <a:r>
              <a:rPr lang="en-US" dirty="0" err="1"/>
              <a:t>pthread_join</a:t>
            </a:r>
            <a:r>
              <a:rPr lang="en-US" dirty="0"/>
              <a:t>(t2, NULL);</a:t>
            </a:r>
          </a:p>
          <a:p>
            <a:r>
              <a:rPr lang="en-US" dirty="0"/>
              <a:t>	return 0;	</a:t>
            </a:r>
            <a:br>
              <a:rPr lang="en-US" dirty="0"/>
            </a:br>
            <a:r>
              <a:rPr lang="en-US" dirty="0"/>
              <a:t>}</a:t>
            </a:r>
          </a:p>
        </p:txBody>
      </p:sp>
      <p:sp>
        <p:nvSpPr>
          <p:cNvPr id="5" name="TextBox 4">
            <a:extLst>
              <a:ext uri="{FF2B5EF4-FFF2-40B4-BE49-F238E27FC236}">
                <a16:creationId xmlns:a16="http://schemas.microsoft.com/office/drawing/2014/main" id="{071A3148-CDFF-2424-8479-346D7B10020F}"/>
              </a:ext>
            </a:extLst>
          </p:cNvPr>
          <p:cNvSpPr txBox="1"/>
          <p:nvPr/>
        </p:nvSpPr>
        <p:spPr>
          <a:xfrm>
            <a:off x="4527933" y="5089793"/>
            <a:ext cx="2663486" cy="523220"/>
          </a:xfrm>
          <a:prstGeom prst="rect">
            <a:avLst/>
          </a:prstGeom>
          <a:noFill/>
        </p:spPr>
        <p:txBody>
          <a:bodyPr wrap="none" rtlCol="0">
            <a:spAutoFit/>
          </a:bodyPr>
          <a:lstStyle/>
          <a:p>
            <a:r>
              <a:rPr lang="en-US" sz="2800" b="1" i="1" dirty="0"/>
              <a:t>Heap feng-shui!!</a:t>
            </a:r>
          </a:p>
        </p:txBody>
      </p:sp>
    </p:spTree>
    <p:extLst>
      <p:ext uri="{BB962C8B-B14F-4D97-AF65-F5344CB8AC3E}">
        <p14:creationId xmlns:p14="http://schemas.microsoft.com/office/powerpoint/2010/main" val="41770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57864-77BC-7530-D5C9-F6F972B4C65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EA4FE57-212E-16BB-5A8B-4959131CA407}"/>
              </a:ext>
            </a:extLst>
          </p:cNvPr>
          <p:cNvSpPr>
            <a:spLocks noGrp="1"/>
          </p:cNvSpPr>
          <p:nvPr>
            <p:ph idx="1"/>
          </p:nvPr>
        </p:nvSpPr>
        <p:spPr/>
        <p:txBody>
          <a:bodyPr/>
          <a:lstStyle/>
          <a:p>
            <a:r>
              <a:rPr lang="en-US" dirty="0"/>
              <a:t>Identify the memory safety bugs in the previous code. Can C++ smart pointers solve </a:t>
            </a:r>
            <a:r>
              <a:rPr lang="en-US" b="1" i="1" dirty="0"/>
              <a:t>all </a:t>
            </a:r>
            <a:r>
              <a:rPr lang="en-US" dirty="0"/>
              <a:t>memory bugs in this code? Rewrite the code using smart pointers and describe which memory safety bugs can be solved by using the smart pointers.</a:t>
            </a:r>
          </a:p>
        </p:txBody>
      </p:sp>
      <p:sp>
        <p:nvSpPr>
          <p:cNvPr id="6" name="Title 5">
            <a:extLst>
              <a:ext uri="{FF2B5EF4-FFF2-40B4-BE49-F238E27FC236}">
                <a16:creationId xmlns:a16="http://schemas.microsoft.com/office/drawing/2014/main" id="{51E28452-8032-91F8-3333-6350A612C120}"/>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221117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BCB9CCA-546F-AD76-73D8-9C519FD8779F}"/>
              </a:ext>
            </a:extLst>
          </p:cNvPr>
          <p:cNvSpPr>
            <a:spLocks noGrp="1"/>
          </p:cNvSpPr>
          <p:nvPr>
            <p:ph idx="1"/>
          </p:nvPr>
        </p:nvSpPr>
        <p:spPr/>
        <p:txBody>
          <a:bodyPr/>
          <a:lstStyle/>
          <a:p>
            <a:r>
              <a:rPr lang="en-US" dirty="0"/>
              <a:t>True/false and Multiple-choice (10 points)</a:t>
            </a:r>
          </a:p>
          <a:p>
            <a:r>
              <a:rPr lang="en-US" dirty="0"/>
              <a:t>Short answers (10 points)</a:t>
            </a:r>
          </a:p>
          <a:p>
            <a:r>
              <a:rPr lang="en-US" dirty="0"/>
              <a:t>Design pattern (20 points)</a:t>
            </a:r>
          </a:p>
          <a:p>
            <a:r>
              <a:rPr lang="en-US" dirty="0"/>
              <a:t>Software security (10 points)</a:t>
            </a:r>
          </a:p>
        </p:txBody>
      </p:sp>
      <p:sp>
        <p:nvSpPr>
          <p:cNvPr id="4" name="Title 3">
            <a:extLst>
              <a:ext uri="{FF2B5EF4-FFF2-40B4-BE49-F238E27FC236}">
                <a16:creationId xmlns:a16="http://schemas.microsoft.com/office/drawing/2014/main" id="{BDD5C7D6-37CC-CD12-BEC8-6BEDFF136612}"/>
              </a:ext>
            </a:extLst>
          </p:cNvPr>
          <p:cNvSpPr>
            <a:spLocks noGrp="1"/>
          </p:cNvSpPr>
          <p:nvPr>
            <p:ph type="title"/>
          </p:nvPr>
        </p:nvSpPr>
        <p:spPr/>
        <p:txBody>
          <a:bodyPr/>
          <a:lstStyle/>
          <a:p>
            <a:r>
              <a:rPr lang="en-US" dirty="0"/>
              <a:t>Exam format</a:t>
            </a:r>
          </a:p>
        </p:txBody>
      </p:sp>
    </p:spTree>
    <p:extLst>
      <p:ext uri="{BB962C8B-B14F-4D97-AF65-F5344CB8AC3E}">
        <p14:creationId xmlns:p14="http://schemas.microsoft.com/office/powerpoint/2010/main" val="144003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F6C5-5BD3-6422-3B8A-61FFDB1E202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889EE0D-3995-BF7B-82BC-5C5D858BF6C4}"/>
              </a:ext>
            </a:extLst>
          </p:cNvPr>
          <p:cNvSpPr>
            <a:spLocks noGrp="1"/>
          </p:cNvSpPr>
          <p:nvPr>
            <p:ph idx="1"/>
          </p:nvPr>
        </p:nvSpPr>
        <p:spPr/>
        <p:txBody>
          <a:bodyPr/>
          <a:lstStyle/>
          <a:p>
            <a:r>
              <a:rPr lang="en-US" dirty="0"/>
              <a:t>Monolithic applications are easier to debug than microservices (T/F)</a:t>
            </a:r>
          </a:p>
          <a:p>
            <a:r>
              <a:rPr lang="en-US" dirty="0"/>
              <a:t>Monolithic applications are harder to scale in response to demand (T/F)</a:t>
            </a:r>
          </a:p>
          <a:p>
            <a:r>
              <a:rPr lang="en-US" dirty="0"/>
              <a:t>Reflection has no performance penalty (T/F)</a:t>
            </a:r>
          </a:p>
          <a:p>
            <a:r>
              <a:rPr lang="en-US" dirty="0"/>
              <a:t>Unit testing is the responsibility of the end user (T/F)</a:t>
            </a:r>
          </a:p>
          <a:p>
            <a:endParaRPr lang="en-US" dirty="0"/>
          </a:p>
          <a:p>
            <a:endParaRPr lang="en-US" dirty="0"/>
          </a:p>
          <a:p>
            <a:pPr lvl="1"/>
            <a:endParaRPr lang="en-US" dirty="0"/>
          </a:p>
        </p:txBody>
      </p:sp>
      <p:sp>
        <p:nvSpPr>
          <p:cNvPr id="4" name="Title 3">
            <a:extLst>
              <a:ext uri="{FF2B5EF4-FFF2-40B4-BE49-F238E27FC236}">
                <a16:creationId xmlns:a16="http://schemas.microsoft.com/office/drawing/2014/main" id="{A279F4FC-E030-01F4-52EB-25AEF0B249EF}"/>
              </a:ext>
            </a:extLst>
          </p:cNvPr>
          <p:cNvSpPr>
            <a:spLocks noGrp="1"/>
          </p:cNvSpPr>
          <p:nvPr>
            <p:ph type="title"/>
          </p:nvPr>
        </p:nvSpPr>
        <p:spPr/>
        <p:txBody>
          <a:bodyPr/>
          <a:lstStyle/>
          <a:p>
            <a:r>
              <a:rPr lang="en-US" dirty="0"/>
              <a:t>True/False</a:t>
            </a:r>
          </a:p>
        </p:txBody>
      </p:sp>
    </p:spTree>
    <p:extLst>
      <p:ext uri="{BB962C8B-B14F-4D97-AF65-F5344CB8AC3E}">
        <p14:creationId xmlns:p14="http://schemas.microsoft.com/office/powerpoint/2010/main" val="62709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EBCC9A-BD2C-1504-21F4-727AC92457BF}"/>
              </a:ext>
            </a:extLst>
          </p:cNvPr>
          <p:cNvSpPr>
            <a:spLocks noGrp="1"/>
          </p:cNvSpPr>
          <p:nvPr>
            <p:ph idx="1"/>
          </p:nvPr>
        </p:nvSpPr>
        <p:spPr/>
        <p:txBody>
          <a:bodyPr/>
          <a:lstStyle/>
          <a:p>
            <a:r>
              <a:rPr lang="en-US" dirty="0"/>
              <a:t>The following testing technique tests the application with random inputs</a:t>
            </a:r>
          </a:p>
          <a:p>
            <a:pPr lvl="1"/>
            <a:r>
              <a:rPr lang="en-US" dirty="0"/>
              <a:t>A) unit testing</a:t>
            </a:r>
          </a:p>
          <a:p>
            <a:pPr lvl="1"/>
            <a:r>
              <a:rPr lang="en-US" dirty="0"/>
              <a:t>B) mock testing</a:t>
            </a:r>
          </a:p>
          <a:p>
            <a:pPr lvl="1"/>
            <a:r>
              <a:rPr lang="en-US" dirty="0"/>
              <a:t>C) fuzz testing</a:t>
            </a:r>
          </a:p>
          <a:p>
            <a:pPr lvl="1"/>
            <a:r>
              <a:rPr lang="en-US" dirty="0"/>
              <a:t>D) integration testing</a:t>
            </a:r>
          </a:p>
        </p:txBody>
      </p:sp>
      <p:sp>
        <p:nvSpPr>
          <p:cNvPr id="4" name="Title 3">
            <a:extLst>
              <a:ext uri="{FF2B5EF4-FFF2-40B4-BE49-F238E27FC236}">
                <a16:creationId xmlns:a16="http://schemas.microsoft.com/office/drawing/2014/main" id="{925A12E5-B743-7F14-8AD8-C829ABBD295C}"/>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366668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2FA38-2DBE-CFAE-AFC4-DD4054D02C0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9D0F853-DB24-74DC-B024-64AFF0A46B65}"/>
              </a:ext>
            </a:extLst>
          </p:cNvPr>
          <p:cNvSpPr>
            <a:spLocks noGrp="1"/>
          </p:cNvSpPr>
          <p:nvPr>
            <p:ph idx="1"/>
          </p:nvPr>
        </p:nvSpPr>
        <p:spPr/>
        <p:txBody>
          <a:bodyPr/>
          <a:lstStyle/>
          <a:p>
            <a:r>
              <a:rPr lang="en-US" dirty="0"/>
              <a:t>Which of these is </a:t>
            </a:r>
            <a:r>
              <a:rPr lang="en-US" b="1" dirty="0"/>
              <a:t>not </a:t>
            </a:r>
            <a:r>
              <a:rPr lang="en-US" dirty="0"/>
              <a:t>a drawback of reflection</a:t>
            </a:r>
          </a:p>
          <a:p>
            <a:pPr lvl="1"/>
            <a:r>
              <a:rPr lang="en-US" dirty="0"/>
              <a:t>A) It introduces a performance penalty</a:t>
            </a:r>
          </a:p>
          <a:p>
            <a:pPr lvl="1"/>
            <a:r>
              <a:rPr lang="en-US" dirty="0"/>
              <a:t>B) It breaks encapsulation</a:t>
            </a:r>
          </a:p>
          <a:p>
            <a:pPr lvl="1"/>
            <a:r>
              <a:rPr lang="en-US" dirty="0"/>
              <a:t>C) It can introduce runtime errors due to lack of type-checking</a:t>
            </a:r>
          </a:p>
          <a:p>
            <a:pPr lvl="1"/>
            <a:r>
              <a:rPr lang="en-US" dirty="0"/>
              <a:t>D) It is less flexible than object-oriented programming</a:t>
            </a:r>
          </a:p>
        </p:txBody>
      </p:sp>
      <p:sp>
        <p:nvSpPr>
          <p:cNvPr id="4" name="Title 3">
            <a:extLst>
              <a:ext uri="{FF2B5EF4-FFF2-40B4-BE49-F238E27FC236}">
                <a16:creationId xmlns:a16="http://schemas.microsoft.com/office/drawing/2014/main" id="{4457B5E1-96A4-0DC7-FE71-4E7752CC9A8D}"/>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227235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9B97D-0F66-6808-5B4D-F957DA2D727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457711-BA27-01A6-A8BE-9F96C00632AC}"/>
              </a:ext>
            </a:extLst>
          </p:cNvPr>
          <p:cNvSpPr>
            <a:spLocks noGrp="1"/>
          </p:cNvSpPr>
          <p:nvPr>
            <p:ph idx="1"/>
          </p:nvPr>
        </p:nvSpPr>
        <p:spPr/>
        <p:txBody>
          <a:bodyPr/>
          <a:lstStyle/>
          <a:p>
            <a:r>
              <a:rPr lang="en-US" dirty="0"/>
              <a:t>The flyweight design pattern aims to </a:t>
            </a:r>
          </a:p>
          <a:p>
            <a:pPr lvl="1"/>
            <a:r>
              <a:rPr lang="en-US" dirty="0"/>
              <a:t>A) Reduce memory usage</a:t>
            </a:r>
          </a:p>
          <a:p>
            <a:pPr lvl="1"/>
            <a:r>
              <a:rPr lang="en-US" dirty="0"/>
              <a:t>B) Ensure that only a single object of the class can exist at runtime</a:t>
            </a:r>
          </a:p>
          <a:p>
            <a:pPr lvl="1"/>
            <a:r>
              <a:rPr lang="en-US" dirty="0"/>
              <a:t>C) Reduce code complexity</a:t>
            </a:r>
          </a:p>
          <a:p>
            <a:pPr lvl="1"/>
            <a:r>
              <a:rPr lang="en-US" dirty="0"/>
              <a:t>D) Improve application security</a:t>
            </a:r>
          </a:p>
        </p:txBody>
      </p:sp>
      <p:sp>
        <p:nvSpPr>
          <p:cNvPr id="4" name="Title 3">
            <a:extLst>
              <a:ext uri="{FF2B5EF4-FFF2-40B4-BE49-F238E27FC236}">
                <a16:creationId xmlns:a16="http://schemas.microsoft.com/office/drawing/2014/main" id="{BFE114FA-6ABC-E097-1D7E-CD0FD139A542}"/>
              </a:ext>
            </a:extLst>
          </p:cNvPr>
          <p:cNvSpPr>
            <a:spLocks noGrp="1"/>
          </p:cNvSpPr>
          <p:nvPr>
            <p:ph type="title"/>
          </p:nvPr>
        </p:nvSpPr>
        <p:spPr/>
        <p:txBody>
          <a:bodyPr/>
          <a:lstStyle/>
          <a:p>
            <a:r>
              <a:rPr lang="en-US" dirty="0"/>
              <a:t>MCQ</a:t>
            </a:r>
          </a:p>
        </p:txBody>
      </p:sp>
    </p:spTree>
    <p:extLst>
      <p:ext uri="{BB962C8B-B14F-4D97-AF65-F5344CB8AC3E}">
        <p14:creationId xmlns:p14="http://schemas.microsoft.com/office/powerpoint/2010/main" val="76554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9C9EDEB-4DED-88E5-EFA5-829CD0E7060C}"/>
              </a:ext>
            </a:extLst>
          </p:cNvPr>
          <p:cNvSpPr>
            <a:spLocks noGrp="1"/>
          </p:cNvSpPr>
          <p:nvPr>
            <p:ph idx="1"/>
          </p:nvPr>
        </p:nvSpPr>
        <p:spPr/>
        <p:txBody>
          <a:bodyPr/>
          <a:lstStyle/>
          <a:p>
            <a:r>
              <a:rPr lang="en-US" dirty="0"/>
              <a:t>What is spatial and temporal memory safety? Give examples of code in any language that has spatial safety and temporal memory safety bugs.</a:t>
            </a:r>
          </a:p>
          <a:p>
            <a:r>
              <a:rPr lang="en-US" dirty="0"/>
              <a:t>C++ has smart pointers to prevent temporal memory safety bugs. Does this mean C++ is memory safe? Why or why not?</a:t>
            </a:r>
          </a:p>
          <a:p>
            <a:r>
              <a:rPr lang="en-US" dirty="0"/>
              <a:t>What role does JSON and XML play in software architecture?</a:t>
            </a:r>
          </a:p>
          <a:p>
            <a:endParaRPr lang="en-US" dirty="0"/>
          </a:p>
          <a:p>
            <a:endParaRPr lang="en-US" dirty="0"/>
          </a:p>
        </p:txBody>
      </p:sp>
      <p:sp>
        <p:nvSpPr>
          <p:cNvPr id="4" name="Title 3">
            <a:extLst>
              <a:ext uri="{FF2B5EF4-FFF2-40B4-BE49-F238E27FC236}">
                <a16:creationId xmlns:a16="http://schemas.microsoft.com/office/drawing/2014/main" id="{FBF003C9-C366-E360-1A63-23DD37D2838B}"/>
              </a:ext>
            </a:extLst>
          </p:cNvPr>
          <p:cNvSpPr>
            <a:spLocks noGrp="1"/>
          </p:cNvSpPr>
          <p:nvPr>
            <p:ph type="title"/>
          </p:nvPr>
        </p:nvSpPr>
        <p:spPr/>
        <p:txBody>
          <a:bodyPr/>
          <a:lstStyle/>
          <a:p>
            <a:r>
              <a:rPr lang="en-US" dirty="0"/>
              <a:t>Short answers</a:t>
            </a:r>
          </a:p>
        </p:txBody>
      </p:sp>
    </p:spTree>
    <p:extLst>
      <p:ext uri="{BB962C8B-B14F-4D97-AF65-F5344CB8AC3E}">
        <p14:creationId xmlns:p14="http://schemas.microsoft.com/office/powerpoint/2010/main" val="603646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F161-D076-47EA-6ADC-864CE4B3BEE6}"/>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20B48B-1A05-0E0A-0B27-1DC5FC2E8460}"/>
              </a:ext>
            </a:extLst>
          </p:cNvPr>
          <p:cNvSpPr>
            <a:spLocks noGrp="1"/>
          </p:cNvSpPr>
          <p:nvPr>
            <p:ph idx="1"/>
          </p:nvPr>
        </p:nvSpPr>
        <p:spPr/>
        <p:txBody>
          <a:bodyPr/>
          <a:lstStyle/>
          <a:p>
            <a:r>
              <a:rPr lang="en-US" dirty="0"/>
              <a:t>I’m developing an </a:t>
            </a:r>
            <a:r>
              <a:rPr lang="en-US" dirty="0" err="1"/>
              <a:t>EmailManager</a:t>
            </a:r>
            <a:r>
              <a:rPr lang="en-US" dirty="0"/>
              <a:t> class that formats an email and send it. It provides the method </a:t>
            </a:r>
            <a:r>
              <a:rPr lang="en-US" dirty="0" err="1">
                <a:latin typeface="Consolas" panose="020B0609020204030204" pitchFamily="49" charset="0"/>
              </a:rPr>
              <a:t>formatAndSend</a:t>
            </a:r>
            <a:r>
              <a:rPr lang="en-US" dirty="0">
                <a:latin typeface="Consolas" panose="020B0609020204030204" pitchFamily="49" charset="0"/>
              </a:rPr>
              <a:t>(Email email) </a:t>
            </a:r>
            <a:r>
              <a:rPr lang="en-US" dirty="0"/>
              <a:t>for this purpose. This class contains an </a:t>
            </a:r>
            <a:r>
              <a:rPr lang="en-US" dirty="0" err="1">
                <a:latin typeface="Consolas" panose="020B0609020204030204" pitchFamily="49" charset="0"/>
              </a:rPr>
              <a:t>EmailSender</a:t>
            </a:r>
            <a:r>
              <a:rPr lang="en-US" dirty="0">
                <a:latin typeface="Consolas" panose="020B0609020204030204" pitchFamily="49" charset="0"/>
              </a:rPr>
              <a:t> </a:t>
            </a:r>
            <a:r>
              <a:rPr lang="en-US" dirty="0"/>
              <a:t>class that actually sends the email. I want to write a JUnit test for the method, but I don’t want it to send the email to the user. How can I achieve this? (Assume that refactoring the class is not an option)</a:t>
            </a:r>
          </a:p>
        </p:txBody>
      </p:sp>
      <p:sp>
        <p:nvSpPr>
          <p:cNvPr id="4" name="Title 3">
            <a:extLst>
              <a:ext uri="{FF2B5EF4-FFF2-40B4-BE49-F238E27FC236}">
                <a16:creationId xmlns:a16="http://schemas.microsoft.com/office/drawing/2014/main" id="{E6807933-7656-C2AE-5733-BF31FCFDA720}"/>
              </a:ext>
            </a:extLst>
          </p:cNvPr>
          <p:cNvSpPr>
            <a:spLocks noGrp="1"/>
          </p:cNvSpPr>
          <p:nvPr>
            <p:ph type="title"/>
          </p:nvPr>
        </p:nvSpPr>
        <p:spPr/>
        <p:txBody>
          <a:bodyPr/>
          <a:lstStyle/>
          <a:p>
            <a:r>
              <a:rPr lang="en-US" dirty="0"/>
              <a:t>Short answers</a:t>
            </a:r>
          </a:p>
        </p:txBody>
      </p:sp>
    </p:spTree>
    <p:extLst>
      <p:ext uri="{BB962C8B-B14F-4D97-AF65-F5344CB8AC3E}">
        <p14:creationId xmlns:p14="http://schemas.microsoft.com/office/powerpoint/2010/main" val="258543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FD759-BF12-3BC7-BC95-628DE6D80564}"/>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4A85CC82-9241-6E07-B98D-6FB088A198D9}"/>
              </a:ext>
            </a:extLst>
          </p:cNvPr>
          <p:cNvSpPr>
            <a:spLocks noGrp="1"/>
          </p:cNvSpPr>
          <p:nvPr>
            <p:ph type="body" sz="quarter" idx="13"/>
          </p:nvPr>
        </p:nvSpPr>
        <p:spPr/>
        <p:txBody>
          <a:bodyPr/>
          <a:lstStyle/>
          <a:p>
            <a:r>
              <a:rPr lang="en-US" dirty="0"/>
              <a:t>Sample design pattern questions</a:t>
            </a:r>
          </a:p>
        </p:txBody>
      </p:sp>
    </p:spTree>
    <p:extLst>
      <p:ext uri="{BB962C8B-B14F-4D97-AF65-F5344CB8AC3E}">
        <p14:creationId xmlns:p14="http://schemas.microsoft.com/office/powerpoint/2010/main" val="512549441"/>
      </p:ext>
    </p:extLst>
  </p:cSld>
  <p:clrMapOvr>
    <a:masterClrMapping/>
  </p:clrMapOvr>
</p:sld>
</file>

<file path=ppt/theme/theme1.xml><?xml version="1.0" encoding="utf-8"?>
<a:theme xmlns:a="http://schemas.openxmlformats.org/drawingml/2006/main" name="Preso 2022 Watertower Stats">
  <a:themeElements>
    <a:clrScheme name="Custom 2">
      <a:dk1>
        <a:srgbClr val="022850"/>
      </a:dk1>
      <a:lt1>
        <a:srgbClr val="FFBE00"/>
      </a:lt1>
      <a:dk2>
        <a:srgbClr val="0046B9"/>
      </a:dk2>
      <a:lt2>
        <a:srgbClr val="FFCC00"/>
      </a:lt2>
      <a:accent1>
        <a:srgbClr val="00C4B2"/>
      </a:accent1>
      <a:accent2>
        <a:srgbClr val="AADA91"/>
      </a:accent2>
      <a:accent3>
        <a:srgbClr val="FFFF3A"/>
      </a:accent3>
      <a:accent4>
        <a:srgbClr val="022850"/>
      </a:accent4>
      <a:accent5>
        <a:srgbClr val="FFBE00"/>
      </a:accent5>
      <a:accent6>
        <a:srgbClr val="F08A00"/>
      </a:accent6>
      <a:hlink>
        <a:srgbClr val="C1022F"/>
      </a:hlink>
      <a:folHlink>
        <a:srgbClr val="48116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o 2022 Watertower Stats" id="{24DDAA93-9421-3242-A023-F5ECF0DCD875}" vid="{5F373F59-6112-614D-8AAA-A4DFBAE0D0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Preso 2022 Watertower Stats</Template>
  <TotalTime>12043</TotalTime>
  <Words>1247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Consolas</vt:lpstr>
      <vt:lpstr>Helvetica</vt:lpstr>
      <vt:lpstr>Preso 2022 Watertower Stats</vt:lpstr>
      <vt:lpstr>PowerPoint Presentation</vt:lpstr>
      <vt:lpstr>Exam format</vt:lpstr>
      <vt:lpstr>True/False</vt:lpstr>
      <vt:lpstr>MCQ</vt:lpstr>
      <vt:lpstr>MCQ</vt:lpstr>
      <vt:lpstr>MCQ</vt:lpstr>
      <vt:lpstr>Short answers</vt:lpstr>
      <vt:lpstr>Short answers</vt:lpstr>
      <vt:lpstr>PowerPoint Presentation</vt:lpstr>
      <vt:lpstr>Question 1</vt:lpstr>
      <vt:lpstr>Question 2</vt:lpstr>
      <vt:lpstr>Question 3</vt:lpstr>
      <vt:lpstr>Question 4</vt:lpstr>
      <vt:lpstr>PowerPoint Presentation</vt:lpstr>
      <vt:lpstr>Question 1</vt:lpstr>
      <vt:lpstr>Question 1</vt:lpstr>
      <vt:lpstr>Question 2</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Ghavamnia</dc:creator>
  <cp:lastModifiedBy>Tapti Palit</cp:lastModifiedBy>
  <cp:revision>1144</cp:revision>
  <dcterms:created xsi:type="dcterms:W3CDTF">2019-06-30T03:25:06Z</dcterms:created>
  <dcterms:modified xsi:type="dcterms:W3CDTF">2025-03-11T22:57:13Z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2024-01-11T00:53:01Z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0430f574-3ec6-4580-80f5-ac0a0660f03e</vt:lpwstr>
  </property>
  <property fmtid="{D5CDD505-2E9C-101B-9397-08002B2CF9AE}" pid="8" name="MSIP_Label_4044bd30-2ed7-4c9d-9d12-46200872a97b_ContentBits">
    <vt:lpwstr>0</vt:lpwstr>
  </property>
</Properties>
</file>