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286" r:id="rId18"/>
    <p:sldId id="293" r:id="rId19"/>
    <p:sldId id="292" r:id="rId20"/>
    <p:sldId id="258" r:id="rId21"/>
    <p:sldId id="261" r:id="rId22"/>
    <p:sldId id="259" r:id="rId23"/>
    <p:sldId id="260" r:id="rId24"/>
    <p:sldId id="264" r:id="rId25"/>
    <p:sldId id="321" r:id="rId26"/>
    <p:sldId id="294" r:id="rId27"/>
    <p:sldId id="323" r:id="rId28"/>
    <p:sldId id="276" r:id="rId29"/>
    <p:sldId id="269" r:id="rId30"/>
    <p:sldId id="273" r:id="rId31"/>
    <p:sldId id="275" r:id="rId32"/>
    <p:sldId id="270" r:id="rId33"/>
    <p:sldId id="271" r:id="rId34"/>
    <p:sldId id="322" r:id="rId35"/>
    <p:sldId id="274" r:id="rId36"/>
    <p:sldId id="272" r:id="rId37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>
        <p:scale>
          <a:sx n="75" d="100"/>
          <a:sy n="75" d="100"/>
        </p:scale>
        <p:origin x="14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Computer scientists, not programmers</a:t>
            </a:r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Before we look into how to design and implement this, how do you feel about this assignment?</a:t>
            </a:r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Keep this in mind, will come in handy next</a:t>
            </a:r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 out on the board the test logic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out on the board the persistence logic</a:t>
            </a:r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 out on the board the test logic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out on the board the persistence logic</a:t>
            </a:r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21,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21,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31234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January 21,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61B3-6289-4A39-A9F6-34E51663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E6F3-8B43-90DA-8E66-7EBBF531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 </a:t>
            </a:r>
            <a:r>
              <a:rPr lang="en-US" b="1" dirty="0"/>
              <a:t>[In class discussion]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F4818-9D5E-E4F4-F5BF-FFC1BA48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41114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89E8-631F-FEF9-4F83-8F61EDF8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C7941-F3CF-8D03-7CF4-5206ED54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52" y="769764"/>
            <a:ext cx="563341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D5954D-D902-5DA9-B3B6-9549CEAF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53319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CBF8-5271-4FF6-E914-15B5C900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FFD95-3BE5-976D-A903-7EBCDCC7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fields should not be persisted to the Redis data store</a:t>
            </a:r>
          </a:p>
          <a:p>
            <a:r>
              <a:rPr lang="en-US" dirty="0"/>
              <a:t>What do you do? </a:t>
            </a:r>
          </a:p>
          <a:p>
            <a:r>
              <a:rPr lang="en-US" dirty="0"/>
              <a:t>Option 1 – “convention” that only fields with a prefix (e.g. </a:t>
            </a:r>
            <a:r>
              <a:rPr lang="en-US" dirty="0" err="1"/>
              <a:t>persistable</a:t>
            </a:r>
            <a:r>
              <a:rPr lang="en-US" dirty="0"/>
              <a:t>) should be persisted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persistableName</a:t>
            </a:r>
            <a:r>
              <a:rPr lang="en-US" dirty="0">
                <a:latin typeface="Consolas" panose="020B0609020204030204" pitchFamily="49" charset="0"/>
              </a:rPr>
              <a:t>; // persisted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tempVal</a:t>
            </a:r>
            <a:r>
              <a:rPr lang="en-US" dirty="0">
                <a:latin typeface="Consolas" panose="020B0609020204030204" pitchFamily="49" charset="0"/>
              </a:rPr>
              <a:t>; // not persisted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problem with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2A3378-720F-9AC0-4ED8-97AC534B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8704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3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270978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Note use of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String[] reviewers();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@ClassPreamble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57271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Note use of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String[] reviewers();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</a:t>
            </a:r>
          </a:p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Why would you want the annotation to be available at runtime?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9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ClassPreamble.class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preambleAnnotation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ClassPreamble.class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Get the values of the annotation element fields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193786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F2911-466F-75F1-8369-7C985D01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7E099-7EAE-A1FC-2785-A9EDC822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Redis persistence framework that can persist and load arbitrary objects from a Redis database</a:t>
            </a:r>
          </a:p>
          <a:p>
            <a:r>
              <a:rPr lang="en-US" dirty="0"/>
              <a:t>The persistence framework should use annotations to indicate field names</a:t>
            </a:r>
          </a:p>
          <a:p>
            <a:pPr lvl="1"/>
            <a:r>
              <a:rPr lang="en-US" dirty="0"/>
              <a:t>If an annotation is not set on a field, it should not be persisted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377C1-4AF1-7B31-34CF-D5F72F8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HW2: Redis persistence framework</a:t>
            </a:r>
          </a:p>
        </p:txBody>
      </p:sp>
    </p:spTree>
    <p:extLst>
      <p:ext uri="{BB962C8B-B14F-4D97-AF65-F5344CB8AC3E}">
        <p14:creationId xmlns:p14="http://schemas.microsoft.com/office/powerpoint/2010/main" val="31113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9334B-AE70-3CE6-C633-D3FC356A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Given any class, the framework should </a:t>
            </a:r>
          </a:p>
          <a:p>
            <a:pPr lvl="1"/>
            <a:r>
              <a:rPr lang="en-US" dirty="0"/>
              <a:t>Provide an annotation @Persistable that can be applied to any class</a:t>
            </a:r>
          </a:p>
          <a:p>
            <a:pPr lvl="1"/>
            <a:r>
              <a:rPr lang="en-US" dirty="0"/>
              <a:t>Provide an API to automatically save instances of the class to a Redis database</a:t>
            </a:r>
          </a:p>
          <a:p>
            <a:r>
              <a:rPr lang="en-US" dirty="0"/>
              <a:t>The framework should handle all Redis logic and present a simple API consisting of three functions: </a:t>
            </a:r>
          </a:p>
          <a:p>
            <a:pPr lvl="1"/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createSession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session.add</a:t>
            </a:r>
            <a:r>
              <a:rPr lang="en-US" dirty="0"/>
              <a:t>(object)</a:t>
            </a:r>
          </a:p>
          <a:p>
            <a:pPr lvl="1"/>
            <a:r>
              <a:rPr lang="en-US" dirty="0" err="1"/>
              <a:t>session.persistAll</a:t>
            </a:r>
            <a:r>
              <a:rPr lang="en-US" dirty="0"/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4A71E2-6CFD-3431-B208-45D318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annotations </a:t>
            </a:r>
            <a:r>
              <a:rPr lang="en-US"/>
              <a:t>and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838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@persistable, </a:t>
            </a:r>
            <a:r>
              <a:rPr lang="en-US" sz="2400" b="1" i="1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@persistableField </a:t>
            </a:r>
            <a:r>
              <a:rPr lang="en-US" sz="2400" b="1" i="1" dirty="0"/>
              <a:t>annotations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A05C-53AC-3841-AE1A-A90A91EF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79F8-C483-AB24-C8C1-7B396AA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D9C02-6172-F530-8E89-6A4B2A82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D2DD91-66BA-D9AE-FB8E-CDC586C8568E}"/>
              </a:ext>
            </a:extLst>
          </p:cNvPr>
          <p:cNvSpPr/>
          <p:nvPr/>
        </p:nvSpPr>
        <p:spPr>
          <a:xfrm>
            <a:off x="1125415" y="207498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D90CCC-AC13-6C6E-19AD-B2B34D181777}"/>
              </a:ext>
            </a:extLst>
          </p:cNvPr>
          <p:cNvSpPr/>
          <p:nvPr/>
        </p:nvSpPr>
        <p:spPr>
          <a:xfrm>
            <a:off x="5002823" y="208670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FB0C8-5949-2E5F-BD3C-DF9963946FAF}"/>
              </a:ext>
            </a:extLst>
          </p:cNvPr>
          <p:cNvSpPr txBox="1"/>
          <p:nvPr/>
        </p:nvSpPr>
        <p:spPr>
          <a:xfrm>
            <a:off x="4928528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“mark” classes, methods, and fields and provide </a:t>
            </a:r>
          </a:p>
          <a:p>
            <a:r>
              <a:rPr lang="en-US" sz="2000" b="1" i="1" dirty="0"/>
              <a:t>additional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B255-C88E-3AB9-8F7A-017CA241356F}"/>
              </a:ext>
            </a:extLst>
          </p:cNvPr>
          <p:cNvSpPr txBox="1"/>
          <p:nvPr/>
        </p:nvSpPr>
        <p:spPr>
          <a:xfrm>
            <a:off x="1140130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dynamically invoke annotated methods, constructors, and so on…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B8A5AEE-8860-94E4-65D6-5AB8CD36F4AF}"/>
              </a:ext>
            </a:extLst>
          </p:cNvPr>
          <p:cNvSpPr/>
          <p:nvPr/>
        </p:nvSpPr>
        <p:spPr>
          <a:xfrm>
            <a:off x="4041592" y="236806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D82D286-5BCB-8995-B385-810F977AF513}"/>
              </a:ext>
            </a:extLst>
          </p:cNvPr>
          <p:cNvSpPr/>
          <p:nvPr/>
        </p:nvSpPr>
        <p:spPr>
          <a:xfrm>
            <a:off x="7748953" y="241495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6720F436-08A7-6F0B-0DAE-022D9113EE52}"/>
              </a:ext>
            </a:extLst>
          </p:cNvPr>
          <p:cNvSpPr/>
          <p:nvPr/>
        </p:nvSpPr>
        <p:spPr>
          <a:xfrm>
            <a:off x="8792308" y="189247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631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728C4-911B-56F2-B9CE-710E8BB0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JUnit-like testing framework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3DD3A-FDE3-71AE-397A-05A556F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84202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4968</TotalTime>
  <Words>2554</Words>
  <Application>Microsoft Office PowerPoint</Application>
  <PresentationFormat>Widescreen</PresentationFormat>
  <Paragraphs>405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Extending HW1</vt:lpstr>
      <vt:lpstr>Old design</vt:lpstr>
      <vt:lpstr>Additional requirement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Annotations and retention policies</vt:lpstr>
      <vt:lpstr>Reflection can access annotations</vt:lpstr>
      <vt:lpstr>Actual HW2: Redis persistence framework</vt:lpstr>
      <vt:lpstr>Using annotations and reflection</vt:lpstr>
      <vt:lpstr>What did we gain?</vt:lpstr>
      <vt:lpstr>Distribute persistence framework as a library</vt:lpstr>
      <vt:lpstr>Putting it all together</vt:lpstr>
      <vt:lpstr>Unit testing frameworks</vt:lpstr>
      <vt:lpstr>In-class activity</vt:lpstr>
      <vt:lpstr>Object relational mapping (ORM) frameworks</vt:lpstr>
      <vt:lpstr>… and more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490</cp:revision>
  <dcterms:created xsi:type="dcterms:W3CDTF">2019-06-30T03:25:06Z</dcterms:created>
  <dcterms:modified xsi:type="dcterms:W3CDTF">2025-01-22T15:41:03Z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