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6" r:id="rId4"/>
    <p:sldId id="272" r:id="rId5"/>
    <p:sldId id="257" r:id="rId6"/>
    <p:sldId id="258" r:id="rId7"/>
    <p:sldId id="278" r:id="rId8"/>
    <p:sldId id="259" r:id="rId9"/>
    <p:sldId id="260" r:id="rId10"/>
    <p:sldId id="281" r:id="rId11"/>
    <p:sldId id="261" r:id="rId12"/>
    <p:sldId id="279" r:id="rId13"/>
    <p:sldId id="264" r:id="rId14"/>
    <p:sldId id="275" r:id="rId15"/>
    <p:sldId id="263" r:id="rId16"/>
    <p:sldId id="276" r:id="rId17"/>
    <p:sldId id="267" r:id="rId18"/>
    <p:sldId id="268" r:id="rId19"/>
    <p:sldId id="269" r:id="rId20"/>
    <p:sldId id="277" r:id="rId21"/>
    <p:sldId id="27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D5D5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Might want to expand on this.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does it affect when multiple people are working on the same project?</a:t>
            </a:r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Heterogenous: when you’re engineering a software system, you are rarely ever writing code in a single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1,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1,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class/m4a9mvpz8fg6rm" TargetMode="External"/><Relationship Id="rId2" Type="http://schemas.openxmlformats.org/officeDocument/2006/relationships/hyperlink" Target="https://github.com/davsec-teaching/ECS16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acchen@ucdavis.ed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Hsin-Ai Chen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[;</a:t>
            </a:r>
            <a:r>
              <a:rPr lang="en-US" dirty="0" err="1"/>
              <a:t>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(Hadoop cluster, for example)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  <a:p>
            <a:r>
              <a:rPr lang="en-US" dirty="0"/>
              <a:t>Pros?</a:t>
            </a:r>
          </a:p>
          <a:p>
            <a:r>
              <a:rPr lang="en-US" dirty="0"/>
              <a:t>Cons?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When you abstract the low-level details and modularize a component you can reuse it</a:t>
            </a:r>
          </a:p>
          <a:p>
            <a:r>
              <a:rPr lang="en-US" dirty="0"/>
              <a:t>Pros?</a:t>
            </a:r>
          </a:p>
          <a:p>
            <a:r>
              <a:rPr lang="en-US" dirty="0"/>
              <a:t>Cons?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MWF, 9 AM – 10 AM</a:t>
            </a:r>
          </a:p>
          <a:p>
            <a:pPr lvl="1"/>
            <a:r>
              <a:rPr lang="en-US" dirty="0"/>
              <a:t>Discussion - W 10 AM – 11 AM</a:t>
            </a:r>
          </a:p>
          <a:p>
            <a:r>
              <a:rPr lang="en-US" dirty="0"/>
              <a:t>Lectures (and hopefully discussion)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</a:t>
            </a:r>
            <a:r>
              <a:rPr lang="en-US" dirty="0" err="1"/>
              <a:t>homeworks</a:t>
            </a:r>
            <a:r>
              <a:rPr lang="en-US" dirty="0"/>
              <a:t> already up, but </a:t>
            </a:r>
            <a:r>
              <a:rPr lang="en-US" b="1" dirty="0"/>
              <a:t>might change </a:t>
            </a:r>
            <a:r>
              <a:rPr lang="en-US" dirty="0"/>
              <a:t>before the class day</a:t>
            </a:r>
          </a:p>
          <a:p>
            <a:r>
              <a:rPr lang="en-US" dirty="0"/>
              <a:t>Piazza link: </a:t>
            </a:r>
            <a:r>
              <a:rPr lang="en-US" dirty="0">
                <a:latin typeface="Consolas" panose="020B0609020204030204" pitchFamily="49" charset="0"/>
                <a:hlinkClick r:id="rId3"/>
              </a:rPr>
              <a:t>https://piazza.com/class/m4a9mvpz8fg6rm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Tradeoffs for abstraction, modularization, performance and security</a:t>
            </a:r>
          </a:p>
          <a:p>
            <a:r>
              <a:rPr lang="en-US" dirty="0"/>
              <a:t>Performance vs. security</a:t>
            </a:r>
          </a:p>
          <a:p>
            <a:pPr lvl="1"/>
            <a:r>
              <a:rPr lang="en-US" dirty="0"/>
              <a:t>C/C++ highly performant but lack security</a:t>
            </a:r>
          </a:p>
          <a:p>
            <a:r>
              <a:rPr lang="en-US" dirty="0"/>
              <a:t>Modularization improves reusability, but can reduce performance</a:t>
            </a:r>
          </a:p>
          <a:p>
            <a:pPr lvl="1"/>
            <a:r>
              <a:rPr lang="en-US" dirty="0"/>
              <a:t>Code deduplication using functions </a:t>
            </a:r>
            <a:r>
              <a:rPr lang="en-US" dirty="0">
                <a:sym typeface="Wingdings" panose="05000000000000000000" pitchFamily="2" charset="2"/>
              </a:rPr>
              <a:t> function invocation overhead</a:t>
            </a:r>
          </a:p>
          <a:p>
            <a:pPr lvl="1"/>
            <a:r>
              <a:rPr lang="en-US" dirty="0"/>
              <a:t>Solved by compiler inlining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39F7BA-4A21-5F5E-B82B-082B3996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1EC86-C48C-1523-BE78-85C021E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EF32C-9A42-59B6-2B6D-72872CDA143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95751"/>
          <a:ext cx="7416800" cy="504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tools and frameworks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Spring Boot for microservices,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JUnit and GitHub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Maven build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tougher!</a:t>
            </a:r>
          </a:p>
          <a:p>
            <a:r>
              <a:rPr lang="en-US" dirty="0"/>
              <a:t>Assumes familiarity with Java and C fundamentals</a:t>
            </a:r>
          </a:p>
          <a:p>
            <a:pPr lvl="1"/>
            <a:r>
              <a:rPr lang="en-US" dirty="0"/>
              <a:t>Most of the course is in Java</a:t>
            </a:r>
          </a:p>
          <a:p>
            <a:pPr lvl="1"/>
            <a:r>
              <a:rPr lang="en-US" dirty="0"/>
              <a:t>Software security is in C</a:t>
            </a:r>
          </a:p>
          <a:p>
            <a:r>
              <a:rPr lang="en-US" dirty="0"/>
              <a:t>Assignments will focus on popular libraries and frameworks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TBD</a:t>
            </a:r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01085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E4273-33CE-8097-51DB-1DF8CD7B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9" y="583670"/>
            <a:ext cx="207674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1 PM – 2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3436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Hsin-Ai Chen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xacchen@ucdavis.edu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40825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pPr lvl="1"/>
            <a:r>
              <a:rPr lang="en-US" dirty="0"/>
              <a:t>Turning in code generated by AI is not</a:t>
            </a:r>
          </a:p>
          <a:p>
            <a:r>
              <a:rPr lang="en-US" dirty="0"/>
              <a:t>All instances of academic dishonesty will be addressed to the fullest extent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4750</TotalTime>
  <Words>1327</Words>
  <Application>Microsoft Office PowerPoint</Application>
  <PresentationFormat>Widescreen</PresentationFormat>
  <Paragraphs>253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Course information</vt:lpstr>
      <vt:lpstr>Course components</vt:lpstr>
      <vt:lpstr>Grade cutoffs</vt:lpstr>
      <vt:lpstr>Instructor details</vt:lpstr>
      <vt:lpstr>TA details</vt:lpstr>
      <vt:lpstr>Academic integrity and AI policies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Modularization</vt:lpstr>
      <vt:lpstr>Reusability</vt:lpstr>
      <vt:lpstr>Performance</vt:lpstr>
      <vt:lpstr>Security</vt:lpstr>
      <vt:lpstr>Tradeoffs</vt:lpstr>
      <vt:lpstr>Syllabus overview</vt:lpstr>
      <vt:lpstr>Syllabus overview</vt:lpstr>
      <vt:lpstr>Comparison against previous offerings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637</cp:revision>
  <dcterms:created xsi:type="dcterms:W3CDTF">2019-06-30T03:25:06Z</dcterms:created>
  <dcterms:modified xsi:type="dcterms:W3CDTF">2025-01-01T19:50:55Z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