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57" r:id="rId4"/>
    <p:sldId id="265" r:id="rId5"/>
    <p:sldId id="258" r:id="rId6"/>
    <p:sldId id="259" r:id="rId7"/>
    <p:sldId id="260" r:id="rId8"/>
    <p:sldId id="266" r:id="rId9"/>
    <p:sldId id="269" r:id="rId10"/>
    <p:sldId id="262" r:id="rId11"/>
    <p:sldId id="270" r:id="rId12"/>
    <p:sldId id="263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0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Saturday, December 21, 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Saturday, December 21,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Saturday, December 21,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Saturday, December 21,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Saturday, December 21, 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  <a:p>
            <a:r>
              <a:rPr lang="en-US" dirty="0"/>
              <a:t>Example: unit test </a:t>
            </a:r>
            <a:r>
              <a:rPr lang="en-US" dirty="0" err="1"/>
              <a:t>composeEmail</a:t>
            </a:r>
            <a:endParaRPr lang="en-US" dirty="0"/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BA707-6A74-4A8D-4C6C-580873FD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FB84C-EE7D-F51F-11C6-F7C63992B2A8}"/>
              </a:ext>
            </a:extLst>
          </p:cNvPr>
          <p:cNvSpPr/>
          <p:nvPr/>
        </p:nvSpPr>
        <p:spPr>
          <a:xfrm>
            <a:off x="6425089" y="3686104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947137" y="2309449"/>
            <a:ext cx="2228915" cy="0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4947137" y="2309449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317F-C8D1-1C9D-0BF5-68468E34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1FC05E-7696-C866-F685-BDD3ED8C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63088" cy="4912411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import ...;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EmailManagerTest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@Mock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EmailService</a:t>
            </a:r>
            <a:r>
              <a:rPr lang="en-US" sz="1400" dirty="0"/>
              <a:t> </a:t>
            </a:r>
            <a:r>
              <a:rPr lang="en-US" sz="1400" dirty="0" err="1"/>
              <a:t>emailService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@InjectMocks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EmailManager</a:t>
            </a:r>
            <a:r>
              <a:rPr lang="en-US" sz="1400" dirty="0"/>
              <a:t> </a:t>
            </a:r>
            <a:r>
              <a:rPr lang="en-US" sz="1400" dirty="0" err="1"/>
              <a:t>emailManager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@BeforeEach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MockitoAnnotations.openMocks</a:t>
            </a:r>
            <a:r>
              <a:rPr lang="en-US" sz="1400" dirty="0"/>
              <a:t>(this); // Initialize mocks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testComposeEmail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// Stub the </a:t>
            </a:r>
            <a:r>
              <a:rPr lang="en-US" sz="1400" dirty="0" err="1"/>
              <a:t>sendEmail</a:t>
            </a:r>
            <a:r>
              <a:rPr lang="en-US" sz="1400" dirty="0"/>
              <a:t> method to return true</a:t>
            </a:r>
          </a:p>
          <a:p>
            <a:r>
              <a:rPr lang="en-US" sz="1400" dirty="0"/>
              <a:t>        when(</a:t>
            </a:r>
            <a:r>
              <a:rPr lang="en-US" sz="1400" dirty="0" err="1"/>
              <a:t>emailService.sendEmail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())).</a:t>
            </a:r>
            <a:r>
              <a:rPr lang="en-US" sz="1400" dirty="0" err="1"/>
              <a:t>thenReturn</a:t>
            </a:r>
            <a:r>
              <a:rPr lang="en-US" sz="1400" dirty="0"/>
              <a:t>(true);</a:t>
            </a:r>
          </a:p>
          <a:p>
            <a:endParaRPr lang="en-US" sz="1400" dirty="0"/>
          </a:p>
          <a:p>
            <a:r>
              <a:rPr lang="en-US" sz="1400" dirty="0"/>
              <a:t>        // Call the method under test</a:t>
            </a:r>
          </a:p>
          <a:p>
            <a:r>
              <a:rPr lang="en-US" sz="1400" dirty="0"/>
              <a:t>        String result = </a:t>
            </a:r>
            <a:r>
              <a:rPr lang="en-US" sz="1400" dirty="0" err="1"/>
              <a:t>emailManager.composeEmail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// Verify interactions with the mock</a:t>
            </a:r>
          </a:p>
          <a:p>
            <a:r>
              <a:rPr lang="en-US" sz="1400" dirty="0"/>
              <a:t>        verify(</a:t>
            </a:r>
            <a:r>
              <a:rPr lang="en-US" sz="1400" dirty="0" err="1"/>
              <a:t>emailService</a:t>
            </a:r>
            <a:r>
              <a:rPr lang="en-US" sz="1400" dirty="0"/>
              <a:t>).</a:t>
            </a:r>
            <a:r>
              <a:rPr lang="en-US" sz="1400" dirty="0" err="1"/>
              <a:t>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047CA-C017-9A46-1F9F-B8C053C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JUnit test with Mockito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125093-DECE-06B3-C7BD-7F600746C152}"/>
              </a:ext>
            </a:extLst>
          </p:cNvPr>
          <p:cNvSpPr txBox="1">
            <a:spLocks/>
          </p:cNvSpPr>
          <p:nvPr/>
        </p:nvSpPr>
        <p:spPr bwMode="auto">
          <a:xfrm>
            <a:off x="278255" y="696277"/>
            <a:ext cx="5898257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EmailService {</a:t>
            </a:r>
          </a:p>
          <a:p>
            <a:r>
              <a:rPr lang="en-US"/>
              <a:t>	public boolean sendEmail(...) {</a:t>
            </a:r>
          </a:p>
          <a:p>
            <a:r>
              <a:rPr lang="en-US"/>
              <a:t>		// send an email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public class EmailManager {</a:t>
            </a:r>
          </a:p>
          <a:p>
            <a:r>
              <a:rPr lang="en-US"/>
              <a:t>	private EmailService emailService;</a:t>
            </a:r>
          </a:p>
          <a:p>
            <a:endParaRPr lang="en-US"/>
          </a:p>
          <a:p>
            <a:r>
              <a:rPr lang="en-US"/>
              <a:t>	private void formatEmail(String email) { … }</a:t>
            </a:r>
          </a:p>
          <a:p>
            <a:r>
              <a:rPr lang="en-US"/>
              <a:t>	private void displayError(boolean succ) { …}</a:t>
            </a:r>
          </a:p>
          <a:p>
            <a:endParaRPr lang="en-US"/>
          </a:p>
          <a:p>
            <a:r>
              <a:rPr lang="en-US"/>
              <a:t>	public String composeEmail(...) {</a:t>
            </a:r>
          </a:p>
          <a:p>
            <a:r>
              <a:rPr lang="en-US"/>
              <a:t>		String email = ...;</a:t>
            </a:r>
          </a:p>
          <a:p>
            <a:r>
              <a:rPr lang="en-US"/>
              <a:t>		formatEmail(email);</a:t>
            </a:r>
          </a:p>
          <a:p>
            <a:r>
              <a:rPr lang="en-US"/>
              <a:t>		boolean success = emailService.send(email);</a:t>
            </a:r>
          </a:p>
          <a:p>
            <a:r>
              <a:rPr lang="en-US"/>
              <a:t>		displayError(success);</a:t>
            </a:r>
          </a:p>
          <a:p>
            <a:r>
              <a:rPr lang="en-US"/>
              <a:t>	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5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pPr lvl="2"/>
            <a:r>
              <a:rPr lang="en-US" dirty="0"/>
              <a:t>Provide feedback </a:t>
            </a:r>
          </a:p>
          <a:p>
            <a:r>
              <a:rPr lang="en-US" dirty="0"/>
              <a:t>Integrated into GitHub and GitLab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CI Pipeline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jobs:  </a:t>
            </a:r>
          </a:p>
          <a:p>
            <a:r>
              <a:rPr lang="en-US" dirty="0"/>
              <a:t>	build:    </a:t>
            </a:r>
          </a:p>
          <a:p>
            <a:r>
              <a:rPr lang="en-US" dirty="0"/>
              <a:t>		runs-on: ubuntu-latest    </a:t>
            </a:r>
          </a:p>
          <a:p>
            <a:r>
              <a:rPr lang="en-US" dirty="0"/>
              <a:t>		steps:    </a:t>
            </a:r>
          </a:p>
          <a:p>
            <a:r>
              <a:rPr lang="en-US" dirty="0"/>
              <a:t>		- uses: actions/checkout@v3    </a:t>
            </a:r>
          </a:p>
          <a:p>
            <a:r>
              <a:rPr lang="en-US" dirty="0"/>
              <a:t>		- name: Build with Maven</a:t>
            </a:r>
          </a:p>
          <a:p>
            <a:r>
              <a:rPr lang="en-US" dirty="0"/>
              <a:t>		  run: </a:t>
            </a:r>
            <a:r>
              <a:rPr lang="en-US" dirty="0" err="1"/>
              <a:t>mvn</a:t>
            </a:r>
            <a:r>
              <a:rPr lang="en-US" dirty="0"/>
              <a:t> –B package --file pom.xml</a:t>
            </a:r>
          </a:p>
          <a:p>
            <a:r>
              <a:rPr lang="en-US" dirty="0"/>
              <a:t>		- name: Run tests with Maven</a:t>
            </a:r>
          </a:p>
          <a:p>
            <a:r>
              <a:rPr lang="en-US" dirty="0"/>
              <a:t>		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Actions automates workflows directly into your repository</a:t>
            </a:r>
          </a:p>
          <a:p>
            <a:r>
              <a:rPr lang="en-US" dirty="0"/>
              <a:t>How it works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/>
              <a:t>Annotations have the syntax @AnnotationName</a:t>
            </a:r>
          </a:p>
          <a:p>
            <a:pPr lvl="1"/>
            <a:r>
              <a:rPr lang="en-US" dirty="0"/>
              <a:t>Used to add meta-data to classes, methods, and so on</a:t>
            </a:r>
          </a:p>
          <a:p>
            <a:pPr lvl="1"/>
            <a:r>
              <a:rPr lang="en-US" dirty="0"/>
              <a:t>Do not directly affect the functionality</a:t>
            </a:r>
          </a:p>
          <a:p>
            <a:pPr lvl="2"/>
            <a:r>
              <a:rPr lang="en-US" dirty="0"/>
              <a:t>Will be covered in detail next lecture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/>
              <a:t>assertEquals</a:t>
            </a:r>
            <a:r>
              <a:rPr lang="en-US" dirty="0"/>
              <a:t>(), </a:t>
            </a:r>
            <a:r>
              <a:rPr lang="en-US" dirty="0" err="1"/>
              <a:t>assertNotEquals</a:t>
            </a:r>
            <a:r>
              <a:rPr lang="en-US" dirty="0"/>
              <a:t>(), and so on…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@BeforeEach, @AfterEach used to define methods that should be run before and after each test method</a:t>
            </a:r>
          </a:p>
          <a:p>
            <a:r>
              <a:rPr lang="en-US" dirty="0"/>
              <a:t>@BeforeClass, @AfterClass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4918</TotalTime>
  <Words>1227</Words>
  <Application>Microsoft Office PowerPoint</Application>
  <PresentationFormat>Widescreen</PresentationFormat>
  <Paragraphs>214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CI/CD and automated testing</vt:lpstr>
      <vt:lpstr>What is unit testing?</vt:lpstr>
      <vt:lpstr>Test pyramid</vt:lpstr>
      <vt:lpstr>JUnit overview</vt:lpstr>
      <vt:lpstr>Key features of JUnit</vt:lpstr>
      <vt:lpstr>@Test methods with JUnit</vt:lpstr>
      <vt:lpstr>Test lifecycle using JUnit</vt:lpstr>
      <vt:lpstr>Test lifecycle example</vt:lpstr>
      <vt:lpstr>Mocking overview</vt:lpstr>
      <vt:lpstr>Mockito overview</vt:lpstr>
      <vt:lpstr>Writing a JUnit test with Mockito</vt:lpstr>
      <vt:lpstr>Continuous integration</vt:lpstr>
      <vt:lpstr>Continuous deployment with Github Actions</vt:lpstr>
      <vt:lpstr>Githubs CI/CD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464</cp:revision>
  <dcterms:created xsi:type="dcterms:W3CDTF">2019-06-30T03:25:06Z</dcterms:created>
  <dcterms:modified xsi:type="dcterms:W3CDTF">2024-12-22T20:46:21Z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