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8" r:id="rId3"/>
    <p:sldId id="261" r:id="rId4"/>
    <p:sldId id="259" r:id="rId5"/>
    <p:sldId id="260" r:id="rId6"/>
    <p:sldId id="264" r:id="rId7"/>
    <p:sldId id="262" r:id="rId8"/>
    <p:sldId id="265" r:id="rId9"/>
    <p:sldId id="266" r:id="rId10"/>
    <p:sldId id="267" r:id="rId11"/>
    <p:sldId id="268" r:id="rId12"/>
    <p:sldId id="270" r:id="rId13"/>
    <p:sldId id="276" r:id="rId14"/>
    <p:sldId id="269" r:id="rId15"/>
    <p:sldId id="273" r:id="rId16"/>
    <p:sldId id="275" r:id="rId17"/>
    <p:sldId id="271" r:id="rId18"/>
    <p:sldId id="274" r:id="rId19"/>
    <p:sldId id="272" r:id="rId20"/>
  </p:sldIdLst>
  <p:sldSz cx="12192000" cy="6858000"/>
  <p:notesSz cx="6858000" cy="9144000"/>
  <p:defaultTextStyle>
    <a:defPPr>
      <a:defRPr lang="en-US"/>
    </a:defPPr>
    <a:lvl1pPr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56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28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00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72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1E25939-87C3-F195-CD78-1C83D60CD0CB}" name="Tapti Palit" initials="TP" userId="S::tpalit@ucdavis.edu::a5bdeac3-7d97-4855-b853-333e4d93b9cd" providerId="AD"/>
  <p188:author id="{AF54A163-76D1-096B-1797-A3FB9B052095}" name="Sousa da Fonseca, Pedro Jose" initials="SJ" userId="S::pfonseca@purdue.edu::6decca43-444f-4591-b3e3-5f286246befb" providerId="AD"/>
  <p188:author id="{C23BEC93-6A01-142E-247F-94289858D8F6}" name="Palit, Tapti" initials="TP" userId="S::tpalit@purdue.edu::dec6fbcd-7598-406a-8cbf-504d4a3bac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B9B9FF"/>
    <a:srgbClr val="003399"/>
    <a:srgbClr val="DDDDFF"/>
    <a:srgbClr val="E6E0EC"/>
    <a:srgbClr val="FFD5D5"/>
    <a:srgbClr val="00823B"/>
    <a:srgbClr val="FFB3B3"/>
    <a:srgbClr val="FDEADA"/>
    <a:srgbClr val="FEF2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D42228-5B96-4A72-B268-C46DF994E6B7}" v="58" dt="2024-03-10T16:32:44.8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77378" autoAdjust="0"/>
  </p:normalViewPr>
  <p:slideViewPr>
    <p:cSldViewPr snapToGrid="0">
      <p:cViewPr varScale="1">
        <p:scale>
          <a:sx n="82" d="100"/>
          <a:sy n="82" d="100"/>
        </p:scale>
        <p:origin x="17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it, Tapti" userId="S::tpalit@purdue.edu::dec6fbcd-7598-406a-8cbf-504d4a3bac15" providerId="AD" clId="Web-{DCF22360-D29F-50F3-5158-0A87287B62EC}"/>
    <pc:docChg chg="modSld">
      <pc:chgData name="Palit, Tapti" userId="S::tpalit@purdue.edu::dec6fbcd-7598-406a-8cbf-504d4a3bac15" providerId="AD" clId="Web-{DCF22360-D29F-50F3-5158-0A87287B62EC}" dt="2024-01-16T17:21:31.438" v="40"/>
      <pc:docMkLst>
        <pc:docMk/>
      </pc:docMkLst>
      <pc:sldChg chg="modSp">
        <pc:chgData name="Palit, Tapti" userId="S::tpalit@purdue.edu::dec6fbcd-7598-406a-8cbf-504d4a3bac15" providerId="AD" clId="Web-{DCF22360-D29F-50F3-5158-0A87287B62EC}" dt="2024-01-16T17:13:49.284" v="35" actId="20577"/>
        <pc:sldMkLst>
          <pc:docMk/>
          <pc:sldMk cId="199289276" sldId="411"/>
        </pc:sldMkLst>
        <pc:spChg chg="mod">
          <ac:chgData name="Palit, Tapti" userId="S::tpalit@purdue.edu::dec6fbcd-7598-406a-8cbf-504d4a3bac15" providerId="AD" clId="Web-{DCF22360-D29F-50F3-5158-0A87287B62EC}" dt="2024-01-16T17:13:49.284" v="35" actId="20577"/>
          <ac:spMkLst>
            <pc:docMk/>
            <pc:sldMk cId="199289276" sldId="411"/>
            <ac:spMk id="2" creationId="{00C5D525-4E6C-4E81-85B7-BCED500C68A1}"/>
          </ac:spMkLst>
        </pc:spChg>
      </pc:sldChg>
      <pc:sldChg chg="addCm modCm">
        <pc:chgData name="Palit, Tapti" userId="S::tpalit@purdue.edu::dec6fbcd-7598-406a-8cbf-504d4a3bac15" providerId="AD" clId="Web-{DCF22360-D29F-50F3-5158-0A87287B62EC}" dt="2024-01-16T17:21:31.438" v="40"/>
        <pc:sldMkLst>
          <pc:docMk/>
          <pc:sldMk cId="3864528504" sldId="4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S::tpalit@purdue.edu::dec6fbcd-7598-406a-8cbf-504d4a3bac15" providerId="AD" clId="Web-{DCF22360-D29F-50F3-5158-0A87287B62EC}" dt="2024-01-16T17:14:46.863" v="36"/>
              <pc2:cmMkLst xmlns:pc2="http://schemas.microsoft.com/office/powerpoint/2019/9/main/command">
                <pc:docMk/>
                <pc:sldMk cId="3864528504" sldId="424"/>
                <pc2:cmMk id="{1735C226-6B18-4F36-BD46-C8C68BDFEB9B}"/>
              </pc2:cmMkLst>
            </pc226:cmChg>
            <pc226:cmChg xmlns:pc226="http://schemas.microsoft.com/office/powerpoint/2022/06/main/command" chg="add mod">
              <pc226:chgData name="Palit, Tapti" userId="S::tpalit@purdue.edu::dec6fbcd-7598-406a-8cbf-504d4a3bac15" providerId="AD" clId="Web-{DCF22360-D29F-50F3-5158-0A87287B62EC}" dt="2024-01-16T17:21:31.438" v="40"/>
              <pc2:cmMkLst xmlns:pc2="http://schemas.microsoft.com/office/powerpoint/2019/9/main/command">
                <pc:docMk/>
                <pc:sldMk cId="3864528504" sldId="424"/>
                <pc2:cmMk id="{09A38852-6AD2-46A0-B0AB-F2DD8E941BC3}"/>
              </pc2:cmMkLst>
            </pc226:cmChg>
          </p:ext>
        </pc:extLst>
      </pc:sldChg>
      <pc:sldChg chg="modCm">
        <pc:chgData name="Palit, Tapti" userId="S::tpalit@purdue.edu::dec6fbcd-7598-406a-8cbf-504d4a3bac15" providerId="AD" clId="Web-{DCF22360-D29F-50F3-5158-0A87287B62EC}" dt="2024-01-16T17:15:43.053" v="37"/>
        <pc:sldMkLst>
          <pc:docMk/>
          <pc:sldMk cId="461684639" sldId="42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S::tpalit@purdue.edu::dec6fbcd-7598-406a-8cbf-504d4a3bac15" providerId="AD" clId="Web-{DCF22360-D29F-50F3-5158-0A87287B62EC}" dt="2024-01-16T17:15:43.053" v="37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addCm">
        <pc:chgData name="Palit, Tapti" userId="S::tpalit@purdue.edu::dec6fbcd-7598-406a-8cbf-504d4a3bac15" providerId="AD" clId="Web-{DCF22360-D29F-50F3-5158-0A87287B62EC}" dt="2024-01-16T17:13:18.720" v="2"/>
        <pc:sldMkLst>
          <pc:docMk/>
          <pc:sldMk cId="1924599243" sldId="45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S::tpalit@purdue.edu::dec6fbcd-7598-406a-8cbf-504d4a3bac15" providerId="AD" clId="Web-{DCF22360-D29F-50F3-5158-0A87287B62EC}" dt="2024-01-16T17:13:18.720" v="2"/>
              <pc2:cmMkLst xmlns:pc2="http://schemas.microsoft.com/office/powerpoint/2019/9/main/command">
                <pc:docMk/>
                <pc:sldMk cId="1924599243" sldId="459"/>
                <pc2:cmMk id="{114156E4-0A2B-4E17-B7CA-EACA2013D78B}"/>
              </pc2:cmMkLst>
            </pc226:cmChg>
          </p:ext>
        </pc:extLst>
      </pc:sldChg>
      <pc:sldChg chg="modSp">
        <pc:chgData name="Palit, Tapti" userId="S::tpalit@purdue.edu::dec6fbcd-7598-406a-8cbf-504d4a3bac15" providerId="AD" clId="Web-{DCF22360-D29F-50F3-5158-0A87287B62EC}" dt="2024-01-16T17:12:12.171" v="1" actId="20577"/>
        <pc:sldMkLst>
          <pc:docMk/>
          <pc:sldMk cId="860376470" sldId="808"/>
        </pc:sldMkLst>
        <pc:spChg chg="mod">
          <ac:chgData name="Palit, Tapti" userId="S::tpalit@purdue.edu::dec6fbcd-7598-406a-8cbf-504d4a3bac15" providerId="AD" clId="Web-{DCF22360-D29F-50F3-5158-0A87287B62EC}" dt="2024-01-16T17:12:12.171" v="1" actId="20577"/>
          <ac:spMkLst>
            <pc:docMk/>
            <pc:sldMk cId="860376470" sldId="808"/>
            <ac:spMk id="17" creationId="{8386328E-8387-37AB-40EA-6C58F76EBBD2}"/>
          </ac:spMkLst>
        </pc:spChg>
      </pc:sldChg>
      <pc:sldChg chg="modCm">
        <pc:chgData name="Palit, Tapti" userId="S::tpalit@purdue.edu::dec6fbcd-7598-406a-8cbf-504d4a3bac15" providerId="AD" clId="Web-{DCF22360-D29F-50F3-5158-0A87287B62EC}" dt="2024-01-16T17:15:51.068" v="38"/>
        <pc:sldMkLst>
          <pc:docMk/>
          <pc:sldMk cId="4229178325" sldId="87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S::tpalit@purdue.edu::dec6fbcd-7598-406a-8cbf-504d4a3bac15" providerId="AD" clId="Web-{DCF22360-D29F-50F3-5158-0A87287B62EC}" dt="2024-01-16T17:15:51.068" v="38"/>
              <pc2:cmMkLst xmlns:pc2="http://schemas.microsoft.com/office/powerpoint/2019/9/main/command">
                <pc:docMk/>
                <pc:sldMk cId="4229178325" sldId="875"/>
                <pc2:cmMk id="{7EFFEAAC-3758-4429-81CB-6737B76B51DD}"/>
              </pc2:cmMkLst>
            </pc226:cmChg>
          </p:ext>
        </pc:extLst>
      </pc:sldChg>
    </pc:docChg>
  </pc:docChgLst>
  <pc:docChgLst>
    <pc:chgData name="Palit, Tapti" userId="S::tpalit@purdue.edu::dec6fbcd-7598-406a-8cbf-504d4a3bac15" providerId="AD" clId="Web-{A5F76CAD-9AC2-7F52-B143-2693DB354654}"/>
    <pc:docChg chg="modSld">
      <pc:chgData name="Palit, Tapti" userId="S::tpalit@purdue.edu::dec6fbcd-7598-406a-8cbf-504d4a3bac15" providerId="AD" clId="Web-{A5F76CAD-9AC2-7F52-B143-2693DB354654}" dt="2024-01-25T14:39:35.857" v="1"/>
      <pc:docMkLst>
        <pc:docMk/>
      </pc:docMkLst>
      <pc:sldChg chg="delSp delAnim">
        <pc:chgData name="Palit, Tapti" userId="S::tpalit@purdue.edu::dec6fbcd-7598-406a-8cbf-504d4a3bac15" providerId="AD" clId="Web-{A5F76CAD-9AC2-7F52-B143-2693DB354654}" dt="2024-01-25T14:39:35.857" v="1"/>
        <pc:sldMkLst>
          <pc:docMk/>
          <pc:sldMk cId="899327028" sldId="760"/>
        </pc:sldMkLst>
        <pc:spChg chg="del">
          <ac:chgData name="Palit, Tapti" userId="S::tpalit@purdue.edu::dec6fbcd-7598-406a-8cbf-504d4a3bac15" providerId="AD" clId="Web-{A5F76CAD-9AC2-7F52-B143-2693DB354654}" dt="2024-01-25T14:39:31.664" v="0"/>
          <ac:spMkLst>
            <pc:docMk/>
            <pc:sldMk cId="899327028" sldId="760"/>
            <ac:spMk id="3" creationId="{3003B47F-0A69-20DA-19B7-D9616A16CAD4}"/>
          </ac:spMkLst>
        </pc:spChg>
        <pc:spChg chg="del">
          <ac:chgData name="Palit, Tapti" userId="S::tpalit@purdue.edu::dec6fbcd-7598-406a-8cbf-504d4a3bac15" providerId="AD" clId="Web-{A5F76CAD-9AC2-7F52-B143-2693DB354654}" dt="2024-01-25T14:39:35.857" v="1"/>
          <ac:spMkLst>
            <pc:docMk/>
            <pc:sldMk cId="899327028" sldId="760"/>
            <ac:spMk id="10" creationId="{B0D632D0-8933-EBC4-01CA-9ACCF59688AA}"/>
          </ac:spMkLst>
        </pc:spChg>
      </pc:sldChg>
    </pc:docChg>
  </pc:docChgLst>
  <pc:docChgLst>
    <pc:chgData name="Sousa da Fonseca, Pedro Jose" userId="S::pfonseca@purdue.edu::6decca43-444f-4591-b3e3-5f286246befb" providerId="AD" clId="Web-{7DF3D620-2752-4A98-8DF0-9F02B5D5738A}"/>
    <pc:docChg chg="mod">
      <pc:chgData name="Sousa da Fonseca, Pedro Jose" userId="S::pfonseca@purdue.edu::6decca43-444f-4591-b3e3-5f286246befb" providerId="AD" clId="Web-{7DF3D620-2752-4A98-8DF0-9F02B5D5738A}" dt="2024-02-07T04:52:25.067" v="13"/>
      <pc:docMkLst>
        <pc:docMk/>
      </pc:docMkLst>
      <pc:sldChg chg="addCm">
        <pc:chgData name="Sousa da Fonseca, Pedro Jose" userId="S::pfonseca@purdue.edu::6decca43-444f-4591-b3e3-5f286246befb" providerId="AD" clId="Web-{7DF3D620-2752-4A98-8DF0-9F02B5D5738A}" dt="2024-02-07T04:42:30.814" v="7"/>
        <pc:sldMkLst>
          <pc:docMk/>
          <pc:sldMk cId="4049575248" sldId="25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2:30.814" v="7"/>
              <pc2:cmMkLst xmlns:pc2="http://schemas.microsoft.com/office/powerpoint/2019/9/main/command">
                <pc:docMk/>
                <pc:sldMk cId="4049575248" sldId="256"/>
                <pc2:cmMk id="{A7B33F74-51F5-4C85-A981-C1C93082C411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39:38.117" v="2"/>
        <pc:sldMkLst>
          <pc:docMk/>
          <pc:sldMk cId="815522545" sldId="99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39:38.117" v="2"/>
              <pc2:cmMkLst xmlns:pc2="http://schemas.microsoft.com/office/powerpoint/2019/9/main/command">
                <pc:docMk/>
                <pc:sldMk cId="815522545" sldId="994"/>
                <pc2:cmMk id="{4E3114A7-DECA-4175-8D6F-09B93934EE79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6:03.678" v="9"/>
        <pc:sldMkLst>
          <pc:docMk/>
          <pc:sldMk cId="73727201" sldId="102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6:03.678" v="9"/>
              <pc2:cmMkLst xmlns:pc2="http://schemas.microsoft.com/office/powerpoint/2019/9/main/command">
                <pc:docMk/>
                <pc:sldMk cId="73727201" sldId="1020"/>
                <pc2:cmMk id="{11DA3170-2077-4F0E-8C42-8CEFF570DF50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1:08.797" v="5"/>
        <pc:sldMkLst>
          <pc:docMk/>
          <pc:sldMk cId="271275750" sldId="10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1:08.797" v="5"/>
              <pc2:cmMkLst xmlns:pc2="http://schemas.microsoft.com/office/powerpoint/2019/9/main/command">
                <pc:docMk/>
                <pc:sldMk cId="271275750" sldId="1024"/>
                <pc2:cmMk id="{B2BDA4D2-2882-4B08-B924-A3B27FC51D67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2:02.564" v="6"/>
        <pc:sldMkLst>
          <pc:docMk/>
          <pc:sldMk cId="3386390439" sldId="103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2:02.564" v="6"/>
              <pc2:cmMkLst xmlns:pc2="http://schemas.microsoft.com/office/powerpoint/2019/9/main/command">
                <pc:docMk/>
                <pc:sldMk cId="3386390439" sldId="1034"/>
                <pc2:cmMk id="{2BB0CF21-460F-4B92-936F-A824753710C8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52:25.067" v="13"/>
        <pc:sldMkLst>
          <pc:docMk/>
          <pc:sldMk cId="2934567446" sldId="105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52:25.067" v="13"/>
              <pc2:cmMkLst xmlns:pc2="http://schemas.microsoft.com/office/powerpoint/2019/9/main/command">
                <pc:docMk/>
                <pc:sldMk cId="2934567446" sldId="1050"/>
                <pc2:cmMk id="{F5469A51-AE60-4412-9F0F-BBB496E58B16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50:13.653" v="12"/>
        <pc:sldMkLst>
          <pc:docMk/>
          <pc:sldMk cId="4283525494" sldId="112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50:13.653" v="12"/>
              <pc2:cmMkLst xmlns:pc2="http://schemas.microsoft.com/office/powerpoint/2019/9/main/command">
                <pc:docMk/>
                <pc:sldMk cId="4283525494" sldId="1122"/>
                <pc2:cmMk id="{DBA37CC7-8ACB-4721-A1DC-8789B918FFE5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7:25.258" v="11"/>
        <pc:sldMkLst>
          <pc:docMk/>
          <pc:sldMk cId="3381567474" sldId="113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6:46.663" v="10"/>
              <pc2:cmMkLst xmlns:pc2="http://schemas.microsoft.com/office/powerpoint/2019/9/main/command">
                <pc:docMk/>
                <pc:sldMk cId="3381567474" sldId="1136"/>
                <pc2:cmMk id="{FF5B8B9B-1D34-484E-8D9C-82A72807ABB9}"/>
              </pc2:cmMkLst>
            </pc226:cmChg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7:25.258" v="11"/>
              <pc2:cmMkLst xmlns:pc2="http://schemas.microsoft.com/office/powerpoint/2019/9/main/command">
                <pc:docMk/>
                <pc:sldMk cId="3381567474" sldId="1136"/>
                <pc2:cmMk id="{696EDED6-D312-481A-8ABE-000F785CF81B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0:33.149" v="4"/>
        <pc:sldMkLst>
          <pc:docMk/>
          <pc:sldMk cId="2183783552" sldId="119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0:33.149" v="4"/>
              <pc2:cmMkLst xmlns:pc2="http://schemas.microsoft.com/office/powerpoint/2019/9/main/command">
                <pc:docMk/>
                <pc:sldMk cId="2183783552" sldId="1192"/>
                <pc2:cmMk id="{EBB840D1-A0DA-4FB7-821C-B4B477A18BE8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0:02.430" v="3"/>
        <pc:sldMkLst>
          <pc:docMk/>
          <pc:sldMk cId="1398096310" sldId="120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0:02.430" v="3"/>
              <pc2:cmMkLst xmlns:pc2="http://schemas.microsoft.com/office/powerpoint/2019/9/main/command">
                <pc:docMk/>
                <pc:sldMk cId="1398096310" sldId="1205"/>
                <pc2:cmMk id="{9561B0FA-505A-4F51-AADA-60D061BBCD03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39:03.554" v="1"/>
        <pc:sldMkLst>
          <pc:docMk/>
          <pc:sldMk cId="2731928100" sldId="120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39:03.554" v="1"/>
              <pc2:cmMkLst xmlns:pc2="http://schemas.microsoft.com/office/powerpoint/2019/9/main/command">
                <pc:docMk/>
                <pc:sldMk cId="2731928100" sldId="1207"/>
                <pc2:cmMk id="{08149294-08FA-40EF-B5ED-F19BF67AC3E9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4:14.363" v="8"/>
        <pc:sldMkLst>
          <pc:docMk/>
          <pc:sldMk cId="3305435457" sldId="120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4:14.363" v="8"/>
              <pc2:cmMkLst xmlns:pc2="http://schemas.microsoft.com/office/powerpoint/2019/9/main/command">
                <pc:docMk/>
                <pc:sldMk cId="3305435457" sldId="1209"/>
                <pc2:cmMk id="{9F9D4D83-B94F-4C34-A272-0D32B94D86BA}"/>
              </pc2:cmMkLst>
            </pc226:cmChg>
          </p:ext>
        </pc:extLst>
      </pc:sldChg>
    </pc:docChg>
  </pc:docChgLst>
  <pc:docChgLst>
    <pc:chgData name="Palit, Tapti" userId="dec6fbcd-7598-406a-8cbf-504d4a3bac15" providerId="ADAL" clId="{65104DF2-1B45-4C36-9E2A-F89658839DCF}"/>
    <pc:docChg chg="undo redo custSel addSld delSld modSld sldOrd modMainMaster modShowInfo">
      <pc:chgData name="Palit, Tapti" userId="dec6fbcd-7598-406a-8cbf-504d4a3bac15" providerId="ADAL" clId="{65104DF2-1B45-4C36-9E2A-F89658839DCF}" dt="2024-02-15T17:32:55.716" v="28005" actId="14100"/>
      <pc:docMkLst>
        <pc:docMk/>
      </pc:docMkLst>
      <pc:sldChg chg="addSp delSp modSp mod chgLayout modNotesTx">
        <pc:chgData name="Palit, Tapti" userId="dec6fbcd-7598-406a-8cbf-504d4a3bac15" providerId="ADAL" clId="{65104DF2-1B45-4C36-9E2A-F89658839DCF}" dt="2024-02-15T17:23:02.632" v="28002" actId="14100"/>
        <pc:sldMkLst>
          <pc:docMk/>
          <pc:sldMk cId="4049575248" sldId="256"/>
        </pc:sldMkLst>
        <pc:spChg chg="mod or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2" creationId="{00000000-0000-0000-0000-000000000000}"/>
          </ac:spMkLst>
        </pc:spChg>
        <pc:spChg chg="mod ord">
          <ac:chgData name="Palit, Tapti" userId="dec6fbcd-7598-406a-8cbf-504d4a3bac15" providerId="ADAL" clId="{65104DF2-1B45-4C36-9E2A-F89658839DCF}" dt="2024-01-25T17:53:34.614" v="22009" actId="120"/>
          <ac:spMkLst>
            <pc:docMk/>
            <pc:sldMk cId="4049575248" sldId="256"/>
            <ac:spMk id="3" creationId="{00000000-0000-0000-0000-000000000000}"/>
          </ac:spMkLst>
        </pc:spChg>
        <pc:spChg chg="add del mod">
          <ac:chgData name="Palit, Tapti" userId="dec6fbcd-7598-406a-8cbf-504d4a3bac15" providerId="ADAL" clId="{65104DF2-1B45-4C36-9E2A-F89658839DCF}" dt="2024-01-15T18:10:37.981" v="78" actId="6264"/>
          <ac:spMkLst>
            <pc:docMk/>
            <pc:sldMk cId="4049575248" sldId="256"/>
            <ac:spMk id="4" creationId="{EE80026E-7EF7-6C81-48AD-BA7C81882EBE}"/>
          </ac:spMkLst>
        </pc:spChg>
        <pc:spChg chg="add del mod">
          <ac:chgData name="Palit, Tapti" userId="dec6fbcd-7598-406a-8cbf-504d4a3bac15" providerId="ADAL" clId="{65104DF2-1B45-4C36-9E2A-F89658839DCF}" dt="2024-01-15T18:10:37.981" v="78" actId="6264"/>
          <ac:spMkLst>
            <pc:docMk/>
            <pc:sldMk cId="4049575248" sldId="256"/>
            <ac:spMk id="5" creationId="{1F832222-AC77-771E-1884-E13C1BCF408D}"/>
          </ac:spMkLst>
        </pc:spChg>
        <pc:spChg chg="add del mo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6" creationId="{0E7EEF8D-0EBE-06F4-7BFE-00C5B4D973DD}"/>
          </ac:spMkLst>
        </pc:spChg>
        <pc:spChg chg="add del mo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7" creationId="{AC54CAEA-EEB3-E7E9-641E-A4A2E174AAE7}"/>
          </ac:spMkLst>
        </pc:spChg>
        <pc:picChg chg="add del mod">
          <ac:chgData name="Palit, Tapti" userId="dec6fbcd-7598-406a-8cbf-504d4a3bac15" providerId="ADAL" clId="{65104DF2-1B45-4C36-9E2A-F89658839DCF}" dt="2024-01-25T17:53:51.157" v="22011" actId="478"/>
          <ac:picMkLst>
            <pc:docMk/>
            <pc:sldMk cId="4049575248" sldId="256"/>
            <ac:picMk id="2050" creationId="{19FB0DBC-2EA7-9DB9-CC2E-EFE498132815}"/>
          </ac:picMkLst>
        </pc:picChg>
        <pc:picChg chg="add mod">
          <ac:chgData name="Palit, Tapti" userId="dec6fbcd-7598-406a-8cbf-504d4a3bac15" providerId="ADAL" clId="{65104DF2-1B45-4C36-9E2A-F89658839DCF}" dt="2024-01-25T17:54:04.071" v="22016" actId="1076"/>
          <ac:picMkLst>
            <pc:docMk/>
            <pc:sldMk cId="4049575248" sldId="256"/>
            <ac:picMk id="2052" creationId="{E2D02FFE-36EE-2CBE-F640-2DDCC7C27F12}"/>
          </ac:picMkLst>
        </pc:picChg>
        <pc:picChg chg="mod">
          <ac:chgData name="Palit, Tapti" userId="dec6fbcd-7598-406a-8cbf-504d4a3bac15" providerId="ADAL" clId="{65104DF2-1B45-4C36-9E2A-F89658839DCF}" dt="2024-02-15T17:23:02.632" v="28002" actId="14100"/>
          <ac:picMkLst>
            <pc:docMk/>
            <pc:sldMk cId="4049575248" sldId="256"/>
            <ac:picMk id="2062" creationId="{25771480-09B8-1A99-4DA8-5461E232B06B}"/>
          </ac:picMkLst>
        </pc:pic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093469296" sldId="38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93469296" sldId="380"/>
            <ac:spMk id="2" creationId="{8BE65D22-BD8E-49FF-936F-0E60B37C4A1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93469296" sldId="380"/>
            <ac:spMk id="4" creationId="{E0D8E777-DFC7-4491-B604-F34BF8A3EF01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525952999" sldId="38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2" creationId="{8BE65D22-BD8E-49FF-936F-0E60B37C4A1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3" creationId="{C6142D07-5155-1269-BFDA-E8561B4A0F02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4" creationId="{E0D8E777-DFC7-4491-B604-F34BF8A3EF01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25T17:49:25.516" v="21924" actId="21"/>
        <pc:sldMkLst>
          <pc:docMk/>
          <pc:sldMk cId="545157709" sldId="386"/>
        </pc:sldMkLst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2" creationId="{E34572E4-3E14-4421-B29A-F1D23D9EC4DB}"/>
          </ac:spMkLst>
        </pc:spChg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3" creationId="{FD2707FB-39CD-4B34-8272-9D4AEC503DBF}"/>
          </ac:spMkLst>
        </pc:spChg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4" creationId="{72A5B281-5DE0-480A-B5F7-27044D482295}"/>
          </ac:spMkLst>
        </pc:spChg>
        <pc:spChg chg="add del 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5" creationId="{AEC105A3-B569-A549-7EDB-0FDD95486358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6" creationId="{46FF46A1-8897-C425-B706-6AAD3E75EC62}"/>
          </ac:spMkLst>
        </pc:spChg>
        <pc:spChg chg="add mod">
          <ac:chgData name="Palit, Tapti" userId="dec6fbcd-7598-406a-8cbf-504d4a3bac15" providerId="ADAL" clId="{65104DF2-1B45-4C36-9E2A-F89658839DCF}" dt="2024-01-25T17:49:25.516" v="21924" actId="21"/>
          <ac:spMkLst>
            <pc:docMk/>
            <pc:sldMk cId="545157709" sldId="386"/>
            <ac:spMk id="6" creationId="{A196F721-AF5C-1838-EE64-4AFA5DCFE7C8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7" creationId="{FE08D3F0-8835-77DE-7EE4-03F6AF61BDC6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8" creationId="{C5F161F2-CCCD-4CBA-5737-98B61729B473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9" creationId="{894AA508-FAAF-743E-077E-242D5D4E40F9}"/>
          </ac:spMkLst>
        </pc:spChg>
        <pc:spChg chg="add mod ord">
          <ac:chgData name="Palit, Tapti" userId="dec6fbcd-7598-406a-8cbf-504d4a3bac15" providerId="ADAL" clId="{65104DF2-1B45-4C36-9E2A-F89658839DCF}" dt="2024-01-15T19:22:48.320" v="591" actId="20577"/>
          <ac:spMkLst>
            <pc:docMk/>
            <pc:sldMk cId="545157709" sldId="386"/>
            <ac:spMk id="10" creationId="{D04772BB-2CB0-AC3E-FC6B-03A1D1564821}"/>
          </ac:spMkLst>
        </pc:spChg>
        <pc:spChg chg="del">
          <ac:chgData name="Palit, Tapti" userId="dec6fbcd-7598-406a-8cbf-504d4a3bac15" providerId="ADAL" clId="{65104DF2-1B45-4C36-9E2A-F89658839DCF}" dt="2024-01-25T17:49:25.516" v="21924" actId="21"/>
          <ac:spMkLst>
            <pc:docMk/>
            <pc:sldMk cId="545157709" sldId="386"/>
            <ac:spMk id="11" creationId="{D8D9A97E-4E35-5D3E-8975-19B80BB97A0A}"/>
          </ac:spMkLst>
        </pc:spChg>
        <pc:spChg chg="mod">
          <ac:chgData name="Palit, Tapti" userId="dec6fbcd-7598-406a-8cbf-504d4a3bac15" providerId="ADAL" clId="{65104DF2-1B45-4C36-9E2A-F89658839DCF}" dt="2024-01-25T17:47:46.667" v="21872"/>
          <ac:spMkLst>
            <pc:docMk/>
            <pc:sldMk cId="545157709" sldId="386"/>
            <ac:spMk id="12" creationId="{26477F96-6884-CFE7-91D6-7C1AD81FBBDD}"/>
          </ac:spMkLst>
        </pc:spChg>
        <pc:spChg chg="mod">
          <ac:chgData name="Palit, Tapti" userId="dec6fbcd-7598-406a-8cbf-504d4a3bac15" providerId="ADAL" clId="{65104DF2-1B45-4C36-9E2A-F89658839DCF}" dt="2024-01-25T17:47:52.097" v="21873" actId="1076"/>
          <ac:spMkLst>
            <pc:docMk/>
            <pc:sldMk cId="545157709" sldId="386"/>
            <ac:spMk id="14" creationId="{27AB9375-19B9-3335-1C81-AAE7C1AA2B1E}"/>
          </ac:spMkLst>
        </pc:spChg>
        <pc:spChg chg="mod">
          <ac:chgData name="Palit, Tapti" userId="dec6fbcd-7598-406a-8cbf-504d4a3bac15" providerId="ADAL" clId="{65104DF2-1B45-4C36-9E2A-F89658839DCF}" dt="2024-01-25T17:47:56.365" v="21874" actId="1076"/>
          <ac:spMkLst>
            <pc:docMk/>
            <pc:sldMk cId="545157709" sldId="386"/>
            <ac:spMk id="15" creationId="{097540DE-7781-4992-BC88-27507BDF37DA}"/>
          </ac:spMkLst>
        </pc:spChg>
        <pc:spChg chg="del mod">
          <ac:chgData name="Palit, Tapti" userId="dec6fbcd-7598-406a-8cbf-504d4a3bac15" providerId="ADAL" clId="{65104DF2-1B45-4C36-9E2A-F89658839DCF}" dt="2024-01-15T19:21:32.007" v="575" actId="478"/>
          <ac:spMkLst>
            <pc:docMk/>
            <pc:sldMk cId="545157709" sldId="386"/>
            <ac:spMk id="38" creationId="{752F445D-BFD0-4F10-AFD0-B0902D3A814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81057157" sldId="39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2" creationId="{4F22071B-705B-4169-9BE5-2632163163B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4" creationId="{64E9BF1B-4F87-454A-97CE-595B8069ED4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39" creationId="{0667E020-A6AE-47D7-860D-93997AC408D0}"/>
          </ac:spMkLst>
        </pc:spChg>
      </pc:sldChg>
      <pc:sldChg chg="addSp delSp modSp mod modClrScheme chgLayout modNotesTx">
        <pc:chgData name="Palit, Tapti" userId="dec6fbcd-7598-406a-8cbf-504d4a3bac15" providerId="ADAL" clId="{65104DF2-1B45-4C36-9E2A-F89658839DCF}" dt="2024-01-24T18:48:15.282" v="15551" actId="20577"/>
        <pc:sldMkLst>
          <pc:docMk/>
          <pc:sldMk cId="3427465704" sldId="392"/>
        </pc:sldMkLst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2" creationId="{C3C46814-2A6F-41B6-904E-8EDDD855207C}"/>
          </ac:spMkLst>
        </pc:spChg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3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4" creationId="{D74339C7-0629-431F-B768-13974CDF31FB}"/>
          </ac:spMkLst>
        </pc:spChg>
        <pc:spChg chg="add del mod ord">
          <ac:chgData name="Palit, Tapti" userId="dec6fbcd-7598-406a-8cbf-504d4a3bac15" providerId="ADAL" clId="{65104DF2-1B45-4C36-9E2A-F89658839DCF}" dt="2024-01-15T19:28:44.456" v="625" actId="478"/>
          <ac:spMkLst>
            <pc:docMk/>
            <pc:sldMk cId="3427465704" sldId="392"/>
            <ac:spMk id="5" creationId="{5F20C83C-60CB-E65C-E143-FDA2B29F8970}"/>
          </ac:spMkLst>
        </pc:spChg>
        <pc:spChg chg="mod">
          <ac:chgData name="Palit, Tapti" userId="dec6fbcd-7598-406a-8cbf-504d4a3bac15" providerId="ADAL" clId="{65104DF2-1B45-4C36-9E2A-F89658839DCF}" dt="2024-01-15T19:32:48.189" v="675" actId="255"/>
          <ac:spMkLst>
            <pc:docMk/>
            <pc:sldMk cId="3427465704" sldId="392"/>
            <ac:spMk id="27" creationId="{85710342-0343-4CE7-A7D0-2B8A4E300AD1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491326610" sldId="39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2" creationId="{778663ED-7349-4913-933D-9BDC100894A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4" creationId="{407BF491-22D0-4E7F-B58C-06A508DCDFEB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5" creationId="{A42B345C-7C62-4661-ADDD-9088E6FD4FD3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039267996" sldId="39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2" creationId="{8FE36FF1-1155-4F31-9E92-1300A1F68C3A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4" creationId="{E350A01A-99B1-4E75-81D7-16CEE95C95F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5" creationId="{9B1727DA-215D-4967-9FB8-29DFB80DB8DF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530249786" sldId="399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2" creationId="{4A5C63CC-0577-4879-8C55-FB013AFDE81A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3" creationId="{36083DAB-B09C-4BE1-8EA7-14C2EC4FE336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4" creationId="{DEC22660-2F13-4B39-9859-CE72626F89ED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4209992993" sldId="40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2" creationId="{14DC7008-5A9E-41DC-8C84-01935001A636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4" creationId="{43249A63-2D7C-4EF1-958E-D6DB58CAD1C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37" creationId="{80518C39-D83B-43B0-8821-A6993F809486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41:11.003" v="744" actId="478"/>
        <pc:sldMkLst>
          <pc:docMk/>
          <pc:sldMk cId="494074637" sldId="402"/>
        </pc:sldMkLst>
        <pc:spChg chg="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2" creationId="{6D756B9F-DEDF-458C-A542-F30446685592}"/>
          </ac:spMkLst>
        </pc:spChg>
        <pc:spChg chg="add del 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3" creationId="{A75A3688-473D-D1BB-ED48-C44AF01DCC90}"/>
          </ac:spMkLst>
        </pc:spChg>
        <pc:spChg chg="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4" creationId="{0EC42FD2-6A5A-44FB-BB0B-DB6EB51BAB67}"/>
          </ac:spMkLst>
        </pc:spChg>
        <pc:spChg chg="add del mod ord">
          <ac:chgData name="Palit, Tapti" userId="dec6fbcd-7598-406a-8cbf-504d4a3bac15" providerId="ADAL" clId="{65104DF2-1B45-4C36-9E2A-F89658839DCF}" dt="2024-01-15T19:41:11.003" v="744" actId="478"/>
          <ac:spMkLst>
            <pc:docMk/>
            <pc:sldMk cId="494074637" sldId="402"/>
            <ac:spMk id="5" creationId="{809349AD-41BC-ED1D-71E7-6180E0E8A92E}"/>
          </ac:spMkLst>
        </pc:spChg>
        <pc:spChg chg="add mod ord">
          <ac:chgData name="Palit, Tapti" userId="dec6fbcd-7598-406a-8cbf-504d4a3bac15" providerId="ADAL" clId="{65104DF2-1B45-4C36-9E2A-F89658839DCF}" dt="2024-01-15T19:40:55.975" v="741" actId="20577"/>
          <ac:spMkLst>
            <pc:docMk/>
            <pc:sldMk cId="494074637" sldId="402"/>
            <ac:spMk id="6" creationId="{37316138-7B30-08DE-FCD8-6DF034C2FC07}"/>
          </ac:spMkLst>
        </pc:spChg>
        <pc:spChg chg="del mod">
          <ac:chgData name="Palit, Tapti" userId="dec6fbcd-7598-406a-8cbf-504d4a3bac15" providerId="ADAL" clId="{65104DF2-1B45-4C36-9E2A-F89658839DCF}" dt="2024-01-15T19:40:46.577" v="738" actId="478"/>
          <ac:spMkLst>
            <pc:docMk/>
            <pc:sldMk cId="494074637" sldId="402"/>
            <ac:spMk id="313" creationId="{65A45DC8-A94C-4599-BF57-8F872512E091}"/>
          </ac:spMkLst>
        </pc:spChg>
        <pc:cxnChg chg="mod">
          <ac:chgData name="Palit, Tapti" userId="dec6fbcd-7598-406a-8cbf-504d4a3bac15" providerId="ADAL" clId="{65104DF2-1B45-4C36-9E2A-F89658839DCF}" dt="2024-01-15T19:41:01.814" v="742" actId="14100"/>
          <ac:cxnSpMkLst>
            <pc:docMk/>
            <pc:sldMk cId="494074637" sldId="402"/>
            <ac:cxnSpMk id="249" creationId="{D791E428-170D-4A6A-9259-F3B5179877F7}"/>
          </ac:cxnSpMkLst>
        </pc:cxnChg>
        <pc:cxnChg chg="mod">
          <ac:chgData name="Palit, Tapti" userId="dec6fbcd-7598-406a-8cbf-504d4a3bac15" providerId="ADAL" clId="{65104DF2-1B45-4C36-9E2A-F89658839DCF}" dt="2024-01-15T19:41:04.936" v="743" actId="14100"/>
          <ac:cxnSpMkLst>
            <pc:docMk/>
            <pc:sldMk cId="494074637" sldId="402"/>
            <ac:cxnSpMk id="250" creationId="{CC36D906-D53D-4ACF-9499-62991F8B1D01}"/>
          </ac:cxnSpMkLst>
        </pc:cxnChg>
      </pc:sldChg>
      <pc:sldChg chg="addSp delSp modSp mod modClrScheme delAnim modAnim chgLayout modNotesTx">
        <pc:chgData name="Palit, Tapti" userId="dec6fbcd-7598-406a-8cbf-504d4a3bac15" providerId="ADAL" clId="{65104DF2-1B45-4C36-9E2A-F89658839DCF}" dt="2024-01-29T19:38:01.633" v="25285" actId="5793"/>
        <pc:sldMkLst>
          <pc:docMk/>
          <pc:sldMk cId="1039263704" sldId="403"/>
        </pc:sldMkLst>
        <pc:spChg chg="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2" creationId="{C3C46814-2A6F-41B6-904E-8EDDD855207C}"/>
          </ac:spMkLst>
        </pc:spChg>
        <pc:spChg chg="mod">
          <ac:chgData name="Palit, Tapti" userId="dec6fbcd-7598-406a-8cbf-504d4a3bac15" providerId="ADAL" clId="{65104DF2-1B45-4C36-9E2A-F89658839DCF}" dt="2024-01-25T15:50:22.780" v="19050" actId="1076"/>
          <ac:spMkLst>
            <pc:docMk/>
            <pc:sldMk cId="1039263704" sldId="403"/>
            <ac:spMk id="3" creationId="{982C202F-C133-0758-E41A-9A105B6544E4}"/>
          </ac:spMkLst>
        </pc:spChg>
        <pc:spChg chg="add del 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3" creationId="{E5B73AE2-E35D-E00B-5752-C35BA4788A03}"/>
          </ac:spMkLst>
        </pc:spChg>
        <pc:spChg chg="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29T19:38:01.633" v="25285" actId="5793"/>
          <ac:spMkLst>
            <pc:docMk/>
            <pc:sldMk cId="1039263704" sldId="403"/>
            <ac:spMk id="5" creationId="{A809105A-C2EA-9CC2-1FCC-8EE4E7A6FB1E}"/>
          </ac:spMkLst>
        </pc:spChg>
        <pc:spChg chg="add del mod ord">
          <ac:chgData name="Palit, Tapti" userId="dec6fbcd-7598-406a-8cbf-504d4a3bac15" providerId="ADAL" clId="{65104DF2-1B45-4C36-9E2A-F89658839DCF}" dt="2024-01-15T19:33:34.653" v="684" actId="478"/>
          <ac:spMkLst>
            <pc:docMk/>
            <pc:sldMk cId="1039263704" sldId="403"/>
            <ac:spMk id="7" creationId="{3FFF6742-97E4-1D7B-6FA6-1F0134AE079F}"/>
          </ac:spMkLst>
        </pc:spChg>
        <pc:spChg chg="mod">
          <ac:chgData name="Palit, Tapti" userId="dec6fbcd-7598-406a-8cbf-504d4a3bac15" providerId="ADAL" clId="{65104DF2-1B45-4C36-9E2A-F89658839DCF}" dt="2024-01-29T19:33:35.791" v="24823" actId="1076"/>
          <ac:spMkLst>
            <pc:docMk/>
            <pc:sldMk cId="1039263704" sldId="403"/>
            <ac:spMk id="7" creationId="{CD638514-2D18-394B-43D5-7CB5E4047CAA}"/>
          </ac:spMkLst>
        </pc:spChg>
        <pc:spChg chg="add mod">
          <ac:chgData name="Palit, Tapti" userId="dec6fbcd-7598-406a-8cbf-504d4a3bac15" providerId="ADAL" clId="{65104DF2-1B45-4C36-9E2A-F89658839DCF}" dt="2024-01-15T19:34:21.648" v="691"/>
          <ac:spMkLst>
            <pc:docMk/>
            <pc:sldMk cId="1039263704" sldId="403"/>
            <ac:spMk id="8" creationId="{C0C27B07-070C-9C61-EE9A-7EACD0FF939A}"/>
          </ac:spMkLst>
        </pc:spChg>
        <pc:spChg chg="del mod">
          <ac:chgData name="Palit, Tapti" userId="dec6fbcd-7598-406a-8cbf-504d4a3bac15" providerId="ADAL" clId="{65104DF2-1B45-4C36-9E2A-F89658839DCF}" dt="2024-01-15T19:33:10.119" v="679" actId="478"/>
          <ac:spMkLst>
            <pc:docMk/>
            <pc:sldMk cId="1039263704" sldId="403"/>
            <ac:spMk id="11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25T15:50:30.527" v="19051" actId="1076"/>
          <ac:spMkLst>
            <pc:docMk/>
            <pc:sldMk cId="1039263704" sldId="403"/>
            <ac:spMk id="14" creationId="{B70E8FCD-FDE4-4E80-86F5-E438FDE5F5CF}"/>
          </ac:spMkLst>
        </pc:spChg>
        <pc:spChg chg="mod ord">
          <ac:chgData name="Palit, Tapti" userId="dec6fbcd-7598-406a-8cbf-504d4a3bac15" providerId="ADAL" clId="{65104DF2-1B45-4C36-9E2A-F89658839DCF}" dt="2024-01-25T15:50:30.527" v="19051" actId="1076"/>
          <ac:spMkLst>
            <pc:docMk/>
            <pc:sldMk cId="1039263704" sldId="403"/>
            <ac:spMk id="20" creationId="{E6FA9421-0C45-4E1B-9ACA-B6D2A03FFA6A}"/>
          </ac:spMkLst>
        </pc:spChg>
        <pc:spChg chg="del mod">
          <ac:chgData name="Palit, Tapti" userId="dec6fbcd-7598-406a-8cbf-504d4a3bac15" providerId="ADAL" clId="{65104DF2-1B45-4C36-9E2A-F89658839DCF}" dt="2024-01-15T19:34:21.020" v="690" actId="478"/>
          <ac:spMkLst>
            <pc:docMk/>
            <pc:sldMk cId="1039263704" sldId="403"/>
            <ac:spMk id="27" creationId="{85710342-0343-4CE7-A7D0-2B8A4E300AD1}"/>
          </ac:spMkLst>
        </pc:spChg>
        <pc:cxnChg chg="mod ord">
          <ac:chgData name="Palit, Tapti" userId="dec6fbcd-7598-406a-8cbf-504d4a3bac15" providerId="ADAL" clId="{65104DF2-1B45-4C36-9E2A-F89658839DCF}" dt="2024-01-25T15:50:30.527" v="19051" actId="1076"/>
          <ac:cxnSpMkLst>
            <pc:docMk/>
            <pc:sldMk cId="1039263704" sldId="403"/>
            <ac:cxnSpMk id="6" creationId="{E32B42DE-DA4A-47CE-AA85-AB05B8444973}"/>
          </ac:cxnSpMkLst>
        </pc:cxnChg>
        <pc:cxnChg chg="mod ord">
          <ac:chgData name="Palit, Tapti" userId="dec6fbcd-7598-406a-8cbf-504d4a3bac15" providerId="ADAL" clId="{65104DF2-1B45-4C36-9E2A-F89658839DCF}" dt="2024-01-25T15:50:30.527" v="19051" actId="1076"/>
          <ac:cxnSpMkLst>
            <pc:docMk/>
            <pc:sldMk cId="1039263704" sldId="403"/>
            <ac:cxnSpMk id="16" creationId="{FA844D29-865B-41CF-A571-F5183B5AD194}"/>
          </ac:cxnSpMkLst>
        </pc:cxnChg>
      </pc:sldChg>
      <pc:sldChg chg="addSp delSp modSp mod modClrScheme chgLayout">
        <pc:chgData name="Palit, Tapti" userId="dec6fbcd-7598-406a-8cbf-504d4a3bac15" providerId="ADAL" clId="{65104DF2-1B45-4C36-9E2A-F89658839DCF}" dt="2024-01-25T15:50:02.835" v="19048" actId="1076"/>
        <pc:sldMkLst>
          <pc:docMk/>
          <pc:sldMk cId="2451305037" sldId="404"/>
        </pc:sldMkLst>
        <pc:spChg chg="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2" creationId="{C3C46814-2A6F-41B6-904E-8EDDD855207C}"/>
          </ac:spMkLst>
        </pc:spChg>
        <pc:spChg chg="add del 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3" creationId="{75124EF9-9D61-FD88-E6AA-A5F9A3BDEFB5}"/>
          </ac:spMkLst>
        </pc:spChg>
        <pc:spChg chg="mod">
          <ac:chgData name="Palit, Tapti" userId="dec6fbcd-7598-406a-8cbf-504d4a3bac15" providerId="ADAL" clId="{65104DF2-1B45-4C36-9E2A-F89658839DCF}" dt="2024-01-25T15:50:02.835" v="19048" actId="1076"/>
          <ac:spMkLst>
            <pc:docMk/>
            <pc:sldMk cId="2451305037" sldId="404"/>
            <ac:spMk id="3" creationId="{9E84028C-0B5D-6536-40E0-900CCB6A09D6}"/>
          </ac:spMkLst>
        </pc:spChg>
        <pc:spChg chg="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24T19:10:06.811" v="17997" actId="5793"/>
          <ac:spMkLst>
            <pc:docMk/>
            <pc:sldMk cId="2451305037" sldId="404"/>
            <ac:spMk id="5" creationId="{43AA275C-0839-2D6B-9058-018EA174656B}"/>
          </ac:spMkLst>
        </pc:spChg>
        <pc:spChg chg="add del mod ord">
          <ac:chgData name="Palit, Tapti" userId="dec6fbcd-7598-406a-8cbf-504d4a3bac15" providerId="ADAL" clId="{65104DF2-1B45-4C36-9E2A-F89658839DCF}" dt="2024-01-15T19:32:20.008" v="670" actId="478"/>
          <ac:spMkLst>
            <pc:docMk/>
            <pc:sldMk cId="2451305037" sldId="404"/>
            <ac:spMk id="20" creationId="{D578E73D-0F3A-5E9C-E89A-B5306563178F}"/>
          </ac:spMkLst>
        </pc:spChg>
        <pc:spChg chg="add mod">
          <ac:chgData name="Palit, Tapti" userId="dec6fbcd-7598-406a-8cbf-504d4a3bac15" providerId="ADAL" clId="{65104DF2-1B45-4C36-9E2A-F89658839DCF}" dt="2024-01-15T19:34:16.173" v="689"/>
          <ac:spMkLst>
            <pc:docMk/>
            <pc:sldMk cId="2451305037" sldId="404"/>
            <ac:spMk id="25" creationId="{18000B33-CE12-7C06-03B6-2259574837B7}"/>
          </ac:spMkLst>
        </pc:spChg>
        <pc:spChg chg="del mod">
          <ac:chgData name="Palit, Tapti" userId="dec6fbcd-7598-406a-8cbf-504d4a3bac15" providerId="ADAL" clId="{65104DF2-1B45-4C36-9E2A-F89658839DCF}" dt="2024-01-15T19:34:12.903" v="688" actId="478"/>
          <ac:spMkLst>
            <pc:docMk/>
            <pc:sldMk cId="2451305037" sldId="404"/>
            <ac:spMk id="27" creationId="{85710342-0343-4CE7-A7D0-2B8A4E300AD1}"/>
          </ac:spMkLst>
        </pc:spChg>
        <pc:spChg chg="del mod">
          <ac:chgData name="Palit, Tapti" userId="dec6fbcd-7598-406a-8cbf-504d4a3bac15" providerId="ADAL" clId="{65104DF2-1B45-4C36-9E2A-F89658839DCF}" dt="2024-01-15T19:32:33.350" v="672" actId="478"/>
          <ac:spMkLst>
            <pc:docMk/>
            <pc:sldMk cId="2451305037" sldId="404"/>
            <ac:spMk id="33" creationId="{A19E8EDF-6681-42C8-AB61-DCACB7B7EEB5}"/>
          </ac:spMkLst>
        </pc:spChg>
      </pc:sldChg>
      <pc:sldChg chg="addSp delSp modSp mod modClrScheme delAnim modAnim chgLayout">
        <pc:chgData name="Palit, Tapti" userId="dec6fbcd-7598-406a-8cbf-504d4a3bac15" providerId="ADAL" clId="{65104DF2-1B45-4C36-9E2A-F89658839DCF}" dt="2024-01-25T17:51:14.058" v="21951" actId="20577"/>
        <pc:sldMkLst>
          <pc:docMk/>
          <pc:sldMk cId="1685234738" sldId="405"/>
        </pc:sldMkLst>
        <pc:spChg chg="mod ord">
          <ac:chgData name="Palit, Tapti" userId="dec6fbcd-7598-406a-8cbf-504d4a3bac15" providerId="ADAL" clId="{65104DF2-1B45-4C36-9E2A-F89658839DCF}" dt="2024-01-15T19:33:46.855" v="685" actId="700"/>
          <ac:spMkLst>
            <pc:docMk/>
            <pc:sldMk cId="1685234738" sldId="405"/>
            <ac:spMk id="2" creationId="{C3C46814-2A6F-41B6-904E-8EDDD855207C}"/>
          </ac:spMkLst>
        </pc:spChg>
        <pc:spChg chg="add del mod ord">
          <ac:chgData name="Palit, Tapti" userId="dec6fbcd-7598-406a-8cbf-504d4a3bac15" providerId="ADAL" clId="{65104DF2-1B45-4C36-9E2A-F89658839DCF}" dt="2024-01-15T19:33:52.652" v="686" actId="478"/>
          <ac:spMkLst>
            <pc:docMk/>
            <pc:sldMk cId="1685234738" sldId="405"/>
            <ac:spMk id="3" creationId="{39A85237-2D9E-2117-B26B-48BB34E61B77}"/>
          </ac:spMkLst>
        </pc:spChg>
        <pc:spChg chg="mod">
          <ac:chgData name="Palit, Tapti" userId="dec6fbcd-7598-406a-8cbf-504d4a3bac15" providerId="ADAL" clId="{65104DF2-1B45-4C36-9E2A-F89658839DCF}" dt="2024-01-25T17:50:58.635" v="21945"/>
          <ac:spMkLst>
            <pc:docMk/>
            <pc:sldMk cId="1685234738" sldId="405"/>
            <ac:spMk id="3" creationId="{C6F7F3C5-AB15-8F2A-0991-A0F1851DA81A}"/>
          </ac:spMkLst>
        </pc:spChg>
        <pc:spChg chg="mod ord">
          <ac:chgData name="Palit, Tapti" userId="dec6fbcd-7598-406a-8cbf-504d4a3bac15" providerId="ADAL" clId="{65104DF2-1B45-4C36-9E2A-F89658839DCF}" dt="2024-01-15T19:33:46.855" v="685" actId="700"/>
          <ac:spMkLst>
            <pc:docMk/>
            <pc:sldMk cId="1685234738" sldId="405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15T19:36:16.731" v="713" actId="20577"/>
          <ac:spMkLst>
            <pc:docMk/>
            <pc:sldMk cId="1685234738" sldId="405"/>
            <ac:spMk id="5" creationId="{BB4520A5-D5C2-4C8B-E393-FF328E8079AF}"/>
          </ac:spMkLst>
        </pc:spChg>
        <pc:spChg chg="add mod">
          <ac:chgData name="Palit, Tapti" userId="dec6fbcd-7598-406a-8cbf-504d4a3bac15" providerId="ADAL" clId="{65104DF2-1B45-4C36-9E2A-F89658839DCF}" dt="2024-01-15T19:35:17.744" v="699"/>
          <ac:spMkLst>
            <pc:docMk/>
            <pc:sldMk cId="1685234738" sldId="405"/>
            <ac:spMk id="6" creationId="{DCB9BA92-C301-558A-5FA5-24E36E4F045E}"/>
          </ac:spMkLst>
        </pc:spChg>
        <pc:spChg chg="mod ord">
          <ac:chgData name="Palit, Tapti" userId="dec6fbcd-7598-406a-8cbf-504d4a3bac15" providerId="ADAL" clId="{65104DF2-1B45-4C36-9E2A-F89658839DCF}" dt="2024-01-25T17:51:14.058" v="21951" actId="20577"/>
          <ac:spMkLst>
            <pc:docMk/>
            <pc:sldMk cId="1685234738" sldId="405"/>
            <ac:spMk id="7" creationId="{33AB6CC8-DC61-46CC-85EA-F0510A9E9428}"/>
          </ac:spMkLst>
        </pc:spChg>
        <pc:spChg chg="mod ord">
          <ac:chgData name="Palit, Tapti" userId="dec6fbcd-7598-406a-8cbf-504d4a3bac15" providerId="ADAL" clId="{65104DF2-1B45-4C36-9E2A-F89658839DCF}" dt="2024-01-25T17:51:10.966" v="21949" actId="1076"/>
          <ac:spMkLst>
            <pc:docMk/>
            <pc:sldMk cId="1685234738" sldId="405"/>
            <ac:spMk id="13" creationId="{6C816C7B-C761-4774-A502-C9422A17C47A}"/>
          </ac:spMkLst>
        </pc:spChg>
        <pc:spChg chg="mod ord">
          <ac:chgData name="Palit, Tapti" userId="dec6fbcd-7598-406a-8cbf-504d4a3bac15" providerId="ADAL" clId="{65104DF2-1B45-4C36-9E2A-F89658839DCF}" dt="2024-01-24T19:10:45.601" v="18010" actId="167"/>
          <ac:spMkLst>
            <pc:docMk/>
            <pc:sldMk cId="1685234738" sldId="405"/>
            <ac:spMk id="14" creationId="{A19E8EDF-6681-42C8-AB61-DCACB7B7EEB5}"/>
          </ac:spMkLst>
        </pc:spChg>
        <pc:spChg chg="mod">
          <ac:chgData name="Palit, Tapti" userId="dec6fbcd-7598-406a-8cbf-504d4a3bac15" providerId="ADAL" clId="{65104DF2-1B45-4C36-9E2A-F89658839DCF}" dt="2024-01-25T17:50:29.367" v="21941" actId="1076"/>
          <ac:spMkLst>
            <pc:docMk/>
            <pc:sldMk cId="1685234738" sldId="405"/>
            <ac:spMk id="17" creationId="{12C77919-0D5A-8D95-9BBB-DFE577D3E96C}"/>
          </ac:spMkLst>
        </pc:spChg>
        <pc:spChg chg="mod">
          <ac:chgData name="Palit, Tapti" userId="dec6fbcd-7598-406a-8cbf-504d4a3bac15" providerId="ADAL" clId="{65104DF2-1B45-4C36-9E2A-F89658839DCF}" dt="2024-01-25T17:50:35.615" v="21942" actId="1076"/>
          <ac:spMkLst>
            <pc:docMk/>
            <pc:sldMk cId="1685234738" sldId="405"/>
            <ac:spMk id="18" creationId="{A4918B43-4F92-B92E-34B2-05CC67D534B4}"/>
          </ac:spMkLst>
        </pc:spChg>
        <pc:spChg chg="del mod">
          <ac:chgData name="Palit, Tapti" userId="dec6fbcd-7598-406a-8cbf-504d4a3bac15" providerId="ADAL" clId="{65104DF2-1B45-4C36-9E2A-F89658839DCF}" dt="2024-01-15T19:35:16.740" v="698" actId="478"/>
          <ac:spMkLst>
            <pc:docMk/>
            <pc:sldMk cId="1685234738" sldId="405"/>
            <ac:spMk id="27" creationId="{85710342-0343-4CE7-A7D0-2B8A4E300AD1}"/>
          </ac:spMkLst>
        </pc:spChg>
        <pc:spChg chg="del mod">
          <ac:chgData name="Palit, Tapti" userId="dec6fbcd-7598-406a-8cbf-504d4a3bac15" providerId="ADAL" clId="{65104DF2-1B45-4C36-9E2A-F89658839DCF}" dt="2024-01-15T19:36:09.591" v="709" actId="478"/>
          <ac:spMkLst>
            <pc:docMk/>
            <pc:sldMk cId="1685234738" sldId="405"/>
            <ac:spMk id="39" creationId="{565DBFF6-BA39-4A27-B9BF-CE751CA0C3E8}"/>
          </ac:spMkLst>
        </pc:spChg>
        <pc:cxnChg chg="mod ord">
          <ac:chgData name="Palit, Tapti" userId="dec6fbcd-7598-406a-8cbf-504d4a3bac15" providerId="ADAL" clId="{65104DF2-1B45-4C36-9E2A-F89658839DCF}" dt="2024-01-25T15:51:02.567" v="19054" actId="1076"/>
          <ac:cxnSpMkLst>
            <pc:docMk/>
            <pc:sldMk cId="1685234738" sldId="405"/>
            <ac:cxnSpMk id="9" creationId="{668C176E-ACE4-427C-841B-2B3FA9EF0085}"/>
          </ac:cxnSpMkLst>
        </pc:cxnChg>
        <pc:cxnChg chg="mod ord">
          <ac:chgData name="Palit, Tapti" userId="dec6fbcd-7598-406a-8cbf-504d4a3bac15" providerId="ADAL" clId="{65104DF2-1B45-4C36-9E2A-F89658839DCF}" dt="2024-01-25T15:51:19.698" v="19056" actId="1076"/>
          <ac:cxnSpMkLst>
            <pc:docMk/>
            <pc:sldMk cId="1685234738" sldId="405"/>
            <ac:cxnSpMk id="12" creationId="{FFBFCEE3-529F-4EAA-B0A3-3DA3F86D0913}"/>
          </ac:cxnSpMkLst>
        </pc:cxn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4158974511" sldId="40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158974511" sldId="408"/>
            <ac:spMk id="2" creationId="{A7B9CA2E-A6F3-4003-A1CE-CEE7FFF1A15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158974511" sldId="408"/>
            <ac:spMk id="4" creationId="{7AE675F1-274A-4707-95E2-FB6DADA59BA1}"/>
          </ac:spMkLst>
        </pc:spChg>
      </pc:sldChg>
      <pc:sldChg chg="modSp mod chgLayout">
        <pc:chgData name="Palit, Tapti" userId="dec6fbcd-7598-406a-8cbf-504d4a3bac15" providerId="ADAL" clId="{65104DF2-1B45-4C36-9E2A-F89658839DCF}" dt="2024-01-15T20:21:48.359" v="1057" actId="2711"/>
        <pc:sldMkLst>
          <pc:docMk/>
          <pc:sldMk cId="199289276" sldId="41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2" creationId="{00C5D525-4E6C-4E81-85B7-BCED500C68A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3" creationId="{95B31981-A593-4AA3-BC52-D0789C7BB5C2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4" creationId="{686F770E-B4EE-4FC6-87B4-49CBB7C80806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5" creationId="{C1C5B2B3-B174-4657-91D0-B6D61F2D94FA}"/>
          </ac:spMkLst>
        </pc:spChg>
        <pc:spChg chg="mod">
          <ac:chgData name="Palit, Tapti" userId="dec6fbcd-7598-406a-8cbf-504d4a3bac15" providerId="ADAL" clId="{65104DF2-1B45-4C36-9E2A-F89658839DCF}" dt="2024-01-15T18:28:26.073" v="236" actId="1076"/>
          <ac:spMkLst>
            <pc:docMk/>
            <pc:sldMk cId="199289276" sldId="411"/>
            <ac:spMk id="6" creationId="{B1BF40F1-21B5-47F3-A952-4B16410EB06B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11" creationId="{ED271F58-9A60-4571-B63C-7ECCF2854788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19" creationId="{7082BB6C-4F82-4F6C-A16F-20C00C338233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0" creationId="{DA7994C9-D149-4703-A02F-1C79A16D5E81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1" creationId="{AAFDF2AF-D25D-4ACA-9CE7-0AF321FB2299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2" creationId="{E3C998F3-FB9D-49EB-8E55-EBF484279180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3" creationId="{7F45E808-F19C-4CF3-962B-6A0AEDC5ADB9}"/>
          </ac:spMkLst>
        </pc:spChg>
        <pc:spChg chg="mod">
          <ac:chgData name="Palit, Tapti" userId="dec6fbcd-7598-406a-8cbf-504d4a3bac15" providerId="ADAL" clId="{65104DF2-1B45-4C36-9E2A-F89658839DCF}" dt="2024-01-15T20:21:48.359" v="1057" actId="2711"/>
          <ac:spMkLst>
            <pc:docMk/>
            <pc:sldMk cId="199289276" sldId="411"/>
            <ac:spMk id="24" creationId="{1DB927F3-F30D-4100-9FCE-78020111147D}"/>
          </ac:spMkLst>
        </pc:spChg>
        <pc:grpChg chg="mod">
          <ac:chgData name="Palit, Tapti" userId="dec6fbcd-7598-406a-8cbf-504d4a3bac15" providerId="ADAL" clId="{65104DF2-1B45-4C36-9E2A-F89658839DCF}" dt="2024-01-15T20:13:01.338" v="895" actId="1036"/>
          <ac:grpSpMkLst>
            <pc:docMk/>
            <pc:sldMk cId="199289276" sldId="411"/>
            <ac:grpSpMk id="18" creationId="{0AC83579-B84B-4321-9BDB-32D014E57AD0}"/>
          </ac:grpSpMkLst>
        </pc:grpChg>
        <pc:grpChg chg="mod">
          <ac:chgData name="Palit, Tapti" userId="dec6fbcd-7598-406a-8cbf-504d4a3bac15" providerId="ADAL" clId="{65104DF2-1B45-4C36-9E2A-F89658839DCF}" dt="2024-01-15T20:13:01.338" v="895" actId="1036"/>
          <ac:grpSpMkLst>
            <pc:docMk/>
            <pc:sldMk cId="199289276" sldId="411"/>
            <ac:grpSpMk id="25" creationId="{0D1F8B27-C72E-43B0-81A1-A0325B146D70}"/>
          </ac:grpSpMkLst>
        </pc:grpChg>
        <pc:picChg chg="mod">
          <ac:chgData name="Palit, Tapti" userId="dec6fbcd-7598-406a-8cbf-504d4a3bac15" providerId="ADAL" clId="{65104DF2-1B45-4C36-9E2A-F89658839DCF}" dt="2024-01-15T20:13:01.338" v="895" actId="1036"/>
          <ac:picMkLst>
            <pc:docMk/>
            <pc:sldMk cId="199289276" sldId="411"/>
            <ac:picMk id="11268" creationId="{59B06A5B-035A-4F03-AE28-39A35B968F41}"/>
          </ac:picMkLst>
        </pc:picChg>
      </pc:sldChg>
      <pc:sldChg chg="addSp delSp modSp mod addAnim delAnim modAnim addCm chgLayout modNotesTx">
        <pc:chgData name="Palit, Tapti" userId="dec6fbcd-7598-406a-8cbf-504d4a3bac15" providerId="ADAL" clId="{65104DF2-1B45-4C36-9E2A-F89658839DCF}" dt="2024-01-24T16:19:29.921" v="4388" actId="20577"/>
        <pc:sldMkLst>
          <pc:docMk/>
          <pc:sldMk cId="1023554556" sldId="414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4" creationId="{51C8A26E-666D-4C70-84CF-ED9A6EADF9F2}"/>
          </ac:spMkLst>
        </pc:spChg>
        <pc:spChg chg="mod">
          <ac:chgData name="Palit, Tapti" userId="dec6fbcd-7598-406a-8cbf-504d4a3bac15" providerId="ADAL" clId="{65104DF2-1B45-4C36-9E2A-F89658839DCF}" dt="2024-01-24T16:16:49.682" v="4100" actId="20577"/>
          <ac:spMkLst>
            <pc:docMk/>
            <pc:sldMk cId="1023554556" sldId="414"/>
            <ac:spMk id="5" creationId="{37885DE4-C986-4E68-AADE-D68B1B46AF70}"/>
          </ac:spMkLst>
        </pc:spChg>
        <pc:spChg chg="mod">
          <ac:chgData name="Palit, Tapti" userId="dec6fbcd-7598-406a-8cbf-504d4a3bac15" providerId="ADAL" clId="{65104DF2-1B45-4C36-9E2A-F89658839DCF}" dt="2024-01-15T20:13:15" v="896" actId="1076"/>
          <ac:spMkLst>
            <pc:docMk/>
            <pc:sldMk cId="1023554556" sldId="414"/>
            <ac:spMk id="11" creationId="{3A253797-5892-40A8-97F5-99B9E56E6B9E}"/>
          </ac:spMkLst>
        </pc:spChg>
        <pc:spChg chg="mod">
          <ac:chgData name="Palit, Tapti" userId="dec6fbcd-7598-406a-8cbf-504d4a3bac15" providerId="ADAL" clId="{65104DF2-1B45-4C36-9E2A-F89658839DCF}" dt="2024-01-15T20:13:15" v="896" actId="1076"/>
          <ac:spMkLst>
            <pc:docMk/>
            <pc:sldMk cId="1023554556" sldId="414"/>
            <ac:spMk id="12" creationId="{307779A8-2D71-450E-9C82-1F2B040B6F6D}"/>
          </ac:spMkLst>
        </pc:spChg>
        <pc:spChg chg="mod">
          <ac:chgData name="Palit, Tapti" userId="dec6fbcd-7598-406a-8cbf-504d4a3bac15" providerId="ADAL" clId="{65104DF2-1B45-4C36-9E2A-F89658839DCF}" dt="2024-01-24T16:14:35.632" v="3885" actId="1076"/>
          <ac:spMkLst>
            <pc:docMk/>
            <pc:sldMk cId="1023554556" sldId="414"/>
            <ac:spMk id="13" creationId="{EADEEE6A-E734-401A-A338-74D7DC987F21}"/>
          </ac:spMkLst>
        </pc:spChg>
        <pc:spChg chg="mod">
          <ac:chgData name="Palit, Tapti" userId="dec6fbcd-7598-406a-8cbf-504d4a3bac15" providerId="ADAL" clId="{65104DF2-1B45-4C36-9E2A-F89658839DCF}" dt="2024-01-24T16:14:41.613" v="3886" actId="1076"/>
          <ac:spMkLst>
            <pc:docMk/>
            <pc:sldMk cId="1023554556" sldId="414"/>
            <ac:spMk id="14" creationId="{9D073A4F-B688-44EA-A006-85A9DA47CDD2}"/>
          </ac:spMkLst>
        </pc:spChg>
        <pc:spChg chg="add del mod">
          <ac:chgData name="Palit, Tapti" userId="dec6fbcd-7598-406a-8cbf-504d4a3bac15" providerId="ADAL" clId="{65104DF2-1B45-4C36-9E2A-F89658839DCF}" dt="2024-01-24T16:13:28.786" v="3835" actId="20577"/>
          <ac:spMkLst>
            <pc:docMk/>
            <pc:sldMk cId="1023554556" sldId="414"/>
            <ac:spMk id="21" creationId="{66EDF730-FCDF-42ED-A8AB-636F1D465A67}"/>
          </ac:spMkLst>
        </pc:spChg>
        <pc:spChg chg="add del mod">
          <ac:chgData name="Palit, Tapti" userId="dec6fbcd-7598-406a-8cbf-504d4a3bac15" providerId="ADAL" clId="{65104DF2-1B45-4C36-9E2A-F89658839DCF}" dt="2024-01-24T16:13:55.056" v="3845" actId="20577"/>
          <ac:spMkLst>
            <pc:docMk/>
            <pc:sldMk cId="1023554556" sldId="414"/>
            <ac:spMk id="22" creationId="{0D881D12-3E67-4A31-9359-291B11F51E09}"/>
          </ac:spMkLst>
        </pc:spChg>
        <pc:spChg chg="add del mod">
          <ac:chgData name="Palit, Tapti" userId="dec6fbcd-7598-406a-8cbf-504d4a3bac15" providerId="ADAL" clId="{65104DF2-1B45-4C36-9E2A-F89658839DCF}" dt="2024-01-24T16:13:56.453" v="3846" actId="20577"/>
          <ac:spMkLst>
            <pc:docMk/>
            <pc:sldMk cId="1023554556" sldId="414"/>
            <ac:spMk id="23" creationId="{0383CD93-AF2E-48AF-A5E6-32C7C37E3F67}"/>
          </ac:spMkLst>
        </pc:spChg>
        <pc:spChg chg="mod">
          <ac:chgData name="Palit, Tapti" userId="dec6fbcd-7598-406a-8cbf-504d4a3bac15" providerId="ADAL" clId="{65104DF2-1B45-4C36-9E2A-F89658839DCF}" dt="2024-01-24T16:13:57.457" v="3847" actId="20577"/>
          <ac:spMkLst>
            <pc:docMk/>
            <pc:sldMk cId="1023554556" sldId="414"/>
            <ac:spMk id="24" creationId="{B644D6F6-FE2B-44BD-A4D3-865491AB3BCC}"/>
          </ac:spMkLst>
        </pc:spChg>
        <pc:grpChg chg="mod">
          <ac:chgData name="Palit, Tapti" userId="dec6fbcd-7598-406a-8cbf-504d4a3bac15" providerId="ADAL" clId="{65104DF2-1B45-4C36-9E2A-F89658839DCF}" dt="2024-01-15T20:13:15" v="896" actId="1076"/>
          <ac:grpSpMkLst>
            <pc:docMk/>
            <pc:sldMk cId="1023554556" sldId="414"/>
            <ac:grpSpMk id="6" creationId="{D3DE4E95-FCFE-423F-AF5B-57B24AD07CBF}"/>
          </ac:grpSpMkLst>
        </pc:grp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28" creationId="{E6E223DF-D02B-4834-963B-5E938CD87B72}"/>
          </ac:cxnSpMkLst>
        </pc:cxnChg>
        <pc:cxnChg chg="mod">
          <ac:chgData name="Palit, Tapti" userId="dec6fbcd-7598-406a-8cbf-504d4a3bac15" providerId="ADAL" clId="{65104DF2-1B45-4C36-9E2A-F89658839DCF}" dt="2024-01-24T16:13:24.076" v="3833" actId="478"/>
          <ac:cxnSpMkLst>
            <pc:docMk/>
            <pc:sldMk cId="1023554556" sldId="414"/>
            <ac:cxnSpMk id="29" creationId="{33DEA4C3-FC88-E5B1-B4E2-8179CA36BD80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30" creationId="{4E018D42-B962-4D61-ADCA-86B11258DDC9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35" creationId="{D2D11B60-DB28-4FC9-974C-8E2CB8372BF2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40" creationId="{BF27E49E-A414-41FF-8AC0-1A7E174837E8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43" creationId="{A1F37D70-CFDE-44D8-B84F-201ED3B14B56}"/>
          </ac:cxnSpMkLst>
        </pc:cxnChg>
        <pc:cxnChg chg="mod">
          <ac:chgData name="Palit, Tapti" userId="dec6fbcd-7598-406a-8cbf-504d4a3bac15" providerId="ADAL" clId="{65104DF2-1B45-4C36-9E2A-F89658839DCF}" dt="2024-01-24T16:13:23.801" v="3832" actId="478"/>
          <ac:cxnSpMkLst>
            <pc:docMk/>
            <pc:sldMk cId="1023554556" sldId="414"/>
            <ac:cxnSpMk id="49" creationId="{3781A8FE-3786-4F7D-9240-6DFF24667ECD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9:17:49.500" v="541"/>
              <pc2:cmMkLst xmlns:pc2="http://schemas.microsoft.com/office/powerpoint/2019/9/main/command">
                <pc:docMk/>
                <pc:sldMk cId="1023554556" sldId="414"/>
                <pc2:cmMk id="{4B415417-601E-461B-B136-DE8FA05D3412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1528885679" sldId="41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3" creationId="{DBF81D88-EE7F-4956-ADB0-DA856615FD0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4" creationId="{51C8A26E-666D-4C70-84CF-ED9A6EADF9F2}"/>
          </ac:spMkLst>
        </pc:spChg>
      </pc:sldChg>
      <pc:sldChg chg="modSp mod chgLayout modNotesTx">
        <pc:chgData name="Palit, Tapti" userId="dec6fbcd-7598-406a-8cbf-504d4a3bac15" providerId="ADAL" clId="{65104DF2-1B45-4C36-9E2A-F89658839DCF}" dt="2024-01-24T16:27:24.474" v="5157" actId="20577"/>
        <pc:sldMkLst>
          <pc:docMk/>
          <pc:sldMk cId="661449558" sldId="41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4" creationId="{51C8A26E-666D-4C70-84CF-ED9A6EADF9F2}"/>
          </ac:spMkLst>
        </pc:spChg>
      </pc:sldChg>
      <pc:sldChg chg="delSp modSp mod delAnim">
        <pc:chgData name="Palit, Tapti" userId="dec6fbcd-7598-406a-8cbf-504d4a3bac15" providerId="ADAL" clId="{65104DF2-1B45-4C36-9E2A-F89658839DCF}" dt="2024-01-25T17:44:21.798" v="21801" actId="478"/>
        <pc:sldMkLst>
          <pc:docMk/>
          <pc:sldMk cId="2399780863" sldId="416"/>
        </pc:sldMkLst>
        <pc:spChg chg="mod">
          <ac:chgData name="Palit, Tapti" userId="dec6fbcd-7598-406a-8cbf-504d4a3bac15" providerId="ADAL" clId="{65104DF2-1B45-4C36-9E2A-F89658839DCF}" dt="2024-01-25T17:42:17.320" v="21790" actId="20577"/>
          <ac:spMkLst>
            <pc:docMk/>
            <pc:sldMk cId="2399780863" sldId="416"/>
            <ac:spMk id="2" creationId="{D7EC638E-4A77-46B8-B32A-298B47F2DEB0}"/>
          </ac:spMkLst>
        </pc:spChg>
        <pc:graphicFrameChg chg="del mod modGraphic">
          <ac:chgData name="Palit, Tapti" userId="dec6fbcd-7598-406a-8cbf-504d4a3bac15" providerId="ADAL" clId="{65104DF2-1B45-4C36-9E2A-F89658839DCF}" dt="2024-01-25T17:44:21.798" v="21801" actId="478"/>
          <ac:graphicFrameMkLst>
            <pc:docMk/>
            <pc:sldMk cId="2399780863" sldId="416"/>
            <ac:graphicFrameMk id="32" creationId="{662E3E91-EC1F-FAC9-6710-BA112B8C33B9}"/>
          </ac:graphicFrameMkLst>
        </pc:graphicFrameChg>
      </pc:sldChg>
      <pc:sldChg chg="addSp delSp modSp mod chgLayout">
        <pc:chgData name="Palit, Tapti" userId="dec6fbcd-7598-406a-8cbf-504d4a3bac15" providerId="ADAL" clId="{65104DF2-1B45-4C36-9E2A-F89658839DCF}" dt="2024-02-06T19:43:44.917" v="26687" actId="20577"/>
        <pc:sldMkLst>
          <pc:docMk/>
          <pc:sldMk cId="1393023288" sldId="419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93023288" sldId="419"/>
            <ac:spMk id="2" creationId="{E31E00BF-C3D2-4CCB-A104-B8B6E70C7969}"/>
          </ac:spMkLst>
        </pc:spChg>
        <pc:spChg chg="mod">
          <ac:chgData name="Palit, Tapti" userId="dec6fbcd-7598-406a-8cbf-504d4a3bac15" providerId="ADAL" clId="{65104DF2-1B45-4C36-9E2A-F89658839DCF}" dt="2024-02-06T19:43:44.917" v="26687" actId="20577"/>
          <ac:spMkLst>
            <pc:docMk/>
            <pc:sldMk cId="1393023288" sldId="419"/>
            <ac:spMk id="2" creationId="{F7914E2D-B9F4-CBB6-71B1-BAAC6E4E1992}"/>
          </ac:spMkLst>
        </pc:spChg>
        <pc:spChg chg="mod ord">
          <ac:chgData name="Palit, Tapti" userId="dec6fbcd-7598-406a-8cbf-504d4a3bac15" providerId="ADAL" clId="{65104DF2-1B45-4C36-9E2A-F89658839DCF}" dt="2024-01-15T18:32:13.291" v="299" actId="255"/>
          <ac:spMkLst>
            <pc:docMk/>
            <pc:sldMk cId="1393023288" sldId="419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93023288" sldId="419"/>
            <ac:spMk id="4" creationId="{1A7AC2C0-80DA-47AD-87A5-54ADD943E728}"/>
          </ac:spMkLst>
        </pc:spChg>
        <pc:spChg chg="add del mod ord">
          <ac:chgData name="Palit, Tapti" userId="dec6fbcd-7598-406a-8cbf-504d4a3bac15" providerId="ADAL" clId="{65104DF2-1B45-4C36-9E2A-F89658839DCF}" dt="2024-01-15T18:32:06.487" v="298" actId="478"/>
          <ac:spMkLst>
            <pc:docMk/>
            <pc:sldMk cId="1393023288" sldId="419"/>
            <ac:spMk id="5" creationId="{B848C65E-644B-D7E8-5020-CA67D45FAEAB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21:45:56.931" v="1166" actId="478"/>
        <pc:sldMkLst>
          <pc:docMk/>
          <pc:sldMk cId="2278079750" sldId="421"/>
        </pc:sldMkLst>
        <pc:spChg chg="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2" creationId="{8BE65D22-BD8E-49FF-936F-0E60B37C4A1C}"/>
          </ac:spMkLst>
        </pc:spChg>
        <pc:spChg chg="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4" creationId="{E0D8E777-DFC7-4491-B604-F34BF8A3EF01}"/>
          </ac:spMkLst>
        </pc:spChg>
        <pc:spChg chg="add del 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5" creationId="{5D958AA0-4C5C-F691-E7F0-CB2A2DC330E3}"/>
          </ac:spMkLst>
        </pc:spChg>
        <pc:spChg chg="add del mod ord">
          <ac:chgData name="Palit, Tapti" userId="dec6fbcd-7598-406a-8cbf-504d4a3bac15" providerId="ADAL" clId="{65104DF2-1B45-4C36-9E2A-F89658839DCF}" dt="2024-01-15T21:45:56.931" v="1166" actId="478"/>
          <ac:spMkLst>
            <pc:docMk/>
            <pc:sldMk cId="2278079750" sldId="421"/>
            <ac:spMk id="6" creationId="{2F8F612D-81D5-3052-E151-A3822964EF69}"/>
          </ac:spMkLst>
        </pc:spChg>
        <pc:spChg chg="add mod ord">
          <ac:chgData name="Palit, Tapti" userId="dec6fbcd-7598-406a-8cbf-504d4a3bac15" providerId="ADAL" clId="{65104DF2-1B45-4C36-9E2A-F89658839DCF}" dt="2024-01-15T19:17:05.265" v="538" actId="20577"/>
          <ac:spMkLst>
            <pc:docMk/>
            <pc:sldMk cId="2278079750" sldId="421"/>
            <ac:spMk id="12" creationId="{93F0A6AC-6728-5D7A-B913-EC7E3BE090BE}"/>
          </ac:spMkLst>
        </pc:spChg>
        <pc:spChg chg="del mod">
          <ac:chgData name="Palit, Tapti" userId="dec6fbcd-7598-406a-8cbf-504d4a3bac15" providerId="ADAL" clId="{65104DF2-1B45-4C36-9E2A-F89658839DCF}" dt="2024-01-15T19:17:07.221" v="539" actId="478"/>
          <ac:spMkLst>
            <pc:docMk/>
            <pc:sldMk cId="2278079750" sldId="421"/>
            <ac:spMk id="86" creationId="{15196F9A-6CF6-4717-943A-4BC0899C52C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47957901" sldId="42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47957901" sldId="422"/>
            <ac:spMk id="4" creationId="{E2684A87-57C5-49B9-B587-83D47997FCE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47957901" sldId="422"/>
            <ac:spMk id="12" creationId="{993F8E0C-7333-41D8-82CC-09205A3E5DDF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605086080" sldId="42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2" creationId="{B5365C4F-3CF1-43F6-9530-F243B925DF98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3" creationId="{5100A295-7AFE-4FE8-94A3-8D276BFFCAB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4" creationId="{E2684A87-57C5-49B9-B587-83D47997FCE4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18:37.884" v="550" actId="20577"/>
        <pc:sldMkLst>
          <pc:docMk/>
          <pc:sldMk cId="3864528504" sldId="424"/>
        </pc:sldMkLst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2" creationId="{D9A69A7A-F324-44E2-A7BA-87B689E34CB2}"/>
          </ac:spMkLst>
        </pc:spChg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3" creationId="{CCF652AC-329E-4466-8DFB-7B5943F5D73C}"/>
          </ac:spMkLst>
        </pc:spChg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4" creationId="{9ED004C1-E6E4-4280-8C88-31CB6685D77F}"/>
          </ac:spMkLst>
        </pc:spChg>
        <pc:spChg chg="add mod ord">
          <ac:chgData name="Palit, Tapti" userId="dec6fbcd-7598-406a-8cbf-504d4a3bac15" providerId="ADAL" clId="{65104DF2-1B45-4C36-9E2A-F89658839DCF}" dt="2024-01-15T19:18:37.884" v="550" actId="20577"/>
          <ac:spMkLst>
            <pc:docMk/>
            <pc:sldMk cId="3864528504" sldId="424"/>
            <ac:spMk id="5" creationId="{4C723FA2-36EC-13D8-5C16-F54EF86DAAA3}"/>
          </ac:spMkLst>
        </pc:spChg>
        <pc:spChg chg="mod">
          <ac:chgData name="Palit, Tapti" userId="dec6fbcd-7598-406a-8cbf-504d4a3bac15" providerId="ADAL" clId="{65104DF2-1B45-4C36-9E2A-F89658839DCF}" dt="2024-01-15T18:30:45.670" v="271" actId="255"/>
          <ac:spMkLst>
            <pc:docMk/>
            <pc:sldMk cId="3864528504" sldId="424"/>
            <ac:spMk id="7" creationId="{43044E65-69F9-46E9-9B89-354EA801A3A8}"/>
          </ac:spMkLst>
        </pc:spChg>
        <pc:spChg chg="mod">
          <ac:chgData name="Palit, Tapti" userId="dec6fbcd-7598-406a-8cbf-504d4a3bac15" providerId="ADAL" clId="{65104DF2-1B45-4C36-9E2A-F89658839DCF}" dt="2024-01-15T18:30:49.256" v="272" actId="255"/>
          <ac:spMkLst>
            <pc:docMk/>
            <pc:sldMk cId="3864528504" sldId="424"/>
            <ac:spMk id="9" creationId="{C836A5CB-75C1-4436-AD02-32E29AD5FE4E}"/>
          </ac:spMkLst>
        </pc:spChg>
        <pc:spChg chg="mod">
          <ac:chgData name="Palit, Tapti" userId="dec6fbcd-7598-406a-8cbf-504d4a3bac15" providerId="ADAL" clId="{65104DF2-1B45-4C36-9E2A-F89658839DCF}" dt="2024-01-15T18:30:56.333" v="274" actId="14100"/>
          <ac:spMkLst>
            <pc:docMk/>
            <pc:sldMk cId="3864528504" sldId="424"/>
            <ac:spMk id="10" creationId="{58A38D7B-941B-43E6-AA17-EB48EFC7A14C}"/>
          </ac:spMkLst>
        </pc:spChg>
        <pc:spChg chg="del mod">
          <ac:chgData name="Palit, Tapti" userId="dec6fbcd-7598-406a-8cbf-504d4a3bac15" providerId="ADAL" clId="{65104DF2-1B45-4C36-9E2A-F89658839DCF}" dt="2024-01-15T19:18:33.695" v="548" actId="478"/>
          <ac:spMkLst>
            <pc:docMk/>
            <pc:sldMk cId="3864528504" sldId="424"/>
            <ac:spMk id="12" creationId="{37514BC4-67AA-4FDB-BD60-0B94778C5F53}"/>
          </ac:spMkLst>
        </pc:spChg>
      </pc:sldChg>
      <pc:sldChg chg="addSp modSp del mod chgLayout modNotesTx">
        <pc:chgData name="Palit, Tapti" userId="dec6fbcd-7598-406a-8cbf-504d4a3bac15" providerId="ADAL" clId="{65104DF2-1B45-4C36-9E2A-F89658839DCF}" dt="2024-01-25T17:51:54.626" v="21997" actId="2696"/>
        <pc:sldMkLst>
          <pc:docMk/>
          <pc:sldMk cId="1389410658" sldId="426"/>
        </pc:sldMkLst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2" creationId="{8610DD81-EC90-1499-B210-A2462529730E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4" creationId="{1A7AC2C0-80DA-47AD-87A5-54ADD943E728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1612530128" sldId="426"/>
        </pc:sldMkLst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3805463408" sldId="42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4" creationId="{3CFC0458-353F-49C6-A1F4-5BF22C6A25F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58" creationId="{D66BCB38-2C9F-434F-A99C-DED3B22A3274}"/>
          </ac:spMkLst>
        </pc:spChg>
      </pc:sldChg>
      <pc:sldChg chg="addSp delSp modSp mod modClrScheme delAnim addCm chgLayout modNotesTx">
        <pc:chgData name="Palit, Tapti" userId="dec6fbcd-7598-406a-8cbf-504d4a3bac15" providerId="ADAL" clId="{65104DF2-1B45-4C36-9E2A-F89658839DCF}" dt="2024-01-24T16:43:27.057" v="6176" actId="20577"/>
        <pc:sldMkLst>
          <pc:docMk/>
          <pc:sldMk cId="461684639" sldId="428"/>
        </pc:sldMkLst>
        <pc:spChg chg="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2" creationId="{35D4D8B0-93DF-4D8C-ABDE-CCFF6662085D}"/>
          </ac:spMkLst>
        </pc:spChg>
        <pc:spChg chg="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4" creationId="{BB8AEFB8-E5D6-4CD1-998D-AED0ED8BD42D}"/>
          </ac:spMkLst>
        </pc:spChg>
        <pc:spChg chg="add del 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5" creationId="{2A227603-DF66-ABDA-5E4A-551DE9A3C6F2}"/>
          </ac:spMkLst>
        </pc:spChg>
        <pc:spChg chg="add 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6" creationId="{930BE5FD-8BC3-A9D3-64E0-E8D5246648C3}"/>
          </ac:spMkLst>
        </pc:spChg>
        <pc:spChg chg="add mod ord">
          <ac:chgData name="Palit, Tapti" userId="dec6fbcd-7598-406a-8cbf-504d4a3bac15" providerId="ADAL" clId="{65104DF2-1B45-4C36-9E2A-F89658839DCF}" dt="2024-01-15T19:20:59.906" v="571" actId="20577"/>
          <ac:spMkLst>
            <pc:docMk/>
            <pc:sldMk cId="461684639" sldId="428"/>
            <ac:spMk id="8" creationId="{FB6555A2-BC50-BA08-C559-036E95BB56FE}"/>
          </ac:spMkLst>
        </pc:spChg>
        <pc:spChg chg="del mod">
          <ac:chgData name="Palit, Tapti" userId="dec6fbcd-7598-406a-8cbf-504d4a3bac15" providerId="ADAL" clId="{65104DF2-1B45-4C36-9E2A-F89658839DCF}" dt="2024-01-15T19:21:02.840" v="572" actId="478"/>
          <ac:spMkLst>
            <pc:docMk/>
            <pc:sldMk cId="461684639" sldId="428"/>
            <ac:spMk id="18" creationId="{BBC0B769-500E-4D73-AAFF-7C0CAA22B5F7}"/>
          </ac:spMkLst>
        </pc:spChg>
        <pc:spChg chg="del">
          <ac:chgData name="Palit, Tapti" userId="dec6fbcd-7598-406a-8cbf-504d4a3bac15" providerId="ADAL" clId="{65104DF2-1B45-4C36-9E2A-F89658839DCF}" dt="2024-01-24T16:39:30.584" v="5601" actId="478"/>
          <ac:spMkLst>
            <pc:docMk/>
            <pc:sldMk cId="461684639" sldId="428"/>
            <ac:spMk id="20" creationId="{0B5D08F0-50F6-1C14-1F4D-4DA76F4480C8}"/>
          </ac:spMkLst>
        </pc:spChg>
        <pc:spChg chg="del">
          <ac:chgData name="Palit, Tapti" userId="dec6fbcd-7598-406a-8cbf-504d4a3bac15" providerId="ADAL" clId="{65104DF2-1B45-4C36-9E2A-F89658839DCF}" dt="2024-01-24T16:39:30.584" v="5601" actId="478"/>
          <ac:spMkLst>
            <pc:docMk/>
            <pc:sldMk cId="461684639" sldId="428"/>
            <ac:spMk id="21" creationId="{8C49F08C-74A0-36D6-B74A-6125AD3B52C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8:36:14.235" v="340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243448828" sldId="436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243448828" sldId="436"/>
            <ac:spMk id="2" creationId="{6F234BCC-CA25-48DD-8F4D-92B29A846CD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243448828" sldId="436"/>
            <ac:spMk id="4" creationId="{DDE5329D-3C7C-4341-BE32-C3AACF559D3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629786335" sldId="43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629786335" sldId="438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629786335" sldId="438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846097300" sldId="439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846097300" sldId="439"/>
            <ac:spMk id="2" creationId="{6F234BCC-CA25-48DD-8F4D-92B29A846CD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846097300" sldId="439"/>
            <ac:spMk id="4" creationId="{DDE5329D-3C7C-4341-BE32-C3AACF559D3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634809030" sldId="44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34809030" sldId="441"/>
            <ac:spMk id="2" creationId="{425E87FB-B572-48B7-94B5-353D246F291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34809030" sldId="441"/>
            <ac:spMk id="4" creationId="{F204AD96-A26D-4ABA-B668-3B9ECFA51DAE}"/>
          </ac:spMkLst>
        </pc:spChg>
        <pc:graphicFrameChg chg="mod">
          <ac:chgData name="Palit, Tapti" userId="dec6fbcd-7598-406a-8cbf-504d4a3bac15" providerId="ADAL" clId="{65104DF2-1B45-4C36-9E2A-F89658839DCF}" dt="2024-01-15T17:57:41.817" v="26"/>
          <ac:graphicFrameMkLst>
            <pc:docMk/>
            <pc:sldMk cId="2634809030" sldId="441"/>
            <ac:graphicFrameMk id="6" creationId="{DBEF40B9-076C-4616-A4B0-899D2B11E8C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2282512780" sldId="44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2" creationId="{BFFED526-F152-4925-A890-AD0A0E34D1F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3" creationId="{26E176D0-0173-4029-AA09-5070FD6090E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4" creationId="{56369981-831B-410E-B083-237D8D1053A5}"/>
          </ac:spMkLst>
        </pc:spChg>
      </pc:sldChg>
      <pc:sldChg chg="addSp delSp modSp mod chgLayout modNotesTx">
        <pc:chgData name="Palit, Tapti" userId="dec6fbcd-7598-406a-8cbf-504d4a3bac15" providerId="ADAL" clId="{65104DF2-1B45-4C36-9E2A-F89658839DCF}" dt="2024-01-25T15:40:13.476" v="18740" actId="20577"/>
        <pc:sldMkLst>
          <pc:docMk/>
          <pc:sldMk cId="4013294936" sldId="445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13294936" sldId="445"/>
            <ac:spMk id="2" creationId="{F8B8D02F-DFDB-4EB1-8C2E-1677EEE15BF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13294936" sldId="445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65104DF2-1B45-4C36-9E2A-F89658839DCF}" dt="2024-01-15T18:12:48.498" v="85" actId="478"/>
          <ac:spMkLst>
            <pc:docMk/>
            <pc:sldMk cId="4013294936" sldId="445"/>
            <ac:spMk id="6" creationId="{40DAF939-536A-E503-6CA0-BEA8858C4448}"/>
          </ac:spMkLst>
        </pc:spChg>
        <pc:picChg chg="add del">
          <ac:chgData name="Palit, Tapti" userId="dec6fbcd-7598-406a-8cbf-504d4a3bac15" providerId="ADAL" clId="{65104DF2-1B45-4C36-9E2A-F89658839DCF}" dt="2024-01-15T20:33:38.239" v="1077" actId="478"/>
          <ac:picMkLst>
            <pc:docMk/>
            <pc:sldMk cId="4013294936" sldId="445"/>
            <ac:picMk id="1026" creationId="{4F024119-C583-2B14-E7A1-9386E5EEFDDF}"/>
          </ac:picMkLst>
        </pc:picChg>
        <pc:picChg chg="add del mod">
          <ac:chgData name="Palit, Tapti" userId="dec6fbcd-7598-406a-8cbf-504d4a3bac15" providerId="ADAL" clId="{65104DF2-1B45-4C36-9E2A-F89658839DCF}" dt="2024-01-15T20:33:56.632" v="1080" actId="478"/>
          <ac:picMkLst>
            <pc:docMk/>
            <pc:sldMk cId="4013294936" sldId="445"/>
            <ac:picMk id="1028" creationId="{51236CCE-C13A-58CD-6A13-31F14E01853B}"/>
          </ac:picMkLst>
        </pc:picChg>
        <pc:picChg chg="add mod">
          <ac:chgData name="Palit, Tapti" userId="dec6fbcd-7598-406a-8cbf-504d4a3bac15" providerId="ADAL" clId="{65104DF2-1B45-4C36-9E2A-F89658839DCF}" dt="2024-01-15T20:34:19.309" v="1089" actId="1076"/>
          <ac:picMkLst>
            <pc:docMk/>
            <pc:sldMk cId="4013294936" sldId="445"/>
            <ac:picMk id="1030" creationId="{D55A59B2-81BE-93D0-BA3F-4606781FA961}"/>
          </ac:picMkLst>
        </pc:picChg>
        <pc:picChg chg="del">
          <ac:chgData name="Palit, Tapti" userId="dec6fbcd-7598-406a-8cbf-504d4a3bac15" providerId="ADAL" clId="{65104DF2-1B45-4C36-9E2A-F89658839DCF}" dt="2024-01-15T20:32:34.606" v="1072" actId="478"/>
          <ac:picMkLst>
            <pc:docMk/>
            <pc:sldMk cId="4013294936" sldId="445"/>
            <ac:picMk id="1032" creationId="{076DB6AB-9EAB-3BF5-D97E-648695F4B5A8}"/>
          </ac:picMkLst>
        </pc:picChg>
        <pc:picChg chg="mod">
          <ac:chgData name="Palit, Tapti" userId="dec6fbcd-7598-406a-8cbf-504d4a3bac15" providerId="ADAL" clId="{65104DF2-1B45-4C36-9E2A-F89658839DCF}" dt="2024-01-15T20:32:42.451" v="1074" actId="14100"/>
          <ac:picMkLst>
            <pc:docMk/>
            <pc:sldMk cId="4013294936" sldId="445"/>
            <ac:picMk id="1068" creationId="{46BFE5CE-A92B-9E3A-EF20-4E6F4653054F}"/>
          </ac:picMkLst>
        </pc:pic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685013443" sldId="44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2" creationId="{8653E618-0051-4B34-BD6B-ABF00930E6F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3" creationId="{2B94377E-1636-4997-8873-7D4FEC1E84A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4" creationId="{1ED9869B-258E-443E-8202-75804D792548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801508964" sldId="45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1508964" sldId="450"/>
            <ac:spMk id="2" creationId="{4001C5F0-CFF4-4E14-88F9-693B3310959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1508964" sldId="450"/>
            <ac:spMk id="4" creationId="{65D0F6AF-98D0-4C0D-8C05-E6538336E627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537577581" sldId="45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537577581" sldId="451"/>
            <ac:spMk id="2" creationId="{EEA8D687-1CF9-4EAE-817C-825E8B59B30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537577581" sldId="451"/>
            <ac:spMk id="4" creationId="{519BD9EE-DEC2-43F6-8F6F-81A06CC9228F}"/>
          </ac:spMkLst>
        </pc:spChg>
      </pc:sldChg>
      <pc:sldChg chg="modSp mod">
        <pc:chgData name="Palit, Tapti" userId="dec6fbcd-7598-406a-8cbf-504d4a3bac15" providerId="ADAL" clId="{65104DF2-1B45-4C36-9E2A-F89658839DCF}" dt="2024-01-15T18:14:51.266" v="115" actId="27636"/>
        <pc:sldMkLst>
          <pc:docMk/>
          <pc:sldMk cId="2646279784" sldId="45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46279784" sldId="452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46279784" sldId="452"/>
            <ac:spMk id="4" creationId="{0359AC02-F8AB-4379-AD04-D4963EA2C83C}"/>
          </ac:spMkLst>
        </pc:spChg>
        <pc:spChg chg="mod">
          <ac:chgData name="Palit, Tapti" userId="dec6fbcd-7598-406a-8cbf-504d4a3bac15" providerId="ADAL" clId="{65104DF2-1B45-4C36-9E2A-F89658839DCF}" dt="2024-01-15T18:14:51.266" v="115" actId="27636"/>
          <ac:spMkLst>
            <pc:docMk/>
            <pc:sldMk cId="2646279784" sldId="452"/>
            <ac:spMk id="10" creationId="{F528DC4F-82EB-D63E-F143-B7BDD03165B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436942119" sldId="45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36942119" sldId="455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36942119" sldId="455"/>
            <ac:spMk id="4" creationId="{0359AC02-F8AB-4379-AD04-D4963EA2C83C}"/>
          </ac:spMkLst>
        </pc:spChg>
      </pc:sldChg>
      <pc:sldChg chg="modSp del mod ord chgLayout modNotesTx">
        <pc:chgData name="Palit, Tapti" userId="dec6fbcd-7598-406a-8cbf-504d4a3bac15" providerId="ADAL" clId="{65104DF2-1B45-4C36-9E2A-F89658839DCF}" dt="2024-01-25T17:39:03.179" v="21678" actId="2696"/>
        <pc:sldMkLst>
          <pc:docMk/>
          <pc:sldMk cId="1924599243" sldId="45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2" creationId="{877E2EE8-1E6C-4594-B9EC-D6F21D8A6D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3" creationId="{BBA986F9-43BF-4309-B15C-C707CCACFDC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4" creationId="{E19477E5-01A7-47E6-A6AA-01A1FC4C5255}"/>
          </ac:spMkLst>
        </pc:spChg>
      </pc:sldChg>
      <pc:sldChg chg="add mod modShow">
        <pc:chgData name="Palit, Tapti" userId="dec6fbcd-7598-406a-8cbf-504d4a3bac15" providerId="ADAL" clId="{65104DF2-1B45-4C36-9E2A-F89658839DCF}" dt="2024-01-25T17:39:09.095" v="21680" actId="729"/>
        <pc:sldMkLst>
          <pc:docMk/>
          <pc:sldMk cId="4190955360" sldId="459"/>
        </pc:sldMkLst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308567550" sldId="46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308567550" sldId="460"/>
            <ac:spMk id="2" creationId="{F89C94A8-6FB5-4047-95FE-0F4D58125F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308567550" sldId="460"/>
            <ac:spMk id="4" creationId="{07F714E1-0865-4F58-9871-D2B41527A1E5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15T18:27:42.100" v="223" actId="207"/>
        <pc:sldMkLst>
          <pc:docMk/>
          <pc:sldMk cId="2480001843" sldId="462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2" creationId="{E31E00BF-C3D2-4CCB-A104-B8B6E70C7969}"/>
          </ac:spMkLst>
        </pc:spChg>
        <pc:spChg chg="mod ord">
          <ac:chgData name="Palit, Tapti" userId="dec6fbcd-7598-406a-8cbf-504d4a3bac15" providerId="ADAL" clId="{65104DF2-1B45-4C36-9E2A-F89658839DCF}" dt="2024-01-15T18:27:42.100" v="223" actId="207"/>
          <ac:spMkLst>
            <pc:docMk/>
            <pc:sldMk cId="2480001843" sldId="462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4" creationId="{1A7AC2C0-80DA-47AD-87A5-54ADD943E728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5" creationId="{E218E702-68EA-B080-A373-2ECC7F39C0D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204611569" sldId="466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2" creationId="{A1674A79-8B4A-4BA2-A1A1-C17AF09B8ED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3" creationId="{924FAD14-BF4D-421A-8754-79705794FF6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4" creationId="{610234A8-C547-4303-9A41-3329264F3398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780510094" sldId="46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780510094" sldId="467"/>
            <ac:spMk id="4" creationId="{9C1E25DB-3F89-4B03-B0BE-1530F0AB9C2F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780510094" sldId="467"/>
            <ac:spMk id="7" creationId="{A9BA5701-E71A-42F9-9940-8B4FABA9B516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29:42.041" v="270" actId="207"/>
        <pc:sldMkLst>
          <pc:docMk/>
          <pc:sldMk cId="2696923916" sldId="46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96923916" sldId="468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15T18:29:42.041" v="270" actId="207"/>
          <ac:spMkLst>
            <pc:docMk/>
            <pc:sldMk cId="2696923916" sldId="468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96923916" sldId="468"/>
            <ac:spMk id="4" creationId="{C7E7126A-F87E-48EE-8CCA-D5916149171B}"/>
          </ac:spMkLst>
        </pc:spChg>
      </pc:sldChg>
      <pc:sldChg chg="modSp mod chgLayout modNotesTx">
        <pc:chgData name="Palit, Tapti" userId="dec6fbcd-7598-406a-8cbf-504d4a3bac15" providerId="ADAL" clId="{65104DF2-1B45-4C36-9E2A-F89658839DCF}" dt="2024-01-26T19:55:08.077" v="23721" actId="207"/>
        <pc:sldMkLst>
          <pc:docMk/>
          <pc:sldMk cId="3334083422" sldId="46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334083422" sldId="469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26T19:55:08.077" v="23721" actId="207"/>
          <ac:spMkLst>
            <pc:docMk/>
            <pc:sldMk cId="3334083422" sldId="469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334083422" sldId="469"/>
            <ac:spMk id="4" creationId="{C7E7126A-F87E-48EE-8CCA-D5916149171B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85943737" sldId="470"/>
        </pc:sldMkLst>
      </pc:sldChg>
      <pc:sldChg chg="modSp del mod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002281292" sldId="47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4" creationId="{C7E7126A-F87E-48EE-8CCA-D5916149171B}"/>
          </ac:spMkLst>
        </pc:spChg>
      </pc:sldChg>
      <pc:sldChg chg="modSp mod addAnim delAnim modCm chgLayout">
        <pc:chgData name="Palit, Tapti" userId="dec6fbcd-7598-406a-8cbf-504d4a3bac15" providerId="ADAL" clId="{65104DF2-1B45-4C36-9E2A-F89658839DCF}" dt="2024-01-15T20:30:08.269" v="1070"/>
        <pc:sldMkLst>
          <pc:docMk/>
          <pc:sldMk cId="2626438807" sldId="475"/>
        </pc:sldMkLst>
        <pc:spChg chg="mod ord">
          <ac:chgData name="Palit, Tapti" userId="dec6fbcd-7598-406a-8cbf-504d4a3bac15" providerId="ADAL" clId="{65104DF2-1B45-4C36-9E2A-F89658839DCF}" dt="2024-01-15T18:31:55.830" v="296" actId="20577"/>
          <ac:spMkLst>
            <pc:docMk/>
            <pc:sldMk cId="2626438807" sldId="475"/>
            <ac:spMk id="2" creationId="{803650A6-D090-4F49-89FC-6E7ECF8BED3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26438807" sldId="475"/>
            <ac:spMk id="3" creationId="{9DF37E32-E849-43FD-AE75-95E334786AB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26438807" sldId="475"/>
            <ac:spMk id="4" creationId="{3CFC0458-353F-49C6-A1F4-5BF22C6A25F4}"/>
          </ac:spMkLst>
        </pc:spChg>
        <pc:spChg chg="mod">
          <ac:chgData name="Palit, Tapti" userId="dec6fbcd-7598-406a-8cbf-504d4a3bac15" providerId="ADAL" clId="{65104DF2-1B45-4C36-9E2A-F89658839DCF}" dt="2024-01-15T19:29:43.199" v="642" actId="255"/>
          <ac:spMkLst>
            <pc:docMk/>
            <pc:sldMk cId="2626438807" sldId="475"/>
            <ac:spMk id="5" creationId="{3BD545A7-2B82-4CCD-BB25-B0D8B99223C8}"/>
          </ac:spMkLst>
        </pc:spChg>
        <pc:spChg chg="mod">
          <ac:chgData name="Palit, Tapti" userId="dec6fbcd-7598-406a-8cbf-504d4a3bac15" providerId="ADAL" clId="{65104DF2-1B45-4C36-9E2A-F89658839DCF}" dt="2024-01-15T19:29:08.932" v="635" actId="108"/>
          <ac:spMkLst>
            <pc:docMk/>
            <pc:sldMk cId="2626438807" sldId="475"/>
            <ac:spMk id="6" creationId="{D6E7A7AB-D626-4FD5-AB23-3EBF346B90C3}"/>
          </ac:spMkLst>
        </pc:spChg>
        <pc:spChg chg="mod">
          <ac:chgData name="Palit, Tapti" userId="dec6fbcd-7598-406a-8cbf-504d4a3bac15" providerId="ADAL" clId="{65104DF2-1B45-4C36-9E2A-F89658839DCF}" dt="2024-01-15T19:38:14.260" v="725" actId="113"/>
          <ac:spMkLst>
            <pc:docMk/>
            <pc:sldMk cId="2626438807" sldId="475"/>
            <ac:spMk id="21" creationId="{C002CB50-FFF4-441D-8367-A795E26CAACA}"/>
          </ac:spMkLst>
        </pc:spChg>
        <pc:spChg chg="mod">
          <ac:chgData name="Palit, Tapti" userId="dec6fbcd-7598-406a-8cbf-504d4a3bac15" providerId="ADAL" clId="{65104DF2-1B45-4C36-9E2A-F89658839DCF}" dt="2024-01-15T19:29:36.983" v="641" actId="255"/>
          <ac:spMkLst>
            <pc:docMk/>
            <pc:sldMk cId="2626438807" sldId="475"/>
            <ac:spMk id="24" creationId="{0C7431CC-9ABE-4770-B145-AC2766FD7A0E}"/>
          </ac:spMkLst>
        </pc:spChg>
        <pc:spChg chg="mod">
          <ac:chgData name="Palit, Tapti" userId="dec6fbcd-7598-406a-8cbf-504d4a3bac15" providerId="ADAL" clId="{65104DF2-1B45-4C36-9E2A-F89658839DCF}" dt="2024-01-15T19:29:31.900" v="640" actId="255"/>
          <ac:spMkLst>
            <pc:docMk/>
            <pc:sldMk cId="2626438807" sldId="475"/>
            <ac:spMk id="41" creationId="{21F97398-A0DE-4EC6-AEA5-1E87C05FE65B}"/>
          </ac:spMkLst>
        </pc:spChg>
        <pc:spChg chg="mod">
          <ac:chgData name="Palit, Tapti" userId="dec6fbcd-7598-406a-8cbf-504d4a3bac15" providerId="ADAL" clId="{65104DF2-1B45-4C36-9E2A-F89658839DCF}" dt="2024-01-15T19:37:59.545" v="720" actId="113"/>
          <ac:spMkLst>
            <pc:docMk/>
            <pc:sldMk cId="2626438807" sldId="475"/>
            <ac:spMk id="44" creationId="{1865E06F-4701-4A03-8F26-806EB926D33A}"/>
          </ac:spMkLst>
        </pc:spChg>
        <pc:spChg chg="mod">
          <ac:chgData name="Palit, Tapti" userId="dec6fbcd-7598-406a-8cbf-504d4a3bac15" providerId="ADAL" clId="{65104DF2-1B45-4C36-9E2A-F89658839DCF}" dt="2024-01-15T19:38:23.905" v="727" actId="255"/>
          <ac:spMkLst>
            <pc:docMk/>
            <pc:sldMk cId="2626438807" sldId="475"/>
            <ac:spMk id="45" creationId="{8CFDC509-7B4F-455B-9524-DEC143CA2728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26438807" sldId="475"/>
            <ac:spMk id="58" creationId="{D66BCB38-2C9F-434F-A99C-DED3B22A3274}"/>
          </ac:spMkLst>
        </pc:spChg>
        <pc:spChg chg="mod">
          <ac:chgData name="Palit, Tapti" userId="dec6fbcd-7598-406a-8cbf-504d4a3bac15" providerId="ADAL" clId="{65104DF2-1B45-4C36-9E2A-F89658839DCF}" dt="2024-01-15T19:31:09.937" v="661" actId="255"/>
          <ac:spMkLst>
            <pc:docMk/>
            <pc:sldMk cId="2626438807" sldId="475"/>
            <ac:spMk id="59" creationId="{9244040A-0AEF-4D13-B19F-4F8F4AC150BD}"/>
          </ac:spMkLst>
        </pc:spChg>
        <pc:spChg chg="mod">
          <ac:chgData name="Palit, Tapti" userId="dec6fbcd-7598-406a-8cbf-504d4a3bac15" providerId="ADAL" clId="{65104DF2-1B45-4C36-9E2A-F89658839DCF}" dt="2024-01-15T19:31:15.172" v="663" actId="255"/>
          <ac:spMkLst>
            <pc:docMk/>
            <pc:sldMk cId="2626438807" sldId="475"/>
            <ac:spMk id="61" creationId="{22050323-B2C6-426C-8544-BCBB09BF87CF}"/>
          </ac:spMkLst>
        </pc:sp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14" creationId="{4E2D8B7B-DADD-4291-986A-A38DA91B70B9}"/>
          </ac:cxnSpMkLst>
        </pc:cxn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39" creationId="{E21A7DA2-06E1-4960-8F3F-A0E5D95C018A}"/>
          </ac:cxnSpMkLst>
        </pc:cxn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43" creationId="{B25A535B-FC0A-4F63-B819-40C5C0749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30:08.269" v="1070"/>
              <pc2:cmMkLst xmlns:pc2="http://schemas.microsoft.com/office/powerpoint/2019/9/main/command">
                <pc:docMk/>
                <pc:sldMk cId="2626438807" sldId="475"/>
                <pc2:cmMk id="{45D5EDE1-8ABD-462C-B89E-EA62B27C0418}"/>
              </pc2:cmMkLst>
              <pc226:cmRplyChg chg="add">
                <pc226:chgData name="Palit, Tapti" userId="dec6fbcd-7598-406a-8cbf-504d4a3bac15" providerId="ADAL" clId="{65104DF2-1B45-4C36-9E2A-F89658839DCF}" dt="2024-01-15T20:30:08.269" v="1070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B738B8B6-85FE-43BA-858D-9A42A03DD5B9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28:39.696" v="1069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76A4CEB9-3AFD-40A1-AE7F-F2FE672FFBC6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28:22.817" v="1068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FE630CEB-82FE-4AF9-883C-F62BEB3344D5}"/>
                </pc2:cmRplyMkLst>
              </pc226:cmRplyChg>
            </pc226:cmChg>
          </p:ext>
        </pc:extLst>
      </pc:sldChg>
      <pc:sldChg chg="addSp delSp modSp mod chgLayout">
        <pc:chgData name="Palit, Tapti" userId="dec6fbcd-7598-406a-8cbf-504d4a3bac15" providerId="ADAL" clId="{65104DF2-1B45-4C36-9E2A-F89658839DCF}" dt="2024-01-15T18:31:39.227" v="281" actId="20577"/>
        <pc:sldMkLst>
          <pc:docMk/>
          <pc:sldMk cId="4098474423" sldId="476"/>
        </pc:sldMkLst>
        <pc:spChg chg="mod ord">
          <ac:chgData name="Palit, Tapti" userId="dec6fbcd-7598-406a-8cbf-504d4a3bac15" providerId="ADAL" clId="{65104DF2-1B45-4C36-9E2A-F89658839DCF}" dt="2024-01-15T18:31:39.227" v="281" actId="20577"/>
          <ac:spMkLst>
            <pc:docMk/>
            <pc:sldMk cId="4098474423" sldId="476"/>
            <ac:spMk id="2" creationId="{CA168A6A-A674-44A5-AC65-6B0362CD0AB6}"/>
          </ac:spMkLst>
        </pc:spChg>
        <pc:spChg chg="add del mod ord">
          <ac:chgData name="Palit, Tapti" userId="dec6fbcd-7598-406a-8cbf-504d4a3bac15" providerId="ADAL" clId="{65104DF2-1B45-4C36-9E2A-F89658839DCF}" dt="2024-01-15T18:31:35.744" v="280" actId="478"/>
          <ac:spMkLst>
            <pc:docMk/>
            <pc:sldMk cId="4098474423" sldId="476"/>
            <ac:spMk id="3" creationId="{48145B3C-EEB5-079A-318C-AC8A1C24827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98474423" sldId="476"/>
            <ac:spMk id="4" creationId="{1984492D-5621-4DFF-A13F-7F893A2A116E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115464288" sldId="47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115464288" sldId="477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115464288" sldId="477"/>
            <ac:spMk id="4" creationId="{3CFC0458-353F-49C6-A1F4-5BF22C6A25F4}"/>
          </ac:spMkLst>
        </pc:spChg>
      </pc:sldChg>
      <pc:sldChg chg="modSp mod">
        <pc:chgData name="Palit, Tapti" userId="dec6fbcd-7598-406a-8cbf-504d4a3bac15" providerId="ADAL" clId="{65104DF2-1B45-4C36-9E2A-F89658839DCF}" dt="2024-01-15T18:01:57.421" v="48" actId="27636"/>
        <pc:sldMkLst>
          <pc:docMk/>
          <pc:sldMk cId="3509378371" sldId="753"/>
        </pc:sldMkLst>
        <pc:spChg chg="mod">
          <ac:chgData name="Palit, Tapti" userId="dec6fbcd-7598-406a-8cbf-504d4a3bac15" providerId="ADAL" clId="{65104DF2-1B45-4C36-9E2A-F89658839DCF}" dt="2024-01-15T18:01:57.421" v="48" actId="27636"/>
          <ac:spMkLst>
            <pc:docMk/>
            <pc:sldMk cId="3509378371" sldId="753"/>
            <ac:spMk id="2" creationId="{5510985D-2477-455A-A3CB-96DAE9FDD9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509378371" sldId="753"/>
            <ac:spMk id="3" creationId="{2DED0A3C-2800-4695-A0F2-7E7D4FF6FB8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509378371" sldId="753"/>
            <ac:spMk id="4" creationId="{52C5D24A-7BA7-4124-9EA5-F0C4372FD74C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152190271" sldId="754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2" creationId="{2A9BF5D1-B61D-461B-A6E7-6AC87AFE724D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3" creationId="{C7FE8E33-492E-4DE0-3E5B-D96F7F51F2A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4" creationId="{8915FFE3-A260-4192-84A4-F4A3539C2558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6" creationId="{32904AA1-05AE-7819-3096-8C326379931C}"/>
          </ac:spMkLst>
        </pc:spChg>
      </pc:sldChg>
      <pc:sldChg chg="addSp modSp mod chgLayout modNotesTx">
        <pc:chgData name="Palit, Tapti" userId="dec6fbcd-7598-406a-8cbf-504d4a3bac15" providerId="ADAL" clId="{65104DF2-1B45-4C36-9E2A-F89658839DCF}" dt="2024-01-24T17:50:33.715" v="9176" actId="20577"/>
        <pc:sldMkLst>
          <pc:docMk/>
          <pc:sldMk cId="475089128" sldId="755"/>
        </pc:sldMkLst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75089128" sldId="755"/>
            <ac:spMk id="2" creationId="{B3081949-5183-2FF9-CE17-74455245C729}"/>
          </ac:spMkLst>
        </pc:spChg>
        <pc:spChg chg="mod ord">
          <ac:chgData name="Palit, Tapti" userId="dec6fbcd-7598-406a-8cbf-504d4a3bac15" providerId="ADAL" clId="{65104DF2-1B45-4C36-9E2A-F89658839DCF}" dt="2024-01-15T18:26:58.439" v="215" actId="207"/>
          <ac:spMkLst>
            <pc:docMk/>
            <pc:sldMk cId="475089128" sldId="755"/>
            <ac:spMk id="3" creationId="{447D293D-7127-C791-DD9C-F2890664744A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75089128" sldId="755"/>
            <ac:spMk id="4" creationId="{CCDABEDB-ED5F-FE78-A359-9E6D6A5291CB}"/>
          </ac:spMkLst>
        </pc:spChg>
        <pc:spChg chg="mod">
          <ac:chgData name="Palit, Tapti" userId="dec6fbcd-7598-406a-8cbf-504d4a3bac15" providerId="ADAL" clId="{65104DF2-1B45-4C36-9E2A-F89658839DCF}" dt="2024-01-24T17:50:11.568" v="9097" actId="20577"/>
          <ac:spMkLst>
            <pc:docMk/>
            <pc:sldMk cId="475089128" sldId="755"/>
            <ac:spMk id="5" creationId="{E43C3F49-DBD6-FACA-9BD7-108F0433B867}"/>
          </ac:spMkLst>
        </pc:spChg>
      </pc:sldChg>
      <pc:sldChg chg="addSp delSp modSp mod modClrScheme addCm chgLayout">
        <pc:chgData name="Palit, Tapti" userId="dec6fbcd-7598-406a-8cbf-504d4a3bac15" providerId="ADAL" clId="{65104DF2-1B45-4C36-9E2A-F89658839DCF}" dt="2024-01-15T19:43:02.123" v="797" actId="20577"/>
        <pc:sldMkLst>
          <pc:docMk/>
          <pc:sldMk cId="695655142" sldId="758"/>
        </pc:sldMkLst>
        <pc:spChg chg="mod ord">
          <ac:chgData name="Palit, Tapti" userId="dec6fbcd-7598-406a-8cbf-504d4a3bac15" providerId="ADAL" clId="{65104DF2-1B45-4C36-9E2A-F89658839DCF}" dt="2024-01-15T19:43:02.123" v="797" actId="20577"/>
          <ac:spMkLst>
            <pc:docMk/>
            <pc:sldMk cId="695655142" sldId="758"/>
            <ac:spMk id="2" creationId="{8229BDFF-E1CE-F57B-F8D8-308A800B8A01}"/>
          </ac:spMkLst>
        </pc:spChg>
        <pc:spChg chg="add del mod ord">
          <ac:chgData name="Palit, Tapti" userId="dec6fbcd-7598-406a-8cbf-504d4a3bac15" providerId="ADAL" clId="{65104DF2-1B45-4C36-9E2A-F89658839DCF}" dt="2024-01-15T18:13:00.081" v="87" actId="478"/>
          <ac:spMkLst>
            <pc:docMk/>
            <pc:sldMk cId="695655142" sldId="758"/>
            <ac:spMk id="3" creationId="{53A3EAF9-9AB2-5C07-E951-5B10D8702686}"/>
          </ac:spMkLst>
        </pc:spChg>
        <pc:spChg chg="add del mod ord">
          <ac:chgData name="Palit, Tapti" userId="dec6fbcd-7598-406a-8cbf-504d4a3bac15" providerId="ADAL" clId="{65104DF2-1B45-4C36-9E2A-F89658839DCF}" dt="2024-01-15T19:09:31.838" v="443" actId="700"/>
          <ac:spMkLst>
            <pc:docMk/>
            <pc:sldMk cId="695655142" sldId="758"/>
            <ac:spMk id="3" creationId="{B3ED0090-7725-869A-E78D-8838F9D6DBF5}"/>
          </ac:spMkLst>
        </pc:spChg>
        <pc:spChg chg="mod or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4" creationId="{2EA4B841-1774-F5A0-07E2-86E26A512403}"/>
          </ac:spMkLst>
        </pc:spChg>
        <pc:spChg chg="add del mod ord">
          <ac:chgData name="Palit, Tapti" userId="dec6fbcd-7598-406a-8cbf-504d4a3bac15" providerId="ADAL" clId="{65104DF2-1B45-4C36-9E2A-F89658839DCF}" dt="2024-01-15T19:09:28.867" v="442" actId="700"/>
          <ac:spMkLst>
            <pc:docMk/>
            <pc:sldMk cId="695655142" sldId="758"/>
            <ac:spMk id="5" creationId="{A877F316-B59F-F9D9-3C30-05B0A2BE5DC9}"/>
          </ac:spMkLst>
        </pc:spChg>
        <pc:spChg chg="add del mod ord">
          <ac:chgData name="Palit, Tapti" userId="dec6fbcd-7598-406a-8cbf-504d4a3bac15" providerId="ADAL" clId="{65104DF2-1B45-4C36-9E2A-F89658839DCF}" dt="2024-01-15T19:09:35.708" v="444" actId="700"/>
          <ac:spMkLst>
            <pc:docMk/>
            <pc:sldMk cId="695655142" sldId="758"/>
            <ac:spMk id="7" creationId="{59DBA67A-90B2-C162-EBDF-6A983EB2356A}"/>
          </ac:spMkLst>
        </pc:spChg>
        <pc:spChg chg="add del mod or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9" creationId="{2A131D88-0361-4770-332E-D9ADD206D60A}"/>
          </ac:spMkLst>
        </pc:spChg>
        <pc:spChg chg="add del mo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10" creationId="{6392D3AD-7D6A-F124-7B99-A5D76884AA1D}"/>
          </ac:spMkLst>
        </pc:spChg>
        <pc:spChg chg="add del mo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11" creationId="{A7722280-8207-1EA7-67D7-4DBFE14C1AC6}"/>
          </ac:spMkLst>
        </pc:spChg>
        <pc:spChg chg="add del mod or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2" creationId="{B3CBC444-0247-74E6-FA4C-E07444B3770C}"/>
          </ac:spMkLst>
        </pc:spChg>
        <pc:spChg chg="add del mo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3" creationId="{E37018BA-5F02-9F10-658E-6F1AC4634DDD}"/>
          </ac:spMkLst>
        </pc:spChg>
        <pc:spChg chg="add del mo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4" creationId="{42F92D84-8092-BDE8-07E0-6B223D56DD58}"/>
          </ac:spMkLst>
        </pc:spChg>
        <pc:spChg chg="add del mod ord">
          <ac:chgData name="Palit, Tapti" userId="dec6fbcd-7598-406a-8cbf-504d4a3bac15" providerId="ADAL" clId="{65104DF2-1B45-4C36-9E2A-F89658839DCF}" dt="2024-01-15T19:16:10.332" v="529" actId="478"/>
          <ac:spMkLst>
            <pc:docMk/>
            <pc:sldMk cId="695655142" sldId="758"/>
            <ac:spMk id="16" creationId="{274A3981-A1A8-0C45-9E3B-C52906715C82}"/>
          </ac:spMkLst>
        </pc:spChg>
        <pc:spChg chg="add mod ord">
          <ac:chgData name="Palit, Tapti" userId="dec6fbcd-7598-406a-8cbf-504d4a3bac15" providerId="ADAL" clId="{65104DF2-1B45-4C36-9E2A-F89658839DCF}" dt="2024-01-15T19:16:04.219" v="527"/>
          <ac:spMkLst>
            <pc:docMk/>
            <pc:sldMk cId="695655142" sldId="758"/>
            <ac:spMk id="17" creationId="{BD383F5C-A43F-3603-F072-667275C46E4E}"/>
          </ac:spMkLst>
        </pc:spChg>
        <pc:spChg chg="add del mod">
          <ac:chgData name="Palit, Tapti" userId="dec6fbcd-7598-406a-8cbf-504d4a3bac15" providerId="ADAL" clId="{65104DF2-1B45-4C36-9E2A-F89658839DCF}" dt="2024-01-15T19:16:05.719" v="528" actId="478"/>
          <ac:spMkLst>
            <pc:docMk/>
            <pc:sldMk cId="695655142" sldId="758"/>
            <ac:spMk id="21" creationId="{56844122-7D25-7E0A-BD4C-410A5FA3C81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8:19:02.398" v="120"/>
              <pc2:cmMkLst xmlns:pc2="http://schemas.microsoft.com/office/powerpoint/2019/9/main/command">
                <pc:docMk/>
                <pc:sldMk cId="695655142" sldId="758"/>
                <pc2:cmMk id="{C95B8899-924C-4A7F-8C15-EF096EA6C65D}"/>
              </pc2:cmMkLst>
            </pc226:cmChg>
          </p:ext>
        </pc:extLst>
      </pc:sldChg>
      <pc:sldChg chg="modSp del mod chgLayout">
        <pc:chgData name="Palit, Tapti" userId="dec6fbcd-7598-406a-8cbf-504d4a3bac15" providerId="ADAL" clId="{65104DF2-1B45-4C36-9E2A-F89658839DCF}" dt="2024-01-25T17:18:42.201" v="20753" actId="47"/>
        <pc:sldMkLst>
          <pc:docMk/>
          <pc:sldMk cId="985481160" sldId="75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85481160" sldId="759"/>
            <ac:spMk id="2" creationId="{9172D11A-0F01-2059-B19E-0DB3157F9A74}"/>
          </ac:spMkLst>
        </pc:spChg>
        <pc:spChg chg="mod ord">
          <ac:chgData name="Palit, Tapti" userId="dec6fbcd-7598-406a-8cbf-504d4a3bac15" providerId="ADAL" clId="{65104DF2-1B45-4C36-9E2A-F89658839DCF}" dt="2024-01-15T18:27:16.250" v="219" actId="207"/>
          <ac:spMkLst>
            <pc:docMk/>
            <pc:sldMk cId="985481160" sldId="759"/>
            <ac:spMk id="3" creationId="{1DE32838-0EFD-ED43-CD51-D5E95C26D3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85481160" sldId="759"/>
            <ac:spMk id="4" creationId="{56815426-21FE-8B6F-A5B1-995FFEEA61BD}"/>
          </ac:spMkLst>
        </pc:spChg>
      </pc:sldChg>
      <pc:sldChg chg="addSp delSp modSp add mod addAnim delAnim modAnim modNotesTx">
        <pc:chgData name="Palit, Tapti" userId="dec6fbcd-7598-406a-8cbf-504d4a3bac15" providerId="ADAL" clId="{65104DF2-1B45-4C36-9E2A-F89658839DCF}" dt="2024-01-24T17:17:22.707" v="8727" actId="20577"/>
        <pc:sldMkLst>
          <pc:docMk/>
          <pc:sldMk cId="899327028" sldId="760"/>
        </pc:sldMkLst>
        <pc:spChg chg="mod">
          <ac:chgData name="Palit, Tapti" userId="dec6fbcd-7598-406a-8cbf-504d4a3bac15" providerId="ADAL" clId="{65104DF2-1B45-4C36-9E2A-F89658839DCF}" dt="2024-01-24T17:17:22.707" v="8727" actId="20577"/>
          <ac:spMkLst>
            <pc:docMk/>
            <pc:sldMk cId="899327028" sldId="760"/>
            <ac:spMk id="2" creationId="{DF81ABB8-1B14-A1DB-FEB4-C89048CF950D}"/>
          </ac:spMkLst>
        </pc:spChg>
        <pc:spChg chg="add del">
          <ac:chgData name="Palit, Tapti" userId="dec6fbcd-7598-406a-8cbf-504d4a3bac15" providerId="ADAL" clId="{65104DF2-1B45-4C36-9E2A-F89658839DCF}" dt="2024-01-24T17:16:18.730" v="8719" actId="478"/>
          <ac:spMkLst>
            <pc:docMk/>
            <pc:sldMk cId="899327028" sldId="760"/>
            <ac:spMk id="3" creationId="{3003B47F-0A69-20DA-19B7-D9616A16CAD4}"/>
          </ac:spMkLst>
        </pc:spChg>
      </pc:sldChg>
      <pc:sldChg chg="addSp delSp modSp del mod chgLayout">
        <pc:chgData name="Palit, Tapti" userId="dec6fbcd-7598-406a-8cbf-504d4a3bac15" providerId="ADAL" clId="{65104DF2-1B45-4C36-9E2A-F89658839DCF}" dt="2024-01-24T15:53:15.429" v="2996" actId="2696"/>
        <pc:sldMkLst>
          <pc:docMk/>
          <pc:sldMk cId="2315818862" sldId="76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315818862" sldId="760"/>
            <ac:spMk id="2" creationId="{DF81ABB8-1B14-A1DB-FEB4-C89048CF950D}"/>
          </ac:spMkLst>
        </pc:spChg>
        <pc:spChg chg="mod">
          <ac:chgData name="Palit, Tapti" userId="dec6fbcd-7598-406a-8cbf-504d4a3bac15" providerId="ADAL" clId="{65104DF2-1B45-4C36-9E2A-F89658839DCF}" dt="2024-01-15T20:06:33.046" v="820" actId="692"/>
          <ac:spMkLst>
            <pc:docMk/>
            <pc:sldMk cId="2315818862" sldId="760"/>
            <ac:spMk id="3" creationId="{3003B47F-0A69-20DA-19B7-D9616A16CA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315818862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65104DF2-1B45-4C36-9E2A-F89658839DCF}" dt="2024-01-15T20:20:59.164" v="1051" actId="1076"/>
          <ac:spMkLst>
            <pc:docMk/>
            <pc:sldMk cId="2315818862" sldId="760"/>
            <ac:spMk id="5" creationId="{F5325E51-9A03-34B3-70C8-A9DD4DCF2733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7" creationId="{B0D5B52E-F89C-1B4E-FFC2-FC6C57CC7218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8" creationId="{4C34F45F-C406-B79A-70E5-77FF2A2CEE10}"/>
          </ac:spMkLst>
        </pc:spChg>
        <pc:spChg chg="mod">
          <ac:chgData name="Palit, Tapti" userId="dec6fbcd-7598-406a-8cbf-504d4a3bac15" providerId="ADAL" clId="{65104DF2-1B45-4C36-9E2A-F89658839DCF}" dt="2024-01-15T20:06:46.283" v="821" actId="207"/>
          <ac:spMkLst>
            <pc:docMk/>
            <pc:sldMk cId="2315818862" sldId="760"/>
            <ac:spMk id="10" creationId="{B0D632D0-8933-EBC4-01CA-9ACCF59688AA}"/>
          </ac:spMkLst>
        </pc:spChg>
        <pc:spChg chg="add del mod ord">
          <ac:chgData name="Palit, Tapti" userId="dec6fbcd-7598-406a-8cbf-504d4a3bac15" providerId="ADAL" clId="{65104DF2-1B45-4C36-9E2A-F89658839DCF}" dt="2024-01-15T18:20:01.446" v="153" actId="478"/>
          <ac:spMkLst>
            <pc:docMk/>
            <pc:sldMk cId="2315818862" sldId="760"/>
            <ac:spMk id="11" creationId="{2312A6B0-FDAC-2240-0CF0-34FFD9427C3B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65104DF2-1B45-4C36-9E2A-F89658839DCF}" dt="2024-01-15T20:21:14.229" v="1053" actId="2711"/>
          <ac:spMkLst>
            <pc:docMk/>
            <pc:sldMk cId="2315818862" sldId="760"/>
            <ac:spMk id="37" creationId="{AED8CC3B-88CA-91AD-E51F-3A59BEE7580F}"/>
          </ac:spMkLst>
        </pc:spChg>
        <pc:spChg chg="mod">
          <ac:chgData name="Palit, Tapti" userId="dec6fbcd-7598-406a-8cbf-504d4a3bac15" providerId="ADAL" clId="{65104DF2-1B45-4C36-9E2A-F89658839DCF}" dt="2024-01-15T20:09:55.907" v="862" actId="20577"/>
          <ac:spMkLst>
            <pc:docMk/>
            <pc:sldMk cId="2315818862" sldId="760"/>
            <ac:spMk id="45" creationId="{16BAF015-D4A6-06D0-ED1E-D4E1704538DD}"/>
          </ac:spMkLst>
        </pc:spChg>
        <pc:spChg chg="mod">
          <ac:chgData name="Palit, Tapti" userId="dec6fbcd-7598-406a-8cbf-504d4a3bac15" providerId="ADAL" clId="{65104DF2-1B45-4C36-9E2A-F89658839DCF}" dt="2024-01-15T20:21:18.224" v="1054" actId="2711"/>
          <ac:spMkLst>
            <pc:docMk/>
            <pc:sldMk cId="2315818862" sldId="760"/>
            <ac:spMk id="50" creationId="{6D7BADB0-6F43-63E7-FDFB-9C131041A0F2}"/>
          </ac:spMkLst>
        </pc:spChg>
        <pc:spChg chg="mod">
          <ac:chgData name="Palit, Tapti" userId="dec6fbcd-7598-406a-8cbf-504d4a3bac15" providerId="ADAL" clId="{65104DF2-1B45-4C36-9E2A-F89658839DCF}" dt="2024-01-15T18:27:05.504" v="217" actId="207"/>
          <ac:spMkLst>
            <pc:docMk/>
            <pc:sldMk cId="2315818862" sldId="760"/>
            <ac:spMk id="71" creationId="{043021E4-D058-5CFF-2933-21622F58B066}"/>
          </ac:spMkLst>
        </pc:spChg>
        <pc:spChg chg="mod">
          <ac:chgData name="Palit, Tapti" userId="dec6fbcd-7598-406a-8cbf-504d4a3bac15" providerId="ADAL" clId="{65104DF2-1B45-4C36-9E2A-F89658839DCF}" dt="2024-01-15T18:27:09.379" v="218" actId="207"/>
          <ac:spMkLst>
            <pc:docMk/>
            <pc:sldMk cId="2315818862" sldId="760"/>
            <ac:spMk id="72" creationId="{BD32449A-B6A2-4E00-2363-750955D3273C}"/>
          </ac:spMkLst>
        </pc:spChg>
        <pc:spChg chg="mod">
          <ac:chgData name="Palit, Tapti" userId="dec6fbcd-7598-406a-8cbf-504d4a3bac15" providerId="ADAL" clId="{65104DF2-1B45-4C36-9E2A-F89658839DCF}" dt="2024-01-15T20:21:22.124" v="1055" actId="2711"/>
          <ac:spMkLst>
            <pc:docMk/>
            <pc:sldMk cId="2315818862" sldId="760"/>
            <ac:spMk id="73" creationId="{800523CF-AF1D-AB7F-A449-2D1CAD9DAC14}"/>
          </ac:spMkLst>
        </pc:spChg>
        <pc:spChg chg="mod">
          <ac:chgData name="Palit, Tapti" userId="dec6fbcd-7598-406a-8cbf-504d4a3bac15" providerId="ADAL" clId="{65104DF2-1B45-4C36-9E2A-F89658839DCF}" dt="2024-01-15T20:21:25.864" v="1056" actId="2711"/>
          <ac:spMkLst>
            <pc:docMk/>
            <pc:sldMk cId="2315818862" sldId="760"/>
            <ac:spMk id="74" creationId="{DA1B70A0-1179-BDDA-CDA2-F6A2F2662A5C}"/>
          </ac:spMkLst>
        </pc:spChg>
      </pc:sldChg>
      <pc:sldChg chg="addSp delSp modSp del mod addCm chgLayout">
        <pc:chgData name="Palit, Tapti" userId="dec6fbcd-7598-406a-8cbf-504d4a3bac15" providerId="ADAL" clId="{65104DF2-1B45-4C36-9E2A-F89658839DCF}" dt="2024-01-25T17:01:45.043" v="20086" actId="47"/>
        <pc:sldMkLst>
          <pc:docMk/>
          <pc:sldMk cId="2217327378" sldId="761"/>
        </pc:sldMkLst>
        <pc:spChg chg="mod ord">
          <ac:chgData name="Palit, Tapti" userId="dec6fbcd-7598-406a-8cbf-504d4a3bac15" providerId="ADAL" clId="{65104DF2-1B45-4C36-9E2A-F89658839DCF}" dt="2024-01-15T20:02:57.709" v="816" actId="20577"/>
          <ac:spMkLst>
            <pc:docMk/>
            <pc:sldMk cId="2217327378" sldId="761"/>
            <ac:spMk id="2" creationId="{F8B8D02F-DFDB-4EB1-8C2E-1677EEE15BF7}"/>
          </ac:spMkLst>
        </pc:spChg>
        <pc:spChg chg="add del mod ord">
          <ac:chgData name="Palit, Tapti" userId="dec6fbcd-7598-406a-8cbf-504d4a3bac15" providerId="ADAL" clId="{65104DF2-1B45-4C36-9E2A-F89658839DCF}" dt="2024-01-15T18:12:52.939" v="86" actId="478"/>
          <ac:spMkLst>
            <pc:docMk/>
            <pc:sldMk cId="2217327378" sldId="761"/>
            <ac:spMk id="3" creationId="{6F0AE17F-D6A4-6E3C-E073-8787E223F15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17327378" sldId="761"/>
            <ac:spMk id="4" creationId="{6B1F8454-81B1-434A-AEB0-0FF8F15F1F73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20:32:59.449" v="1075"/>
              <pc2:cmMkLst xmlns:pc2="http://schemas.microsoft.com/office/powerpoint/2019/9/main/command">
                <pc:docMk/>
                <pc:sldMk cId="2217327378" sldId="761"/>
                <pc2:cmMk id="{A5E459B2-AB8D-4925-BCE9-A5345E20183A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15T18:01:57.416" v="47" actId="27636"/>
        <pc:sldMkLst>
          <pc:docMk/>
          <pc:sldMk cId="512239654" sldId="763"/>
        </pc:sldMkLst>
        <pc:spChg chg="mod">
          <ac:chgData name="Palit, Tapti" userId="dec6fbcd-7598-406a-8cbf-504d4a3bac15" providerId="ADAL" clId="{65104DF2-1B45-4C36-9E2A-F89658839DCF}" dt="2024-01-15T18:01:57.416" v="47" actId="27636"/>
          <ac:spMkLst>
            <pc:docMk/>
            <pc:sldMk cId="512239654" sldId="763"/>
            <ac:spMk id="2" creationId="{5510985D-2477-455A-A3CB-96DAE9FDD9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512239654" sldId="763"/>
            <ac:spMk id="4" creationId="{52C5D24A-7BA7-4124-9EA5-F0C4372FD74C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3856874" sldId="76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3856874" sldId="764"/>
            <ac:spMk id="2" creationId="{5A5DD8AF-62EA-CF2A-7851-701065D2779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3856874" sldId="764"/>
            <ac:spMk id="4" creationId="{7AE7F40A-9DC6-75F6-B3AF-60B69EB53A94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489884793" sldId="76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2" creationId="{9172D11A-0F01-2059-B19E-0DB3157F9A7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3" creationId="{1DE32838-0EFD-ED43-CD51-D5E95C26D3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4" creationId="{56815426-21FE-8B6F-A5B1-995FFEEA61BD}"/>
          </ac:spMkLst>
        </pc:spChg>
      </pc:sldChg>
      <pc:sldChg chg="modSp del mod chgLayout modNotesTx">
        <pc:chgData name="Palit, Tapti" userId="dec6fbcd-7598-406a-8cbf-504d4a3bac15" providerId="ADAL" clId="{65104DF2-1B45-4C36-9E2A-F89658839DCF}" dt="2024-02-06T19:58:07.760" v="26865" actId="47"/>
        <pc:sldMkLst>
          <pc:docMk/>
          <pc:sldMk cId="3143179597" sldId="767"/>
        </pc:sldMkLst>
        <pc:spChg chg="mod ord">
          <ac:chgData name="Palit, Tapti" userId="dec6fbcd-7598-406a-8cbf-504d4a3bac15" providerId="ADAL" clId="{65104DF2-1B45-4C36-9E2A-F89658839DCF}" dt="2024-02-06T19:23:48.179" v="26604" actId="20577"/>
          <ac:spMkLst>
            <pc:docMk/>
            <pc:sldMk cId="3143179597" sldId="767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43179597" sldId="767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43179597" sldId="767"/>
            <ac:spMk id="4" creationId="{85DDFC63-3BFC-EF3C-25BC-59FD0C0FB368}"/>
          </ac:spMkLst>
        </pc:spChg>
        <pc:spChg chg="mod">
          <ac:chgData name="Palit, Tapti" userId="dec6fbcd-7598-406a-8cbf-504d4a3bac15" providerId="ADAL" clId="{65104DF2-1B45-4C36-9E2A-F89658839DCF}" dt="2024-02-06T19:55:30.307" v="26842" actId="1076"/>
          <ac:spMkLst>
            <pc:docMk/>
            <pc:sldMk cId="3143179597" sldId="767"/>
            <ac:spMk id="17" creationId="{44BF2813-A3B5-B3E7-51DF-4243D38A3C57}"/>
          </ac:spMkLst>
        </pc:spChg>
        <pc:picChg chg="mod">
          <ac:chgData name="Palit, Tapti" userId="dec6fbcd-7598-406a-8cbf-504d4a3bac15" providerId="ADAL" clId="{65104DF2-1B45-4C36-9E2A-F89658839DCF}" dt="2024-02-06T19:55:30.307" v="26842" actId="1076"/>
          <ac:picMkLst>
            <pc:docMk/>
            <pc:sldMk cId="3143179597" sldId="767"/>
            <ac:picMk id="6" creationId="{2C64309F-5B6E-D150-ED3C-F4D779E48D86}"/>
          </ac:picMkLst>
        </pc:picChg>
        <pc:picChg chg="mod">
          <ac:chgData name="Palit, Tapti" userId="dec6fbcd-7598-406a-8cbf-504d4a3bac15" providerId="ADAL" clId="{65104DF2-1B45-4C36-9E2A-F89658839DCF}" dt="2024-02-06T19:55:11.608" v="26836" actId="1076"/>
          <ac:picMkLst>
            <pc:docMk/>
            <pc:sldMk cId="3143179597" sldId="767"/>
            <ac:picMk id="4098" creationId="{92C4798C-820F-CB9D-95B7-B09FFE4F0500}"/>
          </ac:picMkLst>
        </pc:pic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918079519" sldId="76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2" creationId="{59240995-ED89-086D-83DF-F01344A66D93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3" creationId="{8CD75A24-A922-707C-FFA9-97286CC055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4" creationId="{70ACB5D1-10EA-7E1E-6469-346D0A3410BD}"/>
          </ac:spMkLst>
        </pc:spChg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2452157973" sldId="77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4" creationId="{0359AC02-F8AB-4379-AD04-D4963EA2C83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10" creationId="{F528DC4F-82EB-D63E-F143-B7BDD03165B6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24T17:05:50.605" v="7905" actId="478"/>
        <pc:sldMkLst>
          <pc:docMk/>
          <pc:sldMk cId="2114364364" sldId="77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2" creationId="{67913D4B-D159-348D-2DEC-0782AB049833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3" creationId="{A260C2DC-1E49-D6C6-B23E-F0CA448BC19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4" creationId="{02B82448-FF17-28F4-8BEC-0D94A1686C22}"/>
          </ac:spMkLst>
        </pc:spChg>
        <pc:grpChg chg="del">
          <ac:chgData name="Palit, Tapti" userId="dec6fbcd-7598-406a-8cbf-504d4a3bac15" providerId="ADAL" clId="{65104DF2-1B45-4C36-9E2A-F89658839DCF}" dt="2024-01-24T17:05:50.605" v="7905" actId="478"/>
          <ac:grpSpMkLst>
            <pc:docMk/>
            <pc:sldMk cId="2114364364" sldId="771"/>
            <ac:grpSpMk id="18" creationId="{31AE9A55-CE7A-23EA-3DFA-C629B745ACBB}"/>
          </ac:grpSpMkLst>
        </pc:grpChg>
      </pc:sldChg>
      <pc:sldChg chg="delSp modSp del mod ord chgLayout">
        <pc:chgData name="Palit, Tapti" userId="dec6fbcd-7598-406a-8cbf-504d4a3bac15" providerId="ADAL" clId="{65104DF2-1B45-4C36-9E2A-F89658839DCF}" dt="2024-02-06T19:52:02.475" v="26830" actId="47"/>
        <pc:sldMkLst>
          <pc:docMk/>
          <pc:sldMk cId="1723918552" sldId="77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4" creationId="{85DDFC63-3BFC-EF3C-25BC-59FD0C0FB368}"/>
          </ac:spMkLst>
        </pc:spChg>
        <pc:picChg chg="del">
          <ac:chgData name="Palit, Tapti" userId="dec6fbcd-7598-406a-8cbf-504d4a3bac15" providerId="ADAL" clId="{65104DF2-1B45-4C36-9E2A-F89658839DCF}" dt="2024-02-06T19:44:15.916" v="26688" actId="478"/>
          <ac:picMkLst>
            <pc:docMk/>
            <pc:sldMk cId="1723918552" sldId="773"/>
            <ac:picMk id="8" creationId="{86B4FD76-72E2-9AA1-869D-0F421DF9D71A}"/>
          </ac:picMkLst>
        </pc:picChg>
      </pc:sldChg>
      <pc:sldChg chg="modSp mod ord chgLayout">
        <pc:chgData name="Palit, Tapti" userId="dec6fbcd-7598-406a-8cbf-504d4a3bac15" providerId="ADAL" clId="{65104DF2-1B45-4C36-9E2A-F89658839DCF}" dt="2024-01-25T17:52:48.126" v="22001"/>
        <pc:sldMkLst>
          <pc:docMk/>
          <pc:sldMk cId="3812040559" sldId="774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4" creationId="{85DDFC63-3BFC-EF3C-25BC-59FD0C0FB368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960177231" sldId="78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2" creationId="{0E56523D-E620-C3B9-37B8-C28EC8778124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3" creationId="{57CF0905-F53A-A526-4D79-74B843D6393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4" creationId="{1CB6394E-5666-733F-B4AE-68E42A12D239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4285834830" sldId="78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2" creationId="{019DE008-EBB0-079A-3BD4-52F072D452E0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3" creationId="{C9CF749A-B261-2CB5-45BF-1225F3AF0EEA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4" creationId="{CEDBD7CD-9EFB-B029-941A-DF92AA6157EC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546818983" sldId="785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2" creationId="{2E03E387-85FC-1C57-1069-3BDE2A1725A9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3" creationId="{76C190D1-20B2-099F-E518-95C8D5FEBB0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4" creationId="{210075F3-86EF-D9A2-96FD-472D7AB0B687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4219876786" sldId="78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4" creationId="{82D601BB-FEA5-65C1-40EB-B181A1A5BE9A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090611007" sldId="79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2" creationId="{803650A6-D090-4F49-89FC-6E7ECF8BED37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3" creationId="{B03BE153-053E-1797-1BA4-86385B2F346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124457515" sldId="79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317362939" sldId="79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052124241" sldId="79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615461960" sldId="79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4" creationId="{3CFC0458-353F-49C6-A1F4-5BF22C6A25F4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995810849" sldId="79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2" creationId="{2E03E387-85FC-1C57-1069-3BDE2A1725A9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3" creationId="{2A49C22D-09D1-7881-65D8-B596239F012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4" creationId="{210075F3-86EF-D9A2-96FD-472D7AB0B687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485322317" sldId="79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85322317" sldId="797"/>
            <ac:spMk id="2" creationId="{019DE008-EBB0-079A-3BD4-52F072D452E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85322317" sldId="797"/>
            <ac:spMk id="4" creationId="{CEDBD7CD-9EFB-B029-941A-DF92AA6157EC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243183271" sldId="79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2" creationId="{019DE008-EBB0-079A-3BD4-52F072D452E0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3" creationId="{8984576D-BB24-53E8-B198-E2A7C4F7E0A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4" creationId="{CEDBD7CD-9EFB-B029-941A-DF92AA6157EC}"/>
          </ac:spMkLst>
        </pc:spChg>
      </pc:sldChg>
      <pc:sldChg chg="addSp modSp mod modCm chgLayout modNotesTx">
        <pc:chgData name="Palit, Tapti" userId="dec6fbcd-7598-406a-8cbf-504d4a3bac15" providerId="ADAL" clId="{65104DF2-1B45-4C36-9E2A-F89658839DCF}" dt="2024-01-24T19:06:15.432" v="17881" actId="20577"/>
        <pc:sldMkLst>
          <pc:docMk/>
          <pc:sldMk cId="1834629704" sldId="80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2" creationId="{40DFA5DC-A829-B052-17BC-8F0762F4FE5A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3" creationId="{78659146-E98C-07B2-BA46-6ADC0E045CF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4" creationId="{6F8F59D9-18A7-C198-82D9-1D80BF9279D4}"/>
          </ac:spMkLst>
        </pc:spChg>
        <pc:spChg chg="mod">
          <ac:chgData name="Palit, Tapti" userId="dec6fbcd-7598-406a-8cbf-504d4a3bac15" providerId="ADAL" clId="{65104DF2-1B45-4C36-9E2A-F89658839DCF}" dt="2024-01-24T17:18:02.839" v="8731" actId="14100"/>
          <ac:spMkLst>
            <pc:docMk/>
            <pc:sldMk cId="1834629704" sldId="801"/>
            <ac:spMk id="6" creationId="{735C9574-0EA7-E314-C35D-BFF3AF23E48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dec6fbcd-7598-406a-8cbf-504d4a3bac15" providerId="ADAL" clId="{65104DF2-1B45-4C36-9E2A-F89658839DCF}" dt="2024-01-24T19:04:45.109" v="17631"/>
              <pc2:cmMkLst xmlns:pc2="http://schemas.microsoft.com/office/powerpoint/2019/9/main/command">
                <pc:docMk/>
                <pc:sldMk cId="1834629704" sldId="801"/>
                <pc2:cmMk id="{F758F06B-B498-4630-9EA1-03093B69330A}"/>
              </pc2:cmMkLst>
            </pc226:cmChg>
          </p:ext>
        </pc:extLst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897251263" sldId="80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4" creationId="{82D601BB-FEA5-65C1-40EB-B181A1A5BE9A}"/>
          </ac:spMkLst>
        </pc:spChg>
      </pc:sldChg>
      <pc:sldChg chg="modSp new mod addCm">
        <pc:chgData name="Palit, Tapti" userId="dec6fbcd-7598-406a-8cbf-504d4a3bac15" providerId="ADAL" clId="{65104DF2-1B45-4C36-9E2A-F89658839DCF}" dt="2024-01-15T20:20:28.808" v="1049"/>
        <pc:sldMkLst>
          <pc:docMk/>
          <pc:sldMk cId="3046091993" sldId="804"/>
        </pc:sldMkLst>
        <pc:spChg chg="mod">
          <ac:chgData name="Palit, Tapti" userId="dec6fbcd-7598-406a-8cbf-504d4a3bac15" providerId="ADAL" clId="{65104DF2-1B45-4C36-9E2A-F89658839DCF}" dt="2024-01-15T18:19:42.854" v="152" actId="20577"/>
          <ac:spMkLst>
            <pc:docMk/>
            <pc:sldMk cId="3046091993" sldId="804"/>
            <ac:spMk id="2" creationId="{893F1925-3217-9B8B-4AA0-5E2C44D0056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20:20:28.808" v="1049"/>
              <pc2:cmMkLst xmlns:pc2="http://schemas.microsoft.com/office/powerpoint/2019/9/main/command">
                <pc:docMk/>
                <pc:sldMk cId="3046091993" sldId="804"/>
                <pc2:cmMk id="{A8B9F607-927E-46C3-B150-D8ABB2E91E5A}"/>
              </pc2:cmMkLst>
            </pc226:cmChg>
          </p:ext>
        </pc:extLst>
      </pc:sldChg>
      <pc:sldChg chg="modSp add del mod">
        <pc:chgData name="Palit, Tapti" userId="dec6fbcd-7598-406a-8cbf-504d4a3bac15" providerId="ADAL" clId="{65104DF2-1B45-4C36-9E2A-F89658839DCF}" dt="2024-01-15T20:23:27.628" v="1065" actId="47"/>
        <pc:sldMkLst>
          <pc:docMk/>
          <pc:sldMk cId="2342423746" sldId="805"/>
        </pc:sldMkLst>
        <pc:spChg chg="mod">
          <ac:chgData name="Palit, Tapti" userId="dec6fbcd-7598-406a-8cbf-504d4a3bac15" providerId="ADAL" clId="{65104DF2-1B45-4C36-9E2A-F89658839DCF}" dt="2024-01-15T19:20:39.670" v="567"/>
          <ac:spMkLst>
            <pc:docMk/>
            <pc:sldMk cId="2342423746" sldId="805"/>
            <ac:spMk id="3" creationId="{E72186F9-FE3D-CA26-20F7-94C0AD1DBE3D}"/>
          </ac:spMkLst>
        </pc:spChg>
      </pc:sldChg>
      <pc:sldChg chg="add del">
        <pc:chgData name="Palit, Tapti" userId="dec6fbcd-7598-406a-8cbf-504d4a3bac15" providerId="ADAL" clId="{65104DF2-1B45-4C36-9E2A-F89658839DCF}" dt="2024-01-15T18:36:02.956" v="339" actId="2890"/>
        <pc:sldMkLst>
          <pc:docMk/>
          <pc:sldMk cId="3114780072" sldId="805"/>
        </pc:sldMkLst>
      </pc:sldChg>
      <pc:sldChg chg="modSp new mod">
        <pc:chgData name="Palit, Tapti" userId="dec6fbcd-7598-406a-8cbf-504d4a3bac15" providerId="ADAL" clId="{65104DF2-1B45-4C36-9E2A-F89658839DCF}" dt="2024-01-15T20:16:03.127" v="998" actId="20577"/>
        <pc:sldMkLst>
          <pc:docMk/>
          <pc:sldMk cId="381301021" sldId="806"/>
        </pc:sldMkLst>
        <pc:spChg chg="mod">
          <ac:chgData name="Palit, Tapti" userId="dec6fbcd-7598-406a-8cbf-504d4a3bac15" providerId="ADAL" clId="{65104DF2-1B45-4C36-9E2A-F89658839DCF}" dt="2024-01-15T20:16:03.127" v="998" actId="20577"/>
          <ac:spMkLst>
            <pc:docMk/>
            <pc:sldMk cId="381301021" sldId="806"/>
            <ac:spMk id="3" creationId="{3166012F-B34C-CB3F-71B0-304679E32D50}"/>
          </ac:spMkLst>
        </pc:spChg>
      </pc:sldChg>
      <pc:sldChg chg="add del replId">
        <pc:chgData name="Palit, Tapti" userId="dec6fbcd-7598-406a-8cbf-504d4a3bac15" providerId="ADAL" clId="{65104DF2-1B45-4C36-9E2A-F89658839DCF}" dt="2024-01-15T18:36:02.956" v="339" actId="2890"/>
        <pc:sldMkLst>
          <pc:docMk/>
          <pc:sldMk cId="2604878197" sldId="806"/>
        </pc:sldMkLst>
      </pc:sldChg>
      <pc:sldChg chg="add del">
        <pc:chgData name="Palit, Tapti" userId="dec6fbcd-7598-406a-8cbf-504d4a3bac15" providerId="ADAL" clId="{65104DF2-1B45-4C36-9E2A-F89658839DCF}" dt="2024-01-15T21:16:39.779" v="1093" actId="47"/>
        <pc:sldMkLst>
          <pc:docMk/>
          <pc:sldMk cId="782693998" sldId="807"/>
        </pc:sldMkLst>
      </pc:sldChg>
      <pc:sldChg chg="addSp delSp modSp new del mod">
        <pc:chgData name="Palit, Tapti" userId="dec6fbcd-7598-406a-8cbf-504d4a3bac15" providerId="ADAL" clId="{65104DF2-1B45-4C36-9E2A-F89658839DCF}" dt="2024-01-15T21:28:18.810" v="1119" actId="2696"/>
        <pc:sldMkLst>
          <pc:docMk/>
          <pc:sldMk cId="3129121082" sldId="807"/>
        </pc:sldMkLst>
        <pc:spChg chg="del">
          <ac:chgData name="Palit, Tapti" userId="dec6fbcd-7598-406a-8cbf-504d4a3bac15" providerId="ADAL" clId="{65104DF2-1B45-4C36-9E2A-F89658839DCF}" dt="2024-01-15T21:17:19.440" v="1101"/>
          <ac:spMkLst>
            <pc:docMk/>
            <pc:sldMk cId="3129121082" sldId="807"/>
            <ac:spMk id="2" creationId="{7D68063D-C3E9-D19E-6132-077435D3FB89}"/>
          </ac:spMkLst>
        </pc:spChg>
        <pc:spChg chg="add">
          <ac:chgData name="Palit, Tapti" userId="dec6fbcd-7598-406a-8cbf-504d4a3bac15" providerId="ADAL" clId="{65104DF2-1B45-4C36-9E2A-F89658839DCF}" dt="2024-01-15T21:16:43.240" v="1095"/>
          <ac:spMkLst>
            <pc:docMk/>
            <pc:sldMk cId="3129121082" sldId="807"/>
            <ac:spMk id="6" creationId="{51CB0897-6513-201F-CB1C-32A69D1726AF}"/>
          </ac:spMkLst>
        </pc:spChg>
        <pc:spChg chg="add mod">
          <ac:chgData name="Palit, Tapti" userId="dec6fbcd-7598-406a-8cbf-504d4a3bac15" providerId="ADAL" clId="{65104DF2-1B45-4C36-9E2A-F89658839DCF}" dt="2024-01-15T21:16:57.507" v="1100" actId="14100"/>
          <ac:spMkLst>
            <pc:docMk/>
            <pc:sldMk cId="3129121082" sldId="807"/>
            <ac:spMk id="7" creationId="{AC1B7390-F129-1F10-C315-6EFBDE2F6119}"/>
          </ac:spMkLst>
        </pc:spChg>
        <pc:spChg chg="add del">
          <ac:chgData name="Palit, Tapti" userId="dec6fbcd-7598-406a-8cbf-504d4a3bac15" providerId="ADAL" clId="{65104DF2-1B45-4C36-9E2A-F89658839DCF}" dt="2024-01-15T21:19:42.016" v="1108" actId="478"/>
          <ac:spMkLst>
            <pc:docMk/>
            <pc:sldMk cId="3129121082" sldId="807"/>
            <ac:spMk id="10" creationId="{BCA0B5E4-E4F6-B1AB-137C-D2E74F49BD59}"/>
          </ac:spMkLst>
        </pc:spChg>
        <pc:spChg chg="add mod">
          <ac:chgData name="Palit, Tapti" userId="dec6fbcd-7598-406a-8cbf-504d4a3bac15" providerId="ADAL" clId="{65104DF2-1B45-4C36-9E2A-F89658839DCF}" dt="2024-01-15T21:28:10.870" v="1118" actId="478"/>
          <ac:spMkLst>
            <pc:docMk/>
            <pc:sldMk cId="3129121082" sldId="807"/>
            <ac:spMk id="14" creationId="{BB159FF8-08FF-479B-73F1-EEEC6410AFAD}"/>
          </ac:spMkLst>
        </pc:spChg>
        <pc:picChg chg="add del mod">
          <ac:chgData name="Palit, Tapti" userId="dec6fbcd-7598-406a-8cbf-504d4a3bac15" providerId="ADAL" clId="{65104DF2-1B45-4C36-9E2A-F89658839DCF}" dt="2024-01-15T21:28:10.870" v="1118" actId="478"/>
          <ac:picMkLst>
            <pc:docMk/>
            <pc:sldMk cId="3129121082" sldId="807"/>
            <ac:picMk id="9" creationId="{71DD31E0-E649-2F5B-E12A-C1DF775EC5EE}"/>
          </ac:picMkLst>
        </pc:picChg>
        <pc:picChg chg="add mod">
          <ac:chgData name="Palit, Tapti" userId="dec6fbcd-7598-406a-8cbf-504d4a3bac15" providerId="ADAL" clId="{65104DF2-1B45-4C36-9E2A-F89658839DCF}" dt="2024-01-15T21:20:45.313" v="1115" actId="1076"/>
          <ac:picMkLst>
            <pc:docMk/>
            <pc:sldMk cId="3129121082" sldId="807"/>
            <ac:picMk id="12" creationId="{E86083E0-2DBF-9FF8-3762-071CFB9900A7}"/>
          </ac:picMkLst>
        </pc:picChg>
      </pc:sldChg>
      <pc:sldChg chg="addSp delSp modSp new mod ord delAnim modAnim">
        <pc:chgData name="Palit, Tapti" userId="dec6fbcd-7598-406a-8cbf-504d4a3bac15" providerId="ADAL" clId="{65104DF2-1B45-4C36-9E2A-F89658839DCF}" dt="2024-01-15T23:17:35.495" v="1424" actId="1076"/>
        <pc:sldMkLst>
          <pc:docMk/>
          <pc:sldMk cId="3211954135" sldId="807"/>
        </pc:sldMkLst>
        <pc:spChg chg="del">
          <ac:chgData name="Palit, Tapti" userId="dec6fbcd-7598-406a-8cbf-504d4a3bac15" providerId="ADAL" clId="{65104DF2-1B45-4C36-9E2A-F89658839DCF}" dt="2024-01-15T21:28:24.658" v="1122" actId="478"/>
          <ac:spMkLst>
            <pc:docMk/>
            <pc:sldMk cId="3211954135" sldId="807"/>
            <ac:spMk id="2" creationId="{C791CF6D-4E4B-80BB-F9B9-3038D42F5095}"/>
          </ac:spMkLst>
        </pc:spChg>
        <pc:spChg chg="mod">
          <ac:chgData name="Palit, Tapti" userId="dec6fbcd-7598-406a-8cbf-504d4a3bac15" providerId="ADAL" clId="{65104DF2-1B45-4C36-9E2A-F89658839DCF}" dt="2024-01-15T21:50:25.975" v="1279" actId="20577"/>
          <ac:spMkLst>
            <pc:docMk/>
            <pc:sldMk cId="3211954135" sldId="807"/>
            <ac:spMk id="3" creationId="{A22A8A20-BA3C-FD6F-2BA9-FEAE105E094E}"/>
          </ac:spMkLst>
        </pc:spChg>
        <pc:spChg chg="del mod">
          <ac:chgData name="Palit, Tapti" userId="dec6fbcd-7598-406a-8cbf-504d4a3bac15" providerId="ADAL" clId="{65104DF2-1B45-4C36-9E2A-F89658839DCF}" dt="2024-01-15T21:54:33.468" v="1328" actId="478"/>
          <ac:spMkLst>
            <pc:docMk/>
            <pc:sldMk cId="3211954135" sldId="807"/>
            <ac:spMk id="5" creationId="{D621A56E-E01A-A9A3-28C7-CA6E06DBA4AB}"/>
          </ac:spMkLst>
        </pc:spChg>
        <pc:spChg chg="add mod">
          <ac:chgData name="Palit, Tapti" userId="dec6fbcd-7598-406a-8cbf-504d4a3bac15" providerId="ADAL" clId="{65104DF2-1B45-4C36-9E2A-F89658839DCF}" dt="2024-01-15T21:45:05.893" v="1156" actId="164"/>
          <ac:spMkLst>
            <pc:docMk/>
            <pc:sldMk cId="3211954135" sldId="807"/>
            <ac:spMk id="8" creationId="{7A7F74C6-6D63-F755-4E5C-DB73015D1210}"/>
          </ac:spMkLst>
        </pc:spChg>
        <pc:spChg chg="add mod">
          <ac:chgData name="Palit, Tapti" userId="dec6fbcd-7598-406a-8cbf-504d4a3bac15" providerId="ADAL" clId="{65104DF2-1B45-4C36-9E2A-F89658839DCF}" dt="2024-01-15T21:54:10.154" v="1324" actId="164"/>
          <ac:spMkLst>
            <pc:docMk/>
            <pc:sldMk cId="3211954135" sldId="807"/>
            <ac:spMk id="16" creationId="{2AEB0AD9-2B51-C816-7A85-2F8CFC66DD2F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19" creationId="{141111AC-66C7-3C7F-7E97-4202926B9333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21" creationId="{1AD7E292-12F9-70BA-138E-D4591C5CE1BC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23" creationId="{6B4AD100-3094-3340-5320-DBEEFB200606}"/>
          </ac:spMkLst>
        </pc:spChg>
        <pc:spChg chg="add mod">
          <ac:chgData name="Palit, Tapti" userId="dec6fbcd-7598-406a-8cbf-504d4a3bac15" providerId="ADAL" clId="{65104DF2-1B45-4C36-9E2A-F89658839DCF}" dt="2024-01-15T21:53:03.596" v="1316"/>
          <ac:spMkLst>
            <pc:docMk/>
            <pc:sldMk cId="3211954135" sldId="807"/>
            <ac:spMk id="33" creationId="{38BD764A-80FE-5DFB-B9F6-95F90B01830C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33" creationId="{ECB87601-A94D-31F5-8525-424AA435578D}"/>
          </ac:spMkLst>
        </pc:spChg>
        <pc:spChg chg="add mod">
          <ac:chgData name="Palit, Tapti" userId="dec6fbcd-7598-406a-8cbf-504d4a3bac15" providerId="ADAL" clId="{65104DF2-1B45-4C36-9E2A-F89658839DCF}" dt="2024-01-15T21:54:36.788" v="1330" actId="20577"/>
          <ac:spMkLst>
            <pc:docMk/>
            <pc:sldMk cId="3211954135" sldId="807"/>
            <ac:spMk id="37" creationId="{DF359660-B139-24B0-40D3-63C8D7B27ECE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41" creationId="{2A25E4C0-1D80-FF90-A744-1847F33454DD}"/>
          </ac:spMkLst>
        </pc:spChg>
        <pc:spChg chg="add del mod">
          <ac:chgData name="Palit, Tapti" userId="dec6fbcd-7598-406a-8cbf-504d4a3bac15" providerId="ADAL" clId="{65104DF2-1B45-4C36-9E2A-F89658839DCF}" dt="2024-01-15T21:58:15.735" v="1422" actId="478"/>
          <ac:spMkLst>
            <pc:docMk/>
            <pc:sldMk cId="3211954135" sldId="807"/>
            <ac:spMk id="51" creationId="{D58DA96D-69B5-61C1-7591-B35F3443D123}"/>
          </ac:spMkLst>
        </pc:spChg>
        <pc:spChg chg="add mod">
          <ac:chgData name="Palit, Tapti" userId="dec6fbcd-7598-406a-8cbf-504d4a3bac15" providerId="ADAL" clId="{65104DF2-1B45-4C36-9E2A-F89658839DCF}" dt="2024-01-15T23:17:27.392" v="1423" actId="1076"/>
          <ac:spMkLst>
            <pc:docMk/>
            <pc:sldMk cId="3211954135" sldId="807"/>
            <ac:spMk id="52" creationId="{B814EDF3-5581-A3BA-092C-34B899022121}"/>
          </ac:spMkLst>
        </pc:spChg>
        <pc:spChg chg="add mod">
          <ac:chgData name="Palit, Tapti" userId="dec6fbcd-7598-406a-8cbf-504d4a3bac15" providerId="ADAL" clId="{65104DF2-1B45-4C36-9E2A-F89658839DCF}" dt="2024-01-15T23:17:35.495" v="1424" actId="1076"/>
          <ac:spMkLst>
            <pc:docMk/>
            <pc:sldMk cId="3211954135" sldId="807"/>
            <ac:spMk id="53" creationId="{01BF476B-5986-AD9F-9F44-62EC6CE78559}"/>
          </ac:spMkLst>
        </pc:spChg>
        <pc:grpChg chg="add mod">
          <ac:chgData name="Palit, Tapti" userId="dec6fbcd-7598-406a-8cbf-504d4a3bac15" providerId="ADAL" clId="{65104DF2-1B45-4C36-9E2A-F89658839DCF}" dt="2024-01-15T21:56:01.586" v="1364" actId="1076"/>
          <ac:grpSpMkLst>
            <pc:docMk/>
            <pc:sldMk cId="3211954135" sldId="807"/>
            <ac:grpSpMk id="10" creationId="{DC3B3740-6EBD-17F2-D84B-F9D734BB7DC4}"/>
          </ac:grpSpMkLst>
        </pc:grpChg>
        <pc:grpChg chg="add del mod">
          <ac:chgData name="Palit, Tapti" userId="dec6fbcd-7598-406a-8cbf-504d4a3bac15" providerId="ADAL" clId="{65104DF2-1B45-4C36-9E2A-F89658839DCF}" dt="2024-01-15T21:49:19.636" v="1242" actId="478"/>
          <ac:grpSpMkLst>
            <pc:docMk/>
            <pc:sldMk cId="3211954135" sldId="807"/>
            <ac:grpSpMk id="15" creationId="{4602F1BF-F21A-F1B2-9AFF-D5C6575D6339}"/>
          </ac:grpSpMkLst>
        </pc:grpChg>
        <pc:grpChg chg="add mod">
          <ac:chgData name="Palit, Tapti" userId="dec6fbcd-7598-406a-8cbf-504d4a3bac15" providerId="ADAL" clId="{65104DF2-1B45-4C36-9E2A-F89658839DCF}" dt="2024-01-15T21:55:30.053" v="1341" actId="1038"/>
          <ac:grpSpMkLst>
            <pc:docMk/>
            <pc:sldMk cId="3211954135" sldId="807"/>
            <ac:grpSpMk id="17" creationId="{04068B56-3E37-EE9E-1064-270D7FB1B786}"/>
          </ac:grpSpMkLst>
        </pc:grpChg>
        <pc:grpChg chg="add mod">
          <ac:chgData name="Palit, Tapti" userId="dec6fbcd-7598-406a-8cbf-504d4a3bac15" providerId="ADAL" clId="{65104DF2-1B45-4C36-9E2A-F89658839DCF}" dt="2024-01-15T21:57:33.191" v="1414" actId="1076"/>
          <ac:grpSpMkLst>
            <pc:docMk/>
            <pc:sldMk cId="3211954135" sldId="807"/>
            <ac:grpSpMk id="20" creationId="{EACA76C0-B4BE-EC44-CC48-B3B3EB4E7E00}"/>
          </ac:grpSpMkLst>
        </pc:grpChg>
        <pc:grpChg chg="add mod">
          <ac:chgData name="Palit, Tapti" userId="dec6fbcd-7598-406a-8cbf-504d4a3bac15" providerId="ADAL" clId="{65104DF2-1B45-4C36-9E2A-F89658839DCF}" dt="2024-01-15T21:57:33.191" v="1414" actId="1076"/>
          <ac:grpSpMkLst>
            <pc:docMk/>
            <pc:sldMk cId="3211954135" sldId="807"/>
            <ac:grpSpMk id="39" creationId="{DC5F079B-F4E0-5687-FC0A-0C7AB4E780FD}"/>
          </ac:grpSpMkLst>
        </pc:grpChg>
        <pc:picChg chg="add mod">
          <ac:chgData name="Palit, Tapti" userId="dec6fbcd-7598-406a-8cbf-504d4a3bac15" providerId="ADAL" clId="{65104DF2-1B45-4C36-9E2A-F89658839DCF}" dt="2024-01-15T21:56:03.991" v="1369" actId="1036"/>
          <ac:picMkLst>
            <pc:docMk/>
            <pc:sldMk cId="3211954135" sldId="807"/>
            <ac:picMk id="2" creationId="{7B2EBE0E-577F-559E-19A1-66CC17F4A921}"/>
          </ac:picMkLst>
        </pc:picChg>
        <pc:picChg chg="add mod">
          <ac:chgData name="Palit, Tapti" userId="dec6fbcd-7598-406a-8cbf-504d4a3bac15" providerId="ADAL" clId="{65104DF2-1B45-4C36-9E2A-F89658839DCF}" dt="2024-01-15T21:43:37.399" v="1149" actId="1076"/>
          <ac:picMkLst>
            <pc:docMk/>
            <pc:sldMk cId="3211954135" sldId="807"/>
            <ac:picMk id="9" creationId="{123A2471-3C2A-5250-5326-CBC7C0635000}"/>
          </ac:picMkLst>
        </pc:picChg>
        <pc:picChg chg="mod">
          <ac:chgData name="Palit, Tapti" userId="dec6fbcd-7598-406a-8cbf-504d4a3bac15" providerId="ADAL" clId="{65104DF2-1B45-4C36-9E2A-F89658839DCF}" dt="2024-01-15T21:46:18.296" v="1172" actId="1035"/>
          <ac:picMkLst>
            <pc:docMk/>
            <pc:sldMk cId="3211954135" sldId="807"/>
            <ac:picMk id="16" creationId="{8B250D7D-49C2-01DE-05A2-06C7C551A92C}"/>
          </ac:picMkLst>
        </pc:picChg>
        <pc:picChg chg="mod">
          <ac:chgData name="Palit, Tapti" userId="dec6fbcd-7598-406a-8cbf-504d4a3bac15" providerId="ADAL" clId="{65104DF2-1B45-4C36-9E2A-F89658839DCF}" dt="2024-01-15T21:46:21.182" v="1174" actId="1036"/>
          <ac:picMkLst>
            <pc:docMk/>
            <pc:sldMk cId="3211954135" sldId="807"/>
            <ac:picMk id="17" creationId="{F07C10E8-5CBD-D3C6-C87F-5D084A38046A}"/>
          </ac:picMkLst>
        </pc:picChg>
        <pc:picChg chg="mod">
          <ac:chgData name="Palit, Tapti" userId="dec6fbcd-7598-406a-8cbf-504d4a3bac15" providerId="ADAL" clId="{65104DF2-1B45-4C36-9E2A-F89658839DCF}" dt="2024-01-15T21:46:25.083" v="1176" actId="1035"/>
          <ac:picMkLst>
            <pc:docMk/>
            <pc:sldMk cId="3211954135" sldId="807"/>
            <ac:picMk id="18" creationId="{8EF701F3-470D-9A9B-AC9B-A46FDFC993A5}"/>
          </ac:picMkLst>
        </pc:picChg>
        <pc:picChg chg="add mod">
          <ac:chgData name="Palit, Tapti" userId="dec6fbcd-7598-406a-8cbf-504d4a3bac15" providerId="ADAL" clId="{65104DF2-1B45-4C36-9E2A-F89658839DCF}" dt="2024-01-15T21:54:10.154" v="1324" actId="164"/>
          <ac:picMkLst>
            <pc:docMk/>
            <pc:sldMk cId="3211954135" sldId="807"/>
            <ac:picMk id="18" creationId="{BBD9D820-7350-CBAE-D10C-C4A2374EA549}"/>
          </ac:picMkLst>
        </pc:picChg>
        <pc:picChg chg="mod">
          <ac:chgData name="Palit, Tapti" userId="dec6fbcd-7598-406a-8cbf-504d4a3bac15" providerId="ADAL" clId="{65104DF2-1B45-4C36-9E2A-F89658839DCF}" dt="2024-01-15T21:47:48.822" v="1238" actId="1036"/>
          <ac:picMkLst>
            <pc:docMk/>
            <pc:sldMk cId="3211954135" sldId="807"/>
            <ac:picMk id="19" creationId="{15FB8417-60AB-78DF-183F-6B7B5F3C750C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22" creationId="{353022AE-1A4D-3B81-DFAD-F947866E936B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24" creationId="{050C29C4-D109-F410-B500-68D045F20588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36" creationId="{4816B57E-6E77-F0C5-CE3B-CD9FC1C485F2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40" creationId="{E98B65B2-D51D-6824-AC63-041739BDC33C}"/>
          </ac:picMkLst>
        </pc:picChg>
        <pc:picChg chg="add del mod">
          <ac:chgData name="Palit, Tapti" userId="dec6fbcd-7598-406a-8cbf-504d4a3bac15" providerId="ADAL" clId="{65104DF2-1B45-4C36-9E2A-F89658839DCF}" dt="2024-01-15T21:33:41.696" v="1131" actId="478"/>
          <ac:picMkLst>
            <pc:docMk/>
            <pc:sldMk cId="3211954135" sldId="807"/>
            <ac:picMk id="3074" creationId="{25716F0D-B9C9-8F45-D3FD-35B33F98624D}"/>
          </ac:picMkLst>
        </pc:picChg>
        <pc:cxnChg chg="mod">
          <ac:chgData name="Palit, Tapti" userId="dec6fbcd-7598-406a-8cbf-504d4a3bac15" providerId="ADAL" clId="{65104DF2-1B45-4C36-9E2A-F89658839DCF}" dt="2024-01-15T21:46:01.508" v="1167"/>
          <ac:cxnSpMkLst>
            <pc:docMk/>
            <pc:sldMk cId="3211954135" sldId="807"/>
            <ac:cxnSpMk id="20" creationId="{BDA7CBD9-5B0D-1835-CCE4-8DD353DA70FC}"/>
          </ac:cxnSpMkLst>
        </pc:cxnChg>
        <pc:cxnChg chg="mod">
          <ac:chgData name="Palit, Tapti" userId="dec6fbcd-7598-406a-8cbf-504d4a3bac15" providerId="ADAL" clId="{65104DF2-1B45-4C36-9E2A-F89658839DCF}" dt="2024-01-15T21:46:01.508" v="1167"/>
          <ac:cxnSpMkLst>
            <pc:docMk/>
            <pc:sldMk cId="3211954135" sldId="807"/>
            <ac:cxnSpMk id="21" creationId="{A64EFA73-7D67-7907-3DD0-16639C39EEF0}"/>
          </ac:cxnSpMkLst>
        </pc:cxnChg>
        <pc:cxnChg chg="mod">
          <ac:chgData name="Palit, Tapti" userId="dec6fbcd-7598-406a-8cbf-504d4a3bac15" providerId="ADAL" clId="{65104DF2-1B45-4C36-9E2A-F89658839DCF}" dt="2024-01-15T21:46:49.011" v="1226" actId="1035"/>
          <ac:cxnSpMkLst>
            <pc:docMk/>
            <pc:sldMk cId="3211954135" sldId="807"/>
            <ac:cxnSpMk id="22" creationId="{B8693ABE-97BA-F46B-53D3-792FCBC6230E}"/>
          </ac:cxnSpMkLst>
        </pc:cxnChg>
        <pc:cxnChg chg="mod">
          <ac:chgData name="Palit, Tapti" userId="dec6fbcd-7598-406a-8cbf-504d4a3bac15" providerId="ADAL" clId="{65104DF2-1B45-4C36-9E2A-F89658839DCF}" dt="2024-01-15T21:47:24.103" v="1235" actId="692"/>
          <ac:cxnSpMkLst>
            <pc:docMk/>
            <pc:sldMk cId="3211954135" sldId="807"/>
            <ac:cxnSpMk id="23" creationId="{6D77414A-76A2-9195-1347-8762046DA8B7}"/>
          </ac:cxnSpMkLst>
        </pc:cxnChg>
        <pc:cxnChg chg="mod">
          <ac:chgData name="Palit, Tapti" userId="dec6fbcd-7598-406a-8cbf-504d4a3bac15" providerId="ADAL" clId="{65104DF2-1B45-4C36-9E2A-F89658839DCF}" dt="2024-01-15T21:47:54.789" v="1239" actId="1036"/>
          <ac:cxnSpMkLst>
            <pc:docMk/>
            <pc:sldMk cId="3211954135" sldId="807"/>
            <ac:cxnSpMk id="24" creationId="{2F8AB301-C97E-EDAE-CB54-03CEFBF7E198}"/>
          </ac:cxnSpMkLst>
        </pc:cxnChg>
        <pc:cxnChg chg="add mod">
          <ac:chgData name="Palit, Tapti" userId="dec6fbcd-7598-406a-8cbf-504d4a3bac15" providerId="ADAL" clId="{65104DF2-1B45-4C36-9E2A-F89658839DCF}" dt="2024-01-15T21:57:07.864" v="1410" actId="14861"/>
          <ac:cxnSpMkLst>
            <pc:docMk/>
            <pc:sldMk cId="3211954135" sldId="807"/>
            <ac:cxnSpMk id="38" creationId="{C5D73883-6E04-10EE-F910-F49FA2AA4106}"/>
          </ac:cxnSpMkLst>
        </pc:cxnChg>
        <pc:cxnChg chg="add mod">
          <ac:chgData name="Palit, Tapti" userId="dec6fbcd-7598-406a-8cbf-504d4a3bac15" providerId="ADAL" clId="{65104DF2-1B45-4C36-9E2A-F89658839DCF}" dt="2024-01-15T21:55:48.945" v="1359"/>
          <ac:cxnSpMkLst>
            <pc:docMk/>
            <pc:sldMk cId="3211954135" sldId="807"/>
            <ac:cxnSpMk id="41" creationId="{627BBDB7-4787-6CF9-33AC-8646A2B2CF01}"/>
          </ac:cxnSpMkLst>
        </pc:cxnChg>
        <pc:cxnChg chg="add mod">
          <ac:chgData name="Palit, Tapti" userId="dec6fbcd-7598-406a-8cbf-504d4a3bac15" providerId="ADAL" clId="{65104DF2-1B45-4C36-9E2A-F89658839DCF}" dt="2024-01-15T21:57:07.864" v="1410" actId="14861"/>
          <ac:cxnSpMkLst>
            <pc:docMk/>
            <pc:sldMk cId="3211954135" sldId="807"/>
            <ac:cxnSpMk id="42" creationId="{D1AB07C2-1688-9BA9-7317-3B523ED12376}"/>
          </ac:cxnSpMkLst>
        </pc:cxnChg>
        <pc:cxnChg chg="add mod">
          <ac:chgData name="Palit, Tapti" userId="dec6fbcd-7598-406a-8cbf-504d4a3bac15" providerId="ADAL" clId="{65104DF2-1B45-4C36-9E2A-F89658839DCF}" dt="2024-01-15T21:57:48.090" v="1417" actId="14100"/>
          <ac:cxnSpMkLst>
            <pc:docMk/>
            <pc:sldMk cId="3211954135" sldId="807"/>
            <ac:cxnSpMk id="48" creationId="{AFAADC5D-5E59-A394-DBED-D07F0B96F89F}"/>
          </ac:cxnSpMkLst>
        </pc:cxnChg>
      </pc:sldChg>
      <pc:sldChg chg="modSp mod modNotesTx">
        <pc:chgData name="Palit, Tapti" userId="dec6fbcd-7598-406a-8cbf-504d4a3bac15" providerId="ADAL" clId="{65104DF2-1B45-4C36-9E2A-F89658839DCF}" dt="2024-01-25T17:43:57.335" v="21799" actId="20577"/>
        <pc:sldMkLst>
          <pc:docMk/>
          <pc:sldMk cId="860376470" sldId="808"/>
        </pc:sldMkLst>
        <pc:spChg chg="mod">
          <ac:chgData name="Palit, Tapti" userId="dec6fbcd-7598-406a-8cbf-504d4a3bac15" providerId="ADAL" clId="{65104DF2-1B45-4C36-9E2A-F89658839DCF}" dt="2024-01-25T17:43:57.335" v="21799" actId="20577"/>
          <ac:spMkLst>
            <pc:docMk/>
            <pc:sldMk cId="860376470" sldId="808"/>
            <ac:spMk id="3" creationId="{A22A8A20-BA3C-FD6F-2BA9-FEAE105E094E}"/>
          </ac:spMkLst>
        </pc:spChg>
      </pc:sldChg>
      <pc:sldChg chg="modSp del modAnim">
        <pc:chgData name="Palit, Tapti" userId="dec6fbcd-7598-406a-8cbf-504d4a3bac15" providerId="ADAL" clId="{65104DF2-1B45-4C36-9E2A-F89658839DCF}" dt="2024-01-25T15:46:47.911" v="18895" actId="47"/>
        <pc:sldMkLst>
          <pc:docMk/>
          <pc:sldMk cId="313389186" sldId="811"/>
        </pc:sldMkLst>
        <pc:spChg chg="mod">
          <ac:chgData name="Palit, Tapti" userId="dec6fbcd-7598-406a-8cbf-504d4a3bac15" providerId="ADAL" clId="{65104DF2-1B45-4C36-9E2A-F89658839DCF}" dt="2024-01-24T17:57:19.425" v="9758" actId="20577"/>
          <ac:spMkLst>
            <pc:docMk/>
            <pc:sldMk cId="313389186" sldId="811"/>
            <ac:spMk id="10" creationId="{3F3BBC86-B477-9ACF-23EF-1180913B7C35}"/>
          </ac:spMkLst>
        </pc:spChg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875307279" sldId="830"/>
        </pc:sldMkLst>
      </pc:sldChg>
      <pc:sldChg chg="add del">
        <pc:chgData name="Palit, Tapti" userId="dec6fbcd-7598-406a-8cbf-504d4a3bac15" providerId="ADAL" clId="{65104DF2-1B45-4C36-9E2A-F89658839DCF}" dt="2024-01-25T18:14:25.477" v="22587" actId="2696"/>
        <pc:sldMkLst>
          <pc:docMk/>
          <pc:sldMk cId="2679725324" sldId="830"/>
        </pc:sldMkLst>
      </pc:sldChg>
      <pc:sldChg chg="modNotesTx">
        <pc:chgData name="Palit, Tapti" userId="dec6fbcd-7598-406a-8cbf-504d4a3bac15" providerId="ADAL" clId="{65104DF2-1B45-4C36-9E2A-F89658839DCF}" dt="2024-01-25T15:44:59.510" v="18894" actId="20577"/>
        <pc:sldMkLst>
          <pc:docMk/>
          <pc:sldMk cId="3814629529" sldId="840"/>
        </pc:sldMkLst>
      </pc:sldChg>
      <pc:sldChg chg="add mod modShow">
        <pc:chgData name="Palit, Tapti" userId="dec6fbcd-7598-406a-8cbf-504d4a3bac15" providerId="ADAL" clId="{65104DF2-1B45-4C36-9E2A-F89658839DCF}" dt="2024-01-25T17:39:09.095" v="21680" actId="729"/>
        <pc:sldMkLst>
          <pc:docMk/>
          <pc:sldMk cId="1781124350" sldId="850"/>
        </pc:sldMkLst>
      </pc:sldChg>
      <pc:sldChg chg="del">
        <pc:chgData name="Palit, Tapti" userId="dec6fbcd-7598-406a-8cbf-504d4a3bac15" providerId="ADAL" clId="{65104DF2-1B45-4C36-9E2A-F89658839DCF}" dt="2024-01-25T17:39:03.179" v="21678" actId="2696"/>
        <pc:sldMkLst>
          <pc:docMk/>
          <pc:sldMk cId="1798398953" sldId="850"/>
        </pc:sldMkLst>
      </pc:sldChg>
      <pc:sldChg chg="addSp modSp mod modAnim modNotesTx">
        <pc:chgData name="Palit, Tapti" userId="dec6fbcd-7598-406a-8cbf-504d4a3bac15" providerId="ADAL" clId="{65104DF2-1B45-4C36-9E2A-F89658839DCF}" dt="2024-01-25T15:51:47.881" v="19072" actId="20577"/>
        <pc:sldMkLst>
          <pc:docMk/>
          <pc:sldMk cId="2532380705" sldId="856"/>
        </pc:sldMkLst>
        <pc:spChg chg="mod">
          <ac:chgData name="Palit, Tapti" userId="dec6fbcd-7598-406a-8cbf-504d4a3bac15" providerId="ADAL" clId="{65104DF2-1B45-4C36-9E2A-F89658839DCF}" dt="2024-01-24T18:00:05.335" v="10015" actId="20577"/>
          <ac:spMkLst>
            <pc:docMk/>
            <pc:sldMk cId="2532380705" sldId="856"/>
            <ac:spMk id="11" creationId="{9597BA74-48BD-03E7-B370-3F308358DF8F}"/>
          </ac:spMkLst>
        </pc:spChg>
        <pc:spChg chg="mod">
          <ac:chgData name="Palit, Tapti" userId="dec6fbcd-7598-406a-8cbf-504d4a3bac15" providerId="ADAL" clId="{65104DF2-1B45-4C36-9E2A-F89658839DCF}" dt="2024-01-24T17:11:50.615" v="7994" actId="207"/>
          <ac:spMkLst>
            <pc:docMk/>
            <pc:sldMk cId="2532380705" sldId="856"/>
            <ac:spMk id="13" creationId="{29039F13-1E69-E3E1-10A9-B42EBE1BFC3C}"/>
          </ac:spMkLst>
        </pc:spChg>
        <pc:spChg chg="mod">
          <ac:chgData name="Palit, Tapti" userId="dec6fbcd-7598-406a-8cbf-504d4a3bac15" providerId="ADAL" clId="{65104DF2-1B45-4C36-9E2A-F89658839DCF}" dt="2024-01-24T17:11:53.100" v="7995" actId="207"/>
          <ac:spMkLst>
            <pc:docMk/>
            <pc:sldMk cId="2532380705" sldId="856"/>
            <ac:spMk id="14" creationId="{AFD8956A-AAF7-7977-0983-85920EF04007}"/>
          </ac:spMkLst>
        </pc:spChg>
        <pc:spChg chg="mod">
          <ac:chgData name="Palit, Tapti" userId="dec6fbcd-7598-406a-8cbf-504d4a3bac15" providerId="ADAL" clId="{65104DF2-1B45-4C36-9E2A-F89658839DCF}" dt="2024-01-25T15:51:47.881" v="19072" actId="20577"/>
          <ac:spMkLst>
            <pc:docMk/>
            <pc:sldMk cId="2532380705" sldId="856"/>
            <ac:spMk id="15" creationId="{BD24C1F8-9CF9-C8AD-91A2-C65080B1EB3A}"/>
          </ac:spMkLst>
        </pc:spChg>
        <pc:grpChg chg="add mod">
          <ac:chgData name="Palit, Tapti" userId="dec6fbcd-7598-406a-8cbf-504d4a3bac15" providerId="ADAL" clId="{65104DF2-1B45-4C36-9E2A-F89658839DCF}" dt="2024-01-24T17:11:22.160" v="7979" actId="164"/>
          <ac:grpSpMkLst>
            <pc:docMk/>
            <pc:sldMk cId="2532380705" sldId="856"/>
            <ac:grpSpMk id="2" creationId="{B4A76A67-21E9-18A8-BB40-0695243B811C}"/>
          </ac:grpSpMkLst>
        </pc:grpChg>
      </pc:sldChg>
      <pc:sldChg chg="modNotesTx">
        <pc:chgData name="Palit, Tapti" userId="dec6fbcd-7598-406a-8cbf-504d4a3bac15" providerId="ADAL" clId="{65104DF2-1B45-4C36-9E2A-F89658839DCF}" dt="2024-01-24T18:00:37.560" v="10081" actId="20577"/>
        <pc:sldMkLst>
          <pc:docMk/>
          <pc:sldMk cId="1935471849" sldId="857"/>
        </pc:sldMkLst>
      </pc:sldChg>
      <pc:sldChg chg="modNotesTx">
        <pc:chgData name="Palit, Tapti" userId="dec6fbcd-7598-406a-8cbf-504d4a3bac15" providerId="ADAL" clId="{65104DF2-1B45-4C36-9E2A-F89658839DCF}" dt="2024-01-24T17:19:25.660" v="8839" actId="20577"/>
        <pc:sldMkLst>
          <pc:docMk/>
          <pc:sldMk cId="2721316561" sldId="861"/>
        </pc:sldMkLst>
      </pc:sldChg>
      <pc:sldChg chg="del">
        <pc:chgData name="Palit, Tapti" userId="dec6fbcd-7598-406a-8cbf-504d4a3bac15" providerId="ADAL" clId="{65104DF2-1B45-4C36-9E2A-F89658839DCF}" dt="2024-01-24T16:08:15.568" v="3417" actId="47"/>
        <pc:sldMkLst>
          <pc:docMk/>
          <pc:sldMk cId="3018700805" sldId="866"/>
        </pc:sldMkLst>
      </pc:sldChg>
      <pc:sldChg chg="del modNotesTx">
        <pc:chgData name="Palit, Tapti" userId="dec6fbcd-7598-406a-8cbf-504d4a3bac15" providerId="ADAL" clId="{65104DF2-1B45-4C36-9E2A-F89658839DCF}" dt="2024-01-25T17:19:57.673" v="20754" actId="2696"/>
        <pc:sldMkLst>
          <pc:docMk/>
          <pc:sldMk cId="1317513108" sldId="869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481442751" sldId="869"/>
        </pc:sldMkLst>
      </pc:sldChg>
      <pc:sldChg chg="addSp delSp modSp mod modClrScheme modCm chgLayout">
        <pc:chgData name="Palit, Tapti" userId="dec6fbcd-7598-406a-8cbf-504d4a3bac15" providerId="ADAL" clId="{65104DF2-1B45-4C36-9E2A-F89658839DCF}" dt="2024-01-15T20:19:23.714" v="1022" actId="20577"/>
        <pc:sldMkLst>
          <pc:docMk/>
          <pc:sldMk cId="1699665765" sldId="870"/>
        </pc:sldMkLst>
        <pc:spChg chg="mod or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2" creationId="{164331AB-0F87-2A94-5B10-AF3850EA3C13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3" creationId="{B57250D7-DEE4-A696-93E8-803A82B54AA7}"/>
          </ac:spMkLst>
        </pc:spChg>
        <pc:spChg chg="mod or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4" creationId="{1F3BEE15-F4A0-1FEA-1E93-3B660B9F2971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5" creationId="{68386F80-36FF-7696-B67B-687A28CE50A1}"/>
          </ac:spMkLst>
        </pc:spChg>
        <pc:spChg chg="add mod ord">
          <ac:chgData name="Palit, Tapti" userId="dec6fbcd-7598-406a-8cbf-504d4a3bac15" providerId="ADAL" clId="{65104DF2-1B45-4C36-9E2A-F89658839DCF}" dt="2024-01-15T20:19:23.714" v="1022" actId="20577"/>
          <ac:spMkLst>
            <pc:docMk/>
            <pc:sldMk cId="1699665765" sldId="870"/>
            <ac:spMk id="6" creationId="{997D2B1B-9AEF-3320-B6CA-19601F474B60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7" creationId="{A81D8A86-5728-C67F-0278-3A592D4B8FB9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8" creationId="{BF2F8442-C0F6-91BF-4CCE-B36A06CA6474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9" creationId="{FBC74576-61EE-4427-A681-66DFBE424972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10" creationId="{031AA059-ED3F-6DD8-8778-CDDBF51A4EAD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11" creationId="{62ED4CFF-B03E-C825-9B96-07D498A54E82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2" creationId="{E51AF6CB-1C9D-EFA8-1DC4-90AE8324F3FA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3" creationId="{821EF0AC-8739-E248-99D2-AF54CFA28192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4" creationId="{F3199300-CA2E-57DE-4C24-8D3427BCD0CF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5" creationId="{384EEC0E-CD9B-D7FB-89F4-100ED03724F7}"/>
          </ac:spMkLst>
        </pc:spChg>
        <pc:spChg chg="del mod">
          <ac:chgData name="Palit, Tapti" userId="dec6fbcd-7598-406a-8cbf-504d4a3bac15" providerId="ADAL" clId="{65104DF2-1B45-4C36-9E2A-F89658839DCF}" dt="2024-01-15T19:11:27.009" v="474"/>
          <ac:spMkLst>
            <pc:docMk/>
            <pc:sldMk cId="1699665765" sldId="870"/>
            <ac:spMk id="32" creationId="{CE5645A5-88BA-920D-64CE-86A11E3CAA5D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34" creationId="{B7F2D972-8F06-5B99-F899-249FFAEBFFEF}"/>
          </ac:spMkLst>
        </pc:spChg>
        <pc:spChg chg="mod ord">
          <ac:chgData name="Palit, Tapti" userId="dec6fbcd-7598-406a-8cbf-504d4a3bac15" providerId="ADAL" clId="{65104DF2-1B45-4C36-9E2A-F89658839DCF}" dt="2024-01-15T19:44:57.030" v="799" actId="5793"/>
          <ac:spMkLst>
            <pc:docMk/>
            <pc:sldMk cId="1699665765" sldId="870"/>
            <ac:spMk id="40" creationId="{36D80653-0A5B-A378-33D8-3C4434B09FC8}"/>
          </ac:spMkLst>
        </pc:spChg>
        <pc:cxnChg chg="mod">
          <ac:chgData name="Palit, Tapti" userId="dec6fbcd-7598-406a-8cbf-504d4a3bac15" providerId="ADAL" clId="{65104DF2-1B45-4C36-9E2A-F89658839DCF}" dt="2024-01-15T19:12:06.121" v="477" actId="1076"/>
          <ac:cxnSpMkLst>
            <pc:docMk/>
            <pc:sldMk cId="1699665765" sldId="870"/>
            <ac:cxnSpMk id="36" creationId="{7E8CC041-3939-5F60-36EB-7FFD78ED306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16:40.818" v="1000"/>
              <pc2:cmMkLst xmlns:pc2="http://schemas.microsoft.com/office/powerpoint/2019/9/main/command">
                <pc:docMk/>
                <pc:sldMk cId="1699665765" sldId="870"/>
                <pc2:cmMk id="{A38E67AF-9CD1-441D-BE08-D0FAABB542E8}"/>
              </pc2:cmMkLst>
              <pc226:cmRplyChg chg="add del">
                <pc226:chgData name="Palit, Tapti" userId="dec6fbcd-7598-406a-8cbf-504d4a3bac15" providerId="ADAL" clId="{65104DF2-1B45-4C36-9E2A-F89658839DCF}" dt="2024-01-15T20:16:40.818" v="1000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AE8B3331-808D-4BD9-B3E8-2F6D21332572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04:37.821" v="817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41B55239-A2F9-41FC-B004-CE064E8587D5}"/>
                </pc2:cmRplyMkLst>
              </pc226:cmRplyChg>
            </pc226:cmChg>
          </p:ext>
        </pc:extLst>
      </pc:sldChg>
      <pc:sldChg chg="modNotesTx">
        <pc:chgData name="Palit, Tapti" userId="dec6fbcd-7598-406a-8cbf-504d4a3bac15" providerId="ADAL" clId="{65104DF2-1B45-4C36-9E2A-F89658839DCF}" dt="2024-01-24T18:02:43.265" v="10142" actId="20577"/>
        <pc:sldMkLst>
          <pc:docMk/>
          <pc:sldMk cId="3088680036" sldId="870"/>
        </pc:sldMkLst>
      </pc:sldChg>
      <pc:sldChg chg="modSp mod modAnim modNotesTx">
        <pc:chgData name="Palit, Tapti" userId="dec6fbcd-7598-406a-8cbf-504d4a3bac15" providerId="ADAL" clId="{65104DF2-1B45-4C36-9E2A-F89658839DCF}" dt="2024-01-24T18:15:18.712" v="11488"/>
        <pc:sldMkLst>
          <pc:docMk/>
          <pc:sldMk cId="2196532392" sldId="871"/>
        </pc:sldMkLst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8" creationId="{84480599-EEBD-045D-5572-6C9D777FCDD4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9" creationId="{10C09A93-3E9A-7246-C5F2-9ABA5AC5E523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13" creationId="{1FE80DE5-E44B-1F1A-C361-3CC16279073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4" creationId="{8E45D870-2CA7-0E76-EA99-50E48B4EFEE4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6" creationId="{5A485784-3A1F-D70F-E030-85D850EF92D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8" creationId="{CCC37840-0D7D-90CB-6573-ACE6C57C82B3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9" creationId="{54428C34-3209-7770-1159-5E0481671FE7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0" creationId="{1A062BDA-13B0-A09B-C1D5-2959AE2C29A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1" creationId="{C6CE383C-0085-B4CB-0AC9-82C5ACB2BAB2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2" creationId="{E28F8191-AC18-0251-57E4-912513A16D9C}"/>
          </ac:spMkLst>
        </pc:spChg>
      </pc:sldChg>
      <pc:sldChg chg="addSp delSp modSp mod modClrScheme delAnim modCm chgLayout">
        <pc:chgData name="Palit, Tapti" userId="dec6fbcd-7598-406a-8cbf-504d4a3bac15" providerId="ADAL" clId="{65104DF2-1B45-4C36-9E2A-F89658839DCF}" dt="2024-01-15T20:20:05.950" v="1048"/>
        <pc:sldMkLst>
          <pc:docMk/>
          <pc:sldMk cId="2344574295" sldId="871"/>
        </pc:sldMkLst>
        <pc:spChg chg="mod or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" creationId="{1270CB34-283C-312C-1268-F346DA3C3FD4}"/>
          </ac:spMkLst>
        </pc:spChg>
        <pc:spChg chg="add del mod ord">
          <ac:chgData name="Palit, Tapti" userId="dec6fbcd-7598-406a-8cbf-504d4a3bac15" providerId="ADAL" clId="{65104DF2-1B45-4C36-9E2A-F89658839DCF}" dt="2024-01-15T19:45:02.900" v="801" actId="5793"/>
          <ac:spMkLst>
            <pc:docMk/>
            <pc:sldMk cId="2344574295" sldId="871"/>
            <ac:spMk id="3" creationId="{61A11287-50C5-EE15-BCAE-7C2C74A30506}"/>
          </ac:spMkLst>
        </pc:spChg>
        <pc:spChg chg="mod or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4" creationId="{B10DDEA6-46DD-7CD1-42EB-F2724E96300A}"/>
          </ac:spMkLst>
        </pc:spChg>
        <pc:spChg chg="del mod">
          <ac:chgData name="Palit, Tapti" userId="dec6fbcd-7598-406a-8cbf-504d4a3bac15" providerId="ADAL" clId="{65104DF2-1B45-4C36-9E2A-F89658839DCF}" dt="2024-01-15T19:12:23.276" v="482" actId="478"/>
          <ac:spMkLst>
            <pc:docMk/>
            <pc:sldMk cId="2344574295" sldId="871"/>
            <ac:spMk id="5" creationId="{11B7E19C-BD72-E756-C643-1284FD9786F5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6" creationId="{0922865B-ECA6-927F-611A-2FED166653EB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9" creationId="{52EA6E7B-E3E7-E8C1-7273-F9AB8FC62D0D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11" creationId="{8F857DF8-0830-A699-1F09-1369314104FB}"/>
          </ac:spMkLst>
        </pc:spChg>
        <pc:spChg chg="mod">
          <ac:chgData name="Palit, Tapti" userId="dec6fbcd-7598-406a-8cbf-504d4a3bac15" providerId="ADAL" clId="{65104DF2-1B45-4C36-9E2A-F89658839DCF}" dt="2024-01-15T19:15:47.273" v="523" actId="1035"/>
          <ac:spMkLst>
            <pc:docMk/>
            <pc:sldMk cId="2344574295" sldId="871"/>
            <ac:spMk id="12" creationId="{33D4592E-6A33-46B1-759F-3AE51A1F9A36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4" creationId="{2D2A9875-E0D2-F970-54F6-F16FC5226078}"/>
          </ac:spMkLst>
        </pc:spChg>
        <pc:spChg chg="add del mod">
          <ac:chgData name="Palit, Tapti" userId="dec6fbcd-7598-406a-8cbf-504d4a3bac15" providerId="ADAL" clId="{65104DF2-1B45-4C36-9E2A-F89658839DCF}" dt="2024-01-15T18:21:42.627" v="161" actId="478"/>
          <ac:spMkLst>
            <pc:docMk/>
            <pc:sldMk cId="2344574295" sldId="871"/>
            <ac:spMk id="16" creationId="{1EB0D45E-3FB6-BFC5-58D2-1E7FBC89C052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6" creationId="{53D2AD2E-5430-0F7B-9565-F1DE51B76DD0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7" creationId="{61E704D3-B42D-77BB-EB6B-F7BCF75EF303}"/>
          </ac:spMkLst>
        </pc:spChg>
        <pc:spChg chg="add mod ord">
          <ac:chgData name="Palit, Tapti" userId="dec6fbcd-7598-406a-8cbf-504d4a3bac15" providerId="ADAL" clId="{65104DF2-1B45-4C36-9E2A-F89658839DCF}" dt="2024-01-15T20:19:34.363" v="1047" actId="20577"/>
          <ac:spMkLst>
            <pc:docMk/>
            <pc:sldMk cId="2344574295" sldId="871"/>
            <ac:spMk id="18" creationId="{CCCBC972-B23B-AC80-C2F2-8CC972D98B50}"/>
          </ac:spMkLst>
        </pc:spChg>
        <pc:spChg chg="mod">
          <ac:chgData name="Palit, Tapti" userId="dec6fbcd-7598-406a-8cbf-504d4a3bac15" providerId="ADAL" clId="{65104DF2-1B45-4C36-9E2A-F89658839DCF}" dt="2024-01-15T19:15:47.273" v="523" actId="1035"/>
          <ac:spMkLst>
            <pc:docMk/>
            <pc:sldMk cId="2344574295" sldId="871"/>
            <ac:spMk id="19" creationId="{11F3A58B-0A0F-3813-8194-E2D2AD55E2B4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0" creationId="{B61D25B2-E2D9-5C5E-A7C3-0ACFA58CFA2A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1" creationId="{1DC26CF3-8AB5-BB1C-F882-998DC08D5F37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2" creationId="{54AB5DC7-8314-EEF9-765B-15D18F26F845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3" creationId="{573F1950-C252-700B-2C6E-64A5E4E927EE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4" creationId="{9DB03AA0-DC73-1045-5E56-07A7C9C7D8E4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5" creationId="{FC67076F-C478-FBE8-467B-A7AD775B8E1E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6" creationId="{0A319409-DCE1-37C9-3A1F-F8F9D8F901C4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7" creationId="{C7CDEE50-B67D-C895-C136-16FDE0ADFEAA}"/>
          </ac:spMkLst>
        </pc:s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7" creationId="{6E3AFACA-CC71-7C3D-2B1A-EB7D87E08B47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8" creationId="{710DBF5A-2E65-52C0-2BD6-68A1F91D42A5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10" creationId="{BB9BC35F-64B7-0A5A-241A-FCA43DC11F3F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13" creationId="{E54BDD6D-FC20-B801-6D73-D0E5943003C7}"/>
          </ac:grpSpMkLst>
        </pc:grp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26" creationId="{06DDF91D-6508-89B3-3D6F-CD5F213AE6DE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28" creationId="{A32A90A0-5B89-7B2C-D0BF-4A9D71EB9F22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34" creationId="{25262F0E-237E-D333-C39E-F0DBA8A8595B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36" creationId="{715EDE28-7A14-6EF1-73B5-5FB47A7D3488}"/>
          </ac:picMkLst>
        </pc:picChg>
        <pc:cxnChg chg="mod">
          <ac:chgData name="Palit, Tapti" userId="dec6fbcd-7598-406a-8cbf-504d4a3bac15" providerId="ADAL" clId="{65104DF2-1B45-4C36-9E2A-F89658839DCF}" dt="2024-01-15T19:15:47.273" v="523" actId="1035"/>
          <ac:cxnSpMkLst>
            <pc:docMk/>
            <pc:sldMk cId="2344574295" sldId="871"/>
            <ac:cxnSpMk id="15" creationId="{545C3B05-A19E-E116-B506-B383B088267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20:05.950" v="1048"/>
              <pc2:cmMkLst xmlns:pc2="http://schemas.microsoft.com/office/powerpoint/2019/9/main/command">
                <pc:docMk/>
                <pc:sldMk cId="2344574295" sldId="871"/>
                <pc2:cmMk id="{0BC5FF2B-B398-4AB2-B9EB-CC96E52BAE5B}"/>
              </pc2:cmMkLst>
              <pc226:cmRplyChg chg="add">
                <pc226:chgData name="Palit, Tapti" userId="dec6fbcd-7598-406a-8cbf-504d4a3bac15" providerId="ADAL" clId="{65104DF2-1B45-4C36-9E2A-F89658839DCF}" dt="2024-01-15T20:20:05.950" v="1048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20A789A6-D86C-4BFB-AFE8-1E84C906E3F0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06:05.780" v="818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537CDEC7-1929-49E3-B441-F192D74A7412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17:47.061" v="1001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829868D4-5EBF-4AD5-BE5A-553DDFBA4940}"/>
                </pc2:cmRplyMkLst>
              </pc226:cmRplyChg>
            </pc226:cmChg>
          </p:ext>
        </pc:extLst>
      </pc:sldChg>
      <pc:sldChg chg="addSp delSp modSp mod modClrScheme delAnim chgLayout">
        <pc:chgData name="Palit, Tapti" userId="dec6fbcd-7598-406a-8cbf-504d4a3bac15" providerId="ADAL" clId="{65104DF2-1B45-4C36-9E2A-F89658839DCF}" dt="2024-01-15T20:08:31.452" v="853" actId="20577"/>
        <pc:sldMkLst>
          <pc:docMk/>
          <pc:sldMk cId="4242902094" sldId="872"/>
        </pc:sldMkLst>
        <pc:spChg chg="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2" creationId="{F8B8D02F-DFDB-4EB1-8C2E-1677EEE15BF7}"/>
          </ac:spMkLst>
        </pc:spChg>
        <pc:spChg chg="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7" creationId="{8EE78ED6-DB82-7E82-F30A-2271138025F2}"/>
          </ac:spMkLst>
        </pc:spChg>
        <pc:spChg chg="add 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9" creationId="{9C1A6A6B-B42A-D598-D269-64523D856762}"/>
          </ac:spMkLst>
        </pc:spChg>
        <pc:spChg chg="add mod ord">
          <ac:chgData name="Palit, Tapti" userId="dec6fbcd-7598-406a-8cbf-504d4a3bac15" providerId="ADAL" clId="{65104DF2-1B45-4C36-9E2A-F89658839DCF}" dt="2024-01-15T20:08:31.452" v="853" actId="20577"/>
          <ac:spMkLst>
            <pc:docMk/>
            <pc:sldMk cId="4242902094" sldId="872"/>
            <ac:spMk id="13" creationId="{9D35731B-9E87-9F85-EA98-0D3DB41CF05E}"/>
          </ac:spMkLst>
        </pc:spChg>
        <pc:spChg chg="del mod">
          <ac:chgData name="Palit, Tapti" userId="dec6fbcd-7598-406a-8cbf-504d4a3bac15" providerId="ADAL" clId="{65104DF2-1B45-4C36-9E2A-F89658839DCF}" dt="2024-01-15T19:14:19.659" v="502" actId="478"/>
          <ac:spMkLst>
            <pc:docMk/>
            <pc:sldMk cId="4242902094" sldId="872"/>
            <ac:spMk id="19" creationId="{C1D818D2-94DD-4E73-A539-B454D47E52F0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16:49.720" v="534" actId="20577"/>
        <pc:sldMkLst>
          <pc:docMk/>
          <pc:sldMk cId="713957104" sldId="873"/>
        </pc:sldMkLst>
        <pc:spChg chg="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2" creationId="{A7B9CA2E-A6F3-4003-A1CE-CEE7FFF1A159}"/>
          </ac:spMkLst>
        </pc:spChg>
        <pc:spChg chg="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4" creationId="{7AE675F1-274A-4707-95E2-FB6DADA59BA1}"/>
          </ac:spMkLst>
        </pc:spChg>
        <pc:spChg chg="add del 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6" creationId="{99C3B73D-93DF-1CBB-9664-1EBC41420082}"/>
          </ac:spMkLst>
        </pc:spChg>
        <pc:spChg chg="add 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8" creationId="{7681A90F-BC79-505D-727F-D447B7AE84F1}"/>
          </ac:spMkLst>
        </pc:spChg>
        <pc:spChg chg="add mod ord">
          <ac:chgData name="Palit, Tapti" userId="dec6fbcd-7598-406a-8cbf-504d4a3bac15" providerId="ADAL" clId="{65104DF2-1B45-4C36-9E2A-F89658839DCF}" dt="2024-01-15T19:16:49.720" v="534" actId="20577"/>
          <ac:spMkLst>
            <pc:docMk/>
            <pc:sldMk cId="713957104" sldId="873"/>
            <ac:spMk id="9" creationId="{231D21DB-4A47-1E14-2F94-43FD7E3AF0E2}"/>
          </ac:spMkLst>
        </pc:spChg>
        <pc:spChg chg="del mod">
          <ac:chgData name="Palit, Tapti" userId="dec6fbcd-7598-406a-8cbf-504d4a3bac15" providerId="ADAL" clId="{65104DF2-1B45-4C36-9E2A-F89658839DCF}" dt="2024-01-15T19:16:44.860" v="532" actId="478"/>
          <ac:spMkLst>
            <pc:docMk/>
            <pc:sldMk cId="713957104" sldId="873"/>
            <ac:spMk id="23" creationId="{155F6B2D-4AF0-47AB-8A37-791D3A0EFA23}"/>
          </ac:spMkLst>
        </pc:spChg>
      </pc:sldChg>
      <pc:sldChg chg="addSp delSp modSp mod modClrScheme addAnim delAnim modAnim chgLayout">
        <pc:chgData name="Palit, Tapti" userId="dec6fbcd-7598-406a-8cbf-504d4a3bac15" providerId="ADAL" clId="{65104DF2-1B45-4C36-9E2A-F89658839DCF}" dt="2024-01-15T20:23:25.849" v="1064"/>
        <pc:sldMkLst>
          <pc:docMk/>
          <pc:sldMk cId="3578406948" sldId="874"/>
        </pc:sldMkLst>
        <pc:spChg chg="mod ord">
          <ac:chgData name="Palit, Tapti" userId="dec6fbcd-7598-406a-8cbf-504d4a3bac15" providerId="ADAL" clId="{65104DF2-1B45-4C36-9E2A-F89658839DCF}" dt="2024-01-15T19:19:09.993" v="551" actId="700"/>
          <ac:spMkLst>
            <pc:docMk/>
            <pc:sldMk cId="3578406948" sldId="874"/>
            <ac:spMk id="2" creationId="{76C2218A-F1A9-4EE7-8F23-4A77F2ACC91D}"/>
          </ac:spMkLst>
        </pc:spChg>
        <pc:spChg chg="add mod ord">
          <ac:chgData name="Palit, Tapti" userId="dec6fbcd-7598-406a-8cbf-504d4a3bac15" providerId="ADAL" clId="{65104DF2-1B45-4C36-9E2A-F89658839DCF}" dt="2024-01-15T19:19:56.743" v="563" actId="20577"/>
          <ac:spMkLst>
            <pc:docMk/>
            <pc:sldMk cId="3578406948" sldId="874"/>
            <ac:spMk id="3" creationId="{E72186F9-FE3D-CA26-20F7-94C0AD1DBE3D}"/>
          </ac:spMkLst>
        </pc:spChg>
        <pc:spChg chg="mod ord">
          <ac:chgData name="Palit, Tapti" userId="dec6fbcd-7598-406a-8cbf-504d4a3bac15" providerId="ADAL" clId="{65104DF2-1B45-4C36-9E2A-F89658839DCF}" dt="2024-01-15T19:19:09.993" v="551" actId="700"/>
          <ac:spMkLst>
            <pc:docMk/>
            <pc:sldMk cId="3578406948" sldId="874"/>
            <ac:spMk id="4" creationId="{406BE7A0-93CE-40E8-B125-992C65ADE4C9}"/>
          </ac:spMkLst>
        </pc:spChg>
        <pc:spChg chg="add mod">
          <ac:chgData name="Palit, Tapti" userId="dec6fbcd-7598-406a-8cbf-504d4a3bac15" providerId="ADAL" clId="{65104DF2-1B45-4C36-9E2A-F89658839DCF}" dt="2024-01-15T20:23:12.516" v="1062" actId="1076"/>
          <ac:spMkLst>
            <pc:docMk/>
            <pc:sldMk cId="3578406948" sldId="874"/>
            <ac:spMk id="6" creationId="{81AE66CA-DDB8-1505-13E0-5056202A9DC5}"/>
          </ac:spMkLst>
        </pc:spChg>
        <pc:spChg chg="mod">
          <ac:chgData name="Palit, Tapti" userId="dec6fbcd-7598-406a-8cbf-504d4a3bac15" providerId="ADAL" clId="{65104DF2-1B45-4C36-9E2A-F89658839DCF}" dt="2024-01-15T19:19:17.286" v="552" actId="1076"/>
          <ac:spMkLst>
            <pc:docMk/>
            <pc:sldMk cId="3578406948" sldId="874"/>
            <ac:spMk id="7" creationId="{EE969EE1-BB5F-49CA-8294-CF99F01CA2E7}"/>
          </ac:spMkLst>
        </pc:spChg>
        <pc:spChg chg="mod">
          <ac:chgData name="Palit, Tapti" userId="dec6fbcd-7598-406a-8cbf-504d4a3bac15" providerId="ADAL" clId="{65104DF2-1B45-4C36-9E2A-F89658839DCF}" dt="2024-01-15T19:19:19.293" v="553" actId="1076"/>
          <ac:spMkLst>
            <pc:docMk/>
            <pc:sldMk cId="3578406948" sldId="874"/>
            <ac:spMk id="8" creationId="{1DF7F80A-1399-420B-A50F-9A050408E987}"/>
          </ac:spMkLst>
        </pc:spChg>
        <pc:spChg chg="mod">
          <ac:chgData name="Palit, Tapti" userId="dec6fbcd-7598-406a-8cbf-504d4a3bac15" providerId="ADAL" clId="{65104DF2-1B45-4C36-9E2A-F89658839DCF}" dt="2024-01-15T19:19:26.481" v="555" actId="1076"/>
          <ac:spMkLst>
            <pc:docMk/>
            <pc:sldMk cId="3578406948" sldId="874"/>
            <ac:spMk id="9" creationId="{27DE1AE7-FA32-484D-9B6A-A02D9B37555A}"/>
          </ac:spMkLst>
        </pc:spChg>
        <pc:spChg chg="mod">
          <ac:chgData name="Palit, Tapti" userId="dec6fbcd-7598-406a-8cbf-504d4a3bac15" providerId="ADAL" clId="{65104DF2-1B45-4C36-9E2A-F89658839DCF}" dt="2024-01-15T19:19:30.382" v="556" actId="1076"/>
          <ac:spMkLst>
            <pc:docMk/>
            <pc:sldMk cId="3578406948" sldId="874"/>
            <ac:spMk id="10" creationId="{F55DBEC7-16D0-46B6-882B-33E915FE2BAC}"/>
          </ac:spMkLst>
        </pc:spChg>
        <pc:spChg chg="mod">
          <ac:chgData name="Palit, Tapti" userId="dec6fbcd-7598-406a-8cbf-504d4a3bac15" providerId="ADAL" clId="{65104DF2-1B45-4C36-9E2A-F89658839DCF}" dt="2024-01-15T19:19:34.286" v="557" actId="1076"/>
          <ac:spMkLst>
            <pc:docMk/>
            <pc:sldMk cId="3578406948" sldId="874"/>
            <ac:spMk id="11" creationId="{F4AB52F8-3ECC-4F76-A314-64518EEE3C2D}"/>
          </ac:spMkLst>
        </pc:spChg>
        <pc:spChg chg="mod">
          <ac:chgData name="Palit, Tapti" userId="dec6fbcd-7598-406a-8cbf-504d4a3bac15" providerId="ADAL" clId="{65104DF2-1B45-4C36-9E2A-F89658839DCF}" dt="2024-01-15T19:19:53.640" v="561" actId="21"/>
          <ac:spMkLst>
            <pc:docMk/>
            <pc:sldMk cId="3578406948" sldId="874"/>
            <ac:spMk id="12" creationId="{29E8CEBE-9429-48F0-B5A6-A7A0AE385D91}"/>
          </ac:spMkLst>
        </pc:spChg>
        <pc:spChg chg="del mod">
          <ac:chgData name="Palit, Tapti" userId="dec6fbcd-7598-406a-8cbf-504d4a3bac15" providerId="ADAL" clId="{65104DF2-1B45-4C36-9E2A-F89658839DCF}" dt="2024-01-15T19:20:11.380" v="565" actId="478"/>
          <ac:spMkLst>
            <pc:docMk/>
            <pc:sldMk cId="3578406948" sldId="874"/>
            <ac:spMk id="13" creationId="{67B4B9E0-5809-4F08-B49D-7EEA5D02217F}"/>
          </ac:spMkLst>
        </pc:spChg>
        <pc:graphicFrameChg chg="mod ord">
          <ac:chgData name="Palit, Tapti" userId="dec6fbcd-7598-406a-8cbf-504d4a3bac15" providerId="ADAL" clId="{65104DF2-1B45-4C36-9E2A-F89658839DCF}" dt="2024-01-15T19:19:09.993" v="551" actId="700"/>
          <ac:graphicFrameMkLst>
            <pc:docMk/>
            <pc:sldMk cId="3578406948" sldId="874"/>
            <ac:graphicFrameMk id="5" creationId="{2D915EF0-C181-4958-87BE-EEB35EBC0714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4T17:46:13.570" v="8896" actId="692"/>
        <pc:sldMkLst>
          <pc:docMk/>
          <pc:sldMk cId="3318823025" sldId="876"/>
        </pc:sldMkLst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36" creationId="{04E25AA4-9E2C-BD11-0AB8-86C10CCD6526}"/>
          </ac:spMkLst>
        </pc:spChg>
      </pc:sldChg>
      <pc:sldChg chg="modSp mod">
        <pc:chgData name="Palit, Tapti" userId="dec6fbcd-7598-406a-8cbf-504d4a3bac15" providerId="ADAL" clId="{65104DF2-1B45-4C36-9E2A-F89658839DCF}" dt="2024-01-24T17:46:40.653" v="8900" actId="108"/>
        <pc:sldMkLst>
          <pc:docMk/>
          <pc:sldMk cId="199416346" sldId="877"/>
        </pc:sldMkLst>
        <pc:spChg chg="mod">
          <ac:chgData name="Palit, Tapti" userId="dec6fbcd-7598-406a-8cbf-504d4a3bac15" providerId="ADAL" clId="{65104DF2-1B45-4C36-9E2A-F89658839DCF}" dt="2024-01-24T17:46:24.037" v="8898" actId="108"/>
          <ac:spMkLst>
            <pc:docMk/>
            <pc:sldMk cId="199416346" sldId="877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24.037" v="8898" actId="108"/>
          <ac:spMkLst>
            <pc:docMk/>
            <pc:sldMk cId="199416346" sldId="877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38.724" v="8899" actId="108"/>
          <ac:spMkLst>
            <pc:docMk/>
            <pc:sldMk cId="199416346" sldId="877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40.653" v="8900" actId="108"/>
          <ac:spMkLst>
            <pc:docMk/>
            <pc:sldMk cId="199416346" sldId="877"/>
            <ac:spMk id="36" creationId="{04E25AA4-9E2C-BD11-0AB8-86C10CCD6526}"/>
          </ac:spMkLst>
        </pc:spChg>
      </pc:sldChg>
      <pc:sldChg chg="addSp modSp mod modAnim modNotesTx">
        <pc:chgData name="Palit, Tapti" userId="dec6fbcd-7598-406a-8cbf-504d4a3bac15" providerId="ADAL" clId="{65104DF2-1B45-4C36-9E2A-F89658839DCF}" dt="2024-01-24T17:20:11.583" v="8875" actId="14100"/>
        <pc:sldMkLst>
          <pc:docMk/>
          <pc:sldMk cId="3116049212" sldId="878"/>
        </pc:sldMkLst>
        <pc:spChg chg="add mod">
          <ac:chgData name="Palit, Tapti" userId="dec6fbcd-7598-406a-8cbf-504d4a3bac15" providerId="ADAL" clId="{65104DF2-1B45-4C36-9E2A-F89658839DCF}" dt="2024-01-24T17:20:11.583" v="8875" actId="14100"/>
          <ac:spMkLst>
            <pc:docMk/>
            <pc:sldMk cId="3116049212" sldId="878"/>
            <ac:spMk id="12" creationId="{D817A38E-27FE-C71B-EC2E-55EEF34D04AF}"/>
          </ac:spMkLst>
        </pc:spChg>
      </pc:sldChg>
      <pc:sldChg chg="modSp mod addCm modCm chgLayout">
        <pc:chgData name="Palit, Tapti" userId="dec6fbcd-7598-406a-8cbf-504d4a3bac15" providerId="ADAL" clId="{65104DF2-1B45-4C36-9E2A-F89658839DCF}" dt="2024-01-15T20:54:39.386" v="1091"/>
        <pc:sldMkLst>
          <pc:docMk/>
          <pc:sldMk cId="4106136446" sldId="87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106136446" sldId="878"/>
            <ac:spMk id="2" creationId="{43307816-7BFB-322B-7DF4-0CFEEE31BD9E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106136446" sldId="878"/>
            <ac:spMk id="4" creationId="{6227F2ED-404E-7843-3C5A-1A723AFD086C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7" creationId="{B3118DC6-8D31-BB2B-F7E7-8F14A04E4759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8" creationId="{2C4D375D-3E29-0DB5-68EF-64CCE376569C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9" creationId="{BFA6F52C-0219-E685-DB28-87A1A69F4C30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10" creationId="{F33C5856-D54D-7847-C899-B8C45FC2C80E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11" creationId="{7325C5C9-25DA-D42D-4776-3A8282C386CD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12" creationId="{872B8558-E42F-8D8C-7E34-39D57AED5BEC}"/>
          </ac:spMkLst>
        </pc:spChg>
        <pc:spChg chg="mod">
          <ac:chgData name="Palit, Tapti" userId="dec6fbcd-7598-406a-8cbf-504d4a3bac15" providerId="ADAL" clId="{65104DF2-1B45-4C36-9E2A-F89658839DCF}" dt="2024-01-15T19:40:02.558" v="734" actId="692"/>
          <ac:spMkLst>
            <pc:docMk/>
            <pc:sldMk cId="4106136446" sldId="878"/>
            <ac:spMk id="14" creationId="{6F866D0F-1452-D02C-7949-C95EC7C93DD5}"/>
          </ac:spMkLst>
        </pc:spChg>
        <pc:spChg chg="mod">
          <ac:chgData name="Palit, Tapti" userId="dec6fbcd-7598-406a-8cbf-504d4a3bac15" providerId="ADAL" clId="{65104DF2-1B45-4C36-9E2A-F89658839DCF}" dt="2024-01-15T19:40:05.996" v="735" actId="692"/>
          <ac:spMkLst>
            <pc:docMk/>
            <pc:sldMk cId="4106136446" sldId="878"/>
            <ac:spMk id="15" creationId="{333811DD-A797-786E-8BA4-B695AF563655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18" creationId="{8D802BA6-0B8A-B10B-54E5-9FF6FB5E4BD3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19" creationId="{13899F3A-FF26-D649-6588-9ABAB627E77C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20" creationId="{821A3CD9-3827-7FA8-6537-12D73768D3A2}"/>
          </ac:spMkLst>
        </pc:spChg>
        <pc:graphicFrameChg chg="mod ord modGraphic">
          <ac:chgData name="Palit, Tapti" userId="dec6fbcd-7598-406a-8cbf-504d4a3bac15" providerId="ADAL" clId="{65104DF2-1B45-4C36-9E2A-F89658839DCF}" dt="2024-01-15T20:24:49.773" v="1066" actId="2711"/>
          <ac:graphicFrameMkLst>
            <pc:docMk/>
            <pc:sldMk cId="4106136446" sldId="878"/>
            <ac:graphicFrameMk id="5" creationId="{3A575547-83BE-2DB9-68F9-3B02678257AA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65104DF2-1B45-4C36-9E2A-F89658839DCF}" dt="2024-01-15T20:54:39.386" v="1091"/>
              <pc2:cmMkLst xmlns:pc2="http://schemas.microsoft.com/office/powerpoint/2019/9/main/command">
                <pc:docMk/>
                <pc:sldMk cId="4106136446" sldId="878"/>
                <pc2:cmMk id="{0CA250D8-A294-4CFF-8566-E90610714B37}"/>
              </pc2:cmMkLst>
              <pc226:cmRplyChg chg="add mod">
                <pc226:chgData name="Palit, Tapti" userId="dec6fbcd-7598-406a-8cbf-504d4a3bac15" providerId="ADAL" clId="{65104DF2-1B45-4C36-9E2A-F89658839DCF}" dt="2024-01-15T20:54:39.386" v="1091"/>
                <pc2:cmRplyMkLst xmlns:pc2="http://schemas.microsoft.com/office/powerpoint/2019/9/main/command">
                  <pc:docMk/>
                  <pc:sldMk cId="4106136446" sldId="878"/>
                  <pc2:cmMk id="{0CA250D8-A294-4CFF-8566-E90610714B37}"/>
                  <pc2:cmRplyMk id="{C5B61E68-65E8-4315-904F-CEC4964E1FC9}"/>
                </pc2:cmRplyMkLst>
              </pc226:cmRplyChg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24T17:20:36.476" v="8878" actId="14100"/>
        <pc:sldMkLst>
          <pc:docMk/>
          <pc:sldMk cId="1808779352" sldId="879"/>
        </pc:sldMkLst>
        <pc:spChg chg="mod">
          <ac:chgData name="Palit, Tapti" userId="dec6fbcd-7598-406a-8cbf-504d4a3bac15" providerId="ADAL" clId="{65104DF2-1B45-4C36-9E2A-F89658839DCF}" dt="2024-01-24T17:20:36.476" v="8878" actId="14100"/>
          <ac:spMkLst>
            <pc:docMk/>
            <pc:sldMk cId="1808779352" sldId="879"/>
            <ac:spMk id="28" creationId="{E51AF264-9760-0BB0-482D-8045E3E4595E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116451716" sldId="87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2" creationId="{1E66A126-7EC2-4AF7-BDAC-279CE10164E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3" creationId="{AEAB820E-FEF5-B388-740A-18E7851690C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4" creationId="{8010EC48-2D64-4513-8B58-BFD0F3CEBE18}"/>
          </ac:spMkLst>
        </pc:spChg>
      </pc:sldChg>
      <pc:sldChg chg="addSp delSp modSp mod modClrScheme addAnim delAnim chgLayout">
        <pc:chgData name="Palit, Tapti" userId="dec6fbcd-7598-406a-8cbf-504d4a3bac15" providerId="ADAL" clId="{65104DF2-1B45-4C36-9E2A-F89658839DCF}" dt="2024-01-15T19:41:57.364" v="761" actId="20577"/>
        <pc:sldMkLst>
          <pc:docMk/>
          <pc:sldMk cId="387342752" sldId="880"/>
        </pc:sldMkLst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2" creationId="{AB28845A-0EFC-412A-884A-D4194C16F2EE}"/>
          </ac:spMkLst>
        </pc:spChg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4" creationId="{7126102E-3F88-4CF0-9BDE-D372B773C9EF}"/>
          </ac:spMkLst>
        </pc:spChg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5" creationId="{19E9A9E3-58EB-496A-B94A-C1DE0DDAE6CF}"/>
          </ac:spMkLst>
        </pc:spChg>
        <pc:spChg chg="add del 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6" creationId="{75A9C303-4EA3-CEB5-ABEC-B3BDE28561BF}"/>
          </ac:spMkLst>
        </pc:spChg>
        <pc:spChg chg="add mod ord">
          <ac:chgData name="Palit, Tapti" userId="dec6fbcd-7598-406a-8cbf-504d4a3bac15" providerId="ADAL" clId="{65104DF2-1B45-4C36-9E2A-F89658839DCF}" dt="2024-01-15T19:41:57.364" v="761" actId="20577"/>
          <ac:spMkLst>
            <pc:docMk/>
            <pc:sldMk cId="387342752" sldId="880"/>
            <ac:spMk id="7" creationId="{6CDD11AF-0E3F-1851-3597-83982F41D87B}"/>
          </ac:spMkLst>
        </pc:spChg>
        <pc:spChg chg="add del mod">
          <ac:chgData name="Palit, Tapti" userId="dec6fbcd-7598-406a-8cbf-504d4a3bac15" providerId="ADAL" clId="{65104DF2-1B45-4C36-9E2A-F89658839DCF}" dt="2024-01-15T19:41:53.020" v="759" actId="478"/>
          <ac:spMkLst>
            <pc:docMk/>
            <pc:sldMk cId="387342752" sldId="880"/>
            <ac:spMk id="12" creationId="{3E4FC04D-D29F-4E49-AE13-2609DAF6C64D}"/>
          </ac:spMkLst>
        </pc:spChg>
      </pc:sldChg>
      <pc:sldChg chg="modSp mod">
        <pc:chgData name="Palit, Tapti" userId="dec6fbcd-7598-406a-8cbf-504d4a3bac15" providerId="ADAL" clId="{65104DF2-1B45-4C36-9E2A-F89658839DCF}" dt="2024-01-24T17:46:59.060" v="8904" actId="108"/>
        <pc:sldMkLst>
          <pc:docMk/>
          <pc:sldMk cId="1404472563" sldId="880"/>
        </pc:sldMkLst>
        <pc:spChg chg="mod">
          <ac:chgData name="Palit, Tapti" userId="dec6fbcd-7598-406a-8cbf-504d4a3bac15" providerId="ADAL" clId="{65104DF2-1B45-4C36-9E2A-F89658839DCF}" dt="2024-01-24T17:46:53.700" v="8901" actId="108"/>
          <ac:spMkLst>
            <pc:docMk/>
            <pc:sldMk cId="1404472563" sldId="880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55.482" v="8902" actId="108"/>
          <ac:spMkLst>
            <pc:docMk/>
            <pc:sldMk cId="1404472563" sldId="880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57.114" v="8903" actId="108"/>
          <ac:spMkLst>
            <pc:docMk/>
            <pc:sldMk cId="1404472563" sldId="880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59.060" v="8904" actId="108"/>
          <ac:spMkLst>
            <pc:docMk/>
            <pc:sldMk cId="1404472563" sldId="880"/>
            <ac:spMk id="36" creationId="{04E25AA4-9E2C-BD11-0AB8-86C10CCD6526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910175739" sldId="88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4" creationId="{82D601BB-FEA5-65C1-40EB-B181A1A5BE9A}"/>
          </ac:spMkLst>
        </pc:spChg>
      </pc:sldChg>
      <pc:sldChg chg="modSp mod">
        <pc:chgData name="Palit, Tapti" userId="dec6fbcd-7598-406a-8cbf-504d4a3bac15" providerId="ADAL" clId="{65104DF2-1B45-4C36-9E2A-F89658839DCF}" dt="2024-01-24T17:21:02.496" v="8883" actId="14100"/>
        <pc:sldMkLst>
          <pc:docMk/>
          <pc:sldMk cId="4210693655" sldId="881"/>
        </pc:sldMkLst>
        <pc:spChg chg="mod">
          <ac:chgData name="Palit, Tapti" userId="dec6fbcd-7598-406a-8cbf-504d4a3bac15" providerId="ADAL" clId="{65104DF2-1B45-4C36-9E2A-F89658839DCF}" dt="2024-01-24T17:21:02.496" v="8883" actId="14100"/>
          <ac:spMkLst>
            <pc:docMk/>
            <pc:sldMk cId="4210693655" sldId="881"/>
            <ac:spMk id="28" creationId="{E51AF264-9760-0BB0-482D-8045E3E4595E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649866034" sldId="882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2" creationId="{7ED4E59B-8510-1BDB-2406-4637F92CEC7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3" creationId="{79710D76-0279-2D2E-92B1-4843352BCD0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4" creationId="{113AF6C6-7D64-6939-13E8-8FC17B278B75}"/>
          </ac:spMkLst>
        </pc:spChg>
      </pc:sldChg>
      <pc:sldChg chg="addSp delSp modSp mod modClrScheme chgLayout modNotesTx">
        <pc:chgData name="Palit, Tapti" userId="dec6fbcd-7598-406a-8cbf-504d4a3bac15" providerId="ADAL" clId="{65104DF2-1B45-4C36-9E2A-F89658839DCF}" dt="2024-01-24T19:08:13.759" v="17969" actId="114"/>
        <pc:sldMkLst>
          <pc:docMk/>
          <pc:sldMk cId="3144217460" sldId="882"/>
        </pc:sldMkLst>
        <pc:spChg chg="del mod">
          <ac:chgData name="Palit, Tapti" userId="dec6fbcd-7598-406a-8cbf-504d4a3bac15" providerId="ADAL" clId="{65104DF2-1B45-4C36-9E2A-F89658839DCF}" dt="2024-01-24T16:21:50.173" v="4577" actId="478"/>
          <ac:spMkLst>
            <pc:docMk/>
            <pc:sldMk cId="3144217460" sldId="882"/>
            <ac:spMk id="2" creationId="{EB3D43F0-3496-839F-C407-31618EF096DC}"/>
          </ac:spMkLst>
        </pc:spChg>
        <pc:spChg chg="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3" creationId="{BF49F439-5735-4275-A014-1A5D2B7B534F}"/>
          </ac:spMkLst>
        </pc:spChg>
        <pc:spChg chg="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4" creationId="{BB9070CC-B07D-2111-6090-B13C748C7B68}"/>
          </ac:spMkLst>
        </pc:spChg>
        <pc:spChg chg="add 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5" creationId="{2724ED97-B4C1-FEF7-F286-F160D64AA3D2}"/>
          </ac:spMkLst>
        </pc:spChg>
        <pc:spChg chg="add mod ord">
          <ac:chgData name="Palit, Tapti" userId="dec6fbcd-7598-406a-8cbf-504d4a3bac15" providerId="ADAL" clId="{65104DF2-1B45-4C36-9E2A-F89658839DCF}" dt="2024-01-24T19:08:13.759" v="17969" actId="114"/>
          <ac:spMkLst>
            <pc:docMk/>
            <pc:sldMk cId="3144217460" sldId="882"/>
            <ac:spMk id="15" creationId="{5021B603-CC3B-4573-2960-4D84C104A240}"/>
          </ac:spMkLst>
        </pc:spChg>
      </pc:sldChg>
      <pc:sldChg chg="delSp modSp mod">
        <pc:chgData name="Palit, Tapti" userId="dec6fbcd-7598-406a-8cbf-504d4a3bac15" providerId="ADAL" clId="{65104DF2-1B45-4C36-9E2A-F89658839DCF}" dt="2024-01-24T16:24:16.910" v="4844" actId="20577"/>
        <pc:sldMkLst>
          <pc:docMk/>
          <pc:sldMk cId="2557977293" sldId="884"/>
        </pc:sldMkLst>
        <pc:spChg chg="del mod">
          <ac:chgData name="Palit, Tapti" userId="dec6fbcd-7598-406a-8cbf-504d4a3bac15" providerId="ADAL" clId="{65104DF2-1B45-4C36-9E2A-F89658839DCF}" dt="2024-01-24T16:21:45.560" v="4576" actId="478"/>
          <ac:spMkLst>
            <pc:docMk/>
            <pc:sldMk cId="2557977293" sldId="884"/>
            <ac:spMk id="2" creationId="{1D4BD2C2-022F-E126-F346-97C4E5539620}"/>
          </ac:spMkLst>
        </pc:spChg>
        <pc:spChg chg="mod">
          <ac:chgData name="Palit, Tapti" userId="dec6fbcd-7598-406a-8cbf-504d4a3bac15" providerId="ADAL" clId="{65104DF2-1B45-4C36-9E2A-F89658839DCF}" dt="2024-01-24T16:24:16.910" v="4844" actId="20577"/>
          <ac:spMkLst>
            <pc:docMk/>
            <pc:sldMk cId="2557977293" sldId="884"/>
            <ac:spMk id="3" creationId="{B4502F78-63A3-518D-B3D5-1835E60DA933}"/>
          </ac:spMkLst>
        </pc:spChg>
      </pc:sldChg>
      <pc:sldChg chg="modNotesTx">
        <pc:chgData name="Palit, Tapti" userId="dec6fbcd-7598-406a-8cbf-504d4a3bac15" providerId="ADAL" clId="{65104DF2-1B45-4C36-9E2A-F89658839DCF}" dt="2024-01-24T19:08:43.849" v="17996" actId="20577"/>
        <pc:sldMkLst>
          <pc:docMk/>
          <pc:sldMk cId="71857253" sldId="885"/>
        </pc:sldMkLst>
      </pc:sldChg>
      <pc:sldChg chg="modSp del mod">
        <pc:chgData name="Palit, Tapti" userId="dec6fbcd-7598-406a-8cbf-504d4a3bac15" providerId="ADAL" clId="{65104DF2-1B45-4C36-9E2A-F89658839DCF}" dt="2024-01-25T18:20:21.629" v="22803" actId="47"/>
        <pc:sldMkLst>
          <pc:docMk/>
          <pc:sldMk cId="2263543615" sldId="886"/>
        </pc:sldMkLst>
        <pc:spChg chg="mod">
          <ac:chgData name="Palit, Tapti" userId="dec6fbcd-7598-406a-8cbf-504d4a3bac15" providerId="ADAL" clId="{65104DF2-1B45-4C36-9E2A-F89658839DCF}" dt="2024-01-25T15:42:08.396" v="18770" actId="20577"/>
          <ac:spMkLst>
            <pc:docMk/>
            <pc:sldMk cId="2263543615" sldId="886"/>
            <ac:spMk id="6" creationId="{B737CC94-863F-591E-BDD7-067D8999CB94}"/>
          </ac:spMkLst>
        </pc:spChg>
        <pc:spChg chg="mod">
          <ac:chgData name="Palit, Tapti" userId="dec6fbcd-7598-406a-8cbf-504d4a3bac15" providerId="ADAL" clId="{65104DF2-1B45-4C36-9E2A-F89658839DCF}" dt="2024-01-25T17:42:02.899" v="21781" actId="20577"/>
          <ac:spMkLst>
            <pc:docMk/>
            <pc:sldMk cId="2263543615" sldId="886"/>
            <ac:spMk id="9" creationId="{05E5E1A5-9203-86D7-D2D2-6F8449423FB7}"/>
          </ac:spMkLst>
        </pc:spChg>
      </pc:sldChg>
      <pc:sldChg chg="modNotesTx">
        <pc:chgData name="Palit, Tapti" userId="dec6fbcd-7598-406a-8cbf-504d4a3bac15" providerId="ADAL" clId="{65104DF2-1B45-4C36-9E2A-F89658839DCF}" dt="2024-01-24T16:27:12.482" v="5130" actId="20577"/>
        <pc:sldMkLst>
          <pc:docMk/>
          <pc:sldMk cId="3127620984" sldId="886"/>
        </pc:sldMkLst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1680944788" sldId="887"/>
        </pc:sldMkLst>
      </pc:sldChg>
      <pc:sldChg chg="addSp delSp modSp add del mod modClrScheme delAnim modAnim chgLayout modNotesTx">
        <pc:chgData name="Palit, Tapti" userId="dec6fbcd-7598-406a-8cbf-504d4a3bac15" providerId="ADAL" clId="{65104DF2-1B45-4C36-9E2A-F89658839DCF}" dt="2024-01-25T18:14:25.477" v="22587" actId="2696"/>
        <pc:sldMkLst>
          <pc:docMk/>
          <pc:sldMk cId="3976567652" sldId="887"/>
        </pc:sldMkLst>
        <pc:spChg chg="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3" creationId="{C2AC3463-E898-8385-593F-593DA4125E40}"/>
          </ac:spMkLst>
        </pc:spChg>
        <pc:spChg chg="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4" creationId="{7309343E-9268-AC9B-BD89-8BFF30271D67}"/>
          </ac:spMkLst>
        </pc:spChg>
        <pc:spChg chg="mod">
          <ac:chgData name="Palit, Tapti" userId="dec6fbcd-7598-406a-8cbf-504d4a3bac15" providerId="ADAL" clId="{65104DF2-1B45-4C36-9E2A-F89658839DCF}" dt="2024-01-24T16:51:15.306" v="6974" actId="20577"/>
          <ac:spMkLst>
            <pc:docMk/>
            <pc:sldMk cId="3976567652" sldId="887"/>
            <ac:spMk id="10" creationId="{EEA573DB-F656-4DB1-2FEF-7880B86E2669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1" creationId="{E5E969E0-3A17-659B-64C3-EB6001F90104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2" creationId="{18B490F0-B8D0-84DB-04DD-EC2F0F476633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3" creationId="{7DD5DAE3-481F-6475-1AE1-CE1A5178F441}"/>
          </ac:spMkLst>
        </pc:spChg>
        <pc:spChg chg="add mod">
          <ac:chgData name="Palit, Tapti" userId="dec6fbcd-7598-406a-8cbf-504d4a3bac15" providerId="ADAL" clId="{65104DF2-1B45-4C36-9E2A-F89658839DCF}" dt="2024-01-24T16:56:06.878" v="7210" actId="164"/>
          <ac:spMkLst>
            <pc:docMk/>
            <pc:sldMk cId="3976567652" sldId="887"/>
            <ac:spMk id="15" creationId="{D63A3C53-0327-9293-9C59-58C8058E0976}"/>
          </ac:spMkLst>
        </pc:spChg>
        <pc:spChg chg="add mod">
          <ac:chgData name="Palit, Tapti" userId="dec6fbcd-7598-406a-8cbf-504d4a3bac15" providerId="ADAL" clId="{65104DF2-1B45-4C36-9E2A-F89658839DCF}" dt="2024-01-24T16:56:06.878" v="7210" actId="164"/>
          <ac:spMkLst>
            <pc:docMk/>
            <pc:sldMk cId="3976567652" sldId="887"/>
            <ac:spMk id="18" creationId="{2F1A6429-E65E-61AA-EC4B-8FC1D3A52193}"/>
          </ac:spMkLst>
        </pc:spChg>
        <pc:spChg chg="del">
          <ac:chgData name="Palit, Tapti" userId="dec6fbcd-7598-406a-8cbf-504d4a3bac15" providerId="ADAL" clId="{65104DF2-1B45-4C36-9E2A-F89658839DCF}" dt="2024-01-24T16:51:08.291" v="6970" actId="478"/>
          <ac:spMkLst>
            <pc:docMk/>
            <pc:sldMk cId="3976567652" sldId="887"/>
            <ac:spMk id="20" creationId="{67DB1604-5770-BF45-6E88-ABB286747E63}"/>
          </ac:spMkLst>
        </pc:spChg>
        <pc:spChg chg="del">
          <ac:chgData name="Palit, Tapti" userId="dec6fbcd-7598-406a-8cbf-504d4a3bac15" providerId="ADAL" clId="{65104DF2-1B45-4C36-9E2A-F89658839DCF}" dt="2024-01-24T16:51:10.472" v="6971" actId="478"/>
          <ac:spMkLst>
            <pc:docMk/>
            <pc:sldMk cId="3976567652" sldId="887"/>
            <ac:spMk id="21" creationId="{C803BF47-1D0F-9C45-2B64-D2DD49D48835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22" creationId="{A21DFF9E-CFF9-CF82-A9AC-63CC53F753AB}"/>
          </ac:spMkLst>
        </pc:spChg>
        <pc:spChg chg="del">
          <ac:chgData name="Palit, Tapti" userId="dec6fbcd-7598-406a-8cbf-504d4a3bac15" providerId="ADAL" clId="{65104DF2-1B45-4C36-9E2A-F89658839DCF}" dt="2024-01-24T16:51:08.291" v="6970" actId="478"/>
          <ac:spMkLst>
            <pc:docMk/>
            <pc:sldMk cId="3976567652" sldId="887"/>
            <ac:spMk id="23" creationId="{62D4A6D7-C435-AD42-8BE1-9EAB73CCA6ED}"/>
          </ac:spMkLst>
        </pc:spChg>
        <pc:spChg chg="add mod">
          <ac:chgData name="Palit, Tapti" userId="dec6fbcd-7598-406a-8cbf-504d4a3bac15" providerId="ADAL" clId="{65104DF2-1B45-4C36-9E2A-F89658839DCF}" dt="2024-01-24T16:59:36.750" v="7631" actId="1076"/>
          <ac:spMkLst>
            <pc:docMk/>
            <pc:sldMk cId="3976567652" sldId="887"/>
            <ac:spMk id="24" creationId="{7883669F-6042-66F8-9051-62C8F06473DE}"/>
          </ac:spMkLst>
        </pc:spChg>
        <pc:spChg chg="add mod">
          <ac:chgData name="Palit, Tapti" userId="dec6fbcd-7598-406a-8cbf-504d4a3bac15" providerId="ADAL" clId="{65104DF2-1B45-4C36-9E2A-F89658839DCF}" dt="2024-01-24T17:00:08.437" v="7645" actId="1076"/>
          <ac:spMkLst>
            <pc:docMk/>
            <pc:sldMk cId="3976567652" sldId="887"/>
            <ac:spMk id="28" creationId="{E2C8C09F-A457-5E84-0292-CBB73474F96A}"/>
          </ac:spMkLst>
        </pc:spChg>
        <pc:spChg chg="add mod">
          <ac:chgData name="Palit, Tapti" userId="dec6fbcd-7598-406a-8cbf-504d4a3bac15" providerId="ADAL" clId="{65104DF2-1B45-4C36-9E2A-F89658839DCF}" dt="2024-01-24T17:57:30.192" v="9778" actId="20577"/>
          <ac:spMkLst>
            <pc:docMk/>
            <pc:sldMk cId="3976567652" sldId="887"/>
            <ac:spMk id="29" creationId="{EF3D68C7-703A-C586-D52A-D25955DBFDCA}"/>
          </ac:spMkLst>
        </pc:spChg>
        <pc:spChg chg="add mod">
          <ac:chgData name="Palit, Tapti" userId="dec6fbcd-7598-406a-8cbf-504d4a3bac15" providerId="ADAL" clId="{65104DF2-1B45-4C36-9E2A-F89658839DCF}" dt="2024-01-24T17:57:35.687" v="9797" actId="20577"/>
          <ac:spMkLst>
            <pc:docMk/>
            <pc:sldMk cId="3976567652" sldId="887"/>
            <ac:spMk id="30" creationId="{F35980AB-E1C1-CF21-8901-C2B1BE4C3E5E}"/>
          </ac:spMkLst>
        </pc:spChg>
        <pc:spChg chg="add mod">
          <ac:chgData name="Palit, Tapti" userId="dec6fbcd-7598-406a-8cbf-504d4a3bac15" providerId="ADAL" clId="{65104DF2-1B45-4C36-9E2A-F89658839DCF}" dt="2024-01-24T17:08:27.470" v="7932"/>
          <ac:spMkLst>
            <pc:docMk/>
            <pc:sldMk cId="3976567652" sldId="887"/>
            <ac:spMk id="31" creationId="{8080D6CE-39FE-1124-6D97-713155E9F35E}"/>
          </ac:spMkLst>
        </pc:spChg>
        <pc:spChg chg="add del mod">
          <ac:chgData name="Palit, Tapti" userId="dec6fbcd-7598-406a-8cbf-504d4a3bac15" providerId="ADAL" clId="{65104DF2-1B45-4C36-9E2A-F89658839DCF}" dt="2024-01-24T17:08:39.208" v="7937" actId="478"/>
          <ac:spMkLst>
            <pc:docMk/>
            <pc:sldMk cId="3976567652" sldId="887"/>
            <ac:spMk id="32" creationId="{FB34ACD7-2B5E-4361-95FF-6515085D47FA}"/>
          </ac:spMkLst>
        </pc:spChg>
        <pc:spChg chg="add 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33" creationId="{0FF329FA-AD80-3EF8-2E40-78DBA07B6413}"/>
          </ac:spMkLst>
        </pc:spChg>
        <pc:spChg chg="add mod ord">
          <ac:chgData name="Palit, Tapti" userId="dec6fbcd-7598-406a-8cbf-504d4a3bac15" providerId="ADAL" clId="{65104DF2-1B45-4C36-9E2A-F89658839DCF}" dt="2024-01-24T17:08:43.099" v="7939" actId="20577"/>
          <ac:spMkLst>
            <pc:docMk/>
            <pc:sldMk cId="3976567652" sldId="887"/>
            <ac:spMk id="34" creationId="{337688A2-C1F0-0967-CEF4-B0179A62746A}"/>
          </ac:spMkLst>
        </pc:spChg>
        <pc:grpChg chg="add mod">
          <ac:chgData name="Palit, Tapti" userId="dec6fbcd-7598-406a-8cbf-504d4a3bac15" providerId="ADAL" clId="{65104DF2-1B45-4C36-9E2A-F89658839DCF}" dt="2024-01-24T16:56:06.878" v="7210" actId="164"/>
          <ac:grpSpMkLst>
            <pc:docMk/>
            <pc:sldMk cId="3976567652" sldId="887"/>
            <ac:grpSpMk id="19" creationId="{99C10DDE-C4D3-B2D7-873D-5089259C72ED}"/>
          </ac:grpSpMkLst>
        </pc:grpChg>
        <pc:graphicFrameChg chg="del">
          <ac:chgData name="Palit, Tapti" userId="dec6fbcd-7598-406a-8cbf-504d4a3bac15" providerId="ADAL" clId="{65104DF2-1B45-4C36-9E2A-F89658839DCF}" dt="2024-01-24T16:51:05.922" v="6969" actId="478"/>
          <ac:graphicFrameMkLst>
            <pc:docMk/>
            <pc:sldMk cId="3976567652" sldId="887"/>
            <ac:graphicFrameMk id="14" creationId="{47782D33-9D3B-4C31-1D10-C9D686012854}"/>
          </ac:graphicFrameMkLst>
        </pc:graphicFrameChg>
        <pc:cxnChg chg="add mod">
          <ac:chgData name="Palit, Tapti" userId="dec6fbcd-7598-406a-8cbf-504d4a3bac15" providerId="ADAL" clId="{65104DF2-1B45-4C36-9E2A-F89658839DCF}" dt="2024-01-24T16:56:06.878" v="7210" actId="164"/>
          <ac:cxnSpMkLst>
            <pc:docMk/>
            <pc:sldMk cId="3976567652" sldId="887"/>
            <ac:cxnSpMk id="5" creationId="{F7C5B6FB-31F6-4901-2EE7-2C31CFD6634F}"/>
          </ac:cxnSpMkLst>
        </pc:cxnChg>
        <pc:cxnChg chg="add mod">
          <ac:chgData name="Palit, Tapti" userId="dec6fbcd-7598-406a-8cbf-504d4a3bac15" providerId="ADAL" clId="{65104DF2-1B45-4C36-9E2A-F89658839DCF}" dt="2024-01-24T16:56:06.878" v="7210" actId="164"/>
          <ac:cxnSpMkLst>
            <pc:docMk/>
            <pc:sldMk cId="3976567652" sldId="887"/>
            <ac:cxnSpMk id="8" creationId="{0BEB1967-8B80-F624-1355-CBA08B87C993}"/>
          </ac:cxnSpMkLst>
        </pc:cxnChg>
        <pc:cxnChg chg="del mod">
          <ac:chgData name="Palit, Tapti" userId="dec6fbcd-7598-406a-8cbf-504d4a3bac15" providerId="ADAL" clId="{65104DF2-1B45-4C36-9E2A-F89658839DCF}" dt="2024-01-24T16:51:02.546" v="6968" actId="478"/>
          <ac:cxnSpMkLst>
            <pc:docMk/>
            <pc:sldMk cId="3976567652" sldId="887"/>
            <ac:cxnSpMk id="16" creationId="{BAFAA1AF-F0A5-DCB5-D35C-BDB01BD8D844}"/>
          </ac:cxnSpMkLst>
        </pc:cxnChg>
        <pc:cxnChg chg="del mod">
          <ac:chgData name="Palit, Tapti" userId="dec6fbcd-7598-406a-8cbf-504d4a3bac15" providerId="ADAL" clId="{65104DF2-1B45-4C36-9E2A-F89658839DCF}" dt="2024-01-24T16:51:02.546" v="6968" actId="478"/>
          <ac:cxnSpMkLst>
            <pc:docMk/>
            <pc:sldMk cId="3976567652" sldId="887"/>
            <ac:cxnSpMk id="17" creationId="{F5A9ADBF-BCC8-3622-88B5-E8D0755ECFC9}"/>
          </ac:cxnSpMkLst>
        </pc:cxnChg>
        <pc:cxnChg chg="add mod">
          <ac:chgData name="Palit, Tapti" userId="dec6fbcd-7598-406a-8cbf-504d4a3bac15" providerId="ADAL" clId="{65104DF2-1B45-4C36-9E2A-F89658839DCF}" dt="2024-01-24T16:59:36.750" v="7631" actId="1076"/>
          <ac:cxnSpMkLst>
            <pc:docMk/>
            <pc:sldMk cId="3976567652" sldId="887"/>
            <ac:cxnSpMk id="25" creationId="{8A4C34E4-54AE-509A-9399-E1FB9D5774DB}"/>
          </ac:cxnSpMkLst>
        </pc:cxnChg>
      </pc:sldChg>
      <pc:sldChg chg="modSp add del mod addCm delCm modCm modNotesTx">
        <pc:chgData name="Palit, Tapti" userId="dec6fbcd-7598-406a-8cbf-504d4a3bac15" providerId="ADAL" clId="{65104DF2-1B45-4C36-9E2A-F89658839DCF}" dt="2024-01-26T00:16:32.075" v="22917"/>
        <pc:sldMkLst>
          <pc:docMk/>
          <pc:sldMk cId="4097136951" sldId="888"/>
        </pc:sldMkLst>
        <pc:spChg chg="mod">
          <ac:chgData name="Palit, Tapti" userId="dec6fbcd-7598-406a-8cbf-504d4a3bac15" providerId="ADAL" clId="{65104DF2-1B45-4C36-9E2A-F89658839DCF}" dt="2024-01-24T18:46:04.158" v="15206" actId="20577"/>
          <ac:spMkLst>
            <pc:docMk/>
            <pc:sldMk cId="4097136951" sldId="888"/>
            <ac:spMk id="3" creationId="{8236E983-A1AB-BAEC-070D-E86B081F7A76}"/>
          </ac:spMkLst>
        </pc:spChg>
        <pc:spChg chg="mod">
          <ac:chgData name="Palit, Tapti" userId="dec6fbcd-7598-406a-8cbf-504d4a3bac15" providerId="ADAL" clId="{65104DF2-1B45-4C36-9E2A-F89658839DCF}" dt="2024-01-25T18:14:18.541" v="22586"/>
          <ac:spMkLst>
            <pc:docMk/>
            <pc:sldMk cId="4097136951" sldId="888"/>
            <ac:spMk id="7" creationId="{05B2C013-A15C-AAB6-5070-049E85709C45}"/>
          </ac:spMkLst>
        </pc:spChg>
        <pc:spChg chg="mod">
          <ac:chgData name="Palit, Tapti" userId="dec6fbcd-7598-406a-8cbf-504d4a3bac15" providerId="ADAL" clId="{65104DF2-1B45-4C36-9E2A-F89658839DCF}" dt="2024-01-24T16:47:33.249" v="6868" actId="20577"/>
          <ac:spMkLst>
            <pc:docMk/>
            <pc:sldMk cId="4097136951" sldId="888"/>
            <ac:spMk id="12" creationId="{498AE73A-CEAA-1376-AD9C-8110A90B14B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65104DF2-1B45-4C36-9E2A-F89658839DCF}" dt="2024-01-26T00:16:32.075" v="22917"/>
              <pc2:cmMkLst xmlns:pc2="http://schemas.microsoft.com/office/powerpoint/2019/9/main/command">
                <pc:docMk/>
                <pc:sldMk cId="4097136951" sldId="888"/>
                <pc2:cmMk id="{A978FD06-FD90-46F6-B847-06EF784134CC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65104DF2-1B45-4C36-9E2A-F89658839DCF}" dt="2024-01-26T00:16:04.678" v="22915"/>
              <pc2:cmMkLst xmlns:pc2="http://schemas.microsoft.com/office/powerpoint/2019/9/main/command">
                <pc:docMk/>
                <pc:sldMk cId="4097136951" sldId="888"/>
                <pc2:cmMk id="{2F6B944E-8A4D-41C4-B829-D7CCA2F91A36}"/>
              </pc2:cmMkLst>
            </pc226:cmChg>
          </p:ext>
        </pc:ext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1537709732" sldId="889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491903529" sldId="890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809891943" sldId="891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2693632428" sldId="892"/>
        </pc:sldMkLst>
      </pc:sldChg>
      <pc:sldChg chg="addSp delSp modSp mod delAnim modNotesTx">
        <pc:chgData name="Palit, Tapti" userId="dec6fbcd-7598-406a-8cbf-504d4a3bac15" providerId="ADAL" clId="{65104DF2-1B45-4C36-9E2A-F89658839DCF}" dt="2024-01-24T17:56:54.908" v="9746" actId="1076"/>
        <pc:sldMkLst>
          <pc:docMk/>
          <pc:sldMk cId="3356010725" sldId="893"/>
        </pc:sldMkLst>
        <pc:spChg chg="mod">
          <ac:chgData name="Palit, Tapti" userId="dec6fbcd-7598-406a-8cbf-504d4a3bac15" providerId="ADAL" clId="{65104DF2-1B45-4C36-9E2A-F89658839DCF}" dt="2024-01-24T17:53:35.412" v="9619" actId="1076"/>
          <ac:spMkLst>
            <pc:docMk/>
            <pc:sldMk cId="3356010725" sldId="893"/>
            <ac:spMk id="2" creationId="{78ADB5FF-CFA4-7564-97E6-5A49C2EBB235}"/>
          </ac:spMkLst>
        </pc:spChg>
        <pc:spChg chg="mod">
          <ac:chgData name="Palit, Tapti" userId="dec6fbcd-7598-406a-8cbf-504d4a3bac15" providerId="ADAL" clId="{65104DF2-1B45-4C36-9E2A-F89658839DCF}" dt="2024-01-24T17:50:49.191" v="9204" actId="20577"/>
          <ac:spMkLst>
            <pc:docMk/>
            <pc:sldMk cId="3356010725" sldId="893"/>
            <ac:spMk id="3" creationId="{5FE2BFFF-7C0B-8516-60E0-B77A6D70F108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6" creationId="{4419A68E-2AD6-8E5B-47D1-A9B8CD834906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7" creationId="{A196A5EA-CF60-FC0A-0B81-B69B06138ABF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8" creationId="{3938D7B5-F57A-096C-ECE0-A5E1B9FAA446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9" creationId="{733BFF08-0FF8-B61B-88F5-45B4DBC85C91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0" creationId="{0BAEBBC9-32D5-CB07-3DAE-43C5D6E8F4DD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1" creationId="{A96009CE-EC1A-5847-5D69-604392CC0421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2" creationId="{8972A315-A179-F955-E9B5-4D88018F6679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3" creationId="{C25C473C-38E3-1E2F-26BE-C407684C6240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37" creationId="{C5BF83D3-5627-A8A0-0FD6-1FCFC87F5F92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38" creationId="{B081AC17-5BE7-7EB5-5832-020C31E0F728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42" creationId="{8E53E54D-1229-D392-3261-73886DC90D1B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43" creationId="{2466F079-067A-2107-28AD-A38BB4C0E50D}"/>
          </ac:spMkLst>
        </pc:spChg>
        <pc:graphicFrameChg chg="add mod modGraphic">
          <ac:chgData name="Palit, Tapti" userId="dec6fbcd-7598-406a-8cbf-504d4a3bac15" providerId="ADAL" clId="{65104DF2-1B45-4C36-9E2A-F89658839DCF}" dt="2024-01-24T17:56:54.908" v="9746" actId="1076"/>
          <ac:graphicFrameMkLst>
            <pc:docMk/>
            <pc:sldMk cId="3356010725" sldId="893"/>
            <ac:graphicFrameMk id="5" creationId="{7ECF2037-10E9-1EF5-9A3F-06EFBCAC89DA}"/>
          </ac:graphicFrameMkLst>
        </pc:graphicFrameChg>
        <pc:graphicFrameChg chg="del">
          <ac:chgData name="Palit, Tapti" userId="dec6fbcd-7598-406a-8cbf-504d4a3bac15" providerId="ADAL" clId="{65104DF2-1B45-4C36-9E2A-F89658839DCF}" dt="2024-01-24T17:53:40.576" v="9620" actId="478"/>
          <ac:graphicFrameMkLst>
            <pc:docMk/>
            <pc:sldMk cId="3356010725" sldId="893"/>
            <ac:graphicFrameMk id="41" creationId="{329C10E1-9B28-397E-2437-9A93E825EEED}"/>
          </ac:graphicFrameMkLst>
        </pc:graphicFrame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5" creationId="{04D2C7C3-CCA4-33CD-A88D-5C7AA8DEC47B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6" creationId="{47CE0419-3B53-C4DC-F2AC-E7617695D07A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9" creationId="{793EDDD2-B890-ACF0-F1FC-461BAEFC460D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2" creationId="{CA8F21FB-E8CC-6374-0CC4-1841D5AE80BE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5" creationId="{2085C473-5C1F-90ED-F8E0-5387BA3AAAA8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8" creationId="{5FA85DDD-B162-7047-D5FB-1E648EEE98E1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33" creationId="{1923E23B-4A0C-F3A0-81F7-59CE0D5922EB}"/>
          </ac:cxnSpMkLst>
        </pc:cxnChg>
      </pc:sldChg>
      <pc:sldChg chg="del">
        <pc:chgData name="Palit, Tapti" userId="dec6fbcd-7598-406a-8cbf-504d4a3bac15" providerId="ADAL" clId="{65104DF2-1B45-4C36-9E2A-F89658839DCF}" dt="2024-01-24T17:10:29.144" v="7963" actId="2696"/>
        <pc:sldMkLst>
          <pc:docMk/>
          <pc:sldMk cId="446520717" sldId="894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673836833" sldId="894"/>
        </pc:sldMkLst>
      </pc:sldChg>
      <pc:sldChg chg="modSp mod modNotesTx">
        <pc:chgData name="Palit, Tapti" userId="dec6fbcd-7598-406a-8cbf-504d4a3bac15" providerId="ADAL" clId="{65104DF2-1B45-4C36-9E2A-F89658839DCF}" dt="2024-01-24T18:47:39.628" v="15461" actId="20577"/>
        <pc:sldMkLst>
          <pc:docMk/>
          <pc:sldMk cId="12876535" sldId="895"/>
        </pc:sldMkLst>
        <pc:graphicFrameChg chg="mod modGraphic">
          <ac:chgData name="Palit, Tapti" userId="dec6fbcd-7598-406a-8cbf-504d4a3bac15" providerId="ADAL" clId="{65104DF2-1B45-4C36-9E2A-F89658839DCF}" dt="2024-01-24T18:46:27.836" v="15208" actId="1076"/>
          <ac:graphicFrameMkLst>
            <pc:docMk/>
            <pc:sldMk cId="12876535" sldId="895"/>
            <ac:graphicFrameMk id="5" creationId="{3A575547-83BE-2DB9-68F9-3B02678257AA}"/>
          </ac:graphicFrameMkLst>
        </pc:graphicFrameChg>
      </pc:sldChg>
      <pc:sldChg chg="del">
        <pc:chgData name="Palit, Tapti" userId="dec6fbcd-7598-406a-8cbf-504d4a3bac15" providerId="ADAL" clId="{65104DF2-1B45-4C36-9E2A-F89658839DCF}" dt="2024-01-24T17:10:29.144" v="7963" actId="2696"/>
        <pc:sldMkLst>
          <pc:docMk/>
          <pc:sldMk cId="942153341" sldId="899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1038896666" sldId="899"/>
        </pc:sldMkLst>
      </pc:sldChg>
      <pc:sldChg chg="delSp modSp mod modNotesTx">
        <pc:chgData name="Palit, Tapti" userId="dec6fbcd-7598-406a-8cbf-504d4a3bac15" providerId="ADAL" clId="{65104DF2-1B45-4C36-9E2A-F89658839DCF}" dt="2024-01-24T18:19:22.038" v="11898" actId="20577"/>
        <pc:sldMkLst>
          <pc:docMk/>
          <pc:sldMk cId="2357037310" sldId="901"/>
        </pc:sldMkLst>
        <pc:spChg chg="mod">
          <ac:chgData name="Palit, Tapti" userId="dec6fbcd-7598-406a-8cbf-504d4a3bac15" providerId="ADAL" clId="{65104DF2-1B45-4C36-9E2A-F89658839DCF}" dt="2024-01-24T18:18:49.493" v="11830" actId="20577"/>
          <ac:spMkLst>
            <pc:docMk/>
            <pc:sldMk cId="2357037310" sldId="901"/>
            <ac:spMk id="5" creationId="{A5C03726-C797-7BB6-252B-7E78B26463A4}"/>
          </ac:spMkLst>
        </pc:spChg>
        <pc:spChg chg="del">
          <ac:chgData name="Palit, Tapti" userId="dec6fbcd-7598-406a-8cbf-504d4a3bac15" providerId="ADAL" clId="{65104DF2-1B45-4C36-9E2A-F89658839DCF}" dt="2024-01-24T18:18:54.107" v="11831" actId="478"/>
          <ac:spMkLst>
            <pc:docMk/>
            <pc:sldMk cId="2357037310" sldId="901"/>
            <ac:spMk id="21" creationId="{189AB983-49A8-77BE-6162-D33A6158414B}"/>
          </ac:spMkLst>
        </pc:spChg>
        <pc:spChg chg="mod">
          <ac:chgData name="Palit, Tapti" userId="dec6fbcd-7598-406a-8cbf-504d4a3bac15" providerId="ADAL" clId="{65104DF2-1B45-4C36-9E2A-F89658839DCF}" dt="2024-01-24T18:18:57.716" v="11832" actId="20577"/>
          <ac:spMkLst>
            <pc:docMk/>
            <pc:sldMk cId="2357037310" sldId="901"/>
            <ac:spMk id="22" creationId="{FE02C250-4CDB-4D0D-AB89-C5865608681F}"/>
          </ac:spMkLst>
        </pc:spChg>
      </pc:sldChg>
      <pc:sldChg chg="del">
        <pc:chgData name="Palit, Tapti" userId="dec6fbcd-7598-406a-8cbf-504d4a3bac15" providerId="ADAL" clId="{65104DF2-1B45-4C36-9E2A-F89658839DCF}" dt="2024-01-24T15:56:32.501" v="3158" actId="47"/>
        <pc:sldMkLst>
          <pc:docMk/>
          <pc:sldMk cId="3857679886" sldId="904"/>
        </pc:sldMkLst>
      </pc:sldChg>
      <pc:sldChg chg="modNotesTx">
        <pc:chgData name="Palit, Tapti" userId="dec6fbcd-7598-406a-8cbf-504d4a3bac15" providerId="ADAL" clId="{65104DF2-1B45-4C36-9E2A-F89658839DCF}" dt="2024-01-24T18:25:59.762" v="12965" actId="20577"/>
        <pc:sldMkLst>
          <pc:docMk/>
          <pc:sldMk cId="1077630109" sldId="906"/>
        </pc:sldMkLst>
      </pc:sldChg>
      <pc:sldChg chg="modSp del mod">
        <pc:chgData name="Palit, Tapti" userId="dec6fbcd-7598-406a-8cbf-504d4a3bac15" providerId="ADAL" clId="{65104DF2-1B45-4C36-9E2A-F89658839DCF}" dt="2024-01-24T17:11:06.591" v="7978" actId="47"/>
        <pc:sldMkLst>
          <pc:docMk/>
          <pc:sldMk cId="4262168973" sldId="907"/>
        </pc:sldMkLst>
        <pc:spChg chg="mod">
          <ac:chgData name="Palit, Tapti" userId="dec6fbcd-7598-406a-8cbf-504d4a3bac15" providerId="ADAL" clId="{65104DF2-1B45-4C36-9E2A-F89658839DCF}" dt="2024-01-24T17:11:00.705" v="7977" actId="20577"/>
          <ac:spMkLst>
            <pc:docMk/>
            <pc:sldMk cId="4262168973" sldId="907"/>
            <ac:spMk id="3" creationId="{52000219-C771-E29D-E126-40B5BF54EC25}"/>
          </ac:spMkLst>
        </pc:spChg>
      </pc:sldChg>
      <pc:sldChg chg="modSp mod modNotesTx">
        <pc:chgData name="Palit, Tapti" userId="dec6fbcd-7598-406a-8cbf-504d4a3bac15" providerId="ADAL" clId="{65104DF2-1B45-4C36-9E2A-F89658839DCF}" dt="2024-01-24T18:27:14.591" v="13197" actId="20577"/>
        <pc:sldMkLst>
          <pc:docMk/>
          <pc:sldMk cId="451653202" sldId="908"/>
        </pc:sldMkLst>
        <pc:spChg chg="mod">
          <ac:chgData name="Palit, Tapti" userId="dec6fbcd-7598-406a-8cbf-504d4a3bac15" providerId="ADAL" clId="{65104DF2-1B45-4C36-9E2A-F89658839DCF}" dt="2024-01-24T18:23:42.996" v="12544" actId="20577"/>
          <ac:spMkLst>
            <pc:docMk/>
            <pc:sldMk cId="451653202" sldId="908"/>
            <ac:spMk id="3" creationId="{2712F33D-AE7B-D89A-8E52-A0CDF202C0DB}"/>
          </ac:spMkLst>
        </pc:spChg>
      </pc:sldChg>
      <pc:sldChg chg="addSp modSp mod modAnim modNotesTx">
        <pc:chgData name="Palit, Tapti" userId="dec6fbcd-7598-406a-8cbf-504d4a3bac15" providerId="ADAL" clId="{65104DF2-1B45-4C36-9E2A-F89658839DCF}" dt="2024-01-24T18:30:40.185" v="13593" actId="20577"/>
        <pc:sldMkLst>
          <pc:docMk/>
          <pc:sldMk cId="3860485384" sldId="909"/>
        </pc:sldMkLst>
        <pc:spChg chg="add mod">
          <ac:chgData name="Palit, Tapti" userId="dec6fbcd-7598-406a-8cbf-504d4a3bac15" providerId="ADAL" clId="{65104DF2-1B45-4C36-9E2A-F89658839DCF}" dt="2024-01-24T18:28:53.470" v="13268" actId="14100"/>
          <ac:spMkLst>
            <pc:docMk/>
            <pc:sldMk cId="3860485384" sldId="909"/>
            <ac:spMk id="6" creationId="{A842B7AF-EF49-17AD-11A4-FA536C5CB09E}"/>
          </ac:spMkLst>
        </pc:spChg>
        <pc:spChg chg="mod">
          <ac:chgData name="Palit, Tapti" userId="dec6fbcd-7598-406a-8cbf-504d4a3bac15" providerId="ADAL" clId="{65104DF2-1B45-4C36-9E2A-F89658839DCF}" dt="2024-01-24T18:27:42.922" v="13216" actId="20577"/>
          <ac:spMkLst>
            <pc:docMk/>
            <pc:sldMk cId="3860485384" sldId="909"/>
            <ac:spMk id="15" creationId="{30E9CCF6-C0BA-B0F9-FD48-0BF4C0791D20}"/>
          </ac:spMkLst>
        </pc:spChg>
      </pc:sldChg>
      <pc:sldChg chg="modNotesTx">
        <pc:chgData name="Palit, Tapti" userId="dec6fbcd-7598-406a-8cbf-504d4a3bac15" providerId="ADAL" clId="{65104DF2-1B45-4C36-9E2A-F89658839DCF}" dt="2024-01-24T18:36:19.808" v="14149" actId="20577"/>
        <pc:sldMkLst>
          <pc:docMk/>
          <pc:sldMk cId="3430816932" sldId="910"/>
        </pc:sldMkLst>
      </pc:sldChg>
      <pc:sldChg chg="addSp modSp mod modAnim modNotesTx">
        <pc:chgData name="Palit, Tapti" userId="dec6fbcd-7598-406a-8cbf-504d4a3bac15" providerId="ADAL" clId="{65104DF2-1B45-4C36-9E2A-F89658839DCF}" dt="2024-01-24T18:35:54.748" v="14069" actId="2085"/>
        <pc:sldMkLst>
          <pc:docMk/>
          <pc:sldMk cId="2719217279" sldId="913"/>
        </pc:sldMkLst>
        <pc:spChg chg="add mod">
          <ac:chgData name="Palit, Tapti" userId="dec6fbcd-7598-406a-8cbf-504d4a3bac15" providerId="ADAL" clId="{65104DF2-1B45-4C36-9E2A-F89658839DCF}" dt="2024-01-24T18:35:54.748" v="14069" actId="2085"/>
          <ac:spMkLst>
            <pc:docMk/>
            <pc:sldMk cId="2719217279" sldId="913"/>
            <ac:spMk id="2" creationId="{729B1E30-D68E-34A4-3A43-C225207AC53C}"/>
          </ac:spMkLst>
        </pc:spChg>
      </pc:sldChg>
      <pc:sldChg chg="modSp mod modNotesTx">
        <pc:chgData name="Palit, Tapti" userId="dec6fbcd-7598-406a-8cbf-504d4a3bac15" providerId="ADAL" clId="{65104DF2-1B45-4C36-9E2A-F89658839DCF}" dt="2024-01-24T18:52:10.635" v="16232" actId="1076"/>
        <pc:sldMkLst>
          <pc:docMk/>
          <pc:sldMk cId="1131942099" sldId="914"/>
        </pc:sldMkLst>
        <pc:spChg chg="mod">
          <ac:chgData name="Palit, Tapti" userId="dec6fbcd-7598-406a-8cbf-504d4a3bac15" providerId="ADAL" clId="{65104DF2-1B45-4C36-9E2A-F89658839DCF}" dt="2024-01-24T18:52:10.635" v="16232" actId="1076"/>
          <ac:spMkLst>
            <pc:docMk/>
            <pc:sldMk cId="1131942099" sldId="914"/>
            <ac:spMk id="110" creationId="{EF5D5E1C-9B52-7EBA-1E50-09DB1C890D0C}"/>
          </ac:spMkLst>
        </pc:spChg>
      </pc:sldChg>
      <pc:sldChg chg="addSp delSp modSp mod modAnim modNotesTx">
        <pc:chgData name="Palit, Tapti" userId="dec6fbcd-7598-406a-8cbf-504d4a3bac15" providerId="ADAL" clId="{65104DF2-1B45-4C36-9E2A-F89658839DCF}" dt="2024-01-24T18:44:39.781" v="15145" actId="20577"/>
        <pc:sldMkLst>
          <pc:docMk/>
          <pc:sldMk cId="3886833233" sldId="916"/>
        </pc:sldMkLst>
        <pc:spChg chg="add mod">
          <ac:chgData name="Palit, Tapti" userId="dec6fbcd-7598-406a-8cbf-504d4a3bac15" providerId="ADAL" clId="{65104DF2-1B45-4C36-9E2A-F89658839DCF}" dt="2024-01-24T18:38:40.604" v="14480" actId="1076"/>
          <ac:spMkLst>
            <pc:docMk/>
            <pc:sldMk cId="3886833233" sldId="916"/>
            <ac:spMk id="22" creationId="{B72A26F2-5FDF-C226-F768-B4EC700314CA}"/>
          </ac:spMkLst>
        </pc:spChg>
        <pc:spChg chg="add mod ord">
          <ac:chgData name="Palit, Tapti" userId="dec6fbcd-7598-406a-8cbf-504d4a3bac15" providerId="ADAL" clId="{65104DF2-1B45-4C36-9E2A-F89658839DCF}" dt="2024-01-24T18:39:05.021" v="14502" actId="167"/>
          <ac:spMkLst>
            <pc:docMk/>
            <pc:sldMk cId="3886833233" sldId="916"/>
            <ac:spMk id="23" creationId="{292E5273-C993-00B5-9A48-26018CEF181F}"/>
          </ac:spMkLst>
        </pc:spChg>
        <pc:spChg chg="add del mod">
          <ac:chgData name="Palit, Tapti" userId="dec6fbcd-7598-406a-8cbf-504d4a3bac15" providerId="ADAL" clId="{65104DF2-1B45-4C36-9E2A-F89658839DCF}" dt="2024-01-24T18:39:59.813" v="14514" actId="478"/>
          <ac:spMkLst>
            <pc:docMk/>
            <pc:sldMk cId="3886833233" sldId="916"/>
            <ac:spMk id="25" creationId="{510B257E-7E57-3D3D-038B-F67FA5AEF661}"/>
          </ac:spMkLst>
        </pc:spChg>
        <pc:spChg chg="add mod">
          <ac:chgData name="Palit, Tapti" userId="dec6fbcd-7598-406a-8cbf-504d4a3bac15" providerId="ADAL" clId="{65104DF2-1B45-4C36-9E2A-F89658839DCF}" dt="2024-01-24T18:41:54.592" v="14619"/>
          <ac:spMkLst>
            <pc:docMk/>
            <pc:sldMk cId="3886833233" sldId="916"/>
            <ac:spMk id="26" creationId="{2D602F7F-6553-9903-5617-17401119F19E}"/>
          </ac:spMkLst>
        </pc:spChg>
      </pc:sldChg>
      <pc:sldChg chg="addSp delSp modSp mod delAnim modAnim modNotesTx">
        <pc:chgData name="Palit, Tapti" userId="dec6fbcd-7598-406a-8cbf-504d4a3bac15" providerId="ADAL" clId="{65104DF2-1B45-4C36-9E2A-F89658839DCF}" dt="2024-01-24T18:52:28.584" v="16249" actId="20577"/>
        <pc:sldMkLst>
          <pc:docMk/>
          <pc:sldMk cId="1274437247" sldId="917"/>
        </pc:sldMkLst>
        <pc:spChg chg="add mod">
          <ac:chgData name="Palit, Tapti" userId="dec6fbcd-7598-406a-8cbf-504d4a3bac15" providerId="ADAL" clId="{65104DF2-1B45-4C36-9E2A-F89658839DCF}" dt="2024-01-24T15:37:14.523" v="1908" actId="1076"/>
          <ac:spMkLst>
            <pc:docMk/>
            <pc:sldMk cId="1274437247" sldId="917"/>
            <ac:spMk id="5" creationId="{FDE74708-756F-D060-657E-36B33F0BB928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9" creationId="{57F87D2A-546F-2880-6A96-1D4321B6863E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10" creationId="{6DB448B8-6798-6DF2-5527-EEDD517D443A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11" creationId="{EE440600-277D-9272-9D0E-5FE385E9C616}"/>
          </ac:spMkLst>
        </pc:spChg>
        <pc:spChg chg="add mod">
          <ac:chgData name="Palit, Tapti" userId="dec6fbcd-7598-406a-8cbf-504d4a3bac15" providerId="ADAL" clId="{65104DF2-1B45-4C36-9E2A-F89658839DCF}" dt="2024-01-24T15:39:53.941" v="1924" actId="1076"/>
          <ac:spMkLst>
            <pc:docMk/>
            <pc:sldMk cId="1274437247" sldId="917"/>
            <ac:spMk id="12" creationId="{F17AE0ED-3F7A-179B-EE2E-C50CE8CACDAA}"/>
          </ac:spMkLst>
        </pc:spChg>
        <pc:spChg chg="add del mod">
          <ac:chgData name="Palit, Tapti" userId="dec6fbcd-7598-406a-8cbf-504d4a3bac15" providerId="ADAL" clId="{65104DF2-1B45-4C36-9E2A-F89658839DCF}" dt="2024-01-24T15:31:44.592" v="1824" actId="478"/>
          <ac:spMkLst>
            <pc:docMk/>
            <pc:sldMk cId="1274437247" sldId="917"/>
            <ac:spMk id="16" creationId="{5B2623C1-F619-F952-3948-367496E73DD9}"/>
          </ac:spMkLst>
        </pc:spChg>
        <pc:spChg chg="add del mod">
          <ac:chgData name="Palit, Tapti" userId="dec6fbcd-7598-406a-8cbf-504d4a3bac15" providerId="ADAL" clId="{65104DF2-1B45-4C36-9E2A-F89658839DCF}" dt="2024-01-24T15:14:40.659" v="1480" actId="478"/>
          <ac:spMkLst>
            <pc:docMk/>
            <pc:sldMk cId="1274437247" sldId="917"/>
            <ac:spMk id="19" creationId="{0E2E501C-A8ED-498E-D9CB-D14A87924B60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20" creationId="{17DACAE4-3CA9-8ACB-8014-A9F4CB61E6C1}"/>
          </ac:spMkLst>
        </pc:spChg>
        <pc:spChg chg="add del">
          <ac:chgData name="Palit, Tapti" userId="dec6fbcd-7598-406a-8cbf-504d4a3bac15" providerId="ADAL" clId="{65104DF2-1B45-4C36-9E2A-F89658839DCF}" dt="2024-01-24T15:14:13.772" v="1474" actId="478"/>
          <ac:spMkLst>
            <pc:docMk/>
            <pc:sldMk cId="1274437247" sldId="917"/>
            <ac:spMk id="22" creationId="{8AE084CD-C6A1-757C-99B4-0EB28FDE8AC6}"/>
          </ac:spMkLst>
        </pc:spChg>
        <pc:spChg chg="add mod">
          <ac:chgData name="Palit, Tapti" userId="dec6fbcd-7598-406a-8cbf-504d4a3bac15" providerId="ADAL" clId="{65104DF2-1B45-4C36-9E2A-F89658839DCF}" dt="2024-01-24T15:36:26.469" v="1897" actId="14100"/>
          <ac:spMkLst>
            <pc:docMk/>
            <pc:sldMk cId="1274437247" sldId="917"/>
            <ac:spMk id="23" creationId="{903E181D-CE87-0475-AF58-3370D12697C9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24" creationId="{3F385FC7-C98B-583E-FE19-DEB236D93D16}"/>
          </ac:spMkLst>
        </pc:spChg>
        <pc:spChg chg="add mod">
          <ac:chgData name="Palit, Tapti" userId="dec6fbcd-7598-406a-8cbf-504d4a3bac15" providerId="ADAL" clId="{65104DF2-1B45-4C36-9E2A-F89658839DCF}" dt="2024-01-24T15:34:54.232" v="1869" actId="164"/>
          <ac:spMkLst>
            <pc:docMk/>
            <pc:sldMk cId="1274437247" sldId="917"/>
            <ac:spMk id="25" creationId="{2B419BE3-C1F4-0945-E403-B3ACA3D9B871}"/>
          </ac:spMkLst>
        </pc:spChg>
        <pc:spChg chg="del">
          <ac:chgData name="Palit, Tapti" userId="dec6fbcd-7598-406a-8cbf-504d4a3bac15" providerId="ADAL" clId="{65104DF2-1B45-4C36-9E2A-F89658839DCF}" dt="2024-01-24T15:05:29.685" v="1428" actId="478"/>
          <ac:spMkLst>
            <pc:docMk/>
            <pc:sldMk cId="1274437247" sldId="917"/>
            <ac:spMk id="27" creationId="{157E8B8B-3CCB-7FB7-1C1B-44F7238D84E0}"/>
          </ac:spMkLst>
        </pc:spChg>
        <pc:spChg chg="add del mod">
          <ac:chgData name="Palit, Tapti" userId="dec6fbcd-7598-406a-8cbf-504d4a3bac15" providerId="ADAL" clId="{65104DF2-1B45-4C36-9E2A-F89658839DCF}" dt="2024-01-24T15:16:05.531" v="1501" actId="478"/>
          <ac:spMkLst>
            <pc:docMk/>
            <pc:sldMk cId="1274437247" sldId="917"/>
            <ac:spMk id="30" creationId="{B917548A-B306-1DC4-877F-F10DF6C77C30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31" creationId="{5D4B3437-8F6D-5595-36C8-182FCBDAF65C}"/>
          </ac:spMkLst>
        </pc:spChg>
        <pc:spChg chg="add mod">
          <ac:chgData name="Palit, Tapti" userId="dec6fbcd-7598-406a-8cbf-504d4a3bac15" providerId="ADAL" clId="{65104DF2-1B45-4C36-9E2A-F89658839DCF}" dt="2024-01-24T15:23:59.036" v="1707" actId="207"/>
          <ac:spMkLst>
            <pc:docMk/>
            <pc:sldMk cId="1274437247" sldId="917"/>
            <ac:spMk id="32" creationId="{33DA182F-A9EB-59AD-EF5D-8063DC9CD300}"/>
          </ac:spMkLst>
        </pc:spChg>
        <pc:spChg chg="add del mod">
          <ac:chgData name="Palit, Tapti" userId="dec6fbcd-7598-406a-8cbf-504d4a3bac15" providerId="ADAL" clId="{65104DF2-1B45-4C36-9E2A-F89658839DCF}" dt="2024-01-24T15:25:03.462" v="1719" actId="478"/>
          <ac:spMkLst>
            <pc:docMk/>
            <pc:sldMk cId="1274437247" sldId="917"/>
            <ac:spMk id="33" creationId="{9F73FE51-1915-FF90-7945-EE2977AE95EC}"/>
          </ac:spMkLst>
        </pc:spChg>
        <pc:spChg chg="add del mod">
          <ac:chgData name="Palit, Tapti" userId="dec6fbcd-7598-406a-8cbf-504d4a3bac15" providerId="ADAL" clId="{65104DF2-1B45-4C36-9E2A-F89658839DCF}" dt="2024-01-24T15:24:59.460" v="1717" actId="478"/>
          <ac:spMkLst>
            <pc:docMk/>
            <pc:sldMk cId="1274437247" sldId="917"/>
            <ac:spMk id="34" creationId="{83CDE101-2268-2865-5812-E236B7D4CE9F}"/>
          </ac:spMkLst>
        </pc:spChg>
        <pc:spChg chg="add mod">
          <ac:chgData name="Palit, Tapti" userId="dec6fbcd-7598-406a-8cbf-504d4a3bac15" providerId="ADAL" clId="{65104DF2-1B45-4C36-9E2A-F89658839DCF}" dt="2024-01-24T15:35:08.482" v="1871" actId="14100"/>
          <ac:spMkLst>
            <pc:docMk/>
            <pc:sldMk cId="1274437247" sldId="917"/>
            <ac:spMk id="36" creationId="{C0A09C03-C9B9-2A04-1A95-1877C29D1884}"/>
          </ac:spMkLst>
        </pc:spChg>
        <pc:spChg chg="add mod">
          <ac:chgData name="Palit, Tapti" userId="dec6fbcd-7598-406a-8cbf-504d4a3bac15" providerId="ADAL" clId="{65104DF2-1B45-4C36-9E2A-F89658839DCF}" dt="2024-01-24T15:36:53.009" v="1903" actId="14100"/>
          <ac:spMkLst>
            <pc:docMk/>
            <pc:sldMk cId="1274437247" sldId="917"/>
            <ac:spMk id="37" creationId="{487EF13F-C6B3-B50A-0AD1-9938D7D66080}"/>
          </ac:spMkLst>
        </pc:spChg>
        <pc:spChg chg="add mod">
          <ac:chgData name="Palit, Tapti" userId="dec6fbcd-7598-406a-8cbf-504d4a3bac15" providerId="ADAL" clId="{65104DF2-1B45-4C36-9E2A-F89658839DCF}" dt="2024-01-24T15:36:21.181" v="1896" actId="14100"/>
          <ac:spMkLst>
            <pc:docMk/>
            <pc:sldMk cId="1274437247" sldId="917"/>
            <ac:spMk id="41" creationId="{9C504929-2B43-74B7-52FE-FCCC24314EEB}"/>
          </ac:spMkLst>
        </pc:spChg>
        <pc:spChg chg="add mod">
          <ac:chgData name="Palit, Tapti" userId="dec6fbcd-7598-406a-8cbf-504d4a3bac15" providerId="ADAL" clId="{65104DF2-1B45-4C36-9E2A-F89658839DCF}" dt="2024-01-24T15:34:57.748" v="1870" actId="164"/>
          <ac:spMkLst>
            <pc:docMk/>
            <pc:sldMk cId="1274437247" sldId="917"/>
            <ac:spMk id="42" creationId="{6C5174AB-9FD4-C4C2-D6FB-E25A24835858}"/>
          </ac:spMkLst>
        </pc:spChg>
        <pc:spChg chg="add mod">
          <ac:chgData name="Palit, Tapti" userId="dec6fbcd-7598-406a-8cbf-504d4a3bac15" providerId="ADAL" clId="{65104DF2-1B45-4C36-9E2A-F89658839DCF}" dt="2024-01-24T15:34:57.748" v="1870" actId="164"/>
          <ac:spMkLst>
            <pc:docMk/>
            <pc:sldMk cId="1274437247" sldId="917"/>
            <ac:spMk id="45" creationId="{87D3B83E-BA1E-99EC-D46A-FC2A00B10221}"/>
          </ac:spMkLst>
        </pc:spChg>
        <pc:spChg chg="add mod">
          <ac:chgData name="Palit, Tapti" userId="dec6fbcd-7598-406a-8cbf-504d4a3bac15" providerId="ADAL" clId="{65104DF2-1B45-4C36-9E2A-F89658839DCF}" dt="2024-01-24T15:35:38.599" v="1877" actId="1076"/>
          <ac:spMkLst>
            <pc:docMk/>
            <pc:sldMk cId="1274437247" sldId="917"/>
            <ac:spMk id="49" creationId="{3A5E73FB-9542-24F5-3EC4-4C28FD98C485}"/>
          </ac:spMkLst>
        </pc:spChg>
        <pc:spChg chg="add mod">
          <ac:chgData name="Palit, Tapti" userId="dec6fbcd-7598-406a-8cbf-504d4a3bac15" providerId="ADAL" clId="{65104DF2-1B45-4C36-9E2A-F89658839DCF}" dt="2024-01-24T15:35:48.061" v="1887" actId="20577"/>
          <ac:spMkLst>
            <pc:docMk/>
            <pc:sldMk cId="1274437247" sldId="917"/>
            <ac:spMk id="50" creationId="{36803E15-13DB-0AFC-496E-FB712E75CC3B}"/>
          </ac:spMkLst>
        </pc:spChg>
        <pc:spChg chg="add mod">
          <ac:chgData name="Palit, Tapti" userId="dec6fbcd-7598-406a-8cbf-504d4a3bac15" providerId="ADAL" clId="{65104DF2-1B45-4C36-9E2A-F89658839DCF}" dt="2024-01-24T16:09:51.831" v="3572" actId="14100"/>
          <ac:spMkLst>
            <pc:docMk/>
            <pc:sldMk cId="1274437247" sldId="917"/>
            <ac:spMk id="51" creationId="{2724B03C-93C8-C1BC-E476-39E226FE3A4F}"/>
          </ac:spMkLst>
        </pc:spChg>
        <pc:spChg chg="mod">
          <ac:chgData name="Palit, Tapti" userId="dec6fbcd-7598-406a-8cbf-504d4a3bac15" providerId="ADAL" clId="{65104DF2-1B45-4C36-9E2A-F89658839DCF}" dt="2024-01-24T15:43:33.102" v="2117"/>
          <ac:spMkLst>
            <pc:docMk/>
            <pc:sldMk cId="1274437247" sldId="917"/>
            <ac:spMk id="53" creationId="{C2572E08-97AF-24FF-2D9E-0EDDFE1671A0}"/>
          </ac:spMkLst>
        </pc:spChg>
        <pc:spChg chg="mod">
          <ac:chgData name="Palit, Tapti" userId="dec6fbcd-7598-406a-8cbf-504d4a3bac15" providerId="ADAL" clId="{65104DF2-1B45-4C36-9E2A-F89658839DCF}" dt="2024-01-24T15:43:33.102" v="2117"/>
          <ac:spMkLst>
            <pc:docMk/>
            <pc:sldMk cId="1274437247" sldId="917"/>
            <ac:spMk id="54" creationId="{EDA5B5DE-4675-8D26-0C64-707A5B7ED831}"/>
          </ac:spMkLst>
        </pc:spChg>
        <pc:spChg chg="add mod">
          <ac:chgData name="Palit, Tapti" userId="dec6fbcd-7598-406a-8cbf-504d4a3bac15" providerId="ADAL" clId="{65104DF2-1B45-4C36-9E2A-F89658839DCF}" dt="2024-01-24T15:44:06.456" v="2127" actId="207"/>
          <ac:spMkLst>
            <pc:docMk/>
            <pc:sldMk cId="1274437247" sldId="917"/>
            <ac:spMk id="55" creationId="{1CAA1C46-3800-0BFB-E17F-9DC92B0B9B3E}"/>
          </ac:spMkLst>
        </pc:spChg>
        <pc:grpChg chg="add mod">
          <ac:chgData name="Palit, Tapti" userId="dec6fbcd-7598-406a-8cbf-504d4a3bac15" providerId="ADAL" clId="{65104DF2-1B45-4C36-9E2A-F89658839DCF}" dt="2024-01-24T15:36:50.733" v="1902" actId="1076"/>
          <ac:grpSpMkLst>
            <pc:docMk/>
            <pc:sldMk cId="1274437247" sldId="917"/>
            <ac:grpSpMk id="43" creationId="{73A0A260-AFFC-E9E8-6757-9E92D03885A6}"/>
          </ac:grpSpMkLst>
        </pc:grpChg>
        <pc:grpChg chg="add mod">
          <ac:chgData name="Palit, Tapti" userId="dec6fbcd-7598-406a-8cbf-504d4a3bac15" providerId="ADAL" clId="{65104DF2-1B45-4C36-9E2A-F89658839DCF}" dt="2024-01-24T15:36:47.008" v="1901" actId="1076"/>
          <ac:grpSpMkLst>
            <pc:docMk/>
            <pc:sldMk cId="1274437247" sldId="917"/>
            <ac:grpSpMk id="44" creationId="{37A9B6F1-DDA4-4A8D-3326-E1E22172569F}"/>
          </ac:grpSpMkLst>
        </pc:grpChg>
        <pc:grpChg chg="add mod">
          <ac:chgData name="Palit, Tapti" userId="dec6fbcd-7598-406a-8cbf-504d4a3bac15" providerId="ADAL" clId="{65104DF2-1B45-4C36-9E2A-F89658839DCF}" dt="2024-01-24T15:34:51.581" v="1868" actId="164"/>
          <ac:grpSpMkLst>
            <pc:docMk/>
            <pc:sldMk cId="1274437247" sldId="917"/>
            <ac:grpSpMk id="46" creationId="{59E756BC-999C-AD49-6928-663313F56D18}"/>
          </ac:grpSpMkLst>
        </pc:grpChg>
        <pc:grpChg chg="add mod">
          <ac:chgData name="Palit, Tapti" userId="dec6fbcd-7598-406a-8cbf-504d4a3bac15" providerId="ADAL" clId="{65104DF2-1B45-4C36-9E2A-F89658839DCF}" dt="2024-01-24T15:34:54.232" v="1869" actId="164"/>
          <ac:grpSpMkLst>
            <pc:docMk/>
            <pc:sldMk cId="1274437247" sldId="917"/>
            <ac:grpSpMk id="47" creationId="{05CAB8F3-1007-F5F5-81B6-B507D08FF88D}"/>
          </ac:grpSpMkLst>
        </pc:grpChg>
        <pc:grpChg chg="add mod">
          <ac:chgData name="Palit, Tapti" userId="dec6fbcd-7598-406a-8cbf-504d4a3bac15" providerId="ADAL" clId="{65104DF2-1B45-4C36-9E2A-F89658839DCF}" dt="2024-01-24T15:36:42.414" v="1900" actId="1076"/>
          <ac:grpSpMkLst>
            <pc:docMk/>
            <pc:sldMk cId="1274437247" sldId="917"/>
            <ac:grpSpMk id="48" creationId="{34FE4B73-7E89-7AAB-4B67-0BABC9C54A47}"/>
          </ac:grpSpMkLst>
        </pc:grpChg>
        <pc:grpChg chg="add mod">
          <ac:chgData name="Palit, Tapti" userId="dec6fbcd-7598-406a-8cbf-504d4a3bac15" providerId="ADAL" clId="{65104DF2-1B45-4C36-9E2A-F89658839DCF}" dt="2024-01-24T15:43:33.102" v="2117"/>
          <ac:grpSpMkLst>
            <pc:docMk/>
            <pc:sldMk cId="1274437247" sldId="917"/>
            <ac:grpSpMk id="52" creationId="{CEA6C4D6-11DE-55F1-3E0E-65DC82BB86E6}"/>
          </ac:grpSpMkLst>
        </pc:grpChg>
        <pc:picChg chg="add mod">
          <ac:chgData name="Palit, Tapti" userId="dec6fbcd-7598-406a-8cbf-504d4a3bac15" providerId="ADAL" clId="{65104DF2-1B45-4C36-9E2A-F89658839DCF}" dt="2024-01-24T15:37:00.024" v="1905" actId="1076"/>
          <ac:picMkLst>
            <pc:docMk/>
            <pc:sldMk cId="1274437247" sldId="917"/>
            <ac:picMk id="2" creationId="{3D02449C-5E51-EDED-0B9A-C7F9BC7B670A}"/>
          </ac:picMkLst>
        </pc:picChg>
        <pc:picChg chg="add mod">
          <ac:chgData name="Palit, Tapti" userId="dec6fbcd-7598-406a-8cbf-504d4a3bac15" providerId="ADAL" clId="{65104DF2-1B45-4C36-9E2A-F89658839DCF}" dt="2024-01-24T15:36:56.164" v="1904" actId="1076"/>
          <ac:picMkLst>
            <pc:docMk/>
            <pc:sldMk cId="1274437247" sldId="917"/>
            <ac:picMk id="15" creationId="{46D5EC98-5690-5ABE-55C6-00241980E257}"/>
          </ac:picMkLst>
        </pc:picChg>
        <pc:picChg chg="add del mod">
          <ac:chgData name="Palit, Tapti" userId="dec6fbcd-7598-406a-8cbf-504d4a3bac15" providerId="ADAL" clId="{65104DF2-1B45-4C36-9E2A-F89658839DCF}" dt="2024-01-24T15:31:56.785" v="1826" actId="478"/>
          <ac:picMkLst>
            <pc:docMk/>
            <pc:sldMk cId="1274437247" sldId="917"/>
            <ac:picMk id="17" creationId="{8EBF00B1-10EA-D7CA-EA8A-8E0A03236DA9}"/>
          </ac:picMkLst>
        </pc:picChg>
        <pc:picChg chg="add del mod">
          <ac:chgData name="Palit, Tapti" userId="dec6fbcd-7598-406a-8cbf-504d4a3bac15" providerId="ADAL" clId="{65104DF2-1B45-4C36-9E2A-F89658839DCF}" dt="2024-01-24T15:25:01.515" v="1718" actId="478"/>
          <ac:picMkLst>
            <pc:docMk/>
            <pc:sldMk cId="1274437247" sldId="917"/>
            <ac:picMk id="35" creationId="{945230AF-3FDD-B47D-9642-7291E7FA41D3}"/>
          </ac:picMkLst>
        </pc:picChg>
        <pc:picChg chg="add mod">
          <ac:chgData name="Palit, Tapti" userId="dec6fbcd-7598-406a-8cbf-504d4a3bac15" providerId="ADAL" clId="{65104DF2-1B45-4C36-9E2A-F89658839DCF}" dt="2024-01-24T15:32:04.004" v="1828"/>
          <ac:picMkLst>
            <pc:docMk/>
            <pc:sldMk cId="1274437247" sldId="917"/>
            <ac:picMk id="38" creationId="{E8DF6AE2-E727-98EA-1A75-18B737AB5462}"/>
          </ac:picMkLst>
        </pc:picChg>
        <pc:picChg chg="add mod">
          <ac:chgData name="Palit, Tapti" userId="dec6fbcd-7598-406a-8cbf-504d4a3bac15" providerId="ADAL" clId="{65104DF2-1B45-4C36-9E2A-F89658839DCF}" dt="2024-01-24T15:36:30.472" v="1898" actId="1076"/>
          <ac:picMkLst>
            <pc:docMk/>
            <pc:sldMk cId="1274437247" sldId="917"/>
            <ac:picMk id="39" creationId="{7EEE7088-25D7-C034-0AC4-8C25119FFC6F}"/>
          </ac:picMkLst>
        </pc:picChg>
        <pc:picChg chg="add mod">
          <ac:chgData name="Palit, Tapti" userId="dec6fbcd-7598-406a-8cbf-504d4a3bac15" providerId="ADAL" clId="{65104DF2-1B45-4C36-9E2A-F89658839DCF}" dt="2024-01-24T15:36:32.680" v="1899" actId="1076"/>
          <ac:picMkLst>
            <pc:docMk/>
            <pc:sldMk cId="1274437247" sldId="917"/>
            <ac:picMk id="40" creationId="{2E1835A6-29E7-F343-CBC1-C3588124B515}"/>
          </ac:picMkLst>
        </pc:picChg>
        <pc:cxnChg chg="add mod">
          <ac:chgData name="Palit, Tapti" userId="dec6fbcd-7598-406a-8cbf-504d4a3bac15" providerId="ADAL" clId="{65104DF2-1B45-4C36-9E2A-F89658839DCF}" dt="2024-01-24T15:36:09.926" v="1892" actId="1076"/>
          <ac:cxnSpMkLst>
            <pc:docMk/>
            <pc:sldMk cId="1274437247" sldId="917"/>
            <ac:cxnSpMk id="7" creationId="{4C21CE49-5691-8C2F-05FD-D5EB893DFA56}"/>
          </ac:cxnSpMkLst>
        </pc:cxnChg>
        <pc:cxnChg chg="add mod">
          <ac:chgData name="Palit, Tapti" userId="dec6fbcd-7598-406a-8cbf-504d4a3bac15" providerId="ADAL" clId="{65104DF2-1B45-4C36-9E2A-F89658839DCF}" dt="2024-01-24T15:12:03.994" v="1441" actId="1076"/>
          <ac:cxnSpMkLst>
            <pc:docMk/>
            <pc:sldMk cId="1274437247" sldId="917"/>
            <ac:cxnSpMk id="8" creationId="{2561838C-6866-AE68-A75B-A8DBF1EACA00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3" creationId="{B391B93D-EED4-81CB-4F22-3704FD361611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4" creationId="{5FCEB01A-0A6F-89D3-00B7-9C63BFA10923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8" creationId="{E094F057-DC70-E2A5-BF25-3C6C811B39F0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21" creationId="{3BFBFC2E-B425-5F96-6D7A-1D26C60647C8}"/>
          </ac:cxnSpMkLst>
        </pc:cxnChg>
        <pc:cxnChg chg="del mod">
          <ac:chgData name="Palit, Tapti" userId="dec6fbcd-7598-406a-8cbf-504d4a3bac15" providerId="ADAL" clId="{65104DF2-1B45-4C36-9E2A-F89658839DCF}" dt="2024-01-24T15:05:33.248" v="1429" actId="478"/>
          <ac:cxnSpMkLst>
            <pc:docMk/>
            <pc:sldMk cId="1274437247" sldId="917"/>
            <ac:cxnSpMk id="28" creationId="{C470D0B3-9E05-3CEE-BB91-7DCCB6469D9A}"/>
          </ac:cxnSpMkLst>
        </pc:cxnChg>
        <pc:cxnChg chg="add del">
          <ac:chgData name="Palit, Tapti" userId="dec6fbcd-7598-406a-8cbf-504d4a3bac15" providerId="ADAL" clId="{65104DF2-1B45-4C36-9E2A-F89658839DCF}" dt="2024-01-24T15:15:20.785" v="1497" actId="11529"/>
          <ac:cxnSpMkLst>
            <pc:docMk/>
            <pc:sldMk cId="1274437247" sldId="917"/>
            <ac:cxnSpMk id="29" creationId="{F0A30FB7-9187-73FA-17BE-16EF39167382}"/>
          </ac:cxnSpMkLst>
        </pc:cxnChg>
      </pc:sldChg>
      <pc:sldChg chg="addSp delSp modSp mod modAnim modNotesTx">
        <pc:chgData name="Palit, Tapti" userId="dec6fbcd-7598-406a-8cbf-504d4a3bac15" providerId="ADAL" clId="{65104DF2-1B45-4C36-9E2A-F89658839DCF}" dt="2024-01-24T19:00:52.725" v="17129" actId="14100"/>
        <pc:sldMkLst>
          <pc:docMk/>
          <pc:sldMk cId="1377784771" sldId="918"/>
        </pc:sldMkLst>
        <pc:spChg chg="mod">
          <ac:chgData name="Palit, Tapti" userId="dec6fbcd-7598-406a-8cbf-504d4a3bac15" providerId="ADAL" clId="{65104DF2-1B45-4C36-9E2A-F89658839DCF}" dt="2024-01-24T19:00:48.818" v="17128"/>
          <ac:spMkLst>
            <pc:docMk/>
            <pc:sldMk cId="1377784771" sldId="918"/>
            <ac:spMk id="5" creationId="{251B41E7-6079-0ED7-2A0C-70CB03E92A8F}"/>
          </ac:spMkLst>
        </pc:spChg>
        <pc:spChg chg="mod">
          <ac:chgData name="Palit, Tapti" userId="dec6fbcd-7598-406a-8cbf-504d4a3bac15" providerId="ADAL" clId="{65104DF2-1B45-4C36-9E2A-F89658839DCF}" dt="2024-01-24T15:59:53.233" v="3245" actId="6549"/>
          <ac:spMkLst>
            <pc:docMk/>
            <pc:sldMk cId="1377784771" sldId="918"/>
            <ac:spMk id="6" creationId="{137639E6-AFBF-D524-90F3-31D2A7938282}"/>
          </ac:spMkLst>
        </pc:spChg>
        <pc:spChg chg="add mod">
          <ac:chgData name="Palit, Tapti" userId="dec6fbcd-7598-406a-8cbf-504d4a3bac15" providerId="ADAL" clId="{65104DF2-1B45-4C36-9E2A-F89658839DCF}" dt="2024-01-24T18:54:46.188" v="16352" actId="1076"/>
          <ac:spMkLst>
            <pc:docMk/>
            <pc:sldMk cId="1377784771" sldId="918"/>
            <ac:spMk id="7" creationId="{9B2D82BA-8577-6CFD-7AD1-549D574BDAE3}"/>
          </ac:spMkLst>
        </pc:spChg>
        <pc:spChg chg="add del mod">
          <ac:chgData name="Palit, Tapti" userId="dec6fbcd-7598-406a-8cbf-504d4a3bac15" providerId="ADAL" clId="{65104DF2-1B45-4C36-9E2A-F89658839DCF}" dt="2024-01-24T16:02:23.346" v="3273" actId="478"/>
          <ac:spMkLst>
            <pc:docMk/>
            <pc:sldMk cId="1377784771" sldId="918"/>
            <ac:spMk id="9" creationId="{A905B134-FB58-7D40-56E2-3A364974D0BE}"/>
          </ac:spMkLst>
        </pc:spChg>
        <pc:spChg chg="add mod">
          <ac:chgData name="Palit, Tapti" userId="dec6fbcd-7598-406a-8cbf-504d4a3bac15" providerId="ADAL" clId="{65104DF2-1B45-4C36-9E2A-F89658839DCF}" dt="2024-01-24T16:02:23.786" v="3274"/>
          <ac:spMkLst>
            <pc:docMk/>
            <pc:sldMk cId="1377784771" sldId="918"/>
            <ac:spMk id="11" creationId="{284A0F24-B189-08C2-CADF-6B5B0D8F1B4C}"/>
          </ac:spMkLst>
        </pc:spChg>
        <pc:cxnChg chg="mod">
          <ac:chgData name="Palit, Tapti" userId="dec6fbcd-7598-406a-8cbf-504d4a3bac15" providerId="ADAL" clId="{65104DF2-1B45-4C36-9E2A-F89658839DCF}" dt="2024-01-24T19:00:52.725" v="17129" actId="14100"/>
          <ac:cxnSpMkLst>
            <pc:docMk/>
            <pc:sldMk cId="1377784771" sldId="918"/>
            <ac:cxnSpMk id="8" creationId="{20C8A393-9FD5-4BB6-2793-B7E784E074C3}"/>
          </ac:cxnSpMkLst>
        </pc:cxnChg>
        <pc:cxnChg chg="mod">
          <ac:chgData name="Palit, Tapti" userId="dec6fbcd-7598-406a-8cbf-504d4a3bac15" providerId="ADAL" clId="{65104DF2-1B45-4C36-9E2A-F89658839DCF}" dt="2024-01-24T16:03:45.999" v="3334" actId="692"/>
          <ac:cxnSpMkLst>
            <pc:docMk/>
            <pc:sldMk cId="1377784771" sldId="918"/>
            <ac:cxnSpMk id="10" creationId="{EB25A9B4-0AAC-3482-0118-BD616CFF1213}"/>
          </ac:cxnSpMkLst>
        </pc:cxnChg>
        <pc:cxnChg chg="mod">
          <ac:chgData name="Palit, Tapti" userId="dec6fbcd-7598-406a-8cbf-504d4a3bac15" providerId="ADAL" clId="{65104DF2-1B45-4C36-9E2A-F89658839DCF}" dt="2024-01-24T16:00:48.056" v="3258" actId="692"/>
          <ac:cxnSpMkLst>
            <pc:docMk/>
            <pc:sldMk cId="1377784771" sldId="918"/>
            <ac:cxnSpMk id="17" creationId="{4743F100-14CD-C71A-0CF5-CDE9E65A0ABA}"/>
          </ac:cxnSpMkLst>
        </pc:cxnChg>
      </pc:sldChg>
      <pc:sldChg chg="addSp delSp modSp mod modNotesTx">
        <pc:chgData name="Palit, Tapti" userId="dec6fbcd-7598-406a-8cbf-504d4a3bac15" providerId="ADAL" clId="{65104DF2-1B45-4C36-9E2A-F89658839DCF}" dt="2024-01-24T19:22:34.014" v="18739" actId="255"/>
        <pc:sldMkLst>
          <pc:docMk/>
          <pc:sldMk cId="361816288" sldId="919"/>
        </pc:sldMkLst>
        <pc:spChg chg="del">
          <ac:chgData name="Palit, Tapti" userId="dec6fbcd-7598-406a-8cbf-504d4a3bac15" providerId="ADAL" clId="{65104DF2-1B45-4C36-9E2A-F89658839DCF}" dt="2024-01-24T19:18:42.540" v="18206" actId="478"/>
          <ac:spMkLst>
            <pc:docMk/>
            <pc:sldMk cId="361816288" sldId="919"/>
            <ac:spMk id="2" creationId="{1D16CBD2-240A-CC44-A6F6-6E9A64E8A0B6}"/>
          </ac:spMkLst>
        </pc:spChg>
        <pc:spChg chg="mod">
          <ac:chgData name="Palit, Tapti" userId="dec6fbcd-7598-406a-8cbf-504d4a3bac15" providerId="ADAL" clId="{65104DF2-1B45-4C36-9E2A-F89658839DCF}" dt="2024-01-24T17:06:11.198" v="7928" actId="20577"/>
          <ac:spMkLst>
            <pc:docMk/>
            <pc:sldMk cId="361816288" sldId="919"/>
            <ac:spMk id="3" creationId="{C1A7F671-66F4-B709-0294-0E81640BD5AA}"/>
          </ac:spMkLst>
        </pc:spChg>
        <pc:spChg chg="add del mod">
          <ac:chgData name="Palit, Tapti" userId="dec6fbcd-7598-406a-8cbf-504d4a3bac15" providerId="ADAL" clId="{65104DF2-1B45-4C36-9E2A-F89658839DCF}" dt="2024-01-24T19:19:01.860" v="18209" actId="478"/>
          <ac:spMkLst>
            <pc:docMk/>
            <pc:sldMk cId="361816288" sldId="919"/>
            <ac:spMk id="7" creationId="{C362019A-709F-B72D-DAD4-5280A2CBA547}"/>
          </ac:spMkLst>
        </pc:spChg>
        <pc:graphicFrameChg chg="add del mod">
          <ac:chgData name="Palit, Tapti" userId="dec6fbcd-7598-406a-8cbf-504d4a3bac15" providerId="ADAL" clId="{65104DF2-1B45-4C36-9E2A-F89658839DCF}" dt="2024-01-24T19:18:40.123" v="18205" actId="478"/>
          <ac:graphicFrameMkLst>
            <pc:docMk/>
            <pc:sldMk cId="361816288" sldId="919"/>
            <ac:graphicFrameMk id="5" creationId="{C883943B-C1ED-5940-CC00-6AAA84BC6E32}"/>
          </ac:graphicFrameMkLst>
        </pc:graphicFrameChg>
        <pc:graphicFrameChg chg="add mod modGraphic">
          <ac:chgData name="Palit, Tapti" userId="dec6fbcd-7598-406a-8cbf-504d4a3bac15" providerId="ADAL" clId="{65104DF2-1B45-4C36-9E2A-F89658839DCF}" dt="2024-01-24T19:22:34.014" v="18739" actId="255"/>
          <ac:graphicFrameMkLst>
            <pc:docMk/>
            <pc:sldMk cId="361816288" sldId="919"/>
            <ac:graphicFrameMk id="6" creationId="{47C49A32-2BF0-7D73-922D-6BD8D0FBF047}"/>
          </ac:graphicFrameMkLst>
        </pc:graphicFrameChg>
      </pc:sldChg>
      <pc:sldChg chg="modSp mod modNotesTx">
        <pc:chgData name="Palit, Tapti" userId="dec6fbcd-7598-406a-8cbf-504d4a3bac15" providerId="ADAL" clId="{65104DF2-1B45-4C36-9E2A-F89658839DCF}" dt="2024-01-24T19:12:23.888" v="18203" actId="20577"/>
        <pc:sldMkLst>
          <pc:docMk/>
          <pc:sldMk cId="3870454438" sldId="921"/>
        </pc:sldMkLst>
        <pc:spChg chg="mod">
          <ac:chgData name="Palit, Tapti" userId="dec6fbcd-7598-406a-8cbf-504d4a3bac15" providerId="ADAL" clId="{65104DF2-1B45-4C36-9E2A-F89658839DCF}" dt="2024-01-24T19:12:23.888" v="18203" actId="20577"/>
          <ac:spMkLst>
            <pc:docMk/>
            <pc:sldMk cId="3870454438" sldId="921"/>
            <ac:spMk id="5" creationId="{D70AD0AC-6796-42FB-01B4-AC6753FBDA98}"/>
          </ac:spMkLst>
        </pc:spChg>
      </pc:sldChg>
      <pc:sldChg chg="ord">
        <pc:chgData name="Palit, Tapti" userId="dec6fbcd-7598-406a-8cbf-504d4a3bac15" providerId="ADAL" clId="{65104DF2-1B45-4C36-9E2A-F89658839DCF}" dt="2024-01-25T18:23:19.825" v="22912"/>
        <pc:sldMkLst>
          <pc:docMk/>
          <pc:sldMk cId="2631865131" sldId="922"/>
        </pc:sldMkLst>
      </pc:sldChg>
      <pc:sldChg chg="del">
        <pc:chgData name="Palit, Tapti" userId="dec6fbcd-7598-406a-8cbf-504d4a3bac15" providerId="ADAL" clId="{65104DF2-1B45-4C36-9E2A-F89658839DCF}" dt="2024-01-24T17:05:54.279" v="7906" actId="47"/>
        <pc:sldMkLst>
          <pc:docMk/>
          <pc:sldMk cId="2320602695" sldId="923"/>
        </pc:sldMkLst>
      </pc:sldChg>
      <pc:sldChg chg="add del">
        <pc:chgData name="Palit, Tapti" userId="dec6fbcd-7598-406a-8cbf-504d4a3bac15" providerId="ADAL" clId="{65104DF2-1B45-4C36-9E2A-F89658839DCF}" dt="2024-01-24T15:45:07.089" v="2134" actId="2696"/>
        <pc:sldMkLst>
          <pc:docMk/>
          <pc:sldMk cId="930391625" sldId="924"/>
        </pc:sldMkLst>
      </pc:sldChg>
      <pc:sldChg chg="add mod modShow">
        <pc:chgData name="Palit, Tapti" userId="dec6fbcd-7598-406a-8cbf-504d4a3bac15" providerId="ADAL" clId="{65104DF2-1B45-4C36-9E2A-F89658839DCF}" dt="2024-01-24T15:45:12.411" v="2136" actId="729"/>
        <pc:sldMkLst>
          <pc:docMk/>
          <pc:sldMk cId="4008811220" sldId="924"/>
        </pc:sldMkLst>
      </pc:sldChg>
      <pc:sldChg chg="addSp modSp add mod modNotesTx">
        <pc:chgData name="Palit, Tapti" userId="dec6fbcd-7598-406a-8cbf-504d4a3bac15" providerId="ADAL" clId="{65104DF2-1B45-4C36-9E2A-F89658839DCF}" dt="2024-01-24T19:04:12.480" v="17577" actId="20577"/>
        <pc:sldMkLst>
          <pc:docMk/>
          <pc:sldMk cId="2504179833" sldId="925"/>
        </pc:sldMkLst>
        <pc:spChg chg="add mod">
          <ac:chgData name="Palit, Tapti" userId="dec6fbcd-7598-406a-8cbf-504d4a3bac15" providerId="ADAL" clId="{65104DF2-1B45-4C36-9E2A-F89658839DCF}" dt="2024-01-24T16:08:55.726" v="3485" actId="692"/>
          <ac:spMkLst>
            <pc:docMk/>
            <pc:sldMk cId="2504179833" sldId="925"/>
            <ac:spMk id="2" creationId="{5A0B1C62-8861-5BA5-BED7-C5B3467FBCA6}"/>
          </ac:spMkLst>
        </pc:spChg>
      </pc:sldChg>
      <pc:sldChg chg="addSp delSp modSp new mod modClrScheme chgLayout modNotesTx">
        <pc:chgData name="Palit, Tapti" userId="dec6fbcd-7598-406a-8cbf-504d4a3bac15" providerId="ADAL" clId="{65104DF2-1B45-4C36-9E2A-F89658839DCF}" dt="2024-01-24T18:37:46.886" v="14478" actId="20577"/>
        <pc:sldMkLst>
          <pc:docMk/>
          <pc:sldMk cId="2747043516" sldId="926"/>
        </pc:sldMkLst>
        <pc:spChg chg="del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2" creationId="{E2AD7FD9-465E-9B62-F6DA-2F8C6ECC2C37}"/>
          </ac:spMkLst>
        </pc:spChg>
        <pc:spChg chg="del mod ord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3" creationId="{A1065E7E-1713-00DF-125A-196892E103B9}"/>
          </ac:spMkLst>
        </pc:spChg>
        <pc:spChg chg="mod ord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4" creationId="{8EE421B8-D1EA-9FE6-8E74-19FD405BE618}"/>
          </ac:spMkLst>
        </pc:spChg>
        <pc:spChg chg="add mod ord">
          <ac:chgData name="Palit, Tapti" userId="dec6fbcd-7598-406a-8cbf-504d4a3bac15" providerId="ADAL" clId="{65104DF2-1B45-4C36-9E2A-F89658839DCF}" dt="2024-01-24T18:36:37.965" v="14186" actId="20577"/>
          <ac:spMkLst>
            <pc:docMk/>
            <pc:sldMk cId="2747043516" sldId="926"/>
            <ac:spMk id="5" creationId="{2C206C57-C3DA-F3FD-C1FE-6778D5A51D69}"/>
          </ac:spMkLst>
        </pc:spChg>
      </pc:sldChg>
      <pc:sldChg chg="addSp modSp add del mod">
        <pc:chgData name="Palit, Tapti" userId="dec6fbcd-7598-406a-8cbf-504d4a3bac15" providerId="ADAL" clId="{65104DF2-1B45-4C36-9E2A-F89658839DCF}" dt="2024-01-24T15:42:26.956" v="1980" actId="47"/>
        <pc:sldMkLst>
          <pc:docMk/>
          <pc:sldMk cId="2937366999" sldId="926"/>
        </pc:sldMkLst>
        <pc:spChg chg="add mod">
          <ac:chgData name="Palit, Tapti" userId="dec6fbcd-7598-406a-8cbf-504d4a3bac15" providerId="ADAL" clId="{65104DF2-1B45-4C36-9E2A-F89658839DCF}" dt="2024-01-24T15:42:13.814" v="1979" actId="14100"/>
          <ac:spMkLst>
            <pc:docMk/>
            <pc:sldMk cId="2937366999" sldId="926"/>
            <ac:spMk id="7" creationId="{6C47A195-464C-1648-C6BF-B8EDD1464F03}"/>
          </ac:spMkLst>
        </pc:spChg>
      </pc:sldChg>
      <pc:sldChg chg="addSp delSp modSp add mod delAnim modAnim modNotesTx">
        <pc:chgData name="Palit, Tapti" userId="dec6fbcd-7598-406a-8cbf-504d4a3bac15" providerId="ADAL" clId="{65104DF2-1B45-4C36-9E2A-F89658839DCF}" dt="2024-01-24T19:03:09.628" v="17350"/>
        <pc:sldMkLst>
          <pc:docMk/>
          <pc:sldMk cId="3655101576" sldId="927"/>
        </pc:sldMkLst>
        <pc:spChg chg="add mod">
          <ac:chgData name="Palit, Tapti" userId="dec6fbcd-7598-406a-8cbf-504d4a3bac15" providerId="ADAL" clId="{65104DF2-1B45-4C36-9E2A-F89658839DCF}" dt="2024-01-24T16:02:15.060" v="3271" actId="1076"/>
          <ac:spMkLst>
            <pc:docMk/>
            <pc:sldMk cId="3655101576" sldId="927"/>
            <ac:spMk id="2" creationId="{2AF7FFE4-790B-76F0-ABDB-D8D80399665E}"/>
          </ac:spMkLst>
        </pc:spChg>
        <pc:spChg chg="mod">
          <ac:chgData name="Palit, Tapti" userId="dec6fbcd-7598-406a-8cbf-504d4a3bac15" providerId="ADAL" clId="{65104DF2-1B45-4C36-9E2A-F89658839DCF}" dt="2024-01-24T19:01:41.701" v="17261" actId="20577"/>
          <ac:spMkLst>
            <pc:docMk/>
            <pc:sldMk cId="3655101576" sldId="927"/>
            <ac:spMk id="5" creationId="{251B41E7-6079-0ED7-2A0C-70CB03E92A8F}"/>
          </ac:spMkLst>
        </pc:spChg>
        <pc:spChg chg="mod">
          <ac:chgData name="Palit, Tapti" userId="dec6fbcd-7598-406a-8cbf-504d4a3bac15" providerId="ADAL" clId="{65104DF2-1B45-4C36-9E2A-F89658839DCF}" dt="2024-01-24T15:59:44.789" v="3244" actId="20577"/>
          <ac:spMkLst>
            <pc:docMk/>
            <pc:sldMk cId="3655101576" sldId="927"/>
            <ac:spMk id="6" creationId="{137639E6-AFBF-D524-90F3-31D2A7938282}"/>
          </ac:spMkLst>
        </pc:spChg>
        <pc:spChg chg="add del mod">
          <ac:chgData name="Palit, Tapti" userId="dec6fbcd-7598-406a-8cbf-504d4a3bac15" providerId="ADAL" clId="{65104DF2-1B45-4C36-9E2A-F89658839DCF}" dt="2024-01-24T19:01:00.007" v="17130" actId="478"/>
          <ac:spMkLst>
            <pc:docMk/>
            <pc:sldMk cId="3655101576" sldId="927"/>
            <ac:spMk id="7" creationId="{C44C3269-5564-41D1-8A17-255492192B3E}"/>
          </ac:spMkLst>
        </pc:spChg>
        <pc:spChg chg="add mod">
          <ac:chgData name="Palit, Tapti" userId="dec6fbcd-7598-406a-8cbf-504d4a3bac15" providerId="ADAL" clId="{65104DF2-1B45-4C36-9E2A-F89658839DCF}" dt="2024-01-24T16:03:26.284" v="3326" actId="20577"/>
          <ac:spMkLst>
            <pc:docMk/>
            <pc:sldMk cId="3655101576" sldId="927"/>
            <ac:spMk id="16" creationId="{47744A67-0D50-00A9-5108-69C0D0467ECA}"/>
          </ac:spMkLst>
        </pc:spChg>
        <pc:spChg chg="add mod">
          <ac:chgData name="Palit, Tapti" userId="dec6fbcd-7598-406a-8cbf-504d4a3bac15" providerId="ADAL" clId="{65104DF2-1B45-4C36-9E2A-F89658839DCF}" dt="2024-01-24T16:04:43.001" v="3354" actId="1076"/>
          <ac:spMkLst>
            <pc:docMk/>
            <pc:sldMk cId="3655101576" sldId="927"/>
            <ac:spMk id="24" creationId="{BF773871-F624-E8C7-AC14-2CDC29709A5C}"/>
          </ac:spMkLst>
        </pc:spChg>
        <pc:spChg chg="add del mod">
          <ac:chgData name="Palit, Tapti" userId="dec6fbcd-7598-406a-8cbf-504d4a3bac15" providerId="ADAL" clId="{65104DF2-1B45-4C36-9E2A-F89658839DCF}" dt="2024-01-24T18:55:51.791" v="16421" actId="478"/>
          <ac:spMkLst>
            <pc:docMk/>
            <pc:sldMk cId="3655101576" sldId="927"/>
            <ac:spMk id="25" creationId="{282AE363-E458-AAEB-4A9D-B461756E0F39}"/>
          </ac:spMkLst>
        </pc:spChg>
        <pc:spChg chg="add mod">
          <ac:chgData name="Palit, Tapti" userId="dec6fbcd-7598-406a-8cbf-504d4a3bac15" providerId="ADAL" clId="{65104DF2-1B45-4C36-9E2A-F89658839DCF}" dt="2024-01-24T19:02:24.322" v="17349"/>
          <ac:spMkLst>
            <pc:docMk/>
            <pc:sldMk cId="3655101576" sldId="927"/>
            <ac:spMk id="26" creationId="{F8644835-C04A-9D1C-39E2-F66611CDFF6C}"/>
          </ac:spMkLst>
        </pc:spChg>
        <pc:cxnChg chg="del mod">
          <ac:chgData name="Palit, Tapti" userId="dec6fbcd-7598-406a-8cbf-504d4a3bac15" providerId="ADAL" clId="{65104DF2-1B45-4C36-9E2A-F89658839DCF}" dt="2024-01-24T19:01:00.007" v="17130" actId="478"/>
          <ac:cxnSpMkLst>
            <pc:docMk/>
            <pc:sldMk cId="3655101576" sldId="927"/>
            <ac:cxnSpMk id="8" creationId="{20C8A393-9FD5-4BB6-2793-B7E784E074C3}"/>
          </ac:cxnSpMkLst>
        </pc:cxnChg>
        <pc:cxnChg chg="add mod">
          <ac:chgData name="Palit, Tapti" userId="dec6fbcd-7598-406a-8cbf-504d4a3bac15" providerId="ADAL" clId="{65104DF2-1B45-4C36-9E2A-F89658839DCF}" dt="2024-01-24T16:02:17.870" v="3272" actId="14100"/>
          <ac:cxnSpMkLst>
            <pc:docMk/>
            <pc:sldMk cId="3655101576" sldId="927"/>
            <ac:cxnSpMk id="9" creationId="{2AAE2C92-63EC-AA50-3019-4DC76382F8E0}"/>
          </ac:cxnSpMkLst>
        </pc:cxnChg>
        <pc:cxnChg chg="mod">
          <ac:chgData name="Palit, Tapti" userId="dec6fbcd-7598-406a-8cbf-504d4a3bac15" providerId="ADAL" clId="{65104DF2-1B45-4C36-9E2A-F89658839DCF}" dt="2024-01-24T16:04:03.529" v="3348" actId="692"/>
          <ac:cxnSpMkLst>
            <pc:docMk/>
            <pc:sldMk cId="3655101576" sldId="927"/>
            <ac:cxnSpMk id="10" creationId="{EB25A9B4-0AAC-3482-0118-BD616CFF1213}"/>
          </ac:cxnSpMkLst>
        </pc:cxnChg>
        <pc:cxnChg chg="add del mod">
          <ac:chgData name="Palit, Tapti" userId="dec6fbcd-7598-406a-8cbf-504d4a3bac15" providerId="ADAL" clId="{65104DF2-1B45-4C36-9E2A-F89658839DCF}" dt="2024-01-24T16:04:24.794" v="3352" actId="478"/>
          <ac:cxnSpMkLst>
            <pc:docMk/>
            <pc:sldMk cId="3655101576" sldId="927"/>
            <ac:cxnSpMk id="18" creationId="{D9FE4E9A-5BA7-E3C8-B224-672A4F6461FF}"/>
          </ac:cxnSpMkLst>
        </pc:cxnChg>
      </pc:sldChg>
      <pc:sldChg chg="addSp delSp modSp add mod modAnim modNotesTx">
        <pc:chgData name="Palit, Tapti" userId="dec6fbcd-7598-406a-8cbf-504d4a3bac15" providerId="ADAL" clId="{65104DF2-1B45-4C36-9E2A-F89658839DCF}" dt="2024-01-24T19:03:55.845" v="17531" actId="20577"/>
        <pc:sldMkLst>
          <pc:docMk/>
          <pc:sldMk cId="2796756906" sldId="928"/>
        </pc:sldMkLst>
        <pc:spChg chg="add del mod">
          <ac:chgData name="Palit, Tapti" userId="dec6fbcd-7598-406a-8cbf-504d4a3bac15" providerId="ADAL" clId="{65104DF2-1B45-4C36-9E2A-F89658839DCF}" dt="2024-01-24T19:03:19.389" v="17351" actId="478"/>
          <ac:spMkLst>
            <pc:docMk/>
            <pc:sldMk cId="2796756906" sldId="928"/>
            <ac:spMk id="12" creationId="{BC441366-5AC4-4DAF-B689-1CB13221B3D5}"/>
          </ac:spMkLst>
        </pc:spChg>
        <pc:cxnChg chg="mod">
          <ac:chgData name="Palit, Tapti" userId="dec6fbcd-7598-406a-8cbf-504d4a3bac15" providerId="ADAL" clId="{65104DF2-1B45-4C36-9E2A-F89658839DCF}" dt="2024-01-24T16:05:54.271" v="3389" actId="14100"/>
          <ac:cxnSpMkLst>
            <pc:docMk/>
            <pc:sldMk cId="2796756906" sldId="928"/>
            <ac:cxnSpMk id="9" creationId="{2AAE2C92-63EC-AA50-3019-4DC76382F8E0}"/>
          </ac:cxnSpMkLst>
        </pc:cxnChg>
        <pc:cxnChg chg="mod">
          <ac:chgData name="Palit, Tapti" userId="dec6fbcd-7598-406a-8cbf-504d4a3bac15" providerId="ADAL" clId="{65104DF2-1B45-4C36-9E2A-F89658839DCF}" dt="2024-01-24T16:05:21.594" v="3373" actId="692"/>
          <ac:cxnSpMkLst>
            <pc:docMk/>
            <pc:sldMk cId="2796756906" sldId="928"/>
            <ac:cxnSpMk id="10" creationId="{EB25A9B4-0AAC-3482-0118-BD616CFF1213}"/>
          </ac:cxnSpMkLst>
        </pc:cxnChg>
        <pc:cxnChg chg="mod">
          <ac:chgData name="Palit, Tapti" userId="dec6fbcd-7598-406a-8cbf-504d4a3bac15" providerId="ADAL" clId="{65104DF2-1B45-4C36-9E2A-F89658839DCF}" dt="2024-01-24T16:05:31.011" v="3388" actId="692"/>
          <ac:cxnSpMkLst>
            <pc:docMk/>
            <pc:sldMk cId="2796756906" sldId="928"/>
            <ac:cxnSpMk id="17" creationId="{4743F100-14CD-C71A-0CF5-CDE9E65A0ABA}"/>
          </ac:cxnSpMkLst>
        </pc:cxnChg>
      </pc:sldChg>
      <pc:sldChg chg="delSp modSp new mod modClrScheme chgLayout">
        <pc:chgData name="Palit, Tapti" userId="dec6fbcd-7598-406a-8cbf-504d4a3bac15" providerId="ADAL" clId="{65104DF2-1B45-4C36-9E2A-F89658839DCF}" dt="2024-01-25T18:22:14.992" v="22892" actId="20577"/>
        <pc:sldMkLst>
          <pc:docMk/>
          <pc:sldMk cId="3451207649" sldId="929"/>
        </pc:sldMkLst>
        <pc:spChg chg="mod ord">
          <ac:chgData name="Palit, Tapti" userId="dec6fbcd-7598-406a-8cbf-504d4a3bac15" providerId="ADAL" clId="{65104DF2-1B45-4C36-9E2A-F89658839DCF}" dt="2024-01-25T18:22:14.992" v="22892" actId="20577"/>
          <ac:spMkLst>
            <pc:docMk/>
            <pc:sldMk cId="3451207649" sldId="929"/>
            <ac:spMk id="2" creationId="{72255B09-C652-86B4-3A5C-C987FF2F36D4}"/>
          </ac:spMkLst>
        </pc:spChg>
        <pc:spChg chg="mod ord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3" creationId="{323C4707-8358-58C6-2162-E4F42AA7F78D}"/>
          </ac:spMkLst>
        </pc:spChg>
        <pc:spChg chg="mod ord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4" creationId="{C1583B93-49CE-B036-ACEE-6DBFC8368B24}"/>
          </ac:spMkLst>
        </pc:spChg>
        <pc:spChg chg="del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5" creationId="{9D6343CB-619A-DFD6-6097-B81C7F153481}"/>
          </ac:spMkLst>
        </pc:spChg>
      </pc:sldChg>
      <pc:sldChg chg="addSp delSp modSp new del mod modClrScheme chgLayout modNotesTx">
        <pc:chgData name="Palit, Tapti" userId="dec6fbcd-7598-406a-8cbf-504d4a3bac15" providerId="ADAL" clId="{65104DF2-1B45-4C36-9E2A-F89658839DCF}" dt="2024-01-24T16:24:01.138" v="4800" actId="47"/>
        <pc:sldMkLst>
          <pc:docMk/>
          <pc:sldMk cId="1279157815" sldId="930"/>
        </pc:sldMkLst>
        <pc:spChg chg="del mod ord">
          <ac:chgData name="Palit, Tapti" userId="dec6fbcd-7598-406a-8cbf-504d4a3bac15" providerId="ADAL" clId="{65104DF2-1B45-4C36-9E2A-F89658839DCF}" dt="2024-01-24T16:21:28.517" v="4570" actId="700"/>
          <ac:spMkLst>
            <pc:docMk/>
            <pc:sldMk cId="1279157815" sldId="930"/>
            <ac:spMk id="2" creationId="{0D176E99-61C9-CF6E-B37A-F54CF053577B}"/>
          </ac:spMkLst>
        </pc:spChg>
        <pc:spChg chg="mod ord">
          <ac:chgData name="Palit, Tapti" userId="dec6fbcd-7598-406a-8cbf-504d4a3bac15" providerId="ADAL" clId="{65104DF2-1B45-4C36-9E2A-F89658839DCF}" dt="2024-01-24T16:21:28.517" v="4570" actId="700"/>
          <ac:spMkLst>
            <pc:docMk/>
            <pc:sldMk cId="1279157815" sldId="930"/>
            <ac:spMk id="3" creationId="{7E07E03C-5A90-6217-5E89-EEF0E50DBAB3}"/>
          </ac:spMkLst>
        </pc:spChg>
        <pc:spChg chg="add mod ord">
          <ac:chgData name="Palit, Tapti" userId="dec6fbcd-7598-406a-8cbf-504d4a3bac15" providerId="ADAL" clId="{65104DF2-1B45-4C36-9E2A-F89658839DCF}" dt="2024-01-24T16:21:58.994" v="4604" actId="20577"/>
          <ac:spMkLst>
            <pc:docMk/>
            <pc:sldMk cId="1279157815" sldId="930"/>
            <ac:spMk id="4" creationId="{AC6933CC-A219-BFA0-B9DE-00AD8932B959}"/>
          </ac:spMkLst>
        </pc:spChg>
        <pc:spChg chg="add mod ord">
          <ac:chgData name="Palit, Tapti" userId="dec6fbcd-7598-406a-8cbf-504d4a3bac15" providerId="ADAL" clId="{65104DF2-1B45-4C36-9E2A-F89658839DCF}" dt="2024-01-24T16:23:13.271" v="4731" actId="113"/>
          <ac:spMkLst>
            <pc:docMk/>
            <pc:sldMk cId="1279157815" sldId="930"/>
            <ac:spMk id="5" creationId="{34B794E7-4084-ED2E-54F4-E2138D5AD683}"/>
          </ac:spMkLst>
        </pc:spChg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3932546374" sldId="930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4149935990" sldId="931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42395351" sldId="932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1139379618" sldId="933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636027419" sldId="934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455690404" sldId="935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3562435918" sldId="936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447750180" sldId="937"/>
        </pc:sldMkLst>
      </pc:sldChg>
      <pc:sldChg chg="add del">
        <pc:chgData name="Palit, Tapti" userId="dec6fbcd-7598-406a-8cbf-504d4a3bac15" providerId="ADAL" clId="{65104DF2-1B45-4C36-9E2A-F89658839DCF}" dt="2024-01-24T17:10:29.144" v="7963" actId="2696"/>
        <pc:sldMkLst>
          <pc:docMk/>
          <pc:sldMk cId="2038953824" sldId="938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3066965801" sldId="938"/>
        </pc:sldMkLst>
      </pc:sldChg>
      <pc:sldChg chg="delSp modSp add mod delAnim modNotesTx">
        <pc:chgData name="Palit, Tapti" userId="dec6fbcd-7598-406a-8cbf-504d4a3bac15" providerId="ADAL" clId="{65104DF2-1B45-4C36-9E2A-F89658839DCF}" dt="2024-01-24T18:23:01.255" v="12443" actId="20577"/>
        <pc:sldMkLst>
          <pc:docMk/>
          <pc:sldMk cId="1043800535" sldId="939"/>
        </pc:sldMkLst>
        <pc:spChg chg="ord">
          <ac:chgData name="Palit, Tapti" userId="dec6fbcd-7598-406a-8cbf-504d4a3bac15" providerId="ADAL" clId="{65104DF2-1B45-4C36-9E2A-F89658839DCF}" dt="2024-01-24T18:21:37.543" v="12298" actId="167"/>
          <ac:spMkLst>
            <pc:docMk/>
            <pc:sldMk cId="1043800535" sldId="939"/>
            <ac:spMk id="2" creationId="{700288A5-0850-1218-F348-E30C3B4E8E23}"/>
          </ac:spMkLst>
        </pc:spChg>
        <pc:spChg chg="mod">
          <ac:chgData name="Palit, Tapti" userId="dec6fbcd-7598-406a-8cbf-504d4a3bac15" providerId="ADAL" clId="{65104DF2-1B45-4C36-9E2A-F89658839DCF}" dt="2024-01-24T18:22:29.183" v="12323" actId="20577"/>
          <ac:spMkLst>
            <pc:docMk/>
            <pc:sldMk cId="1043800535" sldId="939"/>
            <ac:spMk id="3" creationId="{15DC95A4-D943-A26C-55CB-383A3E6F3BD5}"/>
          </ac:spMkLst>
        </pc:spChg>
        <pc:cxnChg chg="del mod">
          <ac:chgData name="Palit, Tapti" userId="dec6fbcd-7598-406a-8cbf-504d4a3bac15" providerId="ADAL" clId="{65104DF2-1B45-4C36-9E2A-F89658839DCF}" dt="2024-01-24T18:21:39.769" v="12299" actId="478"/>
          <ac:cxnSpMkLst>
            <pc:docMk/>
            <pc:sldMk cId="1043800535" sldId="939"/>
            <ac:cxnSpMk id="339" creationId="{0152FD3E-0853-2118-07D4-9342E0D19EB6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56" creationId="{7D7A0695-15EC-8841-3632-AD71C5649FE5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59" creationId="{129A9EFB-DBB0-9C6B-F109-2A731D17FEA9}"/>
          </ac:cxnSpMkLst>
        </pc:cxnChg>
        <pc:cxnChg chg="del mod">
          <ac:chgData name="Palit, Tapti" userId="dec6fbcd-7598-406a-8cbf-504d4a3bac15" providerId="ADAL" clId="{65104DF2-1B45-4C36-9E2A-F89658839DCF}" dt="2024-01-24T18:21:50.173" v="12302" actId="478"/>
          <ac:cxnSpMkLst>
            <pc:docMk/>
            <pc:sldMk cId="1043800535" sldId="939"/>
            <ac:cxnSpMk id="362" creationId="{2A8DCB66-1AB1-7C0F-FF2E-8823A63BC0A5}"/>
          </ac:cxnSpMkLst>
        </pc:cxnChg>
        <pc:cxnChg chg="del mod">
          <ac:chgData name="Palit, Tapti" userId="dec6fbcd-7598-406a-8cbf-504d4a3bac15" providerId="ADAL" clId="{65104DF2-1B45-4C36-9E2A-F89658839DCF}" dt="2024-01-24T18:21:57.595" v="12305" actId="478"/>
          <ac:cxnSpMkLst>
            <pc:docMk/>
            <pc:sldMk cId="1043800535" sldId="939"/>
            <ac:cxnSpMk id="365" creationId="{CD233F9D-9625-2E4B-2073-70E9239E4EF8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69" creationId="{39FF2DA0-EBBE-0DF7-B8F2-9A3F42DDA3C5}"/>
          </ac:cxnSpMkLst>
        </pc:cxnChg>
        <pc:cxnChg chg="del mod">
          <ac:chgData name="Palit, Tapti" userId="dec6fbcd-7598-406a-8cbf-504d4a3bac15" providerId="ADAL" clId="{65104DF2-1B45-4C36-9E2A-F89658839DCF}" dt="2024-01-24T18:21:48.196" v="12301" actId="478"/>
          <ac:cxnSpMkLst>
            <pc:docMk/>
            <pc:sldMk cId="1043800535" sldId="939"/>
            <ac:cxnSpMk id="372" creationId="{E8A7DBD7-1ED8-8E63-AC93-2304460736F9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76" creationId="{59238C89-7739-0AC6-AF73-FD57ECADCA38}"/>
          </ac:cxnSpMkLst>
        </pc:cxnChg>
        <pc:cxnChg chg="del mod">
          <ac:chgData name="Palit, Tapti" userId="dec6fbcd-7598-406a-8cbf-504d4a3bac15" providerId="ADAL" clId="{65104DF2-1B45-4C36-9E2A-F89658839DCF}" dt="2024-01-24T18:21:57.595" v="12305" actId="478"/>
          <ac:cxnSpMkLst>
            <pc:docMk/>
            <pc:sldMk cId="1043800535" sldId="939"/>
            <ac:cxnSpMk id="379" creationId="{698EAC26-E655-3017-B3E0-1D104CDAD401}"/>
          </ac:cxnSpMkLst>
        </pc:cxnChg>
        <pc:cxnChg chg="del mod">
          <ac:chgData name="Palit, Tapti" userId="dec6fbcd-7598-406a-8cbf-504d4a3bac15" providerId="ADAL" clId="{65104DF2-1B45-4C36-9E2A-F89658839DCF}" dt="2024-01-24T18:21:54.488" v="12304" actId="478"/>
          <ac:cxnSpMkLst>
            <pc:docMk/>
            <pc:sldMk cId="1043800535" sldId="939"/>
            <ac:cxnSpMk id="382" creationId="{EB50346A-F7EA-C08B-E4DA-D1A1922FB98F}"/>
          </ac:cxnSpMkLst>
        </pc:cxnChg>
        <pc:cxnChg chg="del mod">
          <ac:chgData name="Palit, Tapti" userId="dec6fbcd-7598-406a-8cbf-504d4a3bac15" providerId="ADAL" clId="{65104DF2-1B45-4C36-9E2A-F89658839DCF}" dt="2024-01-24T18:21:52.684" v="12303" actId="478"/>
          <ac:cxnSpMkLst>
            <pc:docMk/>
            <pc:sldMk cId="1043800535" sldId="939"/>
            <ac:cxnSpMk id="385" creationId="{1EFCB220-2EB8-22B9-7CB7-D4E312CF3246}"/>
          </ac:cxnSpMkLst>
        </pc:cxnChg>
      </pc:sldChg>
      <pc:sldChg chg="modSp mod modClrScheme chgLayout">
        <pc:chgData name="Palit, Tapti" userId="dec6fbcd-7598-406a-8cbf-504d4a3bac15" providerId="ADAL" clId="{65104DF2-1B45-4C36-9E2A-F89658839DCF}" dt="2024-01-25T17:54:43.307" v="22018" actId="700"/>
        <pc:sldMkLst>
          <pc:docMk/>
          <pc:sldMk cId="1035773078" sldId="940"/>
        </pc:sldMkLst>
        <pc:spChg chg="mod ord">
          <ac:chgData name="Palit, Tapti" userId="dec6fbcd-7598-406a-8cbf-504d4a3bac15" providerId="ADAL" clId="{65104DF2-1B45-4C36-9E2A-F89658839DCF}" dt="2024-01-25T17:54:43.307" v="22018" actId="700"/>
          <ac:spMkLst>
            <pc:docMk/>
            <pc:sldMk cId="1035773078" sldId="940"/>
            <ac:spMk id="3" creationId="{276F285D-E79C-3957-9EEA-1A08D81DC183}"/>
          </ac:spMkLst>
        </pc:spChg>
        <pc:spChg chg="mod ord">
          <ac:chgData name="Palit, Tapti" userId="dec6fbcd-7598-406a-8cbf-504d4a3bac15" providerId="ADAL" clId="{65104DF2-1B45-4C36-9E2A-F89658839DCF}" dt="2024-01-25T17:54:43.307" v="22018" actId="700"/>
          <ac:spMkLst>
            <pc:docMk/>
            <pc:sldMk cId="1035773078" sldId="940"/>
            <ac:spMk id="4" creationId="{7E15D29D-CCA9-807B-596F-900EE37D094E}"/>
          </ac:spMkLst>
        </pc:spChg>
      </pc:sldChg>
      <pc:sldChg chg="new del ord">
        <pc:chgData name="Palit, Tapti" userId="dec6fbcd-7598-406a-8cbf-504d4a3bac15" providerId="ADAL" clId="{65104DF2-1B45-4C36-9E2A-F89658839DCF}" dt="2024-01-24T19:07:20.818" v="17885" actId="47"/>
        <pc:sldMkLst>
          <pc:docMk/>
          <pc:sldMk cId="1894693758" sldId="940"/>
        </pc:sldMkLst>
      </pc:sldChg>
      <pc:sldChg chg="addSp delSp modSp add del mod modAnim">
        <pc:chgData name="Palit, Tapti" userId="dec6fbcd-7598-406a-8cbf-504d4a3bac15" providerId="ADAL" clId="{65104DF2-1B45-4C36-9E2A-F89658839DCF}" dt="2024-01-24T19:00:04.781" v="17120" actId="2890"/>
        <pc:sldMkLst>
          <pc:docMk/>
          <pc:sldMk cId="2589577633" sldId="940"/>
        </pc:sldMkLst>
        <pc:spChg chg="mod">
          <ac:chgData name="Palit, Tapti" userId="dec6fbcd-7598-406a-8cbf-504d4a3bac15" providerId="ADAL" clId="{65104DF2-1B45-4C36-9E2A-F89658839DCF}" dt="2024-01-24T19:00:02.693" v="17117" actId="14100"/>
          <ac:spMkLst>
            <pc:docMk/>
            <pc:sldMk cId="2589577633" sldId="940"/>
            <ac:spMk id="5" creationId="{251B41E7-6079-0ED7-2A0C-70CB03E92A8F}"/>
          </ac:spMkLst>
        </pc:spChg>
        <pc:spChg chg="add del">
          <ac:chgData name="Palit, Tapti" userId="dec6fbcd-7598-406a-8cbf-504d4a3bac15" providerId="ADAL" clId="{65104DF2-1B45-4C36-9E2A-F89658839DCF}" dt="2024-01-24T19:00:01.720" v="17115" actId="478"/>
          <ac:spMkLst>
            <pc:docMk/>
            <pc:sldMk cId="2589577633" sldId="940"/>
            <ac:spMk id="7" creationId="{9B2D82BA-8577-6CFD-7AD1-549D574BDAE3}"/>
          </ac:spMkLst>
        </pc:spChg>
        <pc:cxnChg chg="add del">
          <ac:chgData name="Palit, Tapti" userId="dec6fbcd-7598-406a-8cbf-504d4a3bac15" providerId="ADAL" clId="{65104DF2-1B45-4C36-9E2A-F89658839DCF}" dt="2024-01-24T19:00:02.269" v="17116" actId="478"/>
          <ac:cxnSpMkLst>
            <pc:docMk/>
            <pc:sldMk cId="2589577633" sldId="940"/>
            <ac:cxnSpMk id="8" creationId="{20C8A393-9FD5-4BB6-2793-B7E784E074C3}"/>
          </ac:cxnSpMkLst>
        </pc:cxnChg>
      </pc:sldChg>
      <pc:sldChg chg="modSp del mod">
        <pc:chgData name="Palit, Tapti" userId="dec6fbcd-7598-406a-8cbf-504d4a3bac15" providerId="ADAL" clId="{65104DF2-1B45-4C36-9E2A-F89658839DCF}" dt="2024-01-25T16:52:57.024" v="19848" actId="47"/>
        <pc:sldMkLst>
          <pc:docMk/>
          <pc:sldMk cId="979678000" sldId="941"/>
        </pc:sldMkLst>
        <pc:spChg chg="mod">
          <ac:chgData name="Palit, Tapti" userId="dec6fbcd-7598-406a-8cbf-504d4a3bac15" providerId="ADAL" clId="{65104DF2-1B45-4C36-9E2A-F89658839DCF}" dt="2024-01-25T16:48:43.443" v="19769" actId="20577"/>
          <ac:spMkLst>
            <pc:docMk/>
            <pc:sldMk cId="979678000" sldId="941"/>
            <ac:spMk id="3" creationId="{49CD06EF-E98B-EE57-9C8F-2100457DB51D}"/>
          </ac:spMkLst>
        </pc:spChg>
        <pc:picChg chg="mod">
          <ac:chgData name="Palit, Tapti" userId="dec6fbcd-7598-406a-8cbf-504d4a3bac15" providerId="ADAL" clId="{65104DF2-1B45-4C36-9E2A-F89658839DCF}" dt="2024-01-25T16:52:45.787" v="19846" actId="1076"/>
          <ac:picMkLst>
            <pc:docMk/>
            <pc:sldMk cId="979678000" sldId="941"/>
            <ac:picMk id="7" creationId="{536E11DA-3237-75B1-C610-F4E982BF69F3}"/>
          </ac:picMkLst>
        </pc:picChg>
        <pc:picChg chg="mod">
          <ac:chgData name="Palit, Tapti" userId="dec6fbcd-7598-406a-8cbf-504d4a3bac15" providerId="ADAL" clId="{65104DF2-1B45-4C36-9E2A-F89658839DCF}" dt="2024-01-25T16:52:43.841" v="19845" actId="1076"/>
          <ac:picMkLst>
            <pc:docMk/>
            <pc:sldMk cId="979678000" sldId="941"/>
            <ac:picMk id="9" creationId="{1A0A1FDA-B7A2-7A4A-ED42-76F9B513878A}"/>
          </ac:picMkLst>
        </pc:picChg>
        <pc:picChg chg="mod">
          <ac:chgData name="Palit, Tapti" userId="dec6fbcd-7598-406a-8cbf-504d4a3bac15" providerId="ADAL" clId="{65104DF2-1B45-4C36-9E2A-F89658839DCF}" dt="2024-01-25T16:52:50.025" v="19847" actId="1076"/>
          <ac:picMkLst>
            <pc:docMk/>
            <pc:sldMk cId="979678000" sldId="941"/>
            <ac:picMk id="11" creationId="{FC12EF14-081A-114B-2680-1EF9F31AE656}"/>
          </ac:picMkLst>
        </pc:picChg>
      </pc:sldChg>
      <pc:sldChg chg="del">
        <pc:chgData name="Palit, Tapti" userId="dec6fbcd-7598-406a-8cbf-504d4a3bac15" providerId="ADAL" clId="{65104DF2-1B45-4C36-9E2A-F89658839DCF}" dt="2024-01-25T16:41:52.874" v="19512" actId="47"/>
        <pc:sldMkLst>
          <pc:docMk/>
          <pc:sldMk cId="134959814" sldId="942"/>
        </pc:sldMkLst>
      </pc:sldChg>
      <pc:sldChg chg="add mod modShow">
        <pc:chgData name="Palit, Tapti" userId="dec6fbcd-7598-406a-8cbf-504d4a3bac15" providerId="ADAL" clId="{65104DF2-1B45-4C36-9E2A-F89658839DCF}" dt="2024-01-25T17:03:26.688" v="20236" actId="729"/>
        <pc:sldMkLst>
          <pc:docMk/>
          <pc:sldMk cId="1164086596" sldId="944"/>
        </pc:sldMkLst>
      </pc:sldChg>
      <pc:sldChg chg="del">
        <pc:chgData name="Palit, Tapti" userId="dec6fbcd-7598-406a-8cbf-504d4a3bac15" providerId="ADAL" clId="{65104DF2-1B45-4C36-9E2A-F89658839DCF}" dt="2024-01-25T17:03:21.573" v="20234" actId="2696"/>
        <pc:sldMkLst>
          <pc:docMk/>
          <pc:sldMk cId="4010005041" sldId="944"/>
        </pc:sldMkLst>
      </pc:sldChg>
      <pc:sldChg chg="del">
        <pc:chgData name="Palit, Tapti" userId="dec6fbcd-7598-406a-8cbf-504d4a3bac15" providerId="ADAL" clId="{65104DF2-1B45-4C36-9E2A-F89658839DCF}" dt="2024-01-25T17:03:21.573" v="20234" actId="2696"/>
        <pc:sldMkLst>
          <pc:docMk/>
          <pc:sldMk cId="1054785523" sldId="945"/>
        </pc:sldMkLst>
      </pc:sldChg>
      <pc:sldChg chg="addSp delSp modSp add mod modClrScheme modShow chgLayout">
        <pc:chgData name="Palit, Tapti" userId="dec6fbcd-7598-406a-8cbf-504d4a3bac15" providerId="ADAL" clId="{65104DF2-1B45-4C36-9E2A-F89658839DCF}" dt="2024-01-25T17:37:17.413" v="21593" actId="700"/>
        <pc:sldMkLst>
          <pc:docMk/>
          <pc:sldMk cId="3433188129" sldId="945"/>
        </pc:sldMkLst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2" creationId="{FDC508B3-EA90-9347-6D4C-EF7A07AF44DF}"/>
          </ac:spMkLst>
        </pc:spChg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3" creationId="{2246E50D-C821-CBE0-85B0-00E195167CAF}"/>
          </ac:spMkLst>
        </pc:spChg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4" creationId="{A321B73A-33D9-AE8B-0339-06063916F56C}"/>
          </ac:spMkLst>
        </pc:spChg>
        <pc:spChg chg="add del mod">
          <ac:chgData name="Palit, Tapti" userId="dec6fbcd-7598-406a-8cbf-504d4a3bac15" providerId="ADAL" clId="{65104DF2-1B45-4C36-9E2A-F89658839DCF}" dt="2024-01-25T17:37:12.565" v="21592" actId="6264"/>
          <ac:spMkLst>
            <pc:docMk/>
            <pc:sldMk cId="3433188129" sldId="945"/>
            <ac:spMk id="5" creationId="{0C97FAAD-5D0B-EDD3-77A3-12F782405E00}"/>
          </ac:spMkLst>
        </pc:spChg>
        <pc:spChg chg="add del mod">
          <ac:chgData name="Palit, Tapti" userId="dec6fbcd-7598-406a-8cbf-504d4a3bac15" providerId="ADAL" clId="{65104DF2-1B45-4C36-9E2A-F89658839DCF}" dt="2024-01-25T17:37:12.565" v="21592" actId="6264"/>
          <ac:spMkLst>
            <pc:docMk/>
            <pc:sldMk cId="3433188129" sldId="945"/>
            <ac:spMk id="7" creationId="{A25F040E-8976-3D0A-7433-2E9D10EFDD8D}"/>
          </ac:spMkLst>
        </pc:spChg>
      </pc:sldChg>
      <pc:sldChg chg="modSp mod ord">
        <pc:chgData name="Palit, Tapti" userId="dec6fbcd-7598-406a-8cbf-504d4a3bac15" providerId="ADAL" clId="{65104DF2-1B45-4C36-9E2A-F89658839DCF}" dt="2024-01-26T00:15:15.091" v="22914" actId="20577"/>
        <pc:sldMkLst>
          <pc:docMk/>
          <pc:sldMk cId="2812914313" sldId="948"/>
        </pc:sldMkLst>
        <pc:spChg chg="mod">
          <ac:chgData name="Palit, Tapti" userId="dec6fbcd-7598-406a-8cbf-504d4a3bac15" providerId="ADAL" clId="{65104DF2-1B45-4C36-9E2A-F89658839DCF}" dt="2024-01-26T00:15:15.091" v="22914" actId="20577"/>
          <ac:spMkLst>
            <pc:docMk/>
            <pc:sldMk cId="2812914313" sldId="948"/>
            <ac:spMk id="3" creationId="{7C06EB84-67F6-F6DA-3A7D-A8D568AE3645}"/>
          </ac:spMkLst>
        </pc:spChg>
      </pc:sldChg>
      <pc:sldChg chg="del">
        <pc:chgData name="Palit, Tapti" userId="dec6fbcd-7598-406a-8cbf-504d4a3bac15" providerId="ADAL" clId="{65104DF2-1B45-4C36-9E2A-F89658839DCF}" dt="2024-01-25T17:05:34.775" v="20367" actId="47"/>
        <pc:sldMkLst>
          <pc:docMk/>
          <pc:sldMk cId="978634710" sldId="949"/>
        </pc:sldMkLst>
      </pc:sldChg>
      <pc:sldChg chg="modNotesTx">
        <pc:chgData name="Palit, Tapti" userId="dec6fbcd-7598-406a-8cbf-504d4a3bac15" providerId="ADAL" clId="{65104DF2-1B45-4C36-9E2A-F89658839DCF}" dt="2024-01-29T19:32:34.867" v="24799" actId="5793"/>
        <pc:sldMkLst>
          <pc:docMk/>
          <pc:sldMk cId="3977587906" sldId="952"/>
        </pc:sldMkLst>
      </pc:sldChg>
      <pc:sldChg chg="addSp modSp mod modClrScheme chgLayout">
        <pc:chgData name="Palit, Tapti" userId="dec6fbcd-7598-406a-8cbf-504d4a3bac15" providerId="ADAL" clId="{65104DF2-1B45-4C36-9E2A-F89658839DCF}" dt="2024-01-25T18:20:17.251" v="22802" actId="20577"/>
        <pc:sldMkLst>
          <pc:docMk/>
          <pc:sldMk cId="2856354667" sldId="953"/>
        </pc:sldMkLst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2" creationId="{D9A69A7A-F324-44E2-A7BA-87B689E34CB2}"/>
          </ac:spMkLst>
        </pc:spChg>
        <pc:spChg chg="add mod ord">
          <ac:chgData name="Palit, Tapti" userId="dec6fbcd-7598-406a-8cbf-504d4a3bac15" providerId="ADAL" clId="{65104DF2-1B45-4C36-9E2A-F89658839DCF}" dt="2024-01-25T18:20:17.251" v="22802" actId="20577"/>
          <ac:spMkLst>
            <pc:docMk/>
            <pc:sldMk cId="2856354667" sldId="953"/>
            <ac:spMk id="3" creationId="{249D8319-1DD5-AE89-1883-86EAF8C7D271}"/>
          </ac:spMkLst>
        </pc:spChg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4" creationId="{9ED004C1-E6E4-4280-8C88-31CB6685D77F}"/>
          </ac:spMkLst>
        </pc:spChg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7" creationId="{F6DAE43A-F91E-1C9B-002B-6DADFDE55F0A}"/>
          </ac:spMkLst>
        </pc:spChg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2246639542" sldId="954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2921979171" sldId="954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1450890181" sldId="955"/>
        </pc:sldMkLst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3614479962" sldId="955"/>
        </pc:sldMkLst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1168999811" sldId="957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2971057994" sldId="957"/>
        </pc:sldMkLst>
      </pc:sldChg>
      <pc:sldChg chg="add del">
        <pc:chgData name="Palit, Tapti" userId="dec6fbcd-7598-406a-8cbf-504d4a3bac15" providerId="ADAL" clId="{65104DF2-1B45-4C36-9E2A-F89658839DCF}" dt="2024-01-25T18:14:25.477" v="22587" actId="2696"/>
        <pc:sldMkLst>
          <pc:docMk/>
          <pc:sldMk cId="19723323" sldId="961"/>
        </pc:sldMkLst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3503139477" sldId="961"/>
        </pc:sldMkLst>
      </pc:sldChg>
      <pc:sldChg chg="modSp mod modNotesTx">
        <pc:chgData name="Palit, Tapti" userId="dec6fbcd-7598-406a-8cbf-504d4a3bac15" providerId="ADAL" clId="{65104DF2-1B45-4C36-9E2A-F89658839DCF}" dt="2024-01-25T17:51:35.529" v="21996" actId="20577"/>
        <pc:sldMkLst>
          <pc:docMk/>
          <pc:sldMk cId="3056711572" sldId="962"/>
        </pc:sldMkLst>
        <pc:spChg chg="mod">
          <ac:chgData name="Palit, Tapti" userId="dec6fbcd-7598-406a-8cbf-504d4a3bac15" providerId="ADAL" clId="{65104DF2-1B45-4C36-9E2A-F89658839DCF}" dt="2024-01-25T15:51:41.713" v="19064" actId="20577"/>
          <ac:spMkLst>
            <pc:docMk/>
            <pc:sldMk cId="3056711572" sldId="962"/>
            <ac:spMk id="15" creationId="{BD24C1F8-9CF9-C8AD-91A2-C65080B1EB3A}"/>
          </ac:spMkLst>
        </pc:spChg>
      </pc:sldChg>
      <pc:sldChg chg="modSp mod modNotesTx">
        <pc:chgData name="Palit, Tapti" userId="dec6fbcd-7598-406a-8cbf-504d4a3bac15" providerId="ADAL" clId="{65104DF2-1B45-4C36-9E2A-F89658839DCF}" dt="2024-02-06T21:27:21.895" v="27995" actId="20577"/>
        <pc:sldMkLst>
          <pc:docMk/>
          <pc:sldMk cId="2709033885" sldId="963"/>
        </pc:sldMkLst>
        <pc:spChg chg="mod">
          <ac:chgData name="Palit, Tapti" userId="dec6fbcd-7598-406a-8cbf-504d4a3bac15" providerId="ADAL" clId="{65104DF2-1B45-4C36-9E2A-F89658839DCF}" dt="2024-01-25T15:44:36.256" v="18834" actId="20577"/>
          <ac:spMkLst>
            <pc:docMk/>
            <pc:sldMk cId="2709033885" sldId="963"/>
            <ac:spMk id="9" creationId="{F4EB9B6A-BE52-9253-2935-E74C4A62F710}"/>
          </ac:spMkLst>
        </pc:spChg>
      </pc:sldChg>
      <pc:sldChg chg="addSp delSp modSp mod modClrScheme modAnim chgLayout">
        <pc:chgData name="Palit, Tapti" userId="dec6fbcd-7598-406a-8cbf-504d4a3bac15" providerId="ADAL" clId="{65104DF2-1B45-4C36-9E2A-F89658839DCF}" dt="2024-01-25T15:49:27.153" v="19046" actId="1076"/>
        <pc:sldMkLst>
          <pc:docMk/>
          <pc:sldMk cId="1870069782" sldId="964"/>
        </pc:sldMkLst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2" creationId="{C3C46814-2A6F-41B6-904E-8EDDD855207C}"/>
          </ac:spMkLst>
        </pc:spChg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3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4" creationId="{D74339C7-0629-431F-B768-13974CDF31FB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6" creationId="{37437F52-A300-E8F5-7EE8-2466804FC5CC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7" creationId="{6A944051-0FA9-C857-1DF7-C17FA20C2729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8" creationId="{9DA0F8AE-E9A7-8577-4851-CE0253A37DF5}"/>
          </ac:spMkLst>
        </pc:spChg>
        <pc:spChg chg="mod">
          <ac:chgData name="Palit, Tapti" userId="dec6fbcd-7598-406a-8cbf-504d4a3bac15" providerId="ADAL" clId="{65104DF2-1B45-4C36-9E2A-F89658839DCF}" dt="2024-01-25T15:49:27.153" v="19046" actId="1076"/>
          <ac:spMkLst>
            <pc:docMk/>
            <pc:sldMk cId="1870069782" sldId="964"/>
            <ac:spMk id="27" creationId="{85710342-0343-4CE7-A7D0-2B8A4E300AD1}"/>
          </ac:spMkLst>
        </pc:spChg>
      </pc:sldChg>
      <pc:sldChg chg="delSp modSp del mod modAnim">
        <pc:chgData name="Palit, Tapti" userId="dec6fbcd-7598-406a-8cbf-504d4a3bac15" providerId="ADAL" clId="{65104DF2-1B45-4C36-9E2A-F89658839DCF}" dt="2024-01-25T17:51:54.626" v="21997" actId="2696"/>
        <pc:sldMkLst>
          <pc:docMk/>
          <pc:sldMk cId="1189298131" sldId="968"/>
        </pc:sldMkLst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7" creationId="{E0B0038F-637D-8542-75CD-A96CBD5F75FC}"/>
          </ac:spMkLst>
        </pc:spChg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10" creationId="{2FCDE65C-76B5-6A17-E56A-13CB415AE5B2}"/>
          </ac:spMkLst>
        </pc:spChg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11" creationId="{B7470CE5-0A39-4DDB-0B29-AC5022432637}"/>
          </ac:spMkLst>
        </pc:spChg>
        <pc:cxnChg chg="del mod">
          <ac:chgData name="Palit, Tapti" userId="dec6fbcd-7598-406a-8cbf-504d4a3bac15" providerId="ADAL" clId="{65104DF2-1B45-4C36-9E2A-F89658839DCF}" dt="2024-01-25T15:53:35.676" v="19123" actId="478"/>
          <ac:cxnSpMkLst>
            <pc:docMk/>
            <pc:sldMk cId="1189298131" sldId="968"/>
            <ac:cxnSpMk id="9" creationId="{B2D49B58-8F7C-63D8-6655-266D34AF0C12}"/>
          </ac:cxnSpMkLst>
        </pc:cxn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3514617199" sldId="968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692885466" sldId="969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912354554" sldId="969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490930105" sldId="970"/>
        </pc:sldMkLst>
      </pc:sldChg>
      <pc:sldChg chg="addSp modSp del mod modClrScheme modAnim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991709773" sldId="970"/>
        </pc:sldMkLst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4" creationId="{51C8A26E-666D-4C70-84CF-ED9A6EADF9F2}"/>
          </ac:spMkLst>
        </pc:spChg>
        <pc:spChg chg="add mod">
          <ac:chgData name="Palit, Tapti" userId="dec6fbcd-7598-406a-8cbf-504d4a3bac15" providerId="ADAL" clId="{65104DF2-1B45-4C36-9E2A-F89658839DCF}" dt="2024-01-25T15:55:25.258" v="19143"/>
          <ac:spMkLst>
            <pc:docMk/>
            <pc:sldMk cId="3991709773" sldId="970"/>
            <ac:spMk id="6" creationId="{744C9578-B551-CDC8-52AB-43EA924F6812}"/>
          </ac:spMkLst>
        </pc:spChg>
        <pc:spChg chg="add mod ord">
          <ac:chgData name="Palit, Tapti" userId="dec6fbcd-7598-406a-8cbf-504d4a3bac15" providerId="ADAL" clId="{65104DF2-1B45-4C36-9E2A-F89658839DCF}" dt="2024-01-25T15:55:37.906" v="19146" actId="20577"/>
          <ac:spMkLst>
            <pc:docMk/>
            <pc:sldMk cId="3991709773" sldId="970"/>
            <ac:spMk id="7" creationId="{E898161F-9902-16D9-91EE-E98A783EA38E}"/>
          </ac:spMkLst>
        </pc:spChg>
      </pc:sldChg>
      <pc:sldChg chg="addSp 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45369823" sldId="971"/>
        </pc:sldMkLst>
        <pc:spChg chg="add mod">
          <ac:chgData name="Palit, Tapti" userId="dec6fbcd-7598-406a-8cbf-504d4a3bac15" providerId="ADAL" clId="{65104DF2-1B45-4C36-9E2A-F89658839DCF}" dt="2024-01-25T15:57:42.553" v="19162" actId="692"/>
          <ac:spMkLst>
            <pc:docMk/>
            <pc:sldMk cId="45369823" sldId="971"/>
            <ac:spMk id="7" creationId="{0A390AE2-9CE4-81EB-6315-2DE2F897D709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492629946" sldId="97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565518979" sldId="972"/>
        </pc:sldMkLst>
      </pc:sldChg>
      <pc:sldChg chg="addSp modSp add del mod">
        <pc:chgData name="Palit, Tapti" userId="dec6fbcd-7598-406a-8cbf-504d4a3bac15" providerId="ADAL" clId="{65104DF2-1B45-4C36-9E2A-F89658839DCF}" dt="2024-02-06T17:36:28.896" v="25685" actId="27918"/>
        <pc:sldMkLst>
          <pc:docMk/>
          <pc:sldMk cId="2630279957" sldId="972"/>
        </pc:sldMkLst>
        <pc:spChg chg="add mod">
          <ac:chgData name="Palit, Tapti" userId="dec6fbcd-7598-406a-8cbf-504d4a3bac15" providerId="ADAL" clId="{65104DF2-1B45-4C36-9E2A-F89658839DCF}" dt="2024-01-29T18:33:15.375" v="24360" actId="1076"/>
          <ac:spMkLst>
            <pc:docMk/>
            <pc:sldMk cId="2630279957" sldId="972"/>
            <ac:spMk id="5" creationId="{2357395B-891A-01AB-03DA-8F606276C50F}"/>
          </ac:spMkLst>
        </pc:spChg>
        <pc:spChg chg="mod">
          <ac:chgData name="Palit, Tapti" userId="dec6fbcd-7598-406a-8cbf-504d4a3bac15" providerId="ADAL" clId="{65104DF2-1B45-4C36-9E2A-F89658839DCF}" dt="2024-01-29T19:27:12.977" v="24469" actId="20577"/>
          <ac:spMkLst>
            <pc:docMk/>
            <pc:sldMk cId="2630279957" sldId="972"/>
            <ac:spMk id="6" creationId="{C610557C-4A52-48C2-36D5-72A6998E85D2}"/>
          </ac:spMkLst>
        </pc:spChg>
        <pc:graphicFrameChg chg="mod">
          <ac:chgData name="Palit, Tapti" userId="dec6fbcd-7598-406a-8cbf-504d4a3bac15" providerId="ADAL" clId="{65104DF2-1B45-4C36-9E2A-F89658839DCF}" dt="2024-02-06T17:34:23.105" v="25668" actId="692"/>
          <ac:graphicFrameMkLst>
            <pc:docMk/>
            <pc:sldMk cId="2630279957" sldId="972"/>
            <ac:graphicFrameMk id="13" creationId="{8AD63073-F432-BE5C-FFCC-6F13270A901F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17:57:05.745" v="22958"/>
        <pc:sldMkLst>
          <pc:docMk/>
          <pc:sldMk cId="4124795810" sldId="972"/>
        </pc:sldMkLst>
      </pc:sldChg>
      <pc:sldChg chg="del">
        <pc:chgData name="Palit, Tapti" userId="dec6fbcd-7598-406a-8cbf-504d4a3bac15" providerId="ADAL" clId="{65104DF2-1B45-4C36-9E2A-F89658839DCF}" dt="2024-01-25T15:55:44.778" v="19147" actId="47"/>
        <pc:sldMkLst>
          <pc:docMk/>
          <pc:sldMk cId="1869962430" sldId="973"/>
        </pc:sldMkLst>
      </pc:sldChg>
      <pc:sldChg chg="del modAnim">
        <pc:chgData name="Palit, Tapti" userId="dec6fbcd-7598-406a-8cbf-504d4a3bac15" providerId="ADAL" clId="{65104DF2-1B45-4C36-9E2A-F89658839DCF}" dt="2024-01-25T17:19:57.673" v="20754" actId="2696"/>
        <pc:sldMkLst>
          <pc:docMk/>
          <pc:sldMk cId="302348949" sldId="974"/>
        </pc:sldMkLst>
      </pc:sldChg>
      <pc:sldChg chg="addSp delSp modSp add mod chgLayout">
        <pc:chgData name="Palit, Tapti" userId="dec6fbcd-7598-406a-8cbf-504d4a3bac15" providerId="ADAL" clId="{65104DF2-1B45-4C36-9E2A-F89658839DCF}" dt="2024-01-25T17:27:17.114" v="21145" actId="20577"/>
        <pc:sldMkLst>
          <pc:docMk/>
          <pc:sldMk cId="2119273101" sldId="974"/>
        </pc:sldMkLst>
        <pc:spChg chg="mod or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2" creationId="{40DFA5DC-A829-B052-17BC-8F0762F4FE5A}"/>
          </ac:spMkLst>
        </pc:spChg>
        <pc:spChg chg="add del mo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3" creationId="{A12C6634-147B-454B-036E-75C1944D8203}"/>
          </ac:spMkLst>
        </pc:spChg>
        <pc:spChg chg="mod or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4" creationId="{6F8F59D9-18A7-C198-82D9-1D80BF9279D4}"/>
          </ac:spMkLst>
        </pc:spChg>
        <pc:spChg chg="add del mo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6" creationId="{8307717E-EE58-9296-293C-C893AEE15879}"/>
          </ac:spMkLst>
        </pc:spChg>
        <pc:spChg chg="add mod ord">
          <ac:chgData name="Palit, Tapti" userId="dec6fbcd-7598-406a-8cbf-504d4a3bac15" providerId="ADAL" clId="{65104DF2-1B45-4C36-9E2A-F89658839DCF}" dt="2024-01-25T17:27:17.114" v="21145" actId="20577"/>
          <ac:spMkLst>
            <pc:docMk/>
            <pc:sldMk cId="2119273101" sldId="974"/>
            <ac:spMk id="7" creationId="{BB113AE1-85FB-8DC6-BD35-D536DD77647B}"/>
          </ac:spMkLst>
        </pc:spChg>
      </pc:sldChg>
      <pc:sldChg chg="addSp delSp modSp mod modAnim modNotesTx">
        <pc:chgData name="Palit, Tapti" userId="dec6fbcd-7598-406a-8cbf-504d4a3bac15" providerId="ADAL" clId="{65104DF2-1B45-4C36-9E2A-F89658839DCF}" dt="2024-01-25T17:49:02.921" v="21911" actId="20577"/>
        <pc:sldMkLst>
          <pc:docMk/>
          <pc:sldMk cId="1066699698" sldId="975"/>
        </pc:sldMkLst>
        <pc:spChg chg="mod">
          <ac:chgData name="Palit, Tapti" userId="dec6fbcd-7598-406a-8cbf-504d4a3bac15" providerId="ADAL" clId="{65104DF2-1B45-4C36-9E2A-F89658839DCF}" dt="2024-01-25T17:48:34.157" v="21884" actId="20577"/>
          <ac:spMkLst>
            <pc:docMk/>
            <pc:sldMk cId="1066699698" sldId="975"/>
            <ac:spMk id="2" creationId="{E34572E4-3E14-4421-B29A-F1D23D9EC4DB}"/>
          </ac:spMkLst>
        </pc:spChg>
        <pc:spChg chg="mod">
          <ac:chgData name="Palit, Tapti" userId="dec6fbcd-7598-406a-8cbf-504d4a3bac15" providerId="ADAL" clId="{65104DF2-1B45-4C36-9E2A-F89658839DCF}" dt="2024-01-25T17:48:41.547" v="21885"/>
          <ac:spMkLst>
            <pc:docMk/>
            <pc:sldMk cId="1066699698" sldId="975"/>
            <ac:spMk id="3" creationId="{FD2707FB-39CD-4B34-8272-9D4AEC503DBF}"/>
          </ac:spMkLst>
        </pc:spChg>
        <pc:spChg chg="add mod">
          <ac:chgData name="Palit, Tapti" userId="dec6fbcd-7598-406a-8cbf-504d4a3bac15" providerId="ADAL" clId="{65104DF2-1B45-4C36-9E2A-F89658839DCF}" dt="2024-01-25T17:47:21.640" v="21867" actId="207"/>
          <ac:spMkLst>
            <pc:docMk/>
            <pc:sldMk cId="1066699698" sldId="975"/>
            <ac:spMk id="5" creationId="{0B72421C-B48E-149E-BDD2-BDFB2C660ABF}"/>
          </ac:spMkLst>
        </pc:spChg>
        <pc:spChg chg="add del mod">
          <ac:chgData name="Palit, Tapti" userId="dec6fbcd-7598-406a-8cbf-504d4a3bac15" providerId="ADAL" clId="{65104DF2-1B45-4C36-9E2A-F89658839DCF}" dt="2024-01-25T17:48:54.383" v="21887" actId="21"/>
          <ac:spMkLst>
            <pc:docMk/>
            <pc:sldMk cId="1066699698" sldId="975"/>
            <ac:spMk id="6" creationId="{E2465E7F-1B40-61F5-3048-911F93C58C51}"/>
          </ac:spMkLst>
        </pc:spChg>
        <pc:spChg chg="del">
          <ac:chgData name="Palit, Tapti" userId="dec6fbcd-7598-406a-8cbf-504d4a3bac15" providerId="ADAL" clId="{65104DF2-1B45-4C36-9E2A-F89658839DCF}" dt="2024-01-25T17:46:57.270" v="21844" actId="478"/>
          <ac:spMkLst>
            <pc:docMk/>
            <pc:sldMk cId="1066699698" sldId="975"/>
            <ac:spMk id="12" creationId="{26477F96-6884-CFE7-91D6-7C1AD81FBBDD}"/>
          </ac:spMkLst>
        </pc:spChg>
        <pc:graphicFrameChg chg="modGraphic">
          <ac:chgData name="Palit, Tapti" userId="dec6fbcd-7598-406a-8cbf-504d4a3bac15" providerId="ADAL" clId="{65104DF2-1B45-4C36-9E2A-F89658839DCF}" dt="2024-01-25T17:48:21.837" v="21876" actId="6549"/>
          <ac:graphicFrameMkLst>
            <pc:docMk/>
            <pc:sldMk cId="1066699698" sldId="975"/>
            <ac:graphicFrameMk id="13" creationId="{85666DB5-D78E-C0E9-3649-93E41B7F7755}"/>
          </ac:graphicFrameMkLst>
        </pc:graphicFrame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510541664" sldId="976"/>
        </pc:sldMkLst>
      </pc:sldChg>
      <pc:sldChg chg="modSp del modAnim">
        <pc:chgData name="Palit, Tapti" userId="dec6fbcd-7598-406a-8cbf-504d4a3bac15" providerId="ADAL" clId="{65104DF2-1B45-4C36-9E2A-F89658839DCF}" dt="2024-01-25T17:51:54.626" v="21997" actId="2696"/>
        <pc:sldMkLst>
          <pc:docMk/>
          <pc:sldMk cId="1956623969" sldId="976"/>
        </pc:sldMkLst>
        <pc:spChg chg="mod">
          <ac:chgData name="Palit, Tapti" userId="dec6fbcd-7598-406a-8cbf-504d4a3bac15" providerId="ADAL" clId="{65104DF2-1B45-4C36-9E2A-F89658839DCF}" dt="2024-01-25T15:54:04.732" v="19141" actId="20577"/>
          <ac:spMkLst>
            <pc:docMk/>
            <pc:sldMk cId="1956623969" sldId="976"/>
            <ac:spMk id="2" creationId="{E470CC57-6C32-7825-9CCD-F4A192D3119F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733332210" sldId="977"/>
        </pc:sldMkLst>
      </pc:sldChg>
      <pc:sldChg chg="modSp del mod">
        <pc:chgData name="Palit, Tapti" userId="dec6fbcd-7598-406a-8cbf-504d4a3bac15" providerId="ADAL" clId="{65104DF2-1B45-4C36-9E2A-F89658839DCF}" dt="2024-01-25T17:51:54.626" v="21997" actId="2696"/>
        <pc:sldMkLst>
          <pc:docMk/>
          <pc:sldMk cId="4084256559" sldId="977"/>
        </pc:sldMkLst>
        <pc:spChg chg="mod">
          <ac:chgData name="Palit, Tapti" userId="dec6fbcd-7598-406a-8cbf-504d4a3bac15" providerId="ADAL" clId="{65104DF2-1B45-4C36-9E2A-F89658839DCF}" dt="2024-01-25T15:52:41.015" v="19120" actId="20577"/>
          <ac:spMkLst>
            <pc:docMk/>
            <pc:sldMk cId="4084256559" sldId="977"/>
            <ac:spMk id="3" creationId="{5355D09F-07D4-C48B-61E0-110907923520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574414512" sldId="978"/>
        </pc:sldMkLst>
      </pc:sldChg>
      <pc:sldChg chg="modSp del mod">
        <pc:chgData name="Palit, Tapti" userId="dec6fbcd-7598-406a-8cbf-504d4a3bac15" providerId="ADAL" clId="{65104DF2-1B45-4C36-9E2A-F89658839DCF}" dt="2024-01-25T17:51:54.626" v="21997" actId="2696"/>
        <pc:sldMkLst>
          <pc:docMk/>
          <pc:sldMk cId="3270966025" sldId="978"/>
        </pc:sldMkLst>
        <pc:spChg chg="mod">
          <ac:chgData name="Palit, Tapti" userId="dec6fbcd-7598-406a-8cbf-504d4a3bac15" providerId="ADAL" clId="{65104DF2-1B45-4C36-9E2A-F89658839DCF}" dt="2024-01-25T15:56:14.155" v="19150" actId="20577"/>
          <ac:spMkLst>
            <pc:docMk/>
            <pc:sldMk cId="3270966025" sldId="978"/>
            <ac:spMk id="6" creationId="{A9BDB459-6E9A-B708-AD32-81C9E500B6C8}"/>
          </ac:spMkLst>
        </pc:spChg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24267784" sldId="979"/>
        </pc:sldMkLst>
        <pc:spChg chg="add mod">
          <ac:chgData name="Palit, Tapti" userId="dec6fbcd-7598-406a-8cbf-504d4a3bac15" providerId="ADAL" clId="{65104DF2-1B45-4C36-9E2A-F89658839DCF}" dt="2024-01-25T15:57:47.277" v="19163"/>
          <ac:spMkLst>
            <pc:docMk/>
            <pc:sldMk cId="224267784" sldId="979"/>
            <ac:spMk id="7" creationId="{686F10FC-A93E-DAF0-4E65-1A7362AEE467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971250150" sldId="979"/>
        </pc:sldMkLst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034994246" sldId="980"/>
        </pc:sldMkLst>
        <pc:spChg chg="add mod">
          <ac:chgData name="Palit, Tapti" userId="dec6fbcd-7598-406a-8cbf-504d4a3bac15" providerId="ADAL" clId="{65104DF2-1B45-4C36-9E2A-F89658839DCF}" dt="2024-01-25T15:57:49.897" v="19164"/>
          <ac:spMkLst>
            <pc:docMk/>
            <pc:sldMk cId="2034994246" sldId="980"/>
            <ac:spMk id="7" creationId="{73E457EA-E50C-33DE-D39D-8EC96DBAE445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981404457" sldId="980"/>
        </pc:sldMkLst>
      </pc:sldChg>
      <pc:sldChg chg="addSp delSp modSp add mod modClrScheme chgLayout">
        <pc:chgData name="Palit, Tapti" userId="dec6fbcd-7598-406a-8cbf-504d4a3bac15" providerId="ADAL" clId="{65104DF2-1B45-4C36-9E2A-F89658839DCF}" dt="2024-01-29T19:28:35.155" v="24566" actId="6549"/>
        <pc:sldMkLst>
          <pc:docMk/>
          <pc:sldMk cId="1391431205" sldId="981"/>
        </pc:sldMkLst>
        <pc:spChg chg="del 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2" creationId="{B0D8DC43-0EAB-77CF-C302-345764FC2497}"/>
          </ac:spMkLst>
        </pc:spChg>
        <pc:spChg chg="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3" creationId="{0F8FF57D-D875-4CA5-B98A-04F4C751036F}"/>
          </ac:spMkLst>
        </pc:spChg>
        <pc:spChg chg="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4" creationId="{2DEA5A56-8434-DA40-4D8A-E89B5235768A}"/>
          </ac:spMkLst>
        </pc:spChg>
        <pc:spChg chg="add 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9" creationId="{3A94C8FC-1F08-FC24-4120-498490A3C3DF}"/>
          </ac:spMkLst>
        </pc:spChg>
        <pc:spChg chg="add mod ord">
          <ac:chgData name="Palit, Tapti" userId="dec6fbcd-7598-406a-8cbf-504d4a3bac15" providerId="ADAL" clId="{65104DF2-1B45-4C36-9E2A-F89658839DCF}" dt="2024-01-29T19:28:35.155" v="24566" actId="6549"/>
          <ac:spMkLst>
            <pc:docMk/>
            <pc:sldMk cId="1391431205" sldId="981"/>
            <ac:spMk id="10" creationId="{E910716E-A713-ED0A-0626-A2A5A35D1E4E}"/>
          </ac:spMkLst>
        </pc:spChg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548203207" sldId="981"/>
        </pc:sldMkLst>
        <pc:spChg chg="add mod">
          <ac:chgData name="Palit, Tapti" userId="dec6fbcd-7598-406a-8cbf-504d4a3bac15" providerId="ADAL" clId="{65104DF2-1B45-4C36-9E2A-F89658839DCF}" dt="2024-01-25T15:57:51.780" v="19165"/>
          <ac:spMkLst>
            <pc:docMk/>
            <pc:sldMk cId="1548203207" sldId="981"/>
            <ac:spMk id="7" creationId="{B3C50C28-F351-FAE7-495F-0FE5F911CD8B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963118441" sldId="982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4105496273" sldId="982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49348221" sldId="983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035317317" sldId="983"/>
        </pc:sldMkLst>
      </pc:sldChg>
      <pc:sldChg chg="modSp add mod modAnim">
        <pc:chgData name="Palit, Tapti" userId="dec6fbcd-7598-406a-8cbf-504d4a3bac15" providerId="ADAL" clId="{65104DF2-1B45-4C36-9E2A-F89658839DCF}" dt="2024-02-06T19:41:58.408" v="26645"/>
        <pc:sldMkLst>
          <pc:docMk/>
          <pc:sldMk cId="919054176" sldId="984"/>
        </pc:sldMkLst>
        <pc:spChg chg="mod">
          <ac:chgData name="Palit, Tapti" userId="dec6fbcd-7598-406a-8cbf-504d4a3bac15" providerId="ADAL" clId="{65104DF2-1B45-4C36-9E2A-F89658839DCF}" dt="2024-01-25T17:29:36.246" v="21390" actId="20577"/>
          <ac:spMkLst>
            <pc:docMk/>
            <pc:sldMk cId="919054176" sldId="984"/>
            <ac:spMk id="2" creationId="{2321D292-DDD1-74D7-EE3F-8322A1E8C393}"/>
          </ac:spMkLst>
        </pc:spChg>
      </pc:sldChg>
      <pc:sldChg chg="del modAnim">
        <pc:chgData name="Palit, Tapti" userId="dec6fbcd-7598-406a-8cbf-504d4a3bac15" providerId="ADAL" clId="{65104DF2-1B45-4C36-9E2A-F89658839DCF}" dt="2024-01-25T17:19:57.673" v="20754" actId="2696"/>
        <pc:sldMkLst>
          <pc:docMk/>
          <pc:sldMk cId="1018761409" sldId="984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1217430676" sldId="985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031134751" sldId="985"/>
        </pc:sldMkLst>
      </pc:sldChg>
      <pc:sldChg chg="addSp modSp add mod">
        <pc:chgData name="Palit, Tapti" userId="dec6fbcd-7598-406a-8cbf-504d4a3bac15" providerId="ADAL" clId="{65104DF2-1B45-4C36-9E2A-F89658839DCF}" dt="2024-01-29T19:28:55.104" v="24569" actId="20577"/>
        <pc:sldMkLst>
          <pc:docMk/>
          <pc:sldMk cId="426118227" sldId="987"/>
        </pc:sldMkLst>
        <pc:spChg chg="mod">
          <ac:chgData name="Palit, Tapti" userId="dec6fbcd-7598-406a-8cbf-504d4a3bac15" providerId="ADAL" clId="{65104DF2-1B45-4C36-9E2A-F89658839DCF}" dt="2024-01-25T17:31:18.239" v="21441" actId="20577"/>
          <ac:spMkLst>
            <pc:docMk/>
            <pc:sldMk cId="426118227" sldId="987"/>
            <ac:spMk id="3" creationId="{0F8FF57D-D875-4CA5-B98A-04F4C751036F}"/>
          </ac:spMkLst>
        </pc:spChg>
        <pc:spChg chg="add mod">
          <ac:chgData name="Palit, Tapti" userId="dec6fbcd-7598-406a-8cbf-504d4a3bac15" providerId="ADAL" clId="{65104DF2-1B45-4C36-9E2A-F89658839DCF}" dt="2024-01-25T17:30:59.253" v="21429" actId="14100"/>
          <ac:spMkLst>
            <pc:docMk/>
            <pc:sldMk cId="426118227" sldId="987"/>
            <ac:spMk id="10" creationId="{A2EC4C5D-A7F6-FF49-180E-C3A6913C0AA9}"/>
          </ac:spMkLst>
        </pc:spChg>
        <pc:spChg chg="mod">
          <ac:chgData name="Palit, Tapti" userId="dec6fbcd-7598-406a-8cbf-504d4a3bac15" providerId="ADAL" clId="{65104DF2-1B45-4C36-9E2A-F89658839DCF}" dt="2024-01-29T19:28:55.104" v="24569" actId="20577"/>
          <ac:spMkLst>
            <pc:docMk/>
            <pc:sldMk cId="426118227" sldId="987"/>
            <ac:spMk id="17" creationId="{8B1ED62E-D8FF-B096-8748-9AD1370866A0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228293722" sldId="987"/>
        </pc:sldMkLst>
      </pc:sldChg>
      <pc:sldChg chg="modSp add mod">
        <pc:chgData name="Palit, Tapti" userId="dec6fbcd-7598-406a-8cbf-504d4a3bac15" providerId="ADAL" clId="{65104DF2-1B45-4C36-9E2A-F89658839DCF}" dt="2024-01-25T18:08:02.808" v="22348" actId="20577"/>
        <pc:sldMkLst>
          <pc:docMk/>
          <pc:sldMk cId="2095833198" sldId="988"/>
        </pc:sldMkLst>
        <pc:spChg chg="mod">
          <ac:chgData name="Palit, Tapti" userId="dec6fbcd-7598-406a-8cbf-504d4a3bac15" providerId="ADAL" clId="{65104DF2-1B45-4C36-9E2A-F89658839DCF}" dt="2024-01-25T18:08:02.808" v="22348" actId="20577"/>
          <ac:spMkLst>
            <pc:docMk/>
            <pc:sldMk cId="2095833198" sldId="988"/>
            <ac:spMk id="3" creationId="{0F8FF57D-D875-4CA5-B98A-04F4C751036F}"/>
          </ac:spMkLst>
        </pc:spChg>
      </pc:sldChg>
      <pc:sldChg chg="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4012976009" sldId="988"/>
        </pc:sldMkLst>
        <pc:spChg chg="mod">
          <ac:chgData name="Palit, Tapti" userId="dec6fbcd-7598-406a-8cbf-504d4a3bac15" providerId="ADAL" clId="{65104DF2-1B45-4C36-9E2A-F89658839DCF}" dt="2024-01-25T15:59:49.589" v="19170"/>
          <ac:spMkLst>
            <pc:docMk/>
            <pc:sldMk cId="4012976009" sldId="988"/>
            <ac:spMk id="2" creationId="{EFA01518-7224-8C11-63F9-B8BA344C6796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171677885" sldId="989"/>
        </pc:sldMkLst>
      </pc:sldChg>
      <pc:sldChg chg="delSp modSp add mod modAnim">
        <pc:chgData name="Palit, Tapti" userId="dec6fbcd-7598-406a-8cbf-504d4a3bac15" providerId="ADAL" clId="{65104DF2-1B45-4C36-9E2A-F89658839DCF}" dt="2024-01-29T19:29:53.172" v="24677" actId="14734"/>
        <pc:sldMkLst>
          <pc:docMk/>
          <pc:sldMk cId="3796243577" sldId="989"/>
        </pc:sldMkLst>
        <pc:spChg chg="mod">
          <ac:chgData name="Palit, Tapti" userId="dec6fbcd-7598-406a-8cbf-504d4a3bac15" providerId="ADAL" clId="{65104DF2-1B45-4C36-9E2A-F89658839DCF}" dt="2024-01-25T17:33:31.184" v="21538" actId="20577"/>
          <ac:spMkLst>
            <pc:docMk/>
            <pc:sldMk cId="3796243577" sldId="989"/>
            <ac:spMk id="3" creationId="{718731F3-A54E-5387-C447-464520FADB53}"/>
          </ac:spMkLst>
        </pc:spChg>
        <pc:spChg chg="mod">
          <ac:chgData name="Palit, Tapti" userId="dec6fbcd-7598-406a-8cbf-504d4a3bac15" providerId="ADAL" clId="{65104DF2-1B45-4C36-9E2A-F89658839DCF}" dt="2024-01-25T17:32:07.463" v="21470" actId="5793"/>
          <ac:spMkLst>
            <pc:docMk/>
            <pc:sldMk cId="3796243577" sldId="989"/>
            <ac:spMk id="6" creationId="{CDF54C75-8E57-C212-0645-30E19DBAEFC3}"/>
          </ac:spMkLst>
        </pc:spChg>
        <pc:spChg chg="mod">
          <ac:chgData name="Palit, Tapti" userId="dec6fbcd-7598-406a-8cbf-504d4a3bac15" providerId="ADAL" clId="{65104DF2-1B45-4C36-9E2A-F89658839DCF}" dt="2024-01-25T17:32:29.086" v="21484" actId="20577"/>
          <ac:spMkLst>
            <pc:docMk/>
            <pc:sldMk cId="3796243577" sldId="989"/>
            <ac:spMk id="7" creationId="{DA640AE7-B549-29A9-7F0B-AA1971BB6B1F}"/>
          </ac:spMkLst>
        </pc:spChg>
        <pc:spChg chg="mod">
          <ac:chgData name="Palit, Tapti" userId="dec6fbcd-7598-406a-8cbf-504d4a3bac15" providerId="ADAL" clId="{65104DF2-1B45-4C36-9E2A-F89658839DCF}" dt="2024-01-25T17:32:57.144" v="21500" actId="20577"/>
          <ac:spMkLst>
            <pc:docMk/>
            <pc:sldMk cId="3796243577" sldId="989"/>
            <ac:spMk id="8" creationId="{48252E3F-6361-841E-EF3B-0B03A5C8A99B}"/>
          </ac:spMkLst>
        </pc:spChg>
        <pc:spChg chg="mod">
          <ac:chgData name="Palit, Tapti" userId="dec6fbcd-7598-406a-8cbf-504d4a3bac15" providerId="ADAL" clId="{65104DF2-1B45-4C36-9E2A-F89658839DCF}" dt="2024-01-25T17:33:09.517" v="21501" actId="14100"/>
          <ac:spMkLst>
            <pc:docMk/>
            <pc:sldMk cId="3796243577" sldId="989"/>
            <ac:spMk id="20" creationId="{9E7E184E-A2B1-004A-E691-1B6BE6F37DB6}"/>
          </ac:spMkLst>
        </pc:spChg>
        <pc:spChg chg="mod">
          <ac:chgData name="Palit, Tapti" userId="dec6fbcd-7598-406a-8cbf-504d4a3bac15" providerId="ADAL" clId="{65104DF2-1B45-4C36-9E2A-F89658839DCF}" dt="2024-01-25T17:32:54.523" v="21499" actId="14100"/>
          <ac:spMkLst>
            <pc:docMk/>
            <pc:sldMk cId="3796243577" sldId="989"/>
            <ac:spMk id="21" creationId="{4A804535-7533-725E-0936-FBE2EEF5C075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2" creationId="{CEA628D5-F9A4-0571-8F68-B20C4971A648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6" creationId="{258C86E8-8F62-EB2C-6B52-95955C75AF4F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7" creationId="{ED46B6B2-6ACB-B836-8F9F-37284BACC293}"/>
          </ac:spMkLst>
        </pc:spChg>
        <pc:graphicFrameChg chg="modGraphic">
          <ac:chgData name="Palit, Tapti" userId="dec6fbcd-7598-406a-8cbf-504d4a3bac15" providerId="ADAL" clId="{65104DF2-1B45-4C36-9E2A-F89658839DCF}" dt="2024-01-29T19:29:53.172" v="24677" actId="14734"/>
          <ac:graphicFrameMkLst>
            <pc:docMk/>
            <pc:sldMk cId="3796243577" sldId="989"/>
            <ac:graphicFrameMk id="28" creationId="{7A06F78A-A30D-EA99-2E4E-624D76067CB7}"/>
          </ac:graphicFrameMkLst>
        </pc:graphicFrameChg>
        <pc:picChg chg="del">
          <ac:chgData name="Palit, Tapti" userId="dec6fbcd-7598-406a-8cbf-504d4a3bac15" providerId="ADAL" clId="{65104DF2-1B45-4C36-9E2A-F89658839DCF}" dt="2024-01-25T17:33:46.656" v="21540" actId="478"/>
          <ac:picMkLst>
            <pc:docMk/>
            <pc:sldMk cId="3796243577" sldId="989"/>
            <ac:picMk id="1026" creationId="{92CA06B0-E93C-15F7-5404-D4A03AC9391A}"/>
          </ac:picMkLst>
        </pc:picChg>
        <pc:cxnChg chg="mod">
          <ac:chgData name="Palit, Tapti" userId="dec6fbcd-7598-406a-8cbf-504d4a3bac15" providerId="ADAL" clId="{65104DF2-1B45-4C36-9E2A-F89658839DCF}" dt="2024-01-29T19:29:50.269" v="24676" actId="14100"/>
          <ac:cxnSpMkLst>
            <pc:docMk/>
            <pc:sldMk cId="3796243577" sldId="989"/>
            <ac:cxnSpMk id="12" creationId="{B7D84180-1A4B-8131-B469-70328178D2E9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16" creationId="{EA0C61CC-8CC1-F1D7-06DD-36E27E4B27DA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24" creationId="{054AA8E2-7C35-513F-A322-C4357ADEBE52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28" creationId="{185F974F-3034-714F-C899-34DB07A20BAC}"/>
          </ac:cxnSpMkLst>
        </pc:cxnChg>
      </pc:sldChg>
      <pc:sldChg chg="modSp mod">
        <pc:chgData name="Palit, Tapti" userId="dec6fbcd-7598-406a-8cbf-504d4a3bac15" providerId="ADAL" clId="{65104DF2-1B45-4C36-9E2A-F89658839DCF}" dt="2024-01-25T18:22:46.349" v="22904" actId="20577"/>
        <pc:sldMkLst>
          <pc:docMk/>
          <pc:sldMk cId="2621348231" sldId="990"/>
        </pc:sldMkLst>
        <pc:spChg chg="mod">
          <ac:chgData name="Palit, Tapti" userId="dec6fbcd-7598-406a-8cbf-504d4a3bac15" providerId="ADAL" clId="{65104DF2-1B45-4C36-9E2A-F89658839DCF}" dt="2024-01-25T18:22:46.349" v="22904" actId="20577"/>
          <ac:spMkLst>
            <pc:docMk/>
            <pc:sldMk cId="2621348231" sldId="990"/>
            <ac:spMk id="2" creationId="{3A942EE7-2AD1-FF79-52BD-F7F4FC34B81C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082812199" sldId="991"/>
        </pc:sldMkLst>
      </pc:sldChg>
      <pc:sldChg chg="modSp add mod modClrScheme chgLayout modNotesTx">
        <pc:chgData name="Palit, Tapti" userId="dec6fbcd-7598-406a-8cbf-504d4a3bac15" providerId="ADAL" clId="{65104DF2-1B45-4C36-9E2A-F89658839DCF}" dt="2024-02-06T19:19:14.557" v="26592" actId="20577"/>
        <pc:sldMkLst>
          <pc:docMk/>
          <pc:sldMk cId="2992224601" sldId="991"/>
        </pc:sldMkLst>
        <pc:spChg chg="mod ord">
          <ac:chgData name="Palit, Tapti" userId="dec6fbcd-7598-406a-8cbf-504d4a3bac15" providerId="ADAL" clId="{65104DF2-1B45-4C36-9E2A-F89658839DCF}" dt="2024-01-25T18:18:44.500" v="22642" actId="700"/>
          <ac:spMkLst>
            <pc:docMk/>
            <pc:sldMk cId="2992224601" sldId="991"/>
            <ac:spMk id="3" creationId="{1A4EE72C-E366-5492-87E3-08AB9883664A}"/>
          </ac:spMkLst>
        </pc:spChg>
        <pc:spChg chg="mod ord">
          <ac:chgData name="Palit, Tapti" userId="dec6fbcd-7598-406a-8cbf-504d4a3bac15" providerId="ADAL" clId="{65104DF2-1B45-4C36-9E2A-F89658839DCF}" dt="2024-01-25T18:18:44.500" v="22642" actId="700"/>
          <ac:spMkLst>
            <pc:docMk/>
            <pc:sldMk cId="2992224601" sldId="991"/>
            <ac:spMk id="4" creationId="{90DF4F00-397C-77BA-D335-5021132C6F48}"/>
          </ac:spMkLst>
        </pc:spChg>
        <pc:spChg chg="mod ord">
          <ac:chgData name="Palit, Tapti" userId="dec6fbcd-7598-406a-8cbf-504d4a3bac15" providerId="ADAL" clId="{65104DF2-1B45-4C36-9E2A-F89658839DCF}" dt="2024-02-06T19:19:14.557" v="26592" actId="20577"/>
          <ac:spMkLst>
            <pc:docMk/>
            <pc:sldMk cId="2992224601" sldId="991"/>
            <ac:spMk id="8" creationId="{D3712ACC-1499-B07D-686A-61041218F868}"/>
          </ac:spMkLst>
        </pc:spChg>
      </pc:sldChg>
      <pc:sldChg chg="ord">
        <pc:chgData name="Palit, Tapti" userId="dec6fbcd-7598-406a-8cbf-504d4a3bac15" providerId="ADAL" clId="{65104DF2-1B45-4C36-9E2A-F89658839DCF}" dt="2024-01-25T18:22:55.201" v="22906"/>
        <pc:sldMkLst>
          <pc:docMk/>
          <pc:sldMk cId="1882918257" sldId="992"/>
        </pc:sldMkLst>
      </pc:sldChg>
      <pc:sldChg chg="ord">
        <pc:chgData name="Palit, Tapti" userId="dec6fbcd-7598-406a-8cbf-504d4a3bac15" providerId="ADAL" clId="{65104DF2-1B45-4C36-9E2A-F89658839DCF}" dt="2024-01-25T18:22:56.489" v="22908"/>
        <pc:sldMkLst>
          <pc:docMk/>
          <pc:sldMk cId="576898569" sldId="993"/>
        </pc:sldMkLst>
      </pc:sldChg>
      <pc:sldChg chg="del">
        <pc:chgData name="Palit, Tapti" userId="dec6fbcd-7598-406a-8cbf-504d4a3bac15" providerId="ADAL" clId="{65104DF2-1B45-4C36-9E2A-F89658839DCF}" dt="2024-01-25T17:39:59.923" v="21701" actId="47"/>
        <pc:sldMkLst>
          <pc:docMk/>
          <pc:sldMk cId="3223630377" sldId="995"/>
        </pc:sldMkLst>
      </pc:sldChg>
      <pc:sldChg chg="addSp delSp modSp mod">
        <pc:chgData name="Palit, Tapti" userId="dec6fbcd-7598-406a-8cbf-504d4a3bac15" providerId="ADAL" clId="{65104DF2-1B45-4C36-9E2A-F89658839DCF}" dt="2024-01-25T17:49:34.444" v="21937" actId="20577"/>
        <pc:sldMkLst>
          <pc:docMk/>
          <pc:sldMk cId="1326372760" sldId="996"/>
        </pc:sldMkLst>
        <pc:spChg chg="add mod">
          <ac:chgData name="Palit, Tapti" userId="dec6fbcd-7598-406a-8cbf-504d4a3bac15" providerId="ADAL" clId="{65104DF2-1B45-4C36-9E2A-F89658839DCF}" dt="2024-01-25T17:49:34.444" v="21937" actId="20577"/>
          <ac:spMkLst>
            <pc:docMk/>
            <pc:sldMk cId="1326372760" sldId="996"/>
            <ac:spMk id="2" creationId="{D8D9A97E-4E35-5D3E-8975-19B80BB97A0A}"/>
          </ac:spMkLst>
        </pc:spChg>
        <pc:spChg chg="del">
          <ac:chgData name="Palit, Tapti" userId="dec6fbcd-7598-406a-8cbf-504d4a3bac15" providerId="ADAL" clId="{65104DF2-1B45-4C36-9E2A-F89658839DCF}" dt="2024-01-25T17:49:28.779" v="21925"/>
          <ac:spMkLst>
            <pc:docMk/>
            <pc:sldMk cId="1326372760" sldId="996"/>
            <ac:spMk id="5" creationId="{F462C1C4-1615-2EBE-4955-1459AB3573DA}"/>
          </ac:spMkLst>
        </pc:spChg>
      </pc:sldChg>
      <pc:sldChg chg="del">
        <pc:chgData name="Palit, Tapti" userId="dec6fbcd-7598-406a-8cbf-504d4a3bac15" providerId="ADAL" clId="{65104DF2-1B45-4C36-9E2A-F89658839DCF}" dt="2024-01-25T17:51:54.626" v="21997" actId="2696"/>
        <pc:sldMkLst>
          <pc:docMk/>
          <pc:sldMk cId="1357529570" sldId="997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734263227" sldId="997"/>
        </pc:sldMkLst>
      </pc:sldChg>
      <pc:sldChg chg="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539669210" sldId="998"/>
        </pc:sldMkLst>
        <pc:spChg chg="mod">
          <ac:chgData name="Palit, Tapti" userId="dec6fbcd-7598-406a-8cbf-504d4a3bac15" providerId="ADAL" clId="{65104DF2-1B45-4C36-9E2A-F89658839DCF}" dt="2024-01-25T15:59:46.686" v="19168"/>
          <ac:spMkLst>
            <pc:docMk/>
            <pc:sldMk cId="539669210" sldId="998"/>
            <ac:spMk id="2" creationId="{CF8375B6-5DA9-7D43-A1F4-AFE194A52CEA}"/>
          </ac:spMkLst>
        </pc:spChg>
      </pc:sldChg>
      <pc:sldChg chg="addSp modSp add mod modNotesTx">
        <pc:chgData name="Palit, Tapti" userId="dec6fbcd-7598-406a-8cbf-504d4a3bac15" providerId="ADAL" clId="{65104DF2-1B45-4C36-9E2A-F89658839DCF}" dt="2024-01-29T19:29:23.117" v="24674" actId="20577"/>
        <pc:sldMkLst>
          <pc:docMk/>
          <pc:sldMk cId="2470901385" sldId="998"/>
        </pc:sldMkLst>
        <pc:spChg chg="mod">
          <ac:chgData name="Palit, Tapti" userId="dec6fbcd-7598-406a-8cbf-504d4a3bac15" providerId="ADAL" clId="{65104DF2-1B45-4C36-9E2A-F89658839DCF}" dt="2024-01-25T18:07:58.611" v="22337" actId="20577"/>
          <ac:spMkLst>
            <pc:docMk/>
            <pc:sldMk cId="2470901385" sldId="998"/>
            <ac:spMk id="3" creationId="{0F8FF57D-D875-4CA5-B98A-04F4C751036F}"/>
          </ac:spMkLst>
        </pc:spChg>
        <pc:spChg chg="add mod">
          <ac:chgData name="Palit, Tapti" userId="dec6fbcd-7598-406a-8cbf-504d4a3bac15" providerId="ADAL" clId="{65104DF2-1B45-4C36-9E2A-F89658839DCF}" dt="2024-01-25T17:31:05.764" v="21430"/>
          <ac:spMkLst>
            <pc:docMk/>
            <pc:sldMk cId="2470901385" sldId="998"/>
            <ac:spMk id="10" creationId="{EA1AAFB1-11B0-63CC-BB7D-F0AECE8386CA}"/>
          </ac:spMkLst>
        </pc:spChg>
        <pc:spChg chg="mod">
          <ac:chgData name="Palit, Tapti" userId="dec6fbcd-7598-406a-8cbf-504d4a3bac15" providerId="ADAL" clId="{65104DF2-1B45-4C36-9E2A-F89658839DCF}" dt="2024-01-29T19:29:15.240" v="24644" actId="20577"/>
          <ac:spMkLst>
            <pc:docMk/>
            <pc:sldMk cId="2470901385" sldId="998"/>
            <ac:spMk id="17" creationId="{8B1ED62E-D8FF-B096-8748-9AD1370866A0}"/>
          </ac:spMkLst>
        </pc:spChg>
      </pc:sldChg>
      <pc:sldChg chg="modSp del mod">
        <pc:chgData name="Palit, Tapti" userId="dec6fbcd-7598-406a-8cbf-504d4a3bac15" providerId="ADAL" clId="{65104DF2-1B45-4C36-9E2A-F89658839DCF}" dt="2024-01-25T17:03:19.110" v="20233" actId="47"/>
        <pc:sldMkLst>
          <pc:docMk/>
          <pc:sldMk cId="207307264" sldId="999"/>
        </pc:sldMkLst>
        <pc:spChg chg="mod">
          <ac:chgData name="Palit, Tapti" userId="dec6fbcd-7598-406a-8cbf-504d4a3bac15" providerId="ADAL" clId="{65104DF2-1B45-4C36-9E2A-F89658839DCF}" dt="2024-01-25T17:02:15.801" v="20182" actId="20577"/>
          <ac:spMkLst>
            <pc:docMk/>
            <pc:sldMk cId="207307264" sldId="999"/>
            <ac:spMk id="5" creationId="{BE40FAEE-22D1-457C-89CD-8237B852EE22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670038943" sldId="1000"/>
        </pc:sldMkLst>
      </pc:sldChg>
      <pc:sldChg chg="modSp add mod">
        <pc:chgData name="Palit, Tapti" userId="dec6fbcd-7598-406a-8cbf-504d4a3bac15" providerId="ADAL" clId="{65104DF2-1B45-4C36-9E2A-F89658839DCF}" dt="2024-01-25T17:29:55.328" v="21419" actId="20577"/>
        <pc:sldMkLst>
          <pc:docMk/>
          <pc:sldMk cId="4122241441" sldId="1000"/>
        </pc:sldMkLst>
        <pc:spChg chg="mod">
          <ac:chgData name="Palit, Tapti" userId="dec6fbcd-7598-406a-8cbf-504d4a3bac15" providerId="ADAL" clId="{65104DF2-1B45-4C36-9E2A-F89658839DCF}" dt="2024-01-25T17:29:55.328" v="21419" actId="20577"/>
          <ac:spMkLst>
            <pc:docMk/>
            <pc:sldMk cId="4122241441" sldId="1000"/>
            <ac:spMk id="7" creationId="{40837952-FAD3-C589-E5E7-2F85F7FE9347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1336934851" sldId="100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643337393" sldId="100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444844326" sldId="1002"/>
        </pc:sldMkLst>
      </pc:sldChg>
      <pc:sldChg chg="addSp modSp add mod">
        <pc:chgData name="Palit, Tapti" userId="dec6fbcd-7598-406a-8cbf-504d4a3bac15" providerId="ADAL" clId="{65104DF2-1B45-4C36-9E2A-F89658839DCF}" dt="2024-01-25T18:07:15.869" v="22324" actId="1076"/>
        <pc:sldMkLst>
          <pc:docMk/>
          <pc:sldMk cId="2333549731" sldId="1002"/>
        </pc:sldMkLst>
        <pc:spChg chg="add mod">
          <ac:chgData name="Palit, Tapti" userId="dec6fbcd-7598-406a-8cbf-504d4a3bac15" providerId="ADAL" clId="{65104DF2-1B45-4C36-9E2A-F89658839DCF}" dt="2024-01-25T18:07:15.869" v="22324" actId="1076"/>
          <ac:spMkLst>
            <pc:docMk/>
            <pc:sldMk cId="2333549731" sldId="1002"/>
            <ac:spMk id="14" creationId="{40D2D38B-EFB0-01AE-0B25-2DC80FAE6315}"/>
          </ac:spMkLst>
        </pc:spChg>
        <pc:cxnChg chg="mod">
          <ac:chgData name="Palit, Tapti" userId="dec6fbcd-7598-406a-8cbf-504d4a3bac15" providerId="ADAL" clId="{65104DF2-1B45-4C36-9E2A-F89658839DCF}" dt="2024-01-25T18:06:55.593" v="22308" actId="14100"/>
          <ac:cxnSpMkLst>
            <pc:docMk/>
            <pc:sldMk cId="2333549731" sldId="1002"/>
            <ac:cxnSpMk id="12" creationId="{0411A978-B230-72DE-3843-ECD6D68D6C62}"/>
          </ac:cxnSpMkLst>
        </pc:cxnChg>
      </pc:sldChg>
      <pc:sldChg chg="addSp modSp add mod">
        <pc:chgData name="Palit, Tapti" userId="dec6fbcd-7598-406a-8cbf-504d4a3bac15" providerId="ADAL" clId="{65104DF2-1B45-4C36-9E2A-F89658839DCF}" dt="2024-01-25T18:07:27.341" v="22326" actId="1076"/>
        <pc:sldMkLst>
          <pc:docMk/>
          <pc:sldMk cId="2592298317" sldId="1003"/>
        </pc:sldMkLst>
        <pc:spChg chg="add mod">
          <ac:chgData name="Palit, Tapti" userId="dec6fbcd-7598-406a-8cbf-504d4a3bac15" providerId="ADAL" clId="{65104DF2-1B45-4C36-9E2A-F89658839DCF}" dt="2024-01-25T18:07:27.341" v="22326" actId="1076"/>
          <ac:spMkLst>
            <pc:docMk/>
            <pc:sldMk cId="2592298317" sldId="1003"/>
            <ac:spMk id="14" creationId="{3DC911A2-8D8B-6735-7A18-069C92EBE2D6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439878872" sldId="1003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1615624501" sldId="1004"/>
        </pc:sldMkLst>
      </pc:sldChg>
      <pc:sldChg chg="addSp delSp modSp new del mod modClrScheme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499377128" sldId="1004"/>
        </pc:sldMkLst>
        <pc:spChg chg="del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2" creationId="{50A4BABF-A03F-A68D-C307-6D4D44826187}"/>
          </ac:spMkLst>
        </pc:spChg>
        <pc:spChg chg="del mod ord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3" creationId="{4EF0DE64-4B8E-50B5-5A29-4072DF35D8F7}"/>
          </ac:spMkLst>
        </pc:spChg>
        <pc:spChg chg="mod ord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4" creationId="{9C7A12FD-4FE7-A90F-614A-D2844B6CA9CE}"/>
          </ac:spMkLst>
        </pc:spChg>
        <pc:spChg chg="del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5" creationId="{D4BC7F10-5FD1-9CDD-A4DD-57C1241123F7}"/>
          </ac:spMkLst>
        </pc:spChg>
        <pc:spChg chg="add mod ord">
          <ac:chgData name="Palit, Tapti" userId="dec6fbcd-7598-406a-8cbf-504d4a3bac15" providerId="ADAL" clId="{65104DF2-1B45-4C36-9E2A-F89658839DCF}" dt="2024-01-25T15:52:21.777" v="19116" actId="20577"/>
          <ac:spMkLst>
            <pc:docMk/>
            <pc:sldMk cId="3499377128" sldId="1004"/>
            <ac:spMk id="6" creationId="{EE74A72E-BA00-FF3A-981D-68671318A964}"/>
          </ac:spMkLst>
        </pc:spChg>
      </pc:sldChg>
      <pc:sldChg chg="add del">
        <pc:chgData name="Palit, Tapti" userId="dec6fbcd-7598-406a-8cbf-504d4a3bac15" providerId="ADAL" clId="{65104DF2-1B45-4C36-9E2A-F89658839DCF}" dt="2024-01-25T17:51:54.626" v="21997" actId="2696"/>
        <pc:sldMkLst>
          <pc:docMk/>
          <pc:sldMk cId="2445099809" sldId="1005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3640892940" sldId="1005"/>
        </pc:sldMkLst>
      </pc:sldChg>
      <pc:sldChg chg="addSp delSp modSp new mod ord addAnim delAnim modAnim modNotesTx">
        <pc:chgData name="Palit, Tapti" userId="dec6fbcd-7598-406a-8cbf-504d4a3bac15" providerId="ADAL" clId="{65104DF2-1B45-4C36-9E2A-F89658839DCF}" dt="2024-01-25T17:55:23.976" v="22082" actId="20577"/>
        <pc:sldMkLst>
          <pc:docMk/>
          <pc:sldMk cId="1443657903" sldId="1006"/>
        </pc:sldMkLst>
        <pc:spChg chg="del">
          <ac:chgData name="Palit, Tapti" userId="dec6fbcd-7598-406a-8cbf-504d4a3bac15" providerId="ADAL" clId="{65104DF2-1B45-4C36-9E2A-F89658839DCF}" dt="2024-01-25T16:29:58.834" v="19211" actId="478"/>
          <ac:spMkLst>
            <pc:docMk/>
            <pc:sldMk cId="1443657903" sldId="1006"/>
            <ac:spMk id="2" creationId="{36F1EDBC-1BB5-76DB-3F1F-0EAF99CD3E96}"/>
          </ac:spMkLst>
        </pc:spChg>
        <pc:spChg chg="mod">
          <ac:chgData name="Palit, Tapti" userId="dec6fbcd-7598-406a-8cbf-504d4a3bac15" providerId="ADAL" clId="{65104DF2-1B45-4C36-9E2A-F89658839DCF}" dt="2024-01-25T16:29:25.672" v="19207" actId="20577"/>
          <ac:spMkLst>
            <pc:docMk/>
            <pc:sldMk cId="1443657903" sldId="1006"/>
            <ac:spMk id="3" creationId="{F41F5800-0C87-D92F-5B6B-52E096B070E2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8" creationId="{B461898A-8A93-EF18-15E8-50AE13CC8388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0" creationId="{8B20986A-3691-9521-7BF7-F90C2496D145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1" creationId="{CF0E43A4-0A5A-4CD4-26AE-47AD08DD788F}"/>
          </ac:spMkLst>
        </pc:spChg>
        <pc:spChg chg="add mod">
          <ac:chgData name="Palit, Tapti" userId="dec6fbcd-7598-406a-8cbf-504d4a3bac15" providerId="ADAL" clId="{65104DF2-1B45-4C36-9E2A-F89658839DCF}" dt="2024-01-25T16:30:44.262" v="19215" actId="14100"/>
          <ac:spMkLst>
            <pc:docMk/>
            <pc:sldMk cId="1443657903" sldId="1006"/>
            <ac:spMk id="12" creationId="{CD5449B5-4600-D657-5D9E-069BDCA248C3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3" creationId="{05ED87EF-5BBC-B583-9624-23E21D326863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4" creationId="{A9C7F7AB-13C0-F0D6-FB51-625F181456DA}"/>
          </ac:spMkLst>
        </pc:spChg>
        <pc:spChg chg="add del mod">
          <ac:chgData name="Palit, Tapti" userId="dec6fbcd-7598-406a-8cbf-504d4a3bac15" providerId="ADAL" clId="{65104DF2-1B45-4C36-9E2A-F89658839DCF}" dt="2024-01-25T16:39:40.982" v="19455" actId="5793"/>
          <ac:spMkLst>
            <pc:docMk/>
            <pc:sldMk cId="1443657903" sldId="1006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16" creationId="{BA3828BB-07C9-6A22-0125-6282103A5ED6}"/>
          </ac:spMkLst>
        </pc:spChg>
        <pc:spChg chg="add del mod">
          <ac:chgData name="Palit, Tapti" userId="dec6fbcd-7598-406a-8cbf-504d4a3bac15" providerId="ADAL" clId="{65104DF2-1B45-4C36-9E2A-F89658839DCF}" dt="2024-01-25T16:37:50.178" v="19338" actId="478"/>
          <ac:spMkLst>
            <pc:docMk/>
            <pc:sldMk cId="1443657903" sldId="1006"/>
            <ac:spMk id="18" creationId="{198E8B5B-009F-1951-6B7D-FF6DBD10F363}"/>
          </ac:spMkLst>
        </pc:spChg>
        <pc:spChg chg="add del mod">
          <ac:chgData name="Palit, Tapti" userId="dec6fbcd-7598-406a-8cbf-504d4a3bac15" providerId="ADAL" clId="{65104DF2-1B45-4C36-9E2A-F89658839DCF}" dt="2024-01-25T16:37:19.214" v="19322" actId="478"/>
          <ac:spMkLst>
            <pc:docMk/>
            <pc:sldMk cId="1443657903" sldId="1006"/>
            <ac:spMk id="19" creationId="{80C6AA8F-8328-145B-B90F-B384C7D362F7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0" creationId="{6B846521-CF3C-1C2E-5EFA-E362CE8B0255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1" creationId="{D7179A03-A83C-A828-EB03-DB0E95ED3A9F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2" creationId="{DFEE423D-239B-0159-2953-A9F255A35310}"/>
          </ac:spMkLst>
        </pc:spChg>
        <pc:spChg chg="add mod">
          <ac:chgData name="Palit, Tapti" userId="dec6fbcd-7598-406a-8cbf-504d4a3bac15" providerId="ADAL" clId="{65104DF2-1B45-4C36-9E2A-F89658839DCF}" dt="2024-01-25T16:39:20.833" v="19447" actId="1076"/>
          <ac:spMkLst>
            <pc:docMk/>
            <pc:sldMk cId="1443657903" sldId="1006"/>
            <ac:spMk id="27" creationId="{A514031C-BE6B-B376-1F8D-A6CBB52D164E}"/>
          </ac:spMkLst>
        </pc:spChg>
        <pc:spChg chg="add mod">
          <ac:chgData name="Palit, Tapti" userId="dec6fbcd-7598-406a-8cbf-504d4a3bac15" providerId="ADAL" clId="{65104DF2-1B45-4C36-9E2A-F89658839DCF}" dt="2024-01-25T16:39:20.833" v="19447" actId="1076"/>
          <ac:spMkLst>
            <pc:docMk/>
            <pc:sldMk cId="1443657903" sldId="1006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65104DF2-1B45-4C36-9E2A-F89658839DCF}" dt="2024-01-25T16:37:19.214" v="19322" actId="478"/>
          <ac:spMkLst>
            <pc:docMk/>
            <pc:sldMk cId="1443657903" sldId="1006"/>
            <ac:spMk id="31" creationId="{4A80A75A-02C2-BAF9-277F-FCFC8389E654}"/>
          </ac:spMkLst>
        </pc:spChg>
        <pc:picChg chg="add del mod">
          <ac:chgData name="Palit, Tapti" userId="dec6fbcd-7598-406a-8cbf-504d4a3bac15" providerId="ADAL" clId="{65104DF2-1B45-4C36-9E2A-F89658839DCF}" dt="2024-01-25T16:37:20.941" v="19323" actId="478"/>
          <ac:picMkLst>
            <pc:docMk/>
            <pc:sldMk cId="1443657903" sldId="1006"/>
            <ac:picMk id="28" creationId="{51344130-15FC-6C45-2578-79C4B3F37588}"/>
          </ac:picMkLst>
        </pc:pic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6" creationId="{9A228DE5-2A47-7DC0-AB7D-AA240CDBFA38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65104DF2-1B45-4C36-9E2A-F89658839DCF}" dt="2024-01-25T16:30:37.419" v="19213"/>
          <ac:cxnSpMkLst>
            <pc:docMk/>
            <pc:sldMk cId="1443657903" sldId="1006"/>
            <ac:cxnSpMk id="9" creationId="{528B79F6-ADC5-8367-31E9-B2CA620F4B75}"/>
          </ac:cxnSpMkLst>
        </pc:cxnChg>
        <pc:cxnChg chg="add del mod">
          <ac:chgData name="Palit, Tapti" userId="dec6fbcd-7598-406a-8cbf-504d4a3bac15" providerId="ADAL" clId="{65104DF2-1B45-4C36-9E2A-F89658839DCF}" dt="2024-01-25T16:39:31.471" v="19449" actId="478"/>
          <ac:cxnSpMkLst>
            <pc:docMk/>
            <pc:sldMk cId="1443657903" sldId="1006"/>
            <ac:cxnSpMk id="17" creationId="{3F645796-6659-6C62-0048-A9C63762DB52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23" creationId="{D16509D8-28D2-A44B-77B1-1128B454B009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26" creationId="{CC017F9E-EDAB-28CE-0FC4-6DC0F6308385}"/>
          </ac:cxnSpMkLst>
        </pc:cxnChg>
        <pc:cxnChg chg="add del mod">
          <ac:chgData name="Palit, Tapti" userId="dec6fbcd-7598-406a-8cbf-504d4a3bac15" providerId="ADAL" clId="{65104DF2-1B45-4C36-9E2A-F89658839DCF}" dt="2024-01-25T16:37:19.214" v="19322" actId="478"/>
          <ac:cxnSpMkLst>
            <pc:docMk/>
            <pc:sldMk cId="1443657903" sldId="1006"/>
            <ac:cxnSpMk id="30" creationId="{A73AFCA0-E5AA-82F7-9CCC-4ACDEC8570EF}"/>
          </ac:cxnSpMkLst>
        </pc:cxnChg>
      </pc:sldChg>
      <pc:sldChg chg="modSp add del mod modAnim">
        <pc:chgData name="Palit, Tapti" userId="dec6fbcd-7598-406a-8cbf-504d4a3bac15" providerId="ADAL" clId="{65104DF2-1B45-4C36-9E2A-F89658839DCF}" dt="2024-01-25T16:41:52.874" v="19512" actId="47"/>
        <pc:sldMkLst>
          <pc:docMk/>
          <pc:sldMk cId="1232501061" sldId="1007"/>
        </pc:sldMkLst>
        <pc:spChg chg="mod">
          <ac:chgData name="Palit, Tapti" userId="dec6fbcd-7598-406a-8cbf-504d4a3bac15" providerId="ADAL" clId="{65104DF2-1B45-4C36-9E2A-F89658839DCF}" dt="2024-01-25T16:37:39.176" v="19337" actId="207"/>
          <ac:spMkLst>
            <pc:docMk/>
            <pc:sldMk cId="1232501061" sldId="1007"/>
            <ac:spMk id="29" creationId="{B51B138B-CA6E-D442-540A-519FABFF1C4E}"/>
          </ac:spMkLst>
        </pc:spChg>
      </pc:sldChg>
      <pc:sldChg chg="addSp delSp modSp add del mod">
        <pc:chgData name="Palit, Tapti" userId="dec6fbcd-7598-406a-8cbf-504d4a3bac15" providerId="ADAL" clId="{65104DF2-1B45-4C36-9E2A-F89658839DCF}" dt="2024-01-25T16:42:46.132" v="19522"/>
        <pc:sldMkLst>
          <pc:docMk/>
          <pc:sldMk cId="2813534475" sldId="1008"/>
        </pc:sldMkLst>
        <pc:spChg chg="add mod">
          <ac:chgData name="Palit, Tapti" userId="dec6fbcd-7598-406a-8cbf-504d4a3bac15" providerId="ADAL" clId="{65104DF2-1B45-4C36-9E2A-F89658839DCF}" dt="2024-01-25T16:41:45.278" v="19510"/>
          <ac:spMkLst>
            <pc:docMk/>
            <pc:sldMk cId="2813534475" sldId="1008"/>
            <ac:spMk id="2" creationId="{E5429D71-EBDF-D5A9-D86E-A216CCD4B410}"/>
          </ac:spMkLst>
        </pc:spChg>
        <pc:spChg chg="add mod">
          <ac:chgData name="Palit, Tapti" userId="dec6fbcd-7598-406a-8cbf-504d4a3bac15" providerId="ADAL" clId="{65104DF2-1B45-4C36-9E2A-F89658839DCF}" dt="2024-01-25T16:42:46.132" v="19522"/>
          <ac:spMkLst>
            <pc:docMk/>
            <pc:sldMk cId="2813534475" sldId="1008"/>
            <ac:spMk id="5" creationId="{0A62336F-BFEF-4662-9092-208DC8F26678}"/>
          </ac:spMkLst>
        </pc:spChg>
        <pc:spChg chg="del">
          <ac:chgData name="Palit, Tapti" userId="dec6fbcd-7598-406a-8cbf-504d4a3bac15" providerId="ADAL" clId="{65104DF2-1B45-4C36-9E2A-F89658839DCF}" dt="2024-01-25T16:42:45.782" v="19521" actId="478"/>
          <ac:spMkLst>
            <pc:docMk/>
            <pc:sldMk cId="2813534475" sldId="1008"/>
            <ac:spMk id="15" creationId="{632CDA17-2240-B34F-44F8-5573404E1E94}"/>
          </ac:spMkLst>
        </pc:spChg>
      </pc:sldChg>
      <pc:sldChg chg="addSp modSp add mod">
        <pc:chgData name="Palit, Tapti" userId="dec6fbcd-7598-406a-8cbf-504d4a3bac15" providerId="ADAL" clId="{65104DF2-1B45-4C36-9E2A-F89658839DCF}" dt="2024-01-25T16:44:45.668" v="19550" actId="1076"/>
        <pc:sldMkLst>
          <pc:docMk/>
          <pc:sldMk cId="2449023462" sldId="1009"/>
        </pc:sldMkLst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2" creationId="{D3873BFE-ACFE-BB00-E09A-7B1A04485A82}"/>
          </ac:spMkLst>
        </pc:spChg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8" creationId="{8D515AF9-6145-BAE6-B22C-D54DE2A65E6C}"/>
          </ac:spMkLst>
        </pc:spChg>
        <pc:spChg chg="add mod">
          <ac:chgData name="Palit, Tapti" userId="dec6fbcd-7598-406a-8cbf-504d4a3bac15" providerId="ADAL" clId="{65104DF2-1B45-4C36-9E2A-F89658839DCF}" dt="2024-01-25T16:40:08.646" v="19461" actId="1076"/>
          <ac:spMkLst>
            <pc:docMk/>
            <pc:sldMk cId="2449023462" sldId="1009"/>
            <ac:spMk id="9" creationId="{CD63AD5F-C32F-D92B-6020-BAC303AA6DD1}"/>
          </ac:spMkLst>
        </pc:spChg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10" creationId="{06447FF6-3561-1B45-5EE8-A5F58A28E6A8}"/>
          </ac:spMkLst>
        </pc:spChg>
        <pc:spChg chg="add mod">
          <ac:chgData name="Palit, Tapti" userId="dec6fbcd-7598-406a-8cbf-504d4a3bac15" providerId="ADAL" clId="{65104DF2-1B45-4C36-9E2A-F89658839DCF}" dt="2024-01-25T16:40:28.876" v="19473" actId="14100"/>
          <ac:spMkLst>
            <pc:docMk/>
            <pc:sldMk cId="2449023462" sldId="1009"/>
            <ac:spMk id="11" creationId="{2BC49AFA-6CD9-D009-C0AF-D94B4C2435AB}"/>
          </ac:spMkLst>
        </pc:spChg>
        <pc:spChg chg="add mod">
          <ac:chgData name="Palit, Tapti" userId="dec6fbcd-7598-406a-8cbf-504d4a3bac15" providerId="ADAL" clId="{65104DF2-1B45-4C36-9E2A-F89658839DCF}" dt="2024-01-25T16:44:45.668" v="19550" actId="1076"/>
          <ac:spMkLst>
            <pc:docMk/>
            <pc:sldMk cId="2449023462" sldId="1009"/>
            <ac:spMk id="12" creationId="{F5BB6969-D60C-29B4-57B4-DC799C0A5BB1}"/>
          </ac:spMkLst>
        </pc:spChg>
        <pc:cxnChg chg="add mod">
          <ac:chgData name="Palit, Tapti" userId="dec6fbcd-7598-406a-8cbf-504d4a3bac15" providerId="ADAL" clId="{65104DF2-1B45-4C36-9E2A-F89658839DCF}" dt="2024-01-25T16:40:01.400" v="19460"/>
          <ac:cxnSpMkLst>
            <pc:docMk/>
            <pc:sldMk cId="2449023462" sldId="1009"/>
            <ac:cxnSpMk id="5" creationId="{925E64D1-9B5D-F27A-9F48-F69D09A7E1FC}"/>
          </ac:cxnSpMkLst>
        </pc:cxnChg>
      </pc:sldChg>
      <pc:sldChg chg="addSp delSp modSp add mod ord modClrScheme chgLayout">
        <pc:chgData name="Palit, Tapti" userId="dec6fbcd-7598-406a-8cbf-504d4a3bac15" providerId="ADAL" clId="{65104DF2-1B45-4C36-9E2A-F89658839DCF}" dt="2024-01-25T17:56:25.310" v="22091" actId="20577"/>
        <pc:sldMkLst>
          <pc:docMk/>
          <pc:sldMk cId="2829052815" sldId="1010"/>
        </pc:sldMkLst>
        <pc:spChg chg="mod ord">
          <ac:chgData name="Palit, Tapti" userId="dec6fbcd-7598-406a-8cbf-504d4a3bac15" providerId="ADAL" clId="{65104DF2-1B45-4C36-9E2A-F89658839DCF}" dt="2024-01-25T17:56:25.310" v="22091" actId="20577"/>
          <ac:spMkLst>
            <pc:docMk/>
            <pc:sldMk cId="2829052815" sldId="1010"/>
            <ac:spMk id="3" creationId="{F41F5800-0C87-D92F-5B6B-52E096B070E2}"/>
          </ac:spMkLst>
        </pc:spChg>
        <pc:spChg chg="mod ord">
          <ac:chgData name="Palit, Tapti" userId="dec6fbcd-7598-406a-8cbf-504d4a3bac15" providerId="ADAL" clId="{65104DF2-1B45-4C36-9E2A-F89658839DCF}" dt="2024-01-25T16:45:25.681" v="19566" actId="700"/>
          <ac:spMkLst>
            <pc:docMk/>
            <pc:sldMk cId="2829052815" sldId="1010"/>
            <ac:spMk id="4" creationId="{72B504F4-99B0-8DB2-F091-585A12AE0CD7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5" creationId="{3D373F79-5AD1-75EC-290D-9961F87C759F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8" creationId="{885F85A1-4076-A50D-98B5-C6EE4BE5346E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10" creationId="{B2849599-0146-037A-56B0-2E75EF2FFB10}"/>
          </ac:spMkLst>
        </pc:spChg>
        <pc:spChg chg="add mod">
          <ac:chgData name="Palit, Tapti" userId="dec6fbcd-7598-406a-8cbf-504d4a3bac15" providerId="ADAL" clId="{65104DF2-1B45-4C36-9E2A-F89658839DCF}" dt="2024-01-25T16:41:46.643" v="19511"/>
          <ac:spMkLst>
            <pc:docMk/>
            <pc:sldMk cId="2829052815" sldId="1010"/>
            <ac:spMk id="12" creationId="{C902EB02-8612-75F0-CB75-A557CCFF913B}"/>
          </ac:spMkLst>
        </pc:spChg>
        <pc:spChg chg="mod">
          <ac:chgData name="Palit, Tapti" userId="dec6fbcd-7598-406a-8cbf-504d4a3bac15" providerId="ADAL" clId="{65104DF2-1B45-4C36-9E2A-F89658839DCF}" dt="2024-01-25T16:53:53.274" v="19857" actId="14100"/>
          <ac:spMkLst>
            <pc:docMk/>
            <pc:sldMk cId="2829052815" sldId="1010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65104DF2-1B45-4C36-9E2A-F89658839DCF}" dt="2024-01-25T16:51:38.462" v="19834" actId="478"/>
          <ac:spMkLst>
            <pc:docMk/>
            <pc:sldMk cId="2829052815" sldId="1010"/>
            <ac:spMk id="18" creationId="{38158093-6F13-9634-0C40-CB520D742CFB}"/>
          </ac:spMkLst>
        </pc:spChg>
        <pc:spChg chg="add del mod">
          <ac:chgData name="Palit, Tapti" userId="dec6fbcd-7598-406a-8cbf-504d4a3bac15" providerId="ADAL" clId="{65104DF2-1B45-4C36-9E2A-F89658839DCF}" dt="2024-01-25T16:50:55.182" v="19829" actId="14100"/>
          <ac:spMkLst>
            <pc:docMk/>
            <pc:sldMk cId="2829052815" sldId="1010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5T16:41:20.371" v="19504" actId="20577"/>
          <ac:spMkLst>
            <pc:docMk/>
            <pc:sldMk cId="2829052815" sldId="1010"/>
            <ac:spMk id="21" creationId="{D7179A03-A83C-A828-EB03-DB0E95ED3A9F}"/>
          </ac:spMkLst>
        </pc:spChg>
        <pc:spChg chg="add mod ord">
          <ac:chgData name="Palit, Tapti" userId="dec6fbcd-7598-406a-8cbf-504d4a3bac15" providerId="ADAL" clId="{65104DF2-1B45-4C36-9E2A-F89658839DCF}" dt="2024-01-25T17:07:26.441" v="20520" actId="5793"/>
          <ac:spMkLst>
            <pc:docMk/>
            <pc:sldMk cId="2829052815" sldId="1010"/>
            <ac:spMk id="24" creationId="{61E1D992-FB9B-AF0E-0524-B1AE2D228029}"/>
          </ac:spMkLst>
        </pc:spChg>
        <pc:spChg chg="add del mod ord">
          <ac:chgData name="Palit, Tapti" userId="dec6fbcd-7598-406a-8cbf-504d4a3bac15" providerId="ADAL" clId="{65104DF2-1B45-4C36-9E2A-F89658839DCF}" dt="2024-01-25T16:45:55.908" v="19611" actId="478"/>
          <ac:spMkLst>
            <pc:docMk/>
            <pc:sldMk cId="2829052815" sldId="1010"/>
            <ac:spMk id="25" creationId="{BF8337F2-D4B1-2987-B48F-8597E96BEAE6}"/>
          </ac:spMkLst>
        </pc:spChg>
        <pc:spChg chg="mod">
          <ac:chgData name="Palit, Tapti" userId="dec6fbcd-7598-406a-8cbf-504d4a3bac15" providerId="ADAL" clId="{65104DF2-1B45-4C36-9E2A-F89658839DCF}" dt="2024-01-25T16:51:35.120" v="19833"/>
          <ac:spMkLst>
            <pc:docMk/>
            <pc:sldMk cId="2829052815" sldId="1010"/>
            <ac:spMk id="29" creationId="{B51B138B-CA6E-D442-540A-519FABFF1C4E}"/>
          </ac:spMkLst>
        </pc:spChg>
        <pc:spChg chg="add mod">
          <ac:chgData name="Palit, Tapti" userId="dec6fbcd-7598-406a-8cbf-504d4a3bac15" providerId="ADAL" clId="{65104DF2-1B45-4C36-9E2A-F89658839DCF}" dt="2024-01-25T16:45:55.908" v="19611" actId="478"/>
          <ac:spMkLst>
            <pc:docMk/>
            <pc:sldMk cId="2829052815" sldId="1010"/>
            <ac:spMk id="31" creationId="{8066DF09-0DDE-0E4A-743E-1BD29398BBC7}"/>
          </ac:spMkLst>
        </pc:spChg>
        <pc:spChg chg="add del mod">
          <ac:chgData name="Palit, Tapti" userId="dec6fbcd-7598-406a-8cbf-504d4a3bac15" providerId="ADAL" clId="{65104DF2-1B45-4C36-9E2A-F89658839DCF}" dt="2024-01-25T16:51:01.475" v="19830" actId="478"/>
          <ac:spMkLst>
            <pc:docMk/>
            <pc:sldMk cId="2829052815" sldId="1010"/>
            <ac:spMk id="32" creationId="{C180BB90-D111-F402-A389-9C3FF16EFB09}"/>
          </ac:spMkLst>
        </pc:spChg>
        <pc:picChg chg="add del mod">
          <ac:chgData name="Palit, Tapti" userId="dec6fbcd-7598-406a-8cbf-504d4a3bac15" providerId="ADAL" clId="{65104DF2-1B45-4C36-9E2A-F89658839DCF}" dt="2024-01-25T16:51:38.462" v="19834" actId="478"/>
          <ac:picMkLst>
            <pc:docMk/>
            <pc:sldMk cId="2829052815" sldId="1010"/>
            <ac:picMk id="2" creationId="{5C5B91B7-4BF3-EF22-73A2-268F52918630}"/>
          </ac:picMkLst>
        </pc:picChg>
        <pc:cxnChg chg="add del mod">
          <ac:chgData name="Palit, Tapti" userId="dec6fbcd-7598-406a-8cbf-504d4a3bac15" providerId="ADAL" clId="{65104DF2-1B45-4C36-9E2A-F89658839DCF}" dt="2024-01-25T16:51:43.123" v="19835" actId="478"/>
          <ac:cxnSpMkLst>
            <pc:docMk/>
            <pc:sldMk cId="2829052815" sldId="1010"/>
            <ac:cxnSpMk id="9" creationId="{5B659DB4-1E58-9C88-6147-F8AE219D326E}"/>
          </ac:cxnSpMkLst>
        </pc:cxnChg>
        <pc:cxnChg chg="add del mod">
          <ac:chgData name="Palit, Tapti" userId="dec6fbcd-7598-406a-8cbf-504d4a3bac15" providerId="ADAL" clId="{65104DF2-1B45-4C36-9E2A-F89658839DCF}" dt="2024-01-25T16:51:38.462" v="19834" actId="478"/>
          <ac:cxnSpMkLst>
            <pc:docMk/>
            <pc:sldMk cId="2829052815" sldId="1010"/>
            <ac:cxnSpMk id="14" creationId="{E3057DF5-1ED5-9116-B096-D42DE1A11886}"/>
          </ac:cxnSpMkLst>
        </pc:cxnChg>
      </pc:sldChg>
      <pc:sldChg chg="addSp delSp modSp add mod ord">
        <pc:chgData name="Palit, Tapti" userId="dec6fbcd-7598-406a-8cbf-504d4a3bac15" providerId="ADAL" clId="{65104DF2-1B45-4C36-9E2A-F89658839DCF}" dt="2024-01-25T16:49:06.341" v="19770"/>
        <pc:sldMkLst>
          <pc:docMk/>
          <pc:sldMk cId="2580900859" sldId="1011"/>
        </pc:sldMkLst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5" creationId="{3D373F79-5AD1-75EC-290D-9961F87C759F}"/>
          </ac:spMkLst>
        </pc:spChg>
        <pc:spChg chg="del">
          <ac:chgData name="Palit, Tapti" userId="dec6fbcd-7598-406a-8cbf-504d4a3bac15" providerId="ADAL" clId="{65104DF2-1B45-4C36-9E2A-F89658839DCF}" dt="2024-01-25T16:43:26.021" v="19537" actId="478"/>
          <ac:spMkLst>
            <pc:docMk/>
            <pc:sldMk cId="2580900859" sldId="1011"/>
            <ac:spMk id="8" creationId="{885F85A1-4076-A50D-98B5-C6EE4BE5346E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10" creationId="{B2849599-0146-037A-56B0-2E75EF2FFB10}"/>
          </ac:spMkLst>
        </pc:spChg>
        <pc:spChg chg="add mod">
          <ac:chgData name="Palit, Tapti" userId="dec6fbcd-7598-406a-8cbf-504d4a3bac15" providerId="ADAL" clId="{65104DF2-1B45-4C36-9E2A-F89658839DCF}" dt="2024-01-25T16:43:12.290" v="19535"/>
          <ac:spMkLst>
            <pc:docMk/>
            <pc:sldMk cId="2580900859" sldId="1011"/>
            <ac:spMk id="11" creationId="{C3245101-12E0-84F6-7B3F-951EE88BEB6E}"/>
          </ac:spMkLst>
        </pc:spChg>
        <pc:spChg chg="del">
          <ac:chgData name="Palit, Tapti" userId="dec6fbcd-7598-406a-8cbf-504d4a3bac15" providerId="ADAL" clId="{65104DF2-1B45-4C36-9E2A-F89658839DCF}" dt="2024-01-25T16:43:26.021" v="19537" actId="478"/>
          <ac:spMkLst>
            <pc:docMk/>
            <pc:sldMk cId="2580900859" sldId="1011"/>
            <ac:spMk id="12" creationId="{C902EB02-8612-75F0-CB75-A557CCFF913B}"/>
          </ac:spMkLst>
        </pc:spChg>
        <pc:spChg chg="mod">
          <ac:chgData name="Palit, Tapti" userId="dec6fbcd-7598-406a-8cbf-504d4a3bac15" providerId="ADAL" clId="{65104DF2-1B45-4C36-9E2A-F89658839DCF}" dt="2024-01-25T16:44:51.816" v="19557" actId="5793"/>
          <ac:spMkLst>
            <pc:docMk/>
            <pc:sldMk cId="2580900859" sldId="1011"/>
            <ac:spMk id="15" creationId="{632CDA17-2240-B34F-44F8-5573404E1E94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16" creationId="{BA3828BB-07C9-6A22-0125-6282103A5ED6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18" creationId="{0BCA0547-F6B6-70BB-5E1F-CC3907292E09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0" creationId="{6B846521-CF3C-1C2E-5EFA-E362CE8B0255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1" creationId="{D7179A03-A83C-A828-EB03-DB0E95ED3A9F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2" creationId="{DFEE423D-239B-0159-2953-A9F255A35310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4" creationId="{F5EB6ECF-2B21-E13E-B882-300FC3E908D5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5" creationId="{C08589F2-1AB1-D63A-BC4D-22C85B6593C2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8" creationId="{7E896B00-018F-CCAE-D730-D6F09C757594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30" creationId="{8690D08E-2392-0B78-CD59-63902FDD1BE1}"/>
          </ac:spMkLst>
        </pc:spChg>
        <pc:picChg chg="mod">
          <ac:chgData name="Palit, Tapti" userId="dec6fbcd-7598-406a-8cbf-504d4a3bac15" providerId="ADAL" clId="{65104DF2-1B45-4C36-9E2A-F89658839DCF}" dt="2024-01-25T16:45:32.226" v="19567" actId="1076"/>
          <ac:picMkLst>
            <pc:docMk/>
            <pc:sldMk cId="2580900859" sldId="1011"/>
            <ac:picMk id="2" creationId="{5C5B91B7-4BF3-EF22-73A2-268F52918630}"/>
          </ac:picMkLst>
        </pc:picChg>
        <pc:cxnChg chg="del mod">
          <ac:chgData name="Palit, Tapti" userId="dec6fbcd-7598-406a-8cbf-504d4a3bac15" providerId="ADAL" clId="{65104DF2-1B45-4C36-9E2A-F89658839DCF}" dt="2024-01-25T16:43:20.072" v="19536" actId="478"/>
          <ac:cxnSpMkLst>
            <pc:docMk/>
            <pc:sldMk cId="2580900859" sldId="1011"/>
            <ac:cxnSpMk id="9" creationId="{5B659DB4-1E58-9C88-6147-F8AE219D326E}"/>
          </ac:cxnSpMkLst>
        </pc:cxnChg>
        <pc:cxnChg chg="mod">
          <ac:chgData name="Palit, Tapti" userId="dec6fbcd-7598-406a-8cbf-504d4a3bac15" providerId="ADAL" clId="{65104DF2-1B45-4C36-9E2A-F89658839DCF}" dt="2024-01-25T16:45:32.226" v="19567" actId="1076"/>
          <ac:cxnSpMkLst>
            <pc:docMk/>
            <pc:sldMk cId="2580900859" sldId="1011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65104DF2-1B45-4C36-9E2A-F89658839DCF}" dt="2024-01-25T16:43:20.072" v="19536" actId="478"/>
          <ac:cxnSpMkLst>
            <pc:docMk/>
            <pc:sldMk cId="2580900859" sldId="1011"/>
            <ac:cxnSpMk id="17" creationId="{3F645796-6659-6C62-0048-A9C63762DB52}"/>
          </ac:cxnSpMkLst>
        </pc:cxnChg>
        <pc:cxnChg chg="add mod">
          <ac:chgData name="Palit, Tapti" userId="dec6fbcd-7598-406a-8cbf-504d4a3bac15" providerId="ADAL" clId="{65104DF2-1B45-4C36-9E2A-F89658839DCF}" dt="2024-01-25T16:49:06.341" v="19770"/>
          <ac:cxnSpMkLst>
            <pc:docMk/>
            <pc:sldMk cId="2580900859" sldId="1011"/>
            <ac:cxnSpMk id="19" creationId="{8D92BDAF-8408-5E98-485C-93BA575839DD}"/>
          </ac:cxnSpMkLst>
        </pc:cxnChg>
      </pc:sldChg>
      <pc:sldChg chg="addSp delSp modSp new del mod delAnim modAnim">
        <pc:chgData name="Palit, Tapti" userId="dec6fbcd-7598-406a-8cbf-504d4a3bac15" providerId="ADAL" clId="{65104DF2-1B45-4C36-9E2A-F89658839DCF}" dt="2024-01-25T16:47:27.270" v="19724" actId="47"/>
        <pc:sldMkLst>
          <pc:docMk/>
          <pc:sldMk cId="2676069547" sldId="1012"/>
        </pc:sldMkLst>
        <pc:spChg chg="mod">
          <ac:chgData name="Palit, Tapti" userId="dec6fbcd-7598-406a-8cbf-504d4a3bac15" providerId="ADAL" clId="{65104DF2-1B45-4C36-9E2A-F89658839DCF}" dt="2024-01-25T16:46:09.119" v="19665" actId="20577"/>
          <ac:spMkLst>
            <pc:docMk/>
            <pc:sldMk cId="2676069547" sldId="1012"/>
            <ac:spMk id="2" creationId="{5F4A71CE-65A3-F183-D9D1-CC36EDC4D8F8}"/>
          </ac:spMkLst>
        </pc:spChg>
        <pc:spChg chg="mod">
          <ac:chgData name="Palit, Tapti" userId="dec6fbcd-7598-406a-8cbf-504d4a3bac15" providerId="ADAL" clId="{65104DF2-1B45-4C36-9E2A-F89658839DCF}" dt="2024-01-25T16:46:02.542" v="19634" actId="20577"/>
          <ac:spMkLst>
            <pc:docMk/>
            <pc:sldMk cId="2676069547" sldId="1012"/>
            <ac:spMk id="3" creationId="{E42AB5E1-0991-8DEC-2FA0-292D87339CD7}"/>
          </ac:spMkLst>
        </pc:sp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6" creationId="{3D397653-643F-CF6B-9B8C-D9AB1A1020DC}"/>
          </ac:picMkLst>
        </pc:pic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7" creationId="{A6F38D2D-91E4-7C23-F6D3-513E1D5BDE12}"/>
          </ac:picMkLst>
        </pc:pic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8" creationId="{3EEE11F8-5439-45BB-B6EB-EAE5B204F51D}"/>
          </ac:picMkLst>
        </pc:picChg>
      </pc:sldChg>
      <pc:sldChg chg="add">
        <pc:chgData name="Palit, Tapti" userId="dec6fbcd-7598-406a-8cbf-504d4a3bac15" providerId="ADAL" clId="{65104DF2-1B45-4C36-9E2A-F89658839DCF}" dt="2024-01-25T16:46:49.246" v="19668" actId="2890"/>
        <pc:sldMkLst>
          <pc:docMk/>
          <pc:sldMk cId="1902476853" sldId="1013"/>
        </pc:sldMkLst>
      </pc:sldChg>
      <pc:sldChg chg="addSp delSp modSp add mod">
        <pc:chgData name="Palit, Tapti" userId="dec6fbcd-7598-406a-8cbf-504d4a3bac15" providerId="ADAL" clId="{65104DF2-1B45-4C36-9E2A-F89658839DCF}" dt="2024-01-26T19:13:26.983" v="22978" actId="20577"/>
        <pc:sldMkLst>
          <pc:docMk/>
          <pc:sldMk cId="339716786" sldId="1014"/>
        </pc:sldMkLst>
        <pc:spChg chg="add mod">
          <ac:chgData name="Palit, Tapti" userId="dec6fbcd-7598-406a-8cbf-504d4a3bac15" providerId="ADAL" clId="{65104DF2-1B45-4C36-9E2A-F89658839DCF}" dt="2024-01-25T16:52:07.595" v="19838" actId="207"/>
          <ac:spMkLst>
            <pc:docMk/>
            <pc:sldMk cId="339716786" sldId="1014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5T16:53:53.478" v="19858" actId="14100"/>
          <ac:spMkLst>
            <pc:docMk/>
            <pc:sldMk cId="339716786" sldId="1014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5T18:03:22.672" v="22244" actId="1076"/>
          <ac:spMkLst>
            <pc:docMk/>
            <pc:sldMk cId="339716786" sldId="1014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5T17:07:25.205" v="20519" actId="5793"/>
          <ac:spMkLst>
            <pc:docMk/>
            <pc:sldMk cId="339716786" sldId="1014"/>
            <ac:spMk id="24" creationId="{61E1D992-FB9B-AF0E-0524-B1AE2D228029}"/>
          </ac:spMkLst>
        </pc:spChg>
        <pc:spChg chg="add">
          <ac:chgData name="Palit, Tapti" userId="dec6fbcd-7598-406a-8cbf-504d4a3bac15" providerId="ADAL" clId="{65104DF2-1B45-4C36-9E2A-F89658839DCF}" dt="2024-01-25T16:55:29.798" v="19864"/>
          <ac:spMkLst>
            <pc:docMk/>
            <pc:sldMk cId="339716786" sldId="1014"/>
            <ac:spMk id="25" creationId="{29D2655C-76A7-30C0-AB54-A03A5C16486C}"/>
          </ac:spMkLst>
        </pc:spChg>
        <pc:spChg chg="mod">
          <ac:chgData name="Palit, Tapti" userId="dec6fbcd-7598-406a-8cbf-504d4a3bac15" providerId="ADAL" clId="{65104DF2-1B45-4C36-9E2A-F89658839DCF}" dt="2024-01-26T19:13:26.983" v="22978" actId="20577"/>
          <ac:spMkLst>
            <pc:docMk/>
            <pc:sldMk cId="339716786" sldId="1014"/>
            <ac:spMk id="27" creationId="{A514031C-BE6B-B376-1F8D-A6CBB52D164E}"/>
          </ac:spMkLst>
        </pc:spChg>
        <pc:picChg chg="add del mod">
          <ac:chgData name="Palit, Tapti" userId="dec6fbcd-7598-406a-8cbf-504d4a3bac15" providerId="ADAL" clId="{65104DF2-1B45-4C36-9E2A-F89658839DCF}" dt="2024-01-25T16:52:32.869" v="19842" actId="478"/>
          <ac:picMkLst>
            <pc:docMk/>
            <pc:sldMk cId="339716786" sldId="1014"/>
            <ac:picMk id="13" creationId="{F29003F2-C9E7-99A7-33C6-71ED3B710D61}"/>
          </ac:picMkLst>
        </pc:picChg>
        <pc:picChg chg="add del mod">
          <ac:chgData name="Palit, Tapti" userId="dec6fbcd-7598-406a-8cbf-504d4a3bac15" providerId="ADAL" clId="{65104DF2-1B45-4C36-9E2A-F89658839DCF}" dt="2024-01-25T17:57:00.185" v="22093" actId="478"/>
          <ac:picMkLst>
            <pc:docMk/>
            <pc:sldMk cId="339716786" sldId="1014"/>
            <ac:picMk id="30" creationId="{C4A9D9C3-B220-ECBA-34F5-F32FE43D70F1}"/>
          </ac:picMkLst>
        </pc:picChg>
        <pc:picChg chg="add del mod">
          <ac:chgData name="Palit, Tapti" userId="dec6fbcd-7598-406a-8cbf-504d4a3bac15" providerId="ADAL" clId="{65104DF2-1B45-4C36-9E2A-F89658839DCF}" dt="2024-01-25T17:57:00.185" v="22093" actId="478"/>
          <ac:picMkLst>
            <pc:docMk/>
            <pc:sldMk cId="339716786" sldId="1014"/>
            <ac:picMk id="1026" creationId="{85D56089-2BE5-60FF-6DAA-7CE90B5C9556}"/>
          </ac:picMkLst>
        </pc:picChg>
      </pc:sldChg>
      <pc:sldChg chg="add del">
        <pc:chgData name="Palit, Tapti" userId="dec6fbcd-7598-406a-8cbf-504d4a3bac15" providerId="ADAL" clId="{65104DF2-1B45-4C36-9E2A-F89658839DCF}" dt="2024-01-25T16:51:07.423" v="19831" actId="47"/>
        <pc:sldMkLst>
          <pc:docMk/>
          <pc:sldMk cId="2846543805" sldId="1014"/>
        </pc:sldMkLst>
      </pc:sldChg>
      <pc:sldChg chg="addSp delSp modSp new add del mod modNotesTx">
        <pc:chgData name="Palit, Tapti" userId="dec6fbcd-7598-406a-8cbf-504d4a3bac15" providerId="ADAL" clId="{65104DF2-1B45-4C36-9E2A-F89658839DCF}" dt="2024-02-06T18:23:24.377" v="25929" actId="20577"/>
        <pc:sldMkLst>
          <pc:docMk/>
          <pc:sldMk cId="2803374258" sldId="1015"/>
        </pc:sldMkLst>
        <pc:spChg chg="del">
          <ac:chgData name="Palit, Tapti" userId="dec6fbcd-7598-406a-8cbf-504d4a3bac15" providerId="ADAL" clId="{65104DF2-1B45-4C36-9E2A-F89658839DCF}" dt="2024-01-25T16:57:30.730" v="19991" actId="478"/>
          <ac:spMkLst>
            <pc:docMk/>
            <pc:sldMk cId="2803374258" sldId="1015"/>
            <ac:spMk id="2" creationId="{2FDEC0BA-3D12-3C00-3D9B-B7B67A5F7006}"/>
          </ac:spMkLst>
        </pc:spChg>
        <pc:spChg chg="mod">
          <ac:chgData name="Palit, Tapti" userId="dec6fbcd-7598-406a-8cbf-504d4a3bac15" providerId="ADAL" clId="{65104DF2-1B45-4C36-9E2A-F89658839DCF}" dt="2024-01-25T16:56:14.670" v="19926" actId="20577"/>
          <ac:spMkLst>
            <pc:docMk/>
            <pc:sldMk cId="2803374258" sldId="1015"/>
            <ac:spMk id="3" creationId="{A972EE72-CE04-4275-49A8-8C4F180C547E}"/>
          </ac:spMkLst>
        </pc:spChg>
        <pc:spChg chg="add mod">
          <ac:chgData name="Palit, Tapti" userId="dec6fbcd-7598-406a-8cbf-504d4a3bac15" providerId="ADAL" clId="{65104DF2-1B45-4C36-9E2A-F89658839DCF}" dt="2024-02-06T18:23:24.377" v="25929" actId="20577"/>
          <ac:spMkLst>
            <pc:docMk/>
            <pc:sldMk cId="2803374258" sldId="1015"/>
            <ac:spMk id="8" creationId="{3AD16BBA-9E50-9D23-3A25-A65A60C6AE84}"/>
          </ac:spMkLst>
        </pc:spChg>
        <pc:spChg chg="add mod">
          <ac:chgData name="Palit, Tapti" userId="dec6fbcd-7598-406a-8cbf-504d4a3bac15" providerId="ADAL" clId="{65104DF2-1B45-4C36-9E2A-F89658839DCF}" dt="2024-01-25T16:56:28.760" v="19927"/>
          <ac:spMkLst>
            <pc:docMk/>
            <pc:sldMk cId="2803374258" sldId="1015"/>
            <ac:spMk id="9" creationId="{0F07A7A9-30C7-EC2B-A2F6-D9B920E88235}"/>
          </ac:spMkLst>
        </pc:spChg>
        <pc:spChg chg="add mod">
          <ac:chgData name="Palit, Tapti" userId="dec6fbcd-7598-406a-8cbf-504d4a3bac15" providerId="ADAL" clId="{65104DF2-1B45-4C36-9E2A-F89658839DCF}" dt="2024-01-25T16:57:57.236" v="19993" actId="20577"/>
          <ac:spMkLst>
            <pc:docMk/>
            <pc:sldMk cId="2803374258" sldId="1015"/>
            <ac:spMk id="10" creationId="{60578343-3247-45B1-F912-EF15944628D4}"/>
          </ac:spMkLst>
        </pc:spChg>
        <pc:spChg chg="add mod">
          <ac:chgData name="Palit, Tapti" userId="dec6fbcd-7598-406a-8cbf-504d4a3bac15" providerId="ADAL" clId="{65104DF2-1B45-4C36-9E2A-F89658839DCF}" dt="2024-01-25T16:57:44.274" v="19992"/>
          <ac:spMkLst>
            <pc:docMk/>
            <pc:sldMk cId="2803374258" sldId="1015"/>
            <ac:spMk id="13" creationId="{E6968458-9735-E2C3-CA71-8A7542C3CDDC}"/>
          </ac:spMkLst>
        </pc:spChg>
        <pc:spChg chg="add mod">
          <ac:chgData name="Palit, Tapti" userId="dec6fbcd-7598-406a-8cbf-504d4a3bac15" providerId="ADAL" clId="{65104DF2-1B45-4C36-9E2A-F89658839DCF}" dt="2024-01-25T16:58:11.297" v="20002" actId="1076"/>
          <ac:spMkLst>
            <pc:docMk/>
            <pc:sldMk cId="2803374258" sldId="1015"/>
            <ac:spMk id="14" creationId="{ACAEF37B-D43E-8312-01C3-22B507D5A0C3}"/>
          </ac:spMkLst>
        </pc:spChg>
        <pc:spChg chg="add mod">
          <ac:chgData name="Palit, Tapti" userId="dec6fbcd-7598-406a-8cbf-504d4a3bac15" providerId="ADAL" clId="{65104DF2-1B45-4C36-9E2A-F89658839DCF}" dt="2024-01-25T16:58:31.906" v="20038" actId="207"/>
          <ac:spMkLst>
            <pc:docMk/>
            <pc:sldMk cId="2803374258" sldId="1015"/>
            <ac:spMk id="15" creationId="{9E603483-9179-2600-1DD8-23DA16760B0E}"/>
          </ac:spMkLst>
        </pc:spChg>
        <pc:spChg chg="add mod">
          <ac:chgData name="Palit, Tapti" userId="dec6fbcd-7598-406a-8cbf-504d4a3bac15" providerId="ADAL" clId="{65104DF2-1B45-4C36-9E2A-F89658839DCF}" dt="2024-01-25T16:58:50.596" v="20041"/>
          <ac:spMkLst>
            <pc:docMk/>
            <pc:sldMk cId="2803374258" sldId="1015"/>
            <ac:spMk id="20" creationId="{3FEE41EF-B16C-60F9-F525-5688DB62F300}"/>
          </ac:spMkLst>
        </pc:spChg>
        <pc:spChg chg="add mod">
          <ac:chgData name="Palit, Tapti" userId="dec6fbcd-7598-406a-8cbf-504d4a3bac15" providerId="ADAL" clId="{65104DF2-1B45-4C36-9E2A-F89658839DCF}" dt="2024-01-25T16:59:29.496" v="20053" actId="20577"/>
          <ac:spMkLst>
            <pc:docMk/>
            <pc:sldMk cId="2803374258" sldId="1015"/>
            <ac:spMk id="24" creationId="{DC9E6FBF-EDC6-38E0-5ECC-0FC22CD0B37F}"/>
          </ac:spMkLst>
        </pc:spChg>
        <pc:picChg chg="add mod">
          <ac:chgData name="Palit, Tapti" userId="dec6fbcd-7598-406a-8cbf-504d4a3bac15" providerId="ADAL" clId="{65104DF2-1B45-4C36-9E2A-F89658839DCF}" dt="2024-01-25T16:57:44.274" v="19992"/>
          <ac:picMkLst>
            <pc:docMk/>
            <pc:sldMk cId="2803374258" sldId="1015"/>
            <ac:picMk id="11" creationId="{EBDA3DD1-78A9-FD40-DAC7-4EFBDA7CBA4B}"/>
          </ac:picMkLst>
        </pc:picChg>
        <pc:picChg chg="add mod">
          <ac:chgData name="Palit, Tapti" userId="dec6fbcd-7598-406a-8cbf-504d4a3bac15" providerId="ADAL" clId="{65104DF2-1B45-4C36-9E2A-F89658839DCF}" dt="2024-01-25T16:58:50.596" v="20041"/>
          <ac:picMkLst>
            <pc:docMk/>
            <pc:sldMk cId="2803374258" sldId="1015"/>
            <ac:picMk id="18" creationId="{1D5CAC7A-C4A4-57E2-0730-8024FA5E5318}"/>
          </ac:picMkLst>
        </pc:picChg>
        <pc:cxnChg chg="add mod">
          <ac:chgData name="Palit, Tapti" userId="dec6fbcd-7598-406a-8cbf-504d4a3bac15" providerId="ADAL" clId="{65104DF2-1B45-4C36-9E2A-F89658839DCF}" dt="2024-01-25T16:58:37.853" v="20039" actId="14100"/>
          <ac:cxnSpMkLst>
            <pc:docMk/>
            <pc:sldMk cId="2803374258" sldId="1015"/>
            <ac:cxnSpMk id="6" creationId="{F1CE6DBC-315A-FA73-BE86-076DDA3B98B4}"/>
          </ac:cxnSpMkLst>
        </pc:cxnChg>
        <pc:cxnChg chg="add mod">
          <ac:chgData name="Palit, Tapti" userId="dec6fbcd-7598-406a-8cbf-504d4a3bac15" providerId="ADAL" clId="{65104DF2-1B45-4C36-9E2A-F89658839DCF}" dt="2024-01-25T16:58:42.306" v="20040" actId="14100"/>
          <ac:cxnSpMkLst>
            <pc:docMk/>
            <pc:sldMk cId="2803374258" sldId="1015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65104DF2-1B45-4C36-9E2A-F89658839DCF}" dt="2024-01-25T16:57:44.274" v="19992"/>
          <ac:cxnSpMkLst>
            <pc:docMk/>
            <pc:sldMk cId="2803374258" sldId="1015"/>
            <ac:cxnSpMk id="12" creationId="{A8E5D5D7-D699-2D8B-C219-B39C01D73412}"/>
          </ac:cxnSpMkLst>
        </pc:cxnChg>
        <pc:cxnChg chg="add mod">
          <ac:chgData name="Palit, Tapti" userId="dec6fbcd-7598-406a-8cbf-504d4a3bac15" providerId="ADAL" clId="{65104DF2-1B45-4C36-9E2A-F89658839DCF}" dt="2024-01-25T16:58:50.596" v="20041"/>
          <ac:cxnSpMkLst>
            <pc:docMk/>
            <pc:sldMk cId="2803374258" sldId="1015"/>
            <ac:cxnSpMk id="19" creationId="{92E829CA-4B9D-AE67-B624-2F33AB89B693}"/>
          </ac:cxnSpMkLst>
        </pc:cxnChg>
        <pc:cxnChg chg="add mod">
          <ac:chgData name="Palit, Tapti" userId="dec6fbcd-7598-406a-8cbf-504d4a3bac15" providerId="ADAL" clId="{65104DF2-1B45-4C36-9E2A-F89658839DCF}" dt="2024-01-25T16:59:35.083" v="20054" actId="692"/>
          <ac:cxnSpMkLst>
            <pc:docMk/>
            <pc:sldMk cId="2803374258" sldId="1015"/>
            <ac:cxnSpMk id="22" creationId="{9998D824-83E1-6A52-866E-EF4B4A183116}"/>
          </ac:cxnSpMkLst>
        </pc:cxnChg>
      </pc:sldChg>
      <pc:sldChg chg="addSp modSp add mod">
        <pc:chgData name="Palit, Tapti" userId="dec6fbcd-7598-406a-8cbf-504d4a3bac15" providerId="ADAL" clId="{65104DF2-1B45-4C36-9E2A-F89658839DCF}" dt="2024-01-25T17:00:31.335" v="20067" actId="692"/>
        <pc:sldMkLst>
          <pc:docMk/>
          <pc:sldMk cId="2719160243" sldId="1016"/>
        </pc:sldMkLst>
        <pc:spChg chg="add mod">
          <ac:chgData name="Palit, Tapti" userId="dec6fbcd-7598-406a-8cbf-504d4a3bac15" providerId="ADAL" clId="{65104DF2-1B45-4C36-9E2A-F89658839DCF}" dt="2024-01-25T16:59:59.122" v="20056"/>
          <ac:spMkLst>
            <pc:docMk/>
            <pc:sldMk cId="2719160243" sldId="1016"/>
            <ac:spMk id="12" creationId="{5908FD77-3147-2AD4-07C3-8A512F3D6342}"/>
          </ac:spMkLst>
        </pc:spChg>
        <pc:picChg chg="add mod">
          <ac:chgData name="Palit, Tapti" userId="dec6fbcd-7598-406a-8cbf-504d4a3bac15" providerId="ADAL" clId="{65104DF2-1B45-4C36-9E2A-F89658839DCF}" dt="2024-01-25T16:59:59.122" v="20056"/>
          <ac:picMkLst>
            <pc:docMk/>
            <pc:sldMk cId="2719160243" sldId="1016"/>
            <ac:picMk id="2" creationId="{46D953E9-FC77-24F3-A330-5AC72DB043C4}"/>
          </ac:picMkLst>
        </pc:picChg>
        <pc:cxnChg chg="add mod">
          <ac:chgData name="Palit, Tapti" userId="dec6fbcd-7598-406a-8cbf-504d4a3bac15" providerId="ADAL" clId="{65104DF2-1B45-4C36-9E2A-F89658839DCF}" dt="2024-01-25T16:59:59.122" v="20056"/>
          <ac:cxnSpMkLst>
            <pc:docMk/>
            <pc:sldMk cId="2719160243" sldId="1016"/>
            <ac:cxnSpMk id="11" creationId="{F4630134-5D58-9862-BF7D-CF0C146AAAE5}"/>
          </ac:cxnSpMkLst>
        </pc:cxnChg>
        <pc:cxnChg chg="mod">
          <ac:chgData name="Palit, Tapti" userId="dec6fbcd-7598-406a-8cbf-504d4a3bac15" providerId="ADAL" clId="{65104DF2-1B45-4C36-9E2A-F89658839DCF}" dt="2024-01-25T17:00:31.335" v="20067" actId="692"/>
          <ac:cxnSpMkLst>
            <pc:docMk/>
            <pc:sldMk cId="2719160243" sldId="1016"/>
            <ac:cxnSpMk id="22" creationId="{9998D824-83E1-6A52-866E-EF4B4A183116}"/>
          </ac:cxnSpMkLst>
        </pc:cxnChg>
      </pc:sldChg>
      <pc:sldChg chg="addSp delSp modSp add mod">
        <pc:chgData name="Palit, Tapti" userId="dec6fbcd-7598-406a-8cbf-504d4a3bac15" providerId="ADAL" clId="{65104DF2-1B45-4C36-9E2A-F89658839DCF}" dt="2024-01-25T17:01:16.390" v="20082" actId="478"/>
        <pc:sldMkLst>
          <pc:docMk/>
          <pc:sldMk cId="3236774336" sldId="1017"/>
        </pc:sldMkLst>
        <pc:spChg chg="del">
          <ac:chgData name="Palit, Tapti" userId="dec6fbcd-7598-406a-8cbf-504d4a3bac15" providerId="ADAL" clId="{65104DF2-1B45-4C36-9E2A-F89658839DCF}" dt="2024-01-25T17:01:16.390" v="20082" actId="478"/>
          <ac:spMkLst>
            <pc:docMk/>
            <pc:sldMk cId="3236774336" sldId="1017"/>
            <ac:spMk id="12" creationId="{5908FD77-3147-2AD4-07C3-8A512F3D6342}"/>
          </ac:spMkLst>
        </pc:spChg>
        <pc:spChg chg="add mod">
          <ac:chgData name="Palit, Tapti" userId="dec6fbcd-7598-406a-8cbf-504d4a3bac15" providerId="ADAL" clId="{65104DF2-1B45-4C36-9E2A-F89658839DCF}" dt="2024-01-25T17:01:10.270" v="20081" actId="692"/>
          <ac:spMkLst>
            <pc:docMk/>
            <pc:sldMk cId="3236774336" sldId="1017"/>
            <ac:spMk id="13" creationId="{3A766046-F365-556D-7E61-7E2920DD9BCF}"/>
          </ac:spMkLst>
        </pc:spChg>
        <pc:cxnChg chg="del mod">
          <ac:chgData name="Palit, Tapti" userId="dec6fbcd-7598-406a-8cbf-504d4a3bac15" providerId="ADAL" clId="{65104DF2-1B45-4C36-9E2A-F89658839DCF}" dt="2024-01-25T17:01:16.390" v="20082" actId="478"/>
          <ac:cxnSpMkLst>
            <pc:docMk/>
            <pc:sldMk cId="3236774336" sldId="1017"/>
            <ac:cxnSpMk id="11" creationId="{F4630134-5D58-9862-BF7D-CF0C146AAAE5}"/>
          </ac:cxnSpMkLst>
        </pc:cxnChg>
      </pc:sldChg>
      <pc:sldChg chg="addSp delSp modSp add mod chgLayout">
        <pc:chgData name="Palit, Tapti" userId="dec6fbcd-7598-406a-8cbf-504d4a3bac15" providerId="ADAL" clId="{65104DF2-1B45-4C36-9E2A-F89658839DCF}" dt="2024-01-25T17:04:45.686" v="20289" actId="5793"/>
        <pc:sldMkLst>
          <pc:docMk/>
          <pc:sldMk cId="852812054" sldId="1018"/>
        </pc:sldMkLst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3" creationId="{A972EE72-CE04-4275-49A8-8C4F180C547E}"/>
          </ac:spMkLst>
        </pc:spChg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4" creationId="{78F7EF59-E4C2-A5EB-C184-02A83C6929E4}"/>
          </ac:spMkLst>
        </pc:spChg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5" creationId="{6A16820F-4E3C-D94A-AF37-38E1BA86DC74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2" creationId="{73AF4AA7-8F32-3D48-D3A9-F34FA5A849D3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6" creationId="{1B737BFE-95B5-4A9A-4D3A-B685F50561AD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7" creationId="{3692FF0B-677C-FFBB-8903-60676A0F7A09}"/>
          </ac:spMkLst>
        </pc:spChg>
        <pc:spChg chg="add mod ord">
          <ac:chgData name="Palit, Tapti" userId="dec6fbcd-7598-406a-8cbf-504d4a3bac15" providerId="ADAL" clId="{65104DF2-1B45-4C36-9E2A-F89658839DCF}" dt="2024-01-25T17:04:45.686" v="20289" actId="5793"/>
          <ac:spMkLst>
            <pc:docMk/>
            <pc:sldMk cId="852812054" sldId="1018"/>
            <ac:spMk id="18" creationId="{F6909437-D043-2C29-21BC-C06F5DCB2F59}"/>
          </ac:spMkLst>
        </pc:spChg>
        <pc:picChg chg="add mod">
          <ac:chgData name="Palit, Tapti" userId="dec6fbcd-7598-406a-8cbf-504d4a3bac15" providerId="ADAL" clId="{65104DF2-1B45-4C36-9E2A-F89658839DCF}" dt="2024-01-25T17:01:39.221" v="20085" actId="1076"/>
          <ac:picMkLst>
            <pc:docMk/>
            <pc:sldMk cId="852812054" sldId="1018"/>
            <ac:picMk id="11" creationId="{71435A73-6B56-0322-F1D2-D1616A3AEB4A}"/>
          </ac:picMkLst>
        </pc:picChg>
      </pc:sldChg>
      <pc:sldChg chg="addSp delSp modSp new mod modClrScheme chgLayout">
        <pc:chgData name="Palit, Tapti" userId="dec6fbcd-7598-406a-8cbf-504d4a3bac15" providerId="ADAL" clId="{65104DF2-1B45-4C36-9E2A-F89658839DCF}" dt="2024-01-25T17:05:30.051" v="20366" actId="20577"/>
        <pc:sldMkLst>
          <pc:docMk/>
          <pc:sldMk cId="3604206084" sldId="1019"/>
        </pc:sldMkLst>
        <pc:spChg chg="del mod ord">
          <ac:chgData name="Palit, Tapti" userId="dec6fbcd-7598-406a-8cbf-504d4a3bac15" providerId="ADAL" clId="{65104DF2-1B45-4C36-9E2A-F89658839DCF}" dt="2024-01-25T17:05:13.258" v="20312" actId="700"/>
          <ac:spMkLst>
            <pc:docMk/>
            <pc:sldMk cId="3604206084" sldId="1019"/>
            <ac:spMk id="2" creationId="{39666FD6-0C4C-931F-DB54-378D40D30673}"/>
          </ac:spMkLst>
        </pc:spChg>
        <pc:spChg chg="mod ord">
          <ac:chgData name="Palit, Tapti" userId="dec6fbcd-7598-406a-8cbf-504d4a3bac15" providerId="ADAL" clId="{65104DF2-1B45-4C36-9E2A-F89658839DCF}" dt="2024-01-25T17:05:30.051" v="20366" actId="20577"/>
          <ac:spMkLst>
            <pc:docMk/>
            <pc:sldMk cId="3604206084" sldId="1019"/>
            <ac:spMk id="3" creationId="{59868DF7-37D5-8D1F-549A-5551B802282E}"/>
          </ac:spMkLst>
        </pc:spChg>
        <pc:spChg chg="mod ord">
          <ac:chgData name="Palit, Tapti" userId="dec6fbcd-7598-406a-8cbf-504d4a3bac15" providerId="ADAL" clId="{65104DF2-1B45-4C36-9E2A-F89658839DCF}" dt="2024-01-25T17:05:16.146" v="20313" actId="700"/>
          <ac:spMkLst>
            <pc:docMk/>
            <pc:sldMk cId="3604206084" sldId="1019"/>
            <ac:spMk id="4" creationId="{CAC4E2C7-6993-B298-5C1A-70279A833AC3}"/>
          </ac:spMkLst>
        </pc:spChg>
        <pc:spChg chg="del">
          <ac:chgData name="Palit, Tapti" userId="dec6fbcd-7598-406a-8cbf-504d4a3bac15" providerId="ADAL" clId="{65104DF2-1B45-4C36-9E2A-F89658839DCF}" dt="2024-01-25T17:05:13.258" v="20312" actId="700"/>
          <ac:spMkLst>
            <pc:docMk/>
            <pc:sldMk cId="3604206084" sldId="1019"/>
            <ac:spMk id="5" creationId="{CDB0437F-2EDA-CE78-19F1-6BED8FB5BAAF}"/>
          </ac:spMkLst>
        </pc:spChg>
        <pc:spChg chg="add del mod ord">
          <ac:chgData name="Palit, Tapti" userId="dec6fbcd-7598-406a-8cbf-504d4a3bac15" providerId="ADAL" clId="{65104DF2-1B45-4C36-9E2A-F89658839DCF}" dt="2024-01-25T17:05:16.146" v="20313" actId="700"/>
          <ac:spMkLst>
            <pc:docMk/>
            <pc:sldMk cId="3604206084" sldId="1019"/>
            <ac:spMk id="6" creationId="{D17495AE-6195-93F5-C9CA-93AA8967D8DF}"/>
          </ac:spMkLst>
        </pc:spChg>
      </pc:sldChg>
      <pc:sldChg chg="modSp add mod modShow">
        <pc:chgData name="Palit, Tapti" userId="dec6fbcd-7598-406a-8cbf-504d4a3bac15" providerId="ADAL" clId="{65104DF2-1B45-4C36-9E2A-F89658839DCF}" dt="2024-01-25T17:07:05.696" v="20516" actId="20577"/>
        <pc:sldMkLst>
          <pc:docMk/>
          <pc:sldMk cId="73727201" sldId="1020"/>
        </pc:sldMkLst>
        <pc:spChg chg="mod">
          <ac:chgData name="Palit, Tapti" userId="dec6fbcd-7598-406a-8cbf-504d4a3bac15" providerId="ADAL" clId="{65104DF2-1B45-4C36-9E2A-F89658839DCF}" dt="2024-01-25T17:07:05.696" v="20516" actId="20577"/>
          <ac:spMkLst>
            <pc:docMk/>
            <pc:sldMk cId="73727201" sldId="1020"/>
            <ac:spMk id="9" creationId="{05E5E1A5-9203-86D7-D2D2-6F8449423FB7}"/>
          </ac:spMkLst>
        </pc:spChg>
      </pc:sldChg>
      <pc:sldChg chg="modSp add del mod">
        <pc:chgData name="Palit, Tapti" userId="dec6fbcd-7598-406a-8cbf-504d4a3bac15" providerId="ADAL" clId="{65104DF2-1B45-4C36-9E2A-F89658839DCF}" dt="2024-01-25T17:04:32.598" v="20256" actId="47"/>
        <pc:sldMkLst>
          <pc:docMk/>
          <pc:sldMk cId="795764120" sldId="1020"/>
        </pc:sldMkLst>
        <pc:spChg chg="mod">
          <ac:chgData name="Palit, Tapti" userId="dec6fbcd-7598-406a-8cbf-504d4a3bac15" providerId="ADAL" clId="{65104DF2-1B45-4C36-9E2A-F89658839DCF}" dt="2024-01-25T17:04:28.425" v="20254" actId="20577"/>
          <ac:spMkLst>
            <pc:docMk/>
            <pc:sldMk cId="795764120" sldId="1020"/>
            <ac:spMk id="5" creationId="{6A16820F-4E3C-D94A-AF37-38E1BA86DC74}"/>
          </ac:spMkLst>
        </pc:spChg>
      </pc:sldChg>
      <pc:sldChg chg="modSp add mod modAnim">
        <pc:chgData name="Palit, Tapti" userId="dec6fbcd-7598-406a-8cbf-504d4a3bac15" providerId="ADAL" clId="{65104DF2-1B45-4C36-9E2A-F89658839DCF}" dt="2024-01-25T17:23:30.473" v="20998" actId="20577"/>
        <pc:sldMkLst>
          <pc:docMk/>
          <pc:sldMk cId="1011192950" sldId="1021"/>
        </pc:sldMkLst>
        <pc:spChg chg="mod">
          <ac:chgData name="Palit, Tapti" userId="dec6fbcd-7598-406a-8cbf-504d4a3bac15" providerId="ADAL" clId="{65104DF2-1B45-4C36-9E2A-F89658839DCF}" dt="2024-01-25T17:23:19.236" v="20990" actId="20577"/>
          <ac:spMkLst>
            <pc:docMk/>
            <pc:sldMk cId="1011192950" sldId="1021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3:30.473" v="20998" actId="20577"/>
          <ac:graphicFrameMkLst>
            <pc:docMk/>
            <pc:sldMk cId="1011192950" sldId="1021"/>
            <ac:graphicFrameMk id="32" creationId="{662E3E91-EC1F-FAC9-6710-BA112B8C33B9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2-06T18:30:51.451" v="26048" actId="20577"/>
        <pc:sldMkLst>
          <pc:docMk/>
          <pc:sldMk cId="2364622868" sldId="1021"/>
        </pc:sldMkLst>
        <pc:spChg chg="mod">
          <ac:chgData name="Palit, Tapti" userId="dec6fbcd-7598-406a-8cbf-504d4a3bac15" providerId="ADAL" clId="{65104DF2-1B45-4C36-9E2A-F89658839DCF}" dt="2024-02-06T18:30:51.451" v="26048" actId="20577"/>
          <ac:spMkLst>
            <pc:docMk/>
            <pc:sldMk cId="2364622868" sldId="1021"/>
            <ac:spMk id="3" creationId="{DBF81D88-EE7F-4956-ADB0-DA856615FD00}"/>
          </ac:spMkLst>
        </pc:spChg>
      </pc:sldChg>
      <pc:sldChg chg="add mod modShow">
        <pc:chgData name="Palit, Tapti" userId="dec6fbcd-7598-406a-8cbf-504d4a3bac15" providerId="ADAL" clId="{65104DF2-1B45-4C36-9E2A-F89658839DCF}" dt="2024-01-26T20:08:37.806" v="23932" actId="729"/>
        <pc:sldMkLst>
          <pc:docMk/>
          <pc:sldMk cId="1500167412" sldId="1022"/>
        </pc:sldMkLst>
      </pc:sldChg>
      <pc:sldChg chg="modSp add del mod">
        <pc:chgData name="Palit, Tapti" userId="dec6fbcd-7598-406a-8cbf-504d4a3bac15" providerId="ADAL" clId="{65104DF2-1B45-4C36-9E2A-F89658839DCF}" dt="2024-01-26T19:11:58.947" v="22966" actId="2696"/>
        <pc:sldMkLst>
          <pc:docMk/>
          <pc:sldMk cId="2493544275" sldId="1022"/>
        </pc:sldMkLst>
        <pc:spChg chg="mod">
          <ac:chgData name="Palit, Tapti" userId="dec6fbcd-7598-406a-8cbf-504d4a3bac15" providerId="ADAL" clId="{65104DF2-1B45-4C36-9E2A-F89658839DCF}" dt="2024-01-25T17:23:44.048" v="20999"/>
          <ac:spMkLst>
            <pc:docMk/>
            <pc:sldMk cId="2493544275" sldId="1022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4:27.518" v="21018" actId="20577"/>
          <ac:graphicFrameMkLst>
            <pc:docMk/>
            <pc:sldMk cId="2493544275" sldId="1022"/>
            <ac:graphicFrameMk id="32" creationId="{662E3E91-EC1F-FAC9-6710-BA112B8C33B9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20:08:31.372" v="23930" actId="2696"/>
        <pc:sldMkLst>
          <pc:docMk/>
          <pc:sldMk cId="4176752549" sldId="1022"/>
        </pc:sldMkLst>
      </pc:sldChg>
      <pc:sldChg chg="modSp add del mod">
        <pc:chgData name="Palit, Tapti" userId="dec6fbcd-7598-406a-8cbf-504d4a3bac15" providerId="ADAL" clId="{65104DF2-1B45-4C36-9E2A-F89658839DCF}" dt="2024-01-26T19:11:58.947" v="22966" actId="2696"/>
        <pc:sldMkLst>
          <pc:docMk/>
          <pc:sldMk cId="2688675452" sldId="1023"/>
        </pc:sldMkLst>
        <pc:spChg chg="mod">
          <ac:chgData name="Palit, Tapti" userId="dec6fbcd-7598-406a-8cbf-504d4a3bac15" providerId="ADAL" clId="{65104DF2-1B45-4C36-9E2A-F89658839DCF}" dt="2024-01-25T17:23:46.574" v="21000"/>
          <ac:spMkLst>
            <pc:docMk/>
            <pc:sldMk cId="2688675452" sldId="1023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4:35.537" v="21026" actId="20577"/>
          <ac:graphicFrameMkLst>
            <pc:docMk/>
            <pc:sldMk cId="2688675452" sldId="1023"/>
            <ac:graphicFrameMk id="32" creationId="{662E3E91-EC1F-FAC9-6710-BA112B8C33B9}"/>
          </ac:graphicFrameMkLst>
        </pc:graphicFrameChg>
      </pc:sldChg>
      <pc:sldChg chg="modSp add mod">
        <pc:chgData name="Palit, Tapti" userId="dec6fbcd-7598-406a-8cbf-504d4a3bac15" providerId="ADAL" clId="{65104DF2-1B45-4C36-9E2A-F89658839DCF}" dt="2024-01-26T20:19:17.818" v="23972" actId="5793"/>
        <pc:sldMkLst>
          <pc:docMk/>
          <pc:sldMk cId="3926940956" sldId="1023"/>
        </pc:sldMkLst>
        <pc:spChg chg="mod">
          <ac:chgData name="Palit, Tapti" userId="dec6fbcd-7598-406a-8cbf-504d4a3bac15" providerId="ADAL" clId="{65104DF2-1B45-4C36-9E2A-F89658839DCF}" dt="2024-01-26T20:19:13.753" v="23970" actId="20577"/>
          <ac:spMkLst>
            <pc:docMk/>
            <pc:sldMk cId="3926940956" sldId="1023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26T20:19:17.818" v="23972" actId="5793"/>
          <ac:spMkLst>
            <pc:docMk/>
            <pc:sldMk cId="3926940956" sldId="1023"/>
            <ac:spMk id="3" creationId="{DBF81D88-EE7F-4956-ADB0-DA856615FD00}"/>
          </ac:spMkLst>
        </pc:spChg>
      </pc:sldChg>
      <pc:sldChg chg="addSp delSp modSp add mod">
        <pc:chgData name="Palit, Tapti" userId="dec6fbcd-7598-406a-8cbf-504d4a3bac15" providerId="ADAL" clId="{65104DF2-1B45-4C36-9E2A-F89658839DCF}" dt="2024-02-06T18:29:31.819" v="26016" actId="1035"/>
        <pc:sldMkLst>
          <pc:docMk/>
          <pc:sldMk cId="271275750" sldId="1024"/>
        </pc:sldMkLst>
        <pc:spChg chg="mod">
          <ac:chgData name="Palit, Tapti" userId="dec6fbcd-7598-406a-8cbf-504d4a3bac15" providerId="ADAL" clId="{65104DF2-1B45-4C36-9E2A-F89658839DCF}" dt="2024-01-25T17:18:15.290" v="20707" actId="20577"/>
          <ac:spMkLst>
            <pc:docMk/>
            <pc:sldMk cId="271275750" sldId="1024"/>
            <ac:spMk id="2" creationId="{E470CC57-6C32-7825-9CCD-F4A192D3119F}"/>
          </ac:spMkLst>
        </pc:spChg>
        <pc:spChg chg="mod">
          <ac:chgData name="Palit, Tapti" userId="dec6fbcd-7598-406a-8cbf-504d4a3bac15" providerId="ADAL" clId="{65104DF2-1B45-4C36-9E2A-F89658839DCF}" dt="2024-01-25T17:10:04.290" v="20533" actId="20577"/>
          <ac:spMkLst>
            <pc:docMk/>
            <pc:sldMk cId="271275750" sldId="1024"/>
            <ac:spMk id="3" creationId="{E4A3937F-3571-5A5D-0101-49651F5C7D3F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5" creationId="{F5F324E9-714C-1CBF-1CCD-9A6C2AA76298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6" creationId="{18132DDA-DB08-4137-C62D-F1B586D0284D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8" creationId="{CD142230-6606-3059-9159-E801862B6AB2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9" creationId="{B6EA2D89-810C-AE28-37BF-B9D24992AE20}"/>
          </ac:spMkLst>
        </pc:spChg>
        <pc:spChg chg="del">
          <ac:chgData name="Palit, Tapti" userId="dec6fbcd-7598-406a-8cbf-504d4a3bac15" providerId="ADAL" clId="{65104DF2-1B45-4C36-9E2A-F89658839DCF}" dt="2024-02-06T18:25:10.254" v="25953" actId="478"/>
          <ac:spMkLst>
            <pc:docMk/>
            <pc:sldMk cId="271275750" sldId="1024"/>
            <ac:spMk id="10" creationId="{46849302-1299-6088-3944-A4A5A488C43C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12" creationId="{B45C68AF-79FF-97D3-03A3-B6F915DF77AF}"/>
          </ac:spMkLst>
        </pc:spChg>
        <pc:spChg chg="add 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16" creationId="{384F5094-B781-BFAB-ED79-709E9C3C1E64}"/>
          </ac:spMkLst>
        </pc:spChg>
        <pc:picChg chg="del">
          <ac:chgData name="Palit, Tapti" userId="dec6fbcd-7598-406a-8cbf-504d4a3bac15" providerId="ADAL" clId="{65104DF2-1B45-4C36-9E2A-F89658839DCF}" dt="2024-01-25T17:13:38.838" v="20642" actId="478"/>
          <ac:picMkLst>
            <pc:docMk/>
            <pc:sldMk cId="271275750" sldId="1024"/>
            <ac:picMk id="10" creationId="{613987A6-F187-E522-A11D-DFEAB29D1236}"/>
          </ac:picMkLst>
        </pc:picChg>
        <pc:picChg chg="del">
          <ac:chgData name="Palit, Tapti" userId="dec6fbcd-7598-406a-8cbf-504d4a3bac15" providerId="ADAL" clId="{65104DF2-1B45-4C36-9E2A-F89658839DCF}" dt="2024-02-06T18:25:10.254" v="25953" actId="478"/>
          <ac:picMkLst>
            <pc:docMk/>
            <pc:sldMk cId="271275750" sldId="1024"/>
            <ac:picMk id="11" creationId="{923357D2-30CA-B996-1977-2EE94E9B961D}"/>
          </ac:picMkLst>
        </pc:picChg>
        <pc:picChg chg="add mod">
          <ac:chgData name="Palit, Tapti" userId="dec6fbcd-7598-406a-8cbf-504d4a3bac15" providerId="ADAL" clId="{65104DF2-1B45-4C36-9E2A-F89658839DCF}" dt="2024-02-06T18:29:31.819" v="26016" actId="1035"/>
          <ac:picMkLst>
            <pc:docMk/>
            <pc:sldMk cId="271275750" sldId="1024"/>
            <ac:picMk id="17" creationId="{BE12CD51-C586-0D1B-4382-013AD90F8D95}"/>
          </ac:picMkLst>
        </pc:picChg>
        <pc:cxnChg chg="mod">
          <ac:chgData name="Palit, Tapti" userId="dec6fbcd-7598-406a-8cbf-504d4a3bac15" providerId="ADAL" clId="{65104DF2-1B45-4C36-9E2A-F89658839DCF}" dt="2024-02-06T18:29:31.819" v="26016" actId="1035"/>
          <ac:cxnSpMkLst>
            <pc:docMk/>
            <pc:sldMk cId="271275750" sldId="1024"/>
            <ac:cxnSpMk id="7" creationId="{BC8EB2D9-0A72-0953-FC3C-1ECB90465A56}"/>
          </ac:cxnSpMkLst>
        </pc:cxnChg>
      </pc:sldChg>
      <pc:sldChg chg="modSp add del mod">
        <pc:chgData name="Palit, Tapti" userId="dec6fbcd-7598-406a-8cbf-504d4a3bac15" providerId="ADAL" clId="{65104DF2-1B45-4C36-9E2A-F89658839DCF}" dt="2024-02-06T18:29:12.188" v="25996" actId="47"/>
        <pc:sldMkLst>
          <pc:docMk/>
          <pc:sldMk cId="395946385" sldId="1025"/>
        </pc:sldMkLst>
        <pc:spChg chg="mod">
          <ac:chgData name="Palit, Tapti" userId="dec6fbcd-7598-406a-8cbf-504d4a3bac15" providerId="ADAL" clId="{65104DF2-1B45-4C36-9E2A-F89658839DCF}" dt="2024-01-25T17:18:18.725" v="20708" actId="20577"/>
          <ac:spMkLst>
            <pc:docMk/>
            <pc:sldMk cId="395946385" sldId="1025"/>
            <ac:spMk id="2" creationId="{E470CC57-6C32-7825-9CCD-F4A192D3119F}"/>
          </ac:spMkLst>
        </pc:spChg>
        <pc:spChg chg="mod">
          <ac:chgData name="Palit, Tapti" userId="dec6fbcd-7598-406a-8cbf-504d4a3bac15" providerId="ADAL" clId="{65104DF2-1B45-4C36-9E2A-F89658839DCF}" dt="2024-01-25T17:25:10.092" v="21034"/>
          <ac:spMkLst>
            <pc:docMk/>
            <pc:sldMk cId="395946385" sldId="1025"/>
            <ac:spMk id="5" creationId="{F5F324E9-714C-1CBF-1CCD-9A6C2AA76298}"/>
          </ac:spMkLst>
        </pc:spChg>
        <pc:spChg chg="mod">
          <ac:chgData name="Palit, Tapti" userId="dec6fbcd-7598-406a-8cbf-504d4a3bac15" providerId="ADAL" clId="{65104DF2-1B45-4C36-9E2A-F89658839DCF}" dt="2024-01-25T17:25:33.835" v="21062" actId="207"/>
          <ac:spMkLst>
            <pc:docMk/>
            <pc:sldMk cId="395946385" sldId="1025"/>
            <ac:spMk id="6" creationId="{18132DDA-DB08-4137-C62D-F1B586D0284D}"/>
          </ac:spMkLst>
        </pc:spChg>
        <pc:spChg chg="mod">
          <ac:chgData name="Palit, Tapti" userId="dec6fbcd-7598-406a-8cbf-504d4a3bac15" providerId="ADAL" clId="{65104DF2-1B45-4C36-9E2A-F89658839DCF}" dt="2024-01-25T17:25:56.176" v="21075" actId="1076"/>
          <ac:spMkLst>
            <pc:docMk/>
            <pc:sldMk cId="395946385" sldId="1025"/>
            <ac:spMk id="8" creationId="{CD142230-6606-3059-9159-E801862B6AB2}"/>
          </ac:spMkLst>
        </pc:spChg>
        <pc:spChg chg="mod">
          <ac:chgData name="Palit, Tapti" userId="dec6fbcd-7598-406a-8cbf-504d4a3bac15" providerId="ADAL" clId="{65104DF2-1B45-4C36-9E2A-F89658839DCF}" dt="2024-02-06T18:26:40.765" v="25964"/>
          <ac:spMkLst>
            <pc:docMk/>
            <pc:sldMk cId="395946385" sldId="1025"/>
            <ac:spMk id="11" creationId="{29307AF8-12AE-6E55-7E39-F5C536917790}"/>
          </ac:spMkLst>
        </pc:spChg>
      </pc:sldChg>
      <pc:sldChg chg="modSp add del mod">
        <pc:chgData name="Palit, Tapti" userId="dec6fbcd-7598-406a-8cbf-504d4a3bac15" providerId="ADAL" clId="{65104DF2-1B45-4C36-9E2A-F89658839DCF}" dt="2024-01-25T17:12:00.669" v="20610" actId="47"/>
        <pc:sldMkLst>
          <pc:docMk/>
          <pc:sldMk cId="2285285487" sldId="1025"/>
        </pc:sldMkLst>
        <pc:graphicFrameChg chg="modGraphic">
          <ac:chgData name="Palit, Tapti" userId="dec6fbcd-7598-406a-8cbf-504d4a3bac15" providerId="ADAL" clId="{65104DF2-1B45-4C36-9E2A-F89658839DCF}" dt="2024-01-25T17:11:19.758" v="20581" actId="20577"/>
          <ac:graphicFrameMkLst>
            <pc:docMk/>
            <pc:sldMk cId="2285285487" sldId="1025"/>
            <ac:graphicFrameMk id="32" creationId="{662E3E91-EC1F-FAC9-6710-BA112B8C33B9}"/>
          </ac:graphicFrameMkLst>
        </pc:graphicFrameChg>
      </pc:sldChg>
      <pc:sldChg chg="modSp add mod modNotesTx">
        <pc:chgData name="Palit, Tapti" userId="dec6fbcd-7598-406a-8cbf-504d4a3bac15" providerId="ADAL" clId="{65104DF2-1B45-4C36-9E2A-F89658839DCF}" dt="2024-01-26T20:40:50.526" v="24335" actId="20577"/>
        <pc:sldMkLst>
          <pc:docMk/>
          <pc:sldMk cId="1600423913" sldId="1026"/>
        </pc:sldMkLst>
        <pc:spChg chg="mod">
          <ac:chgData name="Palit, Tapti" userId="dec6fbcd-7598-406a-8cbf-504d4a3bac15" providerId="ADAL" clId="{65104DF2-1B45-4C36-9E2A-F89658839DCF}" dt="2024-01-26T19:53:46.918" v="23713" actId="114"/>
          <ac:spMkLst>
            <pc:docMk/>
            <pc:sldMk cId="1600423913" sldId="1026"/>
            <ac:spMk id="3" creationId="{1DE32838-0EFD-ED43-CD51-D5E95C26D3D4}"/>
          </ac:spMkLst>
        </pc:spChg>
      </pc:sldChg>
      <pc:sldChg chg="modSp add del mod addAnim delAnim">
        <pc:chgData name="Palit, Tapti" userId="dec6fbcd-7598-406a-8cbf-504d4a3bac15" providerId="ADAL" clId="{65104DF2-1B45-4C36-9E2A-F89658839DCF}" dt="2024-01-25T17:12:00.669" v="20610" actId="47"/>
        <pc:sldMkLst>
          <pc:docMk/>
          <pc:sldMk cId="2473080184" sldId="1026"/>
        </pc:sldMkLst>
        <pc:graphicFrameChg chg="modGraphic">
          <ac:chgData name="Palit, Tapti" userId="dec6fbcd-7598-406a-8cbf-504d4a3bac15" providerId="ADAL" clId="{65104DF2-1B45-4C36-9E2A-F89658839DCF}" dt="2024-01-25T17:11:40.881" v="20609" actId="207"/>
          <ac:graphicFrameMkLst>
            <pc:docMk/>
            <pc:sldMk cId="2473080184" sldId="1026"/>
            <ac:graphicFrameMk id="32" creationId="{662E3E91-EC1F-FAC9-6710-BA112B8C33B9}"/>
          </ac:graphicFrameMkLst>
        </pc:graphicFrameChg>
      </pc:sldChg>
      <pc:sldChg chg="modSp new del mod">
        <pc:chgData name="Palit, Tapti" userId="dec6fbcd-7598-406a-8cbf-504d4a3bac15" providerId="ADAL" clId="{65104DF2-1B45-4C36-9E2A-F89658839DCF}" dt="2024-01-25T17:31:40.316" v="21460" actId="47"/>
        <pc:sldMkLst>
          <pc:docMk/>
          <pc:sldMk cId="403089916" sldId="1027"/>
        </pc:sldMkLst>
        <pc:spChg chg="mod">
          <ac:chgData name="Palit, Tapti" userId="dec6fbcd-7598-406a-8cbf-504d4a3bac15" providerId="ADAL" clId="{65104DF2-1B45-4C36-9E2A-F89658839DCF}" dt="2024-01-25T17:31:34.636" v="21459" actId="20577"/>
          <ac:spMkLst>
            <pc:docMk/>
            <pc:sldMk cId="403089916" sldId="1027"/>
            <ac:spMk id="3" creationId="{3310D84E-392B-64F6-36AC-8051E90FDE18}"/>
          </ac:spMkLst>
        </pc:spChg>
      </pc:sldChg>
      <pc:sldChg chg="add modAnim">
        <pc:chgData name="Palit, Tapti" userId="dec6fbcd-7598-406a-8cbf-504d4a3bac15" providerId="ADAL" clId="{65104DF2-1B45-4C36-9E2A-F89658839DCF}" dt="2024-01-25T18:08:57.113" v="22350"/>
        <pc:sldMkLst>
          <pc:docMk/>
          <pc:sldMk cId="1072800903" sldId="1027"/>
        </pc:sldMkLst>
      </pc:sldChg>
      <pc:sldChg chg="addSp delSp modSp add mod ord delAnim modAnim">
        <pc:chgData name="Palit, Tapti" userId="dec6fbcd-7598-406a-8cbf-504d4a3bac15" providerId="ADAL" clId="{65104DF2-1B45-4C36-9E2A-F89658839DCF}" dt="2024-01-25T18:08:51.872" v="22349"/>
        <pc:sldMkLst>
          <pc:docMk/>
          <pc:sldMk cId="2515668265" sldId="1028"/>
        </pc:sldMkLst>
        <pc:spChg chg="add mod">
          <ac:chgData name="Palit, Tapti" userId="dec6fbcd-7598-406a-8cbf-504d4a3bac15" providerId="ADAL" clId="{65104DF2-1B45-4C36-9E2A-F89658839DCF}" dt="2024-01-25T17:35:40.525" v="21584" actId="14100"/>
          <ac:spMkLst>
            <pc:docMk/>
            <pc:sldMk cId="2515668265" sldId="1028"/>
            <ac:spMk id="2" creationId="{CB585135-B6E1-9F68-1A9F-5C1041B1B302}"/>
          </ac:spMkLst>
        </pc:spChg>
        <pc:spChg chg="del">
          <ac:chgData name="Palit, Tapti" userId="dec6fbcd-7598-406a-8cbf-504d4a3bac15" providerId="ADAL" clId="{65104DF2-1B45-4C36-9E2A-F89658839DCF}" dt="2024-01-25T17:35:10.961" v="21542" actId="478"/>
          <ac:spMkLst>
            <pc:docMk/>
            <pc:sldMk cId="2515668265" sldId="1028"/>
            <ac:spMk id="26" creationId="{258C86E8-8F62-EB2C-6B52-95955C75AF4F}"/>
          </ac:spMkLst>
        </pc:spChg>
        <pc:spChg chg="del">
          <ac:chgData name="Palit, Tapti" userId="dec6fbcd-7598-406a-8cbf-504d4a3bac15" providerId="ADAL" clId="{65104DF2-1B45-4C36-9E2A-F89658839DCF}" dt="2024-01-25T17:35:15.182" v="21543" actId="478"/>
          <ac:spMkLst>
            <pc:docMk/>
            <pc:sldMk cId="2515668265" sldId="1028"/>
            <ac:spMk id="27" creationId="{ED46B6B2-6ACB-B836-8F9F-37284BACC293}"/>
          </ac:spMkLst>
        </pc:spChg>
        <pc:cxnChg chg="del mod">
          <ac:chgData name="Palit, Tapti" userId="dec6fbcd-7598-406a-8cbf-504d4a3bac15" providerId="ADAL" clId="{65104DF2-1B45-4C36-9E2A-F89658839DCF}" dt="2024-01-25T17:35:15.182" v="21543" actId="478"/>
          <ac:cxnSpMkLst>
            <pc:docMk/>
            <pc:sldMk cId="2515668265" sldId="1028"/>
            <ac:cxnSpMk id="24" creationId="{054AA8E2-7C35-513F-A322-C4357ADEBE52}"/>
          </ac:cxnSpMkLst>
        </pc:cxnChg>
        <pc:cxnChg chg="del mod">
          <ac:chgData name="Palit, Tapti" userId="dec6fbcd-7598-406a-8cbf-504d4a3bac15" providerId="ADAL" clId="{65104DF2-1B45-4C36-9E2A-F89658839DCF}" dt="2024-01-25T17:35:15.182" v="21543" actId="478"/>
          <ac:cxnSpMkLst>
            <pc:docMk/>
            <pc:sldMk cId="2515668265" sldId="1028"/>
            <ac:cxnSpMk id="28" creationId="{185F974F-3034-714F-C899-34DB07A20BAC}"/>
          </ac:cxnSpMkLst>
        </pc:cxnChg>
      </pc:sldChg>
      <pc:sldChg chg="modSp add mod">
        <pc:chgData name="Palit, Tapti" userId="dec6fbcd-7598-406a-8cbf-504d4a3bac15" providerId="ADAL" clId="{65104DF2-1B45-4C36-9E2A-F89658839DCF}" dt="2024-01-26T19:54:48.129" v="23716" actId="207"/>
        <pc:sldMkLst>
          <pc:docMk/>
          <pc:sldMk cId="478277902" sldId="1029"/>
        </pc:sldMkLst>
        <pc:spChg chg="mod">
          <ac:chgData name="Palit, Tapti" userId="dec6fbcd-7598-406a-8cbf-504d4a3bac15" providerId="ADAL" clId="{65104DF2-1B45-4C36-9E2A-F89658839DCF}" dt="2024-01-26T19:54:48.129" v="23716" actId="207"/>
          <ac:spMkLst>
            <pc:docMk/>
            <pc:sldMk cId="478277902" sldId="1029"/>
            <ac:spMk id="3" creationId="{1DE32838-0EFD-ED43-CD51-D5E95C26D3D4}"/>
          </ac:spMkLst>
        </pc:spChg>
      </pc:sldChg>
      <pc:sldChg chg="addSp delSp modSp add mod modAnim modShow chgLayout">
        <pc:chgData name="Palit, Tapti" userId="dec6fbcd-7598-406a-8cbf-504d4a3bac15" providerId="ADAL" clId="{65104DF2-1B45-4C36-9E2A-F89658839DCF}" dt="2024-02-06T19:43:21.283" v="26676"/>
        <pc:sldMkLst>
          <pc:docMk/>
          <pc:sldMk cId="2951242320" sldId="1030"/>
        </pc:sldMkLst>
        <pc:spChg chg="mod ord">
          <ac:chgData name="Palit, Tapti" userId="dec6fbcd-7598-406a-8cbf-504d4a3bac15" providerId="ADAL" clId="{65104DF2-1B45-4C36-9E2A-F89658839DCF}" dt="2024-01-25T17:38:44.983" v="21676" actId="20577"/>
          <ac:spMkLst>
            <pc:docMk/>
            <pc:sldMk cId="2951242320" sldId="1030"/>
            <ac:spMk id="2" creationId="{FDC508B3-EA90-9347-6D4C-EF7A07AF44DF}"/>
          </ac:spMkLst>
        </pc:spChg>
        <pc:spChg chg="mod or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3" creationId="{2246E50D-C821-CBE0-85B0-00E195167CAF}"/>
          </ac:spMkLst>
        </pc:spChg>
        <pc:spChg chg="mod or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4" creationId="{A321B73A-33D9-AE8B-0339-06063916F56C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5" creationId="{4BE10851-D68F-C6A0-5D93-71C2082F7CB3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7" creationId="{707E7015-5E77-2049-B42E-8B7D26F540A7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8" creationId="{D52B809B-0910-F2FF-0E45-667516266682}"/>
          </ac:spMkLst>
        </pc:sp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6" creationId="{100B0E69-54BA-603E-E062-E4D6E2C7CF5F}"/>
          </ac:picMkLst>
        </pc:pic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10" creationId="{18FD86B8-3F8C-E69F-45BF-2D258C92B4DB}"/>
          </ac:picMkLst>
        </pc:pic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12" creationId="{EDC08997-D719-947E-A72F-7640FC6258DB}"/>
          </ac:picMkLst>
        </pc:picChg>
      </pc:sldChg>
      <pc:sldChg chg="add del">
        <pc:chgData name="Palit, Tapti" userId="dec6fbcd-7598-406a-8cbf-504d4a3bac15" providerId="ADAL" clId="{65104DF2-1B45-4C36-9E2A-F89658839DCF}" dt="2024-01-25T17:46:03.410" v="21810" actId="2696"/>
        <pc:sldMkLst>
          <pc:docMk/>
          <pc:sldMk cId="3400384913" sldId="1031"/>
        </pc:sldMkLst>
      </pc:sldChg>
      <pc:sldChg chg="modSp add del mod">
        <pc:chgData name="Palit, Tapti" userId="dec6fbcd-7598-406a-8cbf-504d4a3bac15" providerId="ADAL" clId="{65104DF2-1B45-4C36-9E2A-F89658839DCF}" dt="2024-01-25T17:48:45.062" v="21886" actId="47"/>
        <pc:sldMkLst>
          <pc:docMk/>
          <pc:sldMk cId="3520511757" sldId="1032"/>
        </pc:sldMkLst>
        <pc:spChg chg="mod">
          <ac:chgData name="Palit, Tapti" userId="dec6fbcd-7598-406a-8cbf-504d4a3bac15" providerId="ADAL" clId="{65104DF2-1B45-4C36-9E2A-F89658839DCF}" dt="2024-01-25T17:46:25.711" v="21842" actId="20577"/>
          <ac:spMkLst>
            <pc:docMk/>
            <pc:sldMk cId="3520511757" sldId="1032"/>
            <ac:spMk id="3" creationId="{DBF81D88-EE7F-4956-ADB0-DA856615FD00}"/>
          </ac:spMkLst>
        </pc:spChg>
      </pc:sldChg>
      <pc:sldChg chg="addSp modSp add modNotesTx">
        <pc:chgData name="Palit, Tapti" userId="dec6fbcd-7598-406a-8cbf-504d4a3bac15" providerId="ADAL" clId="{65104DF2-1B45-4C36-9E2A-F89658839DCF}" dt="2024-01-25T17:49:14.469" v="21923" actId="20577"/>
        <pc:sldMkLst>
          <pc:docMk/>
          <pc:sldMk cId="3824714029" sldId="1032"/>
        </pc:sldMkLst>
        <pc:spChg chg="add mod">
          <ac:chgData name="Palit, Tapti" userId="dec6fbcd-7598-406a-8cbf-504d4a3bac15" providerId="ADAL" clId="{65104DF2-1B45-4C36-9E2A-F89658839DCF}" dt="2024-01-25T17:49:08.365" v="21913"/>
          <ac:spMkLst>
            <pc:docMk/>
            <pc:sldMk cId="3824714029" sldId="1032"/>
            <ac:spMk id="6" creationId="{E2465E7F-1B40-61F5-3048-911F93C58C51}"/>
          </ac:spMkLst>
        </pc:spChg>
      </pc:sldChg>
      <pc:sldChg chg="addSp delSp modSp new mod modClrScheme chgLayout">
        <pc:chgData name="Palit, Tapti" userId="dec6fbcd-7598-406a-8cbf-504d4a3bac15" providerId="ADAL" clId="{65104DF2-1B45-4C36-9E2A-F89658839DCF}" dt="2024-01-25T18:02:27.499" v="22242" actId="20577"/>
        <pc:sldMkLst>
          <pc:docMk/>
          <pc:sldMk cId="1040606210" sldId="1033"/>
        </pc:sldMkLst>
        <pc:spChg chg="del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2" creationId="{9B4E1440-A4E4-98EA-E41E-3CDDD916327C}"/>
          </ac:spMkLst>
        </pc:spChg>
        <pc:spChg chg="del mod ord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3" creationId="{9C3CA8A0-1588-4220-CE6D-92C9DACE0B93}"/>
          </ac:spMkLst>
        </pc:spChg>
        <pc:spChg chg="mod ord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4" creationId="{64EDF603-82E9-BBF4-F5C6-0A77A19028CF}"/>
          </ac:spMkLst>
        </pc:spChg>
        <pc:spChg chg="add mod ord">
          <ac:chgData name="Palit, Tapti" userId="dec6fbcd-7598-406a-8cbf-504d4a3bac15" providerId="ADAL" clId="{65104DF2-1B45-4C36-9E2A-F89658839DCF}" dt="2024-01-25T18:02:27.499" v="22242" actId="20577"/>
          <ac:spMkLst>
            <pc:docMk/>
            <pc:sldMk cId="1040606210" sldId="1033"/>
            <ac:spMk id="5" creationId="{D2BE94A9-6C37-52C8-1C76-B6946FAE9B43}"/>
          </ac:spMkLst>
        </pc:spChg>
      </pc:sldChg>
      <pc:sldChg chg="addSp delSp modSp add mod addCm">
        <pc:chgData name="Palit, Tapti" userId="dec6fbcd-7598-406a-8cbf-504d4a3bac15" providerId="ADAL" clId="{65104DF2-1B45-4C36-9E2A-F89658839DCF}" dt="2024-02-06T18:17:52.095" v="25888" actId="20577"/>
        <pc:sldMkLst>
          <pc:docMk/>
          <pc:sldMk cId="3386390439" sldId="1034"/>
        </pc:sldMkLst>
        <pc:spChg chg="mod">
          <ac:chgData name="Palit, Tapti" userId="dec6fbcd-7598-406a-8cbf-504d4a3bac15" providerId="ADAL" clId="{65104DF2-1B45-4C36-9E2A-F89658839DCF}" dt="2024-02-06T18:17:44.707" v="25884" actId="20577"/>
          <ac:spMkLst>
            <pc:docMk/>
            <pc:sldMk cId="3386390439" sldId="1034"/>
            <ac:spMk id="3" creationId="{F41F5800-0C87-D92F-5B6B-52E096B070E2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5" creationId="{3D373F79-5AD1-75EC-290D-9961F87C759F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8" creationId="{885F85A1-4076-A50D-98B5-C6EE4BE5346E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0" creationId="{B2849599-0146-037A-56B0-2E75EF2FFB10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1" creationId="{707AC7D3-B300-6284-F4BF-9F14BCFDD045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2" creationId="{C902EB02-8612-75F0-CB75-A557CCFF913B}"/>
          </ac:spMkLst>
        </pc:spChg>
        <pc:spChg chg="add del mod ord">
          <ac:chgData name="Palit, Tapti" userId="dec6fbcd-7598-406a-8cbf-504d4a3bac15" providerId="ADAL" clId="{65104DF2-1B45-4C36-9E2A-F89658839DCF}" dt="2024-01-25T17:58:21.329" v="22103" actId="478"/>
          <ac:spMkLst>
            <pc:docMk/>
            <pc:sldMk cId="3386390439" sldId="1034"/>
            <ac:spMk id="13" creationId="{456483A7-98CA-FE99-C540-3660998D3117}"/>
          </ac:spMkLst>
        </pc:spChg>
        <pc:spChg chg="del">
          <ac:chgData name="Palit, Tapti" userId="dec6fbcd-7598-406a-8cbf-504d4a3bac15" providerId="ADAL" clId="{65104DF2-1B45-4C36-9E2A-F89658839DCF}" dt="2024-01-25T17:58:28.045" v="22104" actId="478"/>
          <ac:spMkLst>
            <pc:docMk/>
            <pc:sldMk cId="3386390439" sldId="1034"/>
            <ac:spMk id="15" creationId="{632CDA17-2240-B34F-44F8-5573404E1E94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6" creationId="{BA3828BB-07C9-6A22-0125-6282103A5ED6}"/>
          </ac:spMkLst>
        </pc:spChg>
        <pc:spChg chg="del">
          <ac:chgData name="Palit, Tapti" userId="dec6fbcd-7598-406a-8cbf-504d4a3bac15" providerId="ADAL" clId="{65104DF2-1B45-4C36-9E2A-F89658839DCF}" dt="2024-01-25T17:58:53.010" v="22115" actId="478"/>
          <ac:spMkLst>
            <pc:docMk/>
            <pc:sldMk cId="3386390439" sldId="1034"/>
            <ac:spMk id="18" creationId="{38158093-6F13-9634-0C40-CB520D742CFB}"/>
          </ac:spMkLst>
        </pc:spChg>
        <pc:spChg chg="del">
          <ac:chgData name="Palit, Tapti" userId="dec6fbcd-7598-406a-8cbf-504d4a3bac15" providerId="ADAL" clId="{65104DF2-1B45-4C36-9E2A-F89658839DCF}" dt="2024-01-25T17:58:29.975" v="22105" actId="478"/>
          <ac:spMkLst>
            <pc:docMk/>
            <pc:sldMk cId="3386390439" sldId="1034"/>
            <ac:spMk id="19" creationId="{62A0C4CA-2A0C-7E20-4EEB-512723DBF9F9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0" creationId="{6B846521-CF3C-1C2E-5EFA-E362CE8B0255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1" creationId="{D7179A03-A83C-A828-EB03-DB0E95ED3A9F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2" creationId="{DFEE423D-239B-0159-2953-A9F255A35310}"/>
          </ac:spMkLst>
        </pc:spChg>
        <pc:spChg chg="mod">
          <ac:chgData name="Palit, Tapti" userId="dec6fbcd-7598-406a-8cbf-504d4a3bac15" providerId="ADAL" clId="{65104DF2-1B45-4C36-9E2A-F89658839DCF}" dt="2024-02-06T18:17:52.095" v="25888" actId="20577"/>
          <ac:spMkLst>
            <pc:docMk/>
            <pc:sldMk cId="3386390439" sldId="1034"/>
            <ac:spMk id="24" creationId="{61E1D992-FB9B-AF0E-0524-B1AE2D228029}"/>
          </ac:spMkLst>
        </pc:spChg>
        <pc:spChg chg="del">
          <ac:chgData name="Palit, Tapti" userId="dec6fbcd-7598-406a-8cbf-504d4a3bac15" providerId="ADAL" clId="{65104DF2-1B45-4C36-9E2A-F89658839DCF}" dt="2024-01-25T17:58:37.767" v="22109" actId="478"/>
          <ac:spMkLst>
            <pc:docMk/>
            <pc:sldMk cId="3386390439" sldId="1034"/>
            <ac:spMk id="27" creationId="{A514031C-BE6B-B376-1F8D-A6CBB52D164E}"/>
          </ac:spMkLst>
        </pc:spChg>
        <pc:spChg chg="del">
          <ac:chgData name="Palit, Tapti" userId="dec6fbcd-7598-406a-8cbf-504d4a3bac15" providerId="ADAL" clId="{65104DF2-1B45-4C36-9E2A-F89658839DCF}" dt="2024-01-25T17:58:39.655" v="22110" actId="478"/>
          <ac:spMkLst>
            <pc:docMk/>
            <pc:sldMk cId="3386390439" sldId="1034"/>
            <ac:spMk id="29" creationId="{B51B138B-CA6E-D442-540A-519FABFF1C4E}"/>
          </ac:spMkLst>
        </pc:spChg>
        <pc:spChg chg="mod">
          <ac:chgData name="Palit, Tapti" userId="dec6fbcd-7598-406a-8cbf-504d4a3bac15" providerId="ADAL" clId="{65104DF2-1B45-4C36-9E2A-F89658839DCF}" dt="2024-01-25T18:04:10.449" v="22307" actId="20577"/>
          <ac:spMkLst>
            <pc:docMk/>
            <pc:sldMk cId="3386390439" sldId="1034"/>
            <ac:spMk id="31" creationId="{8066DF09-0DDE-0E4A-743E-1BD29398BBC7}"/>
          </ac:spMkLst>
        </pc:spChg>
        <pc:picChg chg="del">
          <ac:chgData name="Palit, Tapti" userId="dec6fbcd-7598-406a-8cbf-504d4a3bac15" providerId="ADAL" clId="{65104DF2-1B45-4C36-9E2A-F89658839DCF}" dt="2024-01-25T17:58:31.637" v="22106" actId="478"/>
          <ac:picMkLst>
            <pc:docMk/>
            <pc:sldMk cId="3386390439" sldId="1034"/>
            <ac:picMk id="2" creationId="{5C5B91B7-4BF3-EF22-73A2-268F52918630}"/>
          </ac:picMkLst>
        </pc:picChg>
        <pc:picChg chg="mod">
          <ac:chgData name="Palit, Tapti" userId="dec6fbcd-7598-406a-8cbf-504d4a3bac15" providerId="ADAL" clId="{65104DF2-1B45-4C36-9E2A-F89658839DCF}" dt="2024-01-25T17:58:55.944" v="22116" actId="1076"/>
          <ac:picMkLst>
            <pc:docMk/>
            <pc:sldMk cId="3386390439" sldId="1034"/>
            <ac:picMk id="30" creationId="{C4A9D9C3-B220-ECBA-34F5-F32FE43D70F1}"/>
          </ac:picMkLst>
        </pc:picChg>
        <pc:picChg chg="mod">
          <ac:chgData name="Palit, Tapti" userId="dec6fbcd-7598-406a-8cbf-504d4a3bac15" providerId="ADAL" clId="{65104DF2-1B45-4C36-9E2A-F89658839DCF}" dt="2024-01-25T17:58:58.214" v="22117" actId="1076"/>
          <ac:picMkLst>
            <pc:docMk/>
            <pc:sldMk cId="3386390439" sldId="1034"/>
            <ac:picMk id="1026" creationId="{85D56089-2BE5-60FF-6DAA-7CE90B5C9556}"/>
          </ac:picMkLst>
        </pc:picChg>
        <pc:cxnChg chg="del">
          <ac:chgData name="Palit, Tapti" userId="dec6fbcd-7598-406a-8cbf-504d4a3bac15" providerId="ADAL" clId="{65104DF2-1B45-4C36-9E2A-F89658839DCF}" dt="2024-01-25T17:58:35.465" v="22108" actId="478"/>
          <ac:cxnSpMkLst>
            <pc:docMk/>
            <pc:sldMk cId="3386390439" sldId="1034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7" creationId="{61D65FAB-D08A-1F97-5A56-A0AFDCACE3EE}"/>
          </ac:cxnSpMkLst>
        </pc:cxnChg>
        <pc:cxnChg chg="del mod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9" creationId="{5B659DB4-1E58-9C88-6147-F8AE219D326E}"/>
          </ac:cxnSpMkLst>
        </pc:cxnChg>
        <pc:cxnChg chg="del mod">
          <ac:chgData name="Palit, Tapti" userId="dec6fbcd-7598-406a-8cbf-504d4a3bac15" providerId="ADAL" clId="{65104DF2-1B45-4C36-9E2A-F89658839DCF}" dt="2024-01-25T17:58:33.379" v="22107" actId="478"/>
          <ac:cxnSpMkLst>
            <pc:docMk/>
            <pc:sldMk cId="3386390439" sldId="1034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65104DF2-1B45-4C36-9E2A-F89658839DCF}" dt="2024-01-25T17:58:41.429" v="22111" actId="478"/>
          <ac:cxnSpMkLst>
            <pc:docMk/>
            <pc:sldMk cId="3386390439" sldId="103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65104DF2-1B45-4C36-9E2A-F89658839DCF}" dt="2024-01-25T17:58:43.014" v="22112" actId="478"/>
          <ac:cxnSpMkLst>
            <pc:docMk/>
            <pc:sldMk cId="3386390439" sldId="1034"/>
            <ac:cxnSpMk id="26" creationId="{CC017F9E-EDAB-28CE-0FC4-6DC0F6308385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5T17:40:19.796" v="25447"/>
              <pc2:cmMkLst xmlns:pc2="http://schemas.microsoft.com/office/powerpoint/2019/9/main/command">
                <pc:docMk/>
                <pc:sldMk cId="3386390439" sldId="1034"/>
                <pc2:cmMk id="{409A4FB5-0779-4C44-B1ED-07A27718C28E}"/>
              </pc2:cmMkLst>
            </pc226:cmChg>
          </p:ext>
        </pc:extLst>
      </pc:sldChg>
      <pc:sldChg chg="addSp delSp modSp add mod">
        <pc:chgData name="Palit, Tapti" userId="dec6fbcd-7598-406a-8cbf-504d4a3bac15" providerId="ADAL" clId="{65104DF2-1B45-4C36-9E2A-F89658839DCF}" dt="2024-01-25T18:01:31.285" v="22157" actId="478"/>
        <pc:sldMkLst>
          <pc:docMk/>
          <pc:sldMk cId="2254985898" sldId="1035"/>
        </pc:sldMkLst>
        <pc:spChg chg="del">
          <ac:chgData name="Palit, Tapti" userId="dec6fbcd-7598-406a-8cbf-504d4a3bac15" providerId="ADAL" clId="{65104DF2-1B45-4C36-9E2A-F89658839DCF}" dt="2024-01-25T18:00:19.049" v="22154" actId="478"/>
          <ac:spMkLst>
            <pc:docMk/>
            <pc:sldMk cId="2254985898" sldId="1035"/>
            <ac:spMk id="5" creationId="{6A16820F-4E3C-D94A-AF37-38E1BA86DC74}"/>
          </ac:spMkLst>
        </pc:spChg>
        <pc:spChg chg="add mod">
          <ac:chgData name="Palit, Tapti" userId="dec6fbcd-7598-406a-8cbf-504d4a3bac15" providerId="ADAL" clId="{65104DF2-1B45-4C36-9E2A-F89658839DCF}" dt="2024-01-25T18:00:19.049" v="22154" actId="478"/>
          <ac:spMkLst>
            <pc:docMk/>
            <pc:sldMk cId="2254985898" sldId="1035"/>
            <ac:spMk id="16" creationId="{5EA55818-71C4-7804-922F-796706A41320}"/>
          </ac:spMkLst>
        </pc:spChg>
        <pc:spChg chg="del mod">
          <ac:chgData name="Palit, Tapti" userId="dec6fbcd-7598-406a-8cbf-504d4a3bac15" providerId="ADAL" clId="{65104DF2-1B45-4C36-9E2A-F89658839DCF}" dt="2024-01-25T18:00:25.106" v="22155" actId="478"/>
          <ac:spMkLst>
            <pc:docMk/>
            <pc:sldMk cId="2254985898" sldId="1035"/>
            <ac:spMk id="18" creationId="{F6909437-D043-2C29-21BC-C06F5DCB2F59}"/>
          </ac:spMkLst>
        </pc:spChg>
        <pc:spChg chg="add mod">
          <ac:chgData name="Palit, Tapti" userId="dec6fbcd-7598-406a-8cbf-504d4a3bac15" providerId="ADAL" clId="{65104DF2-1B45-4C36-9E2A-F89658839DCF}" dt="2024-01-25T18:01:21.282" v="22156"/>
          <ac:spMkLst>
            <pc:docMk/>
            <pc:sldMk cId="2254985898" sldId="1035"/>
            <ac:spMk id="19" creationId="{41571BFA-A0C5-C304-F812-7C2A466F3ACC}"/>
          </ac:spMkLst>
        </pc:spChg>
        <pc:picChg chg="del">
          <ac:chgData name="Palit, Tapti" userId="dec6fbcd-7598-406a-8cbf-504d4a3bac15" providerId="ADAL" clId="{65104DF2-1B45-4C36-9E2A-F89658839DCF}" dt="2024-01-25T18:01:31.285" v="22157" actId="478"/>
          <ac:picMkLst>
            <pc:docMk/>
            <pc:sldMk cId="2254985898" sldId="1035"/>
            <ac:picMk id="11" creationId="{71435A73-6B56-0322-F1D2-D1616A3AEB4A}"/>
          </ac:picMkLst>
        </pc:picChg>
        <pc:cxnChg chg="add mod">
          <ac:chgData name="Palit, Tapti" userId="dec6fbcd-7598-406a-8cbf-504d4a3bac15" providerId="ADAL" clId="{65104DF2-1B45-4C36-9E2A-F89658839DCF}" dt="2024-01-25T18:01:21.282" v="22156"/>
          <ac:cxnSpMkLst>
            <pc:docMk/>
            <pc:sldMk cId="2254985898" sldId="1035"/>
            <ac:cxnSpMk id="17" creationId="{0B7C1332-F898-F4A6-41BF-E5BAAD9AB82B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1225240606" sldId="1036"/>
        </pc:sldMkLst>
        <pc:spChg chg="add del">
          <ac:chgData name="Palit, Tapti" userId="dec6fbcd-7598-406a-8cbf-504d4a3bac15" providerId="ADAL" clId="{65104DF2-1B45-4C36-9E2A-F89658839DCF}" dt="2024-01-25T18:17:14.405" v="22639" actId="478"/>
          <ac:spMkLst>
            <pc:docMk/>
            <pc:sldMk cId="1225240606" sldId="1036"/>
            <ac:spMk id="2" creationId="{656DB987-E898-4BA7-39FC-75CB5E3A5011}"/>
          </ac:spMkLst>
        </pc:spChg>
        <pc:spChg chg="mod">
          <ac:chgData name="Palit, Tapti" userId="dec6fbcd-7598-406a-8cbf-504d4a3bac15" providerId="ADAL" clId="{65104DF2-1B45-4C36-9E2A-F89658839DCF}" dt="2024-01-25T18:11:15.271" v="22382" actId="20577"/>
          <ac:spMkLst>
            <pc:docMk/>
            <pc:sldMk cId="1225240606" sldId="1036"/>
            <ac:spMk id="12" creationId="{498AE73A-CEAA-1376-AD9C-8110A90B14BF}"/>
          </ac:spMkLst>
        </pc:spChg>
        <pc:picChg chg="mod">
          <ac:chgData name="Palit, Tapti" userId="dec6fbcd-7598-406a-8cbf-504d4a3bac15" providerId="ADAL" clId="{65104DF2-1B45-4C36-9E2A-F89658839DCF}" dt="2024-01-25T18:11:21.485" v="22384" actId="1076"/>
          <ac:picMkLst>
            <pc:docMk/>
            <pc:sldMk cId="1225240606" sldId="1036"/>
            <ac:picMk id="3076" creationId="{26E16DAD-48E1-CD95-693A-FD190AF70FC1}"/>
          </ac:picMkLst>
        </pc:picChg>
        <pc:picChg chg="mod">
          <ac:chgData name="Palit, Tapti" userId="dec6fbcd-7598-406a-8cbf-504d4a3bac15" providerId="ADAL" clId="{65104DF2-1B45-4C36-9E2A-F89658839DCF}" dt="2024-01-25T18:11:28.187" v="22387" actId="1076"/>
          <ac:picMkLst>
            <pc:docMk/>
            <pc:sldMk cId="1225240606" sldId="1036"/>
            <ac:picMk id="3078" creationId="{E7B4BB44-207D-AF75-B605-841BD4E59D8A}"/>
          </ac:picMkLst>
        </pc:picChg>
        <pc:picChg chg="mod">
          <ac:chgData name="Palit, Tapti" userId="dec6fbcd-7598-406a-8cbf-504d4a3bac15" providerId="ADAL" clId="{65104DF2-1B45-4C36-9E2A-F89658839DCF}" dt="2024-01-25T18:11:25.551" v="22386" actId="1076"/>
          <ac:picMkLst>
            <pc:docMk/>
            <pc:sldMk cId="1225240606" sldId="1036"/>
            <ac:picMk id="3080" creationId="{68567777-1E75-80A0-2589-2E2BA7DE8F73}"/>
          </ac:picMkLst>
        </pc:picChg>
      </pc:sldChg>
      <pc:sldChg chg="add mod modShow">
        <pc:chgData name="Palit, Tapti" userId="dec6fbcd-7598-406a-8cbf-504d4a3bac15" providerId="ADAL" clId="{65104DF2-1B45-4C36-9E2A-F89658839DCF}" dt="2024-01-26T19:13:07.975" v="22972" actId="729"/>
        <pc:sldMkLst>
          <pc:docMk/>
          <pc:sldMk cId="2068681319" sldId="1036"/>
        </pc:sldMkLst>
      </pc:sldChg>
      <pc:sldChg chg="add del">
        <pc:chgData name="Palit, Tapti" userId="dec6fbcd-7598-406a-8cbf-504d4a3bac15" providerId="ADAL" clId="{65104DF2-1B45-4C36-9E2A-F89658839DCF}" dt="2024-01-26T19:12:49.080" v="22970" actId="2696"/>
        <pc:sldMkLst>
          <pc:docMk/>
          <pc:sldMk cId="4134499393" sldId="1036"/>
        </pc:sldMkLst>
      </pc:sldChg>
      <pc:sldChg chg="addSp delSp modSp add mod modClrScheme chgLayout">
        <pc:chgData name="Palit, Tapti" userId="dec6fbcd-7598-406a-8cbf-504d4a3bac15" providerId="ADAL" clId="{65104DF2-1B45-4C36-9E2A-F89658839DCF}" dt="2024-01-26T19:33:43.801" v="23424" actId="20577"/>
        <pc:sldMkLst>
          <pc:docMk/>
          <pc:sldMk cId="1424143934" sldId="1037"/>
        </pc:sldMkLst>
        <pc:spChg chg="add mod ord">
          <ac:chgData name="Palit, Tapti" userId="dec6fbcd-7598-406a-8cbf-504d4a3bac15" providerId="ADAL" clId="{65104DF2-1B45-4C36-9E2A-F89658839DCF}" dt="2024-01-26T19:32:15.765" v="23390" actId="14100"/>
          <ac:spMkLst>
            <pc:docMk/>
            <pc:sldMk cId="1424143934" sldId="1037"/>
            <ac:spMk id="2" creationId="{9DACA139-6BE7-72A7-42F6-952EC2B3A3DC}"/>
          </ac:spMkLst>
        </pc:spChg>
        <pc:spChg chg="add mod">
          <ac:chgData name="Palit, Tapti" userId="dec6fbcd-7598-406a-8cbf-504d4a3bac15" providerId="ADAL" clId="{65104DF2-1B45-4C36-9E2A-F89658839DCF}" dt="2024-01-26T19:33:33.268" v="23411" actId="14100"/>
          <ac:spMkLst>
            <pc:docMk/>
            <pc:sldMk cId="1424143934" sldId="1037"/>
            <ac:spMk id="3" creationId="{E470BD9D-EFD5-3C86-9E4F-CDA368536399}"/>
          </ac:spMkLst>
        </pc:spChg>
        <pc:spChg chg="mod ord">
          <ac:chgData name="Palit, Tapti" userId="dec6fbcd-7598-406a-8cbf-504d4a3bac15" providerId="ADAL" clId="{65104DF2-1B45-4C36-9E2A-F89658839DCF}" dt="2024-01-26T19:31:13.286" v="23280" actId="700"/>
          <ac:spMkLst>
            <pc:docMk/>
            <pc:sldMk cId="1424143934" sldId="1037"/>
            <ac:spMk id="4" creationId="{98D80283-D8DA-71D9-5393-C040601DD2E7}"/>
          </ac:spMkLst>
        </pc:spChg>
        <pc:spChg chg="add mod">
          <ac:chgData name="Palit, Tapti" userId="dec6fbcd-7598-406a-8cbf-504d4a3bac15" providerId="ADAL" clId="{65104DF2-1B45-4C36-9E2A-F89658839DCF}" dt="2024-01-26T19:33:43.801" v="23424" actId="20577"/>
          <ac:spMkLst>
            <pc:docMk/>
            <pc:sldMk cId="1424143934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65104DF2-1B45-4C36-9E2A-F89658839DCF}" dt="2024-01-26T19:31:27.500" v="23309" actId="20577"/>
          <ac:spMkLst>
            <pc:docMk/>
            <pc:sldMk cId="1424143934" sldId="1037"/>
            <ac:spMk id="6" creationId="{C83B4F0D-9E97-1F40-2BE7-29B171E0C65F}"/>
          </ac:spMkLst>
        </pc:spChg>
        <pc:picChg chg="add">
          <ac:chgData name="Palit, Tapti" userId="dec6fbcd-7598-406a-8cbf-504d4a3bac15" providerId="ADAL" clId="{65104DF2-1B45-4C36-9E2A-F89658839DCF}" dt="2024-01-26T19:29:46.847" v="23278"/>
          <ac:picMkLst>
            <pc:docMk/>
            <pc:sldMk cId="1424143934" sldId="1037"/>
            <ac:picMk id="2050" creationId="{D6DF9E36-55CF-A5E9-6BE6-3D261F7D9FB7}"/>
          </ac:picMkLst>
        </pc:picChg>
        <pc:picChg chg="add del mod">
          <ac:chgData name="Palit, Tapti" userId="dec6fbcd-7598-406a-8cbf-504d4a3bac15" providerId="ADAL" clId="{65104DF2-1B45-4C36-9E2A-F89658839DCF}" dt="2024-01-26T19:33:15.646" v="23399" actId="1076"/>
          <ac:picMkLst>
            <pc:docMk/>
            <pc:sldMk cId="1424143934" sldId="1037"/>
            <ac:picMk id="2052" creationId="{E801F39D-0E03-5226-EA64-06BC0B2511E1}"/>
          </ac:picMkLst>
        </pc:picChg>
        <pc:picChg chg="add mod">
          <ac:chgData name="Palit, Tapti" userId="dec6fbcd-7598-406a-8cbf-504d4a3bac15" providerId="ADAL" clId="{65104DF2-1B45-4C36-9E2A-F89658839DCF}" dt="2024-01-26T19:33:15.646" v="23399" actId="1076"/>
          <ac:picMkLst>
            <pc:docMk/>
            <pc:sldMk cId="1424143934" sldId="1037"/>
            <ac:picMk id="2054" creationId="{ECBCF509-6FCC-3CF6-E3A2-3CB61E2601C3}"/>
          </ac:picMkLst>
        </pc:picChg>
      </pc:sldChg>
      <pc:sldChg chg="add">
        <pc:chgData name="Palit, Tapti" userId="dec6fbcd-7598-406a-8cbf-504d4a3bac15" providerId="ADAL" clId="{65104DF2-1B45-4C36-9E2A-F89658839DCF}" dt="2024-01-26T19:12:42.323" v="22969"/>
        <pc:sldMkLst>
          <pc:docMk/>
          <pc:sldMk cId="665262604" sldId="1038"/>
        </pc:sldMkLst>
      </pc:sldChg>
      <pc:sldChg chg="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1055822117" sldId="1038"/>
        </pc:sldMkLst>
        <pc:spChg chg="mod">
          <ac:chgData name="Palit, Tapti" userId="dec6fbcd-7598-406a-8cbf-504d4a3bac15" providerId="ADAL" clId="{65104DF2-1B45-4C36-9E2A-F89658839DCF}" dt="2024-01-25T18:11:50.802" v="22398" actId="20577"/>
          <ac:spMkLst>
            <pc:docMk/>
            <pc:sldMk cId="1055822117" sldId="1038"/>
            <ac:spMk id="10" creationId="{EEA573DB-F656-4DB1-2FEF-7880B86E2669}"/>
          </ac:spMkLst>
        </pc:spChg>
        <pc:graphicFrameChg chg="modGraphic">
          <ac:chgData name="Palit, Tapti" userId="dec6fbcd-7598-406a-8cbf-504d4a3bac15" providerId="ADAL" clId="{65104DF2-1B45-4C36-9E2A-F89658839DCF}" dt="2024-01-25T18:12:10.217" v="22417" actId="20577"/>
          <ac:graphicFrameMkLst>
            <pc:docMk/>
            <pc:sldMk cId="1055822117" sldId="1038"/>
            <ac:graphicFrameMk id="12" creationId="{ACF69396-1115-0103-FBDD-196ABEA621B6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2166015998" sldId="1038"/>
        </pc:sldMkLst>
      </pc:sldChg>
      <pc:sldChg chg="add addCm modCm modNotesTx">
        <pc:chgData name="Palit, Tapti" userId="dec6fbcd-7598-406a-8cbf-504d4a3bac15" providerId="ADAL" clId="{65104DF2-1B45-4C36-9E2A-F89658839DCF}" dt="2024-01-26T20:23:13.068" v="24004" actId="20577"/>
        <pc:sldMkLst>
          <pc:docMk/>
          <pc:sldMk cId="1642077207" sldId="103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26T20:22:31.706" v="23976"/>
              <pc2:cmMkLst xmlns:pc2="http://schemas.microsoft.com/office/powerpoint/2019/9/main/command">
                <pc:docMk/>
                <pc:sldMk cId="1642077207" sldId="1039"/>
                <pc2:cmMk id="{78424721-8093-4D9F-AFE8-B5E5DC78579A}"/>
              </pc2:cmMkLst>
              <pc226:cmRplyChg chg="add">
                <pc226:chgData name="Palit, Tapti" userId="dec6fbcd-7598-406a-8cbf-504d4a3bac15" providerId="ADAL" clId="{65104DF2-1B45-4C36-9E2A-F89658839DCF}" dt="2024-01-26T20:22:31.706" v="23976"/>
                <pc2:cmRplyMkLst xmlns:pc2="http://schemas.microsoft.com/office/powerpoint/2019/9/main/command">
                  <pc:docMk/>
                  <pc:sldMk cId="1642077207" sldId="1039"/>
                  <pc2:cmMk id="{78424721-8093-4D9F-AFE8-B5E5DC78579A}"/>
                  <pc2:cmRplyMk id="{BF80C220-3EC4-47CB-A7AE-F52A18F6F508}"/>
                </pc2:cmRplyMkLst>
              </pc226:cmRplyChg>
            </pc226:cmChg>
          </p:ext>
        </pc:ext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3497374644" sldId="1039"/>
        </pc:sldMkLst>
      </pc:sldChg>
      <pc:sldChg chg="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4270396083" sldId="1039"/>
        </pc:sldMkLst>
        <pc:spChg chg="mod">
          <ac:chgData name="Palit, Tapti" userId="dec6fbcd-7598-406a-8cbf-504d4a3bac15" providerId="ADAL" clId="{65104DF2-1B45-4C36-9E2A-F89658839DCF}" dt="2024-01-25T18:12:17.544" v="22418"/>
          <ac:spMkLst>
            <pc:docMk/>
            <pc:sldMk cId="4270396083" sldId="1039"/>
            <ac:spMk id="10" creationId="{EEA573DB-F656-4DB1-2FEF-7880B86E2669}"/>
          </ac:spMkLst>
        </pc:spChg>
        <pc:graphicFrameChg chg="modGraphic">
          <ac:chgData name="Palit, Tapti" userId="dec6fbcd-7598-406a-8cbf-504d4a3bac15" providerId="ADAL" clId="{65104DF2-1B45-4C36-9E2A-F89658839DCF}" dt="2024-01-25T18:12:42.135" v="22430" actId="20577"/>
          <ac:graphicFrameMkLst>
            <pc:docMk/>
            <pc:sldMk cId="4270396083" sldId="1039"/>
            <ac:graphicFrameMk id="12" creationId="{ACF69396-1115-0103-FBDD-196ABEA621B6}"/>
          </ac:graphicFrameMkLst>
        </pc:graphicFrameChg>
      </pc:sldChg>
      <pc:sldChg chg="addSp delSp modSp new mod modClrScheme chgLayout">
        <pc:chgData name="Palit, Tapti" userId="dec6fbcd-7598-406a-8cbf-504d4a3bac15" providerId="ADAL" clId="{65104DF2-1B45-4C36-9E2A-F89658839DCF}" dt="2024-01-26T20:40:28.397" v="24334" actId="20577"/>
        <pc:sldMkLst>
          <pc:docMk/>
          <pc:sldMk cId="2504136269" sldId="1040"/>
        </pc:sldMkLst>
        <pc:spChg chg="del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2" creationId="{2508678A-AC48-9953-BBF0-4C3DDEDD4E1B}"/>
          </ac:spMkLst>
        </pc:spChg>
        <pc:spChg chg="del mod ord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3" creationId="{34665B6E-0E54-5DD6-B019-90BD5129CC48}"/>
          </ac:spMkLst>
        </pc:spChg>
        <pc:spChg chg="mod ord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4" creationId="{69B7CE31-0FFE-BDB6-D569-ACC888DD573D}"/>
          </ac:spMkLst>
        </pc:spChg>
        <pc:spChg chg="del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5" creationId="{F74C50BF-1A32-48BB-1B6B-CD7E0D8EDF33}"/>
          </ac:spMkLst>
        </pc:spChg>
        <pc:spChg chg="add mod ord">
          <ac:chgData name="Palit, Tapti" userId="dec6fbcd-7598-406a-8cbf-504d4a3bac15" providerId="ADAL" clId="{65104DF2-1B45-4C36-9E2A-F89658839DCF}" dt="2024-01-26T20:40:28.397" v="24334" actId="20577"/>
          <ac:spMkLst>
            <pc:docMk/>
            <pc:sldMk cId="2504136269" sldId="1040"/>
            <ac:spMk id="6" creationId="{E821C609-F920-0F4B-CA3D-7BC4E0A8FDBA}"/>
          </ac:spMkLst>
        </pc:spChg>
      </pc:sldChg>
      <pc:sldChg chg="addSp delSp modSp new mod modClrScheme chgLayout">
        <pc:chgData name="Palit, Tapti" userId="dec6fbcd-7598-406a-8cbf-504d4a3bac15" providerId="ADAL" clId="{65104DF2-1B45-4C36-9E2A-F89658839DCF}" dt="2024-01-25T18:19:11.726" v="22740" actId="20577"/>
        <pc:sldMkLst>
          <pc:docMk/>
          <pc:sldMk cId="10976018" sldId="1041"/>
        </pc:sldMkLst>
        <pc:spChg chg="del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2" creationId="{E3461E66-0BEA-49AF-0C26-706D8C361D43}"/>
          </ac:spMkLst>
        </pc:spChg>
        <pc:spChg chg="del mod ord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3" creationId="{65C62922-F9AF-3669-22D4-059AC15940EE}"/>
          </ac:spMkLst>
        </pc:spChg>
        <pc:spChg chg="mod ord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4" creationId="{BFFAB8E3-62C2-2EE2-DC39-C95584015FE7}"/>
          </ac:spMkLst>
        </pc:spChg>
        <pc:spChg chg="del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5" creationId="{1E2FABD1-DB8F-5F7C-91BA-407D26C5CD00}"/>
          </ac:spMkLst>
        </pc:spChg>
        <pc:spChg chg="add mod ord">
          <ac:chgData name="Palit, Tapti" userId="dec6fbcd-7598-406a-8cbf-504d4a3bac15" providerId="ADAL" clId="{65104DF2-1B45-4C36-9E2A-F89658839DCF}" dt="2024-01-25T18:19:11.726" v="22740" actId="20577"/>
          <ac:spMkLst>
            <pc:docMk/>
            <pc:sldMk cId="10976018" sldId="1041"/>
            <ac:spMk id="6" creationId="{FDC74DA8-C237-A341-3E03-E5F1314CC573}"/>
          </ac:spMkLst>
        </pc:spChg>
      </pc:sldChg>
      <pc:sldChg chg="modSp 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90702374" sldId="1042"/>
        </pc:sldMkLst>
        <pc:graphicFrameChg chg="mod">
          <ac:chgData name="Palit, Tapti" userId="dec6fbcd-7598-406a-8cbf-504d4a3bac15" providerId="ADAL" clId="{65104DF2-1B45-4C36-9E2A-F89658839DCF}" dt="2024-01-26T17:59:17.810" v="22964" actId="21"/>
          <ac:graphicFrameMkLst>
            <pc:docMk/>
            <pc:sldMk cId="90702374" sldId="1042"/>
            <ac:graphicFrameMk id="7" creationId="{7FB95747-6BF9-2F56-5051-E05960A8385D}"/>
          </ac:graphicFrameMkLst>
        </pc:graphicFrameChg>
      </pc:sldChg>
      <pc:sldChg chg="modSp add mod">
        <pc:chgData name="Palit, Tapti" userId="dec6fbcd-7598-406a-8cbf-504d4a3bac15" providerId="ADAL" clId="{65104DF2-1B45-4C36-9E2A-F89658839DCF}" dt="2024-01-26T20:18:28.031" v="23933" actId="1076"/>
        <pc:sldMkLst>
          <pc:docMk/>
          <pc:sldMk cId="325945214" sldId="1042"/>
        </pc:sldMkLst>
        <pc:spChg chg="mod">
          <ac:chgData name="Palit, Tapti" userId="dec6fbcd-7598-406a-8cbf-504d4a3bac15" providerId="ADAL" clId="{65104DF2-1B45-4C36-9E2A-F89658839DCF}" dt="2024-01-26T20:18:28.031" v="23933" actId="1076"/>
          <ac:spMkLst>
            <pc:docMk/>
            <pc:sldMk cId="325945214" sldId="1042"/>
            <ac:spMk id="6" creationId="{055AEA24-7981-894A-12F1-23185A3472D6}"/>
          </ac:spMkLst>
        </pc:spChg>
      </pc:sldChg>
      <pc:sldChg chg="modSp add del mod ord">
        <pc:chgData name="Palit, Tapti" userId="dec6fbcd-7598-406a-8cbf-504d4a3bac15" providerId="ADAL" clId="{65104DF2-1B45-4C36-9E2A-F89658839DCF}" dt="2024-01-26T17:57:07.769" v="22960"/>
        <pc:sldMkLst>
          <pc:docMk/>
          <pc:sldMk cId="2990013046" sldId="1042"/>
        </pc:sldMkLst>
        <pc:spChg chg="mod">
          <ac:chgData name="Palit, Tapti" userId="dec6fbcd-7598-406a-8cbf-504d4a3bac15" providerId="ADAL" clId="{65104DF2-1B45-4C36-9E2A-F89658839DCF}" dt="2024-01-26T17:56:59.938" v="22951" actId="20577"/>
          <ac:spMkLst>
            <pc:docMk/>
            <pc:sldMk cId="2990013046" sldId="1042"/>
            <ac:spMk id="3" creationId="{C343FF30-3F93-C0B0-EE77-861CE789DCD4}"/>
          </ac:spMkLst>
        </pc:spChg>
        <pc:graphicFrameChg chg="mod">
          <ac:chgData name="Palit, Tapti" userId="dec6fbcd-7598-406a-8cbf-504d4a3bac15" providerId="ADAL" clId="{65104DF2-1B45-4C36-9E2A-F89658839DCF}" dt="2024-01-26T17:54:31.574" v="22928" actId="21"/>
          <ac:graphicFrameMkLst>
            <pc:docMk/>
            <pc:sldMk cId="2990013046" sldId="1042"/>
            <ac:graphicFrameMk id="7" creationId="{7FB95747-6BF9-2F56-5051-E05960A8385D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20:20:43.352" v="23973" actId="47"/>
        <pc:sldMkLst>
          <pc:docMk/>
          <pc:sldMk cId="734663227" sldId="1043"/>
        </pc:sldMk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1854724695" sldId="1043"/>
        </pc:sldMkLst>
      </pc:sldChg>
      <pc:sldChg chg="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3205366510" sldId="1043"/>
        </pc:sldMk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1384446805" sldId="1044"/>
        </pc:sldMkLst>
      </pc:sldChg>
      <pc:sldChg chg="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4202352494" sldId="1044"/>
        </pc:sldMkLst>
      </pc:sldChg>
      <pc:sldChg chg="add del">
        <pc:chgData name="Palit, Tapti" userId="dec6fbcd-7598-406a-8cbf-504d4a3bac15" providerId="ADAL" clId="{65104DF2-1B45-4C36-9E2A-F89658839DCF}" dt="2024-01-26T20:20:45.746" v="23974" actId="47"/>
        <pc:sldMkLst>
          <pc:docMk/>
          <pc:sldMk cId="4210400537" sldId="1044"/>
        </pc:sldMkLst>
      </pc:sldChg>
      <pc:sldChg chg="add">
        <pc:chgData name="Palit, Tapti" userId="dec6fbcd-7598-406a-8cbf-504d4a3bac15" providerId="ADAL" clId="{65104DF2-1B45-4C36-9E2A-F89658839DCF}" dt="2024-01-26T19:12:42.323" v="22969"/>
        <pc:sldMkLst>
          <pc:docMk/>
          <pc:sldMk cId="1025534057" sldId="1045"/>
        </pc:sldMkLst>
      </pc:sldChg>
      <pc:sldChg chg="modSp add del mod ord">
        <pc:chgData name="Palit, Tapti" userId="dec6fbcd-7598-406a-8cbf-504d4a3bac15" providerId="ADAL" clId="{65104DF2-1B45-4C36-9E2A-F89658839DCF}" dt="2024-01-26T17:57:07.769" v="22960"/>
        <pc:sldMkLst>
          <pc:docMk/>
          <pc:sldMk cId="1891039797" sldId="1045"/>
        </pc:sldMkLst>
        <pc:spChg chg="mod">
          <ac:chgData name="Palit, Tapti" userId="dec6fbcd-7598-406a-8cbf-504d4a3bac15" providerId="ADAL" clId="{65104DF2-1B45-4C36-9E2A-F89658839DCF}" dt="2024-01-26T17:56:59.632" v="22950" actId="20577"/>
          <ac:spMkLst>
            <pc:docMk/>
            <pc:sldMk cId="1891039797" sldId="1045"/>
            <ac:spMk id="3" creationId="{C343FF30-3F93-C0B0-EE77-861CE789DCD4}"/>
          </ac:spMkLst>
        </pc:spChg>
        <pc:graphicFrameChg chg="mod modGraphic">
          <ac:chgData name="Palit, Tapti" userId="dec6fbcd-7598-406a-8cbf-504d4a3bac15" providerId="ADAL" clId="{65104DF2-1B45-4C36-9E2A-F89658839DCF}" dt="2024-01-26T17:57:02.512" v="22955" actId="20577"/>
          <ac:graphicFrameMkLst>
            <pc:docMk/>
            <pc:sldMk cId="1891039797" sldId="1045"/>
            <ac:graphicFrameMk id="7" creationId="{7FB95747-6BF9-2F56-5051-E05960A8385D}"/>
          </ac:graphicFrameMkLst>
        </pc:graphicFrameChg>
      </pc:sldChg>
      <pc:sldChg chg="modSp 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2524436785" sldId="1045"/>
        </pc:sldMkLst>
        <pc:graphicFrameChg chg="mod">
          <ac:chgData name="Palit, Tapti" userId="dec6fbcd-7598-406a-8cbf-504d4a3bac15" providerId="ADAL" clId="{65104DF2-1B45-4C36-9E2A-F89658839DCF}" dt="2024-01-26T17:59:19.615" v="22965"/>
          <ac:graphicFrameMkLst>
            <pc:docMk/>
            <pc:sldMk cId="2524436785" sldId="1045"/>
            <ac:graphicFrameMk id="7" creationId="{7FB95747-6BF9-2F56-5051-E05960A8385D}"/>
          </ac:graphicFrameMkLst>
        </pc:graphicFrameChg>
      </pc:sldChg>
      <pc:sldChg chg="modSp add del mod">
        <pc:chgData name="Palit, Tapti" userId="dec6fbcd-7598-406a-8cbf-504d4a3bac15" providerId="ADAL" clId="{65104DF2-1B45-4C36-9E2A-F89658839DCF}" dt="2024-01-26T17:57:00.660" v="22953"/>
        <pc:sldMkLst>
          <pc:docMk/>
          <pc:sldMk cId="185874435" sldId="1046"/>
        </pc:sldMkLst>
        <pc:spChg chg="mod">
          <ac:chgData name="Palit, Tapti" userId="dec6fbcd-7598-406a-8cbf-504d4a3bac15" providerId="ADAL" clId="{65104DF2-1B45-4C36-9E2A-F89658839DCF}" dt="2024-01-26T17:57:00.236" v="22952" actId="6549"/>
          <ac:spMkLst>
            <pc:docMk/>
            <pc:sldMk cId="185874435" sldId="1046"/>
            <ac:spMk id="24" creationId="{61E1D992-FB9B-AF0E-0524-B1AE2D228029}"/>
          </ac:spMkLst>
        </pc:spChg>
      </pc:sldChg>
      <pc:sldChg chg="modSp new del mod">
        <pc:chgData name="Palit, Tapti" userId="dec6fbcd-7598-406a-8cbf-504d4a3bac15" providerId="ADAL" clId="{65104DF2-1B45-4C36-9E2A-F89658839DCF}" dt="2024-01-26T19:15:37.911" v="23064" actId="47"/>
        <pc:sldMkLst>
          <pc:docMk/>
          <pc:sldMk cId="398924268" sldId="1046"/>
        </pc:sldMkLst>
        <pc:spChg chg="mod">
          <ac:chgData name="Palit, Tapti" userId="dec6fbcd-7598-406a-8cbf-504d4a3bac15" providerId="ADAL" clId="{65104DF2-1B45-4C36-9E2A-F89658839DCF}" dt="2024-01-26T19:14:09.441" v="23006" actId="20577"/>
          <ac:spMkLst>
            <pc:docMk/>
            <pc:sldMk cId="398924268" sldId="1046"/>
            <ac:spMk id="3" creationId="{263B19C3-6B9D-AACF-08F4-E598FA0100D5}"/>
          </ac:spMkLst>
        </pc:spChg>
      </pc:sldChg>
      <pc:sldChg chg="new del">
        <pc:chgData name="Palit, Tapti" userId="dec6fbcd-7598-406a-8cbf-504d4a3bac15" providerId="ADAL" clId="{65104DF2-1B45-4C36-9E2A-F89658839DCF}" dt="2024-01-26T19:14:31.131" v="23007" actId="2696"/>
        <pc:sldMkLst>
          <pc:docMk/>
          <pc:sldMk cId="403194783" sldId="1047"/>
        </pc:sldMkLst>
      </pc:sldChg>
      <pc:sldChg chg="addSp delSp modSp add mod">
        <pc:chgData name="Palit, Tapti" userId="dec6fbcd-7598-406a-8cbf-504d4a3bac15" providerId="ADAL" clId="{65104DF2-1B45-4C36-9E2A-F89658839DCF}" dt="2024-01-26T19:27:21.165" v="23181" actId="478"/>
        <pc:sldMkLst>
          <pc:docMk/>
          <pc:sldMk cId="461927356" sldId="1047"/>
        </pc:sldMkLst>
        <pc:spChg chg="mod">
          <ac:chgData name="Palit, Tapti" userId="dec6fbcd-7598-406a-8cbf-504d4a3bac15" providerId="ADAL" clId="{65104DF2-1B45-4C36-9E2A-F89658839DCF}" dt="2024-01-26T19:14:42.211" v="23032" actId="20577"/>
          <ac:spMkLst>
            <pc:docMk/>
            <pc:sldMk cId="461927356" sldId="1047"/>
            <ac:spMk id="3" creationId="{E8DCE5B1-F4A6-5476-8A4E-2E2E78733BA8}"/>
          </ac:spMkLst>
        </pc:spChg>
        <pc:spChg chg="add del mod">
          <ac:chgData name="Palit, Tapti" userId="dec6fbcd-7598-406a-8cbf-504d4a3bac15" providerId="ADAL" clId="{65104DF2-1B45-4C36-9E2A-F89658839DCF}" dt="2024-01-26T19:27:00.489" v="23175" actId="478"/>
          <ac:spMkLst>
            <pc:docMk/>
            <pc:sldMk cId="461927356" sldId="1047"/>
            <ac:spMk id="5" creationId="{7C2EDCF3-5D18-5ECF-37D8-C814E61EF7DC}"/>
          </ac:spMkLst>
        </pc:spChg>
        <pc:picChg chg="add del mod">
          <ac:chgData name="Palit, Tapti" userId="dec6fbcd-7598-406a-8cbf-504d4a3bac15" providerId="ADAL" clId="{65104DF2-1B45-4C36-9E2A-F89658839DCF}" dt="2024-01-26T19:27:21.165" v="23181" actId="478"/>
          <ac:picMkLst>
            <pc:docMk/>
            <pc:sldMk cId="461927356" sldId="1047"/>
            <ac:picMk id="6" creationId="{158C1CB4-9B9A-352D-57EF-360B34139D81}"/>
          </ac:picMkLst>
        </pc:picChg>
        <pc:picChg chg="add mod">
          <ac:chgData name="Palit, Tapti" userId="dec6fbcd-7598-406a-8cbf-504d4a3bac15" providerId="ADAL" clId="{65104DF2-1B45-4C36-9E2A-F89658839DCF}" dt="2024-01-26T19:24:50.879" v="23148" actId="1076"/>
          <ac:picMkLst>
            <pc:docMk/>
            <pc:sldMk cId="461927356" sldId="1047"/>
            <ac:picMk id="1026" creationId="{2741BB2C-9BB8-CB63-35AE-0EDCAF4019B2}"/>
          </ac:picMkLst>
        </pc:picChg>
        <pc:picChg chg="add del mod">
          <ac:chgData name="Palit, Tapti" userId="dec6fbcd-7598-406a-8cbf-504d4a3bac15" providerId="ADAL" clId="{65104DF2-1B45-4C36-9E2A-F89658839DCF}" dt="2024-01-26T19:25:50.926" v="23153" actId="478"/>
          <ac:picMkLst>
            <pc:docMk/>
            <pc:sldMk cId="461927356" sldId="1047"/>
            <ac:picMk id="1028" creationId="{E1329B61-606B-F4FC-9DE7-FA01F4F09073}"/>
          </ac:picMkLst>
        </pc:picChg>
        <pc:picChg chg="add del mod">
          <ac:chgData name="Palit, Tapti" userId="dec6fbcd-7598-406a-8cbf-504d4a3bac15" providerId="ADAL" clId="{65104DF2-1B45-4C36-9E2A-F89658839DCF}" dt="2024-01-26T19:27:21.165" v="23181" actId="478"/>
          <ac:picMkLst>
            <pc:docMk/>
            <pc:sldMk cId="461927356" sldId="1047"/>
            <ac:picMk id="1030" creationId="{6D883A85-B77D-BE66-4479-EFBF5F2674B2}"/>
          </ac:picMkLst>
        </pc:picChg>
      </pc:sldChg>
      <pc:sldChg chg="add del">
        <pc:chgData name="Palit, Tapti" userId="dec6fbcd-7598-406a-8cbf-504d4a3bac15" providerId="ADAL" clId="{65104DF2-1B45-4C36-9E2A-F89658839DCF}" dt="2024-01-26T17:56:59.357" v="22949" actId="2890"/>
        <pc:sldMkLst>
          <pc:docMk/>
          <pc:sldMk cId="632616739" sldId="1047"/>
        </pc:sldMkLst>
      </pc:sldChg>
      <pc:sldChg chg="delSp modSp add mod">
        <pc:chgData name="Palit, Tapti" userId="dec6fbcd-7598-406a-8cbf-504d4a3bac15" providerId="ADAL" clId="{65104DF2-1B45-4C36-9E2A-F89658839DCF}" dt="2024-01-26T19:59:35.295" v="23787" actId="20577"/>
        <pc:sldMkLst>
          <pc:docMk/>
          <pc:sldMk cId="317721606" sldId="1048"/>
        </pc:sldMkLst>
        <pc:spChg chg="mod">
          <ac:chgData name="Palit, Tapti" userId="dec6fbcd-7598-406a-8cbf-504d4a3bac15" providerId="ADAL" clId="{65104DF2-1B45-4C36-9E2A-F89658839DCF}" dt="2024-01-26T19:15:33.383" v="23063" actId="20577"/>
          <ac:spMkLst>
            <pc:docMk/>
            <pc:sldMk cId="317721606" sldId="1048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26T19:59:35.295" v="23787" actId="20577"/>
          <ac:spMkLst>
            <pc:docMk/>
            <pc:sldMk cId="317721606" sldId="1048"/>
            <ac:spMk id="3" creationId="{DBF81D88-EE7F-4956-ADB0-DA856615FD00}"/>
          </ac:spMkLst>
        </pc:spChg>
        <pc:spChg chg="del">
          <ac:chgData name="Palit, Tapti" userId="dec6fbcd-7598-406a-8cbf-504d4a3bac15" providerId="ADAL" clId="{65104DF2-1B45-4C36-9E2A-F89658839DCF}" dt="2024-01-26T19:16:31.247" v="23139" actId="478"/>
          <ac:spMkLst>
            <pc:docMk/>
            <pc:sldMk cId="317721606" sldId="1048"/>
            <ac:spMk id="5" creationId="{31DCD2A0-6CAE-119A-2D94-9777B39F7F53}"/>
          </ac:spMkLst>
        </pc:spChg>
        <pc:graphicFrameChg chg="modGraphic">
          <ac:chgData name="Palit, Tapti" userId="dec6fbcd-7598-406a-8cbf-504d4a3bac15" providerId="ADAL" clId="{65104DF2-1B45-4C36-9E2A-F89658839DCF}" dt="2024-01-26T19:16:38.793" v="23141" actId="6549"/>
          <ac:graphicFrameMkLst>
            <pc:docMk/>
            <pc:sldMk cId="317721606" sldId="1048"/>
            <ac:graphicFrameMk id="32" creationId="{662E3E91-EC1F-FAC9-6710-BA112B8C33B9}"/>
          </ac:graphicFrameMkLst>
        </pc:graphicFrameChg>
      </pc:sldChg>
      <pc:sldChg chg="add">
        <pc:chgData name="Palit, Tapti" userId="dec6fbcd-7598-406a-8cbf-504d4a3bac15" providerId="ADAL" clId="{65104DF2-1B45-4C36-9E2A-F89658839DCF}" dt="2024-01-26T19:27:17.778" v="23180" actId="2890"/>
        <pc:sldMkLst>
          <pc:docMk/>
          <pc:sldMk cId="636879538" sldId="1049"/>
        </pc:sldMkLst>
      </pc:sldChg>
      <pc:sldChg chg="add del">
        <pc:chgData name="Palit, Tapti" userId="dec6fbcd-7598-406a-8cbf-504d4a3bac15" providerId="ADAL" clId="{65104DF2-1B45-4C36-9E2A-F89658839DCF}" dt="2024-01-26T19:16:42.126" v="23142" actId="47"/>
        <pc:sldMkLst>
          <pc:docMk/>
          <pc:sldMk cId="3066329691" sldId="1049"/>
        </pc:sldMkLst>
      </pc:sldChg>
      <pc:sldChg chg="addSp delSp modSp new mod modClrScheme chgLayout">
        <pc:chgData name="Palit, Tapti" userId="dec6fbcd-7598-406a-8cbf-504d4a3bac15" providerId="ADAL" clId="{65104DF2-1B45-4C36-9E2A-F89658839DCF}" dt="2024-01-26T19:34:38.559" v="23434" actId="20577"/>
        <pc:sldMkLst>
          <pc:docMk/>
          <pc:sldMk cId="2934567446" sldId="1050"/>
        </pc:sldMkLst>
        <pc:spChg chg="del mod ord">
          <ac:chgData name="Palit, Tapti" userId="dec6fbcd-7598-406a-8cbf-504d4a3bac15" providerId="ADAL" clId="{65104DF2-1B45-4C36-9E2A-F89658839DCF}" dt="2024-01-26T19:28:11.192" v="23183" actId="700"/>
          <ac:spMkLst>
            <pc:docMk/>
            <pc:sldMk cId="2934567446" sldId="1050"/>
            <ac:spMk id="2" creationId="{B269AB6E-F6C1-7B4E-3081-6D81351CBFCD}"/>
          </ac:spMkLst>
        </pc:spChg>
        <pc:spChg chg="del mod ord">
          <ac:chgData name="Palit, Tapti" userId="dec6fbcd-7598-406a-8cbf-504d4a3bac15" providerId="ADAL" clId="{65104DF2-1B45-4C36-9E2A-F89658839DCF}" dt="2024-01-26T19:28:11.192" v="23183" actId="700"/>
          <ac:spMkLst>
            <pc:docMk/>
            <pc:sldMk cId="2934567446" sldId="1050"/>
            <ac:spMk id="3" creationId="{949C630D-FA9A-71DF-FE75-8830D638109F}"/>
          </ac:spMkLst>
        </pc:spChg>
        <pc:spChg chg="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4" creationId="{FFADCDDB-8093-8EBE-69F0-6DD1EC4D6812}"/>
          </ac:spMkLst>
        </pc:spChg>
        <pc:spChg chg="add del 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5" creationId="{841A7413-CB03-5D34-175C-E28DB0493D93}"/>
          </ac:spMkLst>
        </pc:spChg>
        <pc:spChg chg="add del 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6" creationId="{D51986DC-CB14-1B7C-3F93-3DDB173C070B}"/>
          </ac:spMkLst>
        </pc:spChg>
        <pc:spChg chg="add mod ord">
          <ac:chgData name="Palit, Tapti" userId="dec6fbcd-7598-406a-8cbf-504d4a3bac15" providerId="ADAL" clId="{65104DF2-1B45-4C36-9E2A-F89658839DCF}" dt="2024-01-26T19:34:38.559" v="23434" actId="20577"/>
          <ac:spMkLst>
            <pc:docMk/>
            <pc:sldMk cId="2934567446" sldId="1050"/>
            <ac:spMk id="7" creationId="{E498D4B2-BB20-4B40-B85D-554C40BE6DB1}"/>
          </ac:spMkLst>
        </pc:spChg>
      </pc:sldChg>
      <pc:sldChg chg="delSp new del mod">
        <pc:chgData name="Palit, Tapti" userId="dec6fbcd-7598-406a-8cbf-504d4a3bac15" providerId="ADAL" clId="{65104DF2-1B45-4C36-9E2A-F89658839DCF}" dt="2024-01-26T19:43:12.292" v="23514" actId="47"/>
        <pc:sldMkLst>
          <pc:docMk/>
          <pc:sldMk cId="153997547" sldId="1051"/>
        </pc:sldMkLst>
        <pc:spChg chg="del">
          <ac:chgData name="Palit, Tapti" userId="dec6fbcd-7598-406a-8cbf-504d4a3bac15" providerId="ADAL" clId="{65104DF2-1B45-4C36-9E2A-F89658839DCF}" dt="2024-01-26T19:36:33.999" v="23465" actId="478"/>
          <ac:spMkLst>
            <pc:docMk/>
            <pc:sldMk cId="153997547" sldId="1051"/>
            <ac:spMk id="2" creationId="{E1221533-B002-5B4B-BEBA-9581D132D02B}"/>
          </ac:spMkLst>
        </pc:spChg>
      </pc:sldChg>
      <pc:sldChg chg="add del">
        <pc:chgData name="Palit, Tapti" userId="dec6fbcd-7598-406a-8cbf-504d4a3bac15" providerId="ADAL" clId="{65104DF2-1B45-4C36-9E2A-F89658839DCF}" dt="2024-01-26T19:58:19.302" v="23778" actId="47"/>
        <pc:sldMkLst>
          <pc:docMk/>
          <pc:sldMk cId="3067358313" sldId="1052"/>
        </pc:sldMkLst>
      </pc:sldChg>
      <pc:sldChg chg="addSp delSp modSp add mod">
        <pc:chgData name="Palit, Tapti" userId="dec6fbcd-7598-406a-8cbf-504d4a3bac15" providerId="ADAL" clId="{65104DF2-1B45-4C36-9E2A-F89658839DCF}" dt="2024-01-26T19:59:42.411" v="23796" actId="20577"/>
        <pc:sldMkLst>
          <pc:docMk/>
          <pc:sldMk cId="2131034263" sldId="1053"/>
        </pc:sldMkLst>
        <pc:spChg chg="mod">
          <ac:chgData name="Palit, Tapti" userId="dec6fbcd-7598-406a-8cbf-504d4a3bac15" providerId="ADAL" clId="{65104DF2-1B45-4C36-9E2A-F89658839DCF}" dt="2024-01-26T19:59:42.411" v="23796" actId="20577"/>
          <ac:spMkLst>
            <pc:docMk/>
            <pc:sldMk cId="2131034263" sldId="1053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65104DF2-1B45-4C36-9E2A-F89658839DCF}" dt="2024-01-26T19:39:06.244" v="23494" actId="478"/>
          <ac:spMkLst>
            <pc:docMk/>
            <pc:sldMk cId="2131034263" sldId="1053"/>
            <ac:spMk id="8" creationId="{0AF34AFC-0BA0-C4A9-0295-B73C6321FB8A}"/>
          </ac:spMkLst>
        </pc:spChg>
        <pc:graphicFrameChg chg="modGraphic">
          <ac:chgData name="Palit, Tapti" userId="dec6fbcd-7598-406a-8cbf-504d4a3bac15" providerId="ADAL" clId="{65104DF2-1B45-4C36-9E2A-F89658839DCF}" dt="2024-01-26T19:37:54.325" v="23487" actId="20577"/>
          <ac:graphicFrameMkLst>
            <pc:docMk/>
            <pc:sldMk cId="2131034263" sldId="1053"/>
            <ac:graphicFrameMk id="32" creationId="{662E3E91-EC1F-FAC9-6710-BA112B8C33B9}"/>
          </ac:graphicFrameMkLst>
        </pc:graphicFrameChg>
        <pc:cxnChg chg="add del">
          <ac:chgData name="Palit, Tapti" userId="dec6fbcd-7598-406a-8cbf-504d4a3bac15" providerId="ADAL" clId="{65104DF2-1B45-4C36-9E2A-F89658839DCF}" dt="2024-01-26T19:38:10.847" v="23489" actId="478"/>
          <ac:cxnSpMkLst>
            <pc:docMk/>
            <pc:sldMk cId="2131034263" sldId="1053"/>
            <ac:cxnSpMk id="6" creationId="{299F92A9-D7CF-F3A3-BD6B-3E5176C5F1A8}"/>
          </ac:cxnSpMkLst>
        </pc:cxnChg>
        <pc:cxnChg chg="add mod">
          <ac:chgData name="Palit, Tapti" userId="dec6fbcd-7598-406a-8cbf-504d4a3bac15" providerId="ADAL" clId="{65104DF2-1B45-4C36-9E2A-F89658839DCF}" dt="2024-01-26T19:39:32.168" v="23511" actId="692"/>
          <ac:cxnSpMkLst>
            <pc:docMk/>
            <pc:sldMk cId="2131034263" sldId="1053"/>
            <ac:cxnSpMk id="10" creationId="{28C31156-334A-6D36-9A23-3CBBDEF5CE11}"/>
          </ac:cxnSpMkLst>
        </pc:cxnChg>
        <pc:cxnChg chg="add mod">
          <ac:chgData name="Palit, Tapti" userId="dec6fbcd-7598-406a-8cbf-504d4a3bac15" providerId="ADAL" clId="{65104DF2-1B45-4C36-9E2A-F89658839DCF}" dt="2024-01-26T19:39:38.018" v="23513" actId="1076"/>
          <ac:cxnSpMkLst>
            <pc:docMk/>
            <pc:sldMk cId="2131034263" sldId="1053"/>
            <ac:cxnSpMk id="11" creationId="{513BB263-820D-4ACE-29C3-5DDC926724A1}"/>
          </ac:cxnSpMkLst>
        </pc:cxnChg>
      </pc:sldChg>
      <pc:sldChg chg="addSp delSp modSp new del mod">
        <pc:chgData name="Palit, Tapti" userId="dec6fbcd-7598-406a-8cbf-504d4a3bac15" providerId="ADAL" clId="{65104DF2-1B45-4C36-9E2A-F89658839DCF}" dt="2024-01-26T19:53:22.082" v="23711" actId="47"/>
        <pc:sldMkLst>
          <pc:docMk/>
          <pc:sldMk cId="1227635227" sldId="1054"/>
        </pc:sldMkLst>
        <pc:spChg chg="del">
          <ac:chgData name="Palit, Tapti" userId="dec6fbcd-7598-406a-8cbf-504d4a3bac15" providerId="ADAL" clId="{65104DF2-1B45-4C36-9E2A-F89658839DCF}" dt="2024-01-26T19:43:48.438" v="23516" actId="478"/>
          <ac:spMkLst>
            <pc:docMk/>
            <pc:sldMk cId="1227635227" sldId="1054"/>
            <ac:spMk id="2" creationId="{6FC6A689-5C5B-4D8C-BB15-5AF968C4AF8D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" creationId="{BFE3E1B3-EAB2-5CF2-E548-DCD4E6FB9762}"/>
          </ac:spMkLst>
        </pc:spChg>
        <pc:spChg chg="add del mod">
          <ac:chgData name="Palit, Tapti" userId="dec6fbcd-7598-406a-8cbf-504d4a3bac15" providerId="ADAL" clId="{65104DF2-1B45-4C36-9E2A-F89658839DCF}" dt="2024-01-26T19:44:10.082" v="23519" actId="478"/>
          <ac:spMkLst>
            <pc:docMk/>
            <pc:sldMk cId="1227635227" sldId="1054"/>
            <ac:spMk id="6" creationId="{74DD8D8B-9C99-C6E0-D2C1-D2C329E4E69A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7" creationId="{A3E19834-172E-313F-C976-FD1280EBC56B}"/>
          </ac:spMkLst>
        </pc:spChg>
        <pc:spChg chg="add del mod">
          <ac:chgData name="Palit, Tapti" userId="dec6fbcd-7598-406a-8cbf-504d4a3bac15" providerId="ADAL" clId="{65104DF2-1B45-4C36-9E2A-F89658839DCF}" dt="2024-01-26T19:45:07.897" v="23540" actId="478"/>
          <ac:spMkLst>
            <pc:docMk/>
            <pc:sldMk cId="1227635227" sldId="1054"/>
            <ac:spMk id="11" creationId="{EC3EB92B-CEE5-1695-730F-F57229C401C7}"/>
          </ac:spMkLst>
        </pc:spChg>
        <pc:spChg chg="add del mod">
          <ac:chgData name="Palit, Tapti" userId="dec6fbcd-7598-406a-8cbf-504d4a3bac15" providerId="ADAL" clId="{65104DF2-1B45-4C36-9E2A-F89658839DCF}" dt="2024-01-26T19:45:07.897" v="23540" actId="478"/>
          <ac:spMkLst>
            <pc:docMk/>
            <pc:sldMk cId="1227635227" sldId="1054"/>
            <ac:spMk id="13" creationId="{BF52FBEB-11F2-1AAC-CA36-9AD89ABF30AA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14" creationId="{ED53A3EF-1809-90C8-7CB6-921B167408D8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15" creationId="{24DFC828-FE2A-20B3-9FFA-EC4BBE12A417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22" creationId="{12B7F716-3FE0-035E-E082-B5A8D43D01F4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34" creationId="{6260A853-0EAA-ED6A-BCBC-03F892987053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0" creationId="{32B1BECC-595F-5227-A289-783E54024DCC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7" creationId="{537BDDBB-087A-8502-DB23-3296E248D373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50" creationId="{DBC361A0-C1B5-FBD9-A185-E424BCC22A3B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51" creationId="{C7EBB1F4-ABDC-9E84-19B7-26C17EC610CE}"/>
          </ac:spMkLst>
        </pc:spChg>
        <pc:spChg chg="add mod">
          <ac:chgData name="Palit, Tapti" userId="dec6fbcd-7598-406a-8cbf-504d4a3bac15" providerId="ADAL" clId="{65104DF2-1B45-4C36-9E2A-F89658839DCF}" dt="2024-01-26T19:52:16.156" v="23709" actId="1076"/>
          <ac:spMkLst>
            <pc:docMk/>
            <pc:sldMk cId="1227635227" sldId="1054"/>
            <ac:spMk id="52" creationId="{9E3BFC50-4732-3F6A-D3A4-56DDABD06980}"/>
          </ac:spMkLst>
        </pc:spChg>
        <pc:spChg chg="add del mod">
          <ac:chgData name="Palit, Tapti" userId="dec6fbcd-7598-406a-8cbf-504d4a3bac15" providerId="ADAL" clId="{65104DF2-1B45-4C36-9E2A-F89658839DCF}" dt="2024-01-26T19:51:10.086" v="23701" actId="478"/>
          <ac:spMkLst>
            <pc:docMk/>
            <pc:sldMk cId="1227635227" sldId="1054"/>
            <ac:spMk id="54" creationId="{76E26277-EEA2-C31B-3819-041DC1894D73}"/>
          </ac:spMkLst>
        </pc:spChg>
        <pc:picChg chg="add mod">
          <ac:chgData name="Palit, Tapti" userId="dec6fbcd-7598-406a-8cbf-504d4a3bac15" providerId="ADAL" clId="{65104DF2-1B45-4C36-9E2A-F89658839DCF}" dt="2024-01-26T19:53:04.053" v="23710" actId="1076"/>
          <ac:picMkLst>
            <pc:docMk/>
            <pc:sldMk cId="1227635227" sldId="1054"/>
            <ac:picMk id="53" creationId="{A02AC56A-FD4A-1472-F07C-5C2761494991}"/>
          </ac:picMkLst>
        </pc:picChg>
        <pc:picChg chg="add mod">
          <ac:chgData name="Palit, Tapti" userId="dec6fbcd-7598-406a-8cbf-504d4a3bac15" providerId="ADAL" clId="{65104DF2-1B45-4C36-9E2A-F89658839DCF}" dt="2024-01-26T19:53:04.053" v="23710" actId="1076"/>
          <ac:picMkLst>
            <pc:docMk/>
            <pc:sldMk cId="1227635227" sldId="1054"/>
            <ac:picMk id="3074" creationId="{5C8434E7-6CDC-2D91-9EF4-AA032B2B8678}"/>
          </ac:picMkLst>
        </pc:pic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5" creationId="{40B271DD-2C77-4E31-28A2-633DA7FB3053}"/>
          </ac:cxnSpMkLst>
        </pc:cxnChg>
        <pc:cxnChg chg="add del mod">
          <ac:chgData name="Palit, Tapti" userId="dec6fbcd-7598-406a-8cbf-504d4a3bac15" providerId="ADAL" clId="{65104DF2-1B45-4C36-9E2A-F89658839DCF}" dt="2024-01-26T19:45:07.897" v="23540" actId="478"/>
          <ac:cxnSpMkLst>
            <pc:docMk/>
            <pc:sldMk cId="1227635227" sldId="1054"/>
            <ac:cxnSpMk id="12" creationId="{7CD46AA0-CB23-5F77-30D2-18446F412581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16" creationId="{0F94814F-8503-EC8F-5AD2-6BFC31574D98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19" creationId="{FC234E84-F816-3B34-C896-DE157A8AC242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23" creationId="{382CBE68-B5EA-ABE8-F933-9D812DDB5BDC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31" creationId="{FD621CFD-4D80-95F5-1BB8-E4543AB245E9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37" creationId="{46ADF8A4-DF2F-775F-4134-3562C75E922E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42" creationId="{2D2DD051-50E2-8DE9-98D5-BE237A013632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49" creationId="{A8146C87-789D-CCD6-0F5A-25064354540F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1-26T20:05:55.572" v="23929" actId="47"/>
        <pc:sldMkLst>
          <pc:docMk/>
          <pc:sldMk cId="2931114430" sldId="1054"/>
        </pc:sldMkLst>
        <pc:spChg chg="mod">
          <ac:chgData name="Palit, Tapti" userId="dec6fbcd-7598-406a-8cbf-504d4a3bac15" providerId="ADAL" clId="{65104DF2-1B45-4C36-9E2A-F89658839DCF}" dt="2024-01-26T20:00:37.542" v="23806" actId="20577"/>
          <ac:spMkLst>
            <pc:docMk/>
            <pc:sldMk cId="2931114430" sldId="1054"/>
            <ac:spMk id="3" creationId="{F41F5800-0C87-D92F-5B6B-52E096B070E2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5" creationId="{3D373F79-5AD1-75EC-290D-9961F87C759F}"/>
          </ac:spMkLst>
        </pc:spChg>
        <pc:spChg chg="mod">
          <ac:chgData name="Palit, Tapti" userId="dec6fbcd-7598-406a-8cbf-504d4a3bac15" providerId="ADAL" clId="{65104DF2-1B45-4C36-9E2A-F89658839DCF}" dt="2024-01-26T19:57:54.923" v="23731" actId="1076"/>
          <ac:spMkLst>
            <pc:docMk/>
            <pc:sldMk cId="2931114430" sldId="1054"/>
            <ac:spMk id="8" creationId="{885F85A1-4076-A50D-98B5-C6EE4BE5346E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0" creationId="{B2849599-0146-037A-56B0-2E75EF2FFB10}"/>
          </ac:spMkLst>
        </pc:spChg>
        <pc:spChg chg="del mod">
          <ac:chgData name="Palit, Tapti" userId="dec6fbcd-7598-406a-8cbf-504d4a3bac15" providerId="ADAL" clId="{65104DF2-1B45-4C36-9E2A-F89658839DCF}" dt="2024-01-26T20:00:24.490" v="23799" actId="478"/>
          <ac:spMkLst>
            <pc:docMk/>
            <pc:sldMk cId="2931114430" sldId="1054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2" creationId="{C902EB02-8612-75F0-CB75-A557CCFF913B}"/>
          </ac:spMkLst>
        </pc:spChg>
        <pc:spChg chg="add del mod">
          <ac:chgData name="Palit, Tapti" userId="dec6fbcd-7598-406a-8cbf-504d4a3bac15" providerId="ADAL" clId="{65104DF2-1B45-4C36-9E2A-F89658839DCF}" dt="2024-01-26T20:00:29.296" v="23800" actId="20577"/>
          <ac:spMkLst>
            <pc:docMk/>
            <pc:sldMk cId="2931114430" sldId="1054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6" creationId="{BA3828BB-07C9-6A22-0125-6282103A5ED6}"/>
          </ac:spMkLst>
        </pc:spChg>
        <pc:spChg chg="add del">
          <ac:chgData name="Palit, Tapti" userId="dec6fbcd-7598-406a-8cbf-504d4a3bac15" providerId="ADAL" clId="{65104DF2-1B45-4C36-9E2A-F89658839DCF}" dt="2024-01-26T19:57:24.780" v="23725" actId="478"/>
          <ac:spMkLst>
            <pc:docMk/>
            <pc:sldMk cId="2931114430" sldId="1054"/>
            <ac:spMk id="18" creationId="{38158093-6F13-9634-0C40-CB520D742CFB}"/>
          </ac:spMkLst>
        </pc:spChg>
        <pc:spChg chg="add del mod">
          <ac:chgData name="Palit, Tapti" userId="dec6fbcd-7598-406a-8cbf-504d4a3bac15" providerId="ADAL" clId="{65104DF2-1B45-4C36-9E2A-F89658839DCF}" dt="2024-01-26T20:00:23.022" v="23798" actId="478"/>
          <ac:spMkLst>
            <pc:docMk/>
            <pc:sldMk cId="2931114430" sldId="1054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0" creationId="{6B846521-CF3C-1C2E-5EFA-E362CE8B0255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1" creationId="{D7179A03-A83C-A828-EB03-DB0E95ED3A9F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2" creationId="{DFEE423D-239B-0159-2953-A9F255A35310}"/>
          </ac:spMkLst>
        </pc:spChg>
        <pc:spChg chg="add del">
          <ac:chgData name="Palit, Tapti" userId="dec6fbcd-7598-406a-8cbf-504d4a3bac15" providerId="ADAL" clId="{65104DF2-1B45-4C36-9E2A-F89658839DCF}" dt="2024-01-26T19:57:33.446" v="23728" actId="478"/>
          <ac:spMkLst>
            <pc:docMk/>
            <pc:sldMk cId="2931114430" sldId="1054"/>
            <ac:spMk id="27" creationId="{A514031C-BE6B-B376-1F8D-A6CBB52D164E}"/>
          </ac:spMkLst>
        </pc:spChg>
        <pc:spChg chg="add del">
          <ac:chgData name="Palit, Tapti" userId="dec6fbcd-7598-406a-8cbf-504d4a3bac15" providerId="ADAL" clId="{65104DF2-1B45-4C36-9E2A-F89658839DCF}" dt="2024-01-26T19:57:24.780" v="23725" actId="478"/>
          <ac:spMkLst>
            <pc:docMk/>
            <pc:sldMk cId="2931114430" sldId="1054"/>
            <ac:spMk id="29" creationId="{B51B138B-CA6E-D442-540A-519FABFF1C4E}"/>
          </ac:spMkLst>
        </pc:spChg>
        <pc:spChg chg="mod">
          <ac:chgData name="Palit, Tapti" userId="dec6fbcd-7598-406a-8cbf-504d4a3bac15" providerId="ADAL" clId="{65104DF2-1B45-4C36-9E2A-F89658839DCF}" dt="2024-01-26T20:00:41.357" v="23807" actId="20577"/>
          <ac:spMkLst>
            <pc:docMk/>
            <pc:sldMk cId="2931114430" sldId="1054"/>
            <ac:spMk id="31" creationId="{8066DF09-0DDE-0E4A-743E-1BD29398BBC7}"/>
          </ac:spMkLst>
        </pc:spChg>
        <pc:picChg chg="add del">
          <ac:chgData name="Palit, Tapti" userId="dec6fbcd-7598-406a-8cbf-504d4a3bac15" providerId="ADAL" clId="{65104DF2-1B45-4C36-9E2A-F89658839DCF}" dt="2024-01-26T19:57:24.780" v="23725" actId="478"/>
          <ac:picMkLst>
            <pc:docMk/>
            <pc:sldMk cId="2931114430" sldId="1054"/>
            <ac:picMk id="2" creationId="{5C5B91B7-4BF3-EF22-73A2-268F52918630}"/>
          </ac:picMkLst>
        </pc:picChg>
        <pc:picChg chg="add mod">
          <ac:chgData name="Palit, Tapti" userId="dec6fbcd-7598-406a-8cbf-504d4a3bac15" providerId="ADAL" clId="{65104DF2-1B45-4C36-9E2A-F89658839DCF}" dt="2024-01-26T20:01:02.910" v="23809" actId="1076"/>
          <ac:picMkLst>
            <pc:docMk/>
            <pc:sldMk cId="2931114430" sldId="1054"/>
            <ac:picMk id="13" creationId="{51E41E2E-90E0-102E-2EF0-0D5AA2B51E94}"/>
          </ac:picMkLst>
        </pc:pic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6" creationId="{9A228DE5-2A47-7DC0-AB7D-AA240CDBFA38}"/>
          </ac:cxnSpMkLst>
        </pc:cxn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65104DF2-1B45-4C36-9E2A-F89658839DCF}" dt="2024-01-26T19:57:51.950" v="23730" actId="1076"/>
          <ac:cxnSpMkLst>
            <pc:docMk/>
            <pc:sldMk cId="2931114430" sldId="1054"/>
            <ac:cxnSpMk id="9" creationId="{5B659DB4-1E58-9C88-6147-F8AE219D326E}"/>
          </ac:cxnSpMkLst>
        </pc:cxn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65104DF2-1B45-4C36-9E2A-F89658839DCF}" dt="2024-01-26T19:57:51.950" v="23730" actId="1076"/>
          <ac:cxnSpMkLst>
            <pc:docMk/>
            <pc:sldMk cId="2931114430" sldId="1054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65104DF2-1B45-4C36-9E2A-F89658839DCF}" dt="2024-01-26T19:57:27.282" v="23726" actId="478"/>
          <ac:cxnSpMkLst>
            <pc:docMk/>
            <pc:sldMk cId="2931114430" sldId="105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65104DF2-1B45-4C36-9E2A-F89658839DCF}" dt="2024-01-26T19:57:29.131" v="23727" actId="478"/>
          <ac:cxnSpMkLst>
            <pc:docMk/>
            <pc:sldMk cId="2931114430" sldId="1054"/>
            <ac:cxnSpMk id="26" creationId="{CC017F9E-EDAB-28CE-0FC4-6DC0F6308385}"/>
          </ac:cxnSpMkLst>
        </pc:cxnChg>
      </pc:sldChg>
      <pc:sldChg chg="modSp add mod">
        <pc:chgData name="Palit, Tapti" userId="dec6fbcd-7598-406a-8cbf-504d4a3bac15" providerId="ADAL" clId="{65104DF2-1B45-4C36-9E2A-F89658839DCF}" dt="2024-01-26T20:18:58.592" v="23941" actId="1036"/>
        <pc:sldMkLst>
          <pc:docMk/>
          <pc:sldMk cId="2862058683" sldId="1055"/>
        </pc:sldMkLst>
        <pc:spChg chg="mod">
          <ac:chgData name="Palit, Tapti" userId="dec6fbcd-7598-406a-8cbf-504d4a3bac15" providerId="ADAL" clId="{65104DF2-1B45-4C36-9E2A-F89658839DCF}" dt="2024-01-26T20:18:58.592" v="23941" actId="1036"/>
          <ac:spMkLst>
            <pc:docMk/>
            <pc:sldMk cId="2862058683" sldId="1055"/>
            <ac:spMk id="19" creationId="{62A0C4CA-2A0C-7E20-4EEB-512723DBF9F9}"/>
          </ac:spMkLst>
        </pc:spChg>
      </pc:sldChg>
      <pc:sldChg chg="addSp delSp modSp add mod">
        <pc:chgData name="Palit, Tapti" userId="dec6fbcd-7598-406a-8cbf-504d4a3bac15" providerId="ADAL" clId="{65104DF2-1B45-4C36-9E2A-F89658839DCF}" dt="2024-01-26T20:05:25.111" v="23928" actId="14100"/>
        <pc:sldMkLst>
          <pc:docMk/>
          <pc:sldMk cId="3149305771" sldId="1056"/>
        </pc:sldMkLst>
        <pc:spChg chg="mod">
          <ac:chgData name="Palit, Tapti" userId="dec6fbcd-7598-406a-8cbf-504d4a3bac15" providerId="ADAL" clId="{65104DF2-1B45-4C36-9E2A-F89658839DCF}" dt="2024-01-26T20:03:24.802" v="23824" actId="20577"/>
          <ac:spMkLst>
            <pc:docMk/>
            <pc:sldMk cId="3149305771" sldId="1056"/>
            <ac:spMk id="3" creationId="{F41F5800-0C87-D92F-5B6B-52E096B070E2}"/>
          </ac:spMkLst>
        </pc:spChg>
        <pc:spChg chg="del">
          <ac:chgData name="Palit, Tapti" userId="dec6fbcd-7598-406a-8cbf-504d4a3bac15" providerId="ADAL" clId="{65104DF2-1B45-4C36-9E2A-F89658839DCF}" dt="2024-01-26T20:04:39.871" v="23881" actId="478"/>
          <ac:spMkLst>
            <pc:docMk/>
            <pc:sldMk cId="3149305771" sldId="1056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6T20:05:25.111" v="23928" actId="14100"/>
          <ac:spMkLst>
            <pc:docMk/>
            <pc:sldMk cId="3149305771" sldId="1056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6T20:04:35.665" v="23880" actId="14100"/>
          <ac:spMkLst>
            <pc:docMk/>
            <pc:sldMk cId="3149305771" sldId="1056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6T20:05:19.340" v="23926" actId="20577"/>
          <ac:spMkLst>
            <pc:docMk/>
            <pc:sldMk cId="3149305771" sldId="1056"/>
            <ac:spMk id="31" creationId="{8066DF09-0DDE-0E4A-743E-1BD29398BBC7}"/>
          </ac:spMkLst>
        </pc:spChg>
        <pc:picChg chg="add mod">
          <ac:chgData name="Palit, Tapti" userId="dec6fbcd-7598-406a-8cbf-504d4a3bac15" providerId="ADAL" clId="{65104DF2-1B45-4C36-9E2A-F89658839DCF}" dt="2024-01-26T20:04:57.828" v="23883" actId="1076"/>
          <ac:picMkLst>
            <pc:docMk/>
            <pc:sldMk cId="3149305771" sldId="1056"/>
            <ac:picMk id="2" creationId="{5A544DF6-9721-422E-F46B-1F574F7AE593}"/>
          </ac:picMkLst>
        </pc:picChg>
      </pc:sldChg>
      <pc:sldChg chg="modSp mod addCm modNotesTx">
        <pc:chgData name="Palit, Tapti" userId="dec6fbcd-7598-406a-8cbf-504d4a3bac15" providerId="ADAL" clId="{65104DF2-1B45-4C36-9E2A-F89658839DCF}" dt="2024-02-06T18:38:19.402" v="26123" actId="20577"/>
        <pc:sldMkLst>
          <pc:docMk/>
          <pc:sldMk cId="3931205847" sldId="1056"/>
        </pc:sldMkLst>
        <pc:spChg chg="mod">
          <ac:chgData name="Palit, Tapti" userId="dec6fbcd-7598-406a-8cbf-504d4a3bac15" providerId="ADAL" clId="{65104DF2-1B45-4C36-9E2A-F89658839DCF}" dt="2024-02-06T17:24:54.242" v="25648" actId="20577"/>
          <ac:spMkLst>
            <pc:docMk/>
            <pc:sldMk cId="3931205847" sldId="1056"/>
            <ac:spMk id="6" creationId="{910529FC-DDE5-9112-621B-039FFAD4180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5T17:48:42.579" v="25448"/>
              <pc2:cmMkLst xmlns:pc2="http://schemas.microsoft.com/office/powerpoint/2019/9/main/command">
                <pc:docMk/>
                <pc:sldMk cId="3931205847" sldId="1056"/>
                <pc2:cmMk id="{E9D4E47C-80E9-49E7-B237-6D083D4C5808}"/>
              </pc2:cmMkLst>
            </pc226:cmChg>
          </p:ext>
        </pc:extLst>
      </pc:sldChg>
      <pc:sldChg chg="modSp new mod">
        <pc:chgData name="Palit, Tapti" userId="dec6fbcd-7598-406a-8cbf-504d4a3bac15" providerId="ADAL" clId="{65104DF2-1B45-4C36-9E2A-F89658839DCF}" dt="2024-01-26T20:23:25.733" v="24027" actId="20577"/>
        <pc:sldMkLst>
          <pc:docMk/>
          <pc:sldMk cId="1269888319" sldId="1057"/>
        </pc:sldMkLst>
        <pc:spChg chg="mod">
          <ac:chgData name="Palit, Tapti" userId="dec6fbcd-7598-406a-8cbf-504d4a3bac15" providerId="ADAL" clId="{65104DF2-1B45-4C36-9E2A-F89658839DCF}" dt="2024-01-26T20:23:25.733" v="24027" actId="20577"/>
          <ac:spMkLst>
            <pc:docMk/>
            <pc:sldMk cId="1269888319" sldId="1057"/>
            <ac:spMk id="3" creationId="{962BB4A7-A64E-E32F-D326-1C4530189909}"/>
          </ac:spMkLst>
        </pc:spChg>
      </pc:sldChg>
      <pc:sldChg chg="modSp mod">
        <pc:chgData name="Palit, Tapti" userId="dec6fbcd-7598-406a-8cbf-504d4a3bac15" providerId="ADAL" clId="{65104DF2-1B45-4C36-9E2A-F89658839DCF}" dt="2024-02-06T19:13:56.726" v="26509" actId="20577"/>
        <pc:sldMkLst>
          <pc:docMk/>
          <pc:sldMk cId="1309478449" sldId="1061"/>
        </pc:sldMkLst>
        <pc:spChg chg="mod">
          <ac:chgData name="Palit, Tapti" userId="dec6fbcd-7598-406a-8cbf-504d4a3bac15" providerId="ADAL" clId="{65104DF2-1B45-4C36-9E2A-F89658839DCF}" dt="2024-02-06T19:13:56.726" v="26509" actId="20577"/>
          <ac:spMkLst>
            <pc:docMk/>
            <pc:sldMk cId="1309478449" sldId="1061"/>
            <ac:spMk id="2" creationId="{D7EC638E-4A77-46B8-B32A-298B47F2DEB0}"/>
          </ac:spMkLst>
        </pc:spChg>
      </pc:sldChg>
      <pc:sldChg chg="modSp mod">
        <pc:chgData name="Palit, Tapti" userId="dec6fbcd-7598-406a-8cbf-504d4a3bac15" providerId="ADAL" clId="{65104DF2-1B45-4C36-9E2A-F89658839DCF}" dt="2024-02-06T18:55:59.778" v="26476" actId="14100"/>
        <pc:sldMkLst>
          <pc:docMk/>
          <pc:sldMk cId="968843865" sldId="1072"/>
        </pc:sldMkLst>
        <pc:spChg chg="mod">
          <ac:chgData name="Palit, Tapti" userId="dec6fbcd-7598-406a-8cbf-504d4a3bac15" providerId="ADAL" clId="{65104DF2-1B45-4C36-9E2A-F89658839DCF}" dt="2024-02-06T18:55:59.778" v="26476" actId="14100"/>
          <ac:spMkLst>
            <pc:docMk/>
            <pc:sldMk cId="968843865" sldId="1072"/>
            <ac:spMk id="6" creationId="{CDF54C75-8E57-C212-0645-30E19DBAEFC3}"/>
          </ac:spMkLst>
        </pc:spChg>
        <pc:cxnChg chg="mod">
          <ac:chgData name="Palit, Tapti" userId="dec6fbcd-7598-406a-8cbf-504d4a3bac15" providerId="ADAL" clId="{65104DF2-1B45-4C36-9E2A-F89658839DCF}" dt="2024-02-06T18:55:59.778" v="26476" actId="14100"/>
          <ac:cxnSpMkLst>
            <pc:docMk/>
            <pc:sldMk cId="968843865" sldId="1072"/>
            <ac:cxnSpMk id="10" creationId="{9E94C896-B232-9692-30F5-7EADDBA316F1}"/>
          </ac:cxnSpMkLst>
        </pc:cxnChg>
      </pc:sldChg>
      <pc:sldChg chg="modSp mod">
        <pc:chgData name="Palit, Tapti" userId="dec6fbcd-7598-406a-8cbf-504d4a3bac15" providerId="ADAL" clId="{65104DF2-1B45-4C36-9E2A-F89658839DCF}" dt="2024-02-06T18:56:04.994" v="26477" actId="14100"/>
        <pc:sldMkLst>
          <pc:docMk/>
          <pc:sldMk cId="2966847284" sldId="1073"/>
        </pc:sldMkLst>
        <pc:spChg chg="mod">
          <ac:chgData name="Palit, Tapti" userId="dec6fbcd-7598-406a-8cbf-504d4a3bac15" providerId="ADAL" clId="{65104DF2-1B45-4C36-9E2A-F89658839DCF}" dt="2024-02-06T18:56:04.994" v="26477" actId="14100"/>
          <ac:spMkLst>
            <pc:docMk/>
            <pc:sldMk cId="2966847284" sldId="1073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19.589" v="26479" actId="14100"/>
        <pc:sldMkLst>
          <pc:docMk/>
          <pc:sldMk cId="1203570601" sldId="1074"/>
        </pc:sldMkLst>
        <pc:spChg chg="mod">
          <ac:chgData name="Palit, Tapti" userId="dec6fbcd-7598-406a-8cbf-504d4a3bac15" providerId="ADAL" clId="{65104DF2-1B45-4C36-9E2A-F89658839DCF}" dt="2024-02-06T18:56:19.589" v="26479" actId="14100"/>
          <ac:spMkLst>
            <pc:docMk/>
            <pc:sldMk cId="1203570601" sldId="1074"/>
            <ac:spMk id="6" creationId="{CDF54C75-8E57-C212-0645-30E19DBAEFC3}"/>
          </ac:spMkLst>
        </pc:spChg>
        <pc:graphicFrameChg chg="modGraphic">
          <ac:chgData name="Palit, Tapti" userId="dec6fbcd-7598-406a-8cbf-504d4a3bac15" providerId="ADAL" clId="{65104DF2-1B45-4C36-9E2A-F89658839DCF}" dt="2024-01-29T19:30:07.786" v="24680" actId="14734"/>
          <ac:graphicFrameMkLst>
            <pc:docMk/>
            <pc:sldMk cId="1203570601" sldId="1074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2-06T18:56:19.589" v="26479" actId="14100"/>
          <ac:cxnSpMkLst>
            <pc:docMk/>
            <pc:sldMk cId="1203570601" sldId="1074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65104DF2-1B45-4C36-9E2A-F89658839DCF}" dt="2024-02-06T18:56:19.589" v="26479" actId="14100"/>
          <ac:cxnSpMkLst>
            <pc:docMk/>
            <pc:sldMk cId="1203570601" sldId="1074"/>
            <ac:cxnSpMk id="12" creationId="{B7D84180-1A4B-8131-B469-70328178D2E9}"/>
          </ac:cxnSpMkLst>
        </pc:cxnChg>
      </pc:sldChg>
      <pc:sldChg chg="modSp mod">
        <pc:chgData name="Palit, Tapti" userId="dec6fbcd-7598-406a-8cbf-504d4a3bac15" providerId="ADAL" clId="{65104DF2-1B45-4C36-9E2A-F89658839DCF}" dt="2024-01-29T19:30:21.202" v="24683" actId="14734"/>
        <pc:sldMkLst>
          <pc:docMk/>
          <pc:sldMk cId="3356062350" sldId="1075"/>
        </pc:sldMkLst>
        <pc:graphicFrameChg chg="modGraphic">
          <ac:chgData name="Palit, Tapti" userId="dec6fbcd-7598-406a-8cbf-504d4a3bac15" providerId="ADAL" clId="{65104DF2-1B45-4C36-9E2A-F89658839DCF}" dt="2024-01-29T19:30:21.202" v="24683" actId="14734"/>
          <ac:graphicFrameMkLst>
            <pc:docMk/>
            <pc:sldMk cId="3356062350" sldId="1075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45.824" v="24688" actId="14734"/>
        <pc:sldMkLst>
          <pc:docMk/>
          <pc:sldMk cId="3284359703" sldId="1076"/>
        </pc:sldMkLst>
        <pc:graphicFrameChg chg="modGraphic">
          <ac:chgData name="Palit, Tapti" userId="dec6fbcd-7598-406a-8cbf-504d4a3bac15" providerId="ADAL" clId="{65104DF2-1B45-4C36-9E2A-F89658839DCF}" dt="2024-01-29T19:30:45.824" v="24688" actId="14734"/>
          <ac:graphicFrameMkLst>
            <pc:docMk/>
            <pc:sldMk cId="3284359703" sldId="1076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30.318" v="24685" actId="14734"/>
        <pc:sldMkLst>
          <pc:docMk/>
          <pc:sldMk cId="1175467105" sldId="1077"/>
        </pc:sldMkLst>
        <pc:graphicFrameChg chg="modGraphic">
          <ac:chgData name="Palit, Tapti" userId="dec6fbcd-7598-406a-8cbf-504d4a3bac15" providerId="ADAL" clId="{65104DF2-1B45-4C36-9E2A-F89658839DCF}" dt="2024-01-29T19:30:30.318" v="24685" actId="14734"/>
          <ac:graphicFrameMkLst>
            <pc:docMk/>
            <pc:sldMk cId="1175467105" sldId="1077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57.720" v="24695" actId="14734"/>
        <pc:sldMkLst>
          <pc:docMk/>
          <pc:sldMk cId="2704095549" sldId="1078"/>
        </pc:sldMkLst>
        <pc:graphicFrameChg chg="mod modGraphic">
          <ac:chgData name="Palit, Tapti" userId="dec6fbcd-7598-406a-8cbf-504d4a3bac15" providerId="ADAL" clId="{65104DF2-1B45-4C36-9E2A-F89658839DCF}" dt="2024-01-29T19:30:57.720" v="24695" actId="14734"/>
          <ac:graphicFrameMkLst>
            <pc:docMk/>
            <pc:sldMk cId="2704095549" sldId="1078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0:54.298" v="24694" actId="14100"/>
          <ac:cxnSpMkLst>
            <pc:docMk/>
            <pc:sldMk cId="2704095549" sldId="1078"/>
            <ac:cxnSpMk id="16" creationId="{A8382162-7596-D715-7552-7B1A7214FB3D}"/>
          </ac:cxnSpMkLst>
        </pc:cxnChg>
      </pc:sldChg>
      <pc:sldChg chg="modSp mod">
        <pc:chgData name="Palit, Tapti" userId="dec6fbcd-7598-406a-8cbf-504d4a3bac15" providerId="ADAL" clId="{65104DF2-1B45-4C36-9E2A-F89658839DCF}" dt="2024-01-29T19:31:24.376" v="24698" actId="14734"/>
        <pc:sldMkLst>
          <pc:docMk/>
          <pc:sldMk cId="1851296034" sldId="1079"/>
        </pc:sldMkLst>
        <pc:graphicFrameChg chg="modGraphic">
          <ac:chgData name="Palit, Tapti" userId="dec6fbcd-7598-406a-8cbf-504d4a3bac15" providerId="ADAL" clId="{65104DF2-1B45-4C36-9E2A-F89658839DCF}" dt="2024-01-29T19:31:24.376" v="24698" actId="14734"/>
          <ac:graphicFrameMkLst>
            <pc:docMk/>
            <pc:sldMk cId="1851296034" sldId="107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1:21.347" v="24697" actId="14100"/>
          <ac:cxnSpMkLst>
            <pc:docMk/>
            <pc:sldMk cId="1851296034" sldId="1079"/>
            <ac:cxnSpMk id="16" creationId="{A8382162-7596-D715-7552-7B1A7214FB3D}"/>
          </ac:cxnSpMkLst>
        </pc:cxnChg>
      </pc:sldChg>
      <pc:sldChg chg="addSp delSp mod addAnim delAnim modAnim">
        <pc:chgData name="Palit, Tapti" userId="dec6fbcd-7598-406a-8cbf-504d4a3bac15" providerId="ADAL" clId="{65104DF2-1B45-4C36-9E2A-F89658839DCF}" dt="2024-02-06T21:52:49.682" v="28000"/>
        <pc:sldMkLst>
          <pc:docMk/>
          <pc:sldMk cId="2192467322" sldId="1087"/>
        </pc:sldMkLst>
        <pc:picChg chg="add">
          <ac:chgData name="Palit, Tapti" userId="dec6fbcd-7598-406a-8cbf-504d4a3bac15" providerId="ADAL" clId="{65104DF2-1B45-4C36-9E2A-F89658839DCF}" dt="2024-02-06T21:52:47.168" v="27999" actId="22"/>
          <ac:picMkLst>
            <pc:docMk/>
            <pc:sldMk cId="2192467322" sldId="1087"/>
            <ac:picMk id="5" creationId="{6723ACAF-4738-6541-D086-B7F6C06410D6}"/>
          </ac:picMkLst>
        </pc:picChg>
        <pc:picChg chg="add del">
          <ac:chgData name="Palit, Tapti" userId="dec6fbcd-7598-406a-8cbf-504d4a3bac15" providerId="ADAL" clId="{65104DF2-1B45-4C36-9E2A-F89658839DCF}" dt="2024-02-06T21:52:46.823" v="27998" actId="478"/>
          <ac:picMkLst>
            <pc:docMk/>
            <pc:sldMk cId="2192467322" sldId="1087"/>
            <ac:picMk id="6" creationId="{810BA18D-DC5D-C28B-30E5-6A4AF1D1BB53}"/>
          </ac:picMkLst>
        </pc:picChg>
      </pc:sldChg>
      <pc:sldChg chg="modSp mod">
        <pc:chgData name="Palit, Tapti" userId="dec6fbcd-7598-406a-8cbf-504d4a3bac15" providerId="ADAL" clId="{65104DF2-1B45-4C36-9E2A-F89658839DCF}" dt="2024-01-29T19:31:36.428" v="24701" actId="14734"/>
        <pc:sldMkLst>
          <pc:docMk/>
          <pc:sldMk cId="2990312088" sldId="1089"/>
        </pc:sldMkLst>
        <pc:graphicFrameChg chg="modGraphic">
          <ac:chgData name="Palit, Tapti" userId="dec6fbcd-7598-406a-8cbf-504d4a3bac15" providerId="ADAL" clId="{65104DF2-1B45-4C36-9E2A-F89658839DCF}" dt="2024-01-29T19:31:36.428" v="24701" actId="14734"/>
          <ac:graphicFrameMkLst>
            <pc:docMk/>
            <pc:sldMk cId="2990312088" sldId="108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1:33.948" v="24700" actId="14100"/>
          <ac:cxnSpMkLst>
            <pc:docMk/>
            <pc:sldMk cId="2990312088" sldId="1089"/>
            <ac:cxnSpMk id="16" creationId="{A8382162-7596-D715-7552-7B1A7214FB3D}"/>
          </ac:cxnSpMkLst>
        </pc:cxnChg>
      </pc:sldChg>
      <pc:sldChg chg="modSp mod">
        <pc:chgData name="Palit, Tapti" userId="dec6fbcd-7598-406a-8cbf-504d4a3bac15" providerId="ADAL" clId="{65104DF2-1B45-4C36-9E2A-F89658839DCF}" dt="2024-01-29T19:33:21.558" v="24822" actId="20577"/>
        <pc:sldMkLst>
          <pc:docMk/>
          <pc:sldMk cId="3015977904" sldId="1094"/>
        </pc:sldMkLst>
        <pc:spChg chg="mod">
          <ac:chgData name="Palit, Tapti" userId="dec6fbcd-7598-406a-8cbf-504d4a3bac15" providerId="ADAL" clId="{65104DF2-1B45-4C36-9E2A-F89658839DCF}" dt="2024-01-29T19:33:21.558" v="24822" actId="20577"/>
          <ac:spMkLst>
            <pc:docMk/>
            <pc:sldMk cId="3015977904" sldId="1094"/>
            <ac:spMk id="3" creationId="{8F1EE9CA-6180-F533-C45C-1CDA916DA4BE}"/>
          </ac:spMkLst>
        </pc:spChg>
      </pc:sldChg>
      <pc:sldChg chg="addSp delSp modSp mod modAnim">
        <pc:chgData name="Palit, Tapti" userId="dec6fbcd-7598-406a-8cbf-504d4a3bac15" providerId="ADAL" clId="{65104DF2-1B45-4C36-9E2A-F89658839DCF}" dt="2024-02-06T20:02:26.546" v="26906" actId="1076"/>
        <pc:sldMkLst>
          <pc:docMk/>
          <pc:sldMk cId="3972812291" sldId="1099"/>
        </pc:sldMkLst>
        <pc:spChg chg="mod">
          <ac:chgData name="Palit, Tapti" userId="dec6fbcd-7598-406a-8cbf-504d4a3bac15" providerId="ADAL" clId="{65104DF2-1B45-4C36-9E2A-F89658839DCF}" dt="2024-02-06T19:24:00.761" v="26606"/>
          <ac:spMkLst>
            <pc:docMk/>
            <pc:sldMk cId="3972812291" sldId="1099"/>
            <ac:spMk id="2" creationId="{DF11CC87-4AAD-3012-5E40-5FE127F284B9}"/>
          </ac:spMkLst>
        </pc:spChg>
        <pc:spChg chg="mod">
          <ac:chgData name="Palit, Tapti" userId="dec6fbcd-7598-406a-8cbf-504d4a3bac15" providerId="ADAL" clId="{65104DF2-1B45-4C36-9E2A-F89658839DCF}" dt="2024-02-06T19:24:03.415" v="26607" actId="5793"/>
          <ac:spMkLst>
            <pc:docMk/>
            <pc:sldMk cId="3972812291" sldId="1099"/>
            <ac:spMk id="3" creationId="{F864FEFB-02CD-3530-1407-456878CB7C5C}"/>
          </ac:spMkLst>
        </pc:spChg>
        <pc:spChg chg="del">
          <ac:chgData name="Palit, Tapti" userId="dec6fbcd-7598-406a-8cbf-504d4a3bac15" providerId="ADAL" clId="{65104DF2-1B45-4C36-9E2A-F89658839DCF}" dt="2024-02-06T19:24:15.889" v="26608" actId="478"/>
          <ac:spMkLst>
            <pc:docMk/>
            <pc:sldMk cId="3972812291" sldId="1099"/>
            <ac:spMk id="5" creationId="{C5093DFA-0D1D-D5EF-5BC7-A52F3689FA96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7" creationId="{B3B0A36C-3E16-9C19-79CA-1ED4F1B7D97A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8" creationId="{FEE9A8B3-EC1C-C93F-321B-2431AB56C88A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9" creationId="{5BDC5A0C-1760-6E31-3EE8-83E42BABA1ED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0" creationId="{FB094938-1935-AB92-21A0-9F81025EFC38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2" creationId="{A0DDA5C8-50FB-DC2A-DD9C-8C03D4B036D6}"/>
          </ac:spMkLst>
        </pc:spChg>
        <pc:spChg chg="mod">
          <ac:chgData name="Palit, Tapti" userId="dec6fbcd-7598-406a-8cbf-504d4a3bac15" providerId="ADAL" clId="{65104DF2-1B45-4C36-9E2A-F89658839DCF}" dt="2024-02-06T20:02:26.546" v="26906" actId="1076"/>
          <ac:spMkLst>
            <pc:docMk/>
            <pc:sldMk cId="3972812291" sldId="1099"/>
            <ac:spMk id="13" creationId="{658CAE95-D470-44CC-B302-AAED154147AE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4" creationId="{ABC8FD5E-61C0-1FA5-25BB-436ACCB2377E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5" creationId="{9200CB21-6C93-F35E-02C8-A5C85AADD2BC}"/>
          </ac:spMkLst>
        </pc:spChg>
        <pc:spChg chg="del">
          <ac:chgData name="Palit, Tapti" userId="dec6fbcd-7598-406a-8cbf-504d4a3bac15" providerId="ADAL" clId="{65104DF2-1B45-4C36-9E2A-F89658839DCF}" dt="2024-02-06T19:24:15.889" v="26608" actId="478"/>
          <ac:spMkLst>
            <pc:docMk/>
            <pc:sldMk cId="3972812291" sldId="1099"/>
            <ac:spMk id="17" creationId="{44BF2813-A3B5-B3E7-51DF-4243D38A3C57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8" creationId="{108EB59D-7EC9-040B-DC4E-2DA0963EB634}"/>
          </ac:spMkLst>
        </pc:spChg>
        <pc:spChg chg="add del mod">
          <ac:chgData name="Palit, Tapti" userId="dec6fbcd-7598-406a-8cbf-504d4a3bac15" providerId="ADAL" clId="{65104DF2-1B45-4C36-9E2A-F89658839DCF}" dt="2024-02-06T19:55:20.124" v="26839" actId="478"/>
          <ac:spMkLst>
            <pc:docMk/>
            <pc:sldMk cId="3972812291" sldId="1099"/>
            <ac:spMk id="21" creationId="{27FB85C9-E2C8-D89D-5770-B9C9A005038A}"/>
          </ac:spMkLst>
        </pc:spChg>
        <pc:spChg chg="add del mod">
          <ac:chgData name="Palit, Tapti" userId="dec6fbcd-7598-406a-8cbf-504d4a3bac15" providerId="ADAL" clId="{65104DF2-1B45-4C36-9E2A-F89658839DCF}" dt="2024-02-06T19:55:20.124" v="26839" actId="478"/>
          <ac:spMkLst>
            <pc:docMk/>
            <pc:sldMk cId="3972812291" sldId="1099"/>
            <ac:spMk id="22" creationId="{56E81B9C-337C-1281-F3C0-12A6EE904733}"/>
          </ac:spMkLst>
        </pc:spChg>
        <pc:spChg chg="add mod">
          <ac:chgData name="Palit, Tapti" userId="dec6fbcd-7598-406a-8cbf-504d4a3bac15" providerId="ADAL" clId="{65104DF2-1B45-4C36-9E2A-F89658839DCF}" dt="2024-02-06T19:55:33.635" v="26843"/>
          <ac:spMkLst>
            <pc:docMk/>
            <pc:sldMk cId="3972812291" sldId="1099"/>
            <ac:spMk id="25" creationId="{95C2AE74-F355-08AD-A0B9-038AF6C97DF3}"/>
          </ac:spMkLst>
        </pc:spChg>
        <pc:spChg chg="add mod">
          <ac:chgData name="Palit, Tapti" userId="dec6fbcd-7598-406a-8cbf-504d4a3bac15" providerId="ADAL" clId="{65104DF2-1B45-4C36-9E2A-F89658839DCF}" dt="2024-02-06T19:55:33.635" v="26843"/>
          <ac:spMkLst>
            <pc:docMk/>
            <pc:sldMk cId="3972812291" sldId="1099"/>
            <ac:spMk id="26" creationId="{D3DB73F6-6062-0AB1-F1E4-ED0434DC3033}"/>
          </ac:spMkLst>
        </pc:spChg>
        <pc:grpChg chg="mod">
          <ac:chgData name="Palit, Tapti" userId="dec6fbcd-7598-406a-8cbf-504d4a3bac15" providerId="ADAL" clId="{65104DF2-1B45-4C36-9E2A-F89658839DCF}" dt="2024-02-06T20:02:15.085" v="26904" actId="1076"/>
          <ac:grpSpMkLst>
            <pc:docMk/>
            <pc:sldMk cId="3972812291" sldId="1099"/>
            <ac:grpSpMk id="11" creationId="{090561B4-08BE-D9D9-C676-890896DE911B}"/>
          </ac:grpSpMkLst>
        </pc:grpChg>
        <pc:grpChg chg="mod">
          <ac:chgData name="Palit, Tapti" userId="dec6fbcd-7598-406a-8cbf-504d4a3bac15" providerId="ADAL" clId="{65104DF2-1B45-4C36-9E2A-F89658839DCF}" dt="2024-02-06T20:02:15.085" v="26904" actId="1076"/>
          <ac:grpSpMkLst>
            <pc:docMk/>
            <pc:sldMk cId="3972812291" sldId="1099"/>
            <ac:grpSpMk id="16" creationId="{B9862B4B-6F6D-42F6-65DD-02EFECEDC0AD}"/>
          </ac:grpSpMkLst>
        </pc:grpChg>
        <pc:picChg chg="del">
          <ac:chgData name="Palit, Tapti" userId="dec6fbcd-7598-406a-8cbf-504d4a3bac15" providerId="ADAL" clId="{65104DF2-1B45-4C36-9E2A-F89658839DCF}" dt="2024-02-06T19:24:15.889" v="26608" actId="478"/>
          <ac:picMkLst>
            <pc:docMk/>
            <pc:sldMk cId="3972812291" sldId="1099"/>
            <ac:picMk id="6" creationId="{2C64309F-5B6E-D150-ED3C-F4D779E48D86}"/>
          </ac:picMkLst>
        </pc:picChg>
        <pc:picChg chg="add del mod">
          <ac:chgData name="Palit, Tapti" userId="dec6fbcd-7598-406a-8cbf-504d4a3bac15" providerId="ADAL" clId="{65104DF2-1B45-4C36-9E2A-F89658839DCF}" dt="2024-02-06T19:55:20.124" v="26839" actId="478"/>
          <ac:picMkLst>
            <pc:docMk/>
            <pc:sldMk cId="3972812291" sldId="1099"/>
            <ac:picMk id="19" creationId="{B6D31D77-D098-E03A-B3AB-C4BB9DE7A1F2}"/>
          </ac:picMkLst>
        </pc:picChg>
        <pc:picChg chg="add del mod">
          <ac:chgData name="Palit, Tapti" userId="dec6fbcd-7598-406a-8cbf-504d4a3bac15" providerId="ADAL" clId="{65104DF2-1B45-4C36-9E2A-F89658839DCF}" dt="2024-02-06T19:55:20.124" v="26839" actId="478"/>
          <ac:picMkLst>
            <pc:docMk/>
            <pc:sldMk cId="3972812291" sldId="1099"/>
            <ac:picMk id="20" creationId="{1DCF23B9-FAC0-595D-ECDE-EC0EA4D7439D}"/>
          </ac:picMkLst>
        </pc:picChg>
        <pc:picChg chg="add mod">
          <ac:chgData name="Palit, Tapti" userId="dec6fbcd-7598-406a-8cbf-504d4a3bac15" providerId="ADAL" clId="{65104DF2-1B45-4C36-9E2A-F89658839DCF}" dt="2024-02-06T19:55:33.635" v="26843"/>
          <ac:picMkLst>
            <pc:docMk/>
            <pc:sldMk cId="3972812291" sldId="1099"/>
            <ac:picMk id="23" creationId="{B3A41F38-AEC2-593F-9C1F-C97AFAAC1C0C}"/>
          </ac:picMkLst>
        </pc:picChg>
        <pc:picChg chg="add mod">
          <ac:chgData name="Palit, Tapti" userId="dec6fbcd-7598-406a-8cbf-504d4a3bac15" providerId="ADAL" clId="{65104DF2-1B45-4C36-9E2A-F89658839DCF}" dt="2024-02-06T19:55:33.635" v="26843"/>
          <ac:picMkLst>
            <pc:docMk/>
            <pc:sldMk cId="3972812291" sldId="1099"/>
            <ac:picMk id="24" creationId="{C2937EB1-F7F3-3304-34D2-8CDA263416B0}"/>
          </ac:picMkLst>
        </pc:picChg>
        <pc:picChg chg="del">
          <ac:chgData name="Palit, Tapti" userId="dec6fbcd-7598-406a-8cbf-504d4a3bac15" providerId="ADAL" clId="{65104DF2-1B45-4C36-9E2A-F89658839DCF}" dt="2024-02-06T19:24:15.889" v="26608" actId="478"/>
          <ac:picMkLst>
            <pc:docMk/>
            <pc:sldMk cId="3972812291" sldId="1099"/>
            <ac:picMk id="4098" creationId="{92C4798C-820F-CB9D-95B7-B09FFE4F0500}"/>
          </ac:picMkLst>
        </pc:picChg>
        <pc:picChg chg="mod">
          <ac:chgData name="Palit, Tapti" userId="dec6fbcd-7598-406a-8cbf-504d4a3bac15" providerId="ADAL" clId="{65104DF2-1B45-4C36-9E2A-F89658839DCF}" dt="2024-02-06T20:02:15.085" v="26904" actId="1076"/>
          <ac:picMkLst>
            <pc:docMk/>
            <pc:sldMk cId="3972812291" sldId="1099"/>
            <ac:picMk id="10242" creationId="{585E0853-440D-3289-5359-0D9638544E82}"/>
          </ac:picMkLst>
        </pc:picChg>
      </pc:sldChg>
      <pc:sldChg chg="modSp mod">
        <pc:chgData name="Palit, Tapti" userId="dec6fbcd-7598-406a-8cbf-504d4a3bac15" providerId="ADAL" clId="{65104DF2-1B45-4C36-9E2A-F89658839DCF}" dt="2024-01-29T18:35:49.945" v="24463" actId="20577"/>
        <pc:sldMkLst>
          <pc:docMk/>
          <pc:sldMk cId="508198956" sldId="1103"/>
        </pc:sldMkLst>
        <pc:spChg chg="mod">
          <ac:chgData name="Palit, Tapti" userId="dec6fbcd-7598-406a-8cbf-504d4a3bac15" providerId="ADAL" clId="{65104DF2-1B45-4C36-9E2A-F89658839DCF}" dt="2024-01-29T18:35:49.945" v="24463" actId="20577"/>
          <ac:spMkLst>
            <pc:docMk/>
            <pc:sldMk cId="508198956" sldId="1103"/>
            <ac:spMk id="2" creationId="{C3623B5E-743A-7F7A-8B18-5CA4CA7B413E}"/>
          </ac:spMkLst>
        </pc:spChg>
      </pc:sldChg>
      <pc:sldChg chg="modNotesTx">
        <pc:chgData name="Palit, Tapti" userId="dec6fbcd-7598-406a-8cbf-504d4a3bac15" providerId="ADAL" clId="{65104DF2-1B45-4C36-9E2A-F89658839DCF}" dt="2024-01-29T19:32:12.834" v="24705" actId="20577"/>
        <pc:sldMkLst>
          <pc:docMk/>
          <pc:sldMk cId="1877975122" sldId="1104"/>
        </pc:sldMkLst>
      </pc:sldChg>
      <pc:sldChg chg="delSp mod">
        <pc:chgData name="Palit, Tapti" userId="dec6fbcd-7598-406a-8cbf-504d4a3bac15" providerId="ADAL" clId="{65104DF2-1B45-4C36-9E2A-F89658839DCF}" dt="2024-01-29T19:31:54.394" v="24702" actId="478"/>
        <pc:sldMkLst>
          <pc:docMk/>
          <pc:sldMk cId="1121300100" sldId="1105"/>
        </pc:sldMkLst>
        <pc:spChg chg="del">
          <ac:chgData name="Palit, Tapti" userId="dec6fbcd-7598-406a-8cbf-504d4a3bac15" providerId="ADAL" clId="{65104DF2-1B45-4C36-9E2A-F89658839DCF}" dt="2024-01-29T19:31:54.394" v="24702" actId="478"/>
          <ac:spMkLst>
            <pc:docMk/>
            <pc:sldMk cId="1121300100" sldId="1105"/>
            <ac:spMk id="3" creationId="{CF3B4516-3BB3-EAA2-719D-201C5FF11CA0}"/>
          </ac:spMkLst>
        </pc:spChg>
      </pc:sldChg>
      <pc:sldChg chg="modNotesTx">
        <pc:chgData name="Palit, Tapti" userId="dec6fbcd-7598-406a-8cbf-504d4a3bac15" providerId="ADAL" clId="{65104DF2-1B45-4C36-9E2A-F89658839DCF}" dt="2024-02-06T19:14:10.152" v="26554" actId="20577"/>
        <pc:sldMkLst>
          <pc:docMk/>
          <pc:sldMk cId="277670777" sldId="1110"/>
        </pc:sldMkLst>
      </pc:sldChg>
      <pc:sldChg chg="addSp modSp mod modNotesTx">
        <pc:chgData name="Palit, Tapti" userId="dec6fbcd-7598-406a-8cbf-504d4a3bac15" providerId="ADAL" clId="{65104DF2-1B45-4C36-9E2A-F89658839DCF}" dt="2024-02-06T18:41:32.852" v="26263" actId="113"/>
        <pc:sldMkLst>
          <pc:docMk/>
          <pc:sldMk cId="152220018" sldId="1115"/>
        </pc:sldMkLst>
        <pc:spChg chg="mod">
          <ac:chgData name="Palit, Tapti" userId="dec6fbcd-7598-406a-8cbf-504d4a3bac15" providerId="ADAL" clId="{65104DF2-1B45-4C36-9E2A-F89658839DCF}" dt="2024-02-06T17:42:16.205" v="25728" actId="1076"/>
          <ac:spMkLst>
            <pc:docMk/>
            <pc:sldMk cId="152220018" sldId="1115"/>
            <ac:spMk id="5" creationId="{B6A5DFA7-15D4-5DE4-04DA-733642AAD6B2}"/>
          </ac:spMkLst>
        </pc:spChg>
        <pc:spChg chg="add mod">
          <ac:chgData name="Palit, Tapti" userId="dec6fbcd-7598-406a-8cbf-504d4a3bac15" providerId="ADAL" clId="{65104DF2-1B45-4C36-9E2A-F89658839DCF}" dt="2024-01-29T18:33:29.731" v="24361"/>
          <ac:spMkLst>
            <pc:docMk/>
            <pc:sldMk cId="152220018" sldId="1115"/>
            <ac:spMk id="6" creationId="{EB1B7746-976D-D064-B720-BE3AB97E4142}"/>
          </ac:spMkLst>
        </pc:spChg>
        <pc:graphicFrameChg chg="mod">
          <ac:chgData name="Palit, Tapti" userId="dec6fbcd-7598-406a-8cbf-504d4a3bac15" providerId="ADAL" clId="{65104DF2-1B45-4C36-9E2A-F89658839DCF}" dt="2024-02-06T17:39:47.105" v="25686" actId="1957"/>
          <ac:graphicFrameMkLst>
            <pc:docMk/>
            <pc:sldMk cId="152220018" sldId="1115"/>
            <ac:graphicFrameMk id="13" creationId="{8AD63073-F432-BE5C-FFCC-6F13270A901F}"/>
          </ac:graphicFrameMkLst>
        </pc:graphicFrameChg>
      </pc:sldChg>
      <pc:sldChg chg="delSp mod">
        <pc:chgData name="Palit, Tapti" userId="dec6fbcd-7598-406a-8cbf-504d4a3bac15" providerId="ADAL" clId="{65104DF2-1B45-4C36-9E2A-F89658839DCF}" dt="2024-01-29T19:31:57.533" v="24703" actId="478"/>
        <pc:sldMkLst>
          <pc:docMk/>
          <pc:sldMk cId="101936852" sldId="1116"/>
        </pc:sldMkLst>
        <pc:spChg chg="del">
          <ac:chgData name="Palit, Tapti" userId="dec6fbcd-7598-406a-8cbf-504d4a3bac15" providerId="ADAL" clId="{65104DF2-1B45-4C36-9E2A-F89658839DCF}" dt="2024-01-29T19:31:57.533" v="24703" actId="478"/>
          <ac:spMkLst>
            <pc:docMk/>
            <pc:sldMk cId="101936852" sldId="1116"/>
            <ac:spMk id="3" creationId="{CF3B4516-3BB3-EAA2-719D-201C5FF11CA0}"/>
          </ac:spMkLst>
        </pc:spChg>
      </pc:sldChg>
      <pc:sldChg chg="modNotesTx">
        <pc:chgData name="Palit, Tapti" userId="dec6fbcd-7598-406a-8cbf-504d4a3bac15" providerId="ADAL" clId="{65104DF2-1B45-4C36-9E2A-F89658839DCF}" dt="2024-02-06T18:35:50.011" v="26082" actId="20577"/>
        <pc:sldMkLst>
          <pc:docMk/>
          <pc:sldMk cId="2732538138" sldId="1121"/>
        </pc:sldMkLst>
      </pc:sldChg>
      <pc:sldChg chg="modSp add mod modNotesTx">
        <pc:chgData name="Palit, Tapti" userId="dec6fbcd-7598-406a-8cbf-504d4a3bac15" providerId="ADAL" clId="{65104DF2-1B45-4C36-9E2A-F89658839DCF}" dt="2024-01-29T19:38:34.355" v="25444" actId="20577"/>
        <pc:sldMkLst>
          <pc:docMk/>
          <pc:sldMk cId="1400518434" sldId="1123"/>
        </pc:sldMkLst>
        <pc:spChg chg="mod">
          <ac:chgData name="Palit, Tapti" userId="dec6fbcd-7598-406a-8cbf-504d4a3bac15" providerId="ADAL" clId="{65104DF2-1B45-4C36-9E2A-F89658839DCF}" dt="2024-01-29T19:38:05.180" v="25286" actId="5793"/>
          <ac:spMkLst>
            <pc:docMk/>
            <pc:sldMk cId="1400518434" sldId="1123"/>
            <ac:spMk id="5" creationId="{A809105A-C2EA-9CC2-1FCC-8EE4E7A6FB1E}"/>
          </ac:spMkLst>
        </pc:spChg>
      </pc:sldChg>
      <pc:sldChg chg="addCm">
        <pc:chgData name="Palit, Tapti" userId="dec6fbcd-7598-406a-8cbf-504d4a3bac15" providerId="ADAL" clId="{65104DF2-1B45-4C36-9E2A-F89658839DCF}" dt="2024-02-06T20:55:22.862" v="27892"/>
        <pc:sldMkLst>
          <pc:docMk/>
          <pc:sldMk cId="2109658825" sldId="11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6T20:55:22.862" v="27892"/>
              <pc2:cmMkLst xmlns:pc2="http://schemas.microsoft.com/office/powerpoint/2019/9/main/command">
                <pc:docMk/>
                <pc:sldMk cId="2109658825" sldId="1124"/>
                <pc2:cmMk id="{6069BD6B-1F9B-4C6A-8D1B-876DF4033548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2-06T18:23:00.432" v="25905" actId="20577"/>
        <pc:sldMkLst>
          <pc:docMk/>
          <pc:sldMk cId="1907210277" sldId="1126"/>
        </pc:sldMkLst>
        <pc:spChg chg="mod">
          <ac:chgData name="Palit, Tapti" userId="dec6fbcd-7598-406a-8cbf-504d4a3bac15" providerId="ADAL" clId="{65104DF2-1B45-4C36-9E2A-F89658839DCF}" dt="2024-02-06T18:23:00.432" v="25905" actId="20577"/>
          <ac:spMkLst>
            <pc:docMk/>
            <pc:sldMk cId="1907210277" sldId="1126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11.870" v="25917" actId="20577"/>
        <pc:sldMkLst>
          <pc:docMk/>
          <pc:sldMk cId="1372902057" sldId="1129"/>
        </pc:sldMkLst>
        <pc:spChg chg="mod">
          <ac:chgData name="Palit, Tapti" userId="dec6fbcd-7598-406a-8cbf-504d4a3bac15" providerId="ADAL" clId="{65104DF2-1B45-4C36-9E2A-F89658839DCF}" dt="2024-02-06T18:23:11.870" v="25917" actId="20577"/>
          <ac:spMkLst>
            <pc:docMk/>
            <pc:sldMk cId="1372902057" sldId="1129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16.018" v="25921" actId="20577"/>
        <pc:sldMkLst>
          <pc:docMk/>
          <pc:sldMk cId="1250971762" sldId="1130"/>
        </pc:sldMkLst>
        <pc:spChg chg="mod">
          <ac:chgData name="Palit, Tapti" userId="dec6fbcd-7598-406a-8cbf-504d4a3bac15" providerId="ADAL" clId="{65104DF2-1B45-4C36-9E2A-F89658839DCF}" dt="2024-02-06T18:23:16.018" v="25921" actId="20577"/>
          <ac:spMkLst>
            <pc:docMk/>
            <pc:sldMk cId="1250971762" sldId="1130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04.281" v="25909" actId="20577"/>
        <pc:sldMkLst>
          <pc:docMk/>
          <pc:sldMk cId="2179722726" sldId="1131"/>
        </pc:sldMkLst>
        <pc:spChg chg="mod">
          <ac:chgData name="Palit, Tapti" userId="dec6fbcd-7598-406a-8cbf-504d4a3bac15" providerId="ADAL" clId="{65104DF2-1B45-4C36-9E2A-F89658839DCF}" dt="2024-02-06T18:23:04.281" v="25909" actId="20577"/>
          <ac:spMkLst>
            <pc:docMk/>
            <pc:sldMk cId="2179722726" sldId="1131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08.276" v="25913" actId="20577"/>
        <pc:sldMkLst>
          <pc:docMk/>
          <pc:sldMk cId="1693193192" sldId="1132"/>
        </pc:sldMkLst>
        <pc:spChg chg="mod">
          <ac:chgData name="Palit, Tapti" userId="dec6fbcd-7598-406a-8cbf-504d4a3bac15" providerId="ADAL" clId="{65104DF2-1B45-4C36-9E2A-F89658839DCF}" dt="2024-02-06T18:23:08.276" v="25913" actId="20577"/>
          <ac:spMkLst>
            <pc:docMk/>
            <pc:sldMk cId="1693193192" sldId="1132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43:39.004" v="26283" actId="1076"/>
        <pc:sldMkLst>
          <pc:docMk/>
          <pc:sldMk cId="2804400997" sldId="1139"/>
        </pc:sldMkLst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8" creationId="{404E5D02-C7BD-7A9F-A969-6D8A6F25DF86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9" creationId="{FE3FA576-1359-7D36-4784-CB570FB70315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2" creationId="{F6E21CA4-58ED-AF98-B091-9861E6D3D3BD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3" creationId="{8A8FBFCB-C472-E694-87DD-57F89928D45A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5" creationId="{36EBB0D3-5286-277D-70E5-AFC358232F98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6" creationId="{2A187A53-E5C6-EB07-ACF3-393CD3D4AEDA}"/>
          </ac:spMkLst>
        </pc:spChg>
        <pc:spChg chg="mod">
          <ac:chgData name="Palit, Tapti" userId="dec6fbcd-7598-406a-8cbf-504d4a3bac15" providerId="ADAL" clId="{65104DF2-1B45-4C36-9E2A-F89658839DCF}" dt="2024-02-06T18:42:18.748" v="26265" actId="1076"/>
          <ac:spMkLst>
            <pc:docMk/>
            <pc:sldMk cId="2804400997" sldId="1139"/>
            <ac:spMk id="22" creationId="{DFBAB18B-B695-F26B-3911-D08F72DB2AC1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5:03.433" v="26305" actId="14100"/>
        <pc:sldMkLst>
          <pc:docMk/>
          <pc:sldMk cId="3604379590" sldId="1149"/>
        </pc:sldMkLst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6" creationId="{308DAB82-38F8-45E9-74F8-DD23EAF2F760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0" creationId="{4951E6E3-D170-0B29-459B-023B0B5B2C03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4" creationId="{C0B2F625-B739-B649-877F-F8146F26A9A5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9" creationId="{02DD8BF9-4577-BA42-4BA7-F633A8FA98B2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21" creationId="{F6CDA4EF-0AA7-D115-AF40-1F8DE4746CD5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23" creationId="{A85B3FCB-8623-2F7D-2CF4-4A0BA387713D}"/>
          </ac:spMkLst>
        </pc:sp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4:49.810" v="26299"/>
          <ac:cxnSpMkLst>
            <pc:docMk/>
            <pc:sldMk cId="3604379590" sldId="1149"/>
            <ac:cxnSpMk id="24" creationId="{4BF5E510-5E5E-59D2-7CBD-4EDB98AEE8D8}"/>
          </ac:cxnSpMkLst>
        </pc:cxnChg>
        <pc:cxnChg chg="add mod">
          <ac:chgData name="Palit, Tapti" userId="dec6fbcd-7598-406a-8cbf-504d4a3bac15" providerId="ADAL" clId="{65104DF2-1B45-4C36-9E2A-F89658839DCF}" dt="2024-02-06T18:44:49.810" v="26299"/>
          <ac:cxnSpMkLst>
            <pc:docMk/>
            <pc:sldMk cId="3604379590" sldId="1149"/>
            <ac:cxnSpMk id="25" creationId="{F7707FAD-4076-1B76-CDDD-BF375FB2D118}"/>
          </ac:cxnSpMkLst>
        </pc:cxnChg>
        <pc:cxnChg chg="add mod">
          <ac:chgData name="Palit, Tapti" userId="dec6fbcd-7598-406a-8cbf-504d4a3bac15" providerId="ADAL" clId="{65104DF2-1B45-4C36-9E2A-F89658839DCF}" dt="2024-02-06T18:44:57.217" v="26302" actId="14100"/>
          <ac:cxnSpMkLst>
            <pc:docMk/>
            <pc:sldMk cId="3604379590" sldId="1149"/>
            <ac:cxnSpMk id="26" creationId="{58173DAB-3C21-8C8D-36AF-2025EB56C505}"/>
          </ac:cxnSpMkLst>
        </pc:cxnChg>
        <pc:cxnChg chg="add mod">
          <ac:chgData name="Palit, Tapti" userId="dec6fbcd-7598-406a-8cbf-504d4a3bac15" providerId="ADAL" clId="{65104DF2-1B45-4C36-9E2A-F89658839DCF}" dt="2024-02-06T18:45:03.433" v="26305" actId="14100"/>
          <ac:cxnSpMkLst>
            <pc:docMk/>
            <pc:sldMk cId="3604379590" sldId="1149"/>
            <ac:cxnSpMk id="29" creationId="{B82A7B01-6E8C-1011-5659-C4D172BB1D84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45:38.239" v="26313" actId="1076"/>
        <pc:sldMkLst>
          <pc:docMk/>
          <pc:sldMk cId="1022924109" sldId="1151"/>
        </pc:sldMkLst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9" creationId="{FE3FA576-1359-7D36-4784-CB570FB70315}"/>
          </ac:spMkLst>
        </pc:spChg>
        <pc:spChg chg="mod">
          <ac:chgData name="Palit, Tapti" userId="dec6fbcd-7598-406a-8cbf-504d4a3bac15" providerId="ADAL" clId="{65104DF2-1B45-4C36-9E2A-F89658839DCF}" dt="2024-02-06T18:45:38.239" v="26313" actId="1076"/>
          <ac:spMkLst>
            <pc:docMk/>
            <pc:sldMk cId="1022924109" sldId="1151"/>
            <ac:spMk id="10" creationId="{27ED32C9-ECA0-16AC-6493-AC4E95EDB377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14" creationId="{7729F835-3BF8-7056-E46F-2B22C2474079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19" creationId="{040F0677-3599-BFB2-F2FC-C951E2B2903F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1" creationId="{88DF8DB3-A8C5-F3D7-F000-9A93414716F5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3" creationId="{444F6D34-0ADC-1B1D-1A1E-F0C91FF3F119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4" creationId="{E84EC637-7D06-504B-C9FE-5FC071F01B5D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5" creationId="{4CFE6A6E-2C77-7645-FAC5-B8635EBE9959}"/>
          </ac:spMkLst>
        </pc:sp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6" creationId="{9121C330-5638-3B05-882A-29D2FCF2A444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7" creationId="{0D205FB1-190C-DD4D-598E-D58E1727C6A8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8" creationId="{2AB56C94-7375-8DCF-7614-6B7FE2DF473B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9" creationId="{B94856E0-6917-B76B-F5B8-F7BCC7217E85}"/>
          </ac:cxnSpMkLst>
        </pc:cxnChg>
        <pc:cxnChg chg="add mod">
          <ac:chgData name="Palit, Tapti" userId="dec6fbcd-7598-406a-8cbf-504d4a3bac15" providerId="ADAL" clId="{65104DF2-1B45-4C36-9E2A-F89658839DCF}" dt="2024-02-06T18:45:34.689" v="26312" actId="14100"/>
          <ac:cxnSpMkLst>
            <pc:docMk/>
            <pc:sldMk cId="1022924109" sldId="1151"/>
            <ac:cxnSpMk id="30" creationId="{4FA4EE30-DD61-9519-2CF5-78B6810C718B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48:35.418" v="26373" actId="14100"/>
        <pc:sldMkLst>
          <pc:docMk/>
          <pc:sldMk cId="3138492196" sldId="1152"/>
        </pc:sldMkLst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19" creationId="{A6E0C782-E7DF-6D22-DBB7-35BA8437D16E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3" creationId="{8E1DD7CE-1CFA-D38A-F70F-7B8D30DEE077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4" creationId="{B234ECB9-E7EA-4FAC-326F-0746405B7164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7" creationId="{7D84FD3F-1E24-F4CD-1859-CE6304581E69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9" creationId="{A508A205-7167-733B-4725-C9D7AA4DCE46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32" creationId="{51848693-88EB-4460-7D35-37E622C44071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33" creationId="{AAC6413A-3489-9BA6-9034-0B34265CD4F4}"/>
          </ac:spMkLst>
        </pc:spChg>
        <pc:spChg chg="add mod">
          <ac:chgData name="Palit, Tapti" userId="dec6fbcd-7598-406a-8cbf-504d4a3bac15" providerId="ADAL" clId="{65104DF2-1B45-4C36-9E2A-F89658839DCF}" dt="2024-02-06T18:46:35.241" v="26324" actId="14100"/>
          <ac:spMkLst>
            <pc:docMk/>
            <pc:sldMk cId="3138492196" sldId="1152"/>
            <ac:spMk id="41" creationId="{A8B142F7-1165-19DA-94A7-8648FB5A0396}"/>
          </ac:spMkLst>
        </pc:spChg>
        <pc:spChg chg="del">
          <ac:chgData name="Palit, Tapti" userId="dec6fbcd-7598-406a-8cbf-504d4a3bac15" providerId="ADAL" clId="{65104DF2-1B45-4C36-9E2A-F89658839DCF}" dt="2024-02-06T18:46:20.103" v="26320" actId="478"/>
          <ac:spMkLst>
            <pc:docMk/>
            <pc:sldMk cId="3138492196" sldId="1152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0" creationId="{495B6547-944C-E411-8011-CF584D219AB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1" creationId="{A041E1F3-C83B-6206-B97D-832D5B6865D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5" creationId="{006A2470-4139-2556-40B3-0DE6B95985E7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6" creationId="{506C9240-5C85-138C-9BA3-C52D157E0997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8" creationId="{CFBE385A-1C90-687B-9ED9-9AAD22174ACE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0" creationId="{A6D6C83C-E0F0-AFAA-EFC9-8715489C3EA9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4" creationId="{E5E111F1-DFFF-2F07-20F0-294C45A9881C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5" creationId="{93E39CB6-D6D4-7C4F-474C-AB2B74C2DF36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6" creationId="{94CD254E-EC1B-DD8D-D492-AE4B042E4B6E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7" creationId="{D19C9704-7E1E-273D-1515-85A047E6F0DD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9" creationId="{A54073F0-BE09-4385-0B5F-195480EB29C3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40" creationId="{E604B916-D69F-5D2D-B278-D6814C210C8C}"/>
          </ac:cxnSpMkLst>
        </pc:cxnChg>
        <pc:cxnChg chg="add mod">
          <ac:chgData name="Palit, Tapti" userId="dec6fbcd-7598-406a-8cbf-504d4a3bac15" providerId="ADAL" clId="{65104DF2-1B45-4C36-9E2A-F89658839DCF}" dt="2024-02-06T18:46:50.946" v="26327" actId="14100"/>
          <ac:cxnSpMkLst>
            <pc:docMk/>
            <pc:sldMk cId="3138492196" sldId="1152"/>
            <ac:cxnSpMk id="42" creationId="{43104D66-FB45-B624-7F22-84D98918F7F1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43" creationId="{243342FF-E3B7-2D15-BC6A-093054D329BB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46" creationId="{ED31FCE2-956E-71FB-468A-90BCFE3BA071}"/>
          </ac:cxnSpMkLst>
        </pc:cxnChg>
        <pc:cxnChg chg="add mod">
          <ac:chgData name="Palit, Tapti" userId="dec6fbcd-7598-406a-8cbf-504d4a3bac15" providerId="ADAL" clId="{65104DF2-1B45-4C36-9E2A-F89658839DCF}" dt="2024-02-06T18:46:55.660" v="26330" actId="14100"/>
          <ac:cxnSpMkLst>
            <pc:docMk/>
            <pc:sldMk cId="3138492196" sldId="1152"/>
            <ac:cxnSpMk id="47" creationId="{69565A64-2236-26DC-8D88-89BF22FE85CA}"/>
          </ac:cxnSpMkLst>
        </pc:cxnChg>
        <pc:cxnChg chg="add mod">
          <ac:chgData name="Palit, Tapti" userId="dec6fbcd-7598-406a-8cbf-504d4a3bac15" providerId="ADAL" clId="{65104DF2-1B45-4C36-9E2A-F89658839DCF}" dt="2024-02-06T18:47:01.462" v="26333" actId="14100"/>
          <ac:cxnSpMkLst>
            <pc:docMk/>
            <pc:sldMk cId="3138492196" sldId="1152"/>
            <ac:cxnSpMk id="50" creationId="{2A445052-CB63-35B2-377E-823DA90E6B3E}"/>
          </ac:cxnSpMkLst>
        </pc:cxnChg>
        <pc:cxnChg chg="add mod">
          <ac:chgData name="Palit, Tapti" userId="dec6fbcd-7598-406a-8cbf-504d4a3bac15" providerId="ADAL" clId="{65104DF2-1B45-4C36-9E2A-F89658839DCF}" dt="2024-02-06T18:47:08.451" v="26336" actId="14100"/>
          <ac:cxnSpMkLst>
            <pc:docMk/>
            <pc:sldMk cId="3138492196" sldId="1152"/>
            <ac:cxnSpMk id="56" creationId="{200B8D87-C7F4-EAF7-FDF5-2B5AABCA06CB}"/>
          </ac:cxnSpMkLst>
        </pc:cxnChg>
        <pc:cxnChg chg="add mod">
          <ac:chgData name="Palit, Tapti" userId="dec6fbcd-7598-406a-8cbf-504d4a3bac15" providerId="ADAL" clId="{65104DF2-1B45-4C36-9E2A-F89658839DCF}" dt="2024-02-06T18:47:13.786" v="26339" actId="14100"/>
          <ac:cxnSpMkLst>
            <pc:docMk/>
            <pc:sldMk cId="3138492196" sldId="1152"/>
            <ac:cxnSpMk id="59" creationId="{EFBAE891-D482-47EE-3B86-533F282445E6}"/>
          </ac:cxnSpMkLst>
        </pc:cxnChg>
        <pc:cxnChg chg="add mod">
          <ac:chgData name="Palit, Tapti" userId="dec6fbcd-7598-406a-8cbf-504d4a3bac15" providerId="ADAL" clId="{65104DF2-1B45-4C36-9E2A-F89658839DCF}" dt="2024-02-06T18:47:19.756" v="26342" actId="14100"/>
          <ac:cxnSpMkLst>
            <pc:docMk/>
            <pc:sldMk cId="3138492196" sldId="1152"/>
            <ac:cxnSpMk id="62" creationId="{BD6DC056-438E-B97F-CD3A-FFBC4F39BD42}"/>
          </ac:cxnSpMkLst>
        </pc:cxnChg>
        <pc:cxnChg chg="add mod">
          <ac:chgData name="Palit, Tapti" userId="dec6fbcd-7598-406a-8cbf-504d4a3bac15" providerId="ADAL" clId="{65104DF2-1B45-4C36-9E2A-F89658839DCF}" dt="2024-02-06T18:47:25.934" v="26345" actId="14100"/>
          <ac:cxnSpMkLst>
            <pc:docMk/>
            <pc:sldMk cId="3138492196" sldId="1152"/>
            <ac:cxnSpMk id="65" creationId="{D678D9F6-3A6C-5079-5AB6-67736D444B62}"/>
          </ac:cxnSpMkLst>
        </pc:cxnChg>
        <pc:cxnChg chg="add mod">
          <ac:chgData name="Palit, Tapti" userId="dec6fbcd-7598-406a-8cbf-504d4a3bac15" providerId="ADAL" clId="{65104DF2-1B45-4C36-9E2A-F89658839DCF}" dt="2024-02-06T18:47:41.435" v="26350" actId="14100"/>
          <ac:cxnSpMkLst>
            <pc:docMk/>
            <pc:sldMk cId="3138492196" sldId="1152"/>
            <ac:cxnSpMk id="68" creationId="{4537C871-7FCB-CEF2-B608-EC7CE4B48591}"/>
          </ac:cxnSpMkLst>
        </pc:cxnChg>
        <pc:cxnChg chg="add mod">
          <ac:chgData name="Palit, Tapti" userId="dec6fbcd-7598-406a-8cbf-504d4a3bac15" providerId="ADAL" clId="{65104DF2-1B45-4C36-9E2A-F89658839DCF}" dt="2024-02-06T18:47:48.446" v="26353" actId="14100"/>
          <ac:cxnSpMkLst>
            <pc:docMk/>
            <pc:sldMk cId="3138492196" sldId="1152"/>
            <ac:cxnSpMk id="73" creationId="{C2ACEE69-FB42-A836-2019-CAE2B4AA9485}"/>
          </ac:cxnSpMkLst>
        </pc:cxnChg>
        <pc:cxnChg chg="add mod">
          <ac:chgData name="Palit, Tapti" userId="dec6fbcd-7598-406a-8cbf-504d4a3bac15" providerId="ADAL" clId="{65104DF2-1B45-4C36-9E2A-F89658839DCF}" dt="2024-02-06T18:47:54.671" v="26356" actId="14100"/>
          <ac:cxnSpMkLst>
            <pc:docMk/>
            <pc:sldMk cId="3138492196" sldId="1152"/>
            <ac:cxnSpMk id="76" creationId="{5177DE1E-BF6F-B958-87B1-8C69F2BA03D4}"/>
          </ac:cxnSpMkLst>
        </pc:cxnChg>
        <pc:cxnChg chg="add mod">
          <ac:chgData name="Palit, Tapti" userId="dec6fbcd-7598-406a-8cbf-504d4a3bac15" providerId="ADAL" clId="{65104DF2-1B45-4C36-9E2A-F89658839DCF}" dt="2024-02-06T18:48:00.666" v="26359" actId="14100"/>
          <ac:cxnSpMkLst>
            <pc:docMk/>
            <pc:sldMk cId="3138492196" sldId="1152"/>
            <ac:cxnSpMk id="79" creationId="{3E92F010-53D9-19B6-29E9-1B3946D8E4AD}"/>
          </ac:cxnSpMkLst>
        </pc:cxnChg>
        <pc:cxnChg chg="add mod">
          <ac:chgData name="Palit, Tapti" userId="dec6fbcd-7598-406a-8cbf-504d4a3bac15" providerId="ADAL" clId="{65104DF2-1B45-4C36-9E2A-F89658839DCF}" dt="2024-02-06T18:48:05.912" v="26362" actId="14100"/>
          <ac:cxnSpMkLst>
            <pc:docMk/>
            <pc:sldMk cId="3138492196" sldId="1152"/>
            <ac:cxnSpMk id="82" creationId="{4F13416F-C4C2-1E89-997D-8237204DE46F}"/>
          </ac:cxnSpMkLst>
        </pc:cxnChg>
        <pc:cxnChg chg="add mod">
          <ac:chgData name="Palit, Tapti" userId="dec6fbcd-7598-406a-8cbf-504d4a3bac15" providerId="ADAL" clId="{65104DF2-1B45-4C36-9E2A-F89658839DCF}" dt="2024-02-06T18:48:16.429" v="26365" actId="14100"/>
          <ac:cxnSpMkLst>
            <pc:docMk/>
            <pc:sldMk cId="3138492196" sldId="1152"/>
            <ac:cxnSpMk id="85" creationId="{E3066688-5B75-EDBE-731D-FF8DB394A15C}"/>
          </ac:cxnSpMkLst>
        </pc:cxnChg>
        <pc:cxnChg chg="add mod">
          <ac:chgData name="Palit, Tapti" userId="dec6fbcd-7598-406a-8cbf-504d4a3bac15" providerId="ADAL" clId="{65104DF2-1B45-4C36-9E2A-F89658839DCF}" dt="2024-02-06T18:48:28.658" v="26370" actId="14100"/>
          <ac:cxnSpMkLst>
            <pc:docMk/>
            <pc:sldMk cId="3138492196" sldId="1152"/>
            <ac:cxnSpMk id="88" creationId="{67232519-64F9-3C4A-E68A-922815ADFA84}"/>
          </ac:cxnSpMkLst>
        </pc:cxnChg>
        <pc:cxnChg chg="add mod">
          <ac:chgData name="Palit, Tapti" userId="dec6fbcd-7598-406a-8cbf-504d4a3bac15" providerId="ADAL" clId="{65104DF2-1B45-4C36-9E2A-F89658839DCF}" dt="2024-02-06T18:48:35.418" v="26373" actId="14100"/>
          <ac:cxnSpMkLst>
            <pc:docMk/>
            <pc:sldMk cId="3138492196" sldId="1152"/>
            <ac:cxnSpMk id="92" creationId="{091F85DD-B81B-C216-163C-2D01B0FD59DF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1:13.210" v="26404" actId="14100"/>
        <pc:sldMkLst>
          <pc:docMk/>
          <pc:sldMk cId="1291000996" sldId="1153"/>
        </pc:sldMkLst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10" creationId="{6B9C6EC1-F7C3-685C-039F-ECDB48D5073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14" creationId="{2A68E8C2-69F2-B9CF-BB35-9B77BA2719F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1" creationId="{CDEECE09-901A-9F13-50EF-3E459F43F10E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5" creationId="{7A5E073B-2806-D612-49FC-080BAAC48B63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6" creationId="{5FD4DF20-D5D5-FE45-09BB-460B99333B88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7" creationId="{CCEF5EF3-706E-5A6B-0FED-E34C674739A6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8" creationId="{66657350-78E4-87BE-EEEF-67D0E9ACE6DF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34" creationId="{3857007A-46A3-1C6F-4959-5CE29CD9730B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0" creationId="{495B6547-944C-E411-8011-CF584D219AB0}"/>
          </ac:cxnSpMkLst>
        </pc:cxnChg>
        <pc:cxnChg chg="del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29" creationId="{2CEFB3BD-CB00-8837-7486-52C9B47E8793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0" creationId="{A3C1DE47-543F-FEEF-20A3-5FA85283D2D9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1" creationId="{985FC86F-64D2-0B62-C020-B177033D129F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2" creationId="{243C1812-C7E7-9217-584D-2EE05942BA2E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3" creationId="{AB43B472-B190-1294-7807-611E0D52828C}"/>
          </ac:cxnSpMkLst>
        </pc:cxnChg>
        <pc:cxnChg chg="add del mod">
          <ac:chgData name="Palit, Tapti" userId="dec6fbcd-7598-406a-8cbf-504d4a3bac15" providerId="ADAL" clId="{65104DF2-1B45-4C36-9E2A-F89658839DCF}" dt="2024-02-06T18:50:06.427" v="26385" actId="478"/>
          <ac:cxnSpMkLst>
            <pc:docMk/>
            <pc:sldMk cId="1291000996" sldId="1153"/>
            <ac:cxnSpMk id="35" creationId="{6431B189-1DAE-3BAD-3765-BF78F6D57C27}"/>
          </ac:cxnSpMkLst>
        </pc:cxnChg>
        <pc:cxnChg chg="add del mod">
          <ac:chgData name="Palit, Tapti" userId="dec6fbcd-7598-406a-8cbf-504d4a3bac15" providerId="ADAL" clId="{65104DF2-1B45-4C36-9E2A-F89658839DCF}" dt="2024-02-06T18:50:12.657" v="26391" actId="478"/>
          <ac:cxnSpMkLst>
            <pc:docMk/>
            <pc:sldMk cId="1291000996" sldId="1153"/>
            <ac:cxnSpMk id="36" creationId="{C01881DE-FF68-D283-9BE8-C882B730DA67}"/>
          </ac:cxnSpMkLst>
        </pc:cxnChg>
        <pc:cxnChg chg="add del mod">
          <ac:chgData name="Palit, Tapti" userId="dec6fbcd-7598-406a-8cbf-504d4a3bac15" providerId="ADAL" clId="{65104DF2-1B45-4C36-9E2A-F89658839DCF}" dt="2024-02-06T18:50:13.410" v="26392" actId="478"/>
          <ac:cxnSpMkLst>
            <pc:docMk/>
            <pc:sldMk cId="1291000996" sldId="1153"/>
            <ac:cxnSpMk id="37" creationId="{A98D435A-6F72-3A47-C5F1-761C823F45B8}"/>
          </ac:cxnSpMkLst>
        </pc:cxnChg>
        <pc:cxnChg chg="add del mod">
          <ac:chgData name="Palit, Tapti" userId="dec6fbcd-7598-406a-8cbf-504d4a3bac15" providerId="ADAL" clId="{65104DF2-1B45-4C36-9E2A-F89658839DCF}" dt="2024-02-06T18:50:09.216" v="26387" actId="478"/>
          <ac:cxnSpMkLst>
            <pc:docMk/>
            <pc:sldMk cId="1291000996" sldId="1153"/>
            <ac:cxnSpMk id="38" creationId="{1EC7AF50-41DF-B411-1210-7531124D6912}"/>
          </ac:cxnSpMkLst>
        </pc:cxnChg>
        <pc:cxnChg chg="add del mod">
          <ac:chgData name="Palit, Tapti" userId="dec6fbcd-7598-406a-8cbf-504d4a3bac15" providerId="ADAL" clId="{65104DF2-1B45-4C36-9E2A-F89658839DCF}" dt="2024-02-06T18:50:10.236" v="26388" actId="478"/>
          <ac:cxnSpMkLst>
            <pc:docMk/>
            <pc:sldMk cId="1291000996" sldId="1153"/>
            <ac:cxnSpMk id="39" creationId="{A7158876-B414-94F8-1571-9D047045C2C3}"/>
          </ac:cxnSpMkLst>
        </pc:cxnChg>
        <pc:cxnChg chg="add del mod">
          <ac:chgData name="Palit, Tapti" userId="dec6fbcd-7598-406a-8cbf-504d4a3bac15" providerId="ADAL" clId="{65104DF2-1B45-4C36-9E2A-F89658839DCF}" dt="2024-02-06T18:50:17.947" v="26399" actId="478"/>
          <ac:cxnSpMkLst>
            <pc:docMk/>
            <pc:sldMk cId="1291000996" sldId="1153"/>
            <ac:cxnSpMk id="40" creationId="{5BB0044C-6970-3DC5-57BF-15936D52B1C2}"/>
          </ac:cxnSpMkLst>
        </pc:cxnChg>
        <pc:cxnChg chg="add del mod">
          <ac:chgData name="Palit, Tapti" userId="dec6fbcd-7598-406a-8cbf-504d4a3bac15" providerId="ADAL" clId="{65104DF2-1B45-4C36-9E2A-F89658839DCF}" dt="2024-02-06T18:50:14.822" v="26394" actId="478"/>
          <ac:cxnSpMkLst>
            <pc:docMk/>
            <pc:sldMk cId="1291000996" sldId="1153"/>
            <ac:cxnSpMk id="41" creationId="{ADF99A1A-78BB-9B11-4BFA-AAF794DFA633}"/>
          </ac:cxnSpMkLst>
        </pc:cxnChg>
        <pc:cxnChg chg="add del mod">
          <ac:chgData name="Palit, Tapti" userId="dec6fbcd-7598-406a-8cbf-504d4a3bac15" providerId="ADAL" clId="{65104DF2-1B45-4C36-9E2A-F89658839DCF}" dt="2024-02-06T18:50:16.110" v="26396" actId="478"/>
          <ac:cxnSpMkLst>
            <pc:docMk/>
            <pc:sldMk cId="1291000996" sldId="1153"/>
            <ac:cxnSpMk id="42" creationId="{34DFDAB1-0595-8E85-5A68-8FE10D181A6D}"/>
          </ac:cxnSpMkLst>
        </pc:cxnChg>
        <pc:cxnChg chg="add del mod">
          <ac:chgData name="Palit, Tapti" userId="dec6fbcd-7598-406a-8cbf-504d4a3bac15" providerId="ADAL" clId="{65104DF2-1B45-4C36-9E2A-F89658839DCF}" dt="2024-02-06T18:50:15.434" v="26395" actId="478"/>
          <ac:cxnSpMkLst>
            <pc:docMk/>
            <pc:sldMk cId="1291000996" sldId="1153"/>
            <ac:cxnSpMk id="43" creationId="{806EF246-704E-AC25-092A-ECCE38091390}"/>
          </ac:cxnSpMkLst>
        </pc:cxnChg>
        <pc:cxnChg chg="add del mod">
          <ac:chgData name="Palit, Tapti" userId="dec6fbcd-7598-406a-8cbf-504d4a3bac15" providerId="ADAL" clId="{65104DF2-1B45-4C36-9E2A-F89658839DCF}" dt="2024-02-06T18:50:12.012" v="26390" actId="478"/>
          <ac:cxnSpMkLst>
            <pc:docMk/>
            <pc:sldMk cId="1291000996" sldId="1153"/>
            <ac:cxnSpMk id="44" creationId="{523B481A-5BEC-9014-63C7-2B591FD91052}"/>
          </ac:cxnSpMkLst>
        </pc:cxnChg>
        <pc:cxnChg chg="add del mod">
          <ac:chgData name="Palit, Tapti" userId="dec6fbcd-7598-406a-8cbf-504d4a3bac15" providerId="ADAL" clId="{65104DF2-1B45-4C36-9E2A-F89658839DCF}" dt="2024-02-06T18:50:11.069" v="26389" actId="478"/>
          <ac:cxnSpMkLst>
            <pc:docMk/>
            <pc:sldMk cId="1291000996" sldId="1153"/>
            <ac:cxnSpMk id="45" creationId="{15EE5D84-029F-375C-7C42-1C62480834EE}"/>
          </ac:cxnSpMkLst>
        </pc:cxnChg>
        <pc:cxnChg chg="add del mod">
          <ac:chgData name="Palit, Tapti" userId="dec6fbcd-7598-406a-8cbf-504d4a3bac15" providerId="ADAL" clId="{65104DF2-1B45-4C36-9E2A-F89658839DCF}" dt="2024-02-06T18:50:14.058" v="26393" actId="478"/>
          <ac:cxnSpMkLst>
            <pc:docMk/>
            <pc:sldMk cId="1291000996" sldId="1153"/>
            <ac:cxnSpMk id="46" creationId="{FAA90742-B06F-DB51-9165-18D565EF2F72}"/>
          </ac:cxnSpMkLst>
        </pc:cxnChg>
        <pc:cxnChg chg="add del mod">
          <ac:chgData name="Palit, Tapti" userId="dec6fbcd-7598-406a-8cbf-504d4a3bac15" providerId="ADAL" clId="{65104DF2-1B45-4C36-9E2A-F89658839DCF}" dt="2024-02-06T18:50:07.943" v="26386" actId="478"/>
          <ac:cxnSpMkLst>
            <pc:docMk/>
            <pc:sldMk cId="1291000996" sldId="1153"/>
            <ac:cxnSpMk id="47" creationId="{607ECAB9-9FC0-B3C3-32B7-5EADBBE78C38}"/>
          </ac:cxnSpMkLst>
        </pc:cxnChg>
        <pc:cxnChg chg="add del mod">
          <ac:chgData name="Palit, Tapti" userId="dec6fbcd-7598-406a-8cbf-504d4a3bac15" providerId="ADAL" clId="{65104DF2-1B45-4C36-9E2A-F89658839DCF}" dt="2024-02-06T18:50:17.194" v="26398" actId="478"/>
          <ac:cxnSpMkLst>
            <pc:docMk/>
            <pc:sldMk cId="1291000996" sldId="1153"/>
            <ac:cxnSpMk id="48" creationId="{8054C8ED-E57F-2077-EE21-E0D102D3E04D}"/>
          </ac:cxnSpMkLst>
        </pc:cxnChg>
        <pc:cxnChg chg="add del mod">
          <ac:chgData name="Palit, Tapti" userId="dec6fbcd-7598-406a-8cbf-504d4a3bac15" providerId="ADAL" clId="{65104DF2-1B45-4C36-9E2A-F89658839DCF}" dt="2024-02-06T18:50:05.202" v="26384" actId="478"/>
          <ac:cxnSpMkLst>
            <pc:docMk/>
            <pc:sldMk cId="1291000996" sldId="1153"/>
            <ac:cxnSpMk id="49" creationId="{75012ADA-6F94-3F78-4BEB-1AF1B2B5E27B}"/>
          </ac:cxnSpMkLst>
        </pc:cxnChg>
        <pc:cxnChg chg="add mod">
          <ac:chgData name="Palit, Tapti" userId="dec6fbcd-7598-406a-8cbf-504d4a3bac15" providerId="ADAL" clId="{65104DF2-1B45-4C36-9E2A-F89658839DCF}" dt="2024-02-06T18:51:13.210" v="26404" actId="14100"/>
          <ac:cxnSpMkLst>
            <pc:docMk/>
            <pc:sldMk cId="1291000996" sldId="1153"/>
            <ac:cxnSpMk id="50" creationId="{BFD7FAA2-BB0E-C26E-C61E-69B9C7E9A0A0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1:38.596" v="26410" actId="478"/>
        <pc:sldMkLst>
          <pc:docMk/>
          <pc:sldMk cId="4113520126" sldId="1155"/>
        </pc:sldMkLst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8" creationId="{404E5D02-C7BD-7A9F-A969-6D8A6F25DF86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9" creationId="{FE3FA576-1359-7D36-4784-CB570FB70315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2" creationId="{F6E21CA4-58ED-AF98-B091-9861E6D3D3BD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3" creationId="{8A8FBFCB-C472-E694-87DD-57F89928D45A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5" creationId="{36EBB0D3-5286-277D-70E5-AFC358232F98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6" creationId="{2A187A53-E5C6-EB07-ACF3-393CD3D4AEDA}"/>
          </ac:spMkLst>
        </pc:spChg>
        <pc:spChg chg="add del mod">
          <ac:chgData name="Palit, Tapti" userId="dec6fbcd-7598-406a-8cbf-504d4a3bac15" providerId="ADAL" clId="{65104DF2-1B45-4C36-9E2A-F89658839DCF}" dt="2024-02-06T18:51:38.596" v="26410" actId="478"/>
          <ac:spMkLst>
            <pc:docMk/>
            <pc:sldMk cId="4113520126" sldId="1155"/>
            <ac:spMk id="19" creationId="{0652AE09-3970-D38C-51AF-C916A5F7A334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1" creationId="{FB0BFE0C-D1C7-2AEF-1FD2-4736E3B78815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3" creationId="{41318664-3EF6-8AC1-C2FB-A46B80E247B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5" creationId="{7FBA77A2-F634-9F7A-59B6-847A7A1BFB62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6" creationId="{A201866D-7B87-AF1B-65B0-F5894499841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7" creationId="{399E9E7E-D740-0FE6-F7B0-7316401769EF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8" creationId="{2760695A-47FB-9D24-5798-8BEF5B13224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34" creationId="{48815E2C-D85B-3F54-5C13-4970098B241C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53" creationId="{17196389-9AE0-F089-FC74-A1209B1893CF}"/>
          </ac:spMkLst>
        </pc:sp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" creationId="{FCD20EF2-683E-F4A6-EF85-F3DDE871901A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6" creationId="{6A83AC85-26A8-F15B-1CA0-C03623E12430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11" creationId="{34ADCB78-7E32-1294-35B5-028CB3B5795D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18" creationId="{A6038E17-CC26-E08F-C317-6C9DD75D396C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0" creationId="{495B6547-944C-E411-8011-CF584D219AB0}"/>
          </ac:cxnSpMkLst>
        </pc:cxnChg>
        <pc:cxnChg chg="add del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29" creationId="{AC082BCD-4664-7BF5-DCB8-7406FACB479E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0" creationId="{9EF715F5-5BE9-D6DC-76DF-E13966DCC8A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1" creationId="{562B6515-A1C7-08E9-9DD7-8751C268F13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2" creationId="{50832BFA-6FA2-911D-467B-BB69D74548D7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3" creationId="{871F20A3-6537-39B6-C75E-9CD35DE91B2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5" creationId="{9E8A55BB-1FC7-860F-C349-78DC36D3BC9D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4:13.670" v="26474" actId="692"/>
        <pc:sldMkLst>
          <pc:docMk/>
          <pc:sldMk cId="3835604708" sldId="1156"/>
        </pc:sldMkLst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24" creationId="{850FA75B-FA5A-5D8E-8557-6E819E2EBE53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5" creationId="{019825E6-9DA7-F530-B573-4F9CFB5D8D95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6" creationId="{5CE8AE51-A068-3CE3-0F4D-5DE47AA2B2A4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7" creationId="{1271B169-7AAC-FB7C-20EF-260E08D00522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8" creationId="{A8414F55-9479-646D-9081-AC208E472466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9" creationId="{CB0A81E4-84C5-7916-1664-2B2309B96D46}"/>
          </ac:spMkLst>
        </pc:spChg>
        <pc:spChg chg="add del mod">
          <ac:chgData name="Palit, Tapti" userId="dec6fbcd-7598-406a-8cbf-504d4a3bac15" providerId="ADAL" clId="{65104DF2-1B45-4C36-9E2A-F89658839DCF}" dt="2024-02-06T18:52:09.059" v="26414" actId="478"/>
          <ac:spMkLst>
            <pc:docMk/>
            <pc:sldMk cId="3835604708" sldId="1156"/>
            <ac:spMk id="45" creationId="{09AD4DD3-E22C-F9A6-ADB8-06E38F22EFBA}"/>
          </ac:spMkLst>
        </pc:sp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8" creationId="{A6038E17-CC26-E08F-C317-6C9DD75D396C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9" creationId="{A76EA64B-2A27-E174-B14F-E645483F6F2F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0" creationId="{495B6547-944C-E411-8011-CF584D219AB0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1" creationId="{7D4905B4-F00F-C230-271B-31003E299819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3" creationId="{B6656D99-5C3F-3965-D988-A0EC90B5926B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5" creationId="{7353549C-FA1A-3C5A-52C7-97AD9280695F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6" creationId="{CAE5020A-BB1F-C7B3-DEE8-8421C28AEF18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7" creationId="{EC2A9BD8-EE1F-8D18-77B5-58188AA682B7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8" creationId="{4D1A80F7-D83F-A8BB-9661-51B7E8E8B865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9" creationId="{6285C67B-152D-F7CD-5E13-C3FD0413B4E2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0" creationId="{EB6F1F7D-823E-2438-0E8A-D919680E3986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1" creationId="{E9121FE2-9884-B76F-23CC-59B5448A4825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2" creationId="{FBEAE100-ECF3-7876-C906-C850CB4ACE8A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3" creationId="{DACEA327-D48C-696D-7C85-A902BE177260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4" creationId="{5D724AF6-2C5B-0E89-7C10-C601C5D384B4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0" creationId="{FE4D4387-DA55-40DB-EB70-6662A9299C4F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1" creationId="{C368B70C-D66C-39CD-BCFE-3B711E12932A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2" creationId="{2C9556CD-C9D0-9E1F-88E8-098ABA95EFD2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3" creationId="{3B247846-8E6B-B292-4CF9-E969AAD81170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44" creationId="{3A4AD9A9-61B8-D7C9-9346-BB8827E11E0A}"/>
          </ac:cxnSpMkLst>
        </pc:cxnChg>
        <pc:cxnChg chg="add mod">
          <ac:chgData name="Palit, Tapti" userId="dec6fbcd-7598-406a-8cbf-504d4a3bac15" providerId="ADAL" clId="{65104DF2-1B45-4C36-9E2A-F89658839DCF}" dt="2024-02-06T18:53:35.028" v="26456" actId="692"/>
          <ac:cxnSpMkLst>
            <pc:docMk/>
            <pc:sldMk cId="3835604708" sldId="1156"/>
            <ac:cxnSpMk id="46" creationId="{F8A3B254-74FA-51D7-D59D-326D4D74C5D4}"/>
          </ac:cxnSpMkLst>
        </pc:cxnChg>
        <pc:cxnChg chg="add mod">
          <ac:chgData name="Palit, Tapti" userId="dec6fbcd-7598-406a-8cbf-504d4a3bac15" providerId="ADAL" clId="{65104DF2-1B45-4C36-9E2A-F89658839DCF}" dt="2024-02-06T18:52:45.758" v="26426" actId="692"/>
          <ac:cxnSpMkLst>
            <pc:docMk/>
            <pc:sldMk cId="3835604708" sldId="1156"/>
            <ac:cxnSpMk id="47" creationId="{17F94500-73BF-A3BD-45E5-FE4BB1E88887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48" creationId="{1C433B74-4EBF-0C43-EC8C-1E49C99066A5}"/>
          </ac:cxnSpMkLst>
        </pc:cxnChg>
        <pc:cxnChg chg="add mod">
          <ac:chgData name="Palit, Tapti" userId="dec6fbcd-7598-406a-8cbf-504d4a3bac15" providerId="ADAL" clId="{65104DF2-1B45-4C36-9E2A-F89658839DCF}" dt="2024-02-06T18:53:46.105" v="26462" actId="692"/>
          <ac:cxnSpMkLst>
            <pc:docMk/>
            <pc:sldMk cId="3835604708" sldId="1156"/>
            <ac:cxnSpMk id="49" creationId="{EA875F0E-3B2A-C2B4-3A24-E5E90A283B3A}"/>
          </ac:cxnSpMkLst>
        </pc:cxnChg>
        <pc:cxnChg chg="add mod">
          <ac:chgData name="Palit, Tapti" userId="dec6fbcd-7598-406a-8cbf-504d4a3bac15" providerId="ADAL" clId="{65104DF2-1B45-4C36-9E2A-F89658839DCF}" dt="2024-02-06T18:53:15.945" v="26444" actId="692"/>
          <ac:cxnSpMkLst>
            <pc:docMk/>
            <pc:sldMk cId="3835604708" sldId="1156"/>
            <ac:cxnSpMk id="50" creationId="{8694D5BF-AEAA-9B61-803E-5CDF8D269F9D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51" creationId="{B54D53DC-AF97-0BCE-6129-A80BA20546F1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52" creationId="{4797C7F9-E3A9-E4D7-B567-E48217830296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3" creationId="{4D080D7E-9754-01C7-D5C6-AE2E499441C7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4" creationId="{D406E663-7A27-3DD9-CF67-88873F353854}"/>
          </ac:cxnSpMkLst>
        </pc:cxnChg>
        <pc:cxnChg chg="add mod">
          <ac:chgData name="Palit, Tapti" userId="dec6fbcd-7598-406a-8cbf-504d4a3bac15" providerId="ADAL" clId="{65104DF2-1B45-4C36-9E2A-F89658839DCF}" dt="2024-02-06T18:53:23.735" v="26450" actId="692"/>
          <ac:cxnSpMkLst>
            <pc:docMk/>
            <pc:sldMk cId="3835604708" sldId="1156"/>
            <ac:cxnSpMk id="56" creationId="{EF8A8179-5283-35A8-DCA7-10FECB2EB21F}"/>
          </ac:cxnSpMkLst>
        </pc:cxnChg>
        <pc:cxnChg chg="add mod">
          <ac:chgData name="Palit, Tapti" userId="dec6fbcd-7598-406a-8cbf-504d4a3bac15" providerId="ADAL" clId="{65104DF2-1B45-4C36-9E2A-F89658839DCF}" dt="2024-02-06T18:53:04.758" v="26438" actId="692"/>
          <ac:cxnSpMkLst>
            <pc:docMk/>
            <pc:sldMk cId="3835604708" sldId="1156"/>
            <ac:cxnSpMk id="57" creationId="{90815C2C-21D4-ACC8-BD92-A783F10510EA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8" creationId="{A7A1C43A-D41C-658E-03F2-C3B5332B781A}"/>
          </ac:cxnSpMkLst>
        </pc:cxnChg>
        <pc:cxnChg chg="add mod">
          <ac:chgData name="Palit, Tapti" userId="dec6fbcd-7598-406a-8cbf-504d4a3bac15" providerId="ADAL" clId="{65104DF2-1B45-4C36-9E2A-F89658839DCF}" dt="2024-02-06T18:52:57.234" v="26432" actId="692"/>
          <ac:cxnSpMkLst>
            <pc:docMk/>
            <pc:sldMk cId="3835604708" sldId="1156"/>
            <ac:cxnSpMk id="59" creationId="{F427231B-ECFD-2F1A-8534-F0B9F8C5358C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60" creationId="{41A6CB46-6B7A-A3D9-F052-CA00C991B854}"/>
          </ac:cxnSpMkLst>
        </pc:cxnChg>
        <pc:cxnChg chg="add mod">
          <ac:chgData name="Palit, Tapti" userId="dec6fbcd-7598-406a-8cbf-504d4a3bac15" providerId="ADAL" clId="{65104DF2-1B45-4C36-9E2A-F89658839DCF}" dt="2024-02-06T18:52:29.586" v="26420" actId="692"/>
          <ac:cxnSpMkLst>
            <pc:docMk/>
            <pc:sldMk cId="3835604708" sldId="1156"/>
            <ac:cxnSpMk id="61" creationId="{142A2F0C-4DA3-9ED5-CDD7-1C597A69A911}"/>
          </ac:cxnSpMkLst>
        </pc:cxnChg>
      </pc:sldChg>
      <pc:sldChg chg="modSp mod">
        <pc:chgData name="Palit, Tapti" userId="dec6fbcd-7598-406a-8cbf-504d4a3bac15" providerId="ADAL" clId="{65104DF2-1B45-4C36-9E2A-F89658839DCF}" dt="2024-02-06T18:56:26.473" v="26480" actId="14100"/>
        <pc:sldMkLst>
          <pc:docMk/>
          <pc:sldMk cId="2544815816" sldId="1158"/>
        </pc:sldMkLst>
        <pc:spChg chg="mod">
          <ac:chgData name="Palit, Tapti" userId="dec6fbcd-7598-406a-8cbf-504d4a3bac15" providerId="ADAL" clId="{65104DF2-1B45-4C36-9E2A-F89658839DCF}" dt="2024-02-06T18:56:26.473" v="26480" actId="14100"/>
          <ac:spMkLst>
            <pc:docMk/>
            <pc:sldMk cId="2544815816" sldId="1158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29.740" v="26481" actId="14100"/>
        <pc:sldMkLst>
          <pc:docMk/>
          <pc:sldMk cId="1504973141" sldId="1159"/>
        </pc:sldMkLst>
        <pc:spChg chg="mod">
          <ac:chgData name="Palit, Tapti" userId="dec6fbcd-7598-406a-8cbf-504d4a3bac15" providerId="ADAL" clId="{65104DF2-1B45-4C36-9E2A-F89658839DCF}" dt="2024-02-06T18:56:29.740" v="26481" actId="14100"/>
          <ac:spMkLst>
            <pc:docMk/>
            <pc:sldMk cId="1504973141" sldId="1159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35.427" v="26482" actId="14100"/>
        <pc:sldMkLst>
          <pc:docMk/>
          <pc:sldMk cId="2764160988" sldId="1160"/>
        </pc:sldMkLst>
        <pc:spChg chg="mod">
          <ac:chgData name="Palit, Tapti" userId="dec6fbcd-7598-406a-8cbf-504d4a3bac15" providerId="ADAL" clId="{65104DF2-1B45-4C36-9E2A-F89658839DCF}" dt="2024-02-06T18:56:35.427" v="26482" actId="14100"/>
          <ac:spMkLst>
            <pc:docMk/>
            <pc:sldMk cId="2764160988" sldId="1160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42.181" v="26483" actId="14100"/>
        <pc:sldMkLst>
          <pc:docMk/>
          <pc:sldMk cId="126122317" sldId="1161"/>
        </pc:sldMkLst>
        <pc:spChg chg="mod">
          <ac:chgData name="Palit, Tapti" userId="dec6fbcd-7598-406a-8cbf-504d4a3bac15" providerId="ADAL" clId="{65104DF2-1B45-4C36-9E2A-F89658839DCF}" dt="2024-02-06T18:56:42.181" v="26483" actId="14100"/>
          <ac:spMkLst>
            <pc:docMk/>
            <pc:sldMk cId="126122317" sldId="1161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12.156" v="26478" actId="14100"/>
        <pc:sldMkLst>
          <pc:docMk/>
          <pc:sldMk cId="1278495068" sldId="1162"/>
        </pc:sldMkLst>
        <pc:spChg chg="mod">
          <ac:chgData name="Palit, Tapti" userId="dec6fbcd-7598-406a-8cbf-504d4a3bac15" providerId="ADAL" clId="{65104DF2-1B45-4C36-9E2A-F89658839DCF}" dt="2024-02-06T18:56:12.156" v="26478" actId="14100"/>
          <ac:spMkLst>
            <pc:docMk/>
            <pc:sldMk cId="1278495068" sldId="1162"/>
            <ac:spMk id="6" creationId="{CDF54C75-8E57-C212-0645-30E19DBAEFC3}"/>
          </ac:spMkLst>
        </pc:spChg>
        <pc:cxnChg chg="mod">
          <ac:chgData name="Palit, Tapti" userId="dec6fbcd-7598-406a-8cbf-504d4a3bac15" providerId="ADAL" clId="{65104DF2-1B45-4C36-9E2A-F89658839DCF}" dt="2024-02-06T18:56:12.156" v="26478" actId="14100"/>
          <ac:cxnSpMkLst>
            <pc:docMk/>
            <pc:sldMk cId="1278495068" sldId="1162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65104DF2-1B45-4C36-9E2A-F89658839DCF}" dt="2024-02-06T18:56:12.156" v="26478" actId="14100"/>
          <ac:cxnSpMkLst>
            <pc:docMk/>
            <pc:sldMk cId="1278495068" sldId="1162"/>
            <ac:cxnSpMk id="12" creationId="{B7D84180-1A4B-8131-B469-70328178D2E9}"/>
          </ac:cxnSpMkLst>
        </pc:cxnChg>
      </pc:sldChg>
      <pc:sldChg chg="modSp mod">
        <pc:chgData name="Palit, Tapti" userId="dec6fbcd-7598-406a-8cbf-504d4a3bac15" providerId="ADAL" clId="{65104DF2-1B45-4C36-9E2A-F89658839DCF}" dt="2024-02-15T17:32:47.049" v="28003" actId="14100"/>
        <pc:sldMkLst>
          <pc:docMk/>
          <pc:sldMk cId="1810851311" sldId="1164"/>
        </pc:sldMkLst>
        <pc:spChg chg="mod">
          <ac:chgData name="Palit, Tapti" userId="dec6fbcd-7598-406a-8cbf-504d4a3bac15" providerId="ADAL" clId="{65104DF2-1B45-4C36-9E2A-F89658839DCF}" dt="2024-02-15T17:32:47.049" v="28003" actId="14100"/>
          <ac:spMkLst>
            <pc:docMk/>
            <pc:sldMk cId="1810851311" sldId="1164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21.061" v="25925" actId="20577"/>
        <pc:sldMkLst>
          <pc:docMk/>
          <pc:sldMk cId="293464083" sldId="1167"/>
        </pc:sldMkLst>
        <pc:spChg chg="mod">
          <ac:chgData name="Palit, Tapti" userId="dec6fbcd-7598-406a-8cbf-504d4a3bac15" providerId="ADAL" clId="{65104DF2-1B45-4C36-9E2A-F89658839DCF}" dt="2024-02-06T18:23:21.061" v="25925" actId="20577"/>
          <ac:spMkLst>
            <pc:docMk/>
            <pc:sldMk cId="293464083" sldId="1167"/>
            <ac:spMk id="8" creationId="{3AD16BBA-9E50-9D23-3A25-A65A60C6AE84}"/>
          </ac:spMkLst>
        </pc:spChg>
      </pc:sldChg>
      <pc:sldChg chg="modSp mod">
        <pc:chgData name="Palit, Tapti" userId="dec6fbcd-7598-406a-8cbf-504d4a3bac15" providerId="ADAL" clId="{65104DF2-1B45-4C36-9E2A-F89658839DCF}" dt="2024-02-06T18:23:27.803" v="25933" actId="20577"/>
        <pc:sldMkLst>
          <pc:docMk/>
          <pc:sldMk cId="887039276" sldId="1168"/>
        </pc:sldMkLst>
        <pc:spChg chg="mod">
          <ac:chgData name="Palit, Tapti" userId="dec6fbcd-7598-406a-8cbf-504d4a3bac15" providerId="ADAL" clId="{65104DF2-1B45-4C36-9E2A-F89658839DCF}" dt="2024-02-06T18:23:27.803" v="25933" actId="20577"/>
          <ac:spMkLst>
            <pc:docMk/>
            <pc:sldMk cId="887039276" sldId="1168"/>
            <ac:spMk id="8" creationId="{3AD16BBA-9E50-9D23-3A25-A65A60C6AE84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4:18.964" v="26295" actId="14100"/>
        <pc:sldMkLst>
          <pc:docMk/>
          <pc:sldMk cId="1413220482" sldId="1170"/>
        </pc:sldMkLst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4" creationId="{CA491494-F2F4-7252-8813-231D4E9866EB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6" creationId="{92EC7256-E56C-18A8-CFA4-A9B87294B22F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0" creationId="{F44C4D4A-AAE0-B8C1-9C83-BBD92588A8A5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1" creationId="{4819DB9E-A1F4-1D26-53D3-80198CC657FF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4" creationId="{F5B67876-2115-B241-2BC0-D2979E6EACF2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9" creationId="{51047601-CEF6-023B-E9B6-0D94E1E06AFC}"/>
          </ac:spMkLst>
        </pc:spChg>
        <pc:cxnChg chg="del mod">
          <ac:chgData name="Palit, Tapti" userId="dec6fbcd-7598-406a-8cbf-504d4a3bac15" providerId="ADAL" clId="{65104DF2-1B45-4C36-9E2A-F89658839DCF}" dt="2024-02-06T18:43:55.063" v="26285" actId="478"/>
          <ac:cxnSpMkLst>
            <pc:docMk/>
            <pc:sldMk cId="1413220482" sldId="1170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3:55.063" v="26285" actId="478"/>
          <ac:cxnSpMkLst>
            <pc:docMk/>
            <pc:sldMk cId="1413220482" sldId="1170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4:08.877" v="26289" actId="14100"/>
          <ac:cxnSpMkLst>
            <pc:docMk/>
            <pc:sldMk cId="1413220482" sldId="1170"/>
            <ac:cxnSpMk id="21" creationId="{9C7D3581-8A17-F35C-C20F-1842E928B9B3}"/>
          </ac:cxnSpMkLst>
        </pc:cxnChg>
        <pc:cxnChg chg="add mod">
          <ac:chgData name="Palit, Tapti" userId="dec6fbcd-7598-406a-8cbf-504d4a3bac15" providerId="ADAL" clId="{65104DF2-1B45-4C36-9E2A-F89658839DCF}" dt="2024-02-06T18:44:18.964" v="26295" actId="14100"/>
          <ac:cxnSpMkLst>
            <pc:docMk/>
            <pc:sldMk cId="1413220482" sldId="1170"/>
            <ac:cxnSpMk id="25" creationId="{30EC9A4F-C669-8D1F-6FED-79CDC0DDB802}"/>
          </ac:cxnSpMkLst>
        </pc:cxnChg>
      </pc:sldChg>
      <pc:sldChg chg="modAnim">
        <pc:chgData name="Palit, Tapti" userId="dec6fbcd-7598-406a-8cbf-504d4a3bac15" providerId="ADAL" clId="{65104DF2-1B45-4C36-9E2A-F89658839DCF}" dt="2024-02-06T20:31:19.391" v="27483"/>
        <pc:sldMkLst>
          <pc:docMk/>
          <pc:sldMk cId="951648542" sldId="1171"/>
        </pc:sldMkLst>
      </pc:sldChg>
      <pc:sldChg chg="addSp delSp modSp mod modAnim chgLayout">
        <pc:chgData name="Palit, Tapti" userId="dec6fbcd-7598-406a-8cbf-504d4a3bac15" providerId="ADAL" clId="{65104DF2-1B45-4C36-9E2A-F89658839DCF}" dt="2024-02-06T20:44:57.688" v="27659" actId="1076"/>
        <pc:sldMkLst>
          <pc:docMk/>
          <pc:sldMk cId="3491945629" sldId="1175"/>
        </pc:sldMkLst>
        <pc:spChg chg="mod ord">
          <ac:chgData name="Palit, Tapti" userId="dec6fbcd-7598-406a-8cbf-504d4a3bac15" providerId="ADAL" clId="{65104DF2-1B45-4C36-9E2A-F89658839DCF}" dt="2024-02-06T20:42:36.886" v="27629" actId="20577"/>
          <ac:spMkLst>
            <pc:docMk/>
            <pc:sldMk cId="3491945629" sldId="1175"/>
            <ac:spMk id="2" creationId="{C3433336-0953-E90B-9EBD-EFEF4D9466D0}"/>
          </ac:spMkLst>
        </pc:spChg>
        <pc:spChg chg="mod or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3" creationId="{E2C3A34B-F163-9357-03D8-C2EA10E2E08D}"/>
          </ac:spMkLst>
        </pc:spChg>
        <pc:spChg chg="mod or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4" creationId="{0715138A-BEE3-07F9-7596-0598455E8139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8" creationId="{821B3724-64FD-FF58-787B-5C5067876165}"/>
          </ac:spMkLst>
        </pc:spChg>
        <pc:spChg chg="mod ord">
          <ac:chgData name="Palit, Tapti" userId="dec6fbcd-7598-406a-8cbf-504d4a3bac15" providerId="ADAL" clId="{65104DF2-1B45-4C36-9E2A-F89658839DCF}" dt="2024-02-06T20:43:25.306" v="27631" actId="20577"/>
          <ac:spMkLst>
            <pc:docMk/>
            <pc:sldMk cId="3491945629" sldId="1175"/>
            <ac:spMk id="9" creationId="{963E34B9-E04A-3185-6334-FE73A4781F8C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0" creationId="{1E8F4BD4-D9A9-206B-2207-8C7D05A9C9A1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1" creationId="{3F1D68D2-55D6-2F4D-1974-BDF8D18E88FC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2" creationId="{7C462684-FB0A-04C9-FD35-DCD6180B7217}"/>
          </ac:spMkLst>
        </pc:spChg>
        <pc:spChg chg="add mod">
          <ac:chgData name="Palit, Tapti" userId="dec6fbcd-7598-406a-8cbf-504d4a3bac15" providerId="ADAL" clId="{65104DF2-1B45-4C36-9E2A-F89658839DCF}" dt="2024-02-06T20:44:57.688" v="27659" actId="1076"/>
          <ac:spMkLst>
            <pc:docMk/>
            <pc:sldMk cId="3491945629" sldId="1175"/>
            <ac:spMk id="13" creationId="{61A4FEBA-8721-D8C0-B444-584662793C9F}"/>
          </ac:spMkLst>
        </pc:spChg>
      </pc:sldChg>
      <pc:sldChg chg="add del">
        <pc:chgData name="Palit, Tapti" userId="dec6fbcd-7598-406a-8cbf-504d4a3bac15" providerId="ADAL" clId="{65104DF2-1B45-4C36-9E2A-F89658839DCF}" dt="2024-02-06T20:55:12.336" v="27891" actId="47"/>
        <pc:sldMkLst>
          <pc:docMk/>
          <pc:sldMk cId="3364304933" sldId="1176"/>
        </pc:sldMkLst>
      </pc:sldChg>
      <pc:sldChg chg="addSp modSp mod modAnim">
        <pc:chgData name="Palit, Tapti" userId="dec6fbcd-7598-406a-8cbf-504d4a3bac15" providerId="ADAL" clId="{65104DF2-1B45-4C36-9E2A-F89658839DCF}" dt="2024-02-06T18:22:55.627" v="25901" actId="20577"/>
        <pc:sldMkLst>
          <pc:docMk/>
          <pc:sldMk cId="68023527" sldId="1177"/>
        </pc:sldMkLst>
        <pc:spChg chg="add mod">
          <ac:chgData name="Palit, Tapti" userId="dec6fbcd-7598-406a-8cbf-504d4a3bac15" providerId="ADAL" clId="{65104DF2-1B45-4C36-9E2A-F89658839DCF}" dt="2024-02-06T17:44:49.154" v="25730" actId="1076"/>
          <ac:spMkLst>
            <pc:docMk/>
            <pc:sldMk cId="68023527" sldId="1177"/>
            <ac:spMk id="2" creationId="{4A7C267B-9B81-B149-C00C-04592935AEFD}"/>
          </ac:spMkLst>
        </pc:spChg>
        <pc:spChg chg="add mod">
          <ac:chgData name="Palit, Tapti" userId="dec6fbcd-7598-406a-8cbf-504d4a3bac15" providerId="ADAL" clId="{65104DF2-1B45-4C36-9E2A-F89658839DCF}" dt="2024-02-06T17:45:56.294" v="25745" actId="14100"/>
          <ac:spMkLst>
            <pc:docMk/>
            <pc:sldMk cId="68023527" sldId="1177"/>
            <ac:spMk id="4" creationId="{BAB7AAF1-5058-6E7E-C63D-16EF46D9F536}"/>
          </ac:spMkLst>
        </pc:spChg>
        <pc:spChg chg="add mod">
          <ac:chgData name="Palit, Tapti" userId="dec6fbcd-7598-406a-8cbf-504d4a3bac15" providerId="ADAL" clId="{65104DF2-1B45-4C36-9E2A-F89658839DCF}" dt="2024-02-06T17:45:39.713" v="25743" actId="14100"/>
          <ac:spMkLst>
            <pc:docMk/>
            <pc:sldMk cId="68023527" sldId="1177"/>
            <ac:spMk id="6" creationId="{91006A0A-FE30-79E2-9A61-56AF369C0D40}"/>
          </ac:spMkLst>
        </pc:spChg>
        <pc:spChg chg="mod">
          <ac:chgData name="Palit, Tapti" userId="dec6fbcd-7598-406a-8cbf-504d4a3bac15" providerId="ADAL" clId="{65104DF2-1B45-4C36-9E2A-F89658839DCF}" dt="2024-02-06T18:22:55.627" v="25901" actId="20577"/>
          <ac:spMkLst>
            <pc:docMk/>
            <pc:sldMk cId="68023527" sldId="1177"/>
            <ac:spMk id="15" creationId="{632CDA17-2240-B34F-44F8-5573404E1E94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9:16.474" v="26377"/>
        <pc:sldMkLst>
          <pc:docMk/>
          <pc:sldMk cId="4069589226" sldId="1178"/>
        </pc:sldMkLst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27" creationId="{0CCEBB66-9150-07B5-2777-B4654B6267A5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29" creationId="{F331EFD0-A787-7FEA-E4A4-4EFAAB179CD0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2" creationId="{24F28C88-9AD5-7642-E9D2-F59E91BA8AB1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3" creationId="{3608D9C2-2CE3-6218-E8F2-E960933F2A37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5" creationId="{560F8829-1410-E275-2733-ADC570D2F644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6" creationId="{D605672A-B683-756D-CA78-C40114A0593B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7" creationId="{BF284B8C-E89E-D5D2-D1F5-254B37ECBBC4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45" creationId="{5BC1CC5F-591B-618D-B3EB-F86407E08E8B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8" creationId="{A6038E17-CC26-E08F-C317-6C9DD75D396C}"/>
          </ac:cxnSpMkLst>
        </pc:cxnChg>
        <pc:cxnChg chg="del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9" creationId="{C7325E9C-6710-77F6-496C-B8F7F5A6CE7B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0" creationId="{495B6547-944C-E411-8011-CF584D219AB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1" creationId="{A041E1F3-C83B-6206-B97D-832D5B6865D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5" creationId="{006A2470-4139-2556-40B3-0DE6B95985E7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6" creationId="{506C9240-5C85-138C-9BA3-C52D157E0997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8" creationId="{CFBE385A-1C90-687B-9ED9-9AAD22174ACE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0" creationId="{A6D6C83C-E0F0-AFAA-EFC9-8715489C3EA9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4" creationId="{E5E111F1-DFFF-2F07-20F0-294C45A9881C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39" creationId="{250DA214-01B5-BF62-FB57-5AC079254A4B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0" creationId="{45D6E333-D25C-0EA1-B990-20E2EA87E05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1" creationId="{592A7349-5AD6-2164-D2BF-B469CCD0C928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2" creationId="{9C11B410-4D9A-0A53-F2C8-A134EF0B7C7B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43" creationId="{243342FF-E3B7-2D15-BC6A-093054D329BB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4" creationId="{F62CD83B-983C-F6B2-28DD-82BEF605EB6C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46" creationId="{ED31FCE2-956E-71FB-468A-90BCFE3BA071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7" creationId="{19640316-592E-BC84-1B59-48274D694DD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8" creationId="{45AF0E56-BD60-5656-82DE-49ACC42DAB1C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9" creationId="{C704215B-D8BE-1E5A-0B07-3532A17E96B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0" creationId="{4CF7DF83-537A-672E-6060-5A9E31A8F6A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1" creationId="{ADB27B95-FC88-4819-8091-E73A25898054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4" creationId="{396376AD-8750-46E7-67FB-CD63E3AE994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6" creationId="{76AA129E-EBEB-B119-E5DE-E744688D34B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7" creationId="{E6BEBEC9-A16B-910A-0C3D-DE84C0F72A9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8" creationId="{F90B73B0-45B5-5BC5-9DEE-6F1125BD7F26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9" creationId="{3E7EE0EB-C1DA-3103-D36A-1B9D497E3208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0" creationId="{B567BCBD-E47B-34FF-FEDF-8EE764ACC1BD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1" creationId="{F4835969-3AC9-7D1A-91DC-5B7FB3FB82B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2" creationId="{41296DE5-4122-9970-2B46-921E91D61EE9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3" creationId="{354F19A8-898D-B354-44DC-E053A3D16D8C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4" creationId="{205EA63E-BD7A-766A-80DF-C4E3A54CCDB3}"/>
          </ac:cxnSpMkLst>
        </pc:cxnChg>
      </pc:sldChg>
      <pc:sldChg chg="modSp mod">
        <pc:chgData name="Palit, Tapti" userId="dec6fbcd-7598-406a-8cbf-504d4a3bac15" providerId="ADAL" clId="{65104DF2-1B45-4C36-9E2A-F89658839DCF}" dt="2024-02-15T17:32:55.716" v="28005" actId="14100"/>
        <pc:sldMkLst>
          <pc:docMk/>
          <pc:sldMk cId="697344994" sldId="1180"/>
        </pc:sldMkLst>
        <pc:spChg chg="mod">
          <ac:chgData name="Palit, Tapti" userId="dec6fbcd-7598-406a-8cbf-504d4a3bac15" providerId="ADAL" clId="{65104DF2-1B45-4C36-9E2A-F89658839DCF}" dt="2024-02-15T17:32:55.716" v="28005" actId="14100"/>
          <ac:spMkLst>
            <pc:docMk/>
            <pc:sldMk cId="697344994" sldId="1180"/>
            <ac:spMk id="15" creationId="{632CDA17-2240-B34F-44F8-5573404E1E94}"/>
          </ac:spMkLst>
        </pc:spChg>
      </pc:sldChg>
      <pc:sldChg chg="addSp delSp modSp add del mod delAnim modAnim chgLayout">
        <pc:chgData name="Palit, Tapti" userId="dec6fbcd-7598-406a-8cbf-504d4a3bac15" providerId="ADAL" clId="{65104DF2-1B45-4C36-9E2A-F89658839DCF}" dt="2024-02-06T20:29:08.941" v="27356"/>
        <pc:sldMkLst>
          <pc:docMk/>
          <pc:sldMk cId="3590149766" sldId="1181"/>
        </pc:sldMkLst>
        <pc:spChg chg="mod ord">
          <ac:chgData name="Palit, Tapti" userId="dec6fbcd-7598-406a-8cbf-504d4a3bac15" providerId="ADAL" clId="{65104DF2-1B45-4C36-9E2A-F89658839DCF}" dt="2024-02-06T20:04:45.783" v="27028" actId="20577"/>
          <ac:spMkLst>
            <pc:docMk/>
            <pc:sldMk cId="3590149766" sldId="1181"/>
            <ac:spMk id="2" creationId="{6C7C9C36-DF72-A866-6C27-DE4420E006D7}"/>
          </ac:spMkLst>
        </pc:spChg>
        <pc:spChg chg="mod or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3" creationId="{6F48C7E2-8907-AD75-27A5-128CDEB7D8C8}"/>
          </ac:spMkLst>
        </pc:spChg>
        <pc:spChg chg="mod or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4" creationId="{B63284F5-C930-5631-AEFC-859D1DC8D966}"/>
          </ac:spMkLst>
        </pc:spChg>
        <pc:spChg chg="del">
          <ac:chgData name="Palit, Tapti" userId="dec6fbcd-7598-406a-8cbf-504d4a3bac15" providerId="ADAL" clId="{65104DF2-1B45-4C36-9E2A-F89658839DCF}" dt="2024-02-06T19:38:13.806" v="26628" actId="478"/>
          <ac:spMkLst>
            <pc:docMk/>
            <pc:sldMk cId="3590149766" sldId="1181"/>
            <ac:spMk id="5" creationId="{075331E4-8F53-7B24-1328-FED7BD443E37}"/>
          </ac:spMkLst>
        </pc:spChg>
        <pc:spChg chg="del">
          <ac:chgData name="Palit, Tapti" userId="dec6fbcd-7598-406a-8cbf-504d4a3bac15" providerId="ADAL" clId="{65104DF2-1B45-4C36-9E2A-F89658839DCF}" dt="2024-02-06T19:38:13.806" v="26628" actId="478"/>
          <ac:spMkLst>
            <pc:docMk/>
            <pc:sldMk cId="3590149766" sldId="1181"/>
            <ac:spMk id="6" creationId="{77C49B3D-9A94-9F03-4A10-30B45580D942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7" creationId="{EBD10FBA-4852-621F-883E-75AB482E8F6A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8" creationId="{50C629F2-8B7F-9E14-01DD-A7CE02C769C7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9" creationId="{DAD121E6-CA55-5D64-B390-B7F91E7302BC}"/>
          </ac:spMkLst>
        </pc:spChg>
        <pc:spChg chg="add mod">
          <ac:chgData name="Palit, Tapti" userId="dec6fbcd-7598-406a-8cbf-504d4a3bac15" providerId="ADAL" clId="{65104DF2-1B45-4C36-9E2A-F89658839DCF}" dt="2024-02-06T20:23:45.603" v="27271" actId="6549"/>
          <ac:spMkLst>
            <pc:docMk/>
            <pc:sldMk cId="3590149766" sldId="1181"/>
            <ac:spMk id="10" creationId="{0CF7692E-7F41-82F7-5F7B-15DAF39C70A1}"/>
          </ac:spMkLst>
        </pc:spChg>
        <pc:spChg chg="add del mod">
          <ac:chgData name="Palit, Tapti" userId="dec6fbcd-7598-406a-8cbf-504d4a3bac15" providerId="ADAL" clId="{65104DF2-1B45-4C36-9E2A-F89658839DCF}" dt="2024-02-06T20:24:50.002" v="27297" actId="478"/>
          <ac:spMkLst>
            <pc:docMk/>
            <pc:sldMk cId="3590149766" sldId="1181"/>
            <ac:spMk id="11" creationId="{C7CF26EB-73DA-D57F-D06F-E050FA41E757}"/>
          </ac:spMkLst>
        </pc:spChg>
        <pc:spChg chg="add mod">
          <ac:chgData name="Palit, Tapti" userId="dec6fbcd-7598-406a-8cbf-504d4a3bac15" providerId="ADAL" clId="{65104DF2-1B45-4C36-9E2A-F89658839DCF}" dt="2024-02-06T20:28:20.905" v="27338" actId="164"/>
          <ac:spMkLst>
            <pc:docMk/>
            <pc:sldMk cId="3590149766" sldId="1181"/>
            <ac:spMk id="12" creationId="{9EB78D42-05F9-E55B-C4F4-36561CA5B33C}"/>
          </ac:spMkLst>
        </pc:spChg>
        <pc:spChg chg="add mod">
          <ac:chgData name="Palit, Tapti" userId="dec6fbcd-7598-406a-8cbf-504d4a3bac15" providerId="ADAL" clId="{65104DF2-1B45-4C36-9E2A-F89658839DCF}" dt="2024-02-06T20:28:20.905" v="27338" actId="164"/>
          <ac:spMkLst>
            <pc:docMk/>
            <pc:sldMk cId="3590149766" sldId="1181"/>
            <ac:spMk id="13" creationId="{C0CF3D79-F4CA-A1B8-1C1A-1472B50FB7C0}"/>
          </ac:spMkLst>
        </pc:spChg>
        <pc:spChg chg="mod">
          <ac:chgData name="Palit, Tapti" userId="dec6fbcd-7598-406a-8cbf-504d4a3bac15" providerId="ADAL" clId="{65104DF2-1B45-4C36-9E2A-F89658839DCF}" dt="2024-02-06T20:28:52.253" v="27354" actId="20577"/>
          <ac:spMkLst>
            <pc:docMk/>
            <pc:sldMk cId="3590149766" sldId="1181"/>
            <ac:spMk id="16" creationId="{44183735-05CA-DB47-D091-03623AC26EF0}"/>
          </ac:spMkLst>
        </pc:spChg>
        <pc:spChg chg="mod">
          <ac:chgData name="Palit, Tapti" userId="dec6fbcd-7598-406a-8cbf-504d4a3bac15" providerId="ADAL" clId="{65104DF2-1B45-4C36-9E2A-F89658839DCF}" dt="2024-02-06T20:28:39.265" v="27340"/>
          <ac:spMkLst>
            <pc:docMk/>
            <pc:sldMk cId="3590149766" sldId="1181"/>
            <ac:spMk id="17" creationId="{979CC37E-9430-78F4-9C0A-9A0A6916D812}"/>
          </ac:spMkLst>
        </pc:spChg>
        <pc:grpChg chg="add mod">
          <ac:chgData name="Palit, Tapti" userId="dec6fbcd-7598-406a-8cbf-504d4a3bac15" providerId="ADAL" clId="{65104DF2-1B45-4C36-9E2A-F89658839DCF}" dt="2024-02-06T20:28:20.905" v="27338" actId="164"/>
          <ac:grpSpMkLst>
            <pc:docMk/>
            <pc:sldMk cId="3590149766" sldId="1181"/>
            <ac:grpSpMk id="14" creationId="{E2816787-3592-0E50-893C-4C01CB05BB47}"/>
          </ac:grpSpMkLst>
        </pc:grpChg>
        <pc:grpChg chg="add mod">
          <ac:chgData name="Palit, Tapti" userId="dec6fbcd-7598-406a-8cbf-504d4a3bac15" providerId="ADAL" clId="{65104DF2-1B45-4C36-9E2A-F89658839DCF}" dt="2024-02-06T20:28:44.465" v="27341" actId="1076"/>
          <ac:grpSpMkLst>
            <pc:docMk/>
            <pc:sldMk cId="3590149766" sldId="1181"/>
            <ac:grpSpMk id="15" creationId="{781AEFED-7F2F-1E0F-29A7-E428BAA1841B}"/>
          </ac:grpSpMkLst>
        </pc:grpChg>
      </pc:sldChg>
      <pc:sldChg chg="addSp delSp modSp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2667204090" sldId="1182"/>
        </pc:sldMkLst>
        <pc:spChg chg="mod">
          <ac:chgData name="Palit, Tapti" userId="dec6fbcd-7598-406a-8cbf-504d4a3bac15" providerId="ADAL" clId="{65104DF2-1B45-4C36-9E2A-F89658839DCF}" dt="2024-02-06T19:14:47.775" v="26558" actId="20577"/>
          <ac:spMkLst>
            <pc:docMk/>
            <pc:sldMk cId="2667204090" sldId="1182"/>
            <ac:spMk id="2" creationId="{CBF26494-28CD-1993-78AF-CBD4366ADE0B}"/>
          </ac:spMkLst>
        </pc:spChg>
        <pc:spChg chg="del">
          <ac:chgData name="Palit, Tapti" userId="dec6fbcd-7598-406a-8cbf-504d4a3bac15" providerId="ADAL" clId="{65104DF2-1B45-4C36-9E2A-F89658839DCF}" dt="2024-02-06T19:14:54.604" v="26561" actId="478"/>
          <ac:spMkLst>
            <pc:docMk/>
            <pc:sldMk cId="2667204090" sldId="1182"/>
            <ac:spMk id="6" creationId="{64542C22-242E-1E86-CE69-BD990E330A85}"/>
          </ac:spMkLst>
        </pc:spChg>
        <pc:spChg chg="del">
          <ac:chgData name="Palit, Tapti" userId="dec6fbcd-7598-406a-8cbf-504d4a3bac15" providerId="ADAL" clId="{65104DF2-1B45-4C36-9E2A-F89658839DCF}" dt="2024-02-06T19:14:54.604" v="26561" actId="478"/>
          <ac:spMkLst>
            <pc:docMk/>
            <pc:sldMk cId="2667204090" sldId="1182"/>
            <ac:spMk id="7" creationId="{C9A75279-A181-3884-7218-C533456F95D3}"/>
          </ac:spMkLst>
        </pc:spChg>
        <pc:spChg chg="add mod">
          <ac:chgData name="Palit, Tapti" userId="dec6fbcd-7598-406a-8cbf-504d4a3bac15" providerId="ADAL" clId="{65104DF2-1B45-4C36-9E2A-F89658839DCF}" dt="2024-02-06T19:14:57.197" v="26562" actId="478"/>
          <ac:spMkLst>
            <pc:docMk/>
            <pc:sldMk cId="2667204090" sldId="1182"/>
            <ac:spMk id="8" creationId="{FA0D270F-DBE8-8406-A318-6CB515079120}"/>
          </ac:spMkLst>
        </pc:spChg>
        <pc:spChg chg="del">
          <ac:chgData name="Palit, Tapti" userId="dec6fbcd-7598-406a-8cbf-504d4a3bac15" providerId="ADAL" clId="{65104DF2-1B45-4C36-9E2A-F89658839DCF}" dt="2024-02-06T19:14:57.197" v="26562" actId="478"/>
          <ac:spMkLst>
            <pc:docMk/>
            <pc:sldMk cId="2667204090" sldId="1182"/>
            <ac:spMk id="14" creationId="{709527B3-6A6C-CED4-ABB3-ABF4FA59708F}"/>
          </ac:spMkLst>
        </pc:spChg>
        <pc:picChg chg="del">
          <ac:chgData name="Palit, Tapti" userId="dec6fbcd-7598-406a-8cbf-504d4a3bac15" providerId="ADAL" clId="{65104DF2-1B45-4C36-9E2A-F89658839DCF}" dt="2024-02-06T19:14:49.683" v="26559" actId="478"/>
          <ac:picMkLst>
            <pc:docMk/>
            <pc:sldMk cId="2667204090" sldId="1182"/>
            <ac:picMk id="9" creationId="{A0F7F194-E47D-B39C-5EAF-E372C0A06FDC}"/>
          </ac:picMkLst>
        </pc:picChg>
        <pc:picChg chg="del">
          <ac:chgData name="Palit, Tapti" userId="dec6fbcd-7598-406a-8cbf-504d4a3bac15" providerId="ADAL" clId="{65104DF2-1B45-4C36-9E2A-F89658839DCF}" dt="2024-02-06T19:14:51.164" v="26560" actId="478"/>
          <ac:picMkLst>
            <pc:docMk/>
            <pc:sldMk cId="2667204090" sldId="1182"/>
            <ac:picMk id="10" creationId="{C6B21AA6-C9F8-1AE2-CC80-4404CF5FFC37}"/>
          </ac:picMkLst>
        </pc:picChg>
      </pc:sldChg>
      <pc:sldChg chg="modSp mod">
        <pc:chgData name="Palit, Tapti" userId="dec6fbcd-7598-406a-8cbf-504d4a3bac15" providerId="ADAL" clId="{65104DF2-1B45-4C36-9E2A-F89658839DCF}" dt="2024-02-06T19:32:27.666" v="26619" actId="1076"/>
        <pc:sldMkLst>
          <pc:docMk/>
          <pc:sldMk cId="1806841782" sldId="1183"/>
        </pc:sldMkLst>
        <pc:spChg chg="mod">
          <ac:chgData name="Palit, Tapti" userId="dec6fbcd-7598-406a-8cbf-504d4a3bac15" providerId="ADAL" clId="{65104DF2-1B45-4C36-9E2A-F89658839DCF}" dt="2024-02-06T19:31:36.160" v="26618" actId="1076"/>
          <ac:spMkLst>
            <pc:docMk/>
            <pc:sldMk cId="1806841782" sldId="1183"/>
            <ac:spMk id="53" creationId="{A82FBFB5-B103-4CD2-8475-329EE6D1F065}"/>
          </ac:spMkLst>
        </pc:spChg>
        <pc:spChg chg="mod">
          <ac:chgData name="Palit, Tapti" userId="dec6fbcd-7598-406a-8cbf-504d4a3bac15" providerId="ADAL" clId="{65104DF2-1B45-4C36-9E2A-F89658839DCF}" dt="2024-02-06T19:31:25.242" v="26617" actId="1076"/>
          <ac:spMkLst>
            <pc:docMk/>
            <pc:sldMk cId="1806841782" sldId="1183"/>
            <ac:spMk id="4103" creationId="{3E938F5B-2880-AFED-BAE8-DE3654DB6DAE}"/>
          </ac:spMkLst>
        </pc:spChg>
        <pc:spChg chg="mod">
          <ac:chgData name="Palit, Tapti" userId="dec6fbcd-7598-406a-8cbf-504d4a3bac15" providerId="ADAL" clId="{65104DF2-1B45-4C36-9E2A-F89658839DCF}" dt="2024-02-06T19:32:27.666" v="26619" actId="1076"/>
          <ac:spMkLst>
            <pc:docMk/>
            <pc:sldMk cId="1806841782" sldId="1183"/>
            <ac:spMk id="4204" creationId="{981F8091-BD6B-A8B1-1123-96956C9721D3}"/>
          </ac:spMkLst>
        </pc:spChg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1466594539" sldId="1185"/>
        </pc:sldMkLst>
      </pc:sldChg>
      <pc:sldChg chg="modSp add del mod">
        <pc:chgData name="Palit, Tapti" userId="dec6fbcd-7598-406a-8cbf-504d4a3bac15" providerId="ADAL" clId="{65104DF2-1B45-4C36-9E2A-F89658839DCF}" dt="2024-02-06T20:06:44.358" v="27109" actId="47"/>
        <pc:sldMkLst>
          <pc:docMk/>
          <pc:sldMk cId="3985104369" sldId="1186"/>
        </pc:sldMkLst>
        <pc:spChg chg="mod">
          <ac:chgData name="Palit, Tapti" userId="dec6fbcd-7598-406a-8cbf-504d4a3bac15" providerId="ADAL" clId="{65104DF2-1B45-4C36-9E2A-F89658839DCF}" dt="2024-02-06T19:33:46.010" v="26621" actId="20577"/>
          <ac:spMkLst>
            <pc:docMk/>
            <pc:sldMk cId="3985104369" sldId="1186"/>
            <ac:spMk id="10" creationId="{EAE40A79-78EA-8321-74B9-EF6B39897889}"/>
          </ac:spMkLst>
        </pc:spChg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1840360482" sldId="1187"/>
        </pc:sldMkLst>
      </pc:sldChg>
      <pc:sldChg chg="addSp delSp modSp add mod modClrScheme chgLayout">
        <pc:chgData name="Palit, Tapti" userId="dec6fbcd-7598-406a-8cbf-504d4a3bac15" providerId="ADAL" clId="{65104DF2-1B45-4C36-9E2A-F89658839DCF}" dt="2024-02-06T18:29:46.831" v="26036" actId="1035"/>
        <pc:sldMkLst>
          <pc:docMk/>
          <pc:sldMk cId="1970989127" sldId="1188"/>
        </pc:sldMkLst>
        <pc:spChg chg="mod ord">
          <ac:chgData name="Palit, Tapti" userId="dec6fbcd-7598-406a-8cbf-504d4a3bac15" providerId="ADAL" clId="{65104DF2-1B45-4C36-9E2A-F89658839DCF}" dt="2024-02-06T18:28:47.965" v="25991" actId="700"/>
          <ac:spMkLst>
            <pc:docMk/>
            <pc:sldMk cId="1970989127" sldId="1188"/>
            <ac:spMk id="2" creationId="{8352ED6A-5DAA-BA5F-FC3F-66CD003C2905}"/>
          </ac:spMkLst>
        </pc:spChg>
        <pc:spChg chg="mod ord">
          <ac:chgData name="Palit, Tapti" userId="dec6fbcd-7598-406a-8cbf-504d4a3bac15" providerId="ADAL" clId="{65104DF2-1B45-4C36-9E2A-F89658839DCF}" dt="2024-02-06T18:28:47.965" v="25991" actId="700"/>
          <ac:spMkLst>
            <pc:docMk/>
            <pc:sldMk cId="1970989127" sldId="1188"/>
            <ac:spMk id="3" creationId="{CAC5A23F-27F7-23D6-1D90-2D985C06E1D4}"/>
          </ac:spMkLst>
        </pc:spChg>
        <pc:spChg chg="add del mod">
          <ac:chgData name="Palit, Tapti" userId="dec6fbcd-7598-406a-8cbf-504d4a3bac15" providerId="ADAL" clId="{65104DF2-1B45-4C36-9E2A-F89658839DCF}" dt="2024-02-06T18:27:34.758" v="25976" actId="478"/>
          <ac:spMkLst>
            <pc:docMk/>
            <pc:sldMk cId="1970989127" sldId="1188"/>
            <ac:spMk id="4" creationId="{F7A1749A-3DF1-5984-174B-5EBCF327A58C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5" creationId="{0C9E8624-6DA0-DCEF-8BD2-3A11F44E397B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6" creationId="{27130B30-B222-C580-5B6E-3EAD98432401}"/>
          </ac:spMkLst>
        </pc:spChg>
        <pc:spChg chg="del">
          <ac:chgData name="Palit, Tapti" userId="dec6fbcd-7598-406a-8cbf-504d4a3bac15" providerId="ADAL" clId="{65104DF2-1B45-4C36-9E2A-F89658839DCF}" dt="2024-02-06T18:27:37.149" v="25977" actId="478"/>
          <ac:spMkLst>
            <pc:docMk/>
            <pc:sldMk cId="1970989127" sldId="1188"/>
            <ac:spMk id="8" creationId="{110279B9-5C14-77EA-029F-8C5AF715D68A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9" creationId="{3C5C6FBE-5A8D-E41C-4945-D7692893DFE1}"/>
          </ac:spMkLst>
        </pc:spChg>
        <pc:spChg chg="add 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0" creationId="{768A58D4-93AD-AA91-2D6D-3B0222B12920}"/>
          </ac:spMkLst>
        </pc:spChg>
        <pc:spChg chg="add mod ord">
          <ac:chgData name="Palit, Tapti" userId="dec6fbcd-7598-406a-8cbf-504d4a3bac15" providerId="ADAL" clId="{65104DF2-1B45-4C36-9E2A-F89658839DCF}" dt="2024-02-06T18:29:02.355" v="25994" actId="20577"/>
          <ac:spMkLst>
            <pc:docMk/>
            <pc:sldMk cId="1970989127" sldId="1188"/>
            <ac:spMk id="11" creationId="{0FF38D2C-DDB7-1A9A-3721-B1574C773C4A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2" creationId="{BDC1A50B-55A8-517D-05DF-04543A71F641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6" creationId="{FCF6A5C9-9944-96BF-F1C8-3DA8373ABAF2}"/>
          </ac:spMkLst>
        </pc:spChg>
        <pc:picChg chg="add mod">
          <ac:chgData name="Palit, Tapti" userId="dec6fbcd-7598-406a-8cbf-504d4a3bac15" providerId="ADAL" clId="{65104DF2-1B45-4C36-9E2A-F89658839DCF}" dt="2024-02-06T18:29:46.831" v="26036" actId="1035"/>
          <ac:picMkLst>
            <pc:docMk/>
            <pc:sldMk cId="1970989127" sldId="1188"/>
            <ac:picMk id="13" creationId="{FEAF4DC9-B82C-F886-D87F-4EE5BBB6FFB8}"/>
          </ac:picMkLst>
        </pc:picChg>
        <pc:picChg chg="mod">
          <ac:chgData name="Palit, Tapti" userId="dec6fbcd-7598-406a-8cbf-504d4a3bac15" providerId="ADAL" clId="{65104DF2-1B45-4C36-9E2A-F89658839DCF}" dt="2024-02-06T18:29:46.831" v="26036" actId="1035"/>
          <ac:picMkLst>
            <pc:docMk/>
            <pc:sldMk cId="1970989127" sldId="1188"/>
            <ac:picMk id="17" creationId="{22A19994-F7AF-84AB-DC0E-66C7BE6B88AD}"/>
          </ac:picMkLst>
        </pc:picChg>
        <pc:cxnChg chg="mod">
          <ac:chgData name="Palit, Tapti" userId="dec6fbcd-7598-406a-8cbf-504d4a3bac15" providerId="ADAL" clId="{65104DF2-1B45-4C36-9E2A-F89658839DCF}" dt="2024-02-06T18:29:46.831" v="26036" actId="1035"/>
          <ac:cxnSpMkLst>
            <pc:docMk/>
            <pc:sldMk cId="1970989127" sldId="1188"/>
            <ac:cxnSpMk id="7" creationId="{12BCDA34-5804-C5E0-2504-007F531E5ECA}"/>
          </ac:cxnSpMkLst>
        </pc:cxnChg>
      </pc:sldChg>
      <pc:sldChg chg="add del">
        <pc:chgData name="Palit, Tapti" userId="dec6fbcd-7598-406a-8cbf-504d4a3bac15" providerId="ADAL" clId="{65104DF2-1B45-4C36-9E2A-F89658839DCF}" dt="2024-02-06T18:17:57.227" v="25889" actId="47"/>
        <pc:sldMkLst>
          <pc:docMk/>
          <pc:sldMk cId="2710243223" sldId="1188"/>
        </pc:sldMkLst>
      </pc:sldChg>
      <pc:sldChg chg="add del">
        <pc:chgData name="Palit, Tapti" userId="dec6fbcd-7598-406a-8cbf-504d4a3bac15" providerId="ADAL" clId="{65104DF2-1B45-4C36-9E2A-F89658839DCF}" dt="2024-02-06T18:55:34.186" v="26475" actId="47"/>
        <pc:sldMkLst>
          <pc:docMk/>
          <pc:sldMk cId="834312716" sldId="1189"/>
        </pc:sldMkLst>
      </pc:sldChg>
      <pc:sldChg chg="add del">
        <pc:chgData name="Palit, Tapti" userId="dec6fbcd-7598-406a-8cbf-504d4a3bac15" providerId="ADAL" clId="{65104DF2-1B45-4C36-9E2A-F89658839DCF}" dt="2024-02-06T18:45:12.181" v="26306" actId="47"/>
        <pc:sldMkLst>
          <pc:docMk/>
          <pc:sldMk cId="1410110689" sldId="1189"/>
        </pc:sldMkLst>
      </pc:sldChg>
      <pc:sldChg chg="add del">
        <pc:chgData name="Palit, Tapti" userId="dec6fbcd-7598-406a-8cbf-504d4a3bac15" providerId="ADAL" clId="{65104DF2-1B45-4C36-9E2A-F89658839DCF}" dt="2024-02-06T18:45:41.983" v="26314" actId="47"/>
        <pc:sldMkLst>
          <pc:docMk/>
          <pc:sldMk cId="1591664821" sldId="1189"/>
        </pc:sldMkLst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1718721052" sldId="1189"/>
        </pc:sldMkLst>
        <pc:spChg chg="del">
          <ac:chgData name="Palit, Tapti" userId="dec6fbcd-7598-406a-8cbf-504d4a3bac15" providerId="ADAL" clId="{65104DF2-1B45-4C36-9E2A-F89658839DCF}" dt="2024-02-06T19:15:26.807" v="26570" actId="478"/>
          <ac:spMkLst>
            <pc:docMk/>
            <pc:sldMk cId="1718721052" sldId="1189"/>
            <ac:spMk id="6" creationId="{0A03BBBA-8F24-E3B3-8282-6707EB54BFED}"/>
          </ac:spMkLst>
        </pc:spChg>
        <pc:spChg chg="del">
          <ac:chgData name="Palit, Tapti" userId="dec6fbcd-7598-406a-8cbf-504d4a3bac15" providerId="ADAL" clId="{65104DF2-1B45-4C36-9E2A-F89658839DCF}" dt="2024-02-06T19:15:26.807" v="26570" actId="478"/>
          <ac:spMkLst>
            <pc:docMk/>
            <pc:sldMk cId="1718721052" sldId="1189"/>
            <ac:spMk id="7" creationId="{392D25E0-95C4-B959-14C0-150208D4BA56}"/>
          </ac:spMkLst>
        </pc:spChg>
        <pc:spChg chg="add mod">
          <ac:chgData name="Palit, Tapti" userId="dec6fbcd-7598-406a-8cbf-504d4a3bac15" providerId="ADAL" clId="{65104DF2-1B45-4C36-9E2A-F89658839DCF}" dt="2024-02-06T19:15:29.768" v="26571" actId="478"/>
          <ac:spMkLst>
            <pc:docMk/>
            <pc:sldMk cId="1718721052" sldId="1189"/>
            <ac:spMk id="8" creationId="{A91ECE29-C162-80A2-ECFD-E9CBC4909D5A}"/>
          </ac:spMkLst>
        </pc:spChg>
        <pc:spChg chg="del">
          <ac:chgData name="Palit, Tapti" userId="dec6fbcd-7598-406a-8cbf-504d4a3bac15" providerId="ADAL" clId="{65104DF2-1B45-4C36-9E2A-F89658839DCF}" dt="2024-02-06T19:15:29.768" v="26571" actId="478"/>
          <ac:spMkLst>
            <pc:docMk/>
            <pc:sldMk cId="1718721052" sldId="1189"/>
            <ac:spMk id="14" creationId="{B0D5808C-C40A-C9CD-098C-1CBE974B4B58}"/>
          </ac:spMkLst>
        </pc:spChg>
        <pc:picChg chg="del">
          <ac:chgData name="Palit, Tapti" userId="dec6fbcd-7598-406a-8cbf-504d4a3bac15" providerId="ADAL" clId="{65104DF2-1B45-4C36-9E2A-F89658839DCF}" dt="2024-02-06T19:15:26.807" v="26570" actId="478"/>
          <ac:picMkLst>
            <pc:docMk/>
            <pc:sldMk cId="1718721052" sldId="1189"/>
            <ac:picMk id="9" creationId="{505F42BF-64BE-6FC6-4320-F06B80B954D2}"/>
          </ac:picMkLst>
        </pc:picChg>
        <pc:picChg chg="del">
          <ac:chgData name="Palit, Tapti" userId="dec6fbcd-7598-406a-8cbf-504d4a3bac15" providerId="ADAL" clId="{65104DF2-1B45-4C36-9E2A-F89658839DCF}" dt="2024-02-06T19:15:26.807" v="26570" actId="478"/>
          <ac:picMkLst>
            <pc:docMk/>
            <pc:sldMk cId="1718721052" sldId="1189"/>
            <ac:picMk id="10" creationId="{1738DBB8-CC18-36D6-590F-FA85A1AA0E71}"/>
          </ac:picMkLst>
        </pc:picChg>
      </pc:sldChg>
      <pc:sldChg chg="add del">
        <pc:chgData name="Palit, Tapti" userId="dec6fbcd-7598-406a-8cbf-504d4a3bac15" providerId="ADAL" clId="{65104DF2-1B45-4C36-9E2A-F89658839DCF}" dt="2024-02-06T18:49:25.088" v="26378" actId="47"/>
        <pc:sldMkLst>
          <pc:docMk/>
          <pc:sldMk cId="2347645644" sldId="1189"/>
        </pc:sldMkLst>
      </pc:sldChg>
      <pc:sldChg chg="add del">
        <pc:chgData name="Palit, Tapti" userId="dec6fbcd-7598-406a-8cbf-504d4a3bac15" providerId="ADAL" clId="{65104DF2-1B45-4C36-9E2A-F89658839DCF}" dt="2024-02-06T18:44:26.577" v="26296" actId="47"/>
        <pc:sldMkLst>
          <pc:docMk/>
          <pc:sldMk cId="2350448105" sldId="1189"/>
        </pc:sldMkLst>
      </pc:sldChg>
      <pc:sldChg chg="addSp delSp modSp add del mod">
        <pc:chgData name="Palit, Tapti" userId="dec6fbcd-7598-406a-8cbf-504d4a3bac15" providerId="ADAL" clId="{65104DF2-1B45-4C36-9E2A-F89658839DCF}" dt="2024-02-06T18:48:44.727" v="26374" actId="47"/>
        <pc:sldMkLst>
          <pc:docMk/>
          <pc:sldMk cId="3119143664" sldId="1189"/>
        </pc:sldMkLst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8" creationId="{C5A9379F-F540-57E1-D6D6-1592584B58EF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9" creationId="{C8F95A06-74F4-B8EA-2C83-08EE06C35380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2" creationId="{8A53141B-BD33-F85A-CE2B-205893B73D87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3" creationId="{130D15B3-3EE8-5516-E873-9087210496B6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5" creationId="{F5A65B33-6430-537B-6367-2E46A17F4866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6" creationId="{AFBFEF52-BA3E-CF6F-C0F2-0A9EF4A292D4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53" creationId="{99733857-B7D8-0066-3275-7C6AE3085499}"/>
          </ac:spMkLst>
        </pc:sp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" creationId="{6CBAF6BE-5ABC-140E-5915-8B48927774ED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6" creationId="{4FD7C157-9270-A26B-F7FB-09856091C169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0" creationId="{D5E2E73D-BF02-2ADF-8EA9-D9D95C6E9595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1" creationId="{CCAA161B-B6F0-FE1A-289D-2C40C5F43FF3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4" creationId="{E496B409-34A1-F404-271B-11C0CE85EEE6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8" creationId="{D184A3E5-955D-D71E-F833-16BBF22A8242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0" creationId="{AF1FE697-B721-9824-A504-686125F13D8D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1" creationId="{2008EDC9-1AED-627A-5665-60B44739EE60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5" creationId="{B37A2FEE-D077-8BDF-889C-B1EDB824B938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6" creationId="{CB05036A-75D6-BFFA-74AC-1FE041004D71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8" creationId="{A179CF93-27FA-6E4C-B77C-675D08BF885A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0" creationId="{00ECFC78-AA09-38C9-7A00-E0888E4E3390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1" creationId="{AD68BE50-DC67-3ABA-666C-C059BC7CC37F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4" creationId="{DA4FAA82-3FF2-2617-B3BE-013CEB3881C8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8" creationId="{B5D40E96-EC7C-B3FC-8CF8-3755451D0674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43" creationId="{5914D7B1-FD0A-D7F9-48EE-99C48D746649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46" creationId="{BF85EDE8-AA50-E93B-0954-657F980D1C12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2-06T18:51:16.744" v="26405" actId="47"/>
        <pc:sldMkLst>
          <pc:docMk/>
          <pc:sldMk cId="3247838967" sldId="1189"/>
        </pc:sldMkLst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8" creationId="{D8F3C710-8BEF-9059-D389-2DAD2DEB0F8F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9" creationId="{A6E5CE56-785F-CD58-2EAE-B5F69A08FBBA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2" creationId="{2710D3FC-1227-D1F5-F8A1-064011E20926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3" creationId="{C15237E3-2EC0-4DFA-2279-2F9BF304804B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5" creationId="{71ABBD2C-F744-F3F0-8F83-D90F66CF0C29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6" creationId="{0F7CE50B-4801-420F-1C53-C23BAC329975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52" creationId="{FD16EBED-FDAE-1C69-4782-29E24E423AF1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53" creationId="{7DD72A2F-5278-43FF-866C-CB225FF4D9D7}"/>
          </ac:spMkLst>
        </pc:sp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" creationId="{4A2EB4E2-2E1A-0E2E-B085-0F59BB5DCA0C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6" creationId="{14E3459C-89F0-2D27-4AE4-34602C0799FE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11" creationId="{CE71C023-E54E-C6C2-8DFB-4482E5D2C0F8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18" creationId="{31E284D1-7E86-F905-AEF6-D72C4751035D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0" creationId="{7AEA3C8F-8594-3F3A-DE26-963F7C858563}"/>
          </ac:cxnSpMkLst>
        </pc:cxnChg>
        <pc:cxnChg chg="add del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4" creationId="{13D3F586-8091-EE16-3E57-4EF3A27458BE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2242929284" sldId="1190"/>
        </pc:sldMkLst>
        <pc:spChg chg="add mod">
          <ac:chgData name="Palit, Tapti" userId="dec6fbcd-7598-406a-8cbf-504d4a3bac15" providerId="ADAL" clId="{65104DF2-1B45-4C36-9E2A-F89658839DCF}" dt="2024-02-06T19:15:43.517" v="26573" actId="478"/>
          <ac:spMkLst>
            <pc:docMk/>
            <pc:sldMk cId="2242929284" sldId="1190"/>
            <ac:spMk id="8" creationId="{0596BAA0-80F7-5F46-10AE-8B2DA487382E}"/>
          </ac:spMkLst>
        </pc:spChg>
        <pc:spChg chg="del">
          <ac:chgData name="Palit, Tapti" userId="dec6fbcd-7598-406a-8cbf-504d4a3bac15" providerId="ADAL" clId="{65104DF2-1B45-4C36-9E2A-F89658839DCF}" dt="2024-02-06T19:15:43.517" v="26573" actId="478"/>
          <ac:spMkLst>
            <pc:docMk/>
            <pc:sldMk cId="2242929284" sldId="1190"/>
            <ac:spMk id="14" creationId="{A01FD13C-06C8-07BA-7A96-2DBE00C40E36}"/>
          </ac:spMkLst>
        </pc:spChg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805386823" sldId="1191"/>
        </pc:sldMkLst>
        <pc:spChg chg="add del mod">
          <ac:chgData name="Palit, Tapti" userId="dec6fbcd-7598-406a-8cbf-504d4a3bac15" providerId="ADAL" clId="{65104DF2-1B45-4C36-9E2A-F89658839DCF}" dt="2024-02-06T19:15:09.187" v="26565" actId="20577"/>
          <ac:spMkLst>
            <pc:docMk/>
            <pc:sldMk cId="805386823" sldId="1191"/>
            <ac:spMk id="2" creationId="{AC8683A0-1488-466E-A7D5-8796FEF16372}"/>
          </ac:spMkLst>
        </pc:spChg>
        <pc:spChg chg="add mod">
          <ac:chgData name="Palit, Tapti" userId="dec6fbcd-7598-406a-8cbf-504d4a3bac15" providerId="ADAL" clId="{65104DF2-1B45-4C36-9E2A-F89658839DCF}" dt="2024-02-06T19:15:05.197" v="26563" actId="478"/>
          <ac:spMkLst>
            <pc:docMk/>
            <pc:sldMk cId="805386823" sldId="1191"/>
            <ac:spMk id="5" creationId="{DE4193C3-8D81-D297-3C5C-27A973C2845C}"/>
          </ac:spMkLst>
        </pc:spChg>
        <pc:spChg chg="add del">
          <ac:chgData name="Palit, Tapti" userId="dec6fbcd-7598-406a-8cbf-504d4a3bac15" providerId="ADAL" clId="{65104DF2-1B45-4C36-9E2A-F89658839DCF}" dt="2024-02-06T19:15:16.166" v="26568" actId="478"/>
          <ac:spMkLst>
            <pc:docMk/>
            <pc:sldMk cId="805386823" sldId="1191"/>
            <ac:spMk id="6" creationId="{418A3419-C57F-7060-141C-B6A0BD1F1E73}"/>
          </ac:spMkLst>
        </pc:spChg>
        <pc:spChg chg="add del">
          <ac:chgData name="Palit, Tapti" userId="dec6fbcd-7598-406a-8cbf-504d4a3bac15" providerId="ADAL" clId="{65104DF2-1B45-4C36-9E2A-F89658839DCF}" dt="2024-02-06T19:15:16.166" v="26568" actId="478"/>
          <ac:spMkLst>
            <pc:docMk/>
            <pc:sldMk cId="805386823" sldId="1191"/>
            <ac:spMk id="7" creationId="{D40A479E-E46E-397A-1C31-7CA84B4950C7}"/>
          </ac:spMkLst>
        </pc:spChg>
        <pc:spChg chg="add mod">
          <ac:chgData name="Palit, Tapti" userId="dec6fbcd-7598-406a-8cbf-504d4a3bac15" providerId="ADAL" clId="{65104DF2-1B45-4C36-9E2A-F89658839DCF}" dt="2024-02-06T19:15:05.197" v="26563" actId="478"/>
          <ac:spMkLst>
            <pc:docMk/>
            <pc:sldMk cId="805386823" sldId="1191"/>
            <ac:spMk id="8" creationId="{8CBB8C38-F59A-1C9D-9350-538D1D598C14}"/>
          </ac:spMkLst>
        </pc:spChg>
        <pc:spChg chg="add mod">
          <ac:chgData name="Palit, Tapti" userId="dec6fbcd-7598-406a-8cbf-504d4a3bac15" providerId="ADAL" clId="{65104DF2-1B45-4C36-9E2A-F89658839DCF}" dt="2024-02-06T19:15:18.760" v="26569" actId="478"/>
          <ac:spMkLst>
            <pc:docMk/>
            <pc:sldMk cId="805386823" sldId="1191"/>
            <ac:spMk id="12" creationId="{D19F6B23-72FD-8880-DBA8-06359CF11938}"/>
          </ac:spMkLst>
        </pc:spChg>
        <pc:spChg chg="add del">
          <ac:chgData name="Palit, Tapti" userId="dec6fbcd-7598-406a-8cbf-504d4a3bac15" providerId="ADAL" clId="{65104DF2-1B45-4C36-9E2A-F89658839DCF}" dt="2024-02-06T19:15:18.760" v="26569" actId="478"/>
          <ac:spMkLst>
            <pc:docMk/>
            <pc:sldMk cId="805386823" sldId="1191"/>
            <ac:spMk id="14" creationId="{5F8167B3-9B78-3105-58E5-8D36751D22C0}"/>
          </ac:spMkLst>
        </pc:spChg>
        <pc:picChg chg="add del">
          <ac:chgData name="Palit, Tapti" userId="dec6fbcd-7598-406a-8cbf-504d4a3bac15" providerId="ADAL" clId="{65104DF2-1B45-4C36-9E2A-F89658839DCF}" dt="2024-02-06T19:15:11.558" v="26566" actId="478"/>
          <ac:picMkLst>
            <pc:docMk/>
            <pc:sldMk cId="805386823" sldId="1191"/>
            <ac:picMk id="9" creationId="{83D15BEC-73F6-9E38-4D31-AB0C1C20A070}"/>
          </ac:picMkLst>
        </pc:picChg>
        <pc:picChg chg="add del">
          <ac:chgData name="Palit, Tapti" userId="dec6fbcd-7598-406a-8cbf-504d4a3bac15" providerId="ADAL" clId="{65104DF2-1B45-4C36-9E2A-F89658839DCF}" dt="2024-02-06T19:15:13.104" v="26567" actId="478"/>
          <ac:picMkLst>
            <pc:docMk/>
            <pc:sldMk cId="805386823" sldId="1191"/>
            <ac:picMk id="10" creationId="{E9DFF100-72BA-DAC7-7B07-7BD7CD4C1CB4}"/>
          </ac:picMkLst>
        </pc:picChg>
      </pc:sldChg>
      <pc:sldChg chg="add modAnim">
        <pc:chgData name="Palit, Tapti" userId="dec6fbcd-7598-406a-8cbf-504d4a3bac15" providerId="ADAL" clId="{65104DF2-1B45-4C36-9E2A-F89658839DCF}" dt="2024-02-06T19:41:14.339" v="26644"/>
        <pc:sldMkLst>
          <pc:docMk/>
          <pc:sldMk cId="2183783552" sldId="1192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915398220" sldId="1193"/>
        </pc:sldMkLst>
      </pc:sldChg>
      <pc:sldChg chg="new del">
        <pc:chgData name="Palit, Tapti" userId="dec6fbcd-7598-406a-8cbf-504d4a3bac15" providerId="ADAL" clId="{65104DF2-1B45-4C36-9E2A-F89658839DCF}" dt="2024-02-06T19:20:56.681" v="26593" actId="47"/>
        <pc:sldMkLst>
          <pc:docMk/>
          <pc:sldMk cId="2040115879" sldId="1193"/>
        </pc:sldMkLst>
      </pc:sldChg>
      <pc:sldChg chg="add del">
        <pc:chgData name="Palit, Tapti" userId="dec6fbcd-7598-406a-8cbf-504d4a3bac15" providerId="ADAL" clId="{65104DF2-1B45-4C36-9E2A-F89658839DCF}" dt="2024-02-06T19:33:56.056" v="26625" actId="2890"/>
        <pc:sldMkLst>
          <pc:docMk/>
          <pc:sldMk cId="3659471349" sldId="1193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762378832" sldId="1194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3957956376" sldId="1195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854140769" sldId="1196"/>
        </pc:sldMkLst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2891116396" sldId="1197"/>
        </pc:sldMkLst>
      </pc:sldChg>
      <pc:sldChg chg="modSp new mod">
        <pc:chgData name="Palit, Tapti" userId="dec6fbcd-7598-406a-8cbf-504d4a3bac15" providerId="ADAL" clId="{65104DF2-1B45-4C36-9E2A-F89658839DCF}" dt="2024-02-06T19:42:41.213" v="26672" actId="20577"/>
        <pc:sldMkLst>
          <pc:docMk/>
          <pc:sldMk cId="1788548575" sldId="1198"/>
        </pc:sldMkLst>
        <pc:spChg chg="mod">
          <ac:chgData name="Palit, Tapti" userId="dec6fbcd-7598-406a-8cbf-504d4a3bac15" providerId="ADAL" clId="{65104DF2-1B45-4C36-9E2A-F89658839DCF}" dt="2024-02-06T19:42:41.213" v="26672" actId="20577"/>
          <ac:spMkLst>
            <pc:docMk/>
            <pc:sldMk cId="1788548575" sldId="1198"/>
            <ac:spMk id="3" creationId="{3D84E652-3773-6BFB-6879-CDCCC8A1EA9A}"/>
          </ac:spMkLst>
        </pc:spChg>
      </pc:sldChg>
      <pc:sldChg chg="addSp delSp modSp add mod ord modAnim">
        <pc:chgData name="Palit, Tapti" userId="dec6fbcd-7598-406a-8cbf-504d4a3bac15" providerId="ADAL" clId="{65104DF2-1B45-4C36-9E2A-F89658839DCF}" dt="2024-02-06T20:03:38.741" v="26909"/>
        <pc:sldMkLst>
          <pc:docMk/>
          <pc:sldMk cId="4042136570" sldId="1199"/>
        </pc:sldMkLst>
        <pc:spChg chg="mod">
          <ac:chgData name="Palit, Tapti" userId="dec6fbcd-7598-406a-8cbf-504d4a3bac15" providerId="ADAL" clId="{65104DF2-1B45-4C36-9E2A-F89658839DCF}" dt="2024-02-06T19:57:39.104" v="26863" actId="20577"/>
          <ac:spMkLst>
            <pc:docMk/>
            <pc:sldMk cId="4042136570" sldId="1199"/>
            <ac:spMk id="3" creationId="{99996FAE-EEAF-8A43-5AE4-B2A267240156}"/>
          </ac:spMkLst>
        </pc:spChg>
        <pc:spChg chg="mod">
          <ac:chgData name="Palit, Tapti" userId="dec6fbcd-7598-406a-8cbf-504d4a3bac15" providerId="ADAL" clId="{65104DF2-1B45-4C36-9E2A-F89658839DCF}" dt="2024-02-06T19:45:01.873" v="26738" actId="164"/>
          <ac:spMkLst>
            <pc:docMk/>
            <pc:sldMk cId="4042136570" sldId="1199"/>
            <ac:spMk id="5" creationId="{5B9DBC0D-154E-AA0C-9C04-B7516A348568}"/>
          </ac:spMkLst>
        </pc:spChg>
        <pc:spChg chg="add del 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6" creationId="{BC8A0015-899E-2374-C018-5CEFAD7BB615}"/>
          </ac:spMkLst>
        </pc:spChg>
        <pc:spChg chg="mod">
          <ac:chgData name="Palit, Tapti" userId="dec6fbcd-7598-406a-8cbf-504d4a3bac15" providerId="ADAL" clId="{65104DF2-1B45-4C36-9E2A-F89658839DCF}" dt="2024-02-06T19:50:54.959" v="26805" actId="1076"/>
          <ac:spMkLst>
            <pc:docMk/>
            <pc:sldMk cId="4042136570" sldId="1199"/>
            <ac:spMk id="9" creationId="{8AF83101-2651-53D3-520C-7FA3AB74F97A}"/>
          </ac:spMkLst>
        </pc:spChg>
        <pc:spChg chg="add del mod">
          <ac:chgData name="Palit, Tapti" userId="dec6fbcd-7598-406a-8cbf-504d4a3bac15" providerId="ADAL" clId="{65104DF2-1B45-4C36-9E2A-F89658839DCF}" dt="2024-02-06T19:50:40.840" v="26804" actId="1076"/>
          <ac:spMkLst>
            <pc:docMk/>
            <pc:sldMk cId="4042136570" sldId="1199"/>
            <ac:spMk id="10" creationId="{91937978-9536-D49F-3631-BBE6F43B0F17}"/>
          </ac:spMkLst>
        </pc:spChg>
        <pc:spChg chg="add del mod">
          <ac:chgData name="Palit, Tapti" userId="dec6fbcd-7598-406a-8cbf-504d4a3bac15" providerId="ADAL" clId="{65104DF2-1B45-4C36-9E2A-F89658839DCF}" dt="2024-02-06T19:46:49.259" v="26752" actId="164"/>
          <ac:spMkLst>
            <pc:docMk/>
            <pc:sldMk cId="4042136570" sldId="1199"/>
            <ac:spMk id="14" creationId="{DDC5A5E4-B7A5-DAE6-2DF4-FCE38C2A255D}"/>
          </ac:spMkLst>
        </pc:spChg>
        <pc:spChg chg="mod">
          <ac:chgData name="Palit, Tapti" userId="dec6fbcd-7598-406a-8cbf-504d4a3bac15" providerId="ADAL" clId="{65104DF2-1B45-4C36-9E2A-F89658839DCF}" dt="2024-02-06T19:46:49.259" v="26752" actId="164"/>
          <ac:spMkLst>
            <pc:docMk/>
            <pc:sldMk cId="4042136570" sldId="1199"/>
            <ac:spMk id="22" creationId="{8B1CAB58-6910-69B0-140F-EA895DB76D3F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3" creationId="{B43B3D7A-DF03-53A1-A81C-E3E4D11559CB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6" creationId="{D4ED8A26-792D-ABB3-865B-8FA2CAEB3A1B}"/>
          </ac:spMkLst>
        </pc:spChg>
        <pc:spChg chg="mod">
          <ac:chgData name="Palit, Tapti" userId="dec6fbcd-7598-406a-8cbf-504d4a3bac15" providerId="ADAL" clId="{65104DF2-1B45-4C36-9E2A-F89658839DCF}" dt="2024-02-06T19:48:11.499" v="26757" actId="1076"/>
          <ac:spMkLst>
            <pc:docMk/>
            <pc:sldMk cId="4042136570" sldId="1199"/>
            <ac:spMk id="27" creationId="{5B49C65F-34AF-5891-7151-006B8BF7A875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8" creationId="{529C8A94-EA67-50F2-005C-AACD30C550B1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9" creationId="{D6A78E8E-6BD4-9B22-4E6D-5A8ADE338A24}"/>
          </ac:spMkLst>
        </pc:spChg>
        <pc:spChg chg="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38" creationId="{827B02F5-E080-CA40-4FD6-78BFF345E533}"/>
          </ac:spMkLst>
        </pc:spChg>
        <pc:spChg chg="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42" creationId="{84468FD9-483C-4058-B82E-A09583DCA901}"/>
          </ac:spMkLst>
        </pc:spChg>
        <pc:grpChg chg="add del mod">
          <ac:chgData name="Palit, Tapti" userId="dec6fbcd-7598-406a-8cbf-504d4a3bac15" providerId="ADAL" clId="{65104DF2-1B45-4C36-9E2A-F89658839DCF}" dt="2024-02-06T19:45:12.885" v="26741" actId="164"/>
          <ac:grpSpMkLst>
            <pc:docMk/>
            <pc:sldMk cId="4042136570" sldId="1199"/>
            <ac:grpSpMk id="8" creationId="{A303B1C2-0ED8-0205-231A-D8CF182C64F0}"/>
          </ac:grpSpMkLst>
        </pc:grpChg>
        <pc:grpChg chg="add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11" creationId="{4964653E-A96F-2956-E8D0-012A1AA44177}"/>
          </ac:grpSpMkLst>
        </pc:grpChg>
        <pc:grpChg chg="add mod">
          <ac:chgData name="Palit, Tapti" userId="dec6fbcd-7598-406a-8cbf-504d4a3bac15" providerId="ADAL" clId="{65104DF2-1B45-4C36-9E2A-F89658839DCF}" dt="2024-02-06T19:45:29.897" v="26745" actId="164"/>
          <ac:grpSpMkLst>
            <pc:docMk/>
            <pc:sldMk cId="4042136570" sldId="1199"/>
            <ac:grpSpMk id="12" creationId="{B17BFE9D-A39A-F3F2-591B-D8D61D1F70EA}"/>
          </ac:grpSpMkLst>
        </pc:grpChg>
        <pc:grpChg chg="add del mod">
          <ac:chgData name="Palit, Tapti" userId="dec6fbcd-7598-406a-8cbf-504d4a3bac15" providerId="ADAL" clId="{65104DF2-1B45-4C36-9E2A-F89658839DCF}" dt="2024-02-06T19:45:43.324" v="26751" actId="164"/>
          <ac:grpSpMkLst>
            <pc:docMk/>
            <pc:sldMk cId="4042136570" sldId="1199"/>
            <ac:grpSpMk id="15" creationId="{3BC7B582-C291-1A7F-5421-061AD5E03A02}"/>
          </ac:grpSpMkLst>
        </pc:grpChg>
        <pc:grpChg chg="add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16" creationId="{D1C3978E-56E7-0ECE-7D78-572224B04B28}"/>
          </ac:grpSpMkLst>
        </pc:grpChg>
        <pc:grpChg chg="mod">
          <ac:chgData name="Palit, Tapti" userId="dec6fbcd-7598-406a-8cbf-504d4a3bac15" providerId="ADAL" clId="{65104DF2-1B45-4C36-9E2A-F89658839DCF}" dt="2024-02-06T19:45:01.873" v="26738" actId="164"/>
          <ac:grpSpMkLst>
            <pc:docMk/>
            <pc:sldMk cId="4042136570" sldId="1199"/>
            <ac:grpSpMk id="25" creationId="{0465CFCC-97C6-4092-35DB-B844AD619D38}"/>
          </ac:grpSpMkLst>
        </pc:grpChg>
        <pc:grpChg chg="add del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30" creationId="{1E495E1E-DA4E-2576-2EC7-12EE34165E6B}"/>
          </ac:grpSpMkLst>
        </pc:grpChg>
        <pc:picChg chg="mod">
          <ac:chgData name="Palit, Tapti" userId="dec6fbcd-7598-406a-8cbf-504d4a3bac15" providerId="ADAL" clId="{65104DF2-1B45-4C36-9E2A-F89658839DCF}" dt="2024-02-06T19:52:06.748" v="26831" actId="1076"/>
          <ac:picMkLst>
            <pc:docMk/>
            <pc:sldMk cId="4042136570" sldId="1199"/>
            <ac:picMk id="7" creationId="{4F3FFEC7-1909-9513-4DF3-8D533C856A04}"/>
          </ac:picMkLst>
        </pc:picChg>
        <pc:cxnChg chg="mod">
          <ac:chgData name="Palit, Tapti" userId="dec6fbcd-7598-406a-8cbf-504d4a3bac15" providerId="ADAL" clId="{65104DF2-1B45-4C36-9E2A-F89658839DCF}" dt="2024-02-06T19:49:33.274" v="26803" actId="1035"/>
          <ac:cxnSpMkLst>
            <pc:docMk/>
            <pc:sldMk cId="4042136570" sldId="1199"/>
            <ac:cxnSpMk id="32" creationId="{541C548D-09CD-59A2-A89D-4BBB73245F9D}"/>
          </ac:cxnSpMkLst>
        </pc:cxnChg>
      </pc:sldChg>
      <pc:sldChg chg="add del">
        <pc:chgData name="Palit, Tapti" userId="dec6fbcd-7598-406a-8cbf-504d4a3bac15" providerId="ADAL" clId="{65104DF2-1B45-4C36-9E2A-F89658839DCF}" dt="2024-02-06T19:57:42.806" v="26864" actId="47"/>
        <pc:sldMkLst>
          <pc:docMk/>
          <pc:sldMk cId="3189751613" sldId="1200"/>
        </pc:sldMkLst>
      </pc:sldChg>
      <pc:sldChg chg="modSp add modAnim">
        <pc:chgData name="Palit, Tapti" userId="dec6fbcd-7598-406a-8cbf-504d4a3bac15" providerId="ADAL" clId="{65104DF2-1B45-4C36-9E2A-F89658839DCF}" dt="2024-02-06T20:31:07.954" v="27482" actId="5793"/>
        <pc:sldMkLst>
          <pc:docMk/>
          <pc:sldMk cId="3768287891" sldId="1200"/>
        </pc:sldMkLst>
        <pc:spChg chg="mod">
          <ac:chgData name="Palit, Tapti" userId="dec6fbcd-7598-406a-8cbf-504d4a3bac15" providerId="ADAL" clId="{65104DF2-1B45-4C36-9E2A-F89658839DCF}" dt="2024-02-06T20:31:07.954" v="27482" actId="5793"/>
          <ac:spMkLst>
            <pc:docMk/>
            <pc:sldMk cId="3768287891" sldId="1200"/>
            <ac:spMk id="3" creationId="{D4378041-6CE9-61D9-88E2-C6504AA0D553}"/>
          </ac:spMkLst>
        </pc:spChg>
      </pc:sldChg>
      <pc:sldChg chg="delSp modSp add mod modAnim">
        <pc:chgData name="Palit, Tapti" userId="dec6fbcd-7598-406a-8cbf-504d4a3bac15" providerId="ADAL" clId="{65104DF2-1B45-4C36-9E2A-F89658839DCF}" dt="2024-02-06T20:55:46.533" v="27963" actId="20577"/>
        <pc:sldMkLst>
          <pc:docMk/>
          <pc:sldMk cId="1051057103" sldId="1201"/>
        </pc:sldMkLst>
        <pc:spChg chg="mod">
          <ac:chgData name="Palit, Tapti" userId="dec6fbcd-7598-406a-8cbf-504d4a3bac15" providerId="ADAL" clId="{65104DF2-1B45-4C36-9E2A-F89658839DCF}" dt="2024-02-06T20:55:46.533" v="27963" actId="20577"/>
          <ac:spMkLst>
            <pc:docMk/>
            <pc:sldMk cId="1051057103" sldId="1201"/>
            <ac:spMk id="2" creationId="{2F315C61-B35B-7B4E-2FEF-3351FE57CAC6}"/>
          </ac:spMkLst>
        </pc:spChg>
        <pc:grpChg chg="del">
          <ac:chgData name="Palit, Tapti" userId="dec6fbcd-7598-406a-8cbf-504d4a3bac15" providerId="ADAL" clId="{65104DF2-1B45-4C36-9E2A-F89658839DCF}" dt="2024-02-06T20:29:57.424" v="27359" actId="478"/>
          <ac:grpSpMkLst>
            <pc:docMk/>
            <pc:sldMk cId="1051057103" sldId="1201"/>
            <ac:grpSpMk id="14" creationId="{2567DB46-E2DF-FEF6-1106-E248D496C2C6}"/>
          </ac:grpSpMkLst>
        </pc:grpChg>
        <pc:grpChg chg="del">
          <ac:chgData name="Palit, Tapti" userId="dec6fbcd-7598-406a-8cbf-504d4a3bac15" providerId="ADAL" clId="{65104DF2-1B45-4C36-9E2A-F89658839DCF}" dt="2024-02-06T20:29:59.246" v="27360" actId="478"/>
          <ac:grpSpMkLst>
            <pc:docMk/>
            <pc:sldMk cId="1051057103" sldId="1201"/>
            <ac:grpSpMk id="15" creationId="{8922D046-DF28-25BD-306C-9943141E6B1B}"/>
          </ac:grpSpMkLst>
        </pc:grpChg>
      </pc:sldChg>
      <pc:sldChg chg="addSp delSp modSp add modAnim modNotesTx">
        <pc:chgData name="Palit, Tapti" userId="dec6fbcd-7598-406a-8cbf-504d4a3bac15" providerId="ADAL" clId="{65104DF2-1B45-4C36-9E2A-F89658839DCF}" dt="2024-02-06T20:48:14.003" v="27668" actId="478"/>
        <pc:sldMkLst>
          <pc:docMk/>
          <pc:sldMk cId="2515159250" sldId="1202"/>
        </pc:sldMkLst>
        <pc:spChg chg="add mod">
          <ac:chgData name="Palit, Tapti" userId="dec6fbcd-7598-406a-8cbf-504d4a3bac15" providerId="ADAL" clId="{65104DF2-1B45-4C36-9E2A-F89658839DCF}" dt="2024-02-06T20:45:15.717" v="27660"/>
          <ac:spMkLst>
            <pc:docMk/>
            <pc:sldMk cId="2515159250" sldId="1202"/>
            <ac:spMk id="8" creationId="{602E9820-28ED-E45E-93EF-DAE41B463581}"/>
          </ac:spMkLst>
        </pc:spChg>
        <pc:picChg chg="add del">
          <ac:chgData name="Palit, Tapti" userId="dec6fbcd-7598-406a-8cbf-504d4a3bac15" providerId="ADAL" clId="{65104DF2-1B45-4C36-9E2A-F89658839DCF}" dt="2024-02-06T20:48:14.003" v="27668" actId="478"/>
          <ac:picMkLst>
            <pc:docMk/>
            <pc:sldMk cId="2515159250" sldId="1202"/>
            <ac:picMk id="5" creationId="{35B2253E-1A4B-01D3-0EEE-ACB4B047E83F}"/>
          </ac:picMkLst>
        </pc:picChg>
        <pc:picChg chg="add">
          <ac:chgData name="Palit, Tapti" userId="dec6fbcd-7598-406a-8cbf-504d4a3bac15" providerId="ADAL" clId="{65104DF2-1B45-4C36-9E2A-F89658839DCF}" dt="2024-02-06T20:47:57.189" v="27664"/>
          <ac:picMkLst>
            <pc:docMk/>
            <pc:sldMk cId="2515159250" sldId="1202"/>
            <ac:picMk id="10" creationId="{4D93D763-1C46-8010-A318-F0BE9F7C309D}"/>
          </ac:picMkLst>
        </pc:picChg>
        <pc:picChg chg="add del">
          <ac:chgData name="Palit, Tapti" userId="dec6fbcd-7598-406a-8cbf-504d4a3bac15" providerId="ADAL" clId="{65104DF2-1B45-4C36-9E2A-F89658839DCF}" dt="2024-02-06T20:48:14.003" v="27668" actId="478"/>
          <ac:picMkLst>
            <pc:docMk/>
            <pc:sldMk cId="2515159250" sldId="1202"/>
            <ac:picMk id="11" creationId="{93F3153C-159E-BE06-F4C2-5CB060A4B5B3}"/>
          </ac:picMkLst>
        </pc:picChg>
      </pc:sldChg>
      <pc:sldChg chg="addSp delSp modSp add mod">
        <pc:chgData name="Palit, Tapti" userId="dec6fbcd-7598-406a-8cbf-504d4a3bac15" providerId="ADAL" clId="{65104DF2-1B45-4C36-9E2A-F89658839DCF}" dt="2024-02-06T20:55:05.433" v="27890" actId="1076"/>
        <pc:sldMkLst>
          <pc:docMk/>
          <pc:sldMk cId="3016799779" sldId="1203"/>
        </pc:sldMkLst>
        <pc:spChg chg="mod">
          <ac:chgData name="Palit, Tapti" userId="dec6fbcd-7598-406a-8cbf-504d4a3bac15" providerId="ADAL" clId="{65104DF2-1B45-4C36-9E2A-F89658839DCF}" dt="2024-02-06T20:53:23.029" v="27777" actId="20577"/>
          <ac:spMkLst>
            <pc:docMk/>
            <pc:sldMk cId="3016799779" sldId="1203"/>
            <ac:spMk id="2" creationId="{03FA1A32-5824-9985-5E41-2303E9375BAB}"/>
          </ac:spMkLst>
        </pc:spChg>
        <pc:spChg chg="mod">
          <ac:chgData name="Palit, Tapti" userId="dec6fbcd-7598-406a-8cbf-504d4a3bac15" providerId="ADAL" clId="{65104DF2-1B45-4C36-9E2A-F89658839DCF}" dt="2024-02-06T20:54:20.474" v="27864" actId="20577"/>
          <ac:spMkLst>
            <pc:docMk/>
            <pc:sldMk cId="3016799779" sldId="1203"/>
            <ac:spMk id="9" creationId="{AEF08731-08B1-355C-F7E1-FE8A0C51368E}"/>
          </ac:spMkLst>
        </pc:spChg>
        <pc:spChg chg="mod">
          <ac:chgData name="Palit, Tapti" userId="dec6fbcd-7598-406a-8cbf-504d4a3bac15" providerId="ADAL" clId="{65104DF2-1B45-4C36-9E2A-F89658839DCF}" dt="2024-02-06T20:49:04.765" v="27672" actId="14100"/>
          <ac:spMkLst>
            <pc:docMk/>
            <pc:sldMk cId="3016799779" sldId="1203"/>
            <ac:spMk id="18" creationId="{64F75AC8-86B6-5798-58A6-3F425747C004}"/>
          </ac:spMkLst>
        </pc:spChg>
        <pc:spChg chg="mod">
          <ac:chgData name="Palit, Tapti" userId="dec6fbcd-7598-406a-8cbf-504d4a3bac15" providerId="ADAL" clId="{65104DF2-1B45-4C36-9E2A-F89658839DCF}" dt="2024-02-06T20:49:04.765" v="27672" actId="14100"/>
          <ac:spMkLst>
            <pc:docMk/>
            <pc:sldMk cId="3016799779" sldId="1203"/>
            <ac:spMk id="19" creationId="{9005FBE8-FBF9-68CA-9C3F-2976384A9555}"/>
          </ac:spMkLst>
        </pc:spChg>
        <pc:spChg chg="add mod">
          <ac:chgData name="Palit, Tapti" userId="dec6fbcd-7598-406a-8cbf-504d4a3bac15" providerId="ADAL" clId="{65104DF2-1B45-4C36-9E2A-F89658839DCF}" dt="2024-02-06T20:53:58.629" v="27803" actId="1076"/>
          <ac:spMkLst>
            <pc:docMk/>
            <pc:sldMk cId="3016799779" sldId="1203"/>
            <ac:spMk id="43" creationId="{AEFF050B-22BB-D019-B966-30BCFFC8C78A}"/>
          </ac:spMkLst>
        </pc:spChg>
        <pc:spChg chg="add del">
          <ac:chgData name="Palit, Tapti" userId="dec6fbcd-7598-406a-8cbf-504d4a3bac15" providerId="ADAL" clId="{65104DF2-1B45-4C36-9E2A-F89658839DCF}" dt="2024-02-06T20:54:30.494" v="27866" actId="22"/>
          <ac:spMkLst>
            <pc:docMk/>
            <pc:sldMk cId="3016799779" sldId="1203"/>
            <ac:spMk id="45" creationId="{7BCC7715-42E0-3DC3-93D6-02BA8851AE8E}"/>
          </ac:spMkLst>
        </pc:spChg>
        <pc:spChg chg="add mod">
          <ac:chgData name="Palit, Tapti" userId="dec6fbcd-7598-406a-8cbf-504d4a3bac15" providerId="ADAL" clId="{65104DF2-1B45-4C36-9E2A-F89658839DCF}" dt="2024-02-06T20:55:05.433" v="27890" actId="1076"/>
          <ac:spMkLst>
            <pc:docMk/>
            <pc:sldMk cId="3016799779" sldId="1203"/>
            <ac:spMk id="46" creationId="{09FEF288-2E6A-CF9C-DC43-79F9BF795829}"/>
          </ac:spMkLst>
        </pc:spChg>
        <pc:grpChg chg="add del mod">
          <ac:chgData name="Palit, Tapti" userId="dec6fbcd-7598-406a-8cbf-504d4a3bac15" providerId="ADAL" clId="{65104DF2-1B45-4C36-9E2A-F89658839DCF}" dt="2024-02-06T20:49:10.450" v="27673" actId="478"/>
          <ac:grpSpMkLst>
            <pc:docMk/>
            <pc:sldMk cId="3016799779" sldId="1203"/>
            <ac:grpSpMk id="10" creationId="{5EDD3CDD-FF4D-9C94-2181-24016C506C0D}"/>
          </ac:grpSpMkLst>
        </pc:grp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1" creationId="{5AE80E8C-9DE0-18CC-923C-1A8A2A515DFF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2" creationId="{ADB6083B-482D-9394-2856-56D4E3EE9BA6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3" creationId="{0BFFCE1A-C5C9-42C3-5D9F-57927BDB14F1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4" creationId="{D30380C0-8895-41A1-9D19-6ABE2B5B15BC}"/>
          </ac:picMkLst>
        </pc:picChg>
        <pc:picChg chg="add mod">
          <ac:chgData name="Palit, Tapti" userId="dec6fbcd-7598-406a-8cbf-504d4a3bac15" providerId="ADAL" clId="{65104DF2-1B45-4C36-9E2A-F89658839DCF}" dt="2024-02-06T20:52:59.434" v="27697" actId="1076"/>
          <ac:picMkLst>
            <pc:docMk/>
            <pc:sldMk cId="3016799779" sldId="1203"/>
            <ac:picMk id="20" creationId="{9FC79036-51C6-410C-75BE-9CFFD374C15B}"/>
          </ac:picMkLst>
        </pc:picChg>
        <pc:picChg chg="add mod">
          <ac:chgData name="Palit, Tapti" userId="dec6fbcd-7598-406a-8cbf-504d4a3bac15" providerId="ADAL" clId="{65104DF2-1B45-4C36-9E2A-F89658839DCF}" dt="2024-02-06T20:52:59.434" v="27697" actId="1076"/>
          <ac:picMkLst>
            <pc:docMk/>
            <pc:sldMk cId="3016799779" sldId="1203"/>
            <ac:picMk id="21" creationId="{DC965327-19CC-3E45-3F09-B31D9E214B9E}"/>
          </ac:picMkLst>
        </pc:picChg>
        <pc:picChg chg="add mod">
          <ac:chgData name="Palit, Tapti" userId="dec6fbcd-7598-406a-8cbf-504d4a3bac15" providerId="ADAL" clId="{65104DF2-1B45-4C36-9E2A-F89658839DCF}" dt="2024-02-06T20:54:55.675" v="27872" actId="1076"/>
          <ac:picMkLst>
            <pc:docMk/>
            <pc:sldMk cId="3016799779" sldId="1203"/>
            <ac:picMk id="22" creationId="{C8031E95-90E9-83C4-2BC2-7895C19B270E}"/>
          </ac:picMkLst>
        </pc:picChg>
        <pc:picChg chg="add mod">
          <ac:chgData name="Palit, Tapti" userId="dec6fbcd-7598-406a-8cbf-504d4a3bac15" providerId="ADAL" clId="{65104DF2-1B45-4C36-9E2A-F89658839DCF}" dt="2024-02-06T20:54:47.545" v="27871" actId="1076"/>
          <ac:picMkLst>
            <pc:docMk/>
            <pc:sldMk cId="3016799779" sldId="1203"/>
            <ac:picMk id="23" creationId="{656F6BC0-D807-644D-0E56-BEB296A059E5}"/>
          </ac:picMkLst>
        </pc:pic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5" creationId="{AB6298CA-F6D1-F473-B9A7-63202FB63C01}"/>
          </ac:cxnSpMkLst>
        </pc:cxn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6" creationId="{2F00FE66-D10E-6D0E-7CA1-6548FB9F7F75}"/>
          </ac:cxnSpMkLst>
        </pc:cxn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7" creationId="{8124D2CC-D2D3-6764-E27B-8981F18337BB}"/>
          </ac:cxnSpMkLst>
        </pc:cxnChg>
        <pc:cxnChg chg="add mod">
          <ac:chgData name="Palit, Tapti" userId="dec6fbcd-7598-406a-8cbf-504d4a3bac15" providerId="ADAL" clId="{65104DF2-1B45-4C36-9E2A-F89658839DCF}" dt="2024-02-06T20:52:59.434" v="27697" actId="1076"/>
          <ac:cxnSpMkLst>
            <pc:docMk/>
            <pc:sldMk cId="3016799779" sldId="1203"/>
            <ac:cxnSpMk id="24" creationId="{F8093AFA-2178-0DC5-B0E8-F677F91417C8}"/>
          </ac:cxnSpMkLst>
        </pc:cxnChg>
        <pc:cxnChg chg="add mod">
          <ac:chgData name="Palit, Tapti" userId="dec6fbcd-7598-406a-8cbf-504d4a3bac15" providerId="ADAL" clId="{65104DF2-1B45-4C36-9E2A-F89658839DCF}" dt="2024-02-06T20:54:55.675" v="27872" actId="1076"/>
          <ac:cxnSpMkLst>
            <pc:docMk/>
            <pc:sldMk cId="3016799779" sldId="1203"/>
            <ac:cxnSpMk id="25" creationId="{DF720B9E-B9FF-8457-7842-35BD4E544A4B}"/>
          </ac:cxnSpMkLst>
        </pc:cxnChg>
        <pc:cxnChg chg="add mod">
          <ac:chgData name="Palit, Tapti" userId="dec6fbcd-7598-406a-8cbf-504d4a3bac15" providerId="ADAL" clId="{65104DF2-1B45-4C36-9E2A-F89658839DCF}" dt="2024-02-06T20:54:55.675" v="27872" actId="1076"/>
          <ac:cxnSpMkLst>
            <pc:docMk/>
            <pc:sldMk cId="3016799779" sldId="1203"/>
            <ac:cxnSpMk id="26" creationId="{7C6AC42D-7BD6-B9D1-6D0D-3386CC6D0D88}"/>
          </ac:cxnSpMkLst>
        </pc:cxnChg>
      </pc:sldChg>
      <pc:sldChg chg="modSp mod">
        <pc:chgData name="Palit, Tapti" userId="dec6fbcd-7598-406a-8cbf-504d4a3bac15" providerId="ADAL" clId="{65104DF2-1B45-4C36-9E2A-F89658839DCF}" dt="2024-02-15T17:32:52.432" v="28004" actId="14100"/>
        <pc:sldMkLst>
          <pc:docMk/>
          <pc:sldMk cId="3305435457" sldId="1209"/>
        </pc:sldMkLst>
        <pc:spChg chg="mod">
          <ac:chgData name="Palit, Tapti" userId="dec6fbcd-7598-406a-8cbf-504d4a3bac15" providerId="ADAL" clId="{65104DF2-1B45-4C36-9E2A-F89658839DCF}" dt="2024-02-15T17:32:52.432" v="28004" actId="14100"/>
          <ac:spMkLst>
            <pc:docMk/>
            <pc:sldMk cId="3305435457" sldId="1209"/>
            <ac:spMk id="15" creationId="{029BD5F8-9E36-A1E2-229F-61E72670C82E}"/>
          </ac:spMkLst>
        </pc:spChg>
      </pc:sldChg>
      <pc:sldMasterChg chg="delSp modSp mod addSldLayout delSldLayout modSldLayout sldLayoutOrd">
        <pc:chgData name="Palit, Tapti" userId="dec6fbcd-7598-406a-8cbf-504d4a3bac15" providerId="ADAL" clId="{65104DF2-1B45-4C36-9E2A-F89658839DCF}" dt="2024-01-15T20:14:09.106" v="898" actId="2711"/>
        <pc:sldMasterMkLst>
          <pc:docMk/>
          <pc:sldMasterMk cId="233712816" sldId="2147483680"/>
        </pc:sldMasterMkLst>
        <pc:spChg chg="mod">
          <ac:chgData name="Palit, Tapti" userId="dec6fbcd-7598-406a-8cbf-504d4a3bac15" providerId="ADAL" clId="{65104DF2-1B45-4C36-9E2A-F89658839DCF}" dt="2024-01-15T20:11:17.575" v="863" actId="2711"/>
          <ac:spMkLst>
            <pc:docMk/>
            <pc:sldMasterMk cId="233712816" sldId="2147483680"/>
            <ac:spMk id="3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4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5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6" creationId="{00000000-0000-0000-0000-000000000000}"/>
          </ac:spMkLst>
        </pc:spChg>
        <pc:sldLayoutChg chg="delSp modSp del mod">
          <pc:chgData name="Palit, Tapti" userId="dec6fbcd-7598-406a-8cbf-504d4a3bac15" providerId="ADAL" clId="{65104DF2-1B45-4C36-9E2A-F89658839DCF}" dt="2024-01-15T18:07:55.258" v="66" actId="2696"/>
          <pc:sldLayoutMkLst>
            <pc:docMk/>
            <pc:sldMasterMk cId="233712816" sldId="2147483680"/>
            <pc:sldLayoutMk cId="4145631447" sldId="2147483679"/>
          </pc:sldLayoutMkLst>
          <pc:spChg chg="mod">
            <ac:chgData name="Palit, Tapti" userId="dec6fbcd-7598-406a-8cbf-504d4a3bac15" providerId="ADAL" clId="{65104DF2-1B45-4C36-9E2A-F89658839DCF}" dt="2024-01-15T17:59:14.129" v="38" actId="207"/>
            <ac:spMkLst>
              <pc:docMk/>
              <pc:sldMasterMk cId="233712816" sldId="2147483680"/>
              <pc:sldLayoutMk cId="4145631447" sldId="2147483679"/>
              <ac:spMk id="2" creationId="{00000000-0000-0000-0000-000000000000}"/>
            </ac:spMkLst>
          </pc:spChg>
          <pc:spChg chg="del">
            <ac:chgData name="Palit, Tapti" userId="dec6fbcd-7598-406a-8cbf-504d4a3bac15" providerId="ADAL" clId="{65104DF2-1B45-4C36-9E2A-F89658839DCF}" dt="2024-01-15T17:59:16.456" v="39" actId="478"/>
            <ac:spMkLst>
              <pc:docMk/>
              <pc:sldMasterMk cId="233712816" sldId="2147483680"/>
              <pc:sldLayoutMk cId="4145631447" sldId="2147483679"/>
              <ac:spMk id="4" creationId="{00000000-0000-0000-0000-000000000000}"/>
            </ac:spMkLst>
          </pc:spChg>
        </pc:sldLayoutChg>
        <pc:sldLayoutChg chg="addSp delSp modSp mod">
          <pc:chgData name="Palit, Tapti" userId="dec6fbcd-7598-406a-8cbf-504d4a3bac15" providerId="ADAL" clId="{65104DF2-1B45-4C36-9E2A-F89658839DCF}" dt="2024-01-15T20:11:57.542" v="867" actId="2711"/>
          <pc:sldLayoutMkLst>
            <pc:docMk/>
            <pc:sldMasterMk cId="233712816" sldId="2147483680"/>
            <pc:sldLayoutMk cId="2376799565" sldId="2147483681"/>
          </pc:sldLayoutMkLst>
          <pc:spChg chg="add del mod">
            <ac:chgData name="Palit, Tapti" userId="dec6fbcd-7598-406a-8cbf-504d4a3bac15" providerId="ADAL" clId="{65104DF2-1B45-4C36-9E2A-F89658839DCF}" dt="2024-01-15T20:11:53.860" v="866" actId="2711"/>
            <ac:spMkLst>
              <pc:docMk/>
              <pc:sldMasterMk cId="233712816" sldId="2147483680"/>
              <pc:sldLayoutMk cId="2376799565" sldId="2147483681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20:11:57.542" v="867" actId="2711"/>
            <ac:spMkLst>
              <pc:docMk/>
              <pc:sldMasterMk cId="233712816" sldId="2147483680"/>
              <pc:sldLayoutMk cId="2376799565" sldId="2147483681"/>
              <ac:spMk id="3" creationId="{00000000-0000-0000-0000-000000000000}"/>
            </ac:spMkLst>
          </pc:spChg>
        </pc:sldLayoutChg>
        <pc:sldLayoutChg chg="addSp delSp modSp add mod ord modTransition">
          <pc:chgData name="Palit, Tapti" userId="dec6fbcd-7598-406a-8cbf-504d4a3bac15" providerId="ADAL" clId="{65104DF2-1B45-4C36-9E2A-F89658839DCF}" dt="2024-01-15T20:14:02.988" v="897" actId="2711"/>
          <pc:sldLayoutMkLst>
            <pc:docMk/>
            <pc:sldMasterMk cId="233712816" sldId="2147483680"/>
            <pc:sldLayoutMk cId="450071755" sldId="2147483688"/>
          </pc:sldLayoutMkLst>
          <pc:spChg chg="mod">
            <ac:chgData name="Palit, Tapti" userId="dec6fbcd-7598-406a-8cbf-504d4a3bac15" providerId="ADAL" clId="{65104DF2-1B45-4C36-9E2A-F89658839DCF}" dt="2024-01-15T20:12:02.152" v="868" actId="2711"/>
            <ac:spMkLst>
              <pc:docMk/>
              <pc:sldMasterMk cId="233712816" sldId="2147483680"/>
              <pc:sldLayoutMk cId="450071755" sldId="2147483688"/>
              <ac:spMk id="2" creationId="{00000000-0000-0000-0000-000000000000}"/>
            </ac:spMkLst>
          </pc:spChg>
          <pc:spChg chg="mod ord">
            <ac:chgData name="Palit, Tapti" userId="dec6fbcd-7598-406a-8cbf-504d4a3bac15" providerId="ADAL" clId="{65104DF2-1B45-4C36-9E2A-F89658839DCF}" dt="2024-01-15T20:11:23.496" v="865" actId="1076"/>
            <ac:spMkLst>
              <pc:docMk/>
              <pc:sldMasterMk cId="233712816" sldId="2147483680"/>
              <pc:sldLayoutMk cId="450071755" sldId="2147483688"/>
              <ac:spMk id="3" creationId="{00000000-0000-0000-0000-000000000000}"/>
            </ac:spMkLst>
          </pc:spChg>
          <pc:spChg chg="add del mod ord">
            <ac:chgData name="Palit, Tapti" userId="dec6fbcd-7598-406a-8cbf-504d4a3bac15" providerId="ADAL" clId="{65104DF2-1B45-4C36-9E2A-F89658839DCF}" dt="2024-01-15T19:10:34.484" v="446" actId="478"/>
            <ac:spMkLst>
              <pc:docMk/>
              <pc:sldMasterMk cId="233712816" sldId="2147483680"/>
              <pc:sldLayoutMk cId="450071755" sldId="2147483688"/>
              <ac:spMk id="4" creationId="{8DE35455-89B3-A97F-07AD-AB9489418D93}"/>
            </ac:spMkLst>
          </pc:spChg>
          <pc:spChg chg="add mod">
            <ac:chgData name="Palit, Tapti" userId="dec6fbcd-7598-406a-8cbf-504d4a3bac15" providerId="ADAL" clId="{65104DF2-1B45-4C36-9E2A-F89658839DCF}" dt="2024-01-15T20:14:02.988" v="897" actId="2711"/>
            <ac:spMkLst>
              <pc:docMk/>
              <pc:sldMasterMk cId="233712816" sldId="2147483680"/>
              <pc:sldLayoutMk cId="450071755" sldId="2147483688"/>
              <ac:spMk id="5" creationId="{D6696F96-BE01-5647-CDCB-DE7A5BC74867}"/>
            </ac:spMkLst>
          </pc:spChg>
        </pc:sldLayoutChg>
        <pc:sldLayoutChg chg="addSp delSp modSp mod">
          <pc:chgData name="Palit, Tapti" userId="dec6fbcd-7598-406a-8cbf-504d4a3bac15" providerId="ADAL" clId="{65104DF2-1B45-4C36-9E2A-F89658839DCF}" dt="2024-01-15T20:12:06.474" v="869" actId="2711"/>
          <pc:sldLayoutMkLst>
            <pc:docMk/>
            <pc:sldMasterMk cId="233712816" sldId="2147483680"/>
            <pc:sldLayoutMk cId="2130576674" sldId="2147483689"/>
          </pc:sldLayoutMkLst>
          <pc:spChg chg="mod">
            <ac:chgData name="Palit, Tapti" userId="dec6fbcd-7598-406a-8cbf-504d4a3bac15" providerId="ADAL" clId="{65104DF2-1B45-4C36-9E2A-F89658839DCF}" dt="2024-01-15T20:12:06.474" v="869" actId="2711"/>
            <ac:spMkLst>
              <pc:docMk/>
              <pc:sldMasterMk cId="233712816" sldId="2147483680"/>
              <pc:sldLayoutMk cId="2130576674" sldId="2147483689"/>
              <ac:spMk id="2" creationId="{00000000-0000-0000-0000-000000000000}"/>
            </ac:spMkLst>
          </pc:spChg>
          <pc:spChg chg="mod ord">
            <ac:chgData name="Palit, Tapti" userId="dec6fbcd-7598-406a-8cbf-504d4a3bac15" providerId="ADAL" clId="{65104DF2-1B45-4C36-9E2A-F89658839DCF}" dt="2024-01-15T19:07:10.425" v="418" actId="167"/>
            <ac:spMkLst>
              <pc:docMk/>
              <pc:sldMasterMk cId="233712816" sldId="2147483680"/>
              <pc:sldLayoutMk cId="2130576674" sldId="2147483689"/>
              <ac:spMk id="3" creationId="{00000000-0000-0000-0000-000000000000}"/>
            </ac:spMkLst>
          </pc:spChg>
          <pc:spChg chg="add del mod">
            <ac:chgData name="Palit, Tapti" userId="dec6fbcd-7598-406a-8cbf-504d4a3bac15" providerId="ADAL" clId="{65104DF2-1B45-4C36-9E2A-F89658839DCF}" dt="2024-01-15T17:59:09.679" v="37" actId="478"/>
            <ac:spMkLst>
              <pc:docMk/>
              <pc:sldMasterMk cId="233712816" sldId="2147483680"/>
              <pc:sldLayoutMk cId="2130576674" sldId="2147483689"/>
              <ac:spMk id="4" creationId="{00000000-0000-0000-0000-000000000000}"/>
            </ac:spMkLst>
          </pc:spChg>
        </pc:sldLayoutChg>
        <pc:sldLayoutChg chg="addSp modSp add mod modTransition">
          <pc:chgData name="Palit, Tapti" userId="dec6fbcd-7598-406a-8cbf-504d4a3bac15" providerId="ADAL" clId="{65104DF2-1B45-4C36-9E2A-F89658839DCF}" dt="2024-01-15T20:12:13.604" v="870" actId="2711"/>
          <pc:sldLayoutMkLst>
            <pc:docMk/>
            <pc:sldMasterMk cId="233712816" sldId="2147483680"/>
            <pc:sldLayoutMk cId="2961739054" sldId="2147483690"/>
          </pc:sldLayoutMkLst>
          <pc:spChg chg="mod">
            <ac:chgData name="Palit, Tapti" userId="dec6fbcd-7598-406a-8cbf-504d4a3bac15" providerId="ADAL" clId="{65104DF2-1B45-4C36-9E2A-F89658839DCF}" dt="2024-01-15T20:12:13.604" v="870" actId="2711"/>
            <ac:spMkLst>
              <pc:docMk/>
              <pc:sldMasterMk cId="233712816" sldId="2147483680"/>
              <pc:sldLayoutMk cId="2961739054" sldId="2147483690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6:32.086" v="597" actId="14100"/>
            <ac:spMkLst>
              <pc:docMk/>
              <pc:sldMasterMk cId="233712816" sldId="2147483680"/>
              <pc:sldLayoutMk cId="2961739054" sldId="2147483690"/>
              <ac:spMk id="3" creationId="{00000000-0000-0000-0000-000000000000}"/>
            </ac:spMkLst>
          </pc:spChg>
          <pc:spChg chg="add mod">
            <ac:chgData name="Palit, Tapti" userId="dec6fbcd-7598-406a-8cbf-504d4a3bac15" providerId="ADAL" clId="{65104DF2-1B45-4C36-9E2A-F89658839DCF}" dt="2024-01-15T19:26:45.093" v="611" actId="20577"/>
            <ac:spMkLst>
              <pc:docMk/>
              <pc:sldMasterMk cId="233712816" sldId="2147483680"/>
              <pc:sldLayoutMk cId="2961739054" sldId="2147483690"/>
              <ac:spMk id="4" creationId="{68978DA0-41BF-B60B-431E-237BD228D02F}"/>
            </ac:spMkLst>
          </pc:spChg>
        </pc:sldLayoutChg>
        <pc:sldLayoutChg chg="addSp delSp modSp add mod modTransition">
          <pc:chgData name="Palit, Tapti" userId="dec6fbcd-7598-406a-8cbf-504d4a3bac15" providerId="ADAL" clId="{65104DF2-1B45-4C36-9E2A-F89658839DCF}" dt="2024-01-15T20:14:09.106" v="898" actId="2711"/>
          <pc:sldLayoutMkLst>
            <pc:docMk/>
            <pc:sldMasterMk cId="233712816" sldId="2147483680"/>
            <pc:sldLayoutMk cId="2612702505" sldId="2147483692"/>
          </pc:sldLayoutMkLst>
          <pc:spChg chg="mod">
            <ac:chgData name="Palit, Tapti" userId="dec6fbcd-7598-406a-8cbf-504d4a3bac15" providerId="ADAL" clId="{65104DF2-1B45-4C36-9E2A-F89658839DCF}" dt="2024-01-15T20:12:18.074" v="871" actId="2711"/>
            <ac:spMkLst>
              <pc:docMk/>
              <pc:sldMasterMk cId="233712816" sldId="2147483680"/>
              <pc:sldLayoutMk cId="2612702505" sldId="2147483692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8:15.431" v="621" actId="14100"/>
            <ac:spMkLst>
              <pc:docMk/>
              <pc:sldMasterMk cId="233712816" sldId="2147483680"/>
              <pc:sldLayoutMk cId="2612702505" sldId="2147483692"/>
              <ac:spMk id="3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8:12.361" v="620" actId="14100"/>
            <ac:spMkLst>
              <pc:docMk/>
              <pc:sldMasterMk cId="233712816" sldId="2147483680"/>
              <pc:sldLayoutMk cId="2612702505" sldId="2147483692"/>
              <ac:spMk id="4" creationId="{68978DA0-41BF-B60B-431E-237BD228D02F}"/>
            </ac:spMkLst>
          </pc:spChg>
          <pc:spChg chg="add del mod">
            <ac:chgData name="Palit, Tapti" userId="dec6fbcd-7598-406a-8cbf-504d4a3bac15" providerId="ADAL" clId="{65104DF2-1B45-4C36-9E2A-F89658839DCF}" dt="2024-01-15T19:28:17.570" v="622" actId="478"/>
            <ac:spMkLst>
              <pc:docMk/>
              <pc:sldMasterMk cId="233712816" sldId="2147483680"/>
              <pc:sldLayoutMk cId="2612702505" sldId="2147483692"/>
              <ac:spMk id="5" creationId="{2C43D45F-AA0B-955E-0140-2C751304640F}"/>
            </ac:spMkLst>
          </pc:spChg>
          <pc:spChg chg="add mod">
            <ac:chgData name="Palit, Tapti" userId="dec6fbcd-7598-406a-8cbf-504d4a3bac15" providerId="ADAL" clId="{65104DF2-1B45-4C36-9E2A-F89658839DCF}" dt="2024-01-15T20:14:09.106" v="898" actId="2711"/>
            <ac:spMkLst>
              <pc:docMk/>
              <pc:sldMasterMk cId="233712816" sldId="2147483680"/>
              <pc:sldLayoutMk cId="2612702505" sldId="2147483692"/>
              <ac:spMk id="7" creationId="{77BF8737-CB5A-7C1E-4812-922A7A8693CF}"/>
            </ac:spMkLst>
          </pc:spChg>
        </pc:sldLayoutChg>
      </pc:sldMasterChg>
      <pc:sldMasterChg chg="modSldLayout">
        <pc:chgData name="Palit, Tapti" userId="dec6fbcd-7598-406a-8cbf-504d4a3bac15" providerId="ADAL" clId="{65104DF2-1B45-4C36-9E2A-F89658839DCF}" dt="2024-01-15T17:57:32.767" v="0"/>
        <pc:sldMasterMkLst>
          <pc:docMk/>
          <pc:sldMasterMk cId="2454242851" sldId="2147483683"/>
        </pc:sldMasterMkLst>
        <pc:sldLayoutChg chg="addSp">
          <pc:chgData name="Palit, Tapti" userId="dec6fbcd-7598-406a-8cbf-504d4a3bac15" providerId="ADAL" clId="{65104DF2-1B45-4C36-9E2A-F89658839DCF}" dt="2024-01-15T17:57:32.767" v="0"/>
          <pc:sldLayoutMkLst>
            <pc:docMk/>
            <pc:sldMasterMk cId="2454242851" sldId="2147483683"/>
            <pc:sldLayoutMk cId="3724183353" sldId="2147483685"/>
          </pc:sldLayoutMkLst>
          <pc:spChg chg="add">
            <ac:chgData name="Palit, Tapti" userId="dec6fbcd-7598-406a-8cbf-504d4a3bac15" providerId="ADAL" clId="{65104DF2-1B45-4C36-9E2A-F89658839DCF}" dt="2024-01-15T17:57:32.767" v="0"/>
            <ac:spMkLst>
              <pc:docMk/>
              <pc:sldMasterMk cId="2454242851" sldId="2147483683"/>
              <pc:sldLayoutMk cId="3724183353" sldId="2147483685"/>
              <ac:spMk id="7" creationId="{96E13ED4-8419-74DB-A31E-C11F1E44CFAF}"/>
            </ac:spMkLst>
          </pc:spChg>
        </pc:sldLayoutChg>
      </pc:sldMasterChg>
      <pc:sldMasterChg chg="modSldLayout">
        <pc:chgData name="Palit, Tapti" userId="dec6fbcd-7598-406a-8cbf-504d4a3bac15" providerId="ADAL" clId="{65104DF2-1B45-4C36-9E2A-F89658839DCF}" dt="2024-01-15T17:57:35.172" v="12"/>
        <pc:sldMasterMkLst>
          <pc:docMk/>
          <pc:sldMasterMk cId="3178403950" sldId="2147483701"/>
        </pc:sldMasterMkLst>
        <pc:sldLayoutChg chg="addSp">
          <pc:chgData name="Palit, Tapti" userId="dec6fbcd-7598-406a-8cbf-504d4a3bac15" providerId="ADAL" clId="{65104DF2-1B45-4C36-9E2A-F89658839DCF}" dt="2024-01-15T17:57:35.172" v="12"/>
          <pc:sldLayoutMkLst>
            <pc:docMk/>
            <pc:sldMasterMk cId="3178403950" sldId="2147483701"/>
            <pc:sldLayoutMk cId="3797271499" sldId="2147483703"/>
          </pc:sldLayoutMkLst>
          <pc:spChg chg="add">
            <ac:chgData name="Palit, Tapti" userId="dec6fbcd-7598-406a-8cbf-504d4a3bac15" providerId="ADAL" clId="{65104DF2-1B45-4C36-9E2A-F89658839DCF}" dt="2024-01-15T17:57:35.172" v="12"/>
            <ac:spMkLst>
              <pc:docMk/>
              <pc:sldMasterMk cId="3178403950" sldId="2147483701"/>
              <pc:sldLayoutMk cId="3797271499" sldId="2147483703"/>
              <ac:spMk id="7" creationId="{19C2BC25-0BE6-75E0-665B-C9BC9082C7E3}"/>
            </ac:spMkLst>
          </pc:spChg>
        </pc:sldLayoutChg>
      </pc:sldMasterChg>
    </pc:docChg>
  </pc:docChgLst>
  <pc:docChgLst>
    <pc:chgData name="Palit, Tapti" userId="dec6fbcd-7598-406a-8cbf-504d4a3bac15" providerId="ADAL" clId="{ECD42228-5B96-4A72-B268-C46DF994E6B7}"/>
    <pc:docChg chg="undo redo custSel addSld delSld modSld sldOrd modMainMaster">
      <pc:chgData name="Palit, Tapti" userId="dec6fbcd-7598-406a-8cbf-504d4a3bac15" providerId="ADAL" clId="{ECD42228-5B96-4A72-B268-C46DF994E6B7}" dt="2024-03-10T16:33:46.406" v="116274" actId="122"/>
      <pc:docMkLst>
        <pc:docMk/>
      </pc:docMkLst>
      <pc:sldChg chg="addSp delSp modSp add del mod setBg modClrScheme addCm delCm modCm chgLayout modNotesTx">
        <pc:chgData name="Palit, Tapti" userId="dec6fbcd-7598-406a-8cbf-504d4a3bac15" providerId="ADAL" clId="{ECD42228-5B96-4A72-B268-C46DF994E6B7}" dt="2024-02-13T04:38:49.220" v="115781" actId="1076"/>
        <pc:sldMkLst>
          <pc:docMk/>
          <pc:sldMk cId="4049575248" sldId="256"/>
        </pc:sldMkLst>
        <pc:spChg chg="mod or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2" creationId="{00000000-0000-0000-0000-000000000000}"/>
          </ac:spMkLst>
        </pc:spChg>
        <pc:spChg chg="del mod ord">
          <ac:chgData name="Palit, Tapti" userId="dec6fbcd-7598-406a-8cbf-504d4a3bac15" providerId="ADAL" clId="{ECD42228-5B96-4A72-B268-C46DF994E6B7}" dt="2024-02-09T01:35:09.514" v="102463" actId="3064"/>
          <ac:spMkLst>
            <pc:docMk/>
            <pc:sldMk cId="4049575248" sldId="256"/>
            <ac:spMk id="3" creationId="{00000000-0000-0000-0000-000000000000}"/>
          </ac:spMkLst>
        </pc:spChg>
        <pc:spChg chg="add del mod">
          <ac:chgData name="Palit, Tapti" userId="dec6fbcd-7598-406a-8cbf-504d4a3bac15" providerId="ADAL" clId="{ECD42228-5B96-4A72-B268-C46DF994E6B7}" dt="2024-01-14T19:15:51.199" v="350" actId="6264"/>
          <ac:spMkLst>
            <pc:docMk/>
            <pc:sldMk cId="4049575248" sldId="256"/>
            <ac:spMk id="4" creationId="{63A26B20-C8F9-83FF-2BE9-75E45C28633E}"/>
          </ac:spMkLst>
        </pc:spChg>
        <pc:spChg chg="add del">
          <ac:chgData name="Palit, Tapti" userId="dec6fbcd-7598-406a-8cbf-504d4a3bac15" providerId="ADAL" clId="{ECD42228-5B96-4A72-B268-C46DF994E6B7}" dt="2024-01-16T03:59:15.539" v="5704" actId="478"/>
          <ac:spMkLst>
            <pc:docMk/>
            <pc:sldMk cId="4049575248" sldId="256"/>
            <ac:spMk id="4" creationId="{89B7C8A5-E60E-44E1-B291-5284BDC11BB2}"/>
          </ac:spMkLst>
        </pc:spChg>
        <pc:spChg chg="add del mod">
          <ac:chgData name="Palit, Tapti" userId="dec6fbcd-7598-406a-8cbf-504d4a3bac15" providerId="ADAL" clId="{ECD42228-5B96-4A72-B268-C46DF994E6B7}" dt="2024-01-29T23:36:19.484" v="82929" actId="6264"/>
          <ac:spMkLst>
            <pc:docMk/>
            <pc:sldMk cId="4049575248" sldId="256"/>
            <ac:spMk id="4" creationId="{A42B71E0-88F9-6F49-8728-2EB8F70D2708}"/>
          </ac:spMkLst>
        </pc:spChg>
        <pc:spChg chg="add del mo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4" creationId="{C8D1536F-604B-F881-1229-9DA1B79659F3}"/>
          </ac:spMkLst>
        </pc:spChg>
        <pc:spChg chg="add del mo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5" creationId="{C28B2F4B-F3DC-335B-4F21-07424D802C27}"/>
          </ac:spMkLst>
        </pc:spChg>
        <pc:spChg chg="add del mod">
          <ac:chgData name="Palit, Tapti" userId="dec6fbcd-7598-406a-8cbf-504d4a3bac15" providerId="ADAL" clId="{ECD42228-5B96-4A72-B268-C46DF994E6B7}" dt="2024-01-29T23:36:19.484" v="82929" actId="6264"/>
          <ac:spMkLst>
            <pc:docMk/>
            <pc:sldMk cId="4049575248" sldId="256"/>
            <ac:spMk id="5" creationId="{D7A2D0F6-3D9C-FC89-76F1-A1BFA8146338}"/>
          </ac:spMkLst>
        </pc:spChg>
        <pc:spChg chg="add del mod">
          <ac:chgData name="Palit, Tapti" userId="dec6fbcd-7598-406a-8cbf-504d4a3bac15" providerId="ADAL" clId="{ECD42228-5B96-4A72-B268-C46DF994E6B7}" dt="2024-01-14T19:15:51.199" v="350" actId="6264"/>
          <ac:spMkLst>
            <pc:docMk/>
            <pc:sldMk cId="4049575248" sldId="256"/>
            <ac:spMk id="5" creationId="{F5D355AC-0101-F058-16C0-052F7F3856D6}"/>
          </ac:spMkLst>
        </pc:spChg>
        <pc:spChg chg="add del mod">
          <ac:chgData name="Palit, Tapti" userId="dec6fbcd-7598-406a-8cbf-504d4a3bac15" providerId="ADAL" clId="{ECD42228-5B96-4A72-B268-C46DF994E6B7}" dt="2024-01-14T19:16:13.765" v="351" actId="6264"/>
          <ac:spMkLst>
            <pc:docMk/>
            <pc:sldMk cId="4049575248" sldId="256"/>
            <ac:spMk id="6" creationId="{5915DA1E-BC3F-B028-8DEE-EAAFF9B71DBE}"/>
          </ac:spMkLst>
        </pc:spChg>
        <pc:spChg chg="add del mod">
          <ac:chgData name="Palit, Tapti" userId="dec6fbcd-7598-406a-8cbf-504d4a3bac15" providerId="ADAL" clId="{ECD42228-5B96-4A72-B268-C46DF994E6B7}" dt="2024-01-14T19:16:13.765" v="351" actId="6264"/>
          <ac:spMkLst>
            <pc:docMk/>
            <pc:sldMk cId="4049575248" sldId="256"/>
            <ac:spMk id="7" creationId="{FCFA162C-B176-F09C-13B6-1DA904FA9630}"/>
          </ac:spMkLst>
        </pc:spChg>
        <pc:spChg chg="add del mod">
          <ac:chgData name="Palit, Tapti" userId="dec6fbcd-7598-406a-8cbf-504d4a3bac15" providerId="ADAL" clId="{ECD42228-5B96-4A72-B268-C46DF994E6B7}" dt="2024-01-14T19:12:26.343" v="342" actId="26606"/>
          <ac:spMkLst>
            <pc:docMk/>
            <pc:sldMk cId="4049575248" sldId="256"/>
            <ac:spMk id="8" creationId="{A631B3DC-B91D-E42F-3C44-96E7E281D77C}"/>
          </ac:spMkLst>
        </pc:spChg>
        <pc:spChg chg="add mod ord">
          <ac:chgData name="Palit, Tapti" userId="dec6fbcd-7598-406a-8cbf-504d4a3bac15" providerId="ADAL" clId="{ECD42228-5B96-4A72-B268-C46DF994E6B7}" dt="2024-01-14T19:17:10.151" v="362" actId="20577"/>
          <ac:spMkLst>
            <pc:docMk/>
            <pc:sldMk cId="4049575248" sldId="256"/>
            <ac:spMk id="9" creationId="{C736C304-F8BC-C1C9-7B14-34898BEC2B34}"/>
          </ac:spMkLst>
        </pc:spChg>
        <pc:spChg chg="add del mod">
          <ac:chgData name="Palit, Tapti" userId="dec6fbcd-7598-406a-8cbf-504d4a3bac15" providerId="ADAL" clId="{ECD42228-5B96-4A72-B268-C46DF994E6B7}" dt="2024-01-14T19:12:26.343" v="342" actId="26606"/>
          <ac:spMkLst>
            <pc:docMk/>
            <pc:sldMk cId="4049575248" sldId="256"/>
            <ac:spMk id="10" creationId="{8FDEF972-7A14-79A1-382E-59A93FA9052B}"/>
          </ac:spMkLst>
        </pc:spChg>
        <pc:spChg chg="add del mod">
          <ac:chgData name="Palit, Tapti" userId="dec6fbcd-7598-406a-8cbf-504d4a3bac15" providerId="ADAL" clId="{ECD42228-5B96-4A72-B268-C46DF994E6B7}" dt="2024-01-16T23:04:49.662" v="7912" actId="6264"/>
          <ac:spMkLst>
            <pc:docMk/>
            <pc:sldMk cId="4049575248" sldId="256"/>
            <ac:spMk id="12" creationId="{4184E715-8EF3-6B5D-EB1B-A5B1012ECB55}"/>
          </ac:spMkLst>
        </pc:spChg>
        <pc:spChg chg="add del mod">
          <ac:chgData name="Palit, Tapti" userId="dec6fbcd-7598-406a-8cbf-504d4a3bac15" providerId="ADAL" clId="{ECD42228-5B96-4A72-B268-C46DF994E6B7}" dt="2024-01-14T19:12:37.478" v="345" actId="26606"/>
          <ac:spMkLst>
            <pc:docMk/>
            <pc:sldMk cId="4049575248" sldId="256"/>
            <ac:spMk id="12" creationId="{CA791BE2-9ACF-68F9-DDF9-A73F2A57782C}"/>
          </ac:spMkLst>
        </pc:spChg>
        <pc:spChg chg="add del mod">
          <ac:chgData name="Palit, Tapti" userId="dec6fbcd-7598-406a-8cbf-504d4a3bac15" providerId="ADAL" clId="{ECD42228-5B96-4A72-B268-C46DF994E6B7}" dt="2024-01-16T23:04:49.662" v="7912" actId="6264"/>
          <ac:spMkLst>
            <pc:docMk/>
            <pc:sldMk cId="4049575248" sldId="256"/>
            <ac:spMk id="13" creationId="{3D6F8DFE-B0CD-CC19-4E44-940755455AB8}"/>
          </ac:spMkLst>
        </pc:spChg>
        <pc:spChg chg="add del mod">
          <ac:chgData name="Palit, Tapti" userId="dec6fbcd-7598-406a-8cbf-504d4a3bac15" providerId="ADAL" clId="{ECD42228-5B96-4A72-B268-C46DF994E6B7}" dt="2024-01-14T19:12:37.478" v="345" actId="26606"/>
          <ac:spMkLst>
            <pc:docMk/>
            <pc:sldMk cId="4049575248" sldId="256"/>
            <ac:spMk id="13" creationId="{5E3583ED-9FBB-69B1-5F27-A938A3E4ECCF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3" creationId="{E91DC736-0EF8-4F87-9146-EBF1D2EE4D3D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5" creationId="{097CD68E-23E3-4007-8847-CD0944C4F7BE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7" creationId="{AF2F604E-43BE-4DC3-B983-E071523364F8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9" creationId="{08C9B587-E65E-4B52-B37C-ABEBB6E87928}"/>
          </ac:spMkLst>
        </pc:spChg>
        <pc:picChg chg="add del mod">
          <ac:chgData name="Palit, Tapti" userId="dec6fbcd-7598-406a-8cbf-504d4a3bac15" providerId="ADAL" clId="{ECD42228-5B96-4A72-B268-C46DF994E6B7}" dt="2024-01-16T04:00:08.245" v="5710" actId="478"/>
          <ac:picMkLst>
            <pc:docMk/>
            <pc:sldMk cId="4049575248" sldId="256"/>
            <ac:picMk id="6" creationId="{236E37AA-A832-22FC-DE73-CFB20E9FEF28}"/>
          </ac:picMkLst>
        </pc:picChg>
        <pc:picChg chg="add del mod">
          <ac:chgData name="Palit, Tapti" userId="dec6fbcd-7598-406a-8cbf-504d4a3bac15" providerId="ADAL" clId="{ECD42228-5B96-4A72-B268-C46DF994E6B7}" dt="2024-01-16T01:26:02.505" v="4569" actId="478"/>
          <ac:picMkLst>
            <pc:docMk/>
            <pc:sldMk cId="4049575248" sldId="256"/>
            <ac:picMk id="2050" creationId="{667BE617-FF1E-859B-D209-88ED979EB7C3}"/>
          </ac:picMkLst>
        </pc:picChg>
        <pc:picChg chg="mod">
          <ac:chgData name="Palit, Tapti" userId="dec6fbcd-7598-406a-8cbf-504d4a3bac15" providerId="ADAL" clId="{ECD42228-5B96-4A72-B268-C46DF994E6B7}" dt="2024-01-30T21:06:18.367" v="94752" actId="1076"/>
          <ac:picMkLst>
            <pc:docMk/>
            <pc:sldMk cId="4049575248" sldId="256"/>
            <ac:picMk id="2052" creationId="{E2D02FFE-36EE-2CBE-F640-2DDCC7C27F12}"/>
          </ac:picMkLst>
        </pc:picChg>
        <pc:picChg chg="add del mod">
          <ac:chgData name="Palit, Tapti" userId="dec6fbcd-7598-406a-8cbf-504d4a3bac15" providerId="ADAL" clId="{ECD42228-5B96-4A72-B268-C46DF994E6B7}" dt="2024-01-16T01:26:02.505" v="4569" actId="478"/>
          <ac:picMkLst>
            <pc:docMk/>
            <pc:sldMk cId="4049575248" sldId="256"/>
            <ac:picMk id="2052" creationId="{E4CADDB5-B5EB-B767-E57A-65DB20E37DC1}"/>
          </ac:picMkLst>
        </pc:picChg>
        <pc:picChg chg="add del mod">
          <ac:chgData name="Palit, Tapti" userId="dec6fbcd-7598-406a-8cbf-504d4a3bac15" providerId="ADAL" clId="{ECD42228-5B96-4A72-B268-C46DF994E6B7}" dt="2024-01-16T04:02:40.648" v="5716" actId="478"/>
          <ac:picMkLst>
            <pc:docMk/>
            <pc:sldMk cId="4049575248" sldId="256"/>
            <ac:picMk id="2056" creationId="{86CE6882-8DB6-8C17-1B68-DBB165DEAFAF}"/>
          </ac:picMkLst>
        </pc:picChg>
        <pc:picChg chg="add del mod ord">
          <ac:chgData name="Palit, Tapti" userId="dec6fbcd-7598-406a-8cbf-504d4a3bac15" providerId="ADAL" clId="{ECD42228-5B96-4A72-B268-C46DF994E6B7}" dt="2024-01-16T20:27:00.213" v="7779" actId="478"/>
          <ac:picMkLst>
            <pc:docMk/>
            <pc:sldMk cId="4049575248" sldId="256"/>
            <ac:picMk id="2058" creationId="{CEC969A2-C832-EB78-452A-C15B56A8794F}"/>
          </ac:picMkLst>
        </pc:picChg>
        <pc:picChg chg="add del mod">
          <ac:chgData name="Palit, Tapti" userId="dec6fbcd-7598-406a-8cbf-504d4a3bac15" providerId="ADAL" clId="{ECD42228-5B96-4A72-B268-C46DF994E6B7}" dt="2024-02-08T21:05:07.269" v="100758" actId="1076"/>
          <ac:picMkLst>
            <pc:docMk/>
            <pc:sldMk cId="4049575248" sldId="256"/>
            <ac:picMk id="2060" creationId="{07A6A5DC-B1E6-93A8-037C-46904CF2F4E1}"/>
          </ac:picMkLst>
        </pc:picChg>
        <pc:picChg chg="add mod">
          <ac:chgData name="Palit, Tapti" userId="dec6fbcd-7598-406a-8cbf-504d4a3bac15" providerId="ADAL" clId="{ECD42228-5B96-4A72-B268-C46DF994E6B7}" dt="2024-02-13T04:38:49.220" v="115781" actId="1076"/>
          <ac:picMkLst>
            <pc:docMk/>
            <pc:sldMk cId="4049575248" sldId="256"/>
            <ac:picMk id="2062" creationId="{25771480-09B8-1A99-4DA8-5461E232B06B}"/>
          </ac:picMkLst>
        </pc:picChg>
        <pc:picChg chg="add del">
          <ac:chgData name="Palit, Tapti" userId="dec6fbcd-7598-406a-8cbf-504d4a3bac15" providerId="ADAL" clId="{ECD42228-5B96-4A72-B268-C46DF994E6B7}" dt="2024-01-16T22:15:54.394" v="7824" actId="478"/>
          <ac:picMkLst>
            <pc:docMk/>
            <pc:sldMk cId="4049575248" sldId="256"/>
            <ac:picMk id="2064" creationId="{A81721E0-6762-C83B-BA51-F004BCEA526D}"/>
          </ac:picMkLst>
        </pc:picChg>
        <pc:cxnChg chg="add mod">
          <ac:chgData name="Palit, Tapti" userId="dec6fbcd-7598-406a-8cbf-504d4a3bac15" providerId="ADAL" clId="{ECD42228-5B96-4A72-B268-C46DF994E6B7}" dt="2024-02-08T21:05:13.301" v="100759" actId="1076"/>
          <ac:cxnSpMkLst>
            <pc:docMk/>
            <pc:sldMk cId="4049575248" sldId="256"/>
            <ac:cxnSpMk id="5" creationId="{AEFD4F12-F4EE-FFD1-5F02-3D40DA06975C}"/>
          </ac:cxnSpMkLst>
        </pc:cxnChg>
        <pc:cxnChg chg="add del mod">
          <ac:chgData name="Palit, Tapti" userId="dec6fbcd-7598-406a-8cbf-504d4a3bac15" providerId="ADAL" clId="{ECD42228-5B96-4A72-B268-C46DF994E6B7}" dt="2024-01-16T22:28:21.671" v="7847" actId="478"/>
          <ac:cxnSpMkLst>
            <pc:docMk/>
            <pc:sldMk cId="4049575248" sldId="256"/>
            <ac:cxnSpMk id="7" creationId="{6225025C-687F-6DF5-7C94-4BBACD4E1602}"/>
          </ac:cxnSpMkLst>
        </pc:cxnChg>
        <pc:cxnChg chg="add del mod">
          <ac:chgData name="Palit, Tapti" userId="dec6fbcd-7598-406a-8cbf-504d4a3bac15" providerId="ADAL" clId="{ECD42228-5B96-4A72-B268-C46DF994E6B7}" dt="2024-02-07T12:48:43.757" v="100426" actId="478"/>
          <ac:cxnSpMkLst>
            <pc:docMk/>
            <pc:sldMk cId="4049575248" sldId="256"/>
            <ac:cxnSpMk id="11" creationId="{79E12F6D-BDBE-1D3C-E5FA-94FFC7D0815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">
              <pc226:chgData name="Palit, Tapti" userId="dec6fbcd-7598-406a-8cbf-504d4a3bac15" providerId="ADAL" clId="{ECD42228-5B96-4A72-B268-C46DF994E6B7}" dt="2024-01-24T04:40:02.279" v="40474"/>
              <pc2:cmMkLst xmlns:pc2="http://schemas.microsoft.com/office/powerpoint/2019/9/main/command">
                <pc:docMk/>
                <pc:sldMk cId="4049575248" sldId="256"/>
                <pc2:cmMk id="{6A28F1CD-F37D-4220-914D-3CD85ACA77ED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093469296" sldId="38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093469296" sldId="380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093469296" sldId="380"/>
            <ac:spMk id="4" creationId="{E0D8E777-DFC7-4491-B604-F34BF8A3EF01}"/>
          </ac:spMkLst>
        </pc:spChg>
      </pc:sldChg>
      <pc:sldChg chg="modSp add del addCm modCm">
        <pc:chgData name="Palit, Tapti" userId="dec6fbcd-7598-406a-8cbf-504d4a3bac15" providerId="ADAL" clId="{ECD42228-5B96-4A72-B268-C46DF994E6B7}" dt="2024-01-16T01:22:56.688" v="4526" actId="2696"/>
        <pc:sldMkLst>
          <pc:docMk/>
          <pc:sldMk cId="1525952999" sldId="383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1525952999" sldId="383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1525952999" sldId="383"/>
            <ac:spMk id="4" creationId="{E0D8E777-DFC7-4491-B604-F34BF8A3EF0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14T21:21:17.026" v="1658"/>
              <pc2:cmMkLst xmlns:pc2="http://schemas.microsoft.com/office/powerpoint/2019/9/main/command">
                <pc:docMk/>
                <pc:sldMk cId="1525952999" sldId="383"/>
                <pc2:cmMk id="{236EA145-7962-4F21-9D1C-0D28CA1B1B0E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87299163" sldId="383"/>
        </pc:sldMkLst>
      </pc:sldChg>
      <pc:sldChg chg="addSp delSp modSp add del mod delAnim modAnim addCm delCm chgLayout modNotesTx">
        <pc:chgData name="Palit, Tapti" userId="dec6fbcd-7598-406a-8cbf-504d4a3bac15" providerId="ADAL" clId="{ECD42228-5B96-4A72-B268-C46DF994E6B7}" dt="2024-01-28T00:38:49.882" v="67001" actId="2696"/>
        <pc:sldMkLst>
          <pc:docMk/>
          <pc:sldMk cId="545157709" sldId="386"/>
        </pc:sldMkLst>
        <pc:spChg chg="mod ord">
          <ac:chgData name="Palit, Tapti" userId="dec6fbcd-7598-406a-8cbf-504d4a3bac15" providerId="ADAL" clId="{ECD42228-5B96-4A72-B268-C46DF994E6B7}" dt="2024-01-25T04:34:44.943" v="50253" actId="20577"/>
          <ac:spMkLst>
            <pc:docMk/>
            <pc:sldMk cId="545157709" sldId="386"/>
            <ac:spMk id="2" creationId="{E34572E4-3E14-4421-B29A-F1D23D9EC4DB}"/>
          </ac:spMkLst>
        </pc:spChg>
        <pc:spChg chg="mod ord">
          <ac:chgData name="Palit, Tapti" userId="dec6fbcd-7598-406a-8cbf-504d4a3bac15" providerId="ADAL" clId="{ECD42228-5B96-4A72-B268-C46DF994E6B7}" dt="2024-01-25T04:36:12.054" v="50319" actId="20577"/>
          <ac:spMkLst>
            <pc:docMk/>
            <pc:sldMk cId="545157709" sldId="386"/>
            <ac:spMk id="3" creationId="{FD2707FB-39CD-4B34-8272-9D4AEC503DBF}"/>
          </ac:spMkLst>
        </pc:spChg>
        <pc:spChg chg="mod or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4" creationId="{72A5B281-5DE0-480A-B5F7-27044D482295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5" creationId="{AEEB94E4-CA3B-8AE4-6BD4-93C81B962D1E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6" creationId="{D89D767B-FC90-F18F-B3A9-1591BD20C9C5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7" creationId="{55600543-5F5C-E876-AC6C-8670A3CBF1DC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8" creationId="{EF80AB6C-7E5D-DA93-5416-020CAA74F3B7}"/>
          </ac:spMkLst>
        </pc:spChg>
        <pc:spChg chg="del mod ord">
          <ac:chgData name="Palit, Tapti" userId="dec6fbcd-7598-406a-8cbf-504d4a3bac15" providerId="ADAL" clId="{ECD42228-5B96-4A72-B268-C46DF994E6B7}" dt="2024-01-25T04:04:00.557" v="49717" actId="478"/>
          <ac:spMkLst>
            <pc:docMk/>
            <pc:sldMk cId="545157709" sldId="386"/>
            <ac:spMk id="10" creationId="{D04772BB-2CB0-AC3E-FC6B-03A1D1564821}"/>
          </ac:spMkLst>
        </pc:spChg>
        <pc:spChg chg="add mod">
          <ac:chgData name="Palit, Tapti" userId="dec6fbcd-7598-406a-8cbf-504d4a3bac15" providerId="ADAL" clId="{ECD42228-5B96-4A72-B268-C46DF994E6B7}" dt="2024-01-25T04:34:28.220" v="50252" actId="20577"/>
          <ac:spMkLst>
            <pc:docMk/>
            <pc:sldMk cId="545157709" sldId="386"/>
            <ac:spMk id="11" creationId="{D8D9A97E-4E35-5D3E-8975-19B80BB97A0A}"/>
          </ac:spMkLst>
        </pc:spChg>
        <pc:spChg chg="add mod">
          <ac:chgData name="Palit, Tapti" userId="dec6fbcd-7598-406a-8cbf-504d4a3bac15" providerId="ADAL" clId="{ECD42228-5B96-4A72-B268-C46DF994E6B7}" dt="2024-01-25T04:35:04.999" v="50256" actId="1076"/>
          <ac:spMkLst>
            <pc:docMk/>
            <pc:sldMk cId="545157709" sldId="386"/>
            <ac:spMk id="12" creationId="{26477F96-6884-CFE7-91D6-7C1AD81FBBDD}"/>
          </ac:spMkLst>
        </pc:spChg>
        <pc:spChg chg="add mod">
          <ac:chgData name="Palit, Tapti" userId="dec6fbcd-7598-406a-8cbf-504d4a3bac15" providerId="ADAL" clId="{ECD42228-5B96-4A72-B268-C46DF994E6B7}" dt="2024-01-25T04:35:04.999" v="50256" actId="1076"/>
          <ac:spMkLst>
            <pc:docMk/>
            <pc:sldMk cId="545157709" sldId="386"/>
            <ac:spMk id="14" creationId="{27AB9375-19B9-3335-1C81-AAE7C1AA2B1E}"/>
          </ac:spMkLst>
        </pc:spChg>
        <pc:spChg chg="add mod">
          <ac:chgData name="Palit, Tapti" userId="dec6fbcd-7598-406a-8cbf-504d4a3bac15" providerId="ADAL" clId="{ECD42228-5B96-4A72-B268-C46DF994E6B7}" dt="2024-01-25T05:35:08.776" v="52305" actId="1076"/>
          <ac:spMkLst>
            <pc:docMk/>
            <pc:sldMk cId="545157709" sldId="386"/>
            <ac:spMk id="15" creationId="{097540DE-7781-4992-BC88-27507BDF37DA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0" creationId="{2E5D8983-FD91-4799-8B40-2904AFD2D274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1" creationId="{9D2C3D7C-3455-4F60-8F08-9F0E3043228C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2" creationId="{9CE44116-F4E8-40B3-8C1D-D19E1D35B3E4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3" creationId="{38499E77-69FC-4D39-818D-E9A75647CCE0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4" creationId="{5D4BBE69-092F-4B66-ADA4-D5C2CB44CB69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5" creationId="{8BF824DA-F870-47E3-9A89-DA0D69FBBAE5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6" creationId="{F82E92CD-C67C-46CD-81F6-357941FF3C2D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7" creationId="{BA350550-96BA-4F8E-AF2E-FD6FD022D76E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66" creationId="{09B982BD-AAA6-4659-86DF-34A114F972D0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68" creationId="{C04B3B97-477A-4DC3-85DD-65BCC1998963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70" creationId="{58B3978C-4BFD-4E5E-BAFF-118859B41926}"/>
          </ac:spMkLst>
        </pc:spChg>
        <pc:spChg chg="del mod">
          <ac:chgData name="Palit, Tapti" userId="dec6fbcd-7598-406a-8cbf-504d4a3bac15" providerId="ADAL" clId="{ECD42228-5B96-4A72-B268-C46DF994E6B7}" dt="2024-01-25T04:03:02.202" v="49711" actId="478"/>
          <ac:spMkLst>
            <pc:docMk/>
            <pc:sldMk cId="545157709" sldId="386"/>
            <ac:spMk id="72" creationId="{7C2403F4-4B94-4340-A397-8736FD961C46}"/>
          </ac:spMkLst>
        </pc:spChg>
        <pc:spChg chg="del mod">
          <ac:chgData name="Palit, Tapti" userId="dec6fbcd-7598-406a-8cbf-504d4a3bac15" providerId="ADAL" clId="{ECD42228-5B96-4A72-B268-C46DF994E6B7}" dt="2024-01-25T04:03:00.570" v="49710" actId="478"/>
          <ac:spMkLst>
            <pc:docMk/>
            <pc:sldMk cId="545157709" sldId="386"/>
            <ac:spMk id="73" creationId="{3C17E219-35AE-4204-BE9E-483258729B9D}"/>
          </ac:spMkLst>
        </pc:spChg>
        <pc:spChg chg="del">
          <ac:chgData name="Palit, Tapti" userId="dec6fbcd-7598-406a-8cbf-504d4a3bac15" providerId="ADAL" clId="{ECD42228-5B96-4A72-B268-C46DF994E6B7}" dt="2024-01-25T04:03:03.659" v="49712" actId="478"/>
          <ac:spMkLst>
            <pc:docMk/>
            <pc:sldMk cId="545157709" sldId="386"/>
            <ac:spMk id="149" creationId="{A2ED0CDF-8759-4172-AFC8-4B4908BAFF88}"/>
          </ac:spMkLst>
        </pc:spChg>
        <pc:grpChg chg="del">
          <ac:chgData name="Palit, Tapti" userId="dec6fbcd-7598-406a-8cbf-504d4a3bac15" providerId="ADAL" clId="{ECD42228-5B96-4A72-B268-C46DF994E6B7}" dt="2024-01-25T04:02:57.612" v="49709" actId="478"/>
          <ac:grpSpMkLst>
            <pc:docMk/>
            <pc:sldMk cId="545157709" sldId="386"/>
            <ac:grpSpMk id="74" creationId="{BA60138B-B68F-4B28-8100-59F41E168BBD}"/>
          </ac:grpSpMkLst>
        </pc:grpChg>
        <pc:graphicFrameChg chg="add mod modGraphic">
          <ac:chgData name="Palit, Tapti" userId="dec6fbcd-7598-406a-8cbf-504d4a3bac15" providerId="ADAL" clId="{ECD42228-5B96-4A72-B268-C46DF994E6B7}" dt="2024-01-25T04:32:47.176" v="50154" actId="947"/>
          <ac:graphicFrameMkLst>
            <pc:docMk/>
            <pc:sldMk cId="545157709" sldId="386"/>
            <ac:graphicFrameMk id="13" creationId="{85666DB5-D78E-C0E9-3649-93E41B7F7755}"/>
          </ac:graphicFrameMkLst>
        </pc:graphicFrameChg>
        <pc:cxnChg chg="add mod">
          <ac:chgData name="Palit, Tapti" userId="dec6fbcd-7598-406a-8cbf-504d4a3bac15" providerId="ADAL" clId="{ECD42228-5B96-4A72-B268-C46DF994E6B7}" dt="2024-01-23T04:01:10.265" v="18476"/>
          <ac:cxnSpMkLst>
            <pc:docMk/>
            <pc:sldMk cId="545157709" sldId="386"/>
            <ac:cxnSpMk id="5" creationId="{0C95FB93-9EFA-1F5B-0F4A-2DE3D089D745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58" creationId="{449D1255-2F85-4001-BAC9-B407B540FAB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59" creationId="{5207B722-0D2B-4072-B6D6-9B374C8A5480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0" creationId="{6F938D2F-55F9-4966-90EA-64E2C16636DB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1" creationId="{D4CCF766-71FE-468B-8BE6-249AB20D65C6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2" creationId="{44B376BE-3581-4550-B2D8-848E68A7B04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3" creationId="{9AD95DB9-F56E-4554-AE1A-9C0E5871E358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4" creationId="{7F218AA9-1EB5-493A-8117-D4EAECC188E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7" creationId="{B082428D-1984-419E-9102-DF83E937FCE3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9" creationId="{5C2C2910-A49D-458C-923A-86989F356A80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71" creationId="{9B37114D-AB9B-4D52-A2F6-F146E46D511A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7T04:09:28.778" v="63208"/>
              <pc2:cmMkLst xmlns:pc2="http://schemas.microsoft.com/office/powerpoint/2019/9/main/command">
                <pc:docMk/>
                <pc:sldMk cId="545157709" sldId="386"/>
                <pc2:cmMk id="{476942AF-D50A-44E2-B0E3-8906F6103F36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76798700" sldId="386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81057157" sldId="39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2" creationId="{4F22071B-705B-4169-9BE5-2632163163B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4" creationId="{64E9BF1B-4F87-454A-97CE-595B8069ED4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39" creationId="{0667E020-A6AE-47D7-860D-93997AC408D0}"/>
          </ac:spMkLst>
        </pc:spChg>
      </pc:sldChg>
      <pc:sldChg chg="delSp modSp add del mod modNotesTx">
        <pc:chgData name="Palit, Tapti" userId="dec6fbcd-7598-406a-8cbf-504d4a3bac15" providerId="ADAL" clId="{ECD42228-5B96-4A72-B268-C46DF994E6B7}" dt="2024-01-25T04:38:33.479" v="50324" actId="47"/>
        <pc:sldMkLst>
          <pc:docMk/>
          <pc:sldMk cId="3427465704" sldId="392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427465704" sldId="392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3T03:57:36.981" v="18454" actId="5793"/>
          <ac:spMkLst>
            <pc:docMk/>
            <pc:sldMk cId="3427465704" sldId="392"/>
            <ac:spMk id="3" creationId="{A19E8EDF-6681-42C8-AB61-DCACB7B7EEB5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427465704" sldId="392"/>
            <ac:spMk id="4" creationId="{D74339C7-0629-431F-B768-13974CDF31FB}"/>
          </ac:spMkLst>
        </pc:spChg>
        <pc:spChg chg="del">
          <ac:chgData name="Palit, Tapti" userId="dec6fbcd-7598-406a-8cbf-504d4a3bac15" providerId="ADAL" clId="{ECD42228-5B96-4A72-B268-C46DF994E6B7}" dt="2024-01-23T03:56:09.095" v="18396" actId="478"/>
          <ac:spMkLst>
            <pc:docMk/>
            <pc:sldMk cId="3427465704" sldId="392"/>
            <ac:spMk id="9" creationId="{C01A29E8-C6B8-8960-5865-18B0D1B1D27F}"/>
          </ac:spMkLst>
        </pc:spChg>
        <pc:spChg chg="mod">
          <ac:chgData name="Palit, Tapti" userId="dec6fbcd-7598-406a-8cbf-504d4a3bac15" providerId="ADAL" clId="{ECD42228-5B96-4A72-B268-C46DF994E6B7}" dt="2024-01-25T04:04:17.436" v="49721" actId="20577"/>
          <ac:spMkLst>
            <pc:docMk/>
            <pc:sldMk cId="3427465704" sldId="392"/>
            <ac:spMk id="27" creationId="{85710342-0343-4CE7-A7D0-2B8A4E300AD1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1326610" sldId="39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2" creationId="{778663ED-7349-4913-933D-9BDC100894A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4" creationId="{407BF491-22D0-4E7F-B58C-06A508DCDFE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5" creationId="{A42B345C-7C62-4661-ADDD-9088E6FD4FD3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266482153" sldId="39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580622685" sldId="397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039267996" sldId="39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2" creationId="{8FE36FF1-1155-4F31-9E92-1300A1F68C3A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4" creationId="{E350A01A-99B1-4E75-81D7-16CEE95C95F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5" creationId="{9B1727DA-215D-4967-9FB8-29DFB80DB8DF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530249786" sldId="39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2" creationId="{4A5C63CC-0577-4879-8C55-FB013AFDE81A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3" creationId="{36083DAB-B09C-4BE1-8EA7-14C2EC4FE33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4" creationId="{DEC22660-2F13-4B39-9859-CE72626F89ED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4209992993" sldId="40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2" creationId="{14DC7008-5A9E-41DC-8C84-01935001A63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4" creationId="{43249A63-2D7C-4EF1-958E-D6DB58CAD1C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37" creationId="{80518C39-D83B-43B0-8821-A6993F809486}"/>
          </ac:spMkLst>
        </pc:spChg>
      </pc:sldChg>
      <pc:sldChg chg="addSp delSp modSp add del mod chgLayout">
        <pc:chgData name="Palit, Tapti" userId="dec6fbcd-7598-406a-8cbf-504d4a3bac15" providerId="ADAL" clId="{ECD42228-5B96-4A72-B268-C46DF994E6B7}" dt="2024-01-24T04:14:09.798" v="39958" actId="2696"/>
        <pc:sldMkLst>
          <pc:docMk/>
          <pc:sldMk cId="494074637" sldId="402"/>
        </pc:sldMkLst>
        <pc:spChg chg="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2" creationId="{6D756B9F-DEDF-458C-A542-F30446685592}"/>
          </ac:spMkLst>
        </pc:spChg>
        <pc:spChg chg="add del 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3" creationId="{7DC1AD43-3655-5411-E5E3-6D688259DCA3}"/>
          </ac:spMkLst>
        </pc:spChg>
        <pc:spChg chg="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4" creationId="{0EC42FD2-6A5A-44FB-BB0B-DB6EB51BAB6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18500784" sldId="402"/>
        </pc:sldMkLst>
      </pc:sldChg>
      <pc:sldChg chg="addSp delSp modSp add del mod modClrScheme delAnim chgLayout modNotesTx">
        <pc:chgData name="Palit, Tapti" userId="dec6fbcd-7598-406a-8cbf-504d4a3bac15" providerId="ADAL" clId="{ECD42228-5B96-4A72-B268-C46DF994E6B7}" dt="2024-02-09T05:02:35.687" v="104592" actId="20577"/>
        <pc:sldMkLst>
          <pc:docMk/>
          <pc:sldMk cId="1039263704" sldId="403"/>
        </pc:sldMkLst>
        <pc:spChg chg="mod ord">
          <ac:chgData name="Palit, Tapti" userId="dec6fbcd-7598-406a-8cbf-504d4a3bac15" providerId="ADAL" clId="{ECD42228-5B96-4A72-B268-C46DF994E6B7}" dt="2024-02-07T02:34:56.448" v="99216" actId="20577"/>
          <ac:spMkLst>
            <pc:docMk/>
            <pc:sldMk cId="1039263704" sldId="403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2-09T04:15:59.442" v="104382" actId="207"/>
          <ac:spMkLst>
            <pc:docMk/>
            <pc:sldMk cId="1039263704" sldId="403"/>
            <ac:spMk id="3" creationId="{982C202F-C133-0758-E41A-9A105B6544E4}"/>
          </ac:spMkLst>
        </pc:spChg>
        <pc:spChg chg="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4" creationId="{D74339C7-0629-431F-B768-13974CDF31FB}"/>
          </ac:spMkLst>
        </pc:spChg>
        <pc:spChg chg="mod ord">
          <ac:chgData name="Palit, Tapti" userId="dec6fbcd-7598-406a-8cbf-504d4a3bac15" providerId="ADAL" clId="{ECD42228-5B96-4A72-B268-C46DF994E6B7}" dt="2024-02-09T05:02:35.687" v="104592" actId="20577"/>
          <ac:spMkLst>
            <pc:docMk/>
            <pc:sldMk cId="1039263704" sldId="403"/>
            <ac:spMk id="5" creationId="{A809105A-C2EA-9CC2-1FCC-8EE4E7A6FB1E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6" creationId="{917433FF-A747-D60E-016B-9899CAEFE3F3}"/>
          </ac:spMkLst>
        </pc:spChg>
        <pc:spChg chg="add del mod">
          <ac:chgData name="Palit, Tapti" userId="dec6fbcd-7598-406a-8cbf-504d4a3bac15" providerId="ADAL" clId="{ECD42228-5B96-4A72-B268-C46DF994E6B7}" dt="2024-02-07T02:34:08.512" v="99136" actId="21"/>
          <ac:spMkLst>
            <pc:docMk/>
            <pc:sldMk cId="1039263704" sldId="403"/>
            <ac:spMk id="7" creationId="{CD638514-2D18-394B-43D5-7CB5E4047CAA}"/>
          </ac:spMkLst>
        </pc:spChg>
        <pc:spChg chg="add del mod">
          <ac:chgData name="Palit, Tapti" userId="dec6fbcd-7598-406a-8cbf-504d4a3bac15" providerId="ADAL" clId="{ECD42228-5B96-4A72-B268-C46DF994E6B7}" dt="2024-02-09T04:15:44.574" v="104377" actId="478"/>
          <ac:spMkLst>
            <pc:docMk/>
            <pc:sldMk cId="1039263704" sldId="403"/>
            <ac:spMk id="8" creationId="{4B2AF321-0303-32ED-231E-8BCF8E7A6A1C}"/>
          </ac:spMkLst>
        </pc:spChg>
        <pc:spChg chg="add del mod">
          <ac:chgData name="Palit, Tapti" userId="dec6fbcd-7598-406a-8cbf-504d4a3bac15" providerId="ADAL" clId="{ECD42228-5B96-4A72-B268-C46DF994E6B7}" dt="2024-02-09T04:15:46.643" v="104378" actId="478"/>
          <ac:spMkLst>
            <pc:docMk/>
            <pc:sldMk cId="1039263704" sldId="403"/>
            <ac:spMk id="9" creationId="{89043730-615E-891C-6504-9BBB66E96D2F}"/>
          </ac:spMkLst>
        </pc:spChg>
        <pc:spChg chg="del">
          <ac:chgData name="Palit, Tapti" userId="dec6fbcd-7598-406a-8cbf-504d4a3bac15" providerId="ADAL" clId="{ECD42228-5B96-4A72-B268-C46DF994E6B7}" dt="2024-01-23T04:14:56.059" v="19380" actId="478"/>
          <ac:spMkLst>
            <pc:docMk/>
            <pc:sldMk cId="1039263704" sldId="403"/>
            <ac:spMk id="10" creationId="{A082F687-69D7-70F2-035B-95F308687CA0}"/>
          </ac:spMkLst>
        </pc:spChg>
        <pc:spChg chg="add del 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0" creationId="{A28ECF76-CA90-B103-B342-B70AC503AEDC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1" creationId="{327C59D2-F0E7-2B71-EE70-39C5F2C94443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2" creationId="{38E986CA-68A5-50F7-2718-3801CB13F8E6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3" creationId="{032E5515-934B-710A-15A6-3EB38BD47B9A}"/>
          </ac:spMkLst>
        </pc:spChg>
        <pc:spChg chg="del mod">
          <ac:chgData name="Palit, Tapti" userId="dec6fbcd-7598-406a-8cbf-504d4a3bac15" providerId="ADAL" clId="{ECD42228-5B96-4A72-B268-C46DF994E6B7}" dt="2024-01-28T00:42:04.831" v="67077" actId="478"/>
          <ac:spMkLst>
            <pc:docMk/>
            <pc:sldMk cId="1039263704" sldId="403"/>
            <ac:spMk id="14" creationId="{B70E8FCD-FDE4-4E80-86F5-E438FDE5F5CF}"/>
          </ac:spMkLst>
        </pc:spChg>
        <pc:spChg chg="add 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5" creationId="{9361CFD9-BC8F-E092-01E7-1314746CFEA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6" creationId="{40530B77-CF88-F1A9-05D4-AED3F9F09B1E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7" creationId="{6DFF4828-A6A5-5DD7-6161-F45636F993A2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8" creationId="{419B5568-A55E-E94E-EBBE-8C1094F4736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9" creationId="{69C3F2B8-5F9F-5C27-4D61-8BF9BE32AA06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0" creationId="{1C455245-4094-C165-143E-932EE6436E82}"/>
          </ac:spMkLst>
        </pc:spChg>
        <pc:spChg chg="del mod">
          <ac:chgData name="Palit, Tapti" userId="dec6fbcd-7598-406a-8cbf-504d4a3bac15" providerId="ADAL" clId="{ECD42228-5B96-4A72-B268-C46DF994E6B7}" dt="2024-01-28T00:42:04.831" v="67077" actId="478"/>
          <ac:spMkLst>
            <pc:docMk/>
            <pc:sldMk cId="1039263704" sldId="403"/>
            <ac:spMk id="20" creationId="{E6FA9421-0C45-4E1B-9ACA-B6D2A03FFA6A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1" creationId="{AB9BAB71-337B-06EE-D6CD-F8C2E152F6F9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2" creationId="{CBC97494-03A9-FF56-251C-22A9313E6A4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3" creationId="{1B54B99A-7DAD-BBEF-E698-9EEC020B8D7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4" creationId="{5EABFD36-A77A-FBCF-EB3E-AC90406F78A2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5" creationId="{AB3993D5-E6DA-242F-8F93-EFC9A9FCA07A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6" creationId="{329A241E-D294-F51E-30A3-AEB5193E5289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7" creationId="{B50E5AC9-966E-99D4-07BD-C69614345EB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8" creationId="{348BBA61-5902-5A22-606A-45BB4ABD6F45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9" creationId="{B1CDB5AD-B458-3498-C95E-C74008B8F296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0" creationId="{C5A5A91E-72E3-F112-D384-689DB6A943B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2" creationId="{DF959821-025F-95F8-8D2D-08CB7028EB43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4" creationId="{837E8FDB-6AE8-6849-B22E-6B98801A6E1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5" creationId="{92D95D0B-B6E0-AA39-6626-8519F4CD59A4}"/>
          </ac:spMkLst>
        </pc:spChg>
        <pc:cxnChg chg="del mod">
          <ac:chgData name="Palit, Tapti" userId="dec6fbcd-7598-406a-8cbf-504d4a3bac15" providerId="ADAL" clId="{ECD42228-5B96-4A72-B268-C46DF994E6B7}" dt="2024-01-28T00:42:04.831" v="67077" actId="478"/>
          <ac:cxnSpMkLst>
            <pc:docMk/>
            <pc:sldMk cId="1039263704" sldId="403"/>
            <ac:cxnSpMk id="6" creationId="{E32B42DE-DA4A-47CE-AA85-AB05B8444973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0" creationId="{61079BA2-353F-3EAE-0E59-E970350128E7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1" creationId="{0D45BC4A-9C92-A1CE-FD4F-55E5CF9F216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2" creationId="{867257F7-E083-965A-A345-85B790208E9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3" creationId="{72720FCF-E5C2-4B21-7A2E-B94C0C2D546B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4" creationId="{7E3A9C09-D982-B076-7810-567FD03733ED}"/>
          </ac:cxnSpMkLst>
        </pc:cxnChg>
        <pc:cxnChg chg="del mod">
          <ac:chgData name="Palit, Tapti" userId="dec6fbcd-7598-406a-8cbf-504d4a3bac15" providerId="ADAL" clId="{ECD42228-5B96-4A72-B268-C46DF994E6B7}" dt="2024-01-28T00:42:04.831" v="67077" actId="478"/>
          <ac:cxnSpMkLst>
            <pc:docMk/>
            <pc:sldMk cId="1039263704" sldId="403"/>
            <ac:cxnSpMk id="16" creationId="{FA844D29-865B-41CF-A571-F5183B5AD19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31" creationId="{C2E6A27B-1B2B-61EC-81FD-D219E9821D4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33" creationId="{1333BEC7-ACD3-659A-29A2-DDF6C432EBB0}"/>
          </ac:cxnSpMkLst>
        </pc:cxnChg>
      </pc:sldChg>
      <pc:sldChg chg="delSp modSp add del mod delAnim">
        <pc:chgData name="Palit, Tapti" userId="dec6fbcd-7598-406a-8cbf-504d4a3bac15" providerId="ADAL" clId="{ECD42228-5B96-4A72-B268-C46DF994E6B7}" dt="2024-01-28T00:11:34.203" v="66479" actId="47"/>
        <pc:sldMkLst>
          <pc:docMk/>
          <pc:sldMk cId="1921436827" sldId="404"/>
        </pc:sldMkLst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4" creationId="{D74339C7-0629-431F-B768-13974CDF31FB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6" creationId="{61DE0BF2-7EC6-9DE3-1510-412BB96E8ED2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3" creationId="{465AFD09-5DD2-449F-A4E9-B4B9BF9461C6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4" creationId="{D99164D6-5CDB-4811-89F3-C33BA91B66B7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5" creationId="{9ADD96B5-EC1B-4471-8276-33213DBCC6BA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6" creationId="{FB721629-2337-42A3-9D77-82D683D9E4C6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7" creationId="{D2DF93AA-2991-4A25-8D35-87404E833680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8" creationId="{65CA4C3F-5E24-4B3D-86C5-14064A2B1657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9" creationId="{06A0A9C6-B2E4-41B5-8BCF-CA87D42A2D7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2" creationId="{0C1A72FD-C670-4A74-81BD-224763B7C418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3" creationId="{E6262256-35C1-4A21-BE50-F5B38D23999A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4" creationId="{68F057E1-23EF-40B6-AB86-B134616394CF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6" creationId="{0D510B60-7EE0-43C8-9786-3FC26A4FE74C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7" creationId="{8A1A6208-2157-CD15-D5AC-E6E77334A81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8" creationId="{13B582BF-147B-4622-B3F8-38480154EFE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9" creationId="{0B7E9A07-FF58-45D9-8E4B-A39F7A5A4DF1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0" creationId="{60F1A4E0-89DB-434B-9A15-A7B1F8E25EF5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1" creationId="{F6945C37-A7CF-4E9F-9BE6-26C2ABAE7308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4" creationId="{5CC58C33-D66B-C7E0-AAAD-56A50D3EA399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53" creationId="{5F3551C2-0A7C-4023-B344-41C4D2A06445}"/>
          </ac:spMkLst>
        </pc:spChg>
        <pc:cxnChg chg="del mod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7" creationId="{BF737232-2317-413E-82A3-2A253AE8F44C}"/>
          </ac:cxnSpMkLst>
        </pc:cxnChg>
        <pc:cxnChg chg="del mod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8" creationId="{4FD5DFC4-65C0-4D58-A98C-FFF55BDF0576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9" creationId="{08C418AE-18C7-4162-BA3B-F434EB4FCDF1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0" creationId="{93A8CB59-F4C0-4C57-BB8D-C32B26E19135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1" creationId="{5E49B63A-C121-40B1-9CEC-61127E41955A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2" creationId="{7F95D869-6383-4667-8811-82DC00BC9A74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51" creationId="{33C3BFE4-44CD-422A-B063-14885FBCC713}"/>
          </ac:cxnSpMkLst>
        </pc:cxnChg>
      </pc:sldChg>
      <pc:sldChg chg="addSp delSp modSp add del mod ord modClrScheme modAnim addCm chgLayout modNotesTx">
        <pc:chgData name="Palit, Tapti" userId="dec6fbcd-7598-406a-8cbf-504d4a3bac15" providerId="ADAL" clId="{ECD42228-5B96-4A72-B268-C46DF994E6B7}" dt="2024-01-28T00:10:26.784" v="66472" actId="2696"/>
        <pc:sldMkLst>
          <pc:docMk/>
          <pc:sldMk cId="2451305037" sldId="404"/>
        </pc:sldMkLst>
        <pc:spChg chg="mod ord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7T03:12:35.528" v="62671" actId="255"/>
          <ac:spMkLst>
            <pc:docMk/>
            <pc:sldMk cId="2451305037" sldId="404"/>
            <ac:spMk id="3" creationId="{9E84028C-0B5D-6536-40E0-900CCB6A09D6}"/>
          </ac:spMkLst>
        </pc:spChg>
        <pc:spChg chg="mod ord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4" creationId="{D74339C7-0629-431F-B768-13974CDF31FB}"/>
          </ac:spMkLst>
        </pc:spChg>
        <pc:spChg chg="mod ord">
          <ac:chgData name="Palit, Tapti" userId="dec6fbcd-7598-406a-8cbf-504d4a3bac15" providerId="ADAL" clId="{ECD42228-5B96-4A72-B268-C46DF994E6B7}" dt="2024-01-25T04:05:58.888" v="49754" actId="20577"/>
          <ac:spMkLst>
            <pc:docMk/>
            <pc:sldMk cId="2451305037" sldId="404"/>
            <ac:spMk id="5" creationId="{43AA275C-0839-2D6B-9058-018EA174656B}"/>
          </ac:spMkLst>
        </pc:spChg>
        <pc:spChg chg="add mod">
          <ac:chgData name="Palit, Tapti" userId="dec6fbcd-7598-406a-8cbf-504d4a3bac15" providerId="ADAL" clId="{ECD42228-5B96-4A72-B268-C46DF994E6B7}" dt="2024-01-27T03:03:40.685" v="62553" actId="20577"/>
          <ac:spMkLst>
            <pc:docMk/>
            <pc:sldMk cId="2451305037" sldId="404"/>
            <ac:spMk id="6" creationId="{61DE0BF2-7EC6-9DE3-1510-412BB96E8ED2}"/>
          </ac:spMkLst>
        </pc:spChg>
        <pc:spChg chg="mod">
          <ac:chgData name="Palit, Tapti" userId="dec6fbcd-7598-406a-8cbf-504d4a3bac15" providerId="ADAL" clId="{ECD42228-5B96-4A72-B268-C46DF994E6B7}" dt="2024-01-25T04:07:14.735" v="49792" actId="20577"/>
          <ac:spMkLst>
            <pc:docMk/>
            <pc:sldMk cId="2451305037" sldId="404"/>
            <ac:spMk id="22" creationId="{0C1A72FD-C670-4A74-81BD-224763B7C418}"/>
          </ac:spMkLst>
        </pc:spChg>
        <pc:spChg chg="del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25" creationId="{390E7DFA-23B4-6BAC-6C22-0387AAA0FEB5}"/>
          </ac:spMkLst>
        </pc:spChg>
        <pc:spChg chg="add mod">
          <ac:chgData name="Palit, Tapti" userId="dec6fbcd-7598-406a-8cbf-504d4a3bac15" providerId="ADAL" clId="{ECD42228-5B96-4A72-B268-C46DF994E6B7}" dt="2024-01-25T04:07:17.420" v="49793" actId="20577"/>
          <ac:spMkLst>
            <pc:docMk/>
            <pc:sldMk cId="2451305037" sldId="404"/>
            <ac:spMk id="27" creationId="{8A1A6208-2157-CD15-D5AC-E6E77334A81E}"/>
          </ac:spMkLst>
        </pc:spChg>
        <pc:spChg chg="add mod">
          <ac:chgData name="Palit, Tapti" userId="dec6fbcd-7598-406a-8cbf-504d4a3bac15" providerId="ADAL" clId="{ECD42228-5B96-4A72-B268-C46DF994E6B7}" dt="2024-01-25T05:22:20.926" v="51717" actId="20577"/>
          <ac:spMkLst>
            <pc:docMk/>
            <pc:sldMk cId="2451305037" sldId="404"/>
            <ac:spMk id="34" creationId="{5CC58C33-D66B-C7E0-AAAD-56A50D3EA399}"/>
          </ac:spMkLst>
        </pc:spChg>
        <pc:cxnChg chg="mod">
          <ac:chgData name="Palit, Tapti" userId="dec6fbcd-7598-406a-8cbf-504d4a3bac15" providerId="ADAL" clId="{ECD42228-5B96-4A72-B268-C46DF994E6B7}" dt="2024-01-25T04:07:12.527" v="49791" actId="1076"/>
          <ac:cxnSpMkLst>
            <pc:docMk/>
            <pc:sldMk cId="2451305037" sldId="404"/>
            <ac:cxnSpMk id="7" creationId="{BF737232-2317-413E-82A3-2A253AE8F44C}"/>
          </ac:cxnSpMkLst>
        </pc:cxnChg>
        <pc:cxnChg chg="mod">
          <ac:chgData name="Palit, Tapti" userId="dec6fbcd-7598-406a-8cbf-504d4a3bac15" providerId="ADAL" clId="{ECD42228-5B96-4A72-B268-C46DF994E6B7}" dt="2024-01-25T04:06:58.784" v="49786" actId="1076"/>
          <ac:cxnSpMkLst>
            <pc:docMk/>
            <pc:sldMk cId="2451305037" sldId="404"/>
            <ac:cxnSpMk id="8" creationId="{4FD5DFC4-65C0-4D58-A98C-FFF55BDF057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04:03.511" v="62554"/>
              <pc2:cmMkLst xmlns:pc2="http://schemas.microsoft.com/office/powerpoint/2019/9/main/command">
                <pc:docMk/>
                <pc:sldMk cId="2451305037" sldId="404"/>
                <pc2:cmMk id="{6D950650-3191-4D6E-9EBE-C75169DBD7D9}"/>
              </pc2:cmMkLst>
            </pc226:cmChg>
          </p:ext>
        </pc:extLst>
      </pc:sldChg>
      <pc:sldChg chg="addSp delSp modSp add del mod modClrScheme delAnim modAnim chgLayout">
        <pc:chgData name="Palit, Tapti" userId="dec6fbcd-7598-406a-8cbf-504d4a3bac15" providerId="ADAL" clId="{ECD42228-5B96-4A72-B268-C46DF994E6B7}" dt="2024-01-27T03:17:26.252" v="62929" actId="47"/>
        <pc:sldMkLst>
          <pc:docMk/>
          <pc:sldMk cId="1685234738" sldId="405"/>
        </pc:sldMkLst>
        <pc:spChg chg="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7T03:12:48.729" v="62673" actId="255"/>
          <ac:spMkLst>
            <pc:docMk/>
            <pc:sldMk cId="1685234738" sldId="405"/>
            <ac:spMk id="3" creationId="{C6F7F3C5-AB15-8F2A-0991-A0F1851DA81A}"/>
          </ac:spMkLst>
        </pc:spChg>
        <pc:spChg chg="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4" creationId="{D74339C7-0629-431F-B768-13974CDF31FB}"/>
          </ac:spMkLst>
        </pc:spChg>
        <pc:spChg chg="del mod ord">
          <ac:chgData name="Palit, Tapti" userId="dec6fbcd-7598-406a-8cbf-504d4a3bac15" providerId="ADAL" clId="{ECD42228-5B96-4A72-B268-C46DF994E6B7}" dt="2024-01-27T03:09:12.653" v="62636" actId="478"/>
          <ac:spMkLst>
            <pc:docMk/>
            <pc:sldMk cId="1685234738" sldId="405"/>
            <ac:spMk id="5" creationId="{BB4520A5-D5C2-4C8B-E393-FF328E8079AF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6" creationId="{4C55DC70-D1E2-77C1-0699-66A4FDFECFC9}"/>
          </ac:spMkLst>
        </pc:spChg>
        <pc:spChg chg="del mod">
          <ac:chgData name="Palit, Tapti" userId="dec6fbcd-7598-406a-8cbf-504d4a3bac15" providerId="ADAL" clId="{ECD42228-5B96-4A72-B268-C46DF994E6B7}" dt="2024-01-27T03:04:57.170" v="62563" actId="478"/>
          <ac:spMkLst>
            <pc:docMk/>
            <pc:sldMk cId="1685234738" sldId="405"/>
            <ac:spMk id="7" creationId="{33AB6CC8-DC61-46CC-85EA-F0510A9E9428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8" creationId="{28F971C4-E4B5-792A-17E1-0865B13EABBF}"/>
          </ac:spMkLst>
        </pc:spChg>
        <pc:spChg chg="add mod">
          <ac:chgData name="Palit, Tapti" userId="dec6fbcd-7598-406a-8cbf-504d4a3bac15" providerId="ADAL" clId="{ECD42228-5B96-4A72-B268-C46DF994E6B7}" dt="2024-01-27T03:09:12.653" v="62636" actId="478"/>
          <ac:spMkLst>
            <pc:docMk/>
            <pc:sldMk cId="1685234738" sldId="405"/>
            <ac:spMk id="8" creationId="{44EDCAB2-9584-52B6-E584-745069BDD665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0" creationId="{40DABA6F-1931-90A0-E05B-55DAAEE658CE}"/>
          </ac:spMkLst>
        </pc:spChg>
        <pc:spChg chg="add mod">
          <ac:chgData name="Palit, Tapti" userId="dec6fbcd-7598-406a-8cbf-504d4a3bac15" providerId="ADAL" clId="{ECD42228-5B96-4A72-B268-C46DF994E6B7}" dt="2024-01-27T03:12:58.118" v="62674" actId="1076"/>
          <ac:spMkLst>
            <pc:docMk/>
            <pc:sldMk cId="1685234738" sldId="405"/>
            <ac:spMk id="10" creationId="{EFBC459A-B22D-05D7-3691-868DBB088467}"/>
          </ac:spMkLst>
        </pc:spChg>
        <pc:spChg chg="add mod">
          <ac:chgData name="Palit, Tapti" userId="dec6fbcd-7598-406a-8cbf-504d4a3bac15" providerId="ADAL" clId="{ECD42228-5B96-4A72-B268-C46DF994E6B7}" dt="2024-01-27T03:13:00.526" v="62675" actId="1076"/>
          <ac:spMkLst>
            <pc:docMk/>
            <pc:sldMk cId="1685234738" sldId="405"/>
            <ac:spMk id="11" creationId="{1253BCD1-133E-B204-5090-B866DF8C97AC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1" creationId="{2CF35EDC-581C-2BD0-4546-303E2A697738}"/>
          </ac:spMkLst>
        </pc:spChg>
        <pc:spChg chg="del mod ord">
          <ac:chgData name="Palit, Tapti" userId="dec6fbcd-7598-406a-8cbf-504d4a3bac15" providerId="ADAL" clId="{ECD42228-5B96-4A72-B268-C46DF994E6B7}" dt="2024-01-27T03:04:58.725" v="62564" actId="478"/>
          <ac:spMkLst>
            <pc:docMk/>
            <pc:sldMk cId="1685234738" sldId="405"/>
            <ac:spMk id="13" creationId="{6C816C7B-C761-4774-A502-C9422A17C47A}"/>
          </ac:spMkLst>
        </pc:spChg>
        <pc:spChg chg="mod ord">
          <ac:chgData name="Palit, Tapti" userId="dec6fbcd-7598-406a-8cbf-504d4a3bac15" providerId="ADAL" clId="{ECD42228-5B96-4A72-B268-C46DF994E6B7}" dt="2024-01-25T04:12:43.008" v="49874" actId="5793"/>
          <ac:spMkLst>
            <pc:docMk/>
            <pc:sldMk cId="1685234738" sldId="405"/>
            <ac:spMk id="14" creationId="{A19E8EDF-6681-42C8-AB61-DCACB7B7EEB5}"/>
          </ac:spMkLst>
        </pc:spChg>
        <pc:spChg chg="del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5" creationId="{9C7E0E8C-BD4D-D62F-35A8-C274F77A7502}"/>
          </ac:spMkLst>
        </pc:spChg>
        <pc:spChg chg="add del 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16" creationId="{9C395B5C-66BC-4143-66FF-82A2C78FD249}"/>
          </ac:spMkLst>
        </pc:spChg>
        <pc:spChg chg="add del mod">
          <ac:chgData name="Palit, Tapti" userId="dec6fbcd-7598-406a-8cbf-504d4a3bac15" providerId="ADAL" clId="{ECD42228-5B96-4A72-B268-C46DF994E6B7}" dt="2024-01-27T03:07:30.073" v="62623" actId="478"/>
          <ac:spMkLst>
            <pc:docMk/>
            <pc:sldMk cId="1685234738" sldId="405"/>
            <ac:spMk id="17" creationId="{12C77919-0D5A-8D95-9BBB-DFE577D3E96C}"/>
          </ac:spMkLst>
        </pc:spChg>
        <pc:spChg chg="add del mod">
          <ac:chgData name="Palit, Tapti" userId="dec6fbcd-7598-406a-8cbf-504d4a3bac15" providerId="ADAL" clId="{ECD42228-5B96-4A72-B268-C46DF994E6B7}" dt="2024-01-27T03:07:30.073" v="62623" actId="478"/>
          <ac:spMkLst>
            <pc:docMk/>
            <pc:sldMk cId="1685234738" sldId="405"/>
            <ac:spMk id="18" creationId="{A4918B43-4F92-B92E-34B2-05CC67D534B4}"/>
          </ac:spMkLst>
        </pc:spChg>
        <pc:spChg chg="add mod">
          <ac:chgData name="Palit, Tapti" userId="dec6fbcd-7598-406a-8cbf-504d4a3bac15" providerId="ADAL" clId="{ECD42228-5B96-4A72-B268-C46DF994E6B7}" dt="2024-01-25T05:17:27.755" v="51455"/>
          <ac:spMkLst>
            <pc:docMk/>
            <pc:sldMk cId="1685234738" sldId="405"/>
            <ac:spMk id="19" creationId="{7A463C2B-316C-A8C8-D8E6-0FB8925FDD16}"/>
          </ac:spMkLst>
        </pc:spChg>
        <pc:cxnChg chg="del">
          <ac:chgData name="Palit, Tapti" userId="dec6fbcd-7598-406a-8cbf-504d4a3bac15" providerId="ADAL" clId="{ECD42228-5B96-4A72-B268-C46DF994E6B7}" dt="2024-01-27T03:05:10.075" v="62567" actId="478"/>
          <ac:cxnSpMkLst>
            <pc:docMk/>
            <pc:sldMk cId="1685234738" sldId="405"/>
            <ac:cxnSpMk id="9" creationId="{668C176E-ACE4-427C-841B-2B3FA9EF0085}"/>
          </ac:cxnSpMkLst>
        </pc:cxnChg>
        <pc:cxnChg chg="del">
          <ac:chgData name="Palit, Tapti" userId="dec6fbcd-7598-406a-8cbf-504d4a3bac15" providerId="ADAL" clId="{ECD42228-5B96-4A72-B268-C46DF994E6B7}" dt="2024-01-27T03:05:07.940" v="62566" actId="478"/>
          <ac:cxnSpMkLst>
            <pc:docMk/>
            <pc:sldMk cId="1685234738" sldId="405"/>
            <ac:cxnSpMk id="12" creationId="{FFBFCEE3-529F-4EAA-B0A3-3DA3F86D0913}"/>
          </ac:cxnSpMkLst>
        </pc:cxn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4158974511" sldId="40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158974511" sldId="408"/>
            <ac:spMk id="2" creationId="{A7B9CA2E-A6F3-4003-A1CE-CEE7FFF1A15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158974511" sldId="408"/>
            <ac:spMk id="4" creationId="{7AE675F1-274A-4707-95E2-FB6DADA59BA1}"/>
          </ac:spMkLst>
        </pc:spChg>
      </pc:sldChg>
      <pc:sldChg chg="delSp modSp add del mod setBg modAnim addCm delCm modCm modNotesTx">
        <pc:chgData name="Palit, Tapti" userId="dec6fbcd-7598-406a-8cbf-504d4a3bac15" providerId="ADAL" clId="{ECD42228-5B96-4A72-B268-C46DF994E6B7}" dt="2024-01-25T02:16:06.723" v="46983" actId="2696"/>
        <pc:sldMkLst>
          <pc:docMk/>
          <pc:sldMk cId="199289276" sldId="411"/>
        </pc:sldMkLst>
        <pc:spChg chg="mod">
          <ac:chgData name="Palit, Tapti" userId="dec6fbcd-7598-406a-8cbf-504d4a3bac15" providerId="ADAL" clId="{ECD42228-5B96-4A72-B268-C46DF994E6B7}" dt="2024-01-25T01:30:37.031" v="45365" actId="20577"/>
          <ac:spMkLst>
            <pc:docMk/>
            <pc:sldMk cId="199289276" sldId="411"/>
            <ac:spMk id="2" creationId="{00C5D525-4E6C-4E81-85B7-BCED500C68A1}"/>
          </ac:spMkLst>
        </pc:spChg>
        <pc:spChg chg="mod">
          <ac:chgData name="Palit, Tapti" userId="dec6fbcd-7598-406a-8cbf-504d4a3bac15" providerId="ADAL" clId="{ECD42228-5B96-4A72-B268-C46DF994E6B7}" dt="2024-01-23T02:23:53.138" v="14287" actId="122"/>
          <ac:spMkLst>
            <pc:docMk/>
            <pc:sldMk cId="199289276" sldId="411"/>
            <ac:spMk id="3" creationId="{95B31981-A593-4AA3-BC52-D0789C7BB5C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9289276" sldId="411"/>
            <ac:spMk id="4" creationId="{686F770E-B4EE-4FC6-87B4-49CBB7C80806}"/>
          </ac:spMkLst>
        </pc:spChg>
        <pc:spChg chg="del mod">
          <ac:chgData name="Palit, Tapti" userId="dec6fbcd-7598-406a-8cbf-504d4a3bac15" providerId="ADAL" clId="{ECD42228-5B96-4A72-B268-C46DF994E6B7}" dt="2024-01-16T01:23:41.582" v="4554" actId="21"/>
          <ac:spMkLst>
            <pc:docMk/>
            <pc:sldMk cId="199289276" sldId="411"/>
            <ac:spMk id="6" creationId="{B1BF40F1-21B5-47F3-A952-4B16410EB06B}"/>
          </ac:spMkLst>
        </pc:spChg>
        <pc:spChg chg="mod">
          <ac:chgData name="Palit, Tapti" userId="dec6fbcd-7598-406a-8cbf-504d4a3bac15" providerId="ADAL" clId="{ECD42228-5B96-4A72-B268-C46DF994E6B7}" dt="2024-01-14T19:32:37.211" v="477" actId="207"/>
          <ac:spMkLst>
            <pc:docMk/>
            <pc:sldMk cId="199289276" sldId="411"/>
            <ac:spMk id="11" creationId="{ED271F58-9A60-4571-B63C-7ECCF2854788}"/>
          </ac:spMkLst>
        </pc:spChg>
        <pc:spChg chg="mod">
          <ac:chgData name="Palit, Tapti" userId="dec6fbcd-7598-406a-8cbf-504d4a3bac15" providerId="ADAL" clId="{ECD42228-5B96-4A72-B268-C46DF994E6B7}" dt="2024-01-23T02:23:14.572" v="14251" actId="114"/>
          <ac:spMkLst>
            <pc:docMk/>
            <pc:sldMk cId="199289276" sldId="411"/>
            <ac:spMk id="24" creationId="{1DB927F3-F30D-4100-9FCE-78020111147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 modRxn">
              <pc226:chgData name="Palit, Tapti" userId="dec6fbcd-7598-406a-8cbf-504d4a3bac15" providerId="ADAL" clId="{ECD42228-5B96-4A72-B268-C46DF994E6B7}" dt="2024-01-25T01:53:06.189" v="46375"/>
              <pc2:cmMkLst xmlns:pc2="http://schemas.microsoft.com/office/powerpoint/2019/9/main/command">
                <pc:docMk/>
                <pc:sldMk cId="199289276" sldId="411"/>
                <pc2:cmMk id="{50DA7FA6-C5E2-4552-A02D-188447FE024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702561400" sldId="41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7881289" sldId="414"/>
        </pc:sldMkLst>
      </pc:sldChg>
      <pc:sldChg chg="modSp add del mod modAnim addCm modCm modNotesTx">
        <pc:chgData name="Palit, Tapti" userId="dec6fbcd-7598-406a-8cbf-504d4a3bac15" providerId="ADAL" clId="{ECD42228-5B96-4A72-B268-C46DF994E6B7}" dt="2024-01-25T02:16:06.723" v="46983" actId="2696"/>
        <pc:sldMkLst>
          <pc:docMk/>
          <pc:sldMk cId="1023554556" sldId="41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23554556" sldId="41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3T02:13:03.018" v="14034" actId="122"/>
          <ac:spMkLst>
            <pc:docMk/>
            <pc:sldMk cId="1023554556" sldId="414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23554556" sldId="414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5T01:51:57.338" v="46368" actId="20577"/>
          <ac:spMkLst>
            <pc:docMk/>
            <pc:sldMk cId="1023554556" sldId="414"/>
            <ac:spMk id="5" creationId="{37885DE4-C986-4E68-AADE-D68B1B46AF70}"/>
          </ac:spMkLst>
        </pc:spChg>
        <pc:spChg chg="mod">
          <ac:chgData name="Palit, Tapti" userId="dec6fbcd-7598-406a-8cbf-504d4a3bac15" providerId="ADAL" clId="{ECD42228-5B96-4A72-B268-C46DF994E6B7}" dt="2024-01-16T01:31:29.039" v="4593" actId="2711"/>
          <ac:spMkLst>
            <pc:docMk/>
            <pc:sldMk cId="1023554556" sldId="414"/>
            <ac:spMk id="11" creationId="{3A253797-5892-40A8-97F5-99B9E56E6B9E}"/>
          </ac:spMkLst>
        </pc:spChg>
        <pc:spChg chg="mod">
          <ac:chgData name="Palit, Tapti" userId="dec6fbcd-7598-406a-8cbf-504d4a3bac15" providerId="ADAL" clId="{ECD42228-5B96-4A72-B268-C46DF994E6B7}" dt="2024-01-16T01:31:36.284" v="4595" actId="2711"/>
          <ac:spMkLst>
            <pc:docMk/>
            <pc:sldMk cId="1023554556" sldId="414"/>
            <ac:spMk id="12" creationId="{307779A8-2D71-450E-9C82-1F2B040B6F6D}"/>
          </ac:spMkLst>
        </pc:spChg>
        <pc:spChg chg="mod">
          <ac:chgData name="Palit, Tapti" userId="dec6fbcd-7598-406a-8cbf-504d4a3bac15" providerId="ADAL" clId="{ECD42228-5B96-4A72-B268-C46DF994E6B7}" dt="2024-01-16T01:31:42.698" v="4596" actId="2711"/>
          <ac:spMkLst>
            <pc:docMk/>
            <pc:sldMk cId="1023554556" sldId="414"/>
            <ac:spMk id="13" creationId="{EADEEE6A-E734-401A-A338-74D7DC987F21}"/>
          </ac:spMkLst>
        </pc:spChg>
        <pc:spChg chg="mod">
          <ac:chgData name="Palit, Tapti" userId="dec6fbcd-7598-406a-8cbf-504d4a3bac15" providerId="ADAL" clId="{ECD42228-5B96-4A72-B268-C46DF994E6B7}" dt="2024-01-16T01:31:48.173" v="4597" actId="2711"/>
          <ac:spMkLst>
            <pc:docMk/>
            <pc:sldMk cId="1023554556" sldId="414"/>
            <ac:spMk id="14" creationId="{9D073A4F-B688-44EA-A006-85A9DA47CDD2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dec6fbcd-7598-406a-8cbf-504d4a3bac15" providerId="ADAL" clId="{ECD42228-5B96-4A72-B268-C46DF994E6B7}" dt="2024-01-23T04:23:05.101" v="19420"/>
              <pc2:cmMkLst xmlns:pc2="http://schemas.microsoft.com/office/powerpoint/2019/9/main/command">
                <pc:docMk/>
                <pc:sldMk cId="1023554556" sldId="414"/>
                <pc2:cmMk id="{4B415417-601E-461B-B136-DE8FA05D3412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2:06:13.370" v="35013"/>
              <pc2:cmMkLst xmlns:pc2="http://schemas.microsoft.com/office/powerpoint/2019/9/main/command">
                <pc:docMk/>
                <pc:sldMk cId="1023554556" sldId="414"/>
                <pc2:cmMk id="{DDF26038-0828-4AFF-8FA2-2D2A1C28D98B}"/>
              </pc2:cmMkLst>
            </pc226:cmChg>
          </p:ext>
        </pc:extLst>
      </pc:sldChg>
      <pc:sldChg chg="modSp add del modNotesTx">
        <pc:chgData name="Palit, Tapti" userId="dec6fbcd-7598-406a-8cbf-504d4a3bac15" providerId="ADAL" clId="{ECD42228-5B96-4A72-B268-C46DF994E6B7}" dt="2024-01-28T03:44:01.241" v="67437" actId="47"/>
        <pc:sldMkLst>
          <pc:docMk/>
          <pc:sldMk cId="1528885679" sldId="41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4" creationId="{51C8A26E-666D-4C70-84CF-ED9A6EADF9F2}"/>
          </ac:spMkLst>
        </pc:spChg>
      </pc:sldChg>
      <pc:sldChg chg="modSp add del mod modNotesTx">
        <pc:chgData name="Palit, Tapti" userId="dec6fbcd-7598-406a-8cbf-504d4a3bac15" providerId="ADAL" clId="{ECD42228-5B96-4A72-B268-C46DF994E6B7}" dt="2024-01-25T02:12:53.389" v="46924" actId="2696"/>
        <pc:sldMkLst>
          <pc:docMk/>
          <pc:sldMk cId="661449558" sldId="41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661449558" sldId="416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3T14:53:43.569" v="26560" actId="20577"/>
          <ac:spMkLst>
            <pc:docMk/>
            <pc:sldMk cId="661449558" sldId="416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661449558" sldId="416"/>
            <ac:spMk id="4" creationId="{51C8A26E-666D-4C70-84CF-ED9A6EADF9F2}"/>
          </ac:spMkLst>
        </pc:spChg>
      </pc:sldChg>
      <pc:sldChg chg="addSp delSp modSp add del mod delAnim modAnim chgLayout modNotesTx">
        <pc:chgData name="Palit, Tapti" userId="dec6fbcd-7598-406a-8cbf-504d4a3bac15" providerId="ADAL" clId="{ECD42228-5B96-4A72-B268-C46DF994E6B7}" dt="2024-01-26T21:23:14.495" v="61896" actId="47"/>
        <pc:sldMkLst>
          <pc:docMk/>
          <pc:sldMk cId="2399780863" sldId="416"/>
        </pc:sldMkLst>
        <pc:spChg chg="mod or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7:06:35.149" v="61868" actId="20577"/>
          <ac:spMkLst>
            <pc:docMk/>
            <pc:sldMk cId="2399780863" sldId="416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4" creationId="{51C8A26E-666D-4C70-84CF-ED9A6EADF9F2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5" creationId="{64A12795-097B-45FB-8ECF-1830F9A25955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6" creationId="{173CF878-1150-4E69-BDBB-9CC0D9797C21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7" creationId="{42A2874E-979E-4530-B783-E3038BCC6B0E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8" creationId="{C106AA94-40A1-4F58-8233-AD39E4182A4F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9" creationId="{EA16CC07-61C7-4EA7-A21F-FF626F063620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0" creationId="{7DF7665F-52D7-4558-BDD1-12418A6F5FFD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1" creationId="{E4F85C23-A131-4709-94DB-B26930DBB7D0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2" creationId="{43378D1B-C410-4ABB-908A-43004B8F5FAA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0" creationId="{8DEE9341-9C08-4BDA-9D2B-F6CF460FCF45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2" creationId="{B8758E69-C46F-459B-88C0-3DD04771CA07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4" creationId="{5A4B3E78-7E36-4ECC-97E7-CC20E88DB859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6" creationId="{E433F62E-0692-4728-A66F-16E6BC3C9EAF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7" creationId="{E59F5451-1A26-4FBD-947E-F956B64B5FFB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28" creationId="{2477F4D5-EF3D-9529-AF94-652801100B91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29" creationId="{39246254-9FBC-F5B7-40A2-EE81D89066A0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30" creationId="{4786A8D1-A058-0AF5-A5CB-9ED9B2127F1B}"/>
          </ac:spMkLst>
        </pc:spChg>
        <pc:spChg chg="add mod">
          <ac:chgData name="Palit, Tapti" userId="dec6fbcd-7598-406a-8cbf-504d4a3bac15" providerId="ADAL" clId="{ECD42228-5B96-4A72-B268-C46DF994E6B7}" dt="2024-01-25T03:17:36.488" v="48251" actId="20577"/>
          <ac:spMkLst>
            <pc:docMk/>
            <pc:sldMk cId="2399780863" sldId="416"/>
            <ac:spMk id="31" creationId="{A1AE6AAE-C7D3-E8E2-BBBE-C8BA0B0FDD7B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3" creationId="{97415952-D183-9586-5C60-16946C439105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4" creationId="{0F0121C7-536F-1891-DC4E-F5345A25F324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5" creationId="{477FBF2A-879F-3AEC-90AF-78CF9135EB4E}"/>
          </ac:spMkLst>
        </pc:spChg>
        <pc:graphicFrameChg chg="add mod modGraphic">
          <ac:chgData name="Palit, Tapti" userId="dec6fbcd-7598-406a-8cbf-504d4a3bac15" providerId="ADAL" clId="{ECD42228-5B96-4A72-B268-C46DF994E6B7}" dt="2024-01-25T03:17:31.666" v="48247" actId="20577"/>
          <ac:graphicFrameMkLst>
            <pc:docMk/>
            <pc:sldMk cId="2399780863" sldId="416"/>
            <ac:graphicFrameMk id="32" creationId="{662E3E91-EC1F-FAC9-6710-BA112B8C33B9}"/>
          </ac:graphicFrameMkLst>
        </pc:graphicFrame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3" creationId="{3C0C60EB-CA1D-446C-AD32-9560D676360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4" creationId="{5515A297-5F95-408E-BDA4-824C077DDE99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5" creationId="{CC06A431-43C0-43D6-A4CE-863ECF01D03E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6" creationId="{D0FFE79C-1804-4383-BCE3-6411C04F6E36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7" creationId="{A013FAD8-A7D4-43C2-89DE-E8046EBB5DC8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8" creationId="{C5642699-82C8-4DB0-861F-975CE51A588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9" creationId="{488202FF-9FE0-45A9-83E1-332C534B9956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1" creationId="{49FFBF73-7FB0-4304-A182-33979FE695D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3" creationId="{3C0DFBBE-ECA8-4384-92BF-51A489EC3AE1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5" creationId="{855FC911-0904-46DD-9760-53CDFD3B2610}"/>
          </ac:cxnSpMkLst>
        </pc:cxnChg>
      </pc:sldChg>
      <pc:sldChg chg="modSp add del mod modNotesTx">
        <pc:chgData name="Palit, Tapti" userId="dec6fbcd-7598-406a-8cbf-504d4a3bac15" providerId="ADAL" clId="{ECD42228-5B96-4A72-B268-C46DF994E6B7}" dt="2024-02-09T05:10:43.716" v="104963" actId="20577"/>
        <pc:sldMkLst>
          <pc:docMk/>
          <pc:sldMk cId="1393023288" sldId="41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93023288" sldId="419"/>
            <ac:spMk id="2" creationId="{E31E00BF-C3D2-4CCB-A104-B8B6E70C7969}"/>
          </ac:spMkLst>
        </pc:spChg>
        <pc:spChg chg="mod">
          <ac:chgData name="Palit, Tapti" userId="dec6fbcd-7598-406a-8cbf-504d4a3bac15" providerId="ADAL" clId="{ECD42228-5B96-4A72-B268-C46DF994E6B7}" dt="2024-01-31T01:50:54.787" v="95140" actId="20577"/>
          <ac:spMkLst>
            <pc:docMk/>
            <pc:sldMk cId="1393023288" sldId="419"/>
            <ac:spMk id="2" creationId="{F7914E2D-B9F4-CBB6-71B1-BAAC6E4E1992}"/>
          </ac:spMkLst>
        </pc:spChg>
        <pc:spChg chg="mod">
          <ac:chgData name="Palit, Tapti" userId="dec6fbcd-7598-406a-8cbf-504d4a3bac15" providerId="ADAL" clId="{ECD42228-5B96-4A72-B268-C46DF994E6B7}" dt="2024-01-14T23:47:36.669" v="3772" actId="20577"/>
          <ac:spMkLst>
            <pc:docMk/>
            <pc:sldMk cId="1393023288" sldId="419"/>
            <ac:spMk id="3" creationId="{486067F6-CB16-49D0-86A6-11E507E8A7C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93023288" sldId="419"/>
            <ac:spMk id="4" creationId="{1A7AC2C0-80DA-47AD-87A5-54ADD943E72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93284233" sldId="421"/>
        </pc:sldMkLst>
      </pc:sldChg>
      <pc:sldChg chg="modSp add del">
        <pc:chgData name="Palit, Tapti" userId="dec6fbcd-7598-406a-8cbf-504d4a3bac15" providerId="ADAL" clId="{ECD42228-5B96-4A72-B268-C46DF994E6B7}" dt="2024-01-16T01:22:56.688" v="4526" actId="2696"/>
        <pc:sldMkLst>
          <pc:docMk/>
          <pc:sldMk cId="2278079750" sldId="421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2278079750" sldId="421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2278079750" sldId="421"/>
            <ac:spMk id="4" creationId="{E0D8E777-DFC7-4491-B604-F34BF8A3EF01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47957901" sldId="42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47957901" sldId="422"/>
            <ac:spMk id="4" creationId="{E2684A87-57C5-49B9-B587-83D47997FCE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47957901" sldId="422"/>
            <ac:spMk id="12" creationId="{993F8E0C-7333-41D8-82CC-09205A3E5DDF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605086080" sldId="42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2" creationId="{B5365C4F-3CF1-43F6-9530-F243B925DF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3" creationId="{5100A295-7AFE-4FE8-94A3-8D276BFFCAB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4" creationId="{E2684A87-57C5-49B9-B587-83D47997FCE4}"/>
          </ac:spMkLst>
        </pc:spChg>
      </pc:sldChg>
      <pc:sldChg chg="addSp delSp modSp add del mod ord modClrScheme delAnim modAnim addCm delCm modCm chgLayout modNotesTx">
        <pc:chgData name="Palit, Tapti" userId="dec6fbcd-7598-406a-8cbf-504d4a3bac15" providerId="ADAL" clId="{ECD42228-5B96-4A72-B268-C46DF994E6B7}" dt="2024-02-11T14:39:28.922" v="109840" actId="5793"/>
        <pc:sldMkLst>
          <pc:docMk/>
          <pc:sldMk cId="3864528504" sldId="424"/>
        </pc:sldMkLst>
        <pc:spChg chg="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2" creationId="{D9A69A7A-F324-44E2-A7BA-87B689E34CB2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3" creationId="{20526A79-5A3C-15A2-4ADD-2D7B58E677DD}"/>
          </ac:spMkLst>
        </pc:spChg>
        <pc:spChg chg="del 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3" creationId="{CCF652AC-329E-4466-8DFB-7B5943F5D73C}"/>
          </ac:spMkLst>
        </pc:spChg>
        <pc:spChg chg="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4" creationId="{9ED004C1-E6E4-4280-8C88-31CB6685D77F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5" creationId="{186C09D5-3FEA-F87E-F5D9-E83FF3AA9882}"/>
          </ac:spMkLst>
        </pc:spChg>
        <pc:spChg chg="del mo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5" creationId="{4C723FA2-36EC-13D8-5C16-F54EF86DAAA3}"/>
          </ac:spMkLst>
        </pc:spChg>
        <pc:spChg chg="mod">
          <ac:chgData name="Palit, Tapti" userId="dec6fbcd-7598-406a-8cbf-504d4a3bac15" providerId="ADAL" clId="{ECD42228-5B96-4A72-B268-C46DF994E6B7}" dt="2024-02-08T20:46:57.580" v="100703" actId="207"/>
          <ac:spMkLst>
            <pc:docMk/>
            <pc:sldMk cId="3864528504" sldId="424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7" creationId="{43044E65-69F9-46E9-9B89-354EA801A3A8}"/>
          </ac:spMkLst>
        </pc:spChg>
        <pc:spChg chg="add mod ord">
          <ac:chgData name="Palit, Tapti" userId="dec6fbcd-7598-406a-8cbf-504d4a3bac15" providerId="ADAL" clId="{ECD42228-5B96-4A72-B268-C46DF994E6B7}" dt="2024-01-30T14:41:48.193" v="91407" actId="108"/>
          <ac:spMkLst>
            <pc:docMk/>
            <pc:sldMk cId="3864528504" sldId="424"/>
            <ac:spMk id="7" creationId="{F6DAE43A-F91E-1C9B-002B-6DADFDE55F0A}"/>
          </ac:spMkLst>
        </pc:spChg>
        <pc:spChg chg="del mod ord">
          <ac:chgData name="Palit, Tapti" userId="dec6fbcd-7598-406a-8cbf-504d4a3bac15" providerId="ADAL" clId="{ECD42228-5B96-4A72-B268-C46DF994E6B7}" dt="2024-01-25T02:51:43.969" v="47415" actId="478"/>
          <ac:spMkLst>
            <pc:docMk/>
            <pc:sldMk cId="3864528504" sldId="424"/>
            <ac:spMk id="8" creationId="{1BE69067-C2E7-9EA3-F64F-6B09E2A6487D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9" creationId="{C836A5CB-75C1-4436-AD02-32E29AD5FE4E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10" creationId="{58A38D7B-941B-43E6-AA17-EB48EFC7A14C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0" creationId="{7608BA5C-63A5-6633-EA93-3EC2E11CDF82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1" creationId="{AB8B7BD7-70B0-C2F7-E1FF-C606985F87CF}"/>
          </ac:spMkLst>
        </pc:spChg>
        <pc:spChg chg="del mod ord">
          <ac:chgData name="Palit, Tapti" userId="dec6fbcd-7598-406a-8cbf-504d4a3bac15" providerId="ADAL" clId="{ECD42228-5B96-4A72-B268-C46DF994E6B7}" dt="2024-01-25T02:51:43.969" v="47415" actId="478"/>
          <ac:spMkLst>
            <pc:docMk/>
            <pc:sldMk cId="3864528504" sldId="424"/>
            <ac:spMk id="11" creationId="{C7EBFFF3-1F10-6E48-C176-326196CA6DA6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2" creationId="{FFE0312B-DAFA-3A2E-FF85-9CB9985EDCEA}"/>
          </ac:spMkLst>
        </pc:sp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8" creationId="{C3CB684B-8343-F0A1-1AC9-7E5809D80E6B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9" creationId="{31C40F5C-D4D5-4AC7-1FC9-5AD81A050D58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13" creationId="{8FA4F9A0-3B49-FCA2-AE78-9C8518675596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16" creationId="{DAE6476C-40AD-6234-0743-381192229A17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3:32:51.814" v="58337"/>
              <pc2:cmMkLst xmlns:pc2="http://schemas.microsoft.com/office/powerpoint/2019/9/main/command">
                <pc:docMk/>
                <pc:sldMk cId="3864528504" sldId="424"/>
                <pc2:cmMk id="{1735C226-6B18-4F36-BD46-C8C68BDFEB9B}"/>
              </pc2:cmMkLst>
            </pc226:cmChg>
            <pc226:cmChg xmlns:pc226="http://schemas.microsoft.com/office/powerpoint/2022/06/main/command" chg="del mod">
              <pc226:chgData name="Palit, Tapti" userId="dec6fbcd-7598-406a-8cbf-504d4a3bac15" providerId="ADAL" clId="{ECD42228-5B96-4A72-B268-C46DF994E6B7}" dt="2024-01-25T13:32:46.278" v="58333"/>
              <pc2:cmMkLst xmlns:pc2="http://schemas.microsoft.com/office/powerpoint/2019/9/main/command">
                <pc:docMk/>
                <pc:sldMk cId="3864528504" sldId="424"/>
                <pc2:cmMk id="{09A38852-6AD2-46A0-B0AB-F2DD8E941BC3}"/>
              </pc2:cmMkLst>
            </pc226:cmChg>
            <pc226:cmChg xmlns:pc226="http://schemas.microsoft.com/office/powerpoint/2022/06/main/command" chg="add del mod modRxn">
              <pc226:chgData name="Palit, Tapti" userId="dec6fbcd-7598-406a-8cbf-504d4a3bac15" providerId="ADAL" clId="{ECD42228-5B96-4A72-B268-C46DF994E6B7}" dt="2024-01-25T13:32:50.003" v="58336"/>
              <pc2:cmMkLst xmlns:pc2="http://schemas.microsoft.com/office/powerpoint/2019/9/main/command">
                <pc:docMk/>
                <pc:sldMk cId="3864528504" sldId="424"/>
                <pc2:cmMk id="{D1B52792-E3A1-45A7-92BC-F166A757AD4A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77121216" sldId="425"/>
        </pc:sldMkLst>
      </pc:sldChg>
      <pc:sldChg chg="modSp add del mod modNotesTx">
        <pc:chgData name="Palit, Tapti" userId="dec6fbcd-7598-406a-8cbf-504d4a3bac15" providerId="ADAL" clId="{ECD42228-5B96-4A72-B268-C46DF994E6B7}" dt="2024-01-25T06:31:05.122" v="54373" actId="20577"/>
        <pc:sldMkLst>
          <pc:docMk/>
          <pc:sldMk cId="1389410658" sldId="426"/>
        </pc:sldMkLst>
        <pc:spChg chg="mod">
          <ac:chgData name="Palit, Tapti" userId="dec6fbcd-7598-406a-8cbf-504d4a3bac15" providerId="ADAL" clId="{ECD42228-5B96-4A72-B268-C46DF994E6B7}" dt="2024-01-16T22:15:00.647" v="7819" actId="20577"/>
          <ac:spMkLst>
            <pc:docMk/>
            <pc:sldMk cId="1389410658" sldId="426"/>
            <ac:spMk id="3" creationId="{486067F6-CB16-49D0-86A6-11E507E8A7C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89410658" sldId="426"/>
            <ac:spMk id="4" creationId="{1A7AC2C0-80DA-47AD-87A5-54ADD943E728}"/>
          </ac:spMkLst>
        </pc:spChg>
        <pc:spChg chg="mod">
          <ac:chgData name="Palit, Tapti" userId="dec6fbcd-7598-406a-8cbf-504d4a3bac15" providerId="ADAL" clId="{ECD42228-5B96-4A72-B268-C46DF994E6B7}" dt="2024-01-25T06:31:05.122" v="54373" actId="20577"/>
          <ac:spMkLst>
            <pc:docMk/>
            <pc:sldMk cId="1389410658" sldId="426"/>
            <ac:spMk id="5" creationId="{86FB0895-6429-F24D-B6ED-2D63D70B238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12530128" sldId="426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805463408" sldId="42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4" creationId="{3CFC0458-353F-49C6-A1F4-5BF22C6A25F4}"/>
          </ac:spMkLst>
        </pc:spChg>
      </pc:sldChg>
      <pc:sldChg chg="addSp delSp modSp add mod modClrScheme delAnim modAnim addCm delCm modCm chgLayout modNotesTx">
        <pc:chgData name="Palit, Tapti" userId="dec6fbcd-7598-406a-8cbf-504d4a3bac15" providerId="ADAL" clId="{ECD42228-5B96-4A72-B268-C46DF994E6B7}" dt="2024-02-11T18:14:58.616" v="111608" actId="20577"/>
        <pc:sldMkLst>
          <pc:docMk/>
          <pc:sldMk cId="461684639" sldId="428"/>
        </pc:sldMkLst>
        <pc:spChg chg="mod ord">
          <ac:chgData name="Palit, Tapti" userId="dec6fbcd-7598-406a-8cbf-504d4a3bac15" providerId="ADAL" clId="{ECD42228-5B96-4A72-B268-C46DF994E6B7}" dt="2024-01-25T02:47:44.711" v="47234" actId="700"/>
          <ac:spMkLst>
            <pc:docMk/>
            <pc:sldMk cId="461684639" sldId="428"/>
            <ac:spMk id="2" creationId="{35D4D8B0-93DF-4D8C-ABDE-CCFF6662085D}"/>
          </ac:spMkLst>
        </pc:spChg>
        <pc:spChg chg="mod ord">
          <ac:chgData name="Palit, Tapti" userId="dec6fbcd-7598-406a-8cbf-504d4a3bac15" providerId="ADAL" clId="{ECD42228-5B96-4A72-B268-C46DF994E6B7}" dt="2024-01-25T02:47:44.711" v="47234" actId="700"/>
          <ac:spMkLst>
            <pc:docMk/>
            <pc:sldMk cId="461684639" sldId="428"/>
            <ac:spMk id="4" creationId="{BB8AEFB8-E5D6-4CD1-998D-AED0ED8BD42D}"/>
          </ac:spMkLst>
        </pc:spChg>
        <pc:spChg chg="mod">
          <ac:chgData name="Palit, Tapti" userId="dec6fbcd-7598-406a-8cbf-504d4a3bac15" providerId="ADAL" clId="{ECD42228-5B96-4A72-B268-C46DF994E6B7}" dt="2024-01-23T14:58:09.618" v="26663" actId="1076"/>
          <ac:spMkLst>
            <pc:docMk/>
            <pc:sldMk cId="461684639" sldId="428"/>
            <ac:spMk id="5" creationId="{C39C6942-ADD0-61E2-83CF-98391E982EF8}"/>
          </ac:spMkLst>
        </pc:spChg>
        <pc:spChg chg="add mod">
          <ac:chgData name="Palit, Tapti" userId="dec6fbcd-7598-406a-8cbf-504d4a3bac15" providerId="ADAL" clId="{ECD42228-5B96-4A72-B268-C46DF994E6B7}" dt="2024-01-25T02:48:14.644" v="47263" actId="14100"/>
          <ac:spMkLst>
            <pc:docMk/>
            <pc:sldMk cId="461684639" sldId="428"/>
            <ac:spMk id="6" creationId="{F3BEF092-7DD8-04EF-27BC-0B91DCCE779A}"/>
          </ac:spMkLst>
        </pc:spChg>
        <pc:spChg chg="add del mod ord">
          <ac:chgData name="Palit, Tapti" userId="dec6fbcd-7598-406a-8cbf-504d4a3bac15" providerId="ADAL" clId="{ECD42228-5B96-4A72-B268-C46DF994E6B7}" dt="2024-01-25T02:48:07.655" v="47262" actId="478"/>
          <ac:spMkLst>
            <pc:docMk/>
            <pc:sldMk cId="461684639" sldId="428"/>
            <ac:spMk id="8" creationId="{F44235A5-8BA0-8E17-B8B7-00AB334BCE8D}"/>
          </ac:spMkLst>
        </pc:spChg>
        <pc:spChg chg="del">
          <ac:chgData name="Palit, Tapti" userId="dec6fbcd-7598-406a-8cbf-504d4a3bac15" providerId="ADAL" clId="{ECD42228-5B96-4A72-B268-C46DF994E6B7}" dt="2024-01-23T14:54:58.932" v="26568" actId="478"/>
          <ac:spMkLst>
            <pc:docMk/>
            <pc:sldMk cId="461684639" sldId="428"/>
            <ac:spMk id="8" creationId="{FB6555A2-BC50-BA08-C559-036E95BB56FE}"/>
          </ac:spMkLst>
        </pc:spChg>
        <pc:spChg chg="add mod ord">
          <ac:chgData name="Palit, Tapti" userId="dec6fbcd-7598-406a-8cbf-504d4a3bac15" providerId="ADAL" clId="{ECD42228-5B96-4A72-B268-C46DF994E6B7}" dt="2024-02-09T20:18:03.586" v="108796" actId="20577"/>
          <ac:spMkLst>
            <pc:docMk/>
            <pc:sldMk cId="461684639" sldId="428"/>
            <ac:spMk id="9" creationId="{316FFEB7-D1FB-D196-E556-4FE5C30AAE99}"/>
          </ac:spMkLst>
        </pc:spChg>
        <pc:spChg chg="add del mod ord">
          <ac:chgData name="Palit, Tapti" userId="dec6fbcd-7598-406a-8cbf-504d4a3bac15" providerId="ADAL" clId="{ECD42228-5B96-4A72-B268-C46DF994E6B7}" dt="2024-01-23T14:58:15.934" v="26664" actId="700"/>
          <ac:spMkLst>
            <pc:docMk/>
            <pc:sldMk cId="461684639" sldId="428"/>
            <ac:spMk id="9" creationId="{F8E0D4E8-A22C-679E-488D-9E32DE56A3AB}"/>
          </ac:spMkLst>
        </pc:spChg>
        <pc:spChg chg="add mod">
          <ac:chgData name="Palit, Tapti" userId="dec6fbcd-7598-406a-8cbf-504d4a3bac15" providerId="ADAL" clId="{ECD42228-5B96-4A72-B268-C46DF994E6B7}" dt="2024-01-23T15:05:40.820" v="27115" actId="164"/>
          <ac:spMkLst>
            <pc:docMk/>
            <pc:sldMk cId="461684639" sldId="428"/>
            <ac:spMk id="10" creationId="{504603CD-5CB6-72F6-77D1-1D3A16F5AE96}"/>
          </ac:spMkLst>
        </pc:spChg>
        <pc:spChg chg="del">
          <ac:chgData name="Palit, Tapti" userId="dec6fbcd-7598-406a-8cbf-504d4a3bac15" providerId="ADAL" clId="{ECD42228-5B96-4A72-B268-C46DF994E6B7}" dt="2024-01-23T02:28:57.403" v="14412" actId="478"/>
          <ac:spMkLst>
            <pc:docMk/>
            <pc:sldMk cId="461684639" sldId="428"/>
            <ac:spMk id="11" creationId="{DF7D19C0-1D41-220D-19B5-2C37C0601ED7}"/>
          </ac:spMkLst>
        </pc:spChg>
        <pc:spChg chg="add mod">
          <ac:chgData name="Palit, Tapti" userId="dec6fbcd-7598-406a-8cbf-504d4a3bac15" providerId="ADAL" clId="{ECD42228-5B96-4A72-B268-C46DF994E6B7}" dt="2024-01-23T15:05:40.820" v="27115" actId="164"/>
          <ac:spMkLst>
            <pc:docMk/>
            <pc:sldMk cId="461684639" sldId="428"/>
            <ac:spMk id="12" creationId="{93EEBE43-40AC-C09F-5C9B-8366C395FC13}"/>
          </ac:spMkLst>
        </pc:spChg>
        <pc:spChg chg="del mod">
          <ac:chgData name="Palit, Tapti" userId="dec6fbcd-7598-406a-8cbf-504d4a3bac15" providerId="ADAL" clId="{ECD42228-5B96-4A72-B268-C46DF994E6B7}" dt="2024-01-25T02:45:51.021" v="47147" actId="478"/>
          <ac:spMkLst>
            <pc:docMk/>
            <pc:sldMk cId="461684639" sldId="428"/>
            <ac:spMk id="13" creationId="{E8264BAE-739E-4F14-9C76-5766FA115981}"/>
          </ac:spMkLst>
        </pc:spChg>
        <pc:spChg chg="mod">
          <ac:chgData name="Palit, Tapti" userId="dec6fbcd-7598-406a-8cbf-504d4a3bac15" providerId="ADAL" clId="{ECD42228-5B96-4A72-B268-C46DF994E6B7}" dt="2024-01-23T14:56:50.866" v="26578" actId="1076"/>
          <ac:spMkLst>
            <pc:docMk/>
            <pc:sldMk cId="461684639" sldId="428"/>
            <ac:spMk id="14" creationId="{C778F2A4-C800-46A0-8E67-90D3EE4A106F}"/>
          </ac:spMkLst>
        </pc:spChg>
        <pc:spChg chg="mod">
          <ac:chgData name="Palit, Tapti" userId="dec6fbcd-7598-406a-8cbf-504d4a3bac15" providerId="ADAL" clId="{ECD42228-5B96-4A72-B268-C46DF994E6B7}" dt="2024-01-23T14:56:54.771" v="26579" actId="1076"/>
          <ac:spMkLst>
            <pc:docMk/>
            <pc:sldMk cId="461684639" sldId="428"/>
            <ac:spMk id="15" creationId="{99475C71-CE63-4432-95B8-6D257D2597B2}"/>
          </ac:spMkLst>
        </pc:spChg>
        <pc:spChg chg="mod">
          <ac:chgData name="Palit, Tapti" userId="dec6fbcd-7598-406a-8cbf-504d4a3bac15" providerId="ADAL" clId="{ECD42228-5B96-4A72-B268-C46DF994E6B7}" dt="2024-01-23T14:57:01.548" v="26580" actId="1076"/>
          <ac:spMkLst>
            <pc:docMk/>
            <pc:sldMk cId="461684639" sldId="428"/>
            <ac:spMk id="16" creationId="{4E9CB22F-0B89-44D7-8280-60C45BDA6661}"/>
          </ac:spMkLst>
        </pc:spChg>
        <pc:spChg chg="mod">
          <ac:chgData name="Palit, Tapti" userId="dec6fbcd-7598-406a-8cbf-504d4a3bac15" providerId="ADAL" clId="{ECD42228-5B96-4A72-B268-C46DF994E6B7}" dt="2024-01-23T14:57:04.986" v="26581" actId="1076"/>
          <ac:spMkLst>
            <pc:docMk/>
            <pc:sldMk cId="461684639" sldId="428"/>
            <ac:spMk id="17" creationId="{AC70ABF2-B802-498C-BCAB-66D01C392573}"/>
          </ac:spMkLst>
        </pc:spChg>
        <pc:spChg chg="add del mod">
          <ac:chgData name="Palit, Tapti" userId="dec6fbcd-7598-406a-8cbf-504d4a3bac15" providerId="ADAL" clId="{ECD42228-5B96-4A72-B268-C46DF994E6B7}" dt="2024-01-25T02:47:48.842" v="47236" actId="478"/>
          <ac:spMkLst>
            <pc:docMk/>
            <pc:sldMk cId="461684639" sldId="428"/>
            <ac:spMk id="18" creationId="{22D45098-0ED2-443C-B8DF-D34769FA3265}"/>
          </ac:spMkLst>
        </pc:spChg>
        <pc:spChg chg="add del mod ord">
          <ac:chgData name="Palit, Tapti" userId="dec6fbcd-7598-406a-8cbf-504d4a3bac15" providerId="ADAL" clId="{ECD42228-5B96-4A72-B268-C46DF994E6B7}" dt="2024-01-25T02:47:27.875" v="47231" actId="478"/>
          <ac:spMkLst>
            <pc:docMk/>
            <pc:sldMk cId="461684639" sldId="428"/>
            <ac:spMk id="19" creationId="{F51165C0-E078-D903-3541-F1C9F50CC317}"/>
          </ac:spMkLst>
        </pc:spChg>
        <pc:spChg chg="add mod">
          <ac:chgData name="Palit, Tapti" userId="dec6fbcd-7598-406a-8cbf-504d4a3bac15" providerId="ADAL" clId="{ECD42228-5B96-4A72-B268-C46DF994E6B7}" dt="2024-01-23T14:58:59.859" v="26675" actId="14100"/>
          <ac:spMkLst>
            <pc:docMk/>
            <pc:sldMk cId="461684639" sldId="428"/>
            <ac:spMk id="20" creationId="{0B5D08F0-50F6-1C14-1F4D-4DA76F4480C8}"/>
          </ac:spMkLst>
        </pc:spChg>
        <pc:spChg chg="add mod">
          <ac:chgData name="Palit, Tapti" userId="dec6fbcd-7598-406a-8cbf-504d4a3bac15" providerId="ADAL" clId="{ECD42228-5B96-4A72-B268-C46DF994E6B7}" dt="2024-01-23T14:59:07.922" v="26678" actId="20577"/>
          <ac:spMkLst>
            <pc:docMk/>
            <pc:sldMk cId="461684639" sldId="428"/>
            <ac:spMk id="21" creationId="{8C49F08C-74A0-36D6-B74A-6125AD3B52C9}"/>
          </ac:spMkLst>
        </pc:spChg>
        <pc:grpChg chg="mod">
          <ac:chgData name="Palit, Tapti" userId="dec6fbcd-7598-406a-8cbf-504d4a3bac15" providerId="ADAL" clId="{ECD42228-5B96-4A72-B268-C46DF994E6B7}" dt="2024-01-23T15:05:40.820" v="27115" actId="164"/>
          <ac:grpSpMkLst>
            <pc:docMk/>
            <pc:sldMk cId="461684639" sldId="428"/>
            <ac:grpSpMk id="3" creationId="{791E40C7-8E48-48F5-AAE4-BABDB16AEB61}"/>
          </ac:grpSpMkLst>
        </pc:grpChg>
        <pc:grpChg chg="add del mod">
          <ac:chgData name="Palit, Tapti" userId="dec6fbcd-7598-406a-8cbf-504d4a3bac15" providerId="ADAL" clId="{ECD42228-5B96-4A72-B268-C46DF994E6B7}" dt="2024-01-25T02:45:58.637" v="47148" actId="478"/>
          <ac:grpSpMkLst>
            <pc:docMk/>
            <pc:sldMk cId="461684639" sldId="428"/>
            <ac:grpSpMk id="22" creationId="{1558D2DF-EF9B-60C9-BAE3-4EBD5754E20D}"/>
          </ac:grpSpMkLst>
        </pc:grpChg>
        <pc:graphicFrameChg chg="mod">
          <ac:chgData name="Palit, Tapti" userId="dec6fbcd-7598-406a-8cbf-504d4a3bac15" providerId="ADAL" clId="{ECD42228-5B96-4A72-B268-C46DF994E6B7}" dt="2024-01-23T02:29:05.912" v="14414" actId="14100"/>
          <ac:graphicFrameMkLst>
            <pc:docMk/>
            <pc:sldMk cId="461684639" sldId="428"/>
            <ac:graphicFrameMk id="7" creationId="{8D828EA8-257D-426E-A1DA-3D06164E19E8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7T12:39:34.577" v="100419"/>
              <pc2:cmMkLst xmlns:pc2="http://schemas.microsoft.com/office/powerpoint/2019/9/main/command">
                <pc:docMk/>
                <pc:sldMk cId="461684639" sldId="428"/>
                <pc2:cmMk id="{00DD1A29-0A31-4132-822B-497FC8C95DF6}"/>
              </pc2:cmMkLst>
            </pc226:cmChg>
            <pc226:cmChg xmlns:pc226="http://schemas.microsoft.com/office/powerpoint/2022/06/main/command" chg="add del mod">
              <pc226:chgData name="Palit, Tapti" userId="dec6fbcd-7598-406a-8cbf-504d4a3bac15" providerId="ADAL" clId="{ECD42228-5B96-4A72-B268-C46DF994E6B7}" dt="2024-02-07T12:39:32.643" v="100418"/>
              <pc2:cmMkLst xmlns:pc2="http://schemas.microsoft.com/office/powerpoint/2019/9/main/command">
                <pc:docMk/>
                <pc:sldMk cId="461684639" sldId="428"/>
                <pc2:cmMk id="{9BA44143-E3D8-4D69-8CE1-6B74F0359E30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7T12:39:30.151" v="100417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243448828" sldId="43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243448828" sldId="436"/>
            <ac:spMk id="2" creationId="{6F234BCC-CA25-48DD-8F4D-92B29A846CD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243448828" sldId="436"/>
            <ac:spMk id="4" creationId="{DDE5329D-3C7C-4341-BE32-C3AACF559D35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629786335" sldId="43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629786335" sldId="438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629786335" sldId="438"/>
            <ac:spMk id="4" creationId="{3CFC0458-353F-49C6-A1F4-5BF22C6A25F4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846097300" sldId="43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846097300" sldId="439"/>
            <ac:spMk id="2" creationId="{6F234BCC-CA25-48DD-8F4D-92B29A846CD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846097300" sldId="439"/>
            <ac:spMk id="4" creationId="{DDE5329D-3C7C-4341-BE32-C3AACF559D35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634809030" sldId="44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34809030" sldId="441"/>
            <ac:spMk id="2" creationId="{425E87FB-B572-48B7-94B5-353D246F291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34809030" sldId="441"/>
            <ac:spMk id="4" creationId="{F204AD96-A26D-4ABA-B668-3B9ECFA51DAE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82512780" sldId="44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2" creationId="{BFFED526-F152-4925-A890-AD0A0E34D1F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3" creationId="{26E176D0-0173-4029-AA09-5070FD6090E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4" creationId="{56369981-831B-410E-B083-237D8D1053A5}"/>
          </ac:spMkLst>
        </pc:spChg>
      </pc:sldChg>
      <pc:sldChg chg="addSp delSp modSp add del mod modClrScheme chgLayout modNotesTx">
        <pc:chgData name="Palit, Tapti" userId="dec6fbcd-7598-406a-8cbf-504d4a3bac15" providerId="ADAL" clId="{ECD42228-5B96-4A72-B268-C46DF994E6B7}" dt="2024-01-30T15:32:24.925" v="91455" actId="20577"/>
        <pc:sldMkLst>
          <pc:docMk/>
          <pc:sldMk cId="4013294936" sldId="445"/>
        </pc:sldMkLst>
        <pc:spChg chg="mod ord">
          <ac:chgData name="Palit, Tapti" userId="dec6fbcd-7598-406a-8cbf-504d4a3bac15" providerId="ADAL" clId="{ECD42228-5B96-4A72-B268-C46DF994E6B7}" dt="2024-01-30T15:32:24.925" v="91455" actId="20577"/>
          <ac:spMkLst>
            <pc:docMk/>
            <pc:sldMk cId="4013294936" sldId="445"/>
            <ac:spMk id="2" creationId="{F8B8D02F-DFDB-4EB1-8C2E-1677EEE15BF7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6" creationId="{CE30325D-E113-999A-0C6D-3474B0CAA83C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8" creationId="{DA27578E-483D-C2BB-8C42-693D58738A49}"/>
          </ac:spMkLst>
        </pc:spChg>
        <pc:spChg chg="add del mod ord">
          <ac:chgData name="Palit, Tapti" userId="dec6fbcd-7598-406a-8cbf-504d4a3bac15" providerId="ADAL" clId="{ECD42228-5B96-4A72-B268-C46DF994E6B7}" dt="2024-01-14T19:20:13.801" v="378" actId="478"/>
          <ac:spMkLst>
            <pc:docMk/>
            <pc:sldMk cId="4013294936" sldId="445"/>
            <ac:spMk id="9" creationId="{4C252B19-7709-E401-3389-C26AD8C35725}"/>
          </ac:spMkLst>
        </pc:spChg>
        <pc:picChg chg="mod">
          <ac:chgData name="Palit, Tapti" userId="dec6fbcd-7598-406a-8cbf-504d4a3bac15" providerId="ADAL" clId="{ECD42228-5B96-4A72-B268-C46DF994E6B7}" dt="2024-01-16T01:27:01.905" v="4573" actId="1076"/>
          <ac:picMkLst>
            <pc:docMk/>
            <pc:sldMk cId="4013294936" sldId="445"/>
            <ac:picMk id="1030" creationId="{D55A59B2-81BE-93D0-BA3F-4606781FA961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960272863" sldId="446"/>
        </pc:sldMkLst>
      </pc:sldChg>
      <pc:sldChg chg="modSp add del">
        <pc:chgData name="Palit, Tapti" userId="dec6fbcd-7598-406a-8cbf-504d4a3bac15" providerId="ADAL" clId="{ECD42228-5B96-4A72-B268-C46DF994E6B7}" dt="2024-01-14T20:26:10.929" v="732"/>
        <pc:sldMkLst>
          <pc:docMk/>
          <pc:sldMk cId="2685013443" sldId="44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85013443" sldId="449"/>
            <ac:spMk id="2" creationId="{8653E618-0051-4B34-BD6B-ABF00930E6F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85013443" sldId="449"/>
            <ac:spMk id="4" creationId="{1ED9869B-258E-443E-8202-75804D79254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801508964" sldId="45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1508964" sldId="450"/>
            <ac:spMk id="2" creationId="{4001C5F0-CFF4-4E14-88F9-693B3310959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1508964" sldId="450"/>
            <ac:spMk id="4" creationId="{65D0F6AF-98D0-4C0D-8C05-E6538336E627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537577581" sldId="45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537577581" sldId="451"/>
            <ac:spMk id="2" creationId="{EEA8D687-1CF9-4EAE-817C-825E8B59B30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537577581" sldId="451"/>
            <ac:spMk id="4" creationId="{519BD9EE-DEC2-43F6-8F6F-81A06CC9228F}"/>
          </ac:spMkLst>
        </pc:spChg>
      </pc:sldChg>
      <pc:sldChg chg="modSp add del mod">
        <pc:chgData name="Palit, Tapti" userId="dec6fbcd-7598-406a-8cbf-504d4a3bac15" providerId="ADAL" clId="{ECD42228-5B96-4A72-B268-C46DF994E6B7}" dt="2024-01-14T22:38:09.131" v="2541" actId="2696"/>
        <pc:sldMkLst>
          <pc:docMk/>
          <pc:sldMk cId="2273339399" sldId="45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73339399" sldId="452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73339399" sldId="452"/>
            <ac:spMk id="4" creationId="{0359AC02-F8AB-4379-AD04-D4963EA2C83C}"/>
          </ac:spMkLst>
        </pc:spChg>
        <pc:spChg chg="mod">
          <ac:chgData name="Palit, Tapti" userId="dec6fbcd-7598-406a-8cbf-504d4a3bac15" providerId="ADAL" clId="{ECD42228-5B96-4A72-B268-C46DF994E6B7}" dt="2024-01-14T19:15:44.548" v="347" actId="27636"/>
          <ac:spMkLst>
            <pc:docMk/>
            <pc:sldMk cId="2273339399" sldId="452"/>
            <ac:spMk id="10" creationId="{F528DC4F-82EB-D63E-F143-B7BDD03165B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46279784" sldId="452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436942119" sldId="45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36942119" sldId="455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36942119" sldId="455"/>
            <ac:spMk id="4" creationId="{0359AC02-F8AB-4379-AD04-D4963EA2C83C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11358887" sldId="458"/>
        </pc:sldMkLst>
      </pc:sldChg>
      <pc:sldChg chg="addSp delSp modSp add del mod ord modNotesTx">
        <pc:chgData name="Palit, Tapti" userId="dec6fbcd-7598-406a-8cbf-504d4a3bac15" providerId="ADAL" clId="{ECD42228-5B96-4A72-B268-C46DF994E6B7}" dt="2024-01-25T01:57:28.698" v="46450" actId="20577"/>
        <pc:sldMkLst>
          <pc:docMk/>
          <pc:sldMk cId="1924599243" sldId="45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24599243" sldId="459"/>
            <ac:spMk id="2" creationId="{877E2EE8-1E6C-4594-B9EC-D6F21D8A6DC7}"/>
          </ac:spMkLst>
        </pc:spChg>
        <pc:spChg chg="del mod">
          <ac:chgData name="Palit, Tapti" userId="dec6fbcd-7598-406a-8cbf-504d4a3bac15" providerId="ADAL" clId="{ECD42228-5B96-4A72-B268-C46DF994E6B7}" dt="2024-01-23T02:19:44.566" v="14222" actId="478"/>
          <ac:spMkLst>
            <pc:docMk/>
            <pc:sldMk cId="1924599243" sldId="459"/>
            <ac:spMk id="3" creationId="{BBA986F9-43BF-4309-B15C-C707CCACFDC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24599243" sldId="459"/>
            <ac:spMk id="4" creationId="{E19477E5-01A7-47E6-A6AA-01A1FC4C5255}"/>
          </ac:spMkLst>
        </pc:spChg>
        <pc:spChg chg="add del mod">
          <ac:chgData name="Palit, Tapti" userId="dec6fbcd-7598-406a-8cbf-504d4a3bac15" providerId="ADAL" clId="{ECD42228-5B96-4A72-B268-C46DF994E6B7}" dt="2024-01-23T02:19:46.334" v="14223" actId="478"/>
          <ac:spMkLst>
            <pc:docMk/>
            <pc:sldMk cId="1924599243" sldId="459"/>
            <ac:spMk id="15" creationId="{E263FE3F-EDF7-44A6-F0C4-223F34981B8B}"/>
          </ac:spMkLst>
        </pc:spChg>
        <pc:spChg chg="add del mod">
          <ac:chgData name="Palit, Tapti" userId="dec6fbcd-7598-406a-8cbf-504d4a3bac15" providerId="ADAL" clId="{ECD42228-5B96-4A72-B268-C46DF994E6B7}" dt="2024-01-23T02:22:58.607" v="14248" actId="478"/>
          <ac:spMkLst>
            <pc:docMk/>
            <pc:sldMk cId="1924599243" sldId="459"/>
            <ac:spMk id="16" creationId="{98B714E1-BB69-4C95-C357-76F9E19DB30E}"/>
          </ac:spMkLst>
        </pc:spChg>
        <pc:spChg chg="add mod">
          <ac:chgData name="Palit, Tapti" userId="dec6fbcd-7598-406a-8cbf-504d4a3bac15" providerId="ADAL" clId="{ECD42228-5B96-4A72-B268-C46DF994E6B7}" dt="2024-01-23T04:11:42.615" v="19216" actId="1076"/>
          <ac:spMkLst>
            <pc:docMk/>
            <pc:sldMk cId="1924599243" sldId="459"/>
            <ac:spMk id="17" creationId="{672B7A45-8ADD-87E3-530E-579921B1F083}"/>
          </ac:spMkLst>
        </pc:spChg>
        <pc:spChg chg="add mod">
          <ac:chgData name="Palit, Tapti" userId="dec6fbcd-7598-406a-8cbf-504d4a3bac15" providerId="ADAL" clId="{ECD42228-5B96-4A72-B268-C46DF994E6B7}" dt="2024-01-23T04:11:42.615" v="19216" actId="1076"/>
          <ac:spMkLst>
            <pc:docMk/>
            <pc:sldMk cId="1924599243" sldId="459"/>
            <ac:spMk id="18" creationId="{2B32A5AB-31FF-631F-93FC-EFF36EF288E5}"/>
          </ac:spMkLst>
        </pc:spChg>
        <pc:graphicFrameChg chg="add mod modGraphic">
          <ac:chgData name="Palit, Tapti" userId="dec6fbcd-7598-406a-8cbf-504d4a3bac15" providerId="ADAL" clId="{ECD42228-5B96-4A72-B268-C46DF994E6B7}" dt="2024-01-25T01:29:40.793" v="45345" actId="20577"/>
          <ac:graphicFrameMkLst>
            <pc:docMk/>
            <pc:sldMk cId="1924599243" sldId="459"/>
            <ac:graphicFrameMk id="12" creationId="{DB5D6D3B-DD36-780D-832D-F4A0679EC072}"/>
          </ac:graphicFrameMkLst>
        </pc:graphicFrameChg>
        <pc:picChg chg="add mod">
          <ac:chgData name="Palit, Tapti" userId="dec6fbcd-7598-406a-8cbf-504d4a3bac15" providerId="ADAL" clId="{ECD42228-5B96-4A72-B268-C46DF994E6B7}" dt="2024-01-23T04:11:42.615" v="19216" actId="1076"/>
          <ac:picMkLst>
            <pc:docMk/>
            <pc:sldMk cId="1924599243" sldId="459"/>
            <ac:picMk id="13" creationId="{7238BD8F-B9E1-8121-BA5A-9636544E2E4F}"/>
          </ac:picMkLst>
        </pc:picChg>
        <pc:cxnChg chg="add del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6" creationId="{4D1A4824-E34E-8B6D-DF20-240607049DC2}"/>
          </ac:cxnSpMkLst>
        </pc:cxnChg>
        <pc:cxnChg chg="add del mod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7" creationId="{E62C4424-067F-F8E4-9610-8628EB8DF8CF}"/>
          </ac:cxnSpMkLst>
        </pc:cxnChg>
        <pc:cxnChg chg="add del mod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11" creationId="{8FD56B08-8329-5AB1-DBBD-7575F4972B2C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90955360" sldId="459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308567550" sldId="46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08567550" sldId="460"/>
            <ac:spMk id="2" creationId="{F89C94A8-6FB5-4047-95FE-0F4D58125F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08567550" sldId="460"/>
            <ac:spMk id="4" creationId="{07F714E1-0865-4F58-9871-D2B41527A1E5}"/>
          </ac:spMkLst>
        </pc:spChg>
      </pc:sldChg>
      <pc:sldChg chg="modSp add del">
        <pc:chgData name="Palit, Tapti" userId="dec6fbcd-7598-406a-8cbf-504d4a3bac15" providerId="ADAL" clId="{ECD42228-5B96-4A72-B268-C46DF994E6B7}" dt="2024-01-16T01:34:43.354" v="4645" actId="47"/>
        <pc:sldMkLst>
          <pc:docMk/>
          <pc:sldMk cId="2480001843" sldId="46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80001843" sldId="462"/>
            <ac:spMk id="2" creationId="{E31E00BF-C3D2-4CCB-A104-B8B6E70C796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80001843" sldId="462"/>
            <ac:spMk id="4" creationId="{1A7AC2C0-80DA-47AD-87A5-54ADD943E72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04611569" sldId="46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2" creationId="{A1674A79-8B4A-4BA2-A1A1-C17AF09B8ED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3" creationId="{924FAD14-BF4D-421A-8754-79705794FF6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4" creationId="{610234A8-C547-4303-9A41-3329264F339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780510094" sldId="46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780510094" sldId="467"/>
            <ac:spMk id="4" creationId="{9C1E25DB-3F89-4B03-B0BE-1530F0AB9C2F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780510094" sldId="467"/>
            <ac:spMk id="7" creationId="{A9BA5701-E71A-42F9-9940-8B4FABA9B516}"/>
          </ac:spMkLst>
        </pc:spChg>
      </pc:sldChg>
      <pc:sldChg chg="modSp add del mod chgLayout">
        <pc:chgData name="Palit, Tapti" userId="dec6fbcd-7598-406a-8cbf-504d4a3bac15" providerId="ADAL" clId="{ECD42228-5B96-4A72-B268-C46DF994E6B7}" dt="2024-01-16T01:34:43.354" v="4645" actId="47"/>
        <pc:sldMkLst>
          <pc:docMk/>
          <pc:sldMk cId="2696923916" sldId="468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2696923916" sldId="468"/>
            <ac:spMk id="2" creationId="{17FD01BE-4AF2-404F-A793-CDFC91073AAC}"/>
          </ac:spMkLst>
        </pc:spChg>
        <pc:spChg chg="mod ord">
          <ac:chgData name="Palit, Tapti" userId="dec6fbcd-7598-406a-8cbf-504d4a3bac15" providerId="ADAL" clId="{ECD42228-5B96-4A72-B268-C46DF994E6B7}" dt="2024-01-16T01:34:31.847" v="4644" actId="20577"/>
          <ac:spMkLst>
            <pc:docMk/>
            <pc:sldMk cId="2696923916" sldId="468"/>
            <ac:spMk id="3" creationId="{6F54ADAB-57FD-4309-9CA9-8DC92CD746A9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2696923916" sldId="468"/>
            <ac:spMk id="4" creationId="{C7E7126A-F87E-48EE-8CCA-D5916149171B}"/>
          </ac:spMkLst>
        </pc:spChg>
      </pc:sldChg>
      <pc:sldChg chg="add mod modShow">
        <pc:chgData name="Palit, Tapti" userId="dec6fbcd-7598-406a-8cbf-504d4a3bac15" providerId="ADAL" clId="{ECD42228-5B96-4A72-B268-C46DF994E6B7}" dt="2024-01-28T22:18:45.724" v="69729" actId="729"/>
        <pc:sldMkLst>
          <pc:docMk/>
          <pc:sldMk cId="3029555505" sldId="469"/>
        </pc:sldMkLst>
      </pc:sldChg>
      <pc:sldChg chg="modSp add del mod chgLayout modNotesTx">
        <pc:chgData name="Palit, Tapti" userId="dec6fbcd-7598-406a-8cbf-504d4a3bac15" providerId="ADAL" clId="{ECD42228-5B96-4A72-B268-C46DF994E6B7}" dt="2024-01-28T22:18:39.412" v="69727" actId="2696"/>
        <pc:sldMkLst>
          <pc:docMk/>
          <pc:sldMk cId="3334083422" sldId="469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334083422" sldId="469"/>
            <ac:spMk id="2" creationId="{17FD01BE-4AF2-404F-A793-CDFC91073AAC}"/>
          </ac:spMkLst>
        </pc:spChg>
        <pc:spChg chg="mod ord">
          <ac:chgData name="Palit, Tapti" userId="dec6fbcd-7598-406a-8cbf-504d4a3bac15" providerId="ADAL" clId="{ECD42228-5B96-4A72-B268-C46DF994E6B7}" dt="2024-01-28T01:42:49.127" v="67388" actId="114"/>
          <ac:spMkLst>
            <pc:docMk/>
            <pc:sldMk cId="3334083422" sldId="469"/>
            <ac:spMk id="3" creationId="{6F54ADAB-57FD-4309-9CA9-8DC92CD746A9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334083422" sldId="469"/>
            <ac:spMk id="4" creationId="{C7E7126A-F87E-48EE-8CCA-D5916149171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5943737" sldId="470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23T04:26:13.249" v="19424" actId="113"/>
        <pc:sldMkLst>
          <pc:docMk/>
          <pc:sldMk cId="3002281292" sldId="470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002281292" sldId="470"/>
            <ac:spMk id="2" creationId="{17FD01BE-4AF2-404F-A793-CDFC91073AAC}"/>
          </ac:spMkLst>
        </pc:spChg>
        <pc:spChg chg="mod">
          <ac:chgData name="Palit, Tapti" userId="dec6fbcd-7598-406a-8cbf-504d4a3bac15" providerId="ADAL" clId="{ECD42228-5B96-4A72-B268-C46DF994E6B7}" dt="2024-01-23T04:26:13.249" v="19424" actId="113"/>
          <ac:spMkLst>
            <pc:docMk/>
            <pc:sldMk cId="3002281292" sldId="470"/>
            <ac:spMk id="3" creationId="{6F54ADAB-57FD-4309-9CA9-8DC92CD746A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02281292" sldId="470"/>
            <ac:spMk id="4" creationId="{C7E7126A-F87E-48EE-8CCA-D5916149171B}"/>
          </ac:spMkLst>
        </pc:spChg>
        <pc:spChg chg="add del mod">
          <ac:chgData name="Palit, Tapti" userId="dec6fbcd-7598-406a-8cbf-504d4a3bac15" providerId="ADAL" clId="{ECD42228-5B96-4A72-B268-C46DF994E6B7}" dt="2024-01-14T19:07:39.931" v="321" actId="26606"/>
          <ac:spMkLst>
            <pc:docMk/>
            <pc:sldMk cId="3002281292" sldId="470"/>
            <ac:spMk id="9" creationId="{00DCF087-1DDB-85DD-A05E-133CC552B6BA}"/>
          </ac:spMkLst>
        </pc:spChg>
        <pc:spChg chg="add del mod">
          <ac:chgData name="Palit, Tapti" userId="dec6fbcd-7598-406a-8cbf-504d4a3bac15" providerId="ADAL" clId="{ECD42228-5B96-4A72-B268-C46DF994E6B7}" dt="2024-01-14T19:07:45.180" v="323" actId="26606"/>
          <ac:spMkLst>
            <pc:docMk/>
            <pc:sldMk cId="3002281292" sldId="470"/>
            <ac:spMk id="11" creationId="{AD941893-F625-B80D-86DF-77880A031A06}"/>
          </ac:spMkLst>
        </pc:spChg>
        <pc:spChg chg="add del mod">
          <ac:chgData name="Palit, Tapti" userId="dec6fbcd-7598-406a-8cbf-504d4a3bac15" providerId="ADAL" clId="{ECD42228-5B96-4A72-B268-C46DF994E6B7}" dt="2024-01-14T19:07:45.180" v="323" actId="26606"/>
          <ac:spMkLst>
            <pc:docMk/>
            <pc:sldMk cId="3002281292" sldId="470"/>
            <ac:spMk id="12" creationId="{DA063337-4A74-4794-903E-500372DB300C}"/>
          </ac:spMkLst>
        </pc:spChg>
        <pc:spChg chg="add del mod">
          <ac:chgData name="Palit, Tapti" userId="dec6fbcd-7598-406a-8cbf-504d4a3bac15" providerId="ADAL" clId="{ECD42228-5B96-4A72-B268-C46DF994E6B7}" dt="2024-01-14T19:07:46.269" v="325" actId="26606"/>
          <ac:spMkLst>
            <pc:docMk/>
            <pc:sldMk cId="3002281292" sldId="470"/>
            <ac:spMk id="14" creationId="{1C1C5609-7B46-D270-E786-744DDC8D9B2B}"/>
          </ac:spMkLst>
        </pc:spChg>
        <pc:spChg chg="add del mod">
          <ac:chgData name="Palit, Tapti" userId="dec6fbcd-7598-406a-8cbf-504d4a3bac15" providerId="ADAL" clId="{ECD42228-5B96-4A72-B268-C46DF994E6B7}" dt="2024-01-14T19:07:47.428" v="327" actId="26606"/>
          <ac:spMkLst>
            <pc:docMk/>
            <pc:sldMk cId="3002281292" sldId="470"/>
            <ac:spMk id="16" creationId="{2D7CDB6A-B919-C34D-B116-09787C1ADE70}"/>
          </ac:spMkLst>
        </pc:spChg>
        <pc:spChg chg="add del mod">
          <ac:chgData name="Palit, Tapti" userId="dec6fbcd-7598-406a-8cbf-504d4a3bac15" providerId="ADAL" clId="{ECD42228-5B96-4A72-B268-C46DF994E6B7}" dt="2024-01-14T19:07:51.736" v="329" actId="26606"/>
          <ac:spMkLst>
            <pc:docMk/>
            <pc:sldMk cId="3002281292" sldId="470"/>
            <ac:spMk id="18" creationId="{1C1C5609-7B46-D270-E786-744DDC8D9B2B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86907213" sldId="475"/>
        </pc:sldMkLst>
      </pc:sldChg>
      <pc:sldChg chg="delSp modSp add del mod">
        <pc:chgData name="Palit, Tapti" userId="dec6fbcd-7598-406a-8cbf-504d4a3bac15" providerId="ADAL" clId="{ECD42228-5B96-4A72-B268-C46DF994E6B7}" dt="2024-01-16T19:22:12.355" v="7493" actId="2696"/>
        <pc:sldMkLst>
          <pc:docMk/>
          <pc:sldMk cId="2626438807" sldId="475"/>
        </pc:sldMkLst>
        <pc:spChg chg="mod">
          <ac:chgData name="Palit, Tapti" userId="dec6fbcd-7598-406a-8cbf-504d4a3bac15" providerId="ADAL" clId="{ECD42228-5B96-4A72-B268-C46DF994E6B7}" dt="2024-01-16T04:45:13.517" v="6484" actId="20577"/>
          <ac:spMkLst>
            <pc:docMk/>
            <pc:sldMk cId="2626438807" sldId="475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6T17:18:14.395" v="7018" actId="20577"/>
          <ac:spMkLst>
            <pc:docMk/>
            <pc:sldMk cId="2626438807" sldId="475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26438807" sldId="475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6T17:17:01.423" v="7011" actId="2711"/>
          <ac:spMkLst>
            <pc:docMk/>
            <pc:sldMk cId="2626438807" sldId="475"/>
            <ac:spMk id="21" creationId="{C002CB50-FFF4-441D-8367-A795E26CAACA}"/>
          </ac:spMkLst>
        </pc:spChg>
        <pc:spChg chg="mod">
          <ac:chgData name="Palit, Tapti" userId="dec6fbcd-7598-406a-8cbf-504d4a3bac15" providerId="ADAL" clId="{ECD42228-5B96-4A72-B268-C46DF994E6B7}" dt="2024-01-16T18:40:55.035" v="7062" actId="1076"/>
          <ac:spMkLst>
            <pc:docMk/>
            <pc:sldMk cId="2626438807" sldId="475"/>
            <ac:spMk id="24" creationId="{0C7431CC-9ABE-4770-B145-AC2766FD7A0E}"/>
          </ac:spMkLst>
        </pc:spChg>
        <pc:spChg chg="mod">
          <ac:chgData name="Palit, Tapti" userId="dec6fbcd-7598-406a-8cbf-504d4a3bac15" providerId="ADAL" clId="{ECD42228-5B96-4A72-B268-C46DF994E6B7}" dt="2024-01-16T18:40:52.420" v="7061" actId="1076"/>
          <ac:spMkLst>
            <pc:docMk/>
            <pc:sldMk cId="2626438807" sldId="475"/>
            <ac:spMk id="41" creationId="{21F97398-A0DE-4EC6-AEA5-1E87C05FE65B}"/>
          </ac:spMkLst>
        </pc:spChg>
        <pc:spChg chg="mod">
          <ac:chgData name="Palit, Tapti" userId="dec6fbcd-7598-406a-8cbf-504d4a3bac15" providerId="ADAL" clId="{ECD42228-5B96-4A72-B268-C46DF994E6B7}" dt="2024-01-16T17:17:09.550" v="7013" actId="2711"/>
          <ac:spMkLst>
            <pc:docMk/>
            <pc:sldMk cId="2626438807" sldId="475"/>
            <ac:spMk id="44" creationId="{1865E06F-4701-4A03-8F26-806EB926D33A}"/>
          </ac:spMkLst>
        </pc:spChg>
        <pc:spChg chg="mod">
          <ac:chgData name="Palit, Tapti" userId="dec6fbcd-7598-406a-8cbf-504d4a3bac15" providerId="ADAL" clId="{ECD42228-5B96-4A72-B268-C46DF994E6B7}" dt="2024-01-16T17:17:06.098" v="7012" actId="2711"/>
          <ac:spMkLst>
            <pc:docMk/>
            <pc:sldMk cId="2626438807" sldId="475"/>
            <ac:spMk id="45" creationId="{8CFDC509-7B4F-455B-9524-DEC143CA2728}"/>
          </ac:spMkLst>
        </pc:spChg>
        <pc:spChg chg="del mod">
          <ac:chgData name="Palit, Tapti" userId="dec6fbcd-7598-406a-8cbf-504d4a3bac15" providerId="ADAL" clId="{ECD42228-5B96-4A72-B268-C46DF994E6B7}" dt="2024-01-16T17:18:00.410" v="7015" actId="478"/>
          <ac:spMkLst>
            <pc:docMk/>
            <pc:sldMk cId="2626438807" sldId="475"/>
            <ac:spMk id="58" creationId="{D66BCB38-2C9F-434F-A99C-DED3B22A3274}"/>
          </ac:spMkLst>
        </pc:spChg>
      </pc:sldChg>
      <pc:sldChg chg="modSp add del mod">
        <pc:chgData name="Palit, Tapti" userId="dec6fbcd-7598-406a-8cbf-504d4a3bac15" providerId="ADAL" clId="{ECD42228-5B96-4A72-B268-C46DF994E6B7}" dt="2024-01-16T04:44:30.365" v="6414" actId="47"/>
        <pc:sldMkLst>
          <pc:docMk/>
          <pc:sldMk cId="4098474423" sldId="476"/>
        </pc:sldMkLst>
        <pc:spChg chg="mod">
          <ac:chgData name="Palit, Tapti" userId="dec6fbcd-7598-406a-8cbf-504d4a3bac15" providerId="ADAL" clId="{ECD42228-5B96-4A72-B268-C46DF994E6B7}" dt="2024-01-16T04:19:06.840" v="5856" actId="20577"/>
          <ac:spMkLst>
            <pc:docMk/>
            <pc:sldMk cId="4098474423" sldId="476"/>
            <ac:spMk id="2" creationId="{CA168A6A-A674-44A5-AC65-6B0362CD0AB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098474423" sldId="476"/>
            <ac:spMk id="4" creationId="{1984492D-5621-4DFF-A13F-7F893A2A116E}"/>
          </ac:spMkLst>
        </pc:spChg>
        <pc:picChg chg="mod">
          <ac:chgData name="Palit, Tapti" userId="dec6fbcd-7598-406a-8cbf-504d4a3bac15" providerId="ADAL" clId="{ECD42228-5B96-4A72-B268-C46DF994E6B7}" dt="2024-01-16T04:10:59.519" v="5754" actId="1076"/>
          <ac:picMkLst>
            <pc:docMk/>
            <pc:sldMk cId="4098474423" sldId="476"/>
            <ac:picMk id="2062" creationId="{D74946EE-A7AB-2BFA-FD58-9A4BB5162350}"/>
          </ac:picMkLst>
        </pc:picChg>
        <pc:picChg chg="mod">
          <ac:chgData name="Palit, Tapti" userId="dec6fbcd-7598-406a-8cbf-504d4a3bac15" providerId="ADAL" clId="{ECD42228-5B96-4A72-B268-C46DF994E6B7}" dt="2024-01-16T04:10:55.400" v="5752" actId="1076"/>
          <ac:picMkLst>
            <pc:docMk/>
            <pc:sldMk cId="4098474423" sldId="476"/>
            <ac:picMk id="7170" creationId="{CF67A0D9-BC49-488B-BC9E-A9F25693BBF1}"/>
          </ac:picMkLst>
        </pc:pic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115464288" sldId="47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115464288" sldId="477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115464288" sldId="477"/>
            <ac:spMk id="4" creationId="{3CFC0458-353F-49C6-A1F4-5BF22C6A25F4}"/>
          </ac:spMkLst>
        </pc:spChg>
      </pc:sldChg>
      <pc:sldChg chg="modSp add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3509378371" sldId="75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2" creationId="{5510985D-2477-455A-A3CB-96DAE9FDD9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3" creationId="{2DED0A3C-2800-4695-A0F2-7E7D4FF6FB8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4" creationId="{52C5D24A-7BA7-4124-9EA5-F0C4372FD74C}"/>
          </ac:spMkLst>
        </pc:spChg>
      </pc:sldChg>
      <pc:sldChg chg="modSp add del">
        <pc:chgData name="Palit, Tapti" userId="dec6fbcd-7598-406a-8cbf-504d4a3bac15" providerId="ADAL" clId="{ECD42228-5B96-4A72-B268-C46DF994E6B7}" dt="2024-01-28T01:02:34.032" v="67222" actId="47"/>
        <pc:sldMkLst>
          <pc:docMk/>
          <pc:sldMk cId="3152190271" sldId="75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52190271" sldId="754"/>
            <ac:spMk id="2" creationId="{2A9BF5D1-B61D-461B-A6E7-6AC87AFE724D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52190271" sldId="754"/>
            <ac:spMk id="4" creationId="{8915FFE3-A260-4192-84A4-F4A3539C255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7148380" sldId="755"/>
        </pc:sldMkLst>
      </pc:sldChg>
      <pc:sldChg chg="addSp delSp modSp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75089128" sldId="755"/>
        </pc:sldMkLst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2" creationId="{C0E39A21-97CE-B888-4147-29260C393CA8}"/>
          </ac:spMkLst>
        </pc:spChg>
        <pc:spChg chg="mod ord">
          <ac:chgData name="Palit, Tapti" userId="dec6fbcd-7598-406a-8cbf-504d4a3bac15" providerId="ADAL" clId="{ECD42228-5B96-4A72-B268-C46DF994E6B7}" dt="2024-01-16T01:39:47.867" v="4734" actId="255"/>
          <ac:spMkLst>
            <pc:docMk/>
            <pc:sldMk cId="475089128" sldId="755"/>
            <ac:spMk id="3" creationId="{447D293D-7127-C791-DD9C-F2890664744A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4" creationId="{CCDABEDB-ED5F-FE78-A359-9E6D6A5291CB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5" creationId="{FC431B1C-63D5-18F9-C998-282E824D9B48}"/>
          </ac:spMkLst>
        </pc:spChg>
        <pc:spChg chg="add mod ord">
          <ac:chgData name="Palit, Tapti" userId="dec6fbcd-7598-406a-8cbf-504d4a3bac15" providerId="ADAL" clId="{ECD42228-5B96-4A72-B268-C46DF994E6B7}" dt="2024-01-14T19:18:49.852" v="375" actId="27636"/>
          <ac:spMkLst>
            <pc:docMk/>
            <pc:sldMk cId="475089128" sldId="755"/>
            <ac:spMk id="6" creationId="{9AA2D1C0-D085-DE7A-4858-C83A9B4988B7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6442301" sldId="75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19170591" sldId="757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23T01:55:17.227" v="13414" actId="2696"/>
        <pc:sldMkLst>
          <pc:docMk/>
          <pc:sldMk cId="695655142" sldId="758"/>
        </pc:sldMkLst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2" creationId="{8229BDFF-E1CE-F57B-F8D8-308A800B8A01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3" creationId="{8809A2E1-2C5A-FC3E-AAFC-6F949BB33D4B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4" creationId="{2EA4B841-1774-F5A0-07E2-86E26A51240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5" creationId="{F382B7B8-3E87-1091-9E29-D1A765F96125}"/>
          </ac:spMkLst>
        </pc:spChg>
        <pc:spChg chg="add del mod ord">
          <ac:chgData name="Palit, Tapti" userId="dec6fbcd-7598-406a-8cbf-504d4a3bac15" providerId="ADAL" clId="{ECD42228-5B96-4A72-B268-C46DF994E6B7}" dt="2024-01-14T19:20:23.362" v="380" actId="478"/>
          <ac:spMkLst>
            <pc:docMk/>
            <pc:sldMk cId="695655142" sldId="758"/>
            <ac:spMk id="7" creationId="{B9356BAA-5357-F6CB-37EE-EBB2F178237D}"/>
          </ac:spMkLst>
        </pc:spChg>
        <pc:spChg chg="mod">
          <ac:chgData name="Palit, Tapti" userId="dec6fbcd-7598-406a-8cbf-504d4a3bac15" providerId="ADAL" clId="{ECD42228-5B96-4A72-B268-C46DF994E6B7}" dt="2024-01-14T19:00:31.206" v="263" actId="207"/>
          <ac:spMkLst>
            <pc:docMk/>
            <pc:sldMk cId="695655142" sldId="758"/>
            <ac:spMk id="21" creationId="{56844122-7D25-7E0A-BD4C-410A5FA3C81F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819835898" sldId="758"/>
        </pc:sldMkLst>
      </pc:sldChg>
      <pc:sldChg chg="modSp add del mod ord modNotesTx">
        <pc:chgData name="Palit, Tapti" userId="dec6fbcd-7598-406a-8cbf-504d4a3bac15" providerId="ADAL" clId="{ECD42228-5B96-4A72-B268-C46DF994E6B7}" dt="2024-01-25T01:41:51.841" v="46103" actId="20577"/>
        <pc:sldMkLst>
          <pc:docMk/>
          <pc:sldMk cId="985481160" sldId="759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985481160" sldId="759"/>
            <ac:spMk id="2" creationId="{9172D11A-0F01-2059-B19E-0DB3157F9A74}"/>
          </ac:spMkLst>
        </pc:spChg>
        <pc:spChg chg="mod">
          <ac:chgData name="Palit, Tapti" userId="dec6fbcd-7598-406a-8cbf-504d4a3bac15" providerId="ADAL" clId="{ECD42228-5B96-4A72-B268-C46DF994E6B7}" dt="2024-01-25T01:41:51.841" v="46103" actId="20577"/>
          <ac:spMkLst>
            <pc:docMk/>
            <pc:sldMk cId="985481160" sldId="759"/>
            <ac:spMk id="3" creationId="{1DE32838-0EFD-ED43-CD51-D5E95C26D3D4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985481160" sldId="759"/>
            <ac:spMk id="4" creationId="{56815426-21FE-8B6F-A5B1-995FFEEA61BD}"/>
          </ac:spMkLst>
        </pc:spChg>
      </pc:sldChg>
      <pc:sldChg chg="addSp delSp modSp del mod ord modClrScheme addCm delCm chgLayout modNotesTx">
        <pc:chgData name="Palit, Tapti" userId="dec6fbcd-7598-406a-8cbf-504d4a3bac15" providerId="ADAL" clId="{ECD42228-5B96-4A72-B268-C46DF994E6B7}" dt="2024-01-29T16:57:05.224" v="82394" actId="47"/>
        <pc:sldMkLst>
          <pc:docMk/>
          <pc:sldMk cId="899327028" sldId="760"/>
        </pc:sldMkLst>
        <pc:spChg chg="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2" creationId="{DF81ABB8-1B14-A1DB-FEB4-C89048CF950D}"/>
          </ac:spMkLst>
        </pc:spChg>
        <pc:spChg chg="add del mod">
          <ac:chgData name="Palit, Tapti" userId="dec6fbcd-7598-406a-8cbf-504d4a3bac15" providerId="ADAL" clId="{ECD42228-5B96-4A72-B268-C46DF994E6B7}" dt="2024-01-29T16:55:47.928" v="82372" actId="478"/>
          <ac:spMkLst>
            <pc:docMk/>
            <pc:sldMk cId="899327028" sldId="760"/>
            <ac:spMk id="3" creationId="{ABCC9868-ACBC-2D49-45C6-89FAE7BCAEFC}"/>
          </ac:spMkLst>
        </pc:spChg>
        <pc:spChg chg="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ECD42228-5B96-4A72-B268-C46DF994E6B7}" dt="2024-01-28T23:20:35.748" v="70632" actId="20577"/>
          <ac:spMkLst>
            <pc:docMk/>
            <pc:sldMk cId="899327028" sldId="760"/>
            <ac:spMk id="8" creationId="{4C34F45F-C406-B79A-70E5-77FF2A2CEE10}"/>
          </ac:spMkLst>
        </pc:spChg>
        <pc:spChg chg="add del mod">
          <ac:chgData name="Palit, Tapti" userId="dec6fbcd-7598-406a-8cbf-504d4a3bac15" providerId="ADAL" clId="{ECD42228-5B96-4A72-B268-C46DF994E6B7}" dt="2024-01-25T14:35:47.270" v="60606" actId="478"/>
          <ac:spMkLst>
            <pc:docMk/>
            <pc:sldMk cId="899327028" sldId="760"/>
            <ac:spMk id="11" creationId="{F8879F3A-DB25-4D7A-9FA1-29B86713E749}"/>
          </ac:spMkLst>
        </pc:spChg>
        <pc:spChg chg="add del 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13" creationId="{B182921F-F3BF-AAAD-360F-C22F1D17F214}"/>
          </ac:spMkLst>
        </pc:spChg>
        <pc:spChg chg="add mod">
          <ac:chgData name="Palit, Tapti" userId="dec6fbcd-7598-406a-8cbf-504d4a3bac15" providerId="ADAL" clId="{ECD42228-5B96-4A72-B268-C46DF994E6B7}" dt="2024-01-25T14:36:59.386" v="60639" actId="255"/>
          <ac:spMkLst>
            <pc:docMk/>
            <pc:sldMk cId="899327028" sldId="760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1-28T23:20:26.976" v="70595" actId="1076"/>
          <ac:spMkLst>
            <pc:docMk/>
            <pc:sldMk cId="899327028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29T01:45:19.582" v="72582" actId="5793"/>
          <ac:spMkLst>
            <pc:docMk/>
            <pc:sldMk cId="899327028" sldId="760"/>
            <ac:spMk id="28" creationId="{89EFB966-D926-FE1D-3A0F-09593BBA96B6}"/>
          </ac:spMkLst>
        </pc:spChg>
        <pc:spChg chg="mod">
          <ac:chgData name="Palit, Tapti" userId="dec6fbcd-7598-406a-8cbf-504d4a3bac15" providerId="ADAL" clId="{ECD42228-5B96-4A72-B268-C46DF994E6B7}" dt="2024-01-28T23:20:58.617" v="70661" actId="20577"/>
          <ac:spMkLst>
            <pc:docMk/>
            <pc:sldMk cId="899327028" sldId="760"/>
            <ac:spMk id="37" creationId="{AED8CC3B-88CA-91AD-E51F-3A59BEE7580F}"/>
          </ac:spMkLst>
        </pc:spChg>
        <pc:picChg chg="mod ord">
          <ac:chgData name="Palit, Tapti" userId="dec6fbcd-7598-406a-8cbf-504d4a3bac15" providerId="ADAL" clId="{ECD42228-5B96-4A72-B268-C46DF994E6B7}" dt="2024-01-25T14:35:59.484" v="60608" actId="700"/>
          <ac:picMkLst>
            <pc:docMk/>
            <pc:sldMk cId="899327028" sldId="760"/>
            <ac:picMk id="12" creationId="{0304CBC5-D55E-2AF1-B56F-89A61AB208E9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4:37:19.635" v="60641"/>
              <pc2:cmMkLst xmlns:pc2="http://schemas.microsoft.com/office/powerpoint/2019/9/main/command">
                <pc:docMk/>
                <pc:sldMk cId="899327028" sldId="760"/>
                <pc2:cmMk id="{F4B4EB15-E843-49A0-99D3-5AB3326F26E0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4:37:16.740" v="60640"/>
              <pc2:cmMkLst xmlns:pc2="http://schemas.microsoft.com/office/powerpoint/2019/9/main/command">
                <pc:docMk/>
                <pc:sldMk cId="899327028" sldId="760"/>
                <pc2:cmMk id="{AB286D7F-60E3-4DAF-AFD5-909AF29ACF30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4:37:35.124" v="60642"/>
              <pc2:cmMkLst xmlns:pc2="http://schemas.microsoft.com/office/powerpoint/2019/9/main/command">
                <pc:docMk/>
                <pc:sldMk cId="899327028" sldId="760"/>
                <pc2:cmMk id="{A9B2FCA1-5781-4BD3-BF74-4E8181609CCC}"/>
              </pc2:cmMkLst>
            </pc226:cmChg>
          </p:ext>
        </pc:extLst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4T02:14:05.735" v="35022" actId="1076"/>
        <pc:sldMkLst>
          <pc:docMk/>
          <pc:sldMk cId="2315818862" sldId="760"/>
        </pc:sldMkLst>
        <pc:spChg chg="mod ord">
          <ac:chgData name="Palit, Tapti" userId="dec6fbcd-7598-406a-8cbf-504d4a3bac15" providerId="ADAL" clId="{ECD42228-5B96-4A72-B268-C46DF994E6B7}" dt="2024-01-14T23:45:59.625" v="3739" actId="20577"/>
          <ac:spMkLst>
            <pc:docMk/>
            <pc:sldMk cId="2315818862" sldId="760"/>
            <ac:spMk id="2" creationId="{DF81ABB8-1B14-A1DB-FEB4-C89048CF950D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ECD42228-5B96-4A72-B268-C46DF994E6B7}" dt="2024-01-14T19:25:03.585" v="440" actId="208"/>
          <ac:spMkLst>
            <pc:docMk/>
            <pc:sldMk cId="2315818862" sldId="760"/>
            <ac:spMk id="5" creationId="{F5325E51-9A03-34B3-70C8-A9DD4DCF2733}"/>
          </ac:spMkLst>
        </pc:spChg>
        <pc:spChg chg="mod">
          <ac:chgData name="Palit, Tapti" userId="dec6fbcd-7598-406a-8cbf-504d4a3bac15" providerId="ADAL" clId="{ECD42228-5B96-4A72-B268-C46DF994E6B7}" dt="2024-01-16T04:15:08.010" v="5773" actId="114"/>
          <ac:spMkLst>
            <pc:docMk/>
            <pc:sldMk cId="2315818862" sldId="760"/>
            <ac:spMk id="7" creationId="{B0D5B52E-F89C-1B4E-FFC2-FC6C57CC7218}"/>
          </ac:spMkLst>
        </pc:spChg>
        <pc:spChg chg="mod">
          <ac:chgData name="Palit, Tapti" userId="dec6fbcd-7598-406a-8cbf-504d4a3bac15" providerId="ADAL" clId="{ECD42228-5B96-4A72-B268-C46DF994E6B7}" dt="2024-01-16T04:14:59.400" v="5771" actId="114"/>
          <ac:spMkLst>
            <pc:docMk/>
            <pc:sldMk cId="2315818862" sldId="760"/>
            <ac:spMk id="8" creationId="{4C34F45F-C406-B79A-70E5-77FF2A2CEE10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11" creationId="{4DCCAC0D-257C-9181-C8BC-B9EBCD1E859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12" creationId="{966A5BDD-1EB5-30CA-5AB6-5666E694DA2E}"/>
          </ac:spMkLst>
        </pc:spChg>
        <pc:spChg chg="add del mod ord">
          <ac:chgData name="Palit, Tapti" userId="dec6fbcd-7598-406a-8cbf-504d4a3bac15" providerId="ADAL" clId="{ECD42228-5B96-4A72-B268-C46DF994E6B7}" dt="2024-01-14T19:24:57.621" v="439" actId="478"/>
          <ac:spMkLst>
            <pc:docMk/>
            <pc:sldMk cId="2315818862" sldId="760"/>
            <ac:spMk id="13" creationId="{23B61198-920D-CB8A-CA68-359FED8632AE}"/>
          </ac:spMkLst>
        </pc:spChg>
        <pc:spChg chg="del">
          <ac:chgData name="Palit, Tapti" userId="dec6fbcd-7598-406a-8cbf-504d4a3bac15" providerId="ADAL" clId="{ECD42228-5B96-4A72-B268-C46DF994E6B7}" dt="2024-01-24T02:13:52.578" v="35018"/>
          <ac:spMkLst>
            <pc:docMk/>
            <pc:sldMk cId="2315818862" sldId="760"/>
            <ac:spMk id="13" creationId="{3065B9F1-621B-B69E-8706-238DBCB4D508}"/>
          </ac:spMkLst>
        </pc:spChg>
        <pc:spChg chg="mod">
          <ac:chgData name="Palit, Tapti" userId="dec6fbcd-7598-406a-8cbf-504d4a3bac15" providerId="ADAL" clId="{ECD42228-5B96-4A72-B268-C46DF994E6B7}" dt="2024-01-23T14:29:48.274" v="24159" actId="20577"/>
          <ac:spMkLst>
            <pc:docMk/>
            <pc:sldMk cId="2315818862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14T20:45:57.449" v="1297" actId="14100"/>
          <ac:spMkLst>
            <pc:docMk/>
            <pc:sldMk cId="2315818862" sldId="760"/>
            <ac:spMk id="28" creationId="{89EFB966-D926-FE1D-3A0F-09593BBA96B6}"/>
          </ac:spMkLst>
        </pc:spChg>
        <pc:spChg chg="mod">
          <ac:chgData name="Palit, Tapti" userId="dec6fbcd-7598-406a-8cbf-504d4a3bac15" providerId="ADAL" clId="{ECD42228-5B96-4A72-B268-C46DF994E6B7}" dt="2024-01-16T04:15:14.220" v="5774" actId="114"/>
          <ac:spMkLst>
            <pc:docMk/>
            <pc:sldMk cId="2315818862" sldId="760"/>
            <ac:spMk id="37" creationId="{AED8CC3B-88CA-91AD-E51F-3A59BEE7580F}"/>
          </ac:spMkLst>
        </pc:spChg>
        <pc:spChg chg="mod">
          <ac:chgData name="Palit, Tapti" userId="dec6fbcd-7598-406a-8cbf-504d4a3bac15" providerId="ADAL" clId="{ECD42228-5B96-4A72-B268-C46DF994E6B7}" dt="2024-01-14T20:46:21.821" v="1306" actId="20577"/>
          <ac:spMkLst>
            <pc:docMk/>
            <pc:sldMk cId="2315818862" sldId="760"/>
            <ac:spMk id="38" creationId="{7FA65119-623F-C126-BFD8-2CC8C9B5746C}"/>
          </ac:spMkLst>
        </pc:spChg>
        <pc:spChg chg="mod">
          <ac:chgData name="Palit, Tapti" userId="dec6fbcd-7598-406a-8cbf-504d4a3bac15" providerId="ADAL" clId="{ECD42228-5B96-4A72-B268-C46DF994E6B7}" dt="2024-01-14T20:47:02.713" v="1343" actId="14100"/>
          <ac:spMkLst>
            <pc:docMk/>
            <pc:sldMk cId="2315818862" sldId="760"/>
            <ac:spMk id="45" creationId="{16BAF015-D4A6-06D0-ED1E-D4E1704538DD}"/>
          </ac:spMkLst>
        </pc:spChg>
        <pc:spChg chg="mod">
          <ac:chgData name="Palit, Tapti" userId="dec6fbcd-7598-406a-8cbf-504d4a3bac15" providerId="ADAL" clId="{ECD42228-5B96-4A72-B268-C46DF994E6B7}" dt="2024-01-16T04:15:16.788" v="5775" actId="114"/>
          <ac:spMkLst>
            <pc:docMk/>
            <pc:sldMk cId="2315818862" sldId="760"/>
            <ac:spMk id="50" creationId="{6D7BADB0-6F43-63E7-FDFB-9C131041A0F2}"/>
          </ac:spMkLst>
        </pc:spChg>
        <pc:spChg chg="del">
          <ac:chgData name="Palit, Tapti" userId="dec6fbcd-7598-406a-8cbf-504d4a3bac15" providerId="ADAL" clId="{ECD42228-5B96-4A72-B268-C46DF994E6B7}" dt="2024-01-14T20:46:49.593" v="1333" actId="478"/>
          <ac:spMkLst>
            <pc:docMk/>
            <pc:sldMk cId="2315818862" sldId="760"/>
            <ac:spMk id="68" creationId="{4D723328-A711-0E42-047E-1DA5D7B328E2}"/>
          </ac:spMkLst>
        </pc:spChg>
        <pc:spChg chg="mod">
          <ac:chgData name="Palit, Tapti" userId="dec6fbcd-7598-406a-8cbf-504d4a3bac15" providerId="ADAL" clId="{ECD42228-5B96-4A72-B268-C46DF994E6B7}" dt="2024-01-16T04:15:21.008" v="5776" actId="114"/>
          <ac:spMkLst>
            <pc:docMk/>
            <pc:sldMk cId="2315818862" sldId="760"/>
            <ac:spMk id="73" creationId="{800523CF-AF1D-AB7F-A449-2D1CAD9DAC14}"/>
          </ac:spMkLst>
        </pc:spChg>
        <pc:spChg chg="mod">
          <ac:chgData name="Palit, Tapti" userId="dec6fbcd-7598-406a-8cbf-504d4a3bac15" providerId="ADAL" clId="{ECD42228-5B96-4A72-B268-C46DF994E6B7}" dt="2024-01-16T04:15:23.779" v="5777" actId="114"/>
          <ac:spMkLst>
            <pc:docMk/>
            <pc:sldMk cId="2315818862" sldId="760"/>
            <ac:spMk id="74" creationId="{DA1B70A0-1179-BDDA-CDA2-F6A2F2662A5C}"/>
          </ac:spMkLst>
        </pc:spChg>
        <pc:picChg chg="add mod">
          <ac:chgData name="Palit, Tapti" userId="dec6fbcd-7598-406a-8cbf-504d4a3bac15" providerId="ADAL" clId="{ECD42228-5B96-4A72-B268-C46DF994E6B7}" dt="2024-01-24T02:14:05.735" v="35022" actId="1076"/>
          <ac:picMkLst>
            <pc:docMk/>
            <pc:sldMk cId="2315818862" sldId="760"/>
            <ac:picMk id="12" creationId="{0304CBC5-D55E-2AF1-B56F-89A61AB208E9}"/>
          </ac:picMkLst>
        </pc:picChg>
        <pc:picChg chg="del">
          <ac:chgData name="Palit, Tapti" userId="dec6fbcd-7598-406a-8cbf-504d4a3bac15" providerId="ADAL" clId="{ECD42228-5B96-4A72-B268-C46DF994E6B7}" dt="2024-01-24T02:13:47.693" v="35017" actId="478"/>
          <ac:picMkLst>
            <pc:docMk/>
            <pc:sldMk cId="2315818862" sldId="760"/>
            <ac:picMk id="1052" creationId="{A54801A9-C387-5404-734F-5006832888A4}"/>
          </ac:picMkLst>
        </pc:picChg>
      </pc:sldChg>
      <pc:sldChg chg="addSp delSp modSp add del mod modClrScheme modAnim addCm chgLayout modNotesTx">
        <pc:chgData name="Palit, Tapti" userId="dec6fbcd-7598-406a-8cbf-504d4a3bac15" providerId="ADAL" clId="{ECD42228-5B96-4A72-B268-C46DF994E6B7}" dt="2024-01-25T01:11:02.200" v="44571" actId="20577"/>
        <pc:sldMkLst>
          <pc:docMk/>
          <pc:sldMk cId="2217327378" sldId="761"/>
        </pc:sldMkLst>
        <pc:spChg chg="mod ord">
          <ac:chgData name="Palit, Tapti" userId="dec6fbcd-7598-406a-8cbf-504d4a3bac15" providerId="ADAL" clId="{ECD42228-5B96-4A72-B268-C46DF994E6B7}" dt="2024-01-25T01:07:16.806" v="44339" actId="20577"/>
          <ac:spMkLst>
            <pc:docMk/>
            <pc:sldMk cId="2217327378" sldId="761"/>
            <ac:spMk id="2" creationId="{F8B8D02F-DFDB-4EB1-8C2E-1677EEE15BF7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3" creationId="{B1CD0213-9C00-59E1-F22C-7DB7DF31C398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6" creationId="{204C657A-7FFA-0A4C-FF68-C13FD4A45ACB}"/>
          </ac:spMkLst>
        </pc:spChg>
        <pc:spChg chg="add del mod ord">
          <ac:chgData name="Palit, Tapti" userId="dec6fbcd-7598-406a-8cbf-504d4a3bac15" providerId="ADAL" clId="{ECD42228-5B96-4A72-B268-C46DF994E6B7}" dt="2024-01-14T19:20:19.996" v="379" actId="478"/>
          <ac:spMkLst>
            <pc:docMk/>
            <pc:sldMk cId="2217327378" sldId="761"/>
            <ac:spMk id="7" creationId="{33024E36-45E1-A683-79CB-6D6A8E8042A2}"/>
          </ac:spMkLst>
        </pc:spChg>
        <pc:picChg chg="del">
          <ac:chgData name="Palit, Tapti" userId="dec6fbcd-7598-406a-8cbf-504d4a3bac15" providerId="ADAL" clId="{ECD42228-5B96-4A72-B268-C46DF994E6B7}" dt="2024-01-25T00:59:03.860" v="44000" actId="478"/>
          <ac:picMkLst>
            <pc:docMk/>
            <pc:sldMk cId="2217327378" sldId="761"/>
            <ac:picMk id="5" creationId="{E7EFBCF8-F744-C343-982D-CD5ABBA5AA05}"/>
          </ac:picMkLst>
        </pc:picChg>
        <pc:picChg chg="add mod">
          <ac:chgData name="Palit, Tapti" userId="dec6fbcd-7598-406a-8cbf-504d4a3bac15" providerId="ADAL" clId="{ECD42228-5B96-4A72-B268-C46DF994E6B7}" dt="2024-01-25T01:04:00.734" v="44173" actId="1076"/>
          <ac:picMkLst>
            <pc:docMk/>
            <pc:sldMk cId="2217327378" sldId="761"/>
            <ac:picMk id="6" creationId="{0DA0E592-3C4A-98F4-9A16-DC69B1C15589}"/>
          </ac:picMkLst>
        </pc:picChg>
        <pc:picChg chg="add mod">
          <ac:chgData name="Palit, Tapti" userId="dec6fbcd-7598-406a-8cbf-504d4a3bac15" providerId="ADAL" clId="{ECD42228-5B96-4A72-B268-C46DF994E6B7}" dt="2024-01-25T01:04:17.677" v="44176" actId="1076"/>
          <ac:picMkLst>
            <pc:docMk/>
            <pc:sldMk cId="2217327378" sldId="761"/>
            <ac:picMk id="8" creationId="{F0D0E824-6AB1-A1A4-2B41-47BCBBBA8CE2}"/>
          </ac:picMkLst>
        </pc:picChg>
        <pc:picChg chg="add ord">
          <ac:chgData name="Palit, Tapti" userId="dec6fbcd-7598-406a-8cbf-504d4a3bac15" providerId="ADAL" clId="{ECD42228-5B96-4A72-B268-C46DF994E6B7}" dt="2024-01-25T01:05:50.166" v="44264" actId="166"/>
          <ac:picMkLst>
            <pc:docMk/>
            <pc:sldMk cId="2217327378" sldId="761"/>
            <ac:picMk id="10" creationId="{4D39C989-E4B6-AD3B-240F-C940D84C4B51}"/>
          </ac:picMkLst>
        </pc:picChg>
        <pc:picChg chg="add">
          <ac:chgData name="Palit, Tapti" userId="dec6fbcd-7598-406a-8cbf-504d4a3bac15" providerId="ADAL" clId="{ECD42228-5B96-4A72-B268-C46DF994E6B7}" dt="2024-01-25T01:05:22.472" v="44210" actId="22"/>
          <ac:picMkLst>
            <pc:docMk/>
            <pc:sldMk cId="2217327378" sldId="761"/>
            <ac:picMk id="12" creationId="{E8994956-F618-DABF-870D-F545F4305622}"/>
          </ac:picMkLst>
        </pc:picChg>
        <pc:picChg chg="mod">
          <ac:chgData name="Palit, Tapti" userId="dec6fbcd-7598-406a-8cbf-504d4a3bac15" providerId="ADAL" clId="{ECD42228-5B96-4A72-B268-C46DF994E6B7}" dt="2024-01-25T00:59:17.909" v="44006" actId="14100"/>
          <ac:picMkLst>
            <pc:docMk/>
            <pc:sldMk cId="2217327378" sldId="761"/>
            <ac:picMk id="21" creationId="{3F5574EC-286F-0BB7-785E-404D4E94595C}"/>
          </ac:picMkLst>
        </pc:picChg>
        <pc:picChg chg="del">
          <ac:chgData name="Palit, Tapti" userId="dec6fbcd-7598-406a-8cbf-504d4a3bac15" providerId="ADAL" clId="{ECD42228-5B96-4A72-B268-C46DF994E6B7}" dt="2024-01-25T00:59:10.564" v="44003" actId="478"/>
          <ac:picMkLst>
            <pc:docMk/>
            <pc:sldMk cId="2217327378" sldId="761"/>
            <ac:picMk id="22" creationId="{7BA78636-FF8E-8AEA-564C-F3DF77C9862F}"/>
          </ac:picMkLst>
        </pc:picChg>
        <pc:picChg chg="del">
          <ac:chgData name="Palit, Tapti" userId="dec6fbcd-7598-406a-8cbf-504d4a3bac15" providerId="ADAL" clId="{ECD42228-5B96-4A72-B268-C46DF994E6B7}" dt="2024-01-25T00:59:09.187" v="44002" actId="478"/>
          <ac:picMkLst>
            <pc:docMk/>
            <pc:sldMk cId="2217327378" sldId="761"/>
            <ac:picMk id="25" creationId="{54E41EB9-824F-43BF-5B26-1F1A1BF58566}"/>
          </ac:picMkLst>
        </pc:picChg>
        <pc:picChg chg="del">
          <ac:chgData name="Palit, Tapti" userId="dec6fbcd-7598-406a-8cbf-504d4a3bac15" providerId="ADAL" clId="{ECD42228-5B96-4A72-B268-C46DF994E6B7}" dt="2024-01-25T00:59:12.170" v="44004" actId="478"/>
          <ac:picMkLst>
            <pc:docMk/>
            <pc:sldMk cId="2217327378" sldId="761"/>
            <ac:picMk id="26" creationId="{906D6E89-F5EF-E8D5-6973-DC050AE919B2}"/>
          </ac:picMkLst>
        </pc:picChg>
        <pc:picChg chg="del">
          <ac:chgData name="Palit, Tapti" userId="dec6fbcd-7598-406a-8cbf-504d4a3bac15" providerId="ADAL" clId="{ECD42228-5B96-4A72-B268-C46DF994E6B7}" dt="2024-01-25T00:59:07.583" v="44001" actId="478"/>
          <ac:picMkLst>
            <pc:docMk/>
            <pc:sldMk cId="2217327378" sldId="761"/>
            <ac:picMk id="28" creationId="{E35A60AD-EF0B-6851-B808-A97DF30A909C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01:44:23.492" v="13011"/>
              <pc2:cmMkLst xmlns:pc2="http://schemas.microsoft.com/office/powerpoint/2019/9/main/command">
                <pc:docMk/>
                <pc:sldMk cId="2217327378" sldId="761"/>
                <pc2:cmMk id="{6D748C84-E3F3-4AB4-8F8F-A7C6EF1D2E55}"/>
              </pc2:cmMkLst>
            </pc226:cmChg>
          </p:ext>
        </pc:extLst>
      </pc:sldChg>
      <pc:sldChg chg="modSp add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512239654" sldId="76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12239654" sldId="763"/>
            <ac:spMk id="2" creationId="{5510985D-2477-455A-A3CB-96DAE9FDD9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12239654" sldId="763"/>
            <ac:spMk id="4" creationId="{52C5D24A-7BA7-4124-9EA5-F0C4372FD74C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3856874" sldId="76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3856874" sldId="764"/>
            <ac:spMk id="2" creationId="{5A5DD8AF-62EA-CF2A-7851-701065D2779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3856874" sldId="764"/>
            <ac:spMk id="4" creationId="{7AE7F40A-9DC6-75F6-B3AF-60B69EB53A94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03459869" sldId="765"/>
        </pc:sldMkLst>
      </pc:sldChg>
      <pc:sldChg chg="modSp add del mod modNotesTx">
        <pc:chgData name="Palit, Tapti" userId="dec6fbcd-7598-406a-8cbf-504d4a3bac15" providerId="ADAL" clId="{ECD42228-5B96-4A72-B268-C46DF994E6B7}" dt="2024-01-28T22:35:08.045" v="70044" actId="2696"/>
        <pc:sldMkLst>
          <pc:docMk/>
          <pc:sldMk cId="1489884793" sldId="76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89884793" sldId="766"/>
            <ac:spMk id="2" creationId="{9172D11A-0F01-2059-B19E-0DB3157F9A74}"/>
          </ac:spMkLst>
        </pc:spChg>
        <pc:spChg chg="mod">
          <ac:chgData name="Palit, Tapti" userId="dec6fbcd-7598-406a-8cbf-504d4a3bac15" providerId="ADAL" clId="{ECD42228-5B96-4A72-B268-C46DF994E6B7}" dt="2024-01-23T04:26:18.907" v="19425" actId="113"/>
          <ac:spMkLst>
            <pc:docMk/>
            <pc:sldMk cId="1489884793" sldId="766"/>
            <ac:spMk id="3" creationId="{1DE32838-0EFD-ED43-CD51-D5E95C26D3D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89884793" sldId="766"/>
            <ac:spMk id="4" creationId="{56815426-21FE-8B6F-A5B1-995FFEEA61BD}"/>
          </ac:spMkLst>
        </pc:spChg>
      </pc:sldChg>
      <pc:sldChg chg="add mod modShow">
        <pc:chgData name="Palit, Tapti" userId="dec6fbcd-7598-406a-8cbf-504d4a3bac15" providerId="ADAL" clId="{ECD42228-5B96-4A72-B268-C46DF994E6B7}" dt="2024-01-28T22:35:13.077" v="70046" actId="729"/>
        <pc:sldMkLst>
          <pc:docMk/>
          <pc:sldMk cId="2331925342" sldId="766"/>
        </pc:sldMkLst>
      </pc:sldChg>
      <pc:sldChg chg="addSp delSp modSp add del mod ord modAnim modNotesTx">
        <pc:chgData name="Palit, Tapti" userId="dec6fbcd-7598-406a-8cbf-504d4a3bac15" providerId="ADAL" clId="{ECD42228-5B96-4A72-B268-C46DF994E6B7}" dt="2024-01-30T02:29:32.682" v="84086" actId="20577"/>
        <pc:sldMkLst>
          <pc:docMk/>
          <pc:sldMk cId="3143179597" sldId="767"/>
        </pc:sldMkLst>
        <pc:spChg chg="mod">
          <ac:chgData name="Palit, Tapti" userId="dec6fbcd-7598-406a-8cbf-504d4a3bac15" providerId="ADAL" clId="{ECD42228-5B96-4A72-B268-C46DF994E6B7}" dt="2024-01-29T01:09:02.520" v="72048" actId="20577"/>
          <ac:spMkLst>
            <pc:docMk/>
            <pc:sldMk cId="3143179597" sldId="767"/>
            <ac:spMk id="2" creationId="{DF11CC87-4AAD-3012-5E40-5FE127F284B9}"/>
          </ac:spMkLst>
        </pc:spChg>
        <pc:spChg chg="mod">
          <ac:chgData name="Palit, Tapti" userId="dec6fbcd-7598-406a-8cbf-504d4a3bac15" providerId="ADAL" clId="{ECD42228-5B96-4A72-B268-C46DF994E6B7}" dt="2024-01-29T00:49:24.609" v="71828" actId="21"/>
          <ac:spMkLst>
            <pc:docMk/>
            <pc:sldMk cId="3143179597" sldId="767"/>
            <ac:spMk id="3" creationId="{F864FEFB-02CD-3530-1407-456878CB7C5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43179597" sldId="767"/>
            <ac:spMk id="4" creationId="{85DDFC63-3BFC-EF3C-25BC-59FD0C0FB368}"/>
          </ac:spMkLst>
        </pc:spChg>
        <pc:spChg chg="del mod">
          <ac:chgData name="Palit, Tapti" userId="dec6fbcd-7598-406a-8cbf-504d4a3bac15" providerId="ADAL" clId="{ECD42228-5B96-4A72-B268-C46DF994E6B7}" dt="2024-01-28T02:47:01.353" v="67409" actId="478"/>
          <ac:spMkLst>
            <pc:docMk/>
            <pc:sldMk cId="3143179597" sldId="767"/>
            <ac:spMk id="5" creationId="{08CC6931-3A58-16B2-8D27-FF71E944FF0A}"/>
          </ac:spMkLst>
        </pc:spChg>
        <pc:spChg chg="add mod">
          <ac:chgData name="Palit, Tapti" userId="dec6fbcd-7598-406a-8cbf-504d4a3bac15" providerId="ADAL" clId="{ECD42228-5B96-4A72-B268-C46DF994E6B7}" dt="2024-01-29T02:23:46.026" v="74307" actId="1076"/>
          <ac:spMkLst>
            <pc:docMk/>
            <pc:sldMk cId="3143179597" sldId="767"/>
            <ac:spMk id="5" creationId="{C5093DFA-0D1D-D5EF-5BC7-A52F3689FA96}"/>
          </ac:spMkLst>
        </pc:spChg>
        <pc:spChg chg="del mod">
          <ac:chgData name="Palit, Tapti" userId="dec6fbcd-7598-406a-8cbf-504d4a3bac15" providerId="ADAL" clId="{ECD42228-5B96-4A72-B268-C46DF994E6B7}" dt="2024-01-29T01:29:48.472" v="72224" actId="478"/>
          <ac:spMkLst>
            <pc:docMk/>
            <pc:sldMk cId="3143179597" sldId="767"/>
            <ac:spMk id="7" creationId="{B3B0A36C-3E16-9C19-79CA-1ED4F1B7D97A}"/>
          </ac:spMkLst>
        </pc:spChg>
        <pc:spChg chg="del mod">
          <ac:chgData name="Palit, Tapti" userId="dec6fbcd-7598-406a-8cbf-504d4a3bac15" providerId="ADAL" clId="{ECD42228-5B96-4A72-B268-C46DF994E6B7}" dt="2024-01-29T01:29:54.202" v="72225" actId="478"/>
          <ac:spMkLst>
            <pc:docMk/>
            <pc:sldMk cId="3143179597" sldId="767"/>
            <ac:spMk id="8" creationId="{FEE9A8B3-EC1C-C93F-321B-2431AB56C88A}"/>
          </ac:spMkLst>
        </pc:spChg>
        <pc:spChg chg="del mod">
          <ac:chgData name="Palit, Tapti" userId="dec6fbcd-7598-406a-8cbf-504d4a3bac15" providerId="ADAL" clId="{ECD42228-5B96-4A72-B268-C46DF994E6B7}" dt="2024-01-29T01:30:01.315" v="72226" actId="478"/>
          <ac:spMkLst>
            <pc:docMk/>
            <pc:sldMk cId="3143179597" sldId="767"/>
            <ac:spMk id="9" creationId="{5BDC5A0C-1760-6E31-3EE8-83E42BABA1ED}"/>
          </ac:spMkLst>
        </pc:spChg>
        <pc:spChg chg="del mod">
          <ac:chgData name="Palit, Tapti" userId="dec6fbcd-7598-406a-8cbf-504d4a3bac15" providerId="ADAL" clId="{ECD42228-5B96-4A72-B268-C46DF994E6B7}" dt="2024-01-29T01:30:05.463" v="72227" actId="478"/>
          <ac:spMkLst>
            <pc:docMk/>
            <pc:sldMk cId="3143179597" sldId="767"/>
            <ac:spMk id="10" creationId="{FB094938-1935-AB92-21A0-9F81025EFC38}"/>
          </ac:spMkLst>
        </pc:spChg>
        <pc:spChg chg="mod">
          <ac:chgData name="Palit, Tapti" userId="dec6fbcd-7598-406a-8cbf-504d4a3bac15" providerId="ADAL" clId="{ECD42228-5B96-4A72-B268-C46DF994E6B7}" dt="2024-01-29T01:30:07.980" v="72228" actId="6549"/>
          <ac:spMkLst>
            <pc:docMk/>
            <pc:sldMk cId="3143179597" sldId="767"/>
            <ac:spMk id="12" creationId="{A0DDA5C8-50FB-DC2A-DD9C-8C03D4B036D6}"/>
          </ac:spMkLst>
        </pc:spChg>
        <pc:spChg chg="add mod">
          <ac:chgData name="Palit, Tapti" userId="dec6fbcd-7598-406a-8cbf-504d4a3bac15" providerId="ADAL" clId="{ECD42228-5B96-4A72-B268-C46DF994E6B7}" dt="2024-01-30T02:29:32.682" v="84086" actId="20577"/>
          <ac:spMkLst>
            <pc:docMk/>
            <pc:sldMk cId="3143179597" sldId="767"/>
            <ac:spMk id="17" creationId="{44BF2813-A3B5-B3E7-51DF-4243D38A3C57}"/>
          </ac:spMkLst>
        </pc:spChg>
        <pc:spChg chg="add mod">
          <ac:chgData name="Palit, Tapti" userId="dec6fbcd-7598-406a-8cbf-504d4a3bac15" providerId="ADAL" clId="{ECD42228-5B96-4A72-B268-C46DF994E6B7}" dt="2024-01-29T01:30:32.896" v="72261" actId="1076"/>
          <ac:spMkLst>
            <pc:docMk/>
            <pc:sldMk cId="3143179597" sldId="767"/>
            <ac:spMk id="18" creationId="{CA2CF09F-EB8C-FDDA-8966-A0890DAEDF65}"/>
          </ac:spMkLst>
        </pc:spChg>
        <pc:grpChg chg="del">
          <ac:chgData name="Palit, Tapti" userId="dec6fbcd-7598-406a-8cbf-504d4a3bac15" providerId="ADAL" clId="{ECD42228-5B96-4A72-B268-C46DF994E6B7}" dt="2024-01-29T01:30:01.315" v="72226" actId="478"/>
          <ac:grpSpMkLst>
            <pc:docMk/>
            <pc:sldMk cId="3143179597" sldId="767"/>
            <ac:grpSpMk id="11" creationId="{090561B4-08BE-D9D9-C676-890896DE911B}"/>
          </ac:grpSpMkLst>
        </pc:grpChg>
        <pc:grpChg chg="del">
          <ac:chgData name="Palit, Tapti" userId="dec6fbcd-7598-406a-8cbf-504d4a3bac15" providerId="ADAL" clId="{ECD42228-5B96-4A72-B268-C46DF994E6B7}" dt="2024-01-29T01:30:13.033" v="72229" actId="478"/>
          <ac:grpSpMkLst>
            <pc:docMk/>
            <pc:sldMk cId="3143179597" sldId="767"/>
            <ac:grpSpMk id="16" creationId="{B9862B4B-6F6D-42F6-65DD-02EFECEDC0AD}"/>
          </ac:grpSpMkLst>
        </pc:grpChg>
        <pc:picChg chg="add mod">
          <ac:chgData name="Palit, Tapti" userId="dec6fbcd-7598-406a-8cbf-504d4a3bac15" providerId="ADAL" clId="{ECD42228-5B96-4A72-B268-C46DF994E6B7}" dt="2024-01-29T00:49:33.663" v="71831" actId="1076"/>
          <ac:picMkLst>
            <pc:docMk/>
            <pc:sldMk cId="3143179597" sldId="767"/>
            <ac:picMk id="6" creationId="{2C64309F-5B6E-D150-ED3C-F4D779E48D86}"/>
          </ac:picMkLst>
        </pc:picChg>
        <pc:picChg chg="mod">
          <ac:chgData name="Palit, Tapti" userId="dec6fbcd-7598-406a-8cbf-504d4a3bac15" providerId="ADAL" clId="{ECD42228-5B96-4A72-B268-C46DF994E6B7}" dt="2024-01-29T02:23:46.026" v="74307" actId="1076"/>
          <ac:picMkLst>
            <pc:docMk/>
            <pc:sldMk cId="3143179597" sldId="767"/>
            <ac:picMk id="4098" creationId="{92C4798C-820F-CB9D-95B7-B09FFE4F0500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25T07:48:50.594" v="57263" actId="47"/>
        <pc:sldMkLst>
          <pc:docMk/>
          <pc:sldMk cId="918079519" sldId="769"/>
        </pc:sldMkLst>
        <pc:spChg chg="mod">
          <ac:chgData name="Palit, Tapti" userId="dec6fbcd-7598-406a-8cbf-504d4a3bac15" providerId="ADAL" clId="{ECD42228-5B96-4A72-B268-C46DF994E6B7}" dt="2024-01-24T04:30:15.318" v="40192" actId="20577"/>
          <ac:spMkLst>
            <pc:docMk/>
            <pc:sldMk cId="918079519" sldId="769"/>
            <ac:spMk id="2" creationId="{59240995-ED89-086D-83DF-F01344A66D9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18079519" sldId="769"/>
            <ac:spMk id="3" creationId="{8CD75A24-A922-707C-FFA9-97286CC055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18079519" sldId="769"/>
            <ac:spMk id="4" creationId="{70ACB5D1-10EA-7E1E-6469-346D0A3410BD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7" creationId="{06294042-E080-E725-DC90-F949D77726A1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8" creationId="{D55B951E-D8A5-5744-5EFC-96ECBBE58AC3}"/>
          </ac:spMkLst>
        </pc:spChg>
        <pc:spChg chg="del">
          <ac:chgData name="Palit, Tapti" userId="dec6fbcd-7598-406a-8cbf-504d4a3bac15" providerId="ADAL" clId="{ECD42228-5B96-4A72-B268-C46DF994E6B7}" dt="2024-01-24T04:30:22.022" v="40193" actId="478"/>
          <ac:spMkLst>
            <pc:docMk/>
            <pc:sldMk cId="918079519" sldId="769"/>
            <ac:spMk id="12" creationId="{8F70D1EC-CE0A-5548-9ACA-2EEB04A064E7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14" creationId="{6107D9E6-3E32-17F6-9CB3-A309D970FA3A}"/>
          </ac:spMkLst>
        </pc:spChg>
        <pc:grpChg chg="del">
          <ac:chgData name="Palit, Tapti" userId="dec6fbcd-7598-406a-8cbf-504d4a3bac15" providerId="ADAL" clId="{ECD42228-5B96-4A72-B268-C46DF994E6B7}" dt="2024-01-24T04:30:22.022" v="40193" actId="478"/>
          <ac:grpSpMkLst>
            <pc:docMk/>
            <pc:sldMk cId="918079519" sldId="769"/>
            <ac:grpSpMk id="9" creationId="{EA851D63-46BE-BF83-A7FE-ED7D7DAD0DBF}"/>
          </ac:grpSpMkLst>
        </pc:grpChg>
        <pc:picChg chg="mod">
          <ac:chgData name="Palit, Tapti" userId="dec6fbcd-7598-406a-8cbf-504d4a3bac15" providerId="ADAL" clId="{ECD42228-5B96-4A72-B268-C46DF994E6B7}" dt="2024-01-24T04:30:45.146" v="40195" actId="1076"/>
          <ac:picMkLst>
            <pc:docMk/>
            <pc:sldMk cId="918079519" sldId="769"/>
            <ac:picMk id="11" creationId="{437F56BC-06BE-9E6A-5E2B-DC8A73616836}"/>
          </ac:picMkLst>
        </pc:picChg>
        <pc:picChg chg="mod">
          <ac:chgData name="Palit, Tapti" userId="dec6fbcd-7598-406a-8cbf-504d4a3bac15" providerId="ADAL" clId="{ECD42228-5B96-4A72-B268-C46DF994E6B7}" dt="2024-01-24T04:30:45.146" v="40195" actId="1076"/>
          <ac:picMkLst>
            <pc:docMk/>
            <pc:sldMk cId="918079519" sldId="769"/>
            <ac:picMk id="17" creationId="{666CC23E-EB01-7C27-C9E7-CD09B5B84263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46" creationId="{BE4F5D25-9F41-734D-D085-18295ADF51F6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48" creationId="{B273D833-F333-B121-8098-15E039EE6299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50" creationId="{A2158BCE-C15A-B840-79AD-38FB8E7CDA61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52157973" sldId="770"/>
        </pc:sldMkLst>
      </pc:sldChg>
      <pc:sldChg chg="modSp add del">
        <pc:chgData name="Palit, Tapti" userId="dec6fbcd-7598-406a-8cbf-504d4a3bac15" providerId="ADAL" clId="{ECD42228-5B96-4A72-B268-C46DF994E6B7}" dt="2024-01-14T22:38:09.131" v="2541" actId="2696"/>
        <pc:sldMkLst>
          <pc:docMk/>
          <pc:sldMk cId="3312629593" sldId="77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12629593" sldId="770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12629593" sldId="770"/>
            <ac:spMk id="4" creationId="{0359AC02-F8AB-4379-AD04-D4963EA2C83C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29T00:24:51.947" v="71268" actId="47"/>
        <pc:sldMkLst>
          <pc:docMk/>
          <pc:sldMk cId="682247849" sldId="771"/>
        </pc:sldMkLst>
        <pc:spChg chg="mod">
          <ac:chgData name="Palit, Tapti" userId="dec6fbcd-7598-406a-8cbf-504d4a3bac15" providerId="ADAL" clId="{ECD42228-5B96-4A72-B268-C46DF994E6B7}" dt="2024-01-28T22:34:43.573" v="70042" actId="692"/>
          <ac:spMkLst>
            <pc:docMk/>
            <pc:sldMk cId="682247849" sldId="771"/>
            <ac:spMk id="5" creationId="{E451955A-0717-9166-7D47-D1E8173C41B7}"/>
          </ac:spMkLst>
        </pc:spChg>
        <pc:spChg chg="mod">
          <ac:chgData name="Palit, Tapti" userId="dec6fbcd-7598-406a-8cbf-504d4a3bac15" providerId="ADAL" clId="{ECD42228-5B96-4A72-B268-C46DF994E6B7}" dt="2024-01-28T22:34:49.091" v="70043" actId="692"/>
          <ac:spMkLst>
            <pc:docMk/>
            <pc:sldMk cId="682247849" sldId="771"/>
            <ac:spMk id="6" creationId="{DC30104C-789A-53F4-00E9-67A6EA3E8739}"/>
          </ac:spMkLst>
        </pc:spChg>
        <pc:spChg chg="mod">
          <ac:chgData name="Palit, Tapti" userId="dec6fbcd-7598-406a-8cbf-504d4a3bac15" providerId="ADAL" clId="{ECD42228-5B96-4A72-B268-C46DF994E6B7}" dt="2024-01-28T01:43:14.756" v="67391" actId="1076"/>
          <ac:spMkLst>
            <pc:docMk/>
            <pc:sldMk cId="682247849" sldId="771"/>
            <ac:spMk id="8" creationId="{80A834F8-C962-BF9B-A9D7-23D573AE78CC}"/>
          </ac:spMkLst>
        </pc:spChg>
        <pc:spChg chg="mod">
          <ac:chgData name="Palit, Tapti" userId="dec6fbcd-7598-406a-8cbf-504d4a3bac15" providerId="ADAL" clId="{ECD42228-5B96-4A72-B268-C46DF994E6B7}" dt="2024-01-29T00:10:42.263" v="71077" actId="6549"/>
          <ac:spMkLst>
            <pc:docMk/>
            <pc:sldMk cId="682247849" sldId="771"/>
            <ac:spMk id="9" creationId="{0B46DE98-8621-AF1F-932F-2C30881736D4}"/>
          </ac:spMkLst>
        </pc:spChg>
        <pc:grpChg chg="add del mod">
          <ac:chgData name="Palit, Tapti" userId="dec6fbcd-7598-406a-8cbf-504d4a3bac15" providerId="ADAL" clId="{ECD42228-5B96-4A72-B268-C46DF994E6B7}" dt="2024-01-29T00:10:42.622" v="71078" actId="478"/>
          <ac:grpSpMkLst>
            <pc:docMk/>
            <pc:sldMk cId="682247849" sldId="771"/>
            <ac:grpSpMk id="11" creationId="{282CDDE8-2320-BBD9-875B-467A0B79D246}"/>
          </ac:grpSpMkLst>
        </pc:grpChg>
        <pc:grpChg chg="mod">
          <ac:chgData name="Palit, Tapti" userId="dec6fbcd-7598-406a-8cbf-504d4a3bac15" providerId="ADAL" clId="{ECD42228-5B96-4A72-B268-C46DF994E6B7}" dt="2024-01-28T01:43:14.756" v="67391" actId="1076"/>
          <ac:grpSpMkLst>
            <pc:docMk/>
            <pc:sldMk cId="682247849" sldId="771"/>
            <ac:grpSpMk id="12" creationId="{F29978C7-54D1-AAEE-0202-5825C4995A2E}"/>
          </ac:grpSpMkLst>
        </pc:grpChg>
        <pc:grpChg chg="del">
          <ac:chgData name="Palit, Tapti" userId="dec6fbcd-7598-406a-8cbf-504d4a3bac15" providerId="ADAL" clId="{ECD42228-5B96-4A72-B268-C46DF994E6B7}" dt="2024-01-28T01:42:58.784" v="67389" actId="478"/>
          <ac:grpSpMkLst>
            <pc:docMk/>
            <pc:sldMk cId="682247849" sldId="771"/>
            <ac:grpSpMk id="16" creationId="{15B23F7C-E209-4A63-810D-5557FEC65EAE}"/>
          </ac:grpSpMkLst>
        </pc:grpChg>
        <pc:picChg chg="mod">
          <ac:chgData name="Palit, Tapti" userId="dec6fbcd-7598-406a-8cbf-504d4a3bac15" providerId="ADAL" clId="{ECD42228-5B96-4A72-B268-C46DF994E6B7}" dt="2024-01-28T01:43:14.756" v="67391" actId="1076"/>
          <ac:picMkLst>
            <pc:docMk/>
            <pc:sldMk cId="682247849" sldId="771"/>
            <ac:picMk id="5122" creationId="{4B80AC27-2BED-1E1A-2E17-2D62E4258F6D}"/>
          </ac:picMkLst>
        </pc:picChg>
        <pc:picChg chg="mod">
          <ac:chgData name="Palit, Tapti" userId="dec6fbcd-7598-406a-8cbf-504d4a3bac15" providerId="ADAL" clId="{ECD42228-5B96-4A72-B268-C46DF994E6B7}" dt="2024-01-28T01:43:14.756" v="67391" actId="1076"/>
          <ac:picMkLst>
            <pc:docMk/>
            <pc:sldMk cId="682247849" sldId="771"/>
            <ac:picMk id="5124" creationId="{4DB7ABC0-EF34-0454-7B15-540C9C69A0A3}"/>
          </ac:picMkLst>
        </pc:picChg>
      </pc:sldChg>
      <pc:sldChg chg="addSp delSp modSp add del mod modNotesTx">
        <pc:chgData name="Palit, Tapti" userId="dec6fbcd-7598-406a-8cbf-504d4a3bac15" providerId="ADAL" clId="{ECD42228-5B96-4A72-B268-C46DF994E6B7}" dt="2024-01-25T07:53:35.350" v="57856" actId="2696"/>
        <pc:sldMkLst>
          <pc:docMk/>
          <pc:sldMk cId="2114364364" sldId="771"/>
        </pc:sldMkLst>
        <pc:spChg chg="mod">
          <ac:chgData name="Palit, Tapti" userId="dec6fbcd-7598-406a-8cbf-504d4a3bac15" providerId="ADAL" clId="{ECD42228-5B96-4A72-B268-C46DF994E6B7}" dt="2024-01-24T04:28:45.379" v="40151" actId="20577"/>
          <ac:spMkLst>
            <pc:docMk/>
            <pc:sldMk cId="2114364364" sldId="771"/>
            <ac:spMk id="2" creationId="{67913D4B-D159-348D-2DEC-0782AB04983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114364364" sldId="771"/>
            <ac:spMk id="4" creationId="{02B82448-FF17-28F4-8BEC-0D94A1686C22}"/>
          </ac:spMkLst>
        </pc:spChg>
        <pc:spChg chg="mod">
          <ac:chgData name="Palit, Tapti" userId="dec6fbcd-7598-406a-8cbf-504d4a3bac15" providerId="ADAL" clId="{ECD42228-5B96-4A72-B268-C46DF994E6B7}" dt="2024-01-25T07:35:28.293" v="56418" actId="1076"/>
          <ac:spMkLst>
            <pc:docMk/>
            <pc:sldMk cId="2114364364" sldId="771"/>
            <ac:spMk id="5" creationId="{E451955A-0717-9166-7D47-D1E8173C41B7}"/>
          </ac:spMkLst>
        </pc:spChg>
        <pc:spChg chg="mod">
          <ac:chgData name="Palit, Tapti" userId="dec6fbcd-7598-406a-8cbf-504d4a3bac15" providerId="ADAL" clId="{ECD42228-5B96-4A72-B268-C46DF994E6B7}" dt="2024-01-25T07:35:30.319" v="56419" actId="1076"/>
          <ac:spMkLst>
            <pc:docMk/>
            <pc:sldMk cId="2114364364" sldId="771"/>
            <ac:spMk id="6" creationId="{DC30104C-789A-53F4-00E9-67A6EA3E8739}"/>
          </ac:spMkLst>
        </pc:spChg>
        <pc:spChg chg="mod">
          <ac:chgData name="Palit, Tapti" userId="dec6fbcd-7598-406a-8cbf-504d4a3bac15" providerId="ADAL" clId="{ECD42228-5B96-4A72-B268-C46DF994E6B7}" dt="2024-01-25T07:32:11.803" v="56331" actId="478"/>
          <ac:spMkLst>
            <pc:docMk/>
            <pc:sldMk cId="2114364364" sldId="771"/>
            <ac:spMk id="7" creationId="{2C8E66AC-7B56-6F9D-9841-2B9E4EC65080}"/>
          </ac:spMkLst>
        </pc:spChg>
        <pc:spChg chg="mod">
          <ac:chgData name="Palit, Tapti" userId="dec6fbcd-7598-406a-8cbf-504d4a3bac15" providerId="ADAL" clId="{ECD42228-5B96-4A72-B268-C46DF994E6B7}" dt="2024-01-25T07:35:28.293" v="56418" actId="1076"/>
          <ac:spMkLst>
            <pc:docMk/>
            <pc:sldMk cId="2114364364" sldId="771"/>
            <ac:spMk id="8" creationId="{80A834F8-C962-BF9B-A9D7-23D573AE78CC}"/>
          </ac:spMkLst>
        </pc:spChg>
        <pc:spChg chg="mod">
          <ac:chgData name="Palit, Tapti" userId="dec6fbcd-7598-406a-8cbf-504d4a3bac15" providerId="ADAL" clId="{ECD42228-5B96-4A72-B268-C46DF994E6B7}" dt="2024-01-25T07:35:30.319" v="56419" actId="1076"/>
          <ac:spMkLst>
            <pc:docMk/>
            <pc:sldMk cId="2114364364" sldId="771"/>
            <ac:spMk id="9" creationId="{0B46DE98-8621-AF1F-932F-2C30881736D4}"/>
          </ac:spMkLst>
        </pc:spChg>
        <pc:spChg chg="add del">
          <ac:chgData name="Palit, Tapti" userId="dec6fbcd-7598-406a-8cbf-504d4a3bac15" providerId="ADAL" clId="{ECD42228-5B96-4A72-B268-C46DF994E6B7}" dt="2024-01-24T04:28:00.256" v="40122" actId="478"/>
          <ac:spMkLst>
            <pc:docMk/>
            <pc:sldMk cId="2114364364" sldId="771"/>
            <ac:spMk id="10" creationId="{5C58C0A4-4370-37FD-000A-26A1A4A92D17}"/>
          </ac:spMkLst>
        </pc:spChg>
        <pc:spChg chg="mod">
          <ac:chgData name="Palit, Tapti" userId="dec6fbcd-7598-406a-8cbf-504d4a3bac15" providerId="ADAL" clId="{ECD42228-5B96-4A72-B268-C46DF994E6B7}" dt="2024-01-25T07:32:38.132" v="56356" actId="20577"/>
          <ac:spMkLst>
            <pc:docMk/>
            <pc:sldMk cId="2114364364" sldId="771"/>
            <ac:spMk id="10" creationId="{F3AEAC26-20AD-FF13-DC8D-B7DEE71A2B95}"/>
          </ac:spMkLst>
        </pc:spChg>
        <pc:spChg chg="add mod">
          <ac:chgData name="Palit, Tapti" userId="dec6fbcd-7598-406a-8cbf-504d4a3bac15" providerId="ADAL" clId="{ECD42228-5B96-4A72-B268-C46DF994E6B7}" dt="2024-01-24T04:29:21" v="40163" actId="478"/>
          <ac:spMkLst>
            <pc:docMk/>
            <pc:sldMk cId="2114364364" sldId="771"/>
            <ac:spMk id="13" creationId="{67ACCB79-5364-AB01-4873-778AA8CBB1B6}"/>
          </ac:spMkLst>
        </pc:spChg>
        <pc:spChg chg="add mod">
          <ac:chgData name="Palit, Tapti" userId="dec6fbcd-7598-406a-8cbf-504d4a3bac15" providerId="ADAL" clId="{ECD42228-5B96-4A72-B268-C46DF994E6B7}" dt="2024-01-24T04:29:21" v="40163" actId="478"/>
          <ac:spMkLst>
            <pc:docMk/>
            <pc:sldMk cId="2114364364" sldId="771"/>
            <ac:spMk id="14" creationId="{2774A442-CD52-B753-FECD-2229470BF713}"/>
          </ac:spMkLst>
        </pc:spChg>
        <pc:grpChg chg="add mod">
          <ac:chgData name="Palit, Tapti" userId="dec6fbcd-7598-406a-8cbf-504d4a3bac15" providerId="ADAL" clId="{ECD42228-5B96-4A72-B268-C46DF994E6B7}" dt="2024-01-25T07:32:57.024" v="56378" actId="164"/>
          <ac:grpSpMkLst>
            <pc:docMk/>
            <pc:sldMk cId="2114364364" sldId="771"/>
            <ac:grpSpMk id="3" creationId="{71065A38-AA55-7424-E984-0CF40D75383E}"/>
          </ac:grpSpMkLst>
        </pc:grpChg>
        <pc:grpChg chg="add mod">
          <ac:chgData name="Palit, Tapti" userId="dec6fbcd-7598-406a-8cbf-504d4a3bac15" providerId="ADAL" clId="{ECD42228-5B96-4A72-B268-C46DF994E6B7}" dt="2024-01-24T04:28:24.533" v="40131" actId="164"/>
          <ac:grpSpMkLst>
            <pc:docMk/>
            <pc:sldMk cId="2114364364" sldId="771"/>
            <ac:grpSpMk id="3" creationId="{BE5D1EBD-3C6B-6BD4-DC3E-548956160D36}"/>
          </ac:grpSpMkLst>
        </pc:grpChg>
        <pc:grpChg chg="add mod">
          <ac:chgData name="Palit, Tapti" userId="dec6fbcd-7598-406a-8cbf-504d4a3bac15" providerId="ADAL" clId="{ECD42228-5B96-4A72-B268-C46DF994E6B7}" dt="2024-01-24T04:28:24.009" v="40130" actId="164"/>
          <ac:grpSpMkLst>
            <pc:docMk/>
            <pc:sldMk cId="2114364364" sldId="771"/>
            <ac:grpSpMk id="7" creationId="{4B17BCE1-EA26-CFA6-1EDC-B3CE34C0BD4B}"/>
          </ac:grpSpMkLst>
        </pc:grpChg>
        <pc:grpChg chg="add mod">
          <ac:chgData name="Palit, Tapti" userId="dec6fbcd-7598-406a-8cbf-504d4a3bac15" providerId="ADAL" clId="{ECD42228-5B96-4A72-B268-C46DF994E6B7}" dt="2024-01-25T07:35:28.293" v="56418" actId="1076"/>
          <ac:grpSpMkLst>
            <pc:docMk/>
            <pc:sldMk cId="2114364364" sldId="771"/>
            <ac:grpSpMk id="11" creationId="{282CDDE8-2320-BBD9-875B-467A0B79D246}"/>
          </ac:grpSpMkLst>
        </pc:grpChg>
        <pc:grpChg chg="add mod">
          <ac:chgData name="Palit, Tapti" userId="dec6fbcd-7598-406a-8cbf-504d4a3bac15" providerId="ADAL" clId="{ECD42228-5B96-4A72-B268-C46DF994E6B7}" dt="2024-01-25T07:35:30.319" v="56419" actId="1076"/>
          <ac:grpSpMkLst>
            <pc:docMk/>
            <pc:sldMk cId="2114364364" sldId="771"/>
            <ac:grpSpMk id="12" creationId="{F29978C7-54D1-AAEE-0202-5825C4995A2E}"/>
          </ac:grpSpMkLst>
        </pc:grpChg>
        <pc:grpChg chg="add mod">
          <ac:chgData name="Palit, Tapti" userId="dec6fbcd-7598-406a-8cbf-504d4a3bac15" providerId="ADAL" clId="{ECD42228-5B96-4A72-B268-C46DF994E6B7}" dt="2024-01-25T07:35:35.665" v="56420" actId="1076"/>
          <ac:grpSpMkLst>
            <pc:docMk/>
            <pc:sldMk cId="2114364364" sldId="771"/>
            <ac:grpSpMk id="16" creationId="{15B23F7C-E209-4A63-810D-5557FEC65EAE}"/>
          </ac:grpSpMkLst>
        </pc:grpChg>
        <pc:grpChg chg="add mod">
          <ac:chgData name="Palit, Tapti" userId="dec6fbcd-7598-406a-8cbf-504d4a3bac15" providerId="ADAL" clId="{ECD42228-5B96-4A72-B268-C46DF994E6B7}" dt="2024-01-24T04:29:42.212" v="40167" actId="164"/>
          <ac:grpSpMkLst>
            <pc:docMk/>
            <pc:sldMk cId="2114364364" sldId="771"/>
            <ac:grpSpMk id="16" creationId="{C40C089A-AF3E-E9B9-66CA-618FAE45E2CA}"/>
          </ac:grpSpMkLst>
        </pc:grpChg>
        <pc:grpChg chg="add mod">
          <ac:chgData name="Palit, Tapti" userId="dec6fbcd-7598-406a-8cbf-504d4a3bac15" providerId="ADAL" clId="{ECD42228-5B96-4A72-B268-C46DF994E6B7}" dt="2024-01-24T04:29:42.212" v="40167" actId="164"/>
          <ac:grpSpMkLst>
            <pc:docMk/>
            <pc:sldMk cId="2114364364" sldId="771"/>
            <ac:grpSpMk id="18" creationId="{31AE9A55-CE7A-23EA-3DFA-C629B745ACBB}"/>
          </ac:grpSpMkLst>
        </pc:grpChg>
        <pc:picChg chg="del mod">
          <ac:chgData name="Palit, Tapti" userId="dec6fbcd-7598-406a-8cbf-504d4a3bac15" providerId="ADAL" clId="{ECD42228-5B96-4A72-B268-C46DF994E6B7}" dt="2024-01-25T07:32:11.803" v="56331" actId="478"/>
          <ac:picMkLst>
            <pc:docMk/>
            <pc:sldMk cId="2114364364" sldId="771"/>
            <ac:picMk id="13" creationId="{C66164BC-EB5F-A3BA-1A1C-6CC67B945316}"/>
          </ac:picMkLst>
        </pc:picChg>
        <pc:picChg chg="add mod">
          <ac:chgData name="Palit, Tapti" userId="dec6fbcd-7598-406a-8cbf-504d4a3bac15" providerId="ADAL" clId="{ECD42228-5B96-4A72-B268-C46DF994E6B7}" dt="2024-01-25T07:32:57.024" v="56378" actId="164"/>
          <ac:picMkLst>
            <pc:docMk/>
            <pc:sldMk cId="2114364364" sldId="771"/>
            <ac:picMk id="15" creationId="{23998C2A-6472-2203-6D0D-02505FCBE800}"/>
          </ac:picMkLst>
        </pc:picChg>
        <pc:picChg chg="add del mod">
          <ac:chgData name="Palit, Tapti" userId="dec6fbcd-7598-406a-8cbf-504d4a3bac15" providerId="ADAL" clId="{ECD42228-5B96-4A72-B268-C46DF994E6B7}" dt="2024-01-24T04:29:21" v="40163" actId="478"/>
          <ac:picMkLst>
            <pc:docMk/>
            <pc:sldMk cId="2114364364" sldId="771"/>
            <ac:picMk id="15" creationId="{75D67895-183F-77E9-A709-66443AAA999E}"/>
          </ac:picMkLst>
        </pc:picChg>
        <pc:picChg chg="add mod">
          <ac:chgData name="Palit, Tapti" userId="dec6fbcd-7598-406a-8cbf-504d4a3bac15" providerId="ADAL" clId="{ECD42228-5B96-4A72-B268-C46DF994E6B7}" dt="2024-01-24T04:29:42.212" v="40167" actId="164"/>
          <ac:picMkLst>
            <pc:docMk/>
            <pc:sldMk cId="2114364364" sldId="771"/>
            <ac:picMk id="17" creationId="{4B199D59-1741-F3D3-EF45-DE147D8B9A41}"/>
          </ac:picMkLst>
        </pc:picChg>
        <pc:picChg chg="mod">
          <ac:chgData name="Palit, Tapti" userId="dec6fbcd-7598-406a-8cbf-504d4a3bac15" providerId="ADAL" clId="{ECD42228-5B96-4A72-B268-C46DF994E6B7}" dt="2024-01-25T07:35:28.293" v="56418" actId="1076"/>
          <ac:picMkLst>
            <pc:docMk/>
            <pc:sldMk cId="2114364364" sldId="771"/>
            <ac:picMk id="5122" creationId="{4B80AC27-2BED-1E1A-2E17-2D62E4258F6D}"/>
          </ac:picMkLst>
        </pc:picChg>
        <pc:picChg chg="add del mod">
          <ac:chgData name="Palit, Tapti" userId="dec6fbcd-7598-406a-8cbf-504d4a3bac15" providerId="ADAL" clId="{ECD42228-5B96-4A72-B268-C46DF994E6B7}" dt="2024-01-25T07:35:30.319" v="56419" actId="1076"/>
          <ac:picMkLst>
            <pc:docMk/>
            <pc:sldMk cId="2114364364" sldId="771"/>
            <ac:picMk id="5124" creationId="{4DB7ABC0-EF34-0454-7B15-540C9C69A0A3}"/>
          </ac:picMkLst>
        </pc:picChg>
      </pc:sldChg>
      <pc:sldChg chg="addSp delSp modSp add del mod ord modAnim chgLayout modNotesTx">
        <pc:chgData name="Palit, Tapti" userId="dec6fbcd-7598-406a-8cbf-504d4a3bac15" providerId="ADAL" clId="{ECD42228-5B96-4A72-B268-C46DF994E6B7}" dt="2024-01-30T19:26:32.330" v="94284" actId="20577"/>
        <pc:sldMkLst>
          <pc:docMk/>
          <pc:sldMk cId="1723918552" sldId="773"/>
        </pc:sldMkLst>
        <pc:spChg chg="mod ord">
          <ac:chgData name="Palit, Tapti" userId="dec6fbcd-7598-406a-8cbf-504d4a3bac15" providerId="ADAL" clId="{ECD42228-5B96-4A72-B268-C46DF994E6B7}" dt="2024-01-30T19:25:05.060" v="94078" actId="20577"/>
          <ac:spMkLst>
            <pc:docMk/>
            <pc:sldMk cId="1723918552" sldId="773"/>
            <ac:spMk id="2" creationId="{DF11CC87-4AAD-3012-5E40-5FE127F284B9}"/>
          </ac:spMkLst>
        </pc:spChg>
        <pc:spChg chg="mod ord">
          <ac:chgData name="Palit, Tapti" userId="dec6fbcd-7598-406a-8cbf-504d4a3bac15" providerId="ADAL" clId="{ECD42228-5B96-4A72-B268-C46DF994E6B7}" dt="2024-01-30T19:25:50.170" v="94135" actId="15"/>
          <ac:spMkLst>
            <pc:docMk/>
            <pc:sldMk cId="1723918552" sldId="773"/>
            <ac:spMk id="3" creationId="{F864FEFB-02CD-3530-1407-456878CB7C5C}"/>
          </ac:spMkLst>
        </pc:spChg>
        <pc:spChg chg="mod or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" creationId="{85DDFC63-3BFC-EF3C-25BC-59FD0C0FB368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5" creationId="{A61C3FE3-285E-8F0E-44EE-E0D2B328609E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6" creationId="{2613F417-C59F-A7C9-B7C9-60371BB7FAED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6" creationId="{823AA720-90F5-921B-7DD4-77B897483059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9" creationId="{B31B76A9-5CFD-6363-39E4-74690AD7D78F}"/>
          </ac:spMkLst>
        </pc:spChg>
        <pc:spChg chg="add del">
          <ac:chgData name="Palit, Tapti" userId="dec6fbcd-7598-406a-8cbf-504d4a3bac15" providerId="ADAL" clId="{ECD42228-5B96-4A72-B268-C46DF994E6B7}" dt="2024-01-29T00:47:10.411" v="71714" actId="478"/>
          <ac:spMkLst>
            <pc:docMk/>
            <pc:sldMk cId="1723918552" sldId="773"/>
            <ac:spMk id="10" creationId="{792881DB-4A56-27C4-0ED3-D64A941D454F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10" creationId="{FE0DFABC-C4BB-05BE-0C62-03CF2120A189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11" creationId="{A31E78E5-B361-45A6-419E-19617B8764F3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12" creationId="{943B53D8-BAF2-2C08-D83C-46136C718C82}"/>
          </ac:spMkLst>
        </pc:spChg>
        <pc:spChg chg="add mod">
          <ac:chgData name="Palit, Tapti" userId="dec6fbcd-7598-406a-8cbf-504d4a3bac15" providerId="ADAL" clId="{ECD42228-5B96-4A72-B268-C46DF994E6B7}" dt="2024-01-29T00:46:38.977" v="71707" actId="1076"/>
          <ac:spMkLst>
            <pc:docMk/>
            <pc:sldMk cId="1723918552" sldId="773"/>
            <ac:spMk id="13" creationId="{00F398B7-91F8-36F3-BCFE-B3398B3493BA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14" creationId="{8E4DC323-1B43-8301-7FE5-5FBB8A92A8C7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22" creationId="{705C09A5-BAED-95CB-419B-1F85A90D19B8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3" creationId="{9FE48002-45C2-6E8D-1CF4-3E51EF3AC1DC}"/>
          </ac:spMkLst>
        </pc:spChg>
        <pc:spChg chg="add mod">
          <ac:chgData name="Palit, Tapti" userId="dec6fbcd-7598-406a-8cbf-504d4a3bac15" providerId="ADAL" clId="{ECD42228-5B96-4A72-B268-C46DF994E6B7}" dt="2024-01-29T00:46:48.448" v="71708" actId="1076"/>
          <ac:spMkLst>
            <pc:docMk/>
            <pc:sldMk cId="1723918552" sldId="773"/>
            <ac:spMk id="24" creationId="{FA30C0FD-BB45-6B0E-DC02-04F705E0AE56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6" creationId="{BFEA53C8-CCFD-3571-AE27-641000348530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7" creationId="{B4CD3C3F-F3B4-BD38-C028-87DEADA3874F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8" creationId="{C96CF11F-778D-5D11-9D95-7401DF9313BD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9" creationId="{30CBDDBD-688C-662D-E3AA-9415393A90EB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38" creationId="{E7F2694F-9BE7-6DCB-9894-15228A9E5BD9}"/>
          </ac:spMkLst>
        </pc:spChg>
        <pc:spChg chg="add del mod">
          <ac:chgData name="Palit, Tapti" userId="dec6fbcd-7598-406a-8cbf-504d4a3bac15" providerId="ADAL" clId="{ECD42228-5B96-4A72-B268-C46DF994E6B7}" dt="2024-01-29T00:48:51.115" v="71800" actId="478"/>
          <ac:spMkLst>
            <pc:docMk/>
            <pc:sldMk cId="1723918552" sldId="773"/>
            <ac:spMk id="39" creationId="{34226F30-2BDB-F1B6-7EC4-4F1D67C5A382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42" creationId="{97FD2558-CC99-B330-D4EB-9AA01AB3D2DF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3" creationId="{4956E2E8-5293-BFAC-D5D1-86DA62E752CA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4" creationId="{EF52FF88-2988-7A1B-B74B-03D3D261E606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5" creationId="{68ABCD65-D4DE-E272-659D-58BA51B78143}"/>
          </ac:spMkLst>
        </pc:spChg>
        <pc:grpChg chg="add mod">
          <ac:chgData name="Palit, Tapti" userId="dec6fbcd-7598-406a-8cbf-504d4a3bac15" providerId="ADAL" clId="{ECD42228-5B96-4A72-B268-C46DF994E6B7}" dt="2024-01-30T19:25:32.638" v="94085" actId="1076"/>
          <ac:grpSpMkLst>
            <pc:docMk/>
            <pc:sldMk cId="1723918552" sldId="773"/>
            <ac:grpSpMk id="25" creationId="{85ED7969-67AC-2A1B-D0BB-EA5B99FE9F2A}"/>
          </ac:grpSpMkLst>
        </pc:grpChg>
        <pc:grpChg chg="add mod">
          <ac:chgData name="Palit, Tapti" userId="dec6fbcd-7598-406a-8cbf-504d4a3bac15" providerId="ADAL" clId="{ECD42228-5B96-4A72-B268-C46DF994E6B7}" dt="2024-01-30T19:25:32.638" v="94085" actId="1076"/>
          <ac:grpSpMkLst>
            <pc:docMk/>
            <pc:sldMk cId="1723918552" sldId="773"/>
            <ac:grpSpMk id="30" creationId="{64DE4497-896A-4EE4-B15E-F8CC448BD296}"/>
          </ac:grpSpMkLst>
        </pc:grpChg>
        <pc:grpChg chg="add mod">
          <ac:chgData name="Palit, Tapti" userId="dec6fbcd-7598-406a-8cbf-504d4a3bac15" providerId="ADAL" clId="{ECD42228-5B96-4A72-B268-C46DF994E6B7}" dt="2024-01-29T00:46:22.719" v="71704" actId="164"/>
          <ac:grpSpMkLst>
            <pc:docMk/>
            <pc:sldMk cId="1723918552" sldId="773"/>
            <ac:grpSpMk id="35" creationId="{8917952C-1431-E895-9E26-266C53AC2B4E}"/>
          </ac:grpSpMkLst>
        </pc:grpChg>
        <pc:grpChg chg="add mod">
          <ac:chgData name="Palit, Tapti" userId="dec6fbcd-7598-406a-8cbf-504d4a3bac15" providerId="ADAL" clId="{ECD42228-5B96-4A72-B268-C46DF994E6B7}" dt="2024-01-29T00:46:27.746" v="71706" actId="164"/>
          <ac:grpSpMkLst>
            <pc:docMk/>
            <pc:sldMk cId="1723918552" sldId="773"/>
            <ac:grpSpMk id="36" creationId="{3640CB7D-2EE2-1C3A-02F0-CF44DFFC7A55}"/>
          </ac:grpSpMkLst>
        </pc:grpChg>
        <pc:picChg chg="add del mod">
          <ac:chgData name="Palit, Tapti" userId="dec6fbcd-7598-406a-8cbf-504d4a3bac15" providerId="ADAL" clId="{ECD42228-5B96-4A72-B268-C46DF994E6B7}" dt="2024-01-29T00:39:48.920" v="71530" actId="478"/>
          <ac:picMkLst>
            <pc:docMk/>
            <pc:sldMk cId="1723918552" sldId="773"/>
            <ac:picMk id="5" creationId="{F938A302-08C2-9072-93C0-332561E1015A}"/>
          </ac:picMkLst>
        </pc:picChg>
        <pc:picChg chg="add del mod">
          <ac:chgData name="Palit, Tapti" userId="dec6fbcd-7598-406a-8cbf-504d4a3bac15" providerId="ADAL" clId="{ECD42228-5B96-4A72-B268-C46DF994E6B7}" dt="2024-01-29T18:26:29.199" v="82906" actId="1076"/>
          <ac:picMkLst>
            <pc:docMk/>
            <pc:sldMk cId="1723918552" sldId="773"/>
            <ac:picMk id="7" creationId="{CDD8E7AA-787C-DD11-23DC-9A8907C39792}"/>
          </ac:picMkLst>
        </pc:picChg>
        <pc:picChg chg="add del mod">
          <ac:chgData name="Palit, Tapti" userId="dec6fbcd-7598-406a-8cbf-504d4a3bac15" providerId="ADAL" clId="{ECD42228-5B96-4A72-B268-C46DF994E6B7}" dt="2024-01-29T18:26:32.609" v="82907" actId="1076"/>
          <ac:picMkLst>
            <pc:docMk/>
            <pc:sldMk cId="1723918552" sldId="773"/>
            <ac:picMk id="8" creationId="{86B4FD76-72E2-9AA1-869D-0F421DF9D71A}"/>
          </ac:picMkLst>
        </pc:picChg>
        <pc:picChg chg="del mod">
          <ac:chgData name="Palit, Tapti" userId="dec6fbcd-7598-406a-8cbf-504d4a3bac15" providerId="ADAL" clId="{ECD42228-5B96-4A72-B268-C46DF994E6B7}" dt="2024-01-29T00:46:52.277" v="71709" actId="478"/>
          <ac:picMkLst>
            <pc:docMk/>
            <pc:sldMk cId="1723918552" sldId="773"/>
            <ac:picMk id="9" creationId="{B8E6C8DA-6BAC-A02A-797C-63A837538A09}"/>
          </ac:picMkLst>
        </pc:picChg>
        <pc:cxnChg chg="add del mod">
          <ac:chgData name="Palit, Tapti" userId="dec6fbcd-7598-406a-8cbf-504d4a3bac15" providerId="ADAL" clId="{ECD42228-5B96-4A72-B268-C46DF994E6B7}" dt="2024-01-29T00:40:59.323" v="71561" actId="478"/>
          <ac:cxnSpMkLst>
            <pc:docMk/>
            <pc:sldMk cId="1723918552" sldId="773"/>
            <ac:cxnSpMk id="16" creationId="{04C1E413-AE31-0299-D5E6-F60B849D3A39}"/>
          </ac:cxnSpMkLst>
        </pc:cxnChg>
        <pc:cxnChg chg="add del mod">
          <ac:chgData name="Palit, Tapti" userId="dec6fbcd-7598-406a-8cbf-504d4a3bac15" providerId="ADAL" clId="{ECD42228-5B96-4A72-B268-C46DF994E6B7}" dt="2024-01-29T00:41:01.301" v="71562" actId="478"/>
          <ac:cxnSpMkLst>
            <pc:docMk/>
            <pc:sldMk cId="1723918552" sldId="773"/>
            <ac:cxnSpMk id="19" creationId="{D0AA375D-7713-AEBA-98CB-00325FF2334B}"/>
          </ac:cxnSpMkLst>
        </pc:cxnChg>
        <pc:cxnChg chg="add mod">
          <ac:chgData name="Palit, Tapti" userId="dec6fbcd-7598-406a-8cbf-504d4a3bac15" providerId="ADAL" clId="{ECD42228-5B96-4A72-B268-C46DF994E6B7}" dt="2024-01-30T19:25:32.638" v="94085" actId="1076"/>
          <ac:cxnSpMkLst>
            <pc:docMk/>
            <pc:sldMk cId="1723918552" sldId="773"/>
            <ac:cxnSpMk id="32" creationId="{E689139A-09DB-E044-843E-046E3E0EDF0F}"/>
          </ac:cxnSpMkLst>
        </pc:cxnChg>
        <pc:cxnChg chg="add del">
          <ac:chgData name="Palit, Tapti" userId="dec6fbcd-7598-406a-8cbf-504d4a3bac15" providerId="ADAL" clId="{ECD42228-5B96-4A72-B268-C46DF994E6B7}" dt="2024-01-29T00:48:52.830" v="71801" actId="478"/>
          <ac:cxnSpMkLst>
            <pc:docMk/>
            <pc:sldMk cId="1723918552" sldId="773"/>
            <ac:cxnSpMk id="41" creationId="{C05C6483-74F9-9F29-A219-21E19ECADD6B}"/>
          </ac:cxnSpMkLst>
        </pc:cxnChg>
      </pc:sldChg>
      <pc:sldChg chg="addSp delSp modSp add del mod chgLayout modNotesTx">
        <pc:chgData name="Palit, Tapti" userId="dec6fbcd-7598-406a-8cbf-504d4a3bac15" providerId="ADAL" clId="{ECD42228-5B96-4A72-B268-C46DF994E6B7}" dt="2024-01-29T01:24:30.941" v="72162" actId="47"/>
        <pc:sldMkLst>
          <pc:docMk/>
          <pc:sldMk cId="3812040559" sldId="774"/>
        </pc:sldMkLst>
        <pc:spChg chg="mod ord">
          <ac:chgData name="Palit, Tapti" userId="dec6fbcd-7598-406a-8cbf-504d4a3bac15" providerId="ADAL" clId="{ECD42228-5B96-4A72-B268-C46DF994E6B7}" dt="2024-01-29T01:24:20.562" v="72161" actId="20577"/>
          <ac:spMkLst>
            <pc:docMk/>
            <pc:sldMk cId="3812040559" sldId="774"/>
            <ac:spMk id="2" creationId="{DF11CC87-4AAD-3012-5E40-5FE127F284B9}"/>
          </ac:spMkLst>
        </pc:spChg>
        <pc:spChg chg="mod ord">
          <ac:chgData name="Palit, Tapti" userId="dec6fbcd-7598-406a-8cbf-504d4a3bac15" providerId="ADAL" clId="{ECD42228-5B96-4A72-B268-C46DF994E6B7}" dt="2024-01-25T14:30:59.492" v="60457" actId="20577"/>
          <ac:spMkLst>
            <pc:docMk/>
            <pc:sldMk cId="3812040559" sldId="774"/>
            <ac:spMk id="3" creationId="{F864FEFB-02CD-3530-1407-456878CB7C5C}"/>
          </ac:spMkLst>
        </pc:spChg>
        <pc:spChg chg="mod or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4" creationId="{85DDFC63-3BFC-EF3C-25BC-59FD0C0FB368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5" creationId="{FD91B193-DC1D-3481-86BC-329FC183B826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6" creationId="{26C09E23-8F71-EDA1-9463-3A01E4CE0B9F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7" creationId="{E137A2B5-E0C7-935B-0330-B35245B0E421}"/>
          </ac:spMkLst>
        </pc:spChg>
        <pc:spChg chg="del">
          <ac:chgData name="Palit, Tapti" userId="dec6fbcd-7598-406a-8cbf-504d4a3bac15" providerId="ADAL" clId="{ECD42228-5B96-4A72-B268-C46DF994E6B7}" dt="2024-01-25T07:58:24.469" v="58187" actId="478"/>
          <ac:spMkLst>
            <pc:docMk/>
            <pc:sldMk cId="3812040559" sldId="774"/>
            <ac:spMk id="12" creationId="{A20256F3-1377-AE8C-9DA5-31C9A7CFEA4F}"/>
          </ac:spMkLst>
        </pc:spChg>
        <pc:spChg chg="del">
          <ac:chgData name="Palit, Tapti" userId="dec6fbcd-7598-406a-8cbf-504d4a3bac15" providerId="ADAL" clId="{ECD42228-5B96-4A72-B268-C46DF994E6B7}" dt="2024-01-25T07:56:13.821" v="58059" actId="478"/>
          <ac:spMkLst>
            <pc:docMk/>
            <pc:sldMk cId="3812040559" sldId="774"/>
            <ac:spMk id="22" creationId="{F3180991-593A-90A4-F9B9-9668A6621EB6}"/>
          </ac:spMkLst>
        </pc:spChg>
        <pc:spChg chg="del">
          <ac:chgData name="Palit, Tapti" userId="dec6fbcd-7598-406a-8cbf-504d4a3bac15" providerId="ADAL" clId="{ECD42228-5B96-4A72-B268-C46DF994E6B7}" dt="2024-01-25T07:56:13.821" v="58059" actId="478"/>
          <ac:spMkLst>
            <pc:docMk/>
            <pc:sldMk cId="3812040559" sldId="774"/>
            <ac:spMk id="23" creationId="{8197B3C9-2D87-D8ED-4D60-452A10B689D5}"/>
          </ac:spMkLst>
        </pc:spChg>
        <pc:picChg chg="del">
          <ac:chgData name="Palit, Tapti" userId="dec6fbcd-7598-406a-8cbf-504d4a3bac15" providerId="ADAL" clId="{ECD42228-5B96-4A72-B268-C46DF994E6B7}" dt="2024-01-25T07:59:02.525" v="58233" actId="478"/>
          <ac:picMkLst>
            <pc:docMk/>
            <pc:sldMk cId="3812040559" sldId="774"/>
            <ac:picMk id="10" creationId="{62C6DD38-475A-01B2-1C04-6BD340FA8685}"/>
          </ac:picMkLst>
        </pc:picChg>
        <pc:picChg chg="del">
          <ac:chgData name="Palit, Tapti" userId="dec6fbcd-7598-406a-8cbf-504d4a3bac15" providerId="ADAL" clId="{ECD42228-5B96-4A72-B268-C46DF994E6B7}" dt="2024-01-25T07:59:06.214" v="58236" actId="478"/>
          <ac:picMkLst>
            <pc:docMk/>
            <pc:sldMk cId="3812040559" sldId="774"/>
            <ac:picMk id="11" creationId="{9FAD1B04-D43E-4DED-5945-EF75990BB144}"/>
          </ac:picMkLst>
        </pc:picChg>
        <pc:picChg chg="del">
          <ac:chgData name="Palit, Tapti" userId="dec6fbcd-7598-406a-8cbf-504d4a3bac15" providerId="ADAL" clId="{ECD42228-5B96-4A72-B268-C46DF994E6B7}" dt="2024-01-25T07:56:13.821" v="58059" actId="478"/>
          <ac:picMkLst>
            <pc:docMk/>
            <pc:sldMk cId="3812040559" sldId="774"/>
            <ac:picMk id="19" creationId="{8FC5162E-0E93-F705-A801-581CF1BE64A8}"/>
          </ac:picMkLst>
        </pc:picChg>
        <pc:picChg chg="del">
          <ac:chgData name="Palit, Tapti" userId="dec6fbcd-7598-406a-8cbf-504d4a3bac15" providerId="ADAL" clId="{ECD42228-5B96-4A72-B268-C46DF994E6B7}" dt="2024-01-25T07:56:13.821" v="58059" actId="478"/>
          <ac:picMkLst>
            <pc:docMk/>
            <pc:sldMk cId="3812040559" sldId="774"/>
            <ac:picMk id="25" creationId="{A3FB4304-67B5-522C-F605-96C89755AA4C}"/>
          </ac:picMkLst>
        </pc:picChg>
        <pc:picChg chg="add mod">
          <ac:chgData name="Palit, Tapti" userId="dec6fbcd-7598-406a-8cbf-504d4a3bac15" providerId="ADAL" clId="{ECD42228-5B96-4A72-B268-C46DF994E6B7}" dt="2024-01-25T14:30:56.097" v="60455" actId="1076"/>
          <ac:picMkLst>
            <pc:docMk/>
            <pc:sldMk cId="3812040559" sldId="774"/>
            <ac:picMk id="5122" creationId="{C0B69BCA-D207-3064-ADF0-AD1167996493}"/>
          </ac:picMkLst>
        </pc:picChg>
        <pc:picChg chg="add mod">
          <ac:chgData name="Palit, Tapti" userId="dec6fbcd-7598-406a-8cbf-504d4a3bac15" providerId="ADAL" clId="{ECD42228-5B96-4A72-B268-C46DF994E6B7}" dt="2024-01-25T14:30:56.097" v="60455" actId="1076"/>
          <ac:picMkLst>
            <pc:docMk/>
            <pc:sldMk cId="3812040559" sldId="774"/>
            <ac:picMk id="5124" creationId="{ED7680F6-B279-031F-7A5E-1B03B481F626}"/>
          </ac:picMkLst>
        </pc:picChg>
        <pc:cxnChg chg="del">
          <ac:chgData name="Palit, Tapti" userId="dec6fbcd-7598-406a-8cbf-504d4a3bac15" providerId="ADAL" clId="{ECD42228-5B96-4A72-B268-C46DF994E6B7}" dt="2024-01-25T07:56:13.821" v="58059" actId="478"/>
          <ac:cxnSpMkLst>
            <pc:docMk/>
            <pc:sldMk cId="3812040559" sldId="774"/>
            <ac:cxnSpMk id="20" creationId="{F7D4B551-657E-4F01-51E1-20A82D5E1314}"/>
          </ac:cxnSpMkLst>
        </pc:cxnChg>
        <pc:cxnChg chg="del">
          <ac:chgData name="Palit, Tapti" userId="dec6fbcd-7598-406a-8cbf-504d4a3bac15" providerId="ADAL" clId="{ECD42228-5B96-4A72-B268-C46DF994E6B7}" dt="2024-01-25T07:56:13.821" v="58059" actId="478"/>
          <ac:cxnSpMkLst>
            <pc:docMk/>
            <pc:sldMk cId="3812040559" sldId="774"/>
            <ac:cxnSpMk id="21" creationId="{D2705CFE-B5BD-FAEC-FDA6-2E9347CF3F4A}"/>
          </ac:cxnSpMkLst>
        </pc:cxnChg>
      </pc:sldChg>
      <pc:sldChg chg="modSp add del mod">
        <pc:chgData name="Palit, Tapti" userId="dec6fbcd-7598-406a-8cbf-504d4a3bac15" providerId="ADAL" clId="{ECD42228-5B96-4A72-B268-C46DF994E6B7}" dt="2024-01-14T23:11:36.809" v="3067" actId="47"/>
        <pc:sldMkLst>
          <pc:docMk/>
          <pc:sldMk cId="3624346367" sldId="77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24346367" sldId="777"/>
            <ac:spMk id="2" creationId="{7180D887-12AA-5340-7060-BE3F6022E9F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24346367" sldId="777"/>
            <ac:spMk id="4" creationId="{F3311A65-1D65-9C66-8A93-74D19F8EAC94}"/>
          </ac:spMkLst>
        </pc:spChg>
        <pc:spChg chg="mod">
          <ac:chgData name="Palit, Tapti" userId="dec6fbcd-7598-406a-8cbf-504d4a3bac15" providerId="ADAL" clId="{ECD42228-5B96-4A72-B268-C46DF994E6B7}" dt="2024-01-14T20:06:30.484" v="503" actId="207"/>
          <ac:spMkLst>
            <pc:docMk/>
            <pc:sldMk cId="3624346367" sldId="777"/>
            <ac:spMk id="11" creationId="{2D050FB0-E177-ECD3-9061-F755CC1C8D70}"/>
          </ac:spMkLst>
        </pc:spChg>
        <pc:spChg chg="mod">
          <ac:chgData name="Palit, Tapti" userId="dec6fbcd-7598-406a-8cbf-504d4a3bac15" providerId="ADAL" clId="{ECD42228-5B96-4A72-B268-C46DF994E6B7}" dt="2024-01-14T20:06:48.488" v="505" actId="207"/>
          <ac:spMkLst>
            <pc:docMk/>
            <pc:sldMk cId="3624346367" sldId="777"/>
            <ac:spMk id="12" creationId="{845B8440-F5F2-6542-9D9F-757431D7F7CA}"/>
          </ac:spMkLst>
        </pc:spChg>
        <pc:spChg chg="mod">
          <ac:chgData name="Palit, Tapti" userId="dec6fbcd-7598-406a-8cbf-504d4a3bac15" providerId="ADAL" clId="{ECD42228-5B96-4A72-B268-C46DF994E6B7}" dt="2024-01-14T20:06:48.488" v="505" actId="207"/>
          <ac:spMkLst>
            <pc:docMk/>
            <pc:sldMk cId="3624346367" sldId="777"/>
            <ac:spMk id="13" creationId="{AFFDC091-072E-4FDC-1D46-8829A855FD0F}"/>
          </ac:spMkLst>
        </pc:spChg>
        <pc:spChg chg="mod">
          <ac:chgData name="Palit, Tapti" userId="dec6fbcd-7598-406a-8cbf-504d4a3bac15" providerId="ADAL" clId="{ECD42228-5B96-4A72-B268-C46DF994E6B7}" dt="2024-01-14T20:06:59.944" v="506" actId="207"/>
          <ac:spMkLst>
            <pc:docMk/>
            <pc:sldMk cId="3624346367" sldId="777"/>
            <ac:spMk id="14" creationId="{84E4F104-BE9B-6BF7-6D43-84A13352DFFB}"/>
          </ac:spMkLst>
        </pc:spChg>
      </pc:sldChg>
      <pc:sldChg chg="modSp add del mod">
        <pc:chgData name="Palit, Tapti" userId="dec6fbcd-7598-406a-8cbf-504d4a3bac15" providerId="ADAL" clId="{ECD42228-5B96-4A72-B268-C46DF994E6B7}" dt="2024-01-14T21:45:05.590" v="2184" actId="47"/>
        <pc:sldMkLst>
          <pc:docMk/>
          <pc:sldMk cId="3504242053" sldId="77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4242053" sldId="778"/>
            <ac:spMk id="2" creationId="{E7870D38-D772-E8D1-4F66-DDAF42A4BDC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4242053" sldId="778"/>
            <ac:spMk id="4" creationId="{720B344E-25BF-6ED3-8839-7FEF943125F2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6" creationId="{24EF1FBE-886F-B2D1-7C0D-1E2CC2388DA7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7" creationId="{F9DE63BF-88C6-E920-D578-4C1A74855C53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8" creationId="{B55BCB6D-219A-E78E-9CAF-167AF31A181E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9" creationId="{EA57D602-03E2-9CA7-5EA7-8796F45F7DB2}"/>
          </ac:spMkLst>
        </pc:spChg>
        <pc:spChg chg="mod">
          <ac:chgData name="Palit, Tapti" userId="dec6fbcd-7598-406a-8cbf-504d4a3bac15" providerId="ADAL" clId="{ECD42228-5B96-4A72-B268-C46DF994E6B7}" dt="2024-01-14T20:07:25.740" v="507" actId="207"/>
          <ac:spMkLst>
            <pc:docMk/>
            <pc:sldMk cId="3504242053" sldId="778"/>
            <ac:spMk id="10" creationId="{9A97B126-2637-292B-E277-9AF4E76B3E7F}"/>
          </ac:spMkLst>
        </pc:spChg>
        <pc:spChg chg="mod">
          <ac:chgData name="Palit, Tapti" userId="dec6fbcd-7598-406a-8cbf-504d4a3bac15" providerId="ADAL" clId="{ECD42228-5B96-4A72-B268-C46DF994E6B7}" dt="2024-01-14T20:07:42.066" v="509" actId="14100"/>
          <ac:spMkLst>
            <pc:docMk/>
            <pc:sldMk cId="3504242053" sldId="778"/>
            <ac:spMk id="40" creationId="{0DE17A28-24AB-67EC-A471-080960404531}"/>
          </ac:spMkLst>
        </pc:spChg>
        <pc:spChg chg="mod">
          <ac:chgData name="Palit, Tapti" userId="dec6fbcd-7598-406a-8cbf-504d4a3bac15" providerId="ADAL" clId="{ECD42228-5B96-4A72-B268-C46DF994E6B7}" dt="2024-01-14T20:07:45.267" v="510" actId="14100"/>
          <ac:spMkLst>
            <pc:docMk/>
            <pc:sldMk cId="3504242053" sldId="778"/>
            <ac:spMk id="41" creationId="{FCABC1AA-1721-B70D-2A17-3A825804F6F4}"/>
          </ac:spMkLst>
        </pc:spChg>
        <pc:spChg chg="mod">
          <ac:chgData name="Palit, Tapti" userId="dec6fbcd-7598-406a-8cbf-504d4a3bac15" providerId="ADAL" clId="{ECD42228-5B96-4A72-B268-C46DF994E6B7}" dt="2024-01-14T20:08:00.738" v="515" actId="207"/>
          <ac:spMkLst>
            <pc:docMk/>
            <pc:sldMk cId="3504242053" sldId="778"/>
            <ac:spMk id="42" creationId="{9BC5C95B-F402-301A-E84D-8F4FFB58D82B}"/>
          </ac:spMkLst>
        </pc:spChg>
        <pc:spChg chg="mod">
          <ac:chgData name="Palit, Tapti" userId="dec6fbcd-7598-406a-8cbf-504d4a3bac15" providerId="ADAL" clId="{ECD42228-5B96-4A72-B268-C46DF994E6B7}" dt="2024-01-14T20:07:53.760" v="512" actId="207"/>
          <ac:spMkLst>
            <pc:docMk/>
            <pc:sldMk cId="3504242053" sldId="778"/>
            <ac:spMk id="43" creationId="{6E6B602B-EED3-84C1-7BFD-2716524A25C7}"/>
          </ac:spMkLst>
        </pc:spChg>
        <pc:spChg chg="mod">
          <ac:chgData name="Palit, Tapti" userId="dec6fbcd-7598-406a-8cbf-504d4a3bac15" providerId="ADAL" clId="{ECD42228-5B96-4A72-B268-C46DF994E6B7}" dt="2024-01-14T20:07:51.504" v="511" actId="207"/>
          <ac:spMkLst>
            <pc:docMk/>
            <pc:sldMk cId="3504242053" sldId="778"/>
            <ac:spMk id="44" creationId="{A18E3392-C2F8-846C-101D-782DC7B3FAC9}"/>
          </ac:spMkLst>
        </pc:spChg>
        <pc:spChg chg="mod">
          <ac:chgData name="Palit, Tapti" userId="dec6fbcd-7598-406a-8cbf-504d4a3bac15" providerId="ADAL" clId="{ECD42228-5B96-4A72-B268-C46DF994E6B7}" dt="2024-01-14T20:07:56.386" v="513" actId="207"/>
          <ac:spMkLst>
            <pc:docMk/>
            <pc:sldMk cId="3504242053" sldId="778"/>
            <ac:spMk id="45" creationId="{C6691857-02B4-3AA5-C833-27E3A6438781}"/>
          </ac:spMkLst>
        </pc:spChg>
        <pc:spChg chg="mod">
          <ac:chgData name="Palit, Tapti" userId="dec6fbcd-7598-406a-8cbf-504d4a3bac15" providerId="ADAL" clId="{ECD42228-5B96-4A72-B268-C46DF994E6B7}" dt="2024-01-14T20:07:58.530" v="514" actId="207"/>
          <ac:spMkLst>
            <pc:docMk/>
            <pc:sldMk cId="3504242053" sldId="778"/>
            <ac:spMk id="46" creationId="{675FE948-15A8-0A9D-C6BC-32AEDD850CA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15519098" sldId="780"/>
        </pc:sldMkLst>
      </pc:sldChg>
      <pc:sldChg chg="modSp add del addCm">
        <pc:chgData name="Palit, Tapti" userId="dec6fbcd-7598-406a-8cbf-504d4a3bac15" providerId="ADAL" clId="{ECD42228-5B96-4A72-B268-C46DF994E6B7}" dt="2024-01-14T21:45:26.113" v="2185"/>
        <pc:sldMkLst>
          <pc:docMk/>
          <pc:sldMk cId="3960177231" sldId="78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960177231" sldId="781"/>
            <ac:spMk id="2" creationId="{0E56523D-E620-C3B9-37B8-C28EC877812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960177231" sldId="781"/>
            <ac:spMk id="4" creationId="{1CB6394E-5666-733F-B4AE-68E42A12D23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1:45:26.113" v="2185"/>
              <pc2:cmMkLst xmlns:pc2="http://schemas.microsoft.com/office/powerpoint/2019/9/main/command">
                <pc:docMk/>
                <pc:sldMk cId="3960177231" sldId="781"/>
                <pc2:cmMk id="{02F8B481-73B8-40C0-A8F2-6E916E3EBF5E}"/>
              </pc2:cmMkLst>
            </pc226:cmChg>
          </p:ext>
        </pc:extLst>
      </pc:sldChg>
      <pc:sldChg chg="addSp delSp modSp add del mod delAnim modAnim addCm chgLayout">
        <pc:chgData name="Palit, Tapti" userId="dec6fbcd-7598-406a-8cbf-504d4a3bac15" providerId="ADAL" clId="{ECD42228-5B96-4A72-B268-C46DF994E6B7}" dt="2024-01-14T20:34:39.729" v="913" actId="47"/>
        <pc:sldMkLst>
          <pc:docMk/>
          <pc:sldMk cId="1002511156" sldId="782"/>
        </pc:sldMkLst>
        <pc:spChg chg="mod ord">
          <ac:chgData name="Palit, Tapti" userId="dec6fbcd-7598-406a-8cbf-504d4a3bac15" providerId="ADAL" clId="{ECD42228-5B96-4A72-B268-C46DF994E6B7}" dt="2024-01-14T20:34:07.641" v="909" actId="20577"/>
          <ac:spMkLst>
            <pc:docMk/>
            <pc:sldMk cId="1002511156" sldId="782"/>
            <ac:spMk id="2" creationId="{803650A6-D090-4F49-89FC-6E7ECF8BED37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1002511156" sldId="782"/>
            <ac:spMk id="3" creationId="{9DF37E32-E849-43FD-AE75-95E334786AB7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1002511156" sldId="782"/>
            <ac:spMk id="4" creationId="{3CFC0458-353F-49C6-A1F4-5BF22C6A25F4}"/>
          </ac:spMkLst>
        </pc:spChg>
        <pc:spChg chg="del mod">
          <ac:chgData name="Palit, Tapti" userId="dec6fbcd-7598-406a-8cbf-504d4a3bac15" providerId="ADAL" clId="{ECD42228-5B96-4A72-B268-C46DF994E6B7}" dt="2024-01-14T18:30:08.344" v="89" actId="478"/>
          <ac:spMkLst>
            <pc:docMk/>
            <pc:sldMk cId="1002511156" sldId="782"/>
            <ac:spMk id="5" creationId="{3BD545A7-2B82-4CCD-BB25-B0D8B99223C8}"/>
          </ac:spMkLst>
        </pc:spChg>
        <pc:spChg chg="mod">
          <ac:chgData name="Palit, Tapti" userId="dec6fbcd-7598-406a-8cbf-504d4a3bac15" providerId="ADAL" clId="{ECD42228-5B96-4A72-B268-C46DF994E6B7}" dt="2024-01-14T20:09:03.148" v="517" actId="207"/>
          <ac:spMkLst>
            <pc:docMk/>
            <pc:sldMk cId="1002511156" sldId="782"/>
            <ac:spMk id="6" creationId="{D6E7A7AB-D626-4FD5-AB23-3EBF346B90C3}"/>
          </ac:spMkLst>
        </pc:spChg>
        <pc:spChg chg="add del mod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16" creationId="{788A6155-259C-74FF-B1C5-03CD3AC4F7D4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7" creationId="{4256AC41-EAD5-15BC-31C5-55294A53A8B0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8" creationId="{7324D006-284B-677D-5D37-F924674E2A11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9" creationId="{4C811AC0-5E7E-138D-F450-2B5BD2195D67}"/>
          </ac:spMkLst>
        </pc:spChg>
        <pc:spChg chg="del mod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21" creationId="{C002CB50-FFF4-441D-8367-A795E26CAACA}"/>
          </ac:spMkLst>
        </pc:spChg>
        <pc:spChg chg="del mod">
          <ac:chgData name="Palit, Tapti" userId="dec6fbcd-7598-406a-8cbf-504d4a3bac15" providerId="ADAL" clId="{ECD42228-5B96-4A72-B268-C46DF994E6B7}" dt="2024-01-14T18:30:12.684" v="90" actId="478"/>
          <ac:spMkLst>
            <pc:docMk/>
            <pc:sldMk cId="1002511156" sldId="782"/>
            <ac:spMk id="24" creationId="{0C7431CC-9ABE-4770-B145-AC2766FD7A0E}"/>
          </ac:spMkLst>
        </pc:spChg>
        <pc:spChg chg="del mod">
          <ac:chgData name="Palit, Tapti" userId="dec6fbcd-7598-406a-8cbf-504d4a3bac15" providerId="ADAL" clId="{ECD42228-5B96-4A72-B268-C46DF994E6B7}" dt="2024-01-14T18:31:54.314" v="187" actId="478"/>
          <ac:spMkLst>
            <pc:docMk/>
            <pc:sldMk cId="1002511156" sldId="782"/>
            <ac:spMk id="41" creationId="{21F97398-A0DE-4EC6-AEA5-1E87C05FE65B}"/>
          </ac:spMkLst>
        </pc:spChg>
        <pc:spChg chg="del">
          <ac:chgData name="Palit, Tapti" userId="dec6fbcd-7598-406a-8cbf-504d4a3bac15" providerId="ADAL" clId="{ECD42228-5B96-4A72-B268-C46DF994E6B7}" dt="2024-01-14T18:43:43.911" v="241" actId="478"/>
          <ac:spMkLst>
            <pc:docMk/>
            <pc:sldMk cId="1002511156" sldId="782"/>
            <ac:spMk id="44" creationId="{1865E06F-4701-4A03-8F26-806EB926D33A}"/>
          </ac:spMkLst>
        </pc:spChg>
        <pc:spChg chg="del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45" creationId="{8CFDC509-7B4F-455B-9524-DEC143CA2728}"/>
          </ac:spMkLst>
        </pc:spChg>
        <pc:cxnChg chg="add del mod">
          <ac:chgData name="Palit, Tapti" userId="dec6fbcd-7598-406a-8cbf-504d4a3bac15" providerId="ADAL" clId="{ECD42228-5B96-4A72-B268-C46DF994E6B7}" dt="2024-01-14T18:43:29.118" v="239" actId="478"/>
          <ac:cxnSpMkLst>
            <pc:docMk/>
            <pc:sldMk cId="1002511156" sldId="782"/>
            <ac:cxnSpMk id="13" creationId="{5EF0B09C-AD15-0BBA-2A17-95D6377723EF}"/>
          </ac:cxnSpMkLst>
        </pc:cxnChg>
        <pc:cxnChg chg="del mod">
          <ac:chgData name="Palit, Tapti" userId="dec6fbcd-7598-406a-8cbf-504d4a3bac15" providerId="ADAL" clId="{ECD42228-5B96-4A72-B268-C46DF994E6B7}" dt="2024-01-14T18:43:29.118" v="239" actId="478"/>
          <ac:cxnSpMkLst>
            <pc:docMk/>
            <pc:sldMk cId="1002511156" sldId="782"/>
            <ac:cxnSpMk id="14" creationId="{4E2D8B7B-DADD-4291-986A-A38DA91B70B9}"/>
          </ac:cxnSpMkLst>
        </pc:cxnChg>
        <pc:cxnChg chg="del mod">
          <ac:chgData name="Palit, Tapti" userId="dec6fbcd-7598-406a-8cbf-504d4a3bac15" providerId="ADAL" clId="{ECD42228-5B96-4A72-B268-C46DF994E6B7}" dt="2024-01-14T18:43:43.911" v="241" actId="478"/>
          <ac:cxnSpMkLst>
            <pc:docMk/>
            <pc:sldMk cId="1002511156" sldId="782"/>
            <ac:cxnSpMk id="39" creationId="{E21A7DA2-06E1-4960-8F3F-A0E5D95C018A}"/>
          </ac:cxnSpMkLst>
        </pc:cxnChg>
        <pc:cxnChg chg="del mod">
          <ac:chgData name="Palit, Tapti" userId="dec6fbcd-7598-406a-8cbf-504d4a3bac15" providerId="ADAL" clId="{ECD42228-5B96-4A72-B268-C46DF994E6B7}" dt="2024-01-14T18:43:43.911" v="241" actId="478"/>
          <ac:cxnSpMkLst>
            <pc:docMk/>
            <pc:sldMk cId="1002511156" sldId="782"/>
            <ac:cxnSpMk id="43" creationId="{B25A535B-FC0A-4F63-B819-40C5C0749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0:33:29.763" v="878"/>
              <pc2:cmMkLst xmlns:pc2="http://schemas.microsoft.com/office/powerpoint/2019/9/main/command">
                <pc:docMk/>
                <pc:sldMk cId="1002511156" sldId="782"/>
                <pc2:cmMk id="{15E90795-ACA1-48C9-B8EA-1B967B4E7CDB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18:28:08.395" v="27"/>
              <pc2:cmMkLst xmlns:pc2="http://schemas.microsoft.com/office/powerpoint/2019/9/main/command">
                <pc:docMk/>
                <pc:sldMk cId="1002511156" sldId="782"/>
                <pc2:cmMk id="{437057AB-0E23-48B8-8948-79D7982F9C0C}"/>
              </pc2:cmMkLst>
            </pc226:cmChg>
          </p:ext>
        </pc:extLst>
      </pc:sldChg>
      <pc:sldChg chg="addSp delSp modSp add del mod delAnim">
        <pc:chgData name="Palit, Tapti" userId="dec6fbcd-7598-406a-8cbf-504d4a3bac15" providerId="ADAL" clId="{ECD42228-5B96-4A72-B268-C46DF994E6B7}" dt="2024-01-14T22:27:36.080" v="2535" actId="207"/>
        <pc:sldMkLst>
          <pc:docMk/>
          <pc:sldMk cId="4285834830" sldId="783"/>
        </pc:sldMkLst>
        <pc:spChg chg="mod">
          <ac:chgData name="Palit, Tapti" userId="dec6fbcd-7598-406a-8cbf-504d4a3bac15" providerId="ADAL" clId="{ECD42228-5B96-4A72-B268-C46DF994E6B7}" dt="2024-01-14T20:32:33.138" v="877" actId="20577"/>
          <ac:spMkLst>
            <pc:docMk/>
            <pc:sldMk cId="4285834830" sldId="783"/>
            <ac:spMk id="2" creationId="{019DE008-EBB0-079A-3BD4-52F072D452E0}"/>
          </ac:spMkLst>
        </pc:spChg>
        <pc:spChg chg="del mod">
          <ac:chgData name="Palit, Tapti" userId="dec6fbcd-7598-406a-8cbf-504d4a3bac15" providerId="ADAL" clId="{ECD42228-5B96-4A72-B268-C46DF994E6B7}" dt="2024-01-14T21:51:09.753" v="2246" actId="478"/>
          <ac:spMkLst>
            <pc:docMk/>
            <pc:sldMk cId="4285834830" sldId="783"/>
            <ac:spMk id="3" creationId="{43B2D4FE-73F1-7F5A-2D45-CCB70791E2A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85834830" sldId="783"/>
            <ac:spMk id="4" creationId="{CEDBD7CD-9EFB-B029-941A-DF92AA6157EC}"/>
          </ac:spMkLst>
        </pc:spChg>
        <pc:spChg chg="add mod">
          <ac:chgData name="Palit, Tapti" userId="dec6fbcd-7598-406a-8cbf-504d4a3bac15" providerId="ADAL" clId="{ECD42228-5B96-4A72-B268-C46DF994E6B7}" dt="2024-01-14T22:27:36.080" v="2535" actId="207"/>
          <ac:spMkLst>
            <pc:docMk/>
            <pc:sldMk cId="4285834830" sldId="783"/>
            <ac:spMk id="5" creationId="{2CCED1FF-82D3-309E-5693-F4D52241147B}"/>
          </ac:spMkLst>
        </pc:spChg>
        <pc:spChg chg="mod">
          <ac:chgData name="Palit, Tapti" userId="dec6fbcd-7598-406a-8cbf-504d4a3bac15" providerId="ADAL" clId="{ECD42228-5B96-4A72-B268-C46DF994E6B7}" dt="2024-01-14T21:58:31.881" v="2392" actId="1076"/>
          <ac:spMkLst>
            <pc:docMk/>
            <pc:sldMk cId="4285834830" sldId="783"/>
            <ac:spMk id="6" creationId="{CADC212B-9B94-082B-5ED9-355DA518B3A7}"/>
          </ac:spMkLst>
        </pc:spChg>
        <pc:spChg chg="mod">
          <ac:chgData name="Palit, Tapti" userId="dec6fbcd-7598-406a-8cbf-504d4a3bac15" providerId="ADAL" clId="{ECD42228-5B96-4A72-B268-C46DF994E6B7}" dt="2024-01-14T21:58:38.217" v="2395" actId="1035"/>
          <ac:spMkLst>
            <pc:docMk/>
            <pc:sldMk cId="4285834830" sldId="783"/>
            <ac:spMk id="8" creationId="{7164932E-8346-57ED-393D-E20CA9AC5693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0" creationId="{1AC8ADDE-29EF-3E16-0DBD-74234F46C23A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3" creationId="{0735C402-BF4F-DB31-164D-90F0F2479AA3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4" creationId="{67BDA2A2-930E-DC56-49A3-7FD8D37FCA2B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6" creationId="{23A1FD6C-9842-F964-73C0-B388685159A3}"/>
          </ac:spMkLst>
        </pc:spChg>
        <pc:spChg chg="del mod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14" creationId="{387FC39C-C551-769F-0796-D2FC839A203E}"/>
          </ac:spMkLst>
        </pc:spChg>
        <pc:spChg chg="del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23" creationId="{832D3722-CFA5-A270-B621-B664D8EFCA87}"/>
          </ac:spMkLst>
        </pc:spChg>
        <pc:spChg chg="del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24" creationId="{7FE438B4-11CA-B5D5-AB78-C2B106BAEF20}"/>
          </ac:spMkLst>
        </pc:sp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1" creationId="{B1F7C84C-6A03-C53D-CDCD-4C662F0A0E47}"/>
          </ac:cxnSpMkLst>
        </pc:cxnChg>
        <pc:cxnChg chg="del">
          <ac:chgData name="Palit, Tapti" userId="dec6fbcd-7598-406a-8cbf-504d4a3bac15" providerId="ADAL" clId="{ECD42228-5B96-4A72-B268-C46DF994E6B7}" dt="2024-01-14T21:56:02.351" v="2346" actId="478"/>
          <ac:cxnSpMkLst>
            <pc:docMk/>
            <pc:sldMk cId="4285834830" sldId="783"/>
            <ac:cxnSpMk id="12" creationId="{D3AEA8EA-99EE-7E4A-6B0A-ECC4609BB630}"/>
          </ac:cxnSpMkLst>
        </pc:cxn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5" creationId="{C3B09138-5B76-1C73-FB5B-3201CCDCF01C}"/>
          </ac:cxnSpMkLst>
        </pc:cxnChg>
        <pc:cxnChg chg="add mod">
          <ac:chgData name="Palit, Tapti" userId="dec6fbcd-7598-406a-8cbf-504d4a3bac15" providerId="ADAL" clId="{ECD42228-5B96-4A72-B268-C46DF994E6B7}" dt="2024-01-14T21:58:51.631" v="2398" actId="14100"/>
          <ac:cxnSpMkLst>
            <pc:docMk/>
            <pc:sldMk cId="4285834830" sldId="783"/>
            <ac:cxnSpMk id="17" creationId="{6D3A727D-AF5D-1BBA-999B-255A74215ACA}"/>
          </ac:cxnSpMkLst>
        </pc:cxnChg>
        <pc:cxnChg chg="del mod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8" creationId="{3F3D787F-5407-9AC9-D553-5B72CDEBDF11}"/>
          </ac:cxnSpMkLst>
        </pc:cxnChg>
        <pc:cxnChg chg="add mod">
          <ac:chgData name="Palit, Tapti" userId="dec6fbcd-7598-406a-8cbf-504d4a3bac15" providerId="ADAL" clId="{ECD42228-5B96-4A72-B268-C46DF994E6B7}" dt="2024-01-14T21:58:56.797" v="2401" actId="14100"/>
          <ac:cxnSpMkLst>
            <pc:docMk/>
            <pc:sldMk cId="4285834830" sldId="783"/>
            <ac:cxnSpMk id="21" creationId="{F1FCFD6B-3958-10A0-F09A-5E5D2A7A12AA}"/>
          </ac:cxnSpMkLst>
        </pc:cxn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24" creationId="{FDF3F2A3-D069-AD88-E265-571B4D3F3519}"/>
          </ac:cxnSpMkLst>
        </pc:cxnChg>
        <pc:cxnChg chg="add mod">
          <ac:chgData name="Palit, Tapti" userId="dec6fbcd-7598-406a-8cbf-504d4a3bac15" providerId="ADAL" clId="{ECD42228-5B96-4A72-B268-C46DF994E6B7}" dt="2024-01-14T21:59:02.605" v="2404" actId="14100"/>
          <ac:cxnSpMkLst>
            <pc:docMk/>
            <pc:sldMk cId="4285834830" sldId="783"/>
            <ac:cxnSpMk id="25" creationId="{3CCE7DA4-C334-4B7A-9818-77F87A9A85CF}"/>
          </ac:cxnSpMkLst>
        </pc:cxnChg>
        <pc:cxnChg chg="del mod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27" creationId="{8A8DC76D-E03E-4EB3-B6B6-CCCB3760E57C}"/>
          </ac:cxnSpMkLst>
        </pc:cxnChg>
        <pc:cxnChg chg="add mod">
          <ac:chgData name="Palit, Tapti" userId="dec6fbcd-7598-406a-8cbf-504d4a3bac15" providerId="ADAL" clId="{ECD42228-5B96-4A72-B268-C46DF994E6B7}" dt="2024-01-14T21:59:07.183" v="2407" actId="14100"/>
          <ac:cxnSpMkLst>
            <pc:docMk/>
            <pc:sldMk cId="4285834830" sldId="783"/>
            <ac:cxnSpMk id="29" creationId="{EA7F6C77-15F5-AC08-7420-6C7A17B68258}"/>
          </ac:cxnSpMkLst>
        </pc:cxnChg>
        <pc:cxnChg chg="del">
          <ac:chgData name="Palit, Tapti" userId="dec6fbcd-7598-406a-8cbf-504d4a3bac15" providerId="ADAL" clId="{ECD42228-5B96-4A72-B268-C46DF994E6B7}" dt="2024-01-14T21:55:41.370" v="2342" actId="478"/>
          <ac:cxnSpMkLst>
            <pc:docMk/>
            <pc:sldMk cId="4285834830" sldId="783"/>
            <ac:cxnSpMk id="43" creationId="{49330068-5CDC-63A3-A5CB-277FE3A93944}"/>
          </ac:cxnSpMkLst>
        </pc:cxnChg>
        <pc:cxnChg chg="del">
          <ac:chgData name="Palit, Tapti" userId="dec6fbcd-7598-406a-8cbf-504d4a3bac15" providerId="ADAL" clId="{ECD42228-5B96-4A72-B268-C46DF994E6B7}" dt="2024-01-14T21:55:39.360" v="2341" actId="478"/>
          <ac:cxnSpMkLst>
            <pc:docMk/>
            <pc:sldMk cId="4285834830" sldId="783"/>
            <ac:cxnSpMk id="57" creationId="{E2F75ED7-DB6E-0EC6-26B2-8EB5B0AA5978}"/>
          </ac:cxnSpMkLst>
        </pc:cxnChg>
        <pc:cxnChg chg="del">
          <ac:chgData name="Palit, Tapti" userId="dec6fbcd-7598-406a-8cbf-504d4a3bac15" providerId="ADAL" clId="{ECD42228-5B96-4A72-B268-C46DF994E6B7}" dt="2024-01-14T21:55:44.729" v="2344" actId="478"/>
          <ac:cxnSpMkLst>
            <pc:docMk/>
            <pc:sldMk cId="4285834830" sldId="783"/>
            <ac:cxnSpMk id="80" creationId="{CD57CC75-3EF6-4E87-B7EC-05B2C53F7B06}"/>
          </ac:cxnSpMkLst>
        </pc:cxnChg>
        <pc:cxnChg chg="del">
          <ac:chgData name="Palit, Tapti" userId="dec6fbcd-7598-406a-8cbf-504d4a3bac15" providerId="ADAL" clId="{ECD42228-5B96-4A72-B268-C46DF994E6B7}" dt="2024-01-14T21:55:43.099" v="2343" actId="478"/>
          <ac:cxnSpMkLst>
            <pc:docMk/>
            <pc:sldMk cId="4285834830" sldId="783"/>
            <ac:cxnSpMk id="101" creationId="{3F8F69B2-C867-D947-7BD9-1B1509DCDDC1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04" creationId="{06A0880A-F800-0BB7-E472-E2F271DC968B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06" creationId="{692B74FA-209A-59D8-EF7A-BA9F9395D9D3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13" creationId="{E694666E-8523-03E0-7BC1-09B8904E3062}"/>
          </ac:cxnSpMkLst>
        </pc:cxnChg>
      </pc:sldChg>
      <pc:sldChg chg="modSp add del mod modClrScheme chgLayout">
        <pc:chgData name="Palit, Tapti" userId="dec6fbcd-7598-406a-8cbf-504d4a3bac15" providerId="ADAL" clId="{ECD42228-5B96-4A72-B268-C46DF994E6B7}" dt="2024-01-14T20:14:22.374" v="553" actId="47"/>
        <pc:sldMkLst>
          <pc:docMk/>
          <pc:sldMk cId="2845747894" sldId="784"/>
        </pc:sldMkLst>
        <pc:spChg chg="mod ord">
          <ac:chgData name="Palit, Tapti" userId="dec6fbcd-7598-406a-8cbf-504d4a3bac15" providerId="ADAL" clId="{ECD42228-5B96-4A72-B268-C46DF994E6B7}" dt="2024-01-14T19:33:54.722" v="487" actId="700"/>
          <ac:spMkLst>
            <pc:docMk/>
            <pc:sldMk cId="2845747894" sldId="784"/>
            <ac:spMk id="2" creationId="{43307816-7BFB-322B-7DF4-0CFEEE31BD9E}"/>
          </ac:spMkLst>
        </pc:spChg>
        <pc:spChg chg="mod ord">
          <ac:chgData name="Palit, Tapti" userId="dec6fbcd-7598-406a-8cbf-504d4a3bac15" providerId="ADAL" clId="{ECD42228-5B96-4A72-B268-C46DF994E6B7}" dt="2024-01-14T19:33:54.722" v="487" actId="700"/>
          <ac:spMkLst>
            <pc:docMk/>
            <pc:sldMk cId="2845747894" sldId="784"/>
            <ac:spMk id="4" creationId="{6227F2ED-404E-7843-3C5A-1A723AFD086C}"/>
          </ac:spMkLst>
        </pc:spChg>
        <pc:spChg chg="mod">
          <ac:chgData name="Palit, Tapti" userId="dec6fbcd-7598-406a-8cbf-504d4a3bac15" providerId="ADAL" clId="{ECD42228-5B96-4A72-B268-C46DF994E6B7}" dt="2024-01-14T20:12:53.857" v="539" actId="1076"/>
          <ac:spMkLst>
            <pc:docMk/>
            <pc:sldMk cId="2845747894" sldId="784"/>
            <ac:spMk id="7" creationId="{B3118DC6-8D31-BB2B-F7E7-8F14A04E4759}"/>
          </ac:spMkLst>
        </pc:spChg>
        <pc:spChg chg="mod">
          <ac:chgData name="Palit, Tapti" userId="dec6fbcd-7598-406a-8cbf-504d4a3bac15" providerId="ADAL" clId="{ECD42228-5B96-4A72-B268-C46DF994E6B7}" dt="2024-01-14T20:13:03.320" v="541" actId="1076"/>
          <ac:spMkLst>
            <pc:docMk/>
            <pc:sldMk cId="2845747894" sldId="784"/>
            <ac:spMk id="8" creationId="{2C4D375D-3E29-0DB5-68EF-64CCE376569C}"/>
          </ac:spMkLst>
        </pc:spChg>
        <pc:spChg chg="mod">
          <ac:chgData name="Palit, Tapti" userId="dec6fbcd-7598-406a-8cbf-504d4a3bac15" providerId="ADAL" clId="{ECD42228-5B96-4A72-B268-C46DF994E6B7}" dt="2024-01-14T20:13:08.113" v="542" actId="1076"/>
          <ac:spMkLst>
            <pc:docMk/>
            <pc:sldMk cId="2845747894" sldId="784"/>
            <ac:spMk id="9" creationId="{BFA6F52C-0219-E685-DB28-87A1A69F4C30}"/>
          </ac:spMkLst>
        </pc:spChg>
        <pc:spChg chg="mod">
          <ac:chgData name="Palit, Tapti" userId="dec6fbcd-7598-406a-8cbf-504d4a3bac15" providerId="ADAL" clId="{ECD42228-5B96-4A72-B268-C46DF994E6B7}" dt="2024-01-14T20:13:10.784" v="543" actId="1076"/>
          <ac:spMkLst>
            <pc:docMk/>
            <pc:sldMk cId="2845747894" sldId="784"/>
            <ac:spMk id="10" creationId="{F33C5856-D54D-7847-C899-B8C45FC2C80E}"/>
          </ac:spMkLst>
        </pc:spChg>
        <pc:spChg chg="mod">
          <ac:chgData name="Palit, Tapti" userId="dec6fbcd-7598-406a-8cbf-504d4a3bac15" providerId="ADAL" clId="{ECD42228-5B96-4A72-B268-C46DF994E6B7}" dt="2024-01-14T20:13:24.802" v="547" actId="14100"/>
          <ac:spMkLst>
            <pc:docMk/>
            <pc:sldMk cId="2845747894" sldId="784"/>
            <ac:spMk id="11" creationId="{7325C5C9-25DA-D42D-4776-3A8282C386CD}"/>
          </ac:spMkLst>
        </pc:spChg>
        <pc:spChg chg="mod">
          <ac:chgData name="Palit, Tapti" userId="dec6fbcd-7598-406a-8cbf-504d4a3bac15" providerId="ADAL" clId="{ECD42228-5B96-4A72-B268-C46DF994E6B7}" dt="2024-01-14T20:13:21.468" v="546" actId="1076"/>
          <ac:spMkLst>
            <pc:docMk/>
            <pc:sldMk cId="2845747894" sldId="784"/>
            <ac:spMk id="12" creationId="{872B8558-E42F-8D8C-7E34-39D57AED5BEC}"/>
          </ac:spMkLst>
        </pc:spChg>
        <pc:spChg chg="mod">
          <ac:chgData name="Palit, Tapti" userId="dec6fbcd-7598-406a-8cbf-504d4a3bac15" providerId="ADAL" clId="{ECD42228-5B96-4A72-B268-C46DF994E6B7}" dt="2024-01-14T20:13:41.755" v="551" actId="14100"/>
          <ac:spMkLst>
            <pc:docMk/>
            <pc:sldMk cId="2845747894" sldId="784"/>
            <ac:spMk id="14" creationId="{6F866D0F-1452-D02C-7949-C95EC7C93DD5}"/>
          </ac:spMkLst>
        </pc:spChg>
        <pc:spChg chg="mod">
          <ac:chgData name="Palit, Tapti" userId="dec6fbcd-7598-406a-8cbf-504d4a3bac15" providerId="ADAL" clId="{ECD42228-5B96-4A72-B268-C46DF994E6B7}" dt="2024-01-14T20:13:38.408" v="550" actId="1076"/>
          <ac:spMkLst>
            <pc:docMk/>
            <pc:sldMk cId="2845747894" sldId="784"/>
            <ac:spMk id="15" creationId="{333811DD-A797-786E-8BA4-B695AF563655}"/>
          </ac:spMkLst>
        </pc:spChg>
        <pc:spChg chg="mod">
          <ac:chgData name="Palit, Tapti" userId="dec6fbcd-7598-406a-8cbf-504d4a3bac15" providerId="ADAL" clId="{ECD42228-5B96-4A72-B268-C46DF994E6B7}" dt="2024-01-14T20:12:58.488" v="540" actId="1076"/>
          <ac:spMkLst>
            <pc:docMk/>
            <pc:sldMk cId="2845747894" sldId="784"/>
            <ac:spMk id="18" creationId="{8D802BA6-0B8A-B10B-54E5-9FF6FB5E4BD3}"/>
          </ac:spMkLst>
        </pc:spChg>
        <pc:spChg chg="mod">
          <ac:chgData name="Palit, Tapti" userId="dec6fbcd-7598-406a-8cbf-504d4a3bac15" providerId="ADAL" clId="{ECD42228-5B96-4A72-B268-C46DF994E6B7}" dt="2024-01-14T20:13:13.743" v="544" actId="1076"/>
          <ac:spMkLst>
            <pc:docMk/>
            <pc:sldMk cId="2845747894" sldId="784"/>
            <ac:spMk id="19" creationId="{13899F3A-FF26-D649-6588-9ABAB627E77C}"/>
          </ac:spMkLst>
        </pc:spChg>
        <pc:spChg chg="mod">
          <ac:chgData name="Palit, Tapti" userId="dec6fbcd-7598-406a-8cbf-504d4a3bac15" providerId="ADAL" clId="{ECD42228-5B96-4A72-B268-C46DF994E6B7}" dt="2024-01-14T20:13:17.802" v="545" actId="1076"/>
          <ac:spMkLst>
            <pc:docMk/>
            <pc:sldMk cId="2845747894" sldId="784"/>
            <ac:spMk id="20" creationId="{821A3CD9-3827-7FA8-6537-12D73768D3A2}"/>
          </ac:spMkLst>
        </pc:spChg>
        <pc:graphicFrameChg chg="mod ord modGraphic">
          <ac:chgData name="Palit, Tapti" userId="dec6fbcd-7598-406a-8cbf-504d4a3bac15" providerId="ADAL" clId="{ECD42228-5B96-4A72-B268-C46DF994E6B7}" dt="2024-01-14T19:33:54.722" v="487" actId="700"/>
          <ac:graphicFrameMkLst>
            <pc:docMk/>
            <pc:sldMk cId="2845747894" sldId="784"/>
            <ac:graphicFrameMk id="5" creationId="{3A575547-83BE-2DB9-68F9-3B02678257AA}"/>
          </ac:graphicFrameMkLst>
        </pc:graphicFrameChg>
      </pc:sldChg>
      <pc:sldChg chg="addSp delSp modSp add del mod addCm">
        <pc:chgData name="Palit, Tapti" userId="dec6fbcd-7598-406a-8cbf-504d4a3bac15" providerId="ADAL" clId="{ECD42228-5B96-4A72-B268-C46DF994E6B7}" dt="2024-01-14T23:49:14.900" v="3784" actId="1076"/>
        <pc:sldMkLst>
          <pc:docMk/>
          <pc:sldMk cId="546818983" sldId="78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46818983" sldId="785"/>
            <ac:spMk id="2" creationId="{2E03E387-85FC-1C57-1069-3BDE2A1725A9}"/>
          </ac:spMkLst>
        </pc:spChg>
        <pc:spChg chg="del mod">
          <ac:chgData name="Palit, Tapti" userId="dec6fbcd-7598-406a-8cbf-504d4a3bac15" providerId="ADAL" clId="{ECD42228-5B96-4A72-B268-C46DF994E6B7}" dt="2024-01-14T21:32:32.843" v="1807" actId="478"/>
          <ac:spMkLst>
            <pc:docMk/>
            <pc:sldMk cId="546818983" sldId="785"/>
            <ac:spMk id="3" creationId="{77ED4799-638B-F20E-CCD5-F50C94CD3B9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46818983" sldId="785"/>
            <ac:spMk id="4" creationId="{210075F3-86EF-D9A2-96FD-472D7AB0B687}"/>
          </ac:spMkLst>
        </pc:spChg>
        <pc:spChg chg="add mod">
          <ac:chgData name="Palit, Tapti" userId="dec6fbcd-7598-406a-8cbf-504d4a3bac15" providerId="ADAL" clId="{ECD42228-5B96-4A72-B268-C46DF994E6B7}" dt="2024-01-14T21:29:12.463" v="1759" actId="21"/>
          <ac:spMkLst>
            <pc:docMk/>
            <pc:sldMk cId="546818983" sldId="785"/>
            <ac:spMk id="5" creationId="{796A5EB1-6B12-72E9-5240-7550D8F20B0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6" creationId="{1FE5DAC0-47A8-77A6-3164-AC7AD4E03020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7" creationId="{0B94641A-9700-79D5-9107-90F15D46364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8" creationId="{D66EF178-BE79-3C1D-0CB8-761E29262D4E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9" creationId="{DC566193-3BF0-911C-EEBE-0A2C235657B3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0" creationId="{BE38ED83-1ACF-E3C1-B5FE-67D1D629A8EC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1" creationId="{A61A418C-598A-2789-D0D9-887944A70DC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2" creationId="{5E9E07E8-CBAF-810F-342A-02E937C0F58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3" creationId="{D416EDCB-0B14-5F9C-DBBC-81FE6BA2816B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4" creationId="{1BFF32E7-753C-E403-6F56-1A99BA583826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5" creationId="{4985DD96-24CA-A47E-490B-1E0D4FF988B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6" creationId="{C34981CF-1C25-4C2C-EE6B-6365EC042B7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7" creationId="{41AFEFA9-9E7F-AF64-0994-27EA482B0A3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8" creationId="{F8EF4FAE-7A96-B252-41D4-EE5C8D00E74C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9" creationId="{39DCE3E0-8E78-E688-5FE9-25132C3656E6}"/>
          </ac:spMkLst>
        </pc:spChg>
        <pc:spChg chg="add del mod">
          <ac:chgData name="Palit, Tapti" userId="dec6fbcd-7598-406a-8cbf-504d4a3bac15" providerId="ADAL" clId="{ECD42228-5B96-4A72-B268-C46DF994E6B7}" dt="2024-01-14T21:42:12.416" v="2170" actId="478"/>
          <ac:spMkLst>
            <pc:docMk/>
            <pc:sldMk cId="546818983" sldId="785"/>
            <ac:spMk id="26" creationId="{575621BB-809F-9C84-36D7-3D877F921386}"/>
          </ac:spMkLst>
        </pc:spChg>
        <pc:spChg chg="add mod">
          <ac:chgData name="Palit, Tapti" userId="dec6fbcd-7598-406a-8cbf-504d4a3bac15" providerId="ADAL" clId="{ECD42228-5B96-4A72-B268-C46DF994E6B7}" dt="2024-01-14T23:49:10.740" v="3783" actId="14100"/>
          <ac:spMkLst>
            <pc:docMk/>
            <pc:sldMk cId="546818983" sldId="785"/>
            <ac:spMk id="27" creationId="{9922EC33-5AAF-3693-217D-7DF74A9CF2B8}"/>
          </ac:spMkLst>
        </pc:spChg>
        <pc:spChg chg="add mod">
          <ac:chgData name="Palit, Tapti" userId="dec6fbcd-7598-406a-8cbf-504d4a3bac15" providerId="ADAL" clId="{ECD42228-5B96-4A72-B268-C46DF994E6B7}" dt="2024-01-14T23:49:14.900" v="3784" actId="1076"/>
          <ac:spMkLst>
            <pc:docMk/>
            <pc:sldMk cId="546818983" sldId="785"/>
            <ac:spMk id="28" creationId="{0FBDA0F7-7F84-1FAC-46CE-9C7C7924136E}"/>
          </ac:spMkLst>
        </pc:spChg>
        <pc:spChg chg="add mod">
          <ac:chgData name="Palit, Tapti" userId="dec6fbcd-7598-406a-8cbf-504d4a3bac15" providerId="ADAL" clId="{ECD42228-5B96-4A72-B268-C46DF994E6B7}" dt="2024-01-14T21:55:09.093" v="2335" actId="255"/>
          <ac:spMkLst>
            <pc:docMk/>
            <pc:sldMk cId="546818983" sldId="785"/>
            <ac:spMk id="29" creationId="{0ACEB3C4-E182-F42A-FD82-C7E1340DD161}"/>
          </ac:spMkLst>
        </pc:sp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0" creationId="{E4ED77A7-479A-3877-7F5D-133BEF4039CE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1" creationId="{4C5E8B4E-AF74-AD0C-48B5-B0A5F9642933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2" creationId="{6ADEDA0A-85D2-A38C-B68E-BE92D4061B07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3" creationId="{CC63BAAE-DBA1-CB68-054E-3D64BABFA4EF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4" creationId="{9BC29CBA-9B2D-E435-D762-3B771882C093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5" creationId="{FBD13CD6-A3C4-7FDA-6EC4-F0E28A9A7A42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1:35:46.568" v="1818"/>
              <pc2:cmMkLst xmlns:pc2="http://schemas.microsoft.com/office/powerpoint/2019/9/main/command">
                <pc:docMk/>
                <pc:sldMk cId="546818983" sldId="785"/>
                <pc2:cmMk id="{760B0F64-E541-4389-A501-C401A0C2EAEA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14T20:49:50.299" v="1345" actId="47"/>
        <pc:sldMkLst>
          <pc:docMk/>
          <pc:sldMk cId="1902375427" sldId="78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2" creationId="{B0220BC7-5BAF-BDA2-FFD9-D369C4E41F2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3" creationId="{20EC6A85-3DD1-C95B-2523-4AD8325C2AF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4" creationId="{0CE59B36-29FD-21E2-620B-B9510B6A50EE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14T23:32:18.487" v="3256" actId="47"/>
        <pc:sldMkLst>
          <pc:docMk/>
          <pc:sldMk cId="988983915" sldId="78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88983915" sldId="787"/>
            <ac:spMk id="2" creationId="{80ACFC51-CA2B-1477-DFCF-8A384F61F51C}"/>
          </ac:spMkLst>
        </pc:spChg>
        <pc:spChg chg="del mod">
          <ac:chgData name="Palit, Tapti" userId="dec6fbcd-7598-406a-8cbf-504d4a3bac15" providerId="ADAL" clId="{ECD42228-5B96-4A72-B268-C46DF994E6B7}" dt="2024-01-14T23:16:23.055" v="3249" actId="478"/>
          <ac:spMkLst>
            <pc:docMk/>
            <pc:sldMk cId="988983915" sldId="787"/>
            <ac:spMk id="3" creationId="{8D1C862C-042B-A7A5-8E88-1EBEA7AF64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88983915" sldId="787"/>
            <ac:spMk id="4" creationId="{82D601BB-FEA5-65C1-40EB-B181A1A5BE9A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5" creationId="{F527A236-83E1-F42B-F54D-6600F83F25FD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6" creationId="{234656E3-9087-8771-0E1B-86CAC5A44C60}"/>
          </ac:spMkLst>
        </pc:spChg>
        <pc:spChg chg="add mod">
          <ac:chgData name="Palit, Tapti" userId="dec6fbcd-7598-406a-8cbf-504d4a3bac15" providerId="ADAL" clId="{ECD42228-5B96-4A72-B268-C46DF994E6B7}" dt="2024-01-14T22:45:28.943" v="2701" actId="14100"/>
          <ac:spMkLst>
            <pc:docMk/>
            <pc:sldMk cId="988983915" sldId="787"/>
            <ac:spMk id="7" creationId="{81525AB4-4819-3FA8-6040-4CA5D749B0A0}"/>
          </ac:spMkLst>
        </pc:spChg>
        <pc:spChg chg="add del mod">
          <ac:chgData name="Palit, Tapti" userId="dec6fbcd-7598-406a-8cbf-504d4a3bac15" providerId="ADAL" clId="{ECD42228-5B96-4A72-B268-C46DF994E6B7}" dt="2024-01-14T23:16:19.629" v="3248" actId="478"/>
          <ac:spMkLst>
            <pc:docMk/>
            <pc:sldMk cId="988983915" sldId="787"/>
            <ac:spMk id="8" creationId="{D956560E-6111-1564-D74D-164714684491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2" creationId="{9AF8EAC8-CC13-2B0F-83F9-164AAB11BB54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3" creationId="{067D7771-D965-6A51-B64B-D59052FDB570}"/>
          </ac:spMkLst>
        </pc:spChg>
        <pc:spChg chg="add del mod">
          <ac:chgData name="Palit, Tapti" userId="dec6fbcd-7598-406a-8cbf-504d4a3bac15" providerId="ADAL" clId="{ECD42228-5B96-4A72-B268-C46DF994E6B7}" dt="2024-01-14T23:01:59.134" v="2935" actId="478"/>
          <ac:spMkLst>
            <pc:docMk/>
            <pc:sldMk cId="988983915" sldId="787"/>
            <ac:spMk id="16" creationId="{273FDC44-F8B6-D34D-0015-FA14BCD37E0C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9" creationId="{3C27A491-E440-5533-E46C-1C01161FDB9C}"/>
          </ac:spMkLst>
        </pc:spChg>
        <pc:spChg chg="add mod">
          <ac:chgData name="Palit, Tapti" userId="dec6fbcd-7598-406a-8cbf-504d4a3bac15" providerId="ADAL" clId="{ECD42228-5B96-4A72-B268-C46DF994E6B7}" dt="2024-01-14T23:16:23.055" v="3249" actId="478"/>
          <ac:spMkLst>
            <pc:docMk/>
            <pc:sldMk cId="988983915" sldId="787"/>
            <ac:spMk id="20" creationId="{3BD51B2E-401A-A99C-4119-3209452199A5}"/>
          </ac:spMkLst>
        </pc:spChg>
        <pc:spChg chg="add mod">
          <ac:chgData name="Palit, Tapti" userId="dec6fbcd-7598-406a-8cbf-504d4a3bac15" providerId="ADAL" clId="{ECD42228-5B96-4A72-B268-C46DF994E6B7}" dt="2024-01-14T23:30:23.339" v="3252" actId="14100"/>
          <ac:spMkLst>
            <pc:docMk/>
            <pc:sldMk cId="988983915" sldId="787"/>
            <ac:spMk id="21" creationId="{142B5E27-9E4F-D037-60A5-CF4A84DCB097}"/>
          </ac:spMkLst>
        </pc:spChg>
        <pc:cxnChg chg="add del mod">
          <ac:chgData name="Palit, Tapti" userId="dec6fbcd-7598-406a-8cbf-504d4a3bac15" providerId="ADAL" clId="{ECD42228-5B96-4A72-B268-C46DF994E6B7}" dt="2024-01-14T23:01:59.134" v="2935" actId="478"/>
          <ac:cxnSpMkLst>
            <pc:docMk/>
            <pc:sldMk cId="988983915" sldId="787"/>
            <ac:cxnSpMk id="10" creationId="{BF40016E-C41A-C84F-F125-FA1EA4D7C4BB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11" creationId="{B2027648-5175-74ED-CD3F-0085252AE154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14" creationId="{E858E899-6A36-B255-6D51-6EAABDA05A47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23" creationId="{09D9FF2D-319C-7791-96ED-5152151DB5B3}"/>
          </ac:cxnSpMkLst>
        </pc:cxnChg>
      </pc:sldChg>
      <pc:sldChg chg="addSp delSp modSp add del mod addCm">
        <pc:chgData name="Palit, Tapti" userId="dec6fbcd-7598-406a-8cbf-504d4a3bac15" providerId="ADAL" clId="{ECD42228-5B96-4A72-B268-C46DF994E6B7}" dt="2024-01-14T23:34:39.321" v="3301"/>
        <pc:sldMkLst>
          <pc:docMk/>
          <pc:sldMk cId="4219876786" sldId="788"/>
        </pc:sldMkLst>
        <pc:spChg chg="mod">
          <ac:chgData name="Palit, Tapti" userId="dec6fbcd-7598-406a-8cbf-504d4a3bac15" providerId="ADAL" clId="{ECD42228-5B96-4A72-B268-C46DF994E6B7}" dt="2024-01-14T23:15:46.316" v="3247" actId="20577"/>
          <ac:spMkLst>
            <pc:docMk/>
            <pc:sldMk cId="4219876786" sldId="788"/>
            <ac:spMk id="2" creationId="{80ACFC51-CA2B-1477-DFCF-8A384F61F51C}"/>
          </ac:spMkLst>
        </pc:spChg>
        <pc:spChg chg="mod">
          <ac:chgData name="Palit, Tapti" userId="dec6fbcd-7598-406a-8cbf-504d4a3bac15" providerId="ADAL" clId="{ECD42228-5B96-4A72-B268-C46DF994E6B7}" dt="2024-01-14T23:07:25.358" v="3013" actId="14100"/>
          <ac:spMkLst>
            <pc:docMk/>
            <pc:sldMk cId="4219876786" sldId="788"/>
            <ac:spMk id="3" creationId="{8D1C862C-042B-A7A5-8E88-1EBEA7AF64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19876786" sldId="788"/>
            <ac:spMk id="4" creationId="{82D601BB-FEA5-65C1-40EB-B181A1A5BE9A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5" creationId="{F527A236-83E1-F42B-F54D-6600F83F25FD}"/>
          </ac:spMkLst>
        </pc:spChg>
        <pc:spChg chg="add del mod">
          <ac:chgData name="Palit, Tapti" userId="dec6fbcd-7598-406a-8cbf-504d4a3bac15" providerId="ADAL" clId="{ECD42228-5B96-4A72-B268-C46DF994E6B7}" dt="2024-01-14T23:00:10.050" v="2918" actId="478"/>
          <ac:spMkLst>
            <pc:docMk/>
            <pc:sldMk cId="4219876786" sldId="788"/>
            <ac:spMk id="6" creationId="{234656E3-9087-8771-0E1B-86CAC5A44C60}"/>
          </ac:spMkLst>
        </pc:spChg>
        <pc:spChg chg="add del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7" creationId="{1E393241-9CDB-C4F4-3107-FE8F989A26B8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8" creationId="{DFFA5300-D193-6D45-7879-4F1DFC257D93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9" creationId="{D8C205B5-CF64-312E-C645-45C267ABBEAC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2" creationId="{9AF8EAC8-CC13-2B0F-83F9-164AAB11BB54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3" creationId="{067D7771-D965-6A51-B64B-D59052FDB570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16" creationId="{00CA1014-E383-10C3-DD00-DA36A29D6AAA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18" creationId="{7AC0B150-1DC3-616E-28BF-EC98ACA52291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9" creationId="{3C27A491-E440-5533-E46C-1C01161FDB9C}"/>
          </ac:spMkLst>
        </pc:spChg>
        <pc:spChg chg="add del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20" creationId="{2C4729B2-F50E-609D-338D-EB1EE8C30061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23" creationId="{8FC8BBF6-943B-D3C0-EFD9-99E7E67E746B}"/>
          </ac:spMkLst>
        </pc:spChg>
        <pc:spChg chg="add mod">
          <ac:chgData name="Palit, Tapti" userId="dec6fbcd-7598-406a-8cbf-504d4a3bac15" providerId="ADAL" clId="{ECD42228-5B96-4A72-B268-C46DF994E6B7}" dt="2024-01-14T23:09:46.978" v="3065" actId="20577"/>
          <ac:spMkLst>
            <pc:docMk/>
            <pc:sldMk cId="4219876786" sldId="788"/>
            <ac:spMk id="28" creationId="{BE62F6C0-EF8E-BC66-038A-E6E4F462098F}"/>
          </ac:spMkLst>
        </pc:sp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10" creationId="{8F563292-EEBA-1619-9C6D-9AAE00F49A9B}"/>
          </ac:cxnSpMkLst>
        </pc:cxnChg>
        <pc:cxnChg chg="add del mod">
          <ac:chgData name="Palit, Tapti" userId="dec6fbcd-7598-406a-8cbf-504d4a3bac15" providerId="ADAL" clId="{ECD42228-5B96-4A72-B268-C46DF994E6B7}" dt="2024-01-14T23:00:16.416" v="2919" actId="478"/>
          <ac:cxnSpMkLst>
            <pc:docMk/>
            <pc:sldMk cId="4219876786" sldId="788"/>
            <ac:cxnSpMk id="11" creationId="{B2027648-5175-74ED-CD3F-0085252AE154}"/>
          </ac:cxnSpMkLst>
        </pc:cxnChg>
        <pc:cxnChg chg="add del mod">
          <ac:chgData name="Palit, Tapti" userId="dec6fbcd-7598-406a-8cbf-504d4a3bac15" providerId="ADAL" clId="{ECD42228-5B96-4A72-B268-C46DF994E6B7}" dt="2024-01-14T23:00:16.416" v="2919" actId="478"/>
          <ac:cxnSpMkLst>
            <pc:docMk/>
            <pc:sldMk cId="4219876786" sldId="788"/>
            <ac:cxnSpMk id="14" creationId="{E858E899-6A36-B255-6D51-6EAABDA05A47}"/>
          </ac:cxnSpMkLst>
        </pc:cxnChg>
        <pc:cxnChg chg="add del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15" creationId="{A3E3BCD1-E16D-F383-0CA7-C4B5B114041B}"/>
          </ac:cxnSpMkLst>
        </pc:cxnChg>
        <pc:cxnChg chg="add del mod">
          <ac:chgData name="Palit, Tapti" userId="dec6fbcd-7598-406a-8cbf-504d4a3bac15" providerId="ADAL" clId="{ECD42228-5B96-4A72-B268-C46DF994E6B7}" dt="2024-01-14T23:00:10.050" v="2918" actId="478"/>
          <ac:cxnSpMkLst>
            <pc:docMk/>
            <pc:sldMk cId="4219876786" sldId="788"/>
            <ac:cxnSpMk id="17" creationId="{00472DBB-6215-36AD-44DE-4C774061DAF0}"/>
          </ac:cxnSpMkLst>
        </pc:cxnChg>
        <pc:cxnChg chg="add del mod">
          <ac:chgData name="Palit, Tapti" userId="dec6fbcd-7598-406a-8cbf-504d4a3bac15" providerId="ADAL" clId="{ECD42228-5B96-4A72-B268-C46DF994E6B7}" dt="2024-01-14T23:00:10.050" v="2918" actId="478"/>
          <ac:cxnSpMkLst>
            <pc:docMk/>
            <pc:sldMk cId="4219876786" sldId="788"/>
            <ac:cxnSpMk id="21" creationId="{100AECFA-EA51-72A2-9A48-6E885C42B8DC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2" creationId="{6C77FD39-8269-55F9-00B5-556079DE2A37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4" creationId="{E97D85EA-9ADC-5F01-71D5-505E8F06A97A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5" creationId="{C971B628-ABBC-1E3C-A5A4-4DEC0C79A77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3:34:39.321" v="3301"/>
              <pc2:cmMkLst xmlns:pc2="http://schemas.microsoft.com/office/powerpoint/2019/9/main/command">
                <pc:docMk/>
                <pc:sldMk cId="4219876786" sldId="788"/>
                <pc2:cmMk id="{CE68B333-8753-4F7C-969F-4859CC87A15B}"/>
              </pc2:cmMkLst>
            </pc226:cmChg>
          </p:ext>
        </pc:extLst>
      </pc:sldChg>
      <pc:sldChg chg="addSp delSp modSp add del mod addAnim delAnim">
        <pc:chgData name="Palit, Tapti" userId="dec6fbcd-7598-406a-8cbf-504d4a3bac15" providerId="ADAL" clId="{ECD42228-5B96-4A72-B268-C46DF994E6B7}" dt="2024-01-14T20:40:47.778" v="1166" actId="47"/>
        <pc:sldMkLst>
          <pc:docMk/>
          <pc:sldMk cId="1032428011" sldId="78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4T20:09:31.505" v="522" actId="207"/>
          <ac:spMkLst>
            <pc:docMk/>
            <pc:sldMk cId="1032428011" sldId="789"/>
            <ac:spMk id="6" creationId="{D6E7A7AB-D626-4FD5-AB23-3EBF346B90C3}"/>
          </ac:spMkLst>
        </pc:spChg>
        <pc:spChg chg="add del">
          <ac:chgData name="Palit, Tapti" userId="dec6fbcd-7598-406a-8cbf-504d4a3bac15" providerId="ADAL" clId="{ECD42228-5B96-4A72-B268-C46DF994E6B7}" dt="2024-01-14T18:45:20.190" v="262" actId="478"/>
          <ac:spMkLst>
            <pc:docMk/>
            <pc:sldMk cId="1032428011" sldId="789"/>
            <ac:spMk id="16" creationId="{788A6155-259C-74FF-B1C5-03CD3AC4F7D4}"/>
          </ac:spMkLst>
        </pc:spChg>
        <pc:spChg chg="del">
          <ac:chgData name="Palit, Tapti" userId="dec6fbcd-7598-406a-8cbf-504d4a3bac15" providerId="ADAL" clId="{ECD42228-5B96-4A72-B268-C46DF994E6B7}" dt="2024-01-14T18:44:44.118" v="251" actId="478"/>
          <ac:spMkLst>
            <pc:docMk/>
            <pc:sldMk cId="1032428011" sldId="789"/>
            <ac:spMk id="44" creationId="{1865E06F-4701-4A03-8F26-806EB926D33A}"/>
          </ac:spMkLst>
        </pc:spChg>
        <pc:spChg chg="add del">
          <ac:chgData name="Palit, Tapti" userId="dec6fbcd-7598-406a-8cbf-504d4a3bac15" providerId="ADAL" clId="{ECD42228-5B96-4A72-B268-C46DF994E6B7}" dt="2024-01-14T18:45:15.239" v="260" actId="478"/>
          <ac:spMkLst>
            <pc:docMk/>
            <pc:sldMk cId="1032428011" sldId="789"/>
            <ac:spMk id="45" creationId="{8CFDC509-7B4F-455B-9524-DEC143CA2728}"/>
          </ac:spMkLst>
        </pc:spChg>
        <pc:cxnChg chg="add del">
          <ac:chgData name="Palit, Tapti" userId="dec6fbcd-7598-406a-8cbf-504d4a3bac15" providerId="ADAL" clId="{ECD42228-5B96-4A72-B268-C46DF994E6B7}" dt="2024-01-14T18:45:17.513" v="261" actId="478"/>
          <ac:cxnSpMkLst>
            <pc:docMk/>
            <pc:sldMk cId="1032428011" sldId="789"/>
            <ac:cxnSpMk id="13" creationId="{5EF0B09C-AD15-0BBA-2A17-95D6377723EF}"/>
          </ac:cxnSpMkLst>
        </pc:cxnChg>
        <pc:cxnChg chg="del">
          <ac:chgData name="Palit, Tapti" userId="dec6fbcd-7598-406a-8cbf-504d4a3bac15" providerId="ADAL" clId="{ECD42228-5B96-4A72-B268-C46DF994E6B7}" dt="2024-01-14T18:44:44.118" v="251" actId="478"/>
          <ac:cxnSpMkLst>
            <pc:docMk/>
            <pc:sldMk cId="1032428011" sldId="789"/>
            <ac:cxnSpMk id="39" creationId="{E21A7DA2-06E1-4960-8F3F-A0E5D95C018A}"/>
          </ac:cxnSpMkLst>
        </pc:cxnChg>
        <pc:cxnChg chg="del">
          <ac:chgData name="Palit, Tapti" userId="dec6fbcd-7598-406a-8cbf-504d4a3bac15" providerId="ADAL" clId="{ECD42228-5B96-4A72-B268-C46DF994E6B7}" dt="2024-01-14T18:44:46.678" v="252" actId="478"/>
          <ac:cxnSpMkLst>
            <pc:docMk/>
            <pc:sldMk cId="1032428011" sldId="789"/>
            <ac:cxnSpMk id="43" creationId="{B25A535B-FC0A-4F63-B819-40C5C07495B3}"/>
          </ac:cxnSpMkLst>
        </pc:cxnChg>
      </pc:sldChg>
      <pc:sldChg chg="add del">
        <pc:chgData name="Palit, Tapti" userId="dec6fbcd-7598-406a-8cbf-504d4a3bac15" providerId="ADAL" clId="{ECD42228-5B96-4A72-B268-C46DF994E6B7}" dt="2024-01-14T18:38:49.475" v="197" actId="47"/>
        <pc:sldMkLst>
          <pc:docMk/>
          <pc:sldMk cId="1432508518" sldId="789"/>
        </pc:sldMkLst>
      </pc:sldChg>
      <pc:sldChg chg="addSp delSp modSp add del mod delAnim">
        <pc:chgData name="Palit, Tapti" userId="dec6fbcd-7598-406a-8cbf-504d4a3bac15" providerId="ADAL" clId="{ECD42228-5B96-4A72-B268-C46DF994E6B7}" dt="2024-01-22T23:36:03.977" v="10295" actId="2696"/>
        <pc:sldMkLst>
          <pc:docMk/>
          <pc:sldMk cId="1090611007" sldId="790"/>
        </pc:sldMkLst>
        <pc:spChg chg="mod">
          <ac:chgData name="Palit, Tapti" userId="dec6fbcd-7598-406a-8cbf-504d4a3bac15" providerId="ADAL" clId="{ECD42228-5B96-4A72-B268-C46DF994E6B7}" dt="2024-01-16T23:05:17.572" v="7933" actId="20577"/>
          <ac:spMkLst>
            <pc:docMk/>
            <pc:sldMk cId="1090611007" sldId="790"/>
            <ac:spMk id="2" creationId="{803650A6-D090-4F49-89FC-6E7ECF8BED37}"/>
          </ac:spMkLst>
        </pc:spChg>
        <pc:spChg chg="del mod">
          <ac:chgData name="Palit, Tapti" userId="dec6fbcd-7598-406a-8cbf-504d4a3bac15" providerId="ADAL" clId="{ECD42228-5B96-4A72-B268-C46DF994E6B7}" dt="2024-01-14T20:39:19.998" v="1121" actId="478"/>
          <ac:spMkLst>
            <pc:docMk/>
            <pc:sldMk cId="1090611007" sldId="790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90611007" sldId="790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7T01:17:01.978" v="7936" actId="1076"/>
          <ac:spMkLst>
            <pc:docMk/>
            <pc:sldMk cId="1090611007" sldId="790"/>
            <ac:spMk id="6" creationId="{D6E7A7AB-D626-4FD5-AB23-3EBF346B90C3}"/>
          </ac:spMkLst>
        </pc:spChg>
        <pc:spChg chg="add del mod">
          <ac:chgData name="Palit, Tapti" userId="dec6fbcd-7598-406a-8cbf-504d4a3bac15" providerId="ADAL" clId="{ECD42228-5B96-4A72-B268-C46DF994E6B7}" dt="2024-01-14T20:40:23.424" v="1161" actId="478"/>
          <ac:spMkLst>
            <pc:docMk/>
            <pc:sldMk cId="1090611007" sldId="790"/>
            <ac:spMk id="7" creationId="{D9BD7908-96E8-CDFE-D940-7EE1AE6D87DA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9" creationId="{B04B04B3-A565-FC14-9957-C4C708F42E08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10" creationId="{346BAEE8-93C3-78D1-E3EA-B266B7674DA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11" creationId="{21D5B34B-D2EE-ED0E-7D6F-69BA6C1B983C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2" creationId="{937D4B7E-9107-1D73-C546-F2382B76CAAF}"/>
          </ac:spMkLst>
        </pc:spChg>
        <pc:spChg chg="add del mod">
          <ac:chgData name="Palit, Tapti" userId="dec6fbcd-7598-406a-8cbf-504d4a3bac15" providerId="ADAL" clId="{ECD42228-5B96-4A72-B268-C46DF994E6B7}" dt="2024-01-14T21:00:54.513" v="1520" actId="478"/>
          <ac:spMkLst>
            <pc:docMk/>
            <pc:sldMk cId="1090611007" sldId="790"/>
            <ac:spMk id="13" creationId="{E6EF45EA-C6A3-202A-A7D5-321FBD4BC48E}"/>
          </ac:spMkLst>
        </pc:spChg>
        <pc:spChg chg="add del mod">
          <ac:chgData name="Palit, Tapti" userId="dec6fbcd-7598-406a-8cbf-504d4a3bac15" providerId="ADAL" clId="{ECD42228-5B96-4A72-B268-C46DF994E6B7}" dt="2024-01-14T21:00:56.133" v="1521" actId="478"/>
          <ac:spMkLst>
            <pc:docMk/>
            <pc:sldMk cId="1090611007" sldId="790"/>
            <ac:spMk id="14" creationId="{4F724E10-7761-7B96-724E-524CB6F6138D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5" creationId="{B76FD390-0718-B82B-881D-06A5C8AA3487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6" creationId="{AD021C8B-A619-D808-37C1-B8ED7C1F6EB0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28" creationId="{3E76CAF2-6F55-F107-31E2-2AB7DA8FBDC4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29" creationId="{33ACDD08-835C-4AB2-3360-236BBC2AB2E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0" creationId="{FD6AD017-918B-DD11-D403-0623D7AEEA75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1" creationId="{C2C21988-58AC-CFD9-A704-A3A999BF7AED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2" creationId="{0370735D-D43A-DD92-E89A-68059038BC63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3" creationId="{803454B6-97F1-5FBE-5397-66B165C26C58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4" creationId="{37ED4BE1-975D-80CF-E029-4D705440FA5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5" creationId="{08BECB40-843E-DBCB-F182-936D668F5821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6" creationId="{93C395DD-0DD5-DE0C-5D23-F060AFCB932D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7" creationId="{144DB3D1-9DDF-DF57-A505-EA14427AF5F1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8" creationId="{1DAC759D-6A66-6112-76A7-25EAADC6E908}"/>
          </ac:spMkLst>
        </pc:spChg>
        <pc:spChg chg="del">
          <ac:chgData name="Palit, Tapti" userId="dec6fbcd-7598-406a-8cbf-504d4a3bac15" providerId="ADAL" clId="{ECD42228-5B96-4A72-B268-C46DF994E6B7}" dt="2024-01-14T20:36:12.719" v="1081" actId="478"/>
          <ac:spMkLst>
            <pc:docMk/>
            <pc:sldMk cId="1090611007" sldId="790"/>
            <ac:spMk id="44" creationId="{1865E06F-4701-4A03-8F26-806EB926D33A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1" creationId="{75C0C358-6E74-1AEA-BDD8-2991CB957D20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2" creationId="{25B7CB0F-80F6-3BA2-BBF3-0ADAB8F6BE20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3" creationId="{E7F40127-45C8-A77F-507E-B52F703A9E5B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4" creationId="{C7ED91EC-F12E-920E-C829-6F2D1705FD42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5" creationId="{B11B2F7F-01AC-C490-3400-1CCA2506FFC4}"/>
          </ac:spMkLst>
        </pc:spChg>
        <pc:spChg chg="add mod">
          <ac:chgData name="Palit, Tapti" userId="dec6fbcd-7598-406a-8cbf-504d4a3bac15" providerId="ADAL" clId="{ECD42228-5B96-4A72-B268-C46DF994E6B7}" dt="2024-01-14T21:41:20.285" v="2158" actId="20577"/>
          <ac:spMkLst>
            <pc:docMk/>
            <pc:sldMk cId="1090611007" sldId="790"/>
            <ac:spMk id="66" creationId="{4EFB2F03-D596-9D25-05CD-7C0D7876D5B1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7" creationId="{0B73BF5B-BAFA-F7CB-72EA-32E909F5B29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8" creationId="{7204EB6A-13E9-3420-6E3C-53E8B129C93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9" creationId="{3F766146-AE6A-4386-EAA5-BC4D47FAF46E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0" creationId="{5346C038-A8AD-2D2D-C00C-868B4270F218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71" creationId="{D2F9BBDC-BE9D-99BC-DBE2-478EB310DEC0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72" creationId="{D26D2EB4-51B6-A307-33DF-221E23F0714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3" creationId="{A7292461-AC51-F349-885D-B0626A531815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4" creationId="{1716C256-A73A-C320-96CE-66AA4BB35889}"/>
          </ac:spMkLst>
        </pc:spChg>
        <pc:cxnChg chg="add del mod">
          <ac:chgData name="Palit, Tapti" userId="dec6fbcd-7598-406a-8cbf-504d4a3bac15" providerId="ADAL" clId="{ECD42228-5B96-4A72-B268-C46DF994E6B7}" dt="2024-01-14T21:00:58.224" v="1522" actId="478"/>
          <ac:cxnSpMkLst>
            <pc:docMk/>
            <pc:sldMk cId="1090611007" sldId="790"/>
            <ac:cxnSpMk id="18" creationId="{E6AC5898-EA61-8AD0-E36B-5666C2BBD20A}"/>
          </ac:cxnSpMkLst>
        </pc:cxnChg>
        <pc:cxnChg chg="add del mod">
          <ac:chgData name="Palit, Tapti" userId="dec6fbcd-7598-406a-8cbf-504d4a3bac15" providerId="ADAL" clId="{ECD42228-5B96-4A72-B268-C46DF994E6B7}" dt="2024-01-14T21:01:00.175" v="1523" actId="478"/>
          <ac:cxnSpMkLst>
            <pc:docMk/>
            <pc:sldMk cId="1090611007" sldId="790"/>
            <ac:cxnSpMk id="19" creationId="{D58DF821-9839-9C66-AAB3-4DADC6864A92}"/>
          </ac:cxnSpMkLst>
        </pc:cxnChg>
        <pc:cxnChg chg="add del mod">
          <ac:chgData name="Palit, Tapti" userId="dec6fbcd-7598-406a-8cbf-504d4a3bac15" providerId="ADAL" clId="{ECD42228-5B96-4A72-B268-C46DF994E6B7}" dt="2024-01-14T21:01:50.577" v="1537" actId="478"/>
          <ac:cxnSpMkLst>
            <pc:docMk/>
            <pc:sldMk cId="1090611007" sldId="790"/>
            <ac:cxnSpMk id="22" creationId="{DB56827B-CF5A-0CF6-BDD2-5B3CC6C8BC3C}"/>
          </ac:cxnSpMkLst>
        </pc:cxnChg>
        <pc:cxnChg chg="add del mod">
          <ac:chgData name="Palit, Tapti" userId="dec6fbcd-7598-406a-8cbf-504d4a3bac15" providerId="ADAL" clId="{ECD42228-5B96-4A72-B268-C46DF994E6B7}" dt="2024-01-14T21:01:50.577" v="1537" actId="478"/>
          <ac:cxnSpMkLst>
            <pc:docMk/>
            <pc:sldMk cId="1090611007" sldId="790"/>
            <ac:cxnSpMk id="25" creationId="{C0946AA6-E252-5D6B-E7B7-4CED7D107E8D}"/>
          </ac:cxnSpMkLst>
        </pc:cxnChg>
        <pc:cxnChg chg="del">
          <ac:chgData name="Palit, Tapti" userId="dec6fbcd-7598-406a-8cbf-504d4a3bac15" providerId="ADAL" clId="{ECD42228-5B96-4A72-B268-C46DF994E6B7}" dt="2024-01-14T20:36:12.719" v="1081" actId="478"/>
          <ac:cxnSpMkLst>
            <pc:docMk/>
            <pc:sldMk cId="1090611007" sldId="790"/>
            <ac:cxnSpMk id="39" creationId="{E21A7DA2-06E1-4960-8F3F-A0E5D95C018A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1" creationId="{4A3640FF-FF60-A72F-B6F7-63029DD13702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2" creationId="{8B71E04F-E2AC-ABA5-0224-88B34007DA20}"/>
          </ac:cxnSpMkLst>
        </pc:cxnChg>
        <pc:cxnChg chg="del">
          <ac:chgData name="Palit, Tapti" userId="dec6fbcd-7598-406a-8cbf-504d4a3bac15" providerId="ADAL" clId="{ECD42228-5B96-4A72-B268-C46DF994E6B7}" dt="2024-01-14T20:36:12.719" v="1081" actId="478"/>
          <ac:cxnSpMkLst>
            <pc:docMk/>
            <pc:sldMk cId="1090611007" sldId="790"/>
            <ac:cxnSpMk id="43" creationId="{B25A535B-FC0A-4F63-B819-40C5C07495B3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9" creationId="{BE9FF3C1-720E-09C3-F853-01B9F700C7C2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2" creationId="{E132BDB0-C9B0-94B7-3A3F-13947A81BFF5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5" creationId="{2EF9C8A9-FA38-99D3-CDB0-438168F3220A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8" creationId="{140A94B1-2DDF-8499-DEEC-30CFE5891CA8}"/>
          </ac:cxnSpMkLst>
        </pc:cxnChg>
        <pc:cxnChg chg="add mod">
          <ac:chgData name="Palit, Tapti" userId="dec6fbcd-7598-406a-8cbf-504d4a3bac15" providerId="ADAL" clId="{ECD42228-5B96-4A72-B268-C46DF994E6B7}" dt="2024-01-14T21:27:23.639" v="1679"/>
          <ac:cxnSpMkLst>
            <pc:docMk/>
            <pc:sldMk cId="1090611007" sldId="790"/>
            <ac:cxnSpMk id="75" creationId="{8F14B816-BB14-8463-6222-BB228BC4919E}"/>
          </ac:cxnSpMkLst>
        </pc:cxnChg>
        <pc:cxnChg chg="add mod">
          <ac:chgData name="Palit, Tapti" userId="dec6fbcd-7598-406a-8cbf-504d4a3bac15" providerId="ADAL" clId="{ECD42228-5B96-4A72-B268-C46DF994E6B7}" dt="2024-01-14T21:27:23.639" v="1679"/>
          <ac:cxnSpMkLst>
            <pc:docMk/>
            <pc:sldMk cId="1090611007" sldId="790"/>
            <ac:cxnSpMk id="76" creationId="{BE10850E-538E-4647-E0A2-C58872A5BC9E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77" creationId="{FC1792DD-E746-3D9E-0D2F-3BC2795106FA}"/>
          </ac:cxnSpMkLst>
        </pc:cxnChg>
        <pc:cxnChg chg="add del mod">
          <ac:chgData name="Palit, Tapti" userId="dec6fbcd-7598-406a-8cbf-504d4a3bac15" providerId="ADAL" clId="{ECD42228-5B96-4A72-B268-C46DF994E6B7}" dt="2024-01-16T23:24:15.679" v="7935" actId="478"/>
          <ac:cxnSpMkLst>
            <pc:docMk/>
            <pc:sldMk cId="1090611007" sldId="790"/>
            <ac:cxnSpMk id="78" creationId="{F5401CB8-3809-3A06-4EA1-25E1F0D473B5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79" creationId="{5A233D93-79F9-91F2-E9C4-40E8E52A6942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80" creationId="{63FEEADF-51FC-1A05-9EFD-8920AF161360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65499802" sldId="790"/>
        </pc:sldMkLst>
      </pc:sldChg>
      <pc:sldChg chg="delSp modSp add del mod delAnim">
        <pc:chgData name="Palit, Tapti" userId="dec6fbcd-7598-406a-8cbf-504d4a3bac15" providerId="ADAL" clId="{ECD42228-5B96-4A72-B268-C46DF994E6B7}" dt="2024-01-14T20:40:47.778" v="1166" actId="47"/>
        <pc:sldMkLst>
          <pc:docMk/>
          <pc:sldMk cId="2603985437" sldId="79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4T20:11:37.254" v="533" actId="207"/>
          <ac:spMkLst>
            <pc:docMk/>
            <pc:sldMk cId="2603985437" sldId="791"/>
            <ac:spMk id="6" creationId="{D6E7A7AB-D626-4FD5-AB23-3EBF346B90C3}"/>
          </ac:spMkLst>
        </pc:spChg>
        <pc:spChg chg="del">
          <ac:chgData name="Palit, Tapti" userId="dec6fbcd-7598-406a-8cbf-504d4a3bac15" providerId="ADAL" clId="{ECD42228-5B96-4A72-B268-C46DF994E6B7}" dt="2024-01-14T20:11:11.361" v="528" actId="478"/>
          <ac:spMkLst>
            <pc:docMk/>
            <pc:sldMk cId="2603985437" sldId="791"/>
            <ac:spMk id="21" creationId="{C002CB50-FFF4-441D-8367-A795E26CAACA}"/>
          </ac:spMkLst>
        </pc:spChg>
        <pc:cxnChg chg="del">
          <ac:chgData name="Palit, Tapti" userId="dec6fbcd-7598-406a-8cbf-504d4a3bac15" providerId="ADAL" clId="{ECD42228-5B96-4A72-B268-C46DF994E6B7}" dt="2024-01-14T20:11:13.800" v="529" actId="478"/>
          <ac:cxnSpMkLst>
            <pc:docMk/>
            <pc:sldMk cId="2603985437" sldId="791"/>
            <ac:cxnSpMk id="14" creationId="{4E2D8B7B-DADD-4291-986A-A38DA91B70B9}"/>
          </ac:cxnSpMkLst>
        </pc:cxnChg>
      </pc:sldChg>
      <pc:sldChg chg="new del">
        <pc:chgData name="Palit, Tapti" userId="dec6fbcd-7598-406a-8cbf-504d4a3bac15" providerId="ADAL" clId="{ECD42228-5B96-4A72-B268-C46DF994E6B7}" dt="2024-01-14T20:26:22.861" v="734" actId="47"/>
        <pc:sldMkLst>
          <pc:docMk/>
          <pc:sldMk cId="2072248198" sldId="79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24457515" sldId="792"/>
        </pc:sldMkLst>
      </pc:sldChg>
      <pc:sldChg chg="new del">
        <pc:chgData name="Palit, Tapti" userId="dec6fbcd-7598-406a-8cbf-504d4a3bac15" providerId="ADAL" clId="{ECD42228-5B96-4A72-B268-C46DF994E6B7}" dt="2024-01-14T20:25:37.433" v="729" actId="680"/>
        <pc:sldMkLst>
          <pc:docMk/>
          <pc:sldMk cId="3915607615" sldId="79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17362939" sldId="79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052124241" sldId="79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15461960" sldId="795"/>
        </pc:sldMkLst>
      </pc:sldChg>
      <pc:sldChg chg="new del">
        <pc:chgData name="Palit, Tapti" userId="dec6fbcd-7598-406a-8cbf-504d4a3bac15" providerId="ADAL" clId="{ECD42228-5B96-4A72-B268-C46DF994E6B7}" dt="2024-01-14T20:43:17.201" v="1177" actId="680"/>
        <pc:sldMkLst>
          <pc:docMk/>
          <pc:sldMk cId="1116821206" sldId="796"/>
        </pc:sldMkLst>
      </pc:sldChg>
      <pc:sldChg chg="addSp delSp modSp add mod">
        <pc:chgData name="Palit, Tapti" userId="dec6fbcd-7598-406a-8cbf-504d4a3bac15" providerId="ADAL" clId="{ECD42228-5B96-4A72-B268-C46DF994E6B7}" dt="2024-01-15T02:09:57.923" v="3838" actId="20577"/>
        <pc:sldMkLst>
          <pc:docMk/>
          <pc:sldMk cId="1995810849" sldId="796"/>
        </pc:sldMkLst>
        <pc:spChg chg="del">
          <ac:chgData name="Palit, Tapti" userId="dec6fbcd-7598-406a-8cbf-504d4a3bac15" providerId="ADAL" clId="{ECD42228-5B96-4A72-B268-C46DF994E6B7}" dt="2024-01-14T21:31:56.496" v="1801" actId="478"/>
          <ac:spMkLst>
            <pc:docMk/>
            <pc:sldMk cId="1995810849" sldId="796"/>
            <ac:spMk id="3" creationId="{77ED4799-638B-F20E-CCD5-F50C94CD3B9E}"/>
          </ac:spMkLst>
        </pc:spChg>
        <pc:spChg chg="del">
          <ac:chgData name="Palit, Tapti" userId="dec6fbcd-7598-406a-8cbf-504d4a3bac15" providerId="ADAL" clId="{ECD42228-5B96-4A72-B268-C46DF994E6B7}" dt="2024-01-14T21:42:27.589" v="2172" actId="478"/>
          <ac:spMkLst>
            <pc:docMk/>
            <pc:sldMk cId="1995810849" sldId="796"/>
            <ac:spMk id="5" creationId="{796A5EB1-6B12-72E9-5240-7550D8F20B04}"/>
          </ac:spMkLst>
        </pc:spChg>
        <pc:spChg chg="add del mod">
          <ac:chgData name="Palit, Tapti" userId="dec6fbcd-7598-406a-8cbf-504d4a3bac15" providerId="ADAL" clId="{ECD42228-5B96-4A72-B268-C46DF994E6B7}" dt="2024-01-15T02:09:44.206" v="3786" actId="478"/>
          <ac:spMkLst>
            <pc:docMk/>
            <pc:sldMk cId="1995810849" sldId="796"/>
            <ac:spMk id="6" creationId="{1FE5DAC0-47A8-77A6-3164-AC7AD4E03020}"/>
          </ac:spMkLst>
        </pc:spChg>
        <pc:spChg chg="add del mod">
          <ac:chgData name="Palit, Tapti" userId="dec6fbcd-7598-406a-8cbf-504d4a3bac15" providerId="ADAL" clId="{ECD42228-5B96-4A72-B268-C46DF994E6B7}" dt="2024-01-15T02:09:57.923" v="3838" actId="20577"/>
          <ac:spMkLst>
            <pc:docMk/>
            <pc:sldMk cId="1995810849" sldId="796"/>
            <ac:spMk id="7" creationId="{0B94641A-9700-79D5-9107-90F15D463644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8" creationId="{D66EF178-BE79-3C1D-0CB8-761E29262D4E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9" creationId="{DC566193-3BF0-911C-EEBE-0A2C235657B3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0" creationId="{BE38ED83-1ACF-E3C1-B5FE-67D1D629A8EC}"/>
          </ac:spMkLst>
        </pc:spChg>
        <pc:spChg chg="add del mod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1" creationId="{A61A418C-598A-2789-D0D9-887944A70DC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2" creationId="{5E9E07E8-CBAF-810F-342A-02E937C0F58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3" creationId="{D416EDCB-0B14-5F9C-DBBC-81FE6BA2816B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4" creationId="{1BFF32E7-753C-E403-6F56-1A99BA583826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5" creationId="{4985DD96-24CA-A47E-490B-1E0D4FF988B5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6" creationId="{C34981CF-1C25-4C2C-EE6B-6365EC042B74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7" creationId="{41AFEFA9-9E7F-AF64-0994-27EA482B0A3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8" creationId="{F8EF4FAE-7A96-B252-41D4-EE5C8D00E74C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9" creationId="{39DCE3E0-8E78-E688-5FE9-25132C3656E6}"/>
          </ac:spMkLst>
        </pc:spChg>
        <pc:spChg chg="del mod">
          <ac:chgData name="Palit, Tapti" userId="dec6fbcd-7598-406a-8cbf-504d4a3bac15" providerId="ADAL" clId="{ECD42228-5B96-4A72-B268-C46DF994E6B7}" dt="2024-01-14T21:42:21.652" v="2171" actId="478"/>
          <ac:spMkLst>
            <pc:docMk/>
            <pc:sldMk cId="1995810849" sldId="796"/>
            <ac:spMk id="26" creationId="{575621BB-809F-9C84-36D7-3D877F921386}"/>
          </ac:spMkLst>
        </pc:spChg>
        <pc:spChg chg="add mod ord">
          <ac:chgData name="Palit, Tapti" userId="dec6fbcd-7598-406a-8cbf-504d4a3bac15" providerId="ADAL" clId="{ECD42228-5B96-4A72-B268-C46DF994E6B7}" dt="2024-01-14T21:42:33.572" v="2174" actId="166"/>
          <ac:spMkLst>
            <pc:docMk/>
            <pc:sldMk cId="1995810849" sldId="796"/>
            <ac:spMk id="27" creationId="{56CE804E-3478-44D3-54A9-1DBEFEF9FC97}"/>
          </ac:spMkLst>
        </pc:spChg>
        <pc:spChg chg="add mod">
          <ac:chgData name="Palit, Tapti" userId="dec6fbcd-7598-406a-8cbf-504d4a3bac15" providerId="ADAL" clId="{ECD42228-5B96-4A72-B268-C46DF994E6B7}" dt="2024-01-14T21:55:03.127" v="2334" actId="255"/>
          <ac:spMkLst>
            <pc:docMk/>
            <pc:sldMk cId="1995810849" sldId="796"/>
            <ac:spMk id="28" creationId="{662234E1-5CA4-0BC7-E4C1-F05CFD95B2E6}"/>
          </ac:spMkLst>
        </pc:spChg>
        <pc:cxnChg chg="add del mod">
          <ac:chgData name="Palit, Tapti" userId="dec6fbcd-7598-406a-8cbf-504d4a3bac15" providerId="ADAL" clId="{ECD42228-5B96-4A72-B268-C46DF994E6B7}" dt="2024-01-15T02:09:41.963" v="3785" actId="478"/>
          <ac:cxnSpMkLst>
            <pc:docMk/>
            <pc:sldMk cId="1995810849" sldId="796"/>
            <ac:cxnSpMk id="20" creationId="{E4ED77A7-479A-3877-7F5D-133BEF4039CE}"/>
          </ac:cxnSpMkLst>
        </pc:cxnChg>
        <pc:cxnChg chg="add del mod">
          <ac:chgData name="Palit, Tapti" userId="dec6fbcd-7598-406a-8cbf-504d4a3bac15" providerId="ADAL" clId="{ECD42228-5B96-4A72-B268-C46DF994E6B7}" dt="2024-01-15T02:09:41.963" v="3785" actId="478"/>
          <ac:cxnSpMkLst>
            <pc:docMk/>
            <pc:sldMk cId="1995810849" sldId="796"/>
            <ac:cxnSpMk id="21" creationId="{4C5E8B4E-AF74-AD0C-48B5-B0A5F9642933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2" creationId="{6ADEDA0A-85D2-A38C-B68E-BE92D4061B07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3" creationId="{CC63BAAE-DBA1-CB68-054E-3D64BABFA4EF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4" creationId="{9BC29CBA-9B2D-E435-D762-3B771882C093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5" creationId="{FBD13CD6-A3C4-7FDA-6EC4-F0E28A9A7A42}"/>
          </ac:cxnSpMkLst>
        </pc:cxnChg>
      </pc:sldChg>
      <pc:sldChg chg="modSp new del mod modShow">
        <pc:chgData name="Palit, Tapti" userId="dec6fbcd-7598-406a-8cbf-504d4a3bac15" providerId="ADAL" clId="{ECD42228-5B96-4A72-B268-C46DF994E6B7}" dt="2024-01-14T21:20:33.831" v="1656" actId="47"/>
        <pc:sldMkLst>
          <pc:docMk/>
          <pc:sldMk cId="3187165963" sldId="796"/>
        </pc:sldMkLst>
        <pc:spChg chg="mod">
          <ac:chgData name="Palit, Tapti" userId="dec6fbcd-7598-406a-8cbf-504d4a3bac15" providerId="ADAL" clId="{ECD42228-5B96-4A72-B268-C46DF994E6B7}" dt="2024-01-14T20:45:12.260" v="1207" actId="20577"/>
          <ac:spMkLst>
            <pc:docMk/>
            <pc:sldMk cId="3187165963" sldId="796"/>
            <ac:spMk id="2" creationId="{B1230F2E-30B5-3965-A18D-76202262E5C0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85322317" sldId="797"/>
        </pc:sldMkLst>
      </pc:sldChg>
      <pc:sldChg chg="add del">
        <pc:chgData name="Palit, Tapti" userId="dec6fbcd-7598-406a-8cbf-504d4a3bac15" providerId="ADAL" clId="{ECD42228-5B96-4A72-B268-C46DF994E6B7}" dt="2024-01-14T22:00:55.309" v="2414" actId="2696"/>
        <pc:sldMkLst>
          <pc:docMk/>
          <pc:sldMk cId="2446213283" sldId="797"/>
        </pc:sldMkLst>
      </pc:sldChg>
      <pc:sldChg chg="modSp new del mod modShow">
        <pc:chgData name="Palit, Tapti" userId="dec6fbcd-7598-406a-8cbf-504d4a3bac15" providerId="ADAL" clId="{ECD42228-5B96-4A72-B268-C46DF994E6B7}" dt="2024-01-14T21:20:35.573" v="1657" actId="47"/>
        <pc:sldMkLst>
          <pc:docMk/>
          <pc:sldMk cId="3927333681" sldId="797"/>
        </pc:sldMkLst>
        <pc:spChg chg="mod">
          <ac:chgData name="Palit, Tapti" userId="dec6fbcd-7598-406a-8cbf-504d4a3bac15" providerId="ADAL" clId="{ECD42228-5B96-4A72-B268-C46DF994E6B7}" dt="2024-01-14T20:45:23.277" v="1217" actId="20577"/>
          <ac:spMkLst>
            <pc:docMk/>
            <pc:sldMk cId="3927333681" sldId="797"/>
            <ac:spMk id="2" creationId="{9C8F95B4-414A-3009-868F-7BC2026D82B1}"/>
          </ac:spMkLst>
        </pc:spChg>
      </pc:sldChg>
      <pc:sldChg chg="addSp modSp add mod">
        <pc:chgData name="Palit, Tapti" userId="dec6fbcd-7598-406a-8cbf-504d4a3bac15" providerId="ADAL" clId="{ECD42228-5B96-4A72-B268-C46DF994E6B7}" dt="2024-01-14T22:02:48.781" v="2446" actId="14100"/>
        <pc:sldMkLst>
          <pc:docMk/>
          <pc:sldMk cId="2243183271" sldId="798"/>
        </pc:sldMkLst>
        <pc:spChg chg="mod">
          <ac:chgData name="Palit, Tapti" userId="dec6fbcd-7598-406a-8cbf-504d4a3bac15" providerId="ADAL" clId="{ECD42228-5B96-4A72-B268-C46DF994E6B7}" dt="2024-01-14T22:00:51.650" v="2413" actId="207"/>
          <ac:spMkLst>
            <pc:docMk/>
            <pc:sldMk cId="2243183271" sldId="798"/>
            <ac:spMk id="5" creationId="{2CCED1FF-82D3-309E-5693-F4D52241147B}"/>
          </ac:spMkLst>
        </pc:spChg>
        <pc:spChg chg="add mod">
          <ac:chgData name="Palit, Tapti" userId="dec6fbcd-7598-406a-8cbf-504d4a3bac15" providerId="ADAL" clId="{ECD42228-5B96-4A72-B268-C46DF994E6B7}" dt="2024-01-14T22:02:10.957" v="2434" actId="1076"/>
          <ac:spMkLst>
            <pc:docMk/>
            <pc:sldMk cId="2243183271" sldId="798"/>
            <ac:spMk id="7" creationId="{F9F25CFA-9F02-BB58-943B-FA10FD1F57D2}"/>
          </ac:spMkLst>
        </pc:spChg>
        <pc:spChg chg="add mod">
          <ac:chgData name="Palit, Tapti" userId="dec6fbcd-7598-406a-8cbf-504d4a3bac15" providerId="ADAL" clId="{ECD42228-5B96-4A72-B268-C46DF994E6B7}" dt="2024-01-14T22:02:00.071" v="2430" actId="20577"/>
          <ac:spMkLst>
            <pc:docMk/>
            <pc:sldMk cId="2243183271" sldId="798"/>
            <ac:spMk id="9" creationId="{8C2FBFD3-CE85-4EE1-E3D9-BDE63B471121}"/>
          </ac:spMkLst>
        </pc:spChg>
        <pc:cxnChg chg="add mod">
          <ac:chgData name="Palit, Tapti" userId="dec6fbcd-7598-406a-8cbf-504d4a3bac15" providerId="ADAL" clId="{ECD42228-5B96-4A72-B268-C46DF994E6B7}" dt="2024-01-14T22:00:01.385" v="2409"/>
          <ac:cxnSpMkLst>
            <pc:docMk/>
            <pc:sldMk cId="2243183271" sldId="798"/>
            <ac:cxnSpMk id="3" creationId="{3A2CC2E0-1227-2B45-3B6B-2305A84AE378}"/>
          </ac:cxnSpMkLst>
        </pc:cxnChg>
        <pc:cxnChg chg="add mod">
          <ac:chgData name="Palit, Tapti" userId="dec6fbcd-7598-406a-8cbf-504d4a3bac15" providerId="ADAL" clId="{ECD42228-5B96-4A72-B268-C46DF994E6B7}" dt="2024-01-14T22:02:18.502" v="2437" actId="14100"/>
          <ac:cxnSpMkLst>
            <pc:docMk/>
            <pc:sldMk cId="2243183271" sldId="798"/>
            <ac:cxnSpMk id="11" creationId="{AA485285-5F7F-D5BB-569E-053E8BD92AF2}"/>
          </ac:cxnSpMkLst>
        </pc:cxnChg>
        <pc:cxnChg chg="add mod">
          <ac:chgData name="Palit, Tapti" userId="dec6fbcd-7598-406a-8cbf-504d4a3bac15" providerId="ADAL" clId="{ECD42228-5B96-4A72-B268-C46DF994E6B7}" dt="2024-01-14T22:02:29.451" v="2440" actId="14100"/>
          <ac:cxnSpMkLst>
            <pc:docMk/>
            <pc:sldMk cId="2243183271" sldId="798"/>
            <ac:cxnSpMk id="20" creationId="{0BB71693-76B3-EA8D-BF27-F71B3D38D2C0}"/>
          </ac:cxnSpMkLst>
        </pc:cxnChg>
        <pc:cxnChg chg="add mod">
          <ac:chgData name="Palit, Tapti" userId="dec6fbcd-7598-406a-8cbf-504d4a3bac15" providerId="ADAL" clId="{ECD42228-5B96-4A72-B268-C46DF994E6B7}" dt="2024-01-14T22:02:40.701" v="2443" actId="14100"/>
          <ac:cxnSpMkLst>
            <pc:docMk/>
            <pc:sldMk cId="2243183271" sldId="798"/>
            <ac:cxnSpMk id="24" creationId="{23C66A70-305E-C25C-A5C8-1FCD7B649F25}"/>
          </ac:cxnSpMkLst>
        </pc:cxnChg>
        <pc:cxnChg chg="add mod">
          <ac:chgData name="Palit, Tapti" userId="dec6fbcd-7598-406a-8cbf-504d4a3bac15" providerId="ADAL" clId="{ECD42228-5B96-4A72-B268-C46DF994E6B7}" dt="2024-01-14T22:02:48.781" v="2446" actId="14100"/>
          <ac:cxnSpMkLst>
            <pc:docMk/>
            <pc:sldMk cId="2243183271" sldId="798"/>
            <ac:cxnSpMk id="28" creationId="{99013044-7F52-C110-61DF-F8CFF21016FD}"/>
          </ac:cxnSpMkLst>
        </pc:cxnChg>
      </pc:sldChg>
      <pc:sldChg chg="modSp new del mod modShow">
        <pc:chgData name="Palit, Tapti" userId="dec6fbcd-7598-406a-8cbf-504d4a3bac15" providerId="ADAL" clId="{ECD42228-5B96-4A72-B268-C46DF994E6B7}" dt="2024-01-14T21:19:44.723" v="1654" actId="47"/>
        <pc:sldMkLst>
          <pc:docMk/>
          <pc:sldMk cId="2923555524" sldId="798"/>
        </pc:sldMkLst>
        <pc:spChg chg="mod">
          <ac:chgData name="Palit, Tapti" userId="dec6fbcd-7598-406a-8cbf-504d4a3bac15" providerId="ADAL" clId="{ECD42228-5B96-4A72-B268-C46DF994E6B7}" dt="2024-01-14T21:06:16.120" v="1646" actId="20577"/>
          <ac:spMkLst>
            <pc:docMk/>
            <pc:sldMk cId="2923555524" sldId="798"/>
            <ac:spMk id="2" creationId="{3146A573-D770-6D40-F79F-194D071901EA}"/>
          </ac:spMkLst>
        </pc:spChg>
      </pc:sldChg>
      <pc:sldChg chg="add del">
        <pc:chgData name="Palit, Tapti" userId="dec6fbcd-7598-406a-8cbf-504d4a3bac15" providerId="ADAL" clId="{ECD42228-5B96-4A72-B268-C46DF994E6B7}" dt="2024-01-14T22:59:02.097" v="2912" actId="47"/>
        <pc:sldMkLst>
          <pc:docMk/>
          <pc:sldMk cId="833962398" sldId="799"/>
        </pc:sldMkLst>
      </pc:sldChg>
      <pc:sldChg chg="add del">
        <pc:chgData name="Palit, Tapti" userId="dec6fbcd-7598-406a-8cbf-504d4a3bac15" providerId="ADAL" clId="{ECD42228-5B96-4A72-B268-C46DF994E6B7}" dt="2024-01-14T22:59:02.097" v="2912" actId="47"/>
        <pc:sldMkLst>
          <pc:docMk/>
          <pc:sldMk cId="1236823335" sldId="800"/>
        </pc:sldMkLst>
      </pc:sldChg>
      <pc:sldChg chg="addSp delSp modSp new del mod delAnim modAnim addCm modNotesTx">
        <pc:chgData name="Palit, Tapti" userId="dec6fbcd-7598-406a-8cbf-504d4a3bac15" providerId="ADAL" clId="{ECD42228-5B96-4A72-B268-C46DF994E6B7}" dt="2024-01-25T05:36:12.373" v="52371" actId="47"/>
        <pc:sldMkLst>
          <pc:docMk/>
          <pc:sldMk cId="1834629704" sldId="801"/>
        </pc:sldMkLst>
        <pc:spChg chg="mod">
          <ac:chgData name="Palit, Tapti" userId="dec6fbcd-7598-406a-8cbf-504d4a3bac15" providerId="ADAL" clId="{ECD42228-5B96-4A72-B268-C46DF994E6B7}" dt="2024-01-23T20:43:25.506" v="33680" actId="20577"/>
          <ac:spMkLst>
            <pc:docMk/>
            <pc:sldMk cId="1834629704" sldId="801"/>
            <ac:spMk id="2" creationId="{40DFA5DC-A829-B052-17BC-8F0762F4FE5A}"/>
          </ac:spMkLst>
        </pc:spChg>
        <pc:spChg chg="del mod">
          <ac:chgData name="Palit, Tapti" userId="dec6fbcd-7598-406a-8cbf-504d4a3bac15" providerId="ADAL" clId="{ECD42228-5B96-4A72-B268-C46DF994E6B7}" dt="2024-01-14T23:39:24.507" v="3708" actId="478"/>
          <ac:spMkLst>
            <pc:docMk/>
            <pc:sldMk cId="1834629704" sldId="801"/>
            <ac:spMk id="3" creationId="{43A5611D-42D5-D5DF-C620-9D380D5B6D93}"/>
          </ac:spMkLst>
        </pc:spChg>
        <pc:spChg chg="add mod">
          <ac:chgData name="Palit, Tapti" userId="dec6fbcd-7598-406a-8cbf-504d4a3bac15" providerId="ADAL" clId="{ECD42228-5B96-4A72-B268-C46DF994E6B7}" dt="2024-01-24T03:50:58.552" v="39001" actId="14100"/>
          <ac:spMkLst>
            <pc:docMk/>
            <pc:sldMk cId="1834629704" sldId="801"/>
            <ac:spMk id="6" creationId="{735C9574-0EA7-E314-C35D-BFF3AF23E485}"/>
          </ac:spMkLst>
        </pc:spChg>
        <pc:spChg chg="add del mod">
          <ac:chgData name="Palit, Tapti" userId="dec6fbcd-7598-406a-8cbf-504d4a3bac15" providerId="ADAL" clId="{ECD42228-5B96-4A72-B268-C46DF994E6B7}" dt="2024-01-14T23:39:27.403" v="3709" actId="478"/>
          <ac:spMkLst>
            <pc:docMk/>
            <pc:sldMk cId="1834629704" sldId="801"/>
            <ac:spMk id="7" creationId="{1CEC7D29-3966-BEB2-C203-9CD758D8C8EB}"/>
          </ac:spMkLst>
        </pc:spChg>
        <pc:spChg chg="del mod topLvl">
          <ac:chgData name="Palit, Tapti" userId="dec6fbcd-7598-406a-8cbf-504d4a3bac15" providerId="ADAL" clId="{ECD42228-5B96-4A72-B268-C46DF994E6B7}" dt="2024-01-23T20:30:27.007" v="33635" actId="478"/>
          <ac:spMkLst>
            <pc:docMk/>
            <pc:sldMk cId="1834629704" sldId="801"/>
            <ac:spMk id="7" creationId="{443E614F-DEED-516B-9760-E73C5D005C6D}"/>
          </ac:spMkLst>
        </pc:spChg>
        <pc:spChg chg="del">
          <ac:chgData name="Palit, Tapti" userId="dec6fbcd-7598-406a-8cbf-504d4a3bac15" providerId="ADAL" clId="{ECD42228-5B96-4A72-B268-C46DF994E6B7}" dt="2024-01-22T23:43:24.993" v="10456" actId="478"/>
          <ac:spMkLst>
            <pc:docMk/>
            <pc:sldMk cId="1834629704" sldId="801"/>
            <ac:spMk id="10" creationId="{45E37112-55FC-9082-0639-2D5C33E898FA}"/>
          </ac:spMkLst>
        </pc:spChg>
        <pc:grpChg chg="del mod">
          <ac:chgData name="Palit, Tapti" userId="dec6fbcd-7598-406a-8cbf-504d4a3bac15" providerId="ADAL" clId="{ECD42228-5B96-4A72-B268-C46DF994E6B7}" dt="2024-01-23T20:30:27.007" v="33635" actId="478"/>
          <ac:grpSpMkLst>
            <pc:docMk/>
            <pc:sldMk cId="1834629704" sldId="801"/>
            <ac:grpSpMk id="8" creationId="{298B757C-B9AC-9F79-F773-B677611A272D}"/>
          </ac:grpSpMkLst>
        </pc:grpChg>
        <pc:graphicFrameChg chg="add del mod modGraphic">
          <ac:chgData name="Palit, Tapti" userId="dec6fbcd-7598-406a-8cbf-504d4a3bac15" providerId="ADAL" clId="{ECD42228-5B96-4A72-B268-C46DF994E6B7}" dt="2024-01-23T20:42:36.337" v="33664" actId="478"/>
          <ac:graphicFrameMkLst>
            <pc:docMk/>
            <pc:sldMk cId="1834629704" sldId="801"/>
            <ac:graphicFrameMk id="5" creationId="{E5E0D12C-725E-0763-E377-01B108FF744E}"/>
          </ac:graphicFrameMkLst>
        </pc:graphicFrameChg>
        <pc:picChg chg="add mod">
          <ac:chgData name="Palit, Tapti" userId="dec6fbcd-7598-406a-8cbf-504d4a3bac15" providerId="ADAL" clId="{ECD42228-5B96-4A72-B268-C46DF994E6B7}" dt="2024-01-22T23:42:59.671" v="10454" actId="1076"/>
          <ac:picMkLst>
            <pc:docMk/>
            <pc:sldMk cId="1834629704" sldId="801"/>
            <ac:picMk id="3" creationId="{8721059C-2FE0-C3F1-B108-094C2F7DB426}"/>
          </ac:picMkLst>
        </pc:picChg>
        <pc:picChg chg="mod">
          <ac:chgData name="Palit, Tapti" userId="dec6fbcd-7598-406a-8cbf-504d4a3bac15" providerId="ADAL" clId="{ECD42228-5B96-4A72-B268-C46DF994E6B7}" dt="2024-01-23T20:59:03.888" v="33683" actId="1076"/>
          <ac:picMkLst>
            <pc:docMk/>
            <pc:sldMk cId="1834629704" sldId="801"/>
            <ac:picMk id="9" creationId="{423BC550-D685-85D9-ED2A-D7536C774E06}"/>
          </ac:picMkLst>
        </pc:picChg>
        <pc:picChg chg="mod topLvl">
          <ac:chgData name="Palit, Tapti" userId="dec6fbcd-7598-406a-8cbf-504d4a3bac15" providerId="ADAL" clId="{ECD42228-5B96-4A72-B268-C46DF994E6B7}" dt="2024-01-23T20:59:01.988" v="33682" actId="1076"/>
          <ac:picMkLst>
            <pc:docMk/>
            <pc:sldMk cId="1834629704" sldId="801"/>
            <ac:picMk id="12290" creationId="{1EA27A63-C684-3E37-F662-0A23ACF930B4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21:02:22.468" v="33770"/>
              <pc2:cmMkLst xmlns:pc2="http://schemas.microsoft.com/office/powerpoint/2019/9/main/command">
                <pc:docMk/>
                <pc:sldMk cId="1834629704" sldId="801"/>
                <pc2:cmMk id="{F758F06B-B498-4630-9EA1-03093B69330A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581783918" sldId="80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82759726" sldId="803"/>
        </pc:sldMkLst>
      </pc:sldChg>
      <pc:sldChg chg="add del">
        <pc:chgData name="Palit, Tapti" userId="dec6fbcd-7598-406a-8cbf-504d4a3bac15" providerId="ADAL" clId="{ECD42228-5B96-4A72-B268-C46DF994E6B7}" dt="2024-01-14T22:59:43.041" v="2914" actId="47"/>
        <pc:sldMkLst>
          <pc:docMk/>
          <pc:sldMk cId="1734200946" sldId="803"/>
        </pc:sldMkLst>
      </pc:sldChg>
      <pc:sldChg chg="addSp delSp modSp add del mod">
        <pc:chgData name="Palit, Tapti" userId="dec6fbcd-7598-406a-8cbf-504d4a3bac15" providerId="ADAL" clId="{ECD42228-5B96-4A72-B268-C46DF994E6B7}" dt="2024-01-22T23:36:03.977" v="10295" actId="2696"/>
        <pc:sldMkLst>
          <pc:docMk/>
          <pc:sldMk cId="1897251263" sldId="803"/>
        </pc:sldMkLst>
        <pc:spChg chg="mod">
          <ac:chgData name="Palit, Tapti" userId="dec6fbcd-7598-406a-8cbf-504d4a3bac15" providerId="ADAL" clId="{ECD42228-5B96-4A72-B268-C46DF994E6B7}" dt="2024-01-14T23:32:11.049" v="3254"/>
          <ac:spMkLst>
            <pc:docMk/>
            <pc:sldMk cId="1897251263" sldId="803"/>
            <ac:spMk id="2" creationId="{80ACFC51-CA2B-1477-DFCF-8A384F61F51C}"/>
          </ac:spMkLst>
        </pc:spChg>
        <pc:spChg chg="add mod">
          <ac:chgData name="Palit, Tapti" userId="dec6fbcd-7598-406a-8cbf-504d4a3bac15" providerId="ADAL" clId="{ECD42228-5B96-4A72-B268-C46DF994E6B7}" dt="2024-01-14T23:32:16.114" v="3255"/>
          <ac:spMkLst>
            <pc:docMk/>
            <pc:sldMk cId="1897251263" sldId="803"/>
            <ac:spMk id="5" creationId="{B6CA3ED3-4C96-6838-791B-2429D6B9B3C7}"/>
          </ac:spMkLst>
        </pc:spChg>
        <pc:spChg chg="del">
          <ac:chgData name="Palit, Tapti" userId="dec6fbcd-7598-406a-8cbf-504d4a3bac15" providerId="ADAL" clId="{ECD42228-5B96-4A72-B268-C46DF994E6B7}" dt="2024-01-14T23:13:42.313" v="3115" actId="478"/>
          <ac:spMkLst>
            <pc:docMk/>
            <pc:sldMk cId="1897251263" sldId="803"/>
            <ac:spMk id="7" creationId="{81525AB4-4819-3FA8-6040-4CA5D749B0A0}"/>
          </ac:spMkLst>
        </pc:spChg>
      </pc:sldChg>
      <pc:sldChg chg="new del">
        <pc:chgData name="Palit, Tapti" userId="dec6fbcd-7598-406a-8cbf-504d4a3bac15" providerId="ADAL" clId="{ECD42228-5B96-4A72-B268-C46DF994E6B7}" dt="2024-01-14T23:04:54.642" v="3009" actId="47"/>
        <pc:sldMkLst>
          <pc:docMk/>
          <pc:sldMk cId="2848617172" sldId="804"/>
        </pc:sldMkLst>
      </pc:sldChg>
      <pc:sldChg chg="modSp new del mod">
        <pc:chgData name="Palit, Tapti" userId="dec6fbcd-7598-406a-8cbf-504d4a3bac15" providerId="ADAL" clId="{ECD42228-5B96-4A72-B268-C46DF994E6B7}" dt="2024-01-14T23:34:24.052" v="3300" actId="47"/>
        <pc:sldMkLst>
          <pc:docMk/>
          <pc:sldMk cId="3480058726" sldId="804"/>
        </pc:sldMkLst>
        <pc:spChg chg="mod">
          <ac:chgData name="Palit, Tapti" userId="dec6fbcd-7598-406a-8cbf-504d4a3bac15" providerId="ADAL" clId="{ECD42228-5B96-4A72-B268-C46DF994E6B7}" dt="2024-01-14T23:33:59.883" v="3299" actId="20577"/>
          <ac:spMkLst>
            <pc:docMk/>
            <pc:sldMk cId="3480058726" sldId="804"/>
            <ac:spMk id="2" creationId="{DCD8698C-D712-7299-3575-738D07504A39}"/>
          </ac:spMkLst>
        </pc:spChg>
      </pc:sldChg>
      <pc:sldChg chg="add del">
        <pc:chgData name="Palit, Tapti" userId="dec6fbcd-7598-406a-8cbf-504d4a3bac15" providerId="ADAL" clId="{ECD42228-5B96-4A72-B268-C46DF994E6B7}" dt="2024-01-14T23:10:05.664" v="3066" actId="47"/>
        <pc:sldMkLst>
          <pc:docMk/>
          <pc:sldMk cId="3483328688" sldId="804"/>
        </pc:sldMkLst>
      </pc:sldChg>
      <pc:sldChg chg="addSp delSp modSp del mod modAnim addCm">
        <pc:chgData name="Palit, Tapti" userId="dec6fbcd-7598-406a-8cbf-504d4a3bac15" providerId="ADAL" clId="{ECD42228-5B96-4A72-B268-C46DF994E6B7}" dt="2024-01-22T20:30:16.522" v="8587" actId="2696"/>
        <pc:sldMkLst>
          <pc:docMk/>
          <pc:sldMk cId="381301021" sldId="806"/>
        </pc:sldMkLst>
        <pc:spChg chg="del">
          <ac:chgData name="Palit, Tapti" userId="dec6fbcd-7598-406a-8cbf-504d4a3bac15" providerId="ADAL" clId="{ECD42228-5B96-4A72-B268-C46DF994E6B7}" dt="2024-01-16T20:35:28.813" v="7788"/>
          <ac:spMkLst>
            <pc:docMk/>
            <pc:sldMk cId="381301021" sldId="806"/>
            <ac:spMk id="2" creationId="{5B2B5A15-CAF0-D785-ECC8-D48A2FC49227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5" creationId="{C1C9C8F0-212A-476E-8D92-53F4BD3C7F7D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6" creationId="{A3CD6887-5528-9D47-EE17-B6D6BAB933C9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7" creationId="{5445DD86-42AA-4FFE-8BBC-5BF73797E7A9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8" creationId="{9D003524-D16B-0C5F-C6C9-FB7C563ED691}"/>
          </ac:spMkLst>
        </pc:spChg>
        <pc:spChg chg="add mod">
          <ac:chgData name="Palit, Tapti" userId="dec6fbcd-7598-406a-8cbf-504d4a3bac15" providerId="ADAL" clId="{ECD42228-5B96-4A72-B268-C46DF994E6B7}" dt="2024-01-16T20:36:14.617" v="7799" actId="1076"/>
          <ac:spMkLst>
            <pc:docMk/>
            <pc:sldMk cId="381301021" sldId="806"/>
            <ac:spMk id="13" creationId="{7D193A53-7D0C-BE83-2832-4BB5DFD3E9A8}"/>
          </ac:spMkLst>
        </pc:sp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0" creationId="{24D278D1-2445-4ADF-D190-C304D346D0B4}"/>
          </ac:picMkLst>
        </pc:pic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1" creationId="{77973DD8-6C0B-1927-A57F-132383205126}"/>
          </ac:picMkLst>
        </pc:pic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2" creationId="{1DD1A6A9-F90D-D138-E062-6D50A9B1925A}"/>
          </ac:picMkLst>
        </pc:picChg>
        <pc:picChg chg="add del mod">
          <ac:chgData name="Palit, Tapti" userId="dec6fbcd-7598-406a-8cbf-504d4a3bac15" providerId="ADAL" clId="{ECD42228-5B96-4A72-B268-C46DF994E6B7}" dt="2024-01-16T20:32:49.550" v="7787" actId="21"/>
          <ac:picMkLst>
            <pc:docMk/>
            <pc:sldMk cId="381301021" sldId="806"/>
            <ac:picMk id="4098" creationId="{E9A018D3-BFA4-1252-FDBE-B7334D365B40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22:39:14.536" v="7874"/>
              <pc2:cmMkLst xmlns:pc2="http://schemas.microsoft.com/office/powerpoint/2019/9/main/command">
                <pc:docMk/>
                <pc:sldMk cId="381301021" sldId="806"/>
                <pc2:cmMk id="{FA183F9B-1447-4563-8E43-D53EEFD8F94C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20010206" sldId="806"/>
        </pc:sldMkLst>
      </pc:sldChg>
      <pc:sldChg chg="addSp delSp modSp del mod delAnim modAnim addCm modNotesTx">
        <pc:chgData name="Palit, Tapti" userId="dec6fbcd-7598-406a-8cbf-504d4a3bac15" providerId="ADAL" clId="{ECD42228-5B96-4A72-B268-C46DF994E6B7}" dt="2024-01-25T01:38:15.749" v="46041" actId="2696"/>
        <pc:sldMkLst>
          <pc:docMk/>
          <pc:sldMk cId="3211954135" sldId="807"/>
        </pc:sldMkLst>
        <pc:spChg chg="add del mod">
          <ac:chgData name="Palit, Tapti" userId="dec6fbcd-7598-406a-8cbf-504d4a3bac15" providerId="ADAL" clId="{ECD42228-5B96-4A72-B268-C46DF994E6B7}" dt="2024-01-16T01:00:00.118" v="4340" actId="478"/>
          <ac:spMkLst>
            <pc:docMk/>
            <pc:sldMk cId="3211954135" sldId="807"/>
            <ac:spMk id="2" creationId="{904B9C16-7315-37F3-E8F5-BA94A773AFE1}"/>
          </ac:spMkLst>
        </pc:spChg>
        <pc:spChg chg="add mod ord">
          <ac:chgData name="Palit, Tapti" userId="dec6fbcd-7598-406a-8cbf-504d4a3bac15" providerId="ADAL" clId="{ECD42228-5B96-4A72-B268-C46DF994E6B7}" dt="2024-01-16T01:02:04.349" v="4362" actId="1076"/>
          <ac:spMkLst>
            <pc:docMk/>
            <pc:sldMk cId="3211954135" sldId="807"/>
            <ac:spMk id="5" creationId="{91EB5DD4-C437-2F79-BF17-0E7E7695C48D}"/>
          </ac:spMkLst>
        </pc:spChg>
        <pc:spChg chg="add mod">
          <ac:chgData name="Palit, Tapti" userId="dec6fbcd-7598-406a-8cbf-504d4a3bac15" providerId="ADAL" clId="{ECD42228-5B96-4A72-B268-C46DF994E6B7}" dt="2024-01-16T01:12:10.602" v="4460" actId="1076"/>
          <ac:spMkLst>
            <pc:docMk/>
            <pc:sldMk cId="3211954135" sldId="807"/>
            <ac:spMk id="8" creationId="{C2C27FB1-0150-0550-8E80-CD16F1C5108D}"/>
          </ac:spMkLst>
        </pc:spChg>
        <pc:spChg chg="add mod">
          <ac:chgData name="Palit, Tapti" userId="dec6fbcd-7598-406a-8cbf-504d4a3bac15" providerId="ADAL" clId="{ECD42228-5B96-4A72-B268-C46DF994E6B7}" dt="2024-01-16T01:23:45.437" v="4555"/>
          <ac:spMkLst>
            <pc:docMk/>
            <pc:sldMk cId="3211954135" sldId="807"/>
            <ac:spMk id="10" creationId="{B1BF40F1-21B5-47F3-A952-4B16410EB06B}"/>
          </ac:spMkLst>
        </pc:spChg>
        <pc:spChg chg="add del">
          <ac:chgData name="Palit, Tapti" userId="dec6fbcd-7598-406a-8cbf-504d4a3bac15" providerId="ADAL" clId="{ECD42228-5B96-4A72-B268-C46DF994E6B7}" dt="2024-01-16T01:12:09.777" v="4458" actId="478"/>
          <ac:spMkLst>
            <pc:docMk/>
            <pc:sldMk cId="3211954135" sldId="807"/>
            <ac:spMk id="52" creationId="{B814EDF3-5581-A3BA-092C-34B899022121}"/>
          </ac:spMkLst>
        </pc:spChg>
        <pc:spChg chg="mod">
          <ac:chgData name="Palit, Tapti" userId="dec6fbcd-7598-406a-8cbf-504d4a3bac15" providerId="ADAL" clId="{ECD42228-5B96-4A72-B268-C46DF994E6B7}" dt="2024-01-16T01:00:49.687" v="4351" actId="1076"/>
          <ac:spMkLst>
            <pc:docMk/>
            <pc:sldMk cId="3211954135" sldId="807"/>
            <ac:spMk id="53" creationId="{01BF476B-5986-AD9F-9F44-62EC6CE78559}"/>
          </ac:spMkLst>
        </pc:spChg>
        <pc:picChg chg="add del mod">
          <ac:chgData name="Palit, Tapti" userId="dec6fbcd-7598-406a-8cbf-504d4a3bac15" providerId="ADAL" clId="{ECD42228-5B96-4A72-B268-C46DF994E6B7}" dt="2024-01-23T14:46:35.414" v="25939" actId="478"/>
          <ac:picMkLst>
            <pc:docMk/>
            <pc:sldMk cId="3211954135" sldId="807"/>
            <ac:picMk id="6" creationId="{20DC1468-9162-0DE7-49A6-C4590A343333}"/>
          </ac:picMkLst>
        </pc:picChg>
        <pc:picChg chg="ord">
          <ac:chgData name="Palit, Tapti" userId="dec6fbcd-7598-406a-8cbf-504d4a3bac15" providerId="ADAL" clId="{ECD42228-5B96-4A72-B268-C46DF994E6B7}" dt="2024-01-16T01:02:19.177" v="4363" actId="167"/>
          <ac:picMkLst>
            <pc:docMk/>
            <pc:sldMk cId="3211954135" sldId="807"/>
            <ac:picMk id="9" creationId="{123A2471-3C2A-5250-5326-CBC7C0635000}"/>
          </ac:picMkLst>
        </pc:picChg>
        <pc:picChg chg="add mod">
          <ac:chgData name="Palit, Tapti" userId="dec6fbcd-7598-406a-8cbf-504d4a3bac15" providerId="ADAL" clId="{ECD42228-5B96-4A72-B268-C46DF994E6B7}" dt="2024-01-16T01:07:49.642" v="4436"/>
          <ac:picMkLst>
            <pc:docMk/>
            <pc:sldMk cId="3211954135" sldId="807"/>
            <ac:picMk id="1026" creationId="{2367ECDD-1B03-2B73-CEDE-88D0C4939237}"/>
          </ac:picMkLst>
        </pc:pic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38" creationId="{C5D73883-6E04-10EE-F910-F49FA2AA4106}"/>
          </ac:cxnSpMkLst>
        </pc:cxn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42" creationId="{D1AB07C2-1688-9BA9-7317-3B523ED12376}"/>
          </ac:cxnSpMkLst>
        </pc:cxn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48" creationId="{AFAADC5D-5E59-A394-DBED-D07F0B96F89F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4:16:23.292" v="5780"/>
              <pc2:cmMkLst xmlns:pc2="http://schemas.microsoft.com/office/powerpoint/2019/9/main/command">
                <pc:docMk/>
                <pc:sldMk cId="3211954135" sldId="807"/>
                <pc2:cmMk id="{AD1EC33E-FB3E-4B85-B333-330018FEFED4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286813749" sldId="807"/>
        </pc:sldMkLst>
      </pc:sldChg>
      <pc:sldChg chg="addSp delSp modSp add mod addAnim delAnim modAnim modNotesTx">
        <pc:chgData name="Palit, Tapti" userId="dec6fbcd-7598-406a-8cbf-504d4a3bac15" providerId="ADAL" clId="{ECD42228-5B96-4A72-B268-C46DF994E6B7}" dt="2024-02-11T18:12:31.159" v="111451" actId="20577"/>
        <pc:sldMkLst>
          <pc:docMk/>
          <pc:sldMk cId="860376470" sldId="808"/>
        </pc:sldMkLst>
        <pc:spChg chg="add mod ord">
          <ac:chgData name="Palit, Tapti" userId="dec6fbcd-7598-406a-8cbf-504d4a3bac15" providerId="ADAL" clId="{ECD42228-5B96-4A72-B268-C46DF994E6B7}" dt="2024-01-25T02:09:24.575" v="46589" actId="1076"/>
          <ac:spMkLst>
            <pc:docMk/>
            <pc:sldMk cId="860376470" sldId="808"/>
            <ac:spMk id="2" creationId="{8B56F2C2-0CFC-391C-CAB6-8A3C349422E3}"/>
          </ac:spMkLst>
        </pc:spChg>
        <pc:spChg chg="mod">
          <ac:chgData name="Palit, Tapti" userId="dec6fbcd-7598-406a-8cbf-504d4a3bac15" providerId="ADAL" clId="{ECD42228-5B96-4A72-B268-C46DF994E6B7}" dt="2024-01-25T04:26:34.372" v="50049" actId="20577"/>
          <ac:spMkLst>
            <pc:docMk/>
            <pc:sldMk cId="860376470" sldId="808"/>
            <ac:spMk id="3" creationId="{A22A8A20-BA3C-FD6F-2BA9-FEAE105E094E}"/>
          </ac:spMkLst>
        </pc:spChg>
        <pc:spChg chg="del">
          <ac:chgData name="Palit, Tapti" userId="dec6fbcd-7598-406a-8cbf-504d4a3bac15" providerId="ADAL" clId="{ECD42228-5B96-4A72-B268-C46DF994E6B7}" dt="2024-01-16T01:15:36.973" v="4475" actId="478"/>
          <ac:spMkLst>
            <pc:docMk/>
            <pc:sldMk cId="860376470" sldId="808"/>
            <ac:spMk id="5" creationId="{91EB5DD4-C437-2F79-BF17-0E7E7695C48D}"/>
          </ac:spMkLst>
        </pc:spChg>
        <pc:spChg chg="add del mod">
          <ac:chgData name="Palit, Tapti" userId="dec6fbcd-7598-406a-8cbf-504d4a3bac15" providerId="ADAL" clId="{ECD42228-5B96-4A72-B268-C46DF994E6B7}" dt="2024-01-25T02:00:59.821" v="46539" actId="478"/>
          <ac:spMkLst>
            <pc:docMk/>
            <pc:sldMk cId="860376470" sldId="808"/>
            <ac:spMk id="8" creationId="{D5662539-1A03-3E4A-E9F3-12984E38A919}"/>
          </ac:spMkLst>
        </pc:spChg>
        <pc:spChg chg="add del mod">
          <ac:chgData name="Palit, Tapti" userId="dec6fbcd-7598-406a-8cbf-504d4a3bac15" providerId="ADAL" clId="{ECD42228-5B96-4A72-B268-C46DF994E6B7}" dt="2024-01-25T02:01:02.046" v="46540" actId="478"/>
          <ac:spMkLst>
            <pc:docMk/>
            <pc:sldMk cId="860376470" sldId="808"/>
            <ac:spMk id="10" creationId="{15D42E9E-EB96-86F9-A724-11BB17C2DDA8}"/>
          </ac:spMkLst>
        </pc:spChg>
        <pc:spChg chg="add del mod">
          <ac:chgData name="Palit, Tapti" userId="dec6fbcd-7598-406a-8cbf-504d4a3bac15" providerId="ADAL" clId="{ECD42228-5B96-4A72-B268-C46DF994E6B7}" dt="2024-01-25T01:58:59.450" v="46522" actId="478"/>
          <ac:spMkLst>
            <pc:docMk/>
            <pc:sldMk cId="860376470" sldId="808"/>
            <ac:spMk id="15" creationId="{79B3EF51-CD1A-7AC7-D64C-EA825BFEF625}"/>
          </ac:spMkLst>
        </pc:spChg>
        <pc:spChg chg="add mod">
          <ac:chgData name="Palit, Tapti" userId="dec6fbcd-7598-406a-8cbf-504d4a3bac15" providerId="ADAL" clId="{ECD42228-5B96-4A72-B268-C46DF994E6B7}" dt="2024-01-16T01:20:47.620" v="4521" actId="1076"/>
          <ac:spMkLst>
            <pc:docMk/>
            <pc:sldMk cId="860376470" sldId="808"/>
            <ac:spMk id="16" creationId="{1DFEB583-9F11-8B9D-1823-BF932DA7499B}"/>
          </ac:spMkLst>
        </pc:spChg>
        <pc:spChg chg="add mod">
          <ac:chgData name="Palit, Tapti" userId="dec6fbcd-7598-406a-8cbf-504d4a3bac15" providerId="ADAL" clId="{ECD42228-5B96-4A72-B268-C46DF994E6B7}" dt="2024-01-25T04:26:31.629" v="50046" actId="1076"/>
          <ac:spMkLst>
            <pc:docMk/>
            <pc:sldMk cId="860376470" sldId="808"/>
            <ac:spMk id="17" creationId="{8386328E-8387-37AB-40EA-6C58F76EBBD2}"/>
          </ac:spMkLst>
        </pc:spChg>
        <pc:spChg chg="add mod">
          <ac:chgData name="Palit, Tapti" userId="dec6fbcd-7598-406a-8cbf-504d4a3bac15" providerId="ADAL" clId="{ECD42228-5B96-4A72-B268-C46DF994E6B7}" dt="2024-01-25T01:57:57.338" v="46520" actId="20577"/>
          <ac:spMkLst>
            <pc:docMk/>
            <pc:sldMk cId="860376470" sldId="808"/>
            <ac:spMk id="18" creationId="{F631F000-C220-C189-2304-9308F6BE7519}"/>
          </ac:spMkLst>
        </pc:spChg>
        <pc:spChg chg="add del">
          <ac:chgData name="Palit, Tapti" userId="dec6fbcd-7598-406a-8cbf-504d4a3bac15" providerId="ADAL" clId="{ECD42228-5B96-4A72-B268-C46DF994E6B7}" dt="2024-01-25T01:59:35.750" v="46526" actId="478"/>
          <ac:spMkLst>
            <pc:docMk/>
            <pc:sldMk cId="860376470" sldId="808"/>
            <ac:spMk id="20" creationId="{3F72884D-F2C6-5EC1-768C-913094714D6C}"/>
          </ac:spMkLst>
        </pc:spChg>
        <pc:spChg chg="add mod ord">
          <ac:chgData name="Palit, Tapti" userId="dec6fbcd-7598-406a-8cbf-504d4a3bac15" providerId="ADAL" clId="{ECD42228-5B96-4A72-B268-C46DF994E6B7}" dt="2024-01-25T02:09:30.223" v="46590" actId="1076"/>
          <ac:spMkLst>
            <pc:docMk/>
            <pc:sldMk cId="860376470" sldId="808"/>
            <ac:spMk id="22" creationId="{D2BA5160-1763-6DE0-11FD-A27D25007B1B}"/>
          </ac:spMkLst>
        </pc:spChg>
        <pc:spChg chg="del">
          <ac:chgData name="Palit, Tapti" userId="dec6fbcd-7598-406a-8cbf-504d4a3bac15" providerId="ADAL" clId="{ECD42228-5B96-4A72-B268-C46DF994E6B7}" dt="2024-01-25T01:31:06.761" v="45366" actId="478"/>
          <ac:spMkLst>
            <pc:docMk/>
            <pc:sldMk cId="860376470" sldId="808"/>
            <ac:spMk id="37" creationId="{DF359660-B139-24B0-40D3-63C8D7B27ECE}"/>
          </ac:spMkLst>
        </pc:spChg>
        <pc:spChg chg="del mod">
          <ac:chgData name="Palit, Tapti" userId="dec6fbcd-7598-406a-8cbf-504d4a3bac15" providerId="ADAL" clId="{ECD42228-5B96-4A72-B268-C46DF994E6B7}" dt="2024-01-16T01:10:11.984" v="4448" actId="478"/>
          <ac:spMkLst>
            <pc:docMk/>
            <pc:sldMk cId="860376470" sldId="808"/>
            <ac:spMk id="52" creationId="{B814EDF3-5581-A3BA-092C-34B899022121}"/>
          </ac:spMkLst>
        </pc:spChg>
        <pc:spChg chg="mod ord">
          <ac:chgData name="Palit, Tapti" userId="dec6fbcd-7598-406a-8cbf-504d4a3bac15" providerId="ADAL" clId="{ECD42228-5B96-4A72-B268-C46DF994E6B7}" dt="2024-01-25T02:09:19.165" v="46588" actId="166"/>
          <ac:spMkLst>
            <pc:docMk/>
            <pc:sldMk cId="860376470" sldId="808"/>
            <ac:spMk id="53" creationId="{01BF476B-5986-AD9F-9F44-62EC6CE78559}"/>
          </ac:spMkLst>
        </pc:spChg>
        <pc:grpChg chg="mod">
          <ac:chgData name="Palit, Tapti" userId="dec6fbcd-7598-406a-8cbf-504d4a3bac15" providerId="ADAL" clId="{ECD42228-5B96-4A72-B268-C46DF994E6B7}" dt="2024-01-25T02:01:16.365" v="46544" actId="1076"/>
          <ac:grpSpMkLst>
            <pc:docMk/>
            <pc:sldMk cId="860376470" sldId="808"/>
            <ac:grpSpMk id="13" creationId="{DC3B3740-6EBD-17F2-D84B-F9D734BB7DC4}"/>
          </ac:grpSpMkLst>
        </pc:grpChg>
        <pc:grpChg chg="add del">
          <ac:chgData name="Palit, Tapti" userId="dec6fbcd-7598-406a-8cbf-504d4a3bac15" providerId="ADAL" clId="{ECD42228-5B96-4A72-B268-C46DF994E6B7}" dt="2024-01-25T01:58:56.033" v="46521" actId="478"/>
          <ac:grpSpMkLst>
            <pc:docMk/>
            <pc:sldMk cId="860376470" sldId="808"/>
            <ac:grpSpMk id="35" creationId="{04068B56-3E37-EE9E-1064-270D7FB1B786}"/>
          </ac:grpSpMkLst>
        </pc:grpChg>
        <pc:picChg chg="add mod">
          <ac:chgData name="Palit, Tapti" userId="dec6fbcd-7598-406a-8cbf-504d4a3bac15" providerId="ADAL" clId="{ECD42228-5B96-4A72-B268-C46DF994E6B7}" dt="2024-01-25T06:42:15.567" v="55043" actId="1076"/>
          <ac:picMkLst>
            <pc:docMk/>
            <pc:sldMk cId="860376470" sldId="808"/>
            <ac:picMk id="5" creationId="{9E174C19-B4E3-22AF-F128-1745BE489524}"/>
          </ac:picMkLst>
        </pc:picChg>
        <pc:picChg chg="add del mod">
          <ac:chgData name="Palit, Tapti" userId="dec6fbcd-7598-406a-8cbf-504d4a3bac15" providerId="ADAL" clId="{ECD42228-5B96-4A72-B268-C46DF994E6B7}" dt="2024-01-25T02:00:56.894" v="46538" actId="478"/>
          <ac:picMkLst>
            <pc:docMk/>
            <pc:sldMk cId="860376470" sldId="808"/>
            <ac:picMk id="6" creationId="{20DC1468-9162-0DE7-49A6-C4590A343333}"/>
          </ac:picMkLst>
        </pc:picChg>
        <pc:picChg chg="mod">
          <ac:chgData name="Palit, Tapti" userId="dec6fbcd-7598-406a-8cbf-504d4a3bac15" providerId="ADAL" clId="{ECD42228-5B96-4A72-B268-C46DF994E6B7}" dt="2024-01-25T02:00:54.536" v="46537" actId="1076"/>
          <ac:picMkLst>
            <pc:docMk/>
            <pc:sldMk cId="860376470" sldId="808"/>
            <ac:picMk id="9" creationId="{123A2471-3C2A-5250-5326-CBC7C0635000}"/>
          </ac:picMkLst>
        </pc:picChg>
        <pc:picChg chg="del mod">
          <ac:chgData name="Palit, Tapti" userId="dec6fbcd-7598-406a-8cbf-504d4a3bac15" providerId="ADAL" clId="{ECD42228-5B96-4A72-B268-C46DF994E6B7}" dt="2024-01-25T01:30:04.380" v="45346" actId="478"/>
          <ac:picMkLst>
            <pc:docMk/>
            <pc:sldMk cId="860376470" sldId="808"/>
            <ac:picMk id="1026" creationId="{2367ECDD-1B03-2B73-CEDE-88D0C4939237}"/>
          </ac:picMkLst>
        </pc:picChg>
        <pc:cxnChg chg="add del mod">
          <ac:chgData name="Palit, Tapti" userId="dec6fbcd-7598-406a-8cbf-504d4a3bac15" providerId="ADAL" clId="{ECD42228-5B96-4A72-B268-C46DF994E6B7}" dt="2024-01-25T02:01:18.934" v="46545" actId="14100"/>
          <ac:cxnSpMkLst>
            <pc:docMk/>
            <pc:sldMk cId="860376470" sldId="808"/>
            <ac:cxnSpMk id="38" creationId="{C5D73883-6E04-10EE-F910-F49FA2AA4106}"/>
          </ac:cxnSpMkLst>
        </pc:cxnChg>
        <pc:cxnChg chg="del">
          <ac:chgData name="Palit, Tapti" userId="dec6fbcd-7598-406a-8cbf-504d4a3bac15" providerId="ADAL" clId="{ECD42228-5B96-4A72-B268-C46DF994E6B7}" dt="2024-01-25T01:59:01.791" v="46523" actId="478"/>
          <ac:cxnSpMkLst>
            <pc:docMk/>
            <pc:sldMk cId="860376470" sldId="808"/>
            <ac:cxnSpMk id="42" creationId="{D1AB07C2-1688-9BA9-7317-3B523ED12376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66516026" sldId="80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16897804" sldId="810"/>
        </pc:sldMkLst>
      </pc:sldChg>
      <pc:sldChg chg="modSp add del mod">
        <pc:chgData name="Palit, Tapti" userId="dec6fbcd-7598-406a-8cbf-504d4a3bac15" providerId="ADAL" clId="{ECD42228-5B96-4A72-B268-C46DF994E6B7}" dt="2024-01-16T03:49:55.594" v="5637" actId="47"/>
        <pc:sldMkLst>
          <pc:docMk/>
          <pc:sldMk cId="3743581133" sldId="810"/>
        </pc:sldMkLst>
        <pc:spChg chg="mod">
          <ac:chgData name="Palit, Tapti" userId="dec6fbcd-7598-406a-8cbf-504d4a3bac15" providerId="ADAL" clId="{ECD42228-5B96-4A72-B268-C46DF994E6B7}" dt="2024-01-16T03:24:37.725" v="5393" actId="20577"/>
          <ac:spMkLst>
            <pc:docMk/>
            <pc:sldMk cId="3743581133" sldId="810"/>
            <ac:spMk id="59" creationId="{92049930-3E5B-D97C-5BCA-B02CADBEEA7B}"/>
          </ac:spMkLst>
        </pc:spChg>
      </pc:sldChg>
      <pc:sldChg chg="addSp delSp modSp add mod modClrScheme delAnim modAnim addCm modCm chgLayout modNotesTx">
        <pc:chgData name="Palit, Tapti" userId="dec6fbcd-7598-406a-8cbf-504d4a3bac15" providerId="ADAL" clId="{ECD42228-5B96-4A72-B268-C46DF994E6B7}" dt="2024-01-25T13:40:03.203" v="58657" actId="20577"/>
        <pc:sldMkLst>
          <pc:docMk/>
          <pc:sldMk cId="313389186" sldId="811"/>
        </pc:sldMkLst>
        <pc:spChg chg="del mod ord">
          <ac:chgData name="Palit, Tapti" userId="dec6fbcd-7598-406a-8cbf-504d4a3bac15" providerId="ADAL" clId="{ECD42228-5B96-4A72-B268-C46DF994E6B7}" dt="2024-01-23T03:46:56.566" v="18244" actId="478"/>
          <ac:spMkLst>
            <pc:docMk/>
            <pc:sldMk cId="313389186" sldId="811"/>
            <ac:spMk id="2" creationId="{5331F909-ED14-5E9B-0948-7FB76FB6F640}"/>
          </ac:spMkLst>
        </pc:spChg>
        <pc:spChg chg="mod ord">
          <ac:chgData name="Palit, Tapti" userId="dec6fbcd-7598-406a-8cbf-504d4a3bac15" providerId="ADAL" clId="{ECD42228-5B96-4A72-B268-C46DF994E6B7}" dt="2024-01-25T13:40:03.203" v="58657" actId="20577"/>
          <ac:spMkLst>
            <pc:docMk/>
            <pc:sldMk cId="313389186" sldId="811"/>
            <ac:spMk id="3" creationId="{F97B2BB2-BFBD-8019-A7CA-D1CFD8FFCFA7}"/>
          </ac:spMkLst>
        </pc:spChg>
        <pc:spChg chg="mod ord">
          <ac:chgData name="Palit, Tapti" userId="dec6fbcd-7598-406a-8cbf-504d4a3bac15" providerId="ADAL" clId="{ECD42228-5B96-4A72-B268-C46DF994E6B7}" dt="2024-01-16T19:45:10.702" v="7696" actId="700"/>
          <ac:spMkLst>
            <pc:docMk/>
            <pc:sldMk cId="313389186" sldId="811"/>
            <ac:spMk id="4" creationId="{6B59ADFF-B5DA-EF43-0E4E-FB3DF981B04F}"/>
          </ac:spMkLst>
        </pc:spChg>
        <pc:spChg chg="add mod">
          <ac:chgData name="Palit, Tapti" userId="dec6fbcd-7598-406a-8cbf-504d4a3bac15" providerId="ADAL" clId="{ECD42228-5B96-4A72-B268-C46DF994E6B7}" dt="2024-01-25T02:44:39.780" v="47142" actId="1076"/>
          <ac:spMkLst>
            <pc:docMk/>
            <pc:sldMk cId="313389186" sldId="811"/>
            <ac:spMk id="7" creationId="{584B0E83-9C48-71A8-E813-FA656CEF29BA}"/>
          </ac:spMkLst>
        </pc:spChg>
        <pc:spChg chg="add mod">
          <ac:chgData name="Palit, Tapti" userId="dec6fbcd-7598-406a-8cbf-504d4a3bac15" providerId="ADAL" clId="{ECD42228-5B96-4A72-B268-C46DF994E6B7}" dt="2024-01-25T02:44:43.367" v="47143" actId="1076"/>
          <ac:spMkLst>
            <pc:docMk/>
            <pc:sldMk cId="313389186" sldId="811"/>
            <ac:spMk id="8" creationId="{6DAF942B-789E-851F-6BE4-21FBF9C34839}"/>
          </ac:spMkLst>
        </pc:spChg>
        <pc:spChg chg="del mod">
          <ac:chgData name="Palit, Tapti" userId="dec6fbcd-7598-406a-8cbf-504d4a3bac15" providerId="ADAL" clId="{ECD42228-5B96-4A72-B268-C46DF994E6B7}" dt="2024-01-16T19:15:23.581" v="7322" actId="478"/>
          <ac:spMkLst>
            <pc:docMk/>
            <pc:sldMk cId="313389186" sldId="811"/>
            <ac:spMk id="9" creationId="{45E2616E-235F-703B-F01A-94D5E9BAA98D}"/>
          </ac:spMkLst>
        </pc:spChg>
        <pc:spChg chg="add del mod">
          <ac:chgData name="Palit, Tapti" userId="dec6fbcd-7598-406a-8cbf-504d4a3bac15" providerId="ADAL" clId="{ECD42228-5B96-4A72-B268-C46DF994E6B7}" dt="2024-01-25T02:44:13.593" v="47135" actId="478"/>
          <ac:spMkLst>
            <pc:docMk/>
            <pc:sldMk cId="313389186" sldId="811"/>
            <ac:spMk id="10" creationId="{3F3BBC86-B477-9ACF-23EF-1180913B7C35}"/>
          </ac:spMkLst>
        </pc:spChg>
        <pc:spChg chg="add del mod">
          <ac:chgData name="Palit, Tapti" userId="dec6fbcd-7598-406a-8cbf-504d4a3bac15" providerId="ADAL" clId="{ECD42228-5B96-4A72-B268-C46DF994E6B7}" dt="2024-01-23T03:46:58.705" v="18245" actId="478"/>
          <ac:spMkLst>
            <pc:docMk/>
            <pc:sldMk cId="313389186" sldId="811"/>
            <ac:spMk id="12" creationId="{3A699B6C-A4FD-834B-2C69-E13D8F09074A}"/>
          </ac:spMkLst>
        </pc:spChg>
        <pc:spChg chg="add del mod">
          <ac:chgData name="Palit, Tapti" userId="dec6fbcd-7598-406a-8cbf-504d4a3bac15" providerId="ADAL" clId="{ECD42228-5B96-4A72-B268-C46DF994E6B7}" dt="2024-01-25T02:44:16.538" v="47136" actId="478"/>
          <ac:spMkLst>
            <pc:docMk/>
            <pc:sldMk cId="313389186" sldId="811"/>
            <ac:spMk id="15" creationId="{F0E7FC6A-F669-419F-64D8-2C85F1690433}"/>
          </ac:spMkLst>
        </pc:spChg>
        <pc:spChg chg="add del mod">
          <ac:chgData name="Palit, Tapti" userId="dec6fbcd-7598-406a-8cbf-504d4a3bac15" providerId="ADAL" clId="{ECD42228-5B96-4A72-B268-C46DF994E6B7}" dt="2024-01-25T06:24:45.897" v="54137" actId="478"/>
          <ac:spMkLst>
            <pc:docMk/>
            <pc:sldMk cId="313389186" sldId="811"/>
            <ac:spMk id="22" creationId="{2765C940-195C-5CF4-7CAE-B27F32782B7E}"/>
          </ac:spMkLst>
        </pc:spChg>
        <pc:spChg chg="add del mod">
          <ac:chgData name="Palit, Tapti" userId="dec6fbcd-7598-406a-8cbf-504d4a3bac15" providerId="ADAL" clId="{ECD42228-5B96-4A72-B268-C46DF994E6B7}" dt="2024-01-25T06:24:45.897" v="54137" actId="478"/>
          <ac:spMkLst>
            <pc:docMk/>
            <pc:sldMk cId="313389186" sldId="811"/>
            <ac:spMk id="25" creationId="{6196D6A2-4B72-225D-DEC6-7540707FF374}"/>
          </ac:spMkLst>
        </pc:spChg>
        <pc:spChg chg="del mod">
          <ac:chgData name="Palit, Tapti" userId="dec6fbcd-7598-406a-8cbf-504d4a3bac15" providerId="ADAL" clId="{ECD42228-5B96-4A72-B268-C46DF994E6B7}" dt="2024-01-16T18:46:26.802" v="7152" actId="478"/>
          <ac:spMkLst>
            <pc:docMk/>
            <pc:sldMk cId="313389186" sldId="811"/>
            <ac:spMk id="31" creationId="{D96DB06E-09E5-833E-0BC3-A9C505DC584E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3" creationId="{D24A23FD-CA18-5366-568C-E106460D0D34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4" creationId="{AA6C6F47-9B53-DBB9-3B2B-193C25420266}"/>
          </ac:spMkLst>
        </pc:spChg>
        <pc:spChg chg="del">
          <ac:chgData name="Palit, Tapti" userId="dec6fbcd-7598-406a-8cbf-504d4a3bac15" providerId="ADAL" clId="{ECD42228-5B96-4A72-B268-C46DF994E6B7}" dt="2024-01-16T04:36:08.647" v="6258" actId="478"/>
          <ac:spMkLst>
            <pc:docMk/>
            <pc:sldMk cId="313389186" sldId="811"/>
            <ac:spMk id="35" creationId="{81E105AE-52AC-E35A-BFC3-B32AA56B6763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8" creationId="{5C810122-060A-A3D4-BF1C-4BD977A009F9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9" creationId="{FE19E25C-9236-BA18-1B31-46772D4D8A93}"/>
          </ac:spMkLst>
        </pc:spChg>
        <pc:spChg chg="add del mod">
          <ac:chgData name="Palit, Tapti" userId="dec6fbcd-7598-406a-8cbf-504d4a3bac15" providerId="ADAL" clId="{ECD42228-5B96-4A72-B268-C46DF994E6B7}" dt="2024-01-16T19:45:04.122" v="7695" actId="478"/>
          <ac:spMkLst>
            <pc:docMk/>
            <pc:sldMk cId="313389186" sldId="811"/>
            <ac:spMk id="43" creationId="{A3DEC680-3B4B-EC43-94D5-8BD886A35B56}"/>
          </ac:spMkLst>
        </pc:spChg>
        <pc:grpChg chg="del">
          <ac:chgData name="Palit, Tapti" userId="dec6fbcd-7598-406a-8cbf-504d4a3bac15" providerId="ADAL" clId="{ECD42228-5B96-4A72-B268-C46DF994E6B7}" dt="2024-01-16T04:36:06.511" v="6257" actId="478"/>
          <ac:grpSpMkLst>
            <pc:docMk/>
            <pc:sldMk cId="313389186" sldId="811"/>
            <ac:grpSpMk id="32" creationId="{93AEE048-C2B2-ADC0-DD28-61D6E1740D71}"/>
          </ac:grpSpMkLst>
        </pc:grpChg>
        <pc:grpChg chg="add del mod">
          <ac:chgData name="Palit, Tapti" userId="dec6fbcd-7598-406a-8cbf-504d4a3bac15" providerId="ADAL" clId="{ECD42228-5B96-4A72-B268-C46DF994E6B7}" dt="2024-01-25T02:44:49.916" v="47146" actId="1076"/>
          <ac:grpSpMkLst>
            <pc:docMk/>
            <pc:sldMk cId="313389186" sldId="811"/>
            <ac:grpSpMk id="40" creationId="{139FF069-521D-6885-51A5-08416F525564}"/>
          </ac:grpSpMkLst>
        </pc:grpChg>
        <pc:picChg chg="add del mod">
          <ac:chgData name="Palit, Tapti" userId="dec6fbcd-7598-406a-8cbf-504d4a3bac15" providerId="ADAL" clId="{ECD42228-5B96-4A72-B268-C46DF994E6B7}" dt="2024-01-16T04:43:17.494" v="6396" actId="478"/>
          <ac:picMkLst>
            <pc:docMk/>
            <pc:sldMk cId="313389186" sldId="811"/>
            <ac:picMk id="5" creationId="{DE8043D2-E878-4F1E-2BD4-2FE95EB4A32F}"/>
          </ac:picMkLst>
        </pc:picChg>
        <pc:picChg chg="add mod">
          <ac:chgData name="Palit, Tapti" userId="dec6fbcd-7598-406a-8cbf-504d4a3bac15" providerId="ADAL" clId="{ECD42228-5B96-4A72-B268-C46DF994E6B7}" dt="2024-01-25T02:44:49.916" v="47146" actId="1076"/>
          <ac:picMkLst>
            <pc:docMk/>
            <pc:sldMk cId="313389186" sldId="811"/>
            <ac:picMk id="6" creationId="{CF4DBF3F-43CB-02D0-B6C6-7123F71DE0A6}"/>
          </ac:picMkLst>
        </pc:picChg>
        <pc:picChg chg="add mod ord">
          <ac:chgData name="Palit, Tapti" userId="dec6fbcd-7598-406a-8cbf-504d4a3bac15" providerId="ADAL" clId="{ECD42228-5B96-4A72-B268-C46DF994E6B7}" dt="2024-01-25T02:44:49.916" v="47146" actId="1076"/>
          <ac:picMkLst>
            <pc:docMk/>
            <pc:sldMk cId="313389186" sldId="811"/>
            <ac:picMk id="37" creationId="{E3CC48C8-BF86-F169-0D9E-BD55BE069D2C}"/>
          </ac:picMkLst>
        </pc:picChg>
        <pc:cxnChg chg="add del mod">
          <ac:chgData name="Palit, Tapti" userId="dec6fbcd-7598-406a-8cbf-504d4a3bac15" providerId="ADAL" clId="{ECD42228-5B96-4A72-B268-C46DF994E6B7}" dt="2024-01-25T02:44:20.753" v="47138" actId="478"/>
          <ac:cxnSpMkLst>
            <pc:docMk/>
            <pc:sldMk cId="313389186" sldId="811"/>
            <ac:cxnSpMk id="9" creationId="{58880BD5-FCCF-10EA-0406-B17472F42826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3" creationId="{658AA6A3-6782-D5F7-98BF-90A0B252F9C2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5" creationId="{16ABA878-751A-E74F-8D66-96ACBC79DFD6}"/>
          </ac:cxnSpMkLst>
        </pc:cxnChg>
        <pc:cxnChg chg="add mod">
          <ac:chgData name="Palit, Tapti" userId="dec6fbcd-7598-406a-8cbf-504d4a3bac15" providerId="ADAL" clId="{ECD42228-5B96-4A72-B268-C46DF994E6B7}" dt="2024-01-23T04:00:32.548" v="18472" actId="14100"/>
          <ac:cxnSpMkLst>
            <pc:docMk/>
            <pc:sldMk cId="313389186" sldId="811"/>
            <ac:cxnSpMk id="16" creationId="{84DAE4D6-ECB3-7E0F-BD31-E342CCF7BF24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9" creationId="{F61C636B-4D52-07A7-51CA-10B8E6D9265D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0" creationId="{8E16EA84-192A-EAB4-2D3E-E3111C6683A0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1" creationId="{3A139B75-4091-07CD-8B42-DEA0040191AD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6" creationId="{229B5E53-EBD9-DD00-FD1F-3AAE73C2219A}"/>
          </ac:cxnSpMkLst>
        </pc:cxnChg>
        <pc:cxnChg chg="add del mod">
          <ac:chgData name="Palit, Tapti" userId="dec6fbcd-7598-406a-8cbf-504d4a3bac15" providerId="ADAL" clId="{ECD42228-5B96-4A72-B268-C46DF994E6B7}" dt="2024-01-16T16:51:22.402" v="6607" actId="478"/>
          <ac:cxnSpMkLst>
            <pc:docMk/>
            <pc:sldMk cId="313389186" sldId="811"/>
            <ac:cxnSpMk id="41" creationId="{F8FE5B04-8385-2480-E880-15A9EAD19B2A}"/>
          </ac:cxnSpMkLst>
        </pc:cxnChg>
        <pc:cxnChg chg="add del mod">
          <ac:chgData name="Palit, Tapti" userId="dec6fbcd-7598-406a-8cbf-504d4a3bac15" providerId="ADAL" clId="{ECD42228-5B96-4A72-B268-C46DF994E6B7}" dt="2024-01-16T18:46:29.045" v="7153" actId="478"/>
          <ac:cxnSpMkLst>
            <pc:docMk/>
            <pc:sldMk cId="313389186" sldId="811"/>
            <ac:cxnSpMk id="42" creationId="{BE6470FB-80F3-5C14-60AC-509E239624A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1:45:22.113" v="34217"/>
              <pc2:cmMkLst xmlns:pc2="http://schemas.microsoft.com/office/powerpoint/2019/9/main/command">
                <pc:docMk/>
                <pc:sldMk cId="313389186" sldId="811"/>
                <pc2:cmMk id="{D406BEBF-F8EF-4FA1-9FDE-319A51769803}"/>
              </pc2:cmMkLst>
              <pc226:cmRplyChg chg="add">
                <pc226:chgData name="Palit, Tapti" userId="dec6fbcd-7598-406a-8cbf-504d4a3bac15" providerId="ADAL" clId="{ECD42228-5B96-4A72-B268-C46DF994E6B7}" dt="2024-01-24T01:45:22.113" v="34217"/>
                <pc2:cmRplyMkLst xmlns:pc2="http://schemas.microsoft.com/office/powerpoint/2019/9/main/command">
                  <pc:docMk/>
                  <pc:sldMk cId="313389186" sldId="811"/>
                  <pc2:cmMk id="{D406BEBF-F8EF-4FA1-9FDE-319A51769803}"/>
                  <pc2:cmRplyMk id="{0F7A3EA9-C285-46D1-AE31-BE711EDBA3F4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4:36:53.094" v="6355"/>
              <pc2:cmMkLst xmlns:pc2="http://schemas.microsoft.com/office/powerpoint/2019/9/main/command">
                <pc:docMk/>
                <pc:sldMk cId="313389186" sldId="811"/>
                <pc2:cmMk id="{3B25E9F3-7B42-4F80-ADAB-53B7887C151B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16T03:49:55.594" v="5637" actId="47"/>
        <pc:sldMkLst>
          <pc:docMk/>
          <pc:sldMk cId="3616601756" sldId="81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7290650" sldId="812"/>
        </pc:sldMkLst>
      </pc:sldChg>
      <pc:sldChg chg="addSp delSp modSp new del">
        <pc:chgData name="Palit, Tapti" userId="dec6fbcd-7598-406a-8cbf-504d4a3bac15" providerId="ADAL" clId="{ECD42228-5B96-4A72-B268-C46DF994E6B7}" dt="2024-01-16T20:26:53.828" v="7778" actId="2696"/>
        <pc:sldMkLst>
          <pc:docMk/>
          <pc:sldMk cId="365542101" sldId="813"/>
        </pc:sldMkLst>
        <pc:picChg chg="add del mod">
          <ac:chgData name="Palit, Tapti" userId="dec6fbcd-7598-406a-8cbf-504d4a3bac15" providerId="ADAL" clId="{ECD42228-5B96-4A72-B268-C46DF994E6B7}" dt="2024-01-16T20:26:50.986" v="7777" actId="478"/>
          <ac:picMkLst>
            <pc:docMk/>
            <pc:sldMk cId="365542101" sldId="813"/>
            <ac:picMk id="6" creationId="{AAD2D11F-75A0-1A0B-569D-B37498AE94D5}"/>
          </ac:picMkLst>
        </pc:picChg>
      </pc:sldChg>
      <pc:sldChg chg="del">
        <pc:chgData name="Palit, Tapti" userId="dec6fbcd-7598-406a-8cbf-504d4a3bac15" providerId="ADAL" clId="{ECD42228-5B96-4A72-B268-C46DF994E6B7}" dt="2024-01-22T20:30:16.522" v="8587" actId="2696"/>
        <pc:sldMkLst>
          <pc:docMk/>
          <pc:sldMk cId="515852870" sldId="8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146851654" sldId="8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64002068" sldId="814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1752075377" sldId="814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554236177" sldId="81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823350702" sldId="815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1234104181" sldId="81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297919639" sldId="81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237463621" sldId="817"/>
        </pc:sldMkLst>
      </pc:sldChg>
      <pc:sldChg chg="del">
        <pc:chgData name="Palit, Tapti" userId="dec6fbcd-7598-406a-8cbf-504d4a3bac15" providerId="ADAL" clId="{ECD42228-5B96-4A72-B268-C46DF994E6B7}" dt="2024-01-22T23:36:21.891" v="10298" actId="2696"/>
        <pc:sldMkLst>
          <pc:docMk/>
          <pc:sldMk cId="3950825506" sldId="81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01082761" sldId="819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31407664" sldId="820"/>
        </pc:sldMkLst>
      </pc:sldChg>
      <pc:sldChg chg="modSp del mod">
        <pc:chgData name="Palit, Tapti" userId="dec6fbcd-7598-406a-8cbf-504d4a3bac15" providerId="ADAL" clId="{ECD42228-5B96-4A72-B268-C46DF994E6B7}" dt="2024-01-24T04:11:54.463" v="39807" actId="2696"/>
        <pc:sldMkLst>
          <pc:docMk/>
          <pc:sldMk cId="977333192" sldId="820"/>
        </pc:sldMkLst>
        <pc:spChg chg="mod">
          <ac:chgData name="Palit, Tapti" userId="dec6fbcd-7598-406a-8cbf-504d4a3bac15" providerId="ADAL" clId="{ECD42228-5B96-4A72-B268-C46DF994E6B7}" dt="2024-01-23T15:56:25.680" v="32736" actId="20577"/>
          <ac:spMkLst>
            <pc:docMk/>
            <pc:sldMk cId="977333192" sldId="820"/>
            <ac:spMk id="6" creationId="{AE4A86D3-4240-62F8-8977-E29D6638976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43954180" sldId="823"/>
        </pc:sldMkLst>
      </pc:sldChg>
      <pc:sldChg chg="del addCm">
        <pc:chgData name="Palit, Tapti" userId="dec6fbcd-7598-406a-8cbf-504d4a3bac15" providerId="ADAL" clId="{ECD42228-5B96-4A72-B268-C46DF994E6B7}" dt="2024-01-24T04:11:54.463" v="39807" actId="2696"/>
        <pc:sldMkLst>
          <pc:docMk/>
          <pc:sldMk cId="1201236902" sldId="823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2T23:45:22.515" v="10460"/>
              <pc2:cmMkLst xmlns:pc2="http://schemas.microsoft.com/office/powerpoint/2019/9/main/command">
                <pc:docMk/>
                <pc:sldMk cId="1201236902" sldId="823"/>
                <pc2:cmMk id="{40B42FA1-F435-453A-85BB-84B05E02EA36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69261755" sldId="82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9571751" sldId="82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142552507" sldId="82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301828315" sldId="82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429543311" sldId="82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075486786" sldId="82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75307279" sldId="830"/>
        </pc:sldMkLst>
      </pc:sldChg>
      <pc:sldChg chg="modSp mod modNotesTx">
        <pc:chgData name="Palit, Tapti" userId="dec6fbcd-7598-406a-8cbf-504d4a3bac15" providerId="ADAL" clId="{ECD42228-5B96-4A72-B268-C46DF994E6B7}" dt="2024-01-25T06:24:36.939" v="54136" actId="20577"/>
        <pc:sldMkLst>
          <pc:docMk/>
          <pc:sldMk cId="2679725324" sldId="830"/>
        </pc:sldMkLst>
        <pc:spChg chg="mod">
          <ac:chgData name="Palit, Tapti" userId="dec6fbcd-7598-406a-8cbf-504d4a3bac15" providerId="ADAL" clId="{ECD42228-5B96-4A72-B268-C46DF994E6B7}" dt="2024-01-25T03:58:53.862" v="49653" actId="20577"/>
          <ac:spMkLst>
            <pc:docMk/>
            <pc:sldMk cId="2679725324" sldId="830"/>
            <ac:spMk id="6" creationId="{C83B4F0D-9E97-1F40-2BE7-29B171E0C65F}"/>
          </ac:spMkLst>
        </pc:spChg>
      </pc:sldChg>
      <pc:sldChg chg="del">
        <pc:chgData name="Palit, Tapti" userId="dec6fbcd-7598-406a-8cbf-504d4a3bac15" providerId="ADAL" clId="{ECD42228-5B96-4A72-B268-C46DF994E6B7}" dt="2024-01-23T00:36:40.946" v="10957" actId="2696"/>
        <pc:sldMkLst>
          <pc:docMk/>
          <pc:sldMk cId="814321821" sldId="83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428723336" sldId="83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67213821" sldId="833"/>
        </pc:sldMkLst>
      </pc:sldChg>
      <pc:sldChg chg="del">
        <pc:chgData name="Palit, Tapti" userId="dec6fbcd-7598-406a-8cbf-504d4a3bac15" providerId="ADAL" clId="{ECD42228-5B96-4A72-B268-C46DF994E6B7}" dt="2024-01-23T00:36:40.946" v="10957" actId="2696"/>
        <pc:sldMkLst>
          <pc:docMk/>
          <pc:sldMk cId="2698777631" sldId="833"/>
        </pc:sldMkLst>
      </pc:sldChg>
      <pc:sldChg chg="del">
        <pc:chgData name="Palit, Tapti" userId="dec6fbcd-7598-406a-8cbf-504d4a3bac15" providerId="ADAL" clId="{ECD42228-5B96-4A72-B268-C46DF994E6B7}" dt="2024-01-23T00:55:46.107" v="11397" actId="2696"/>
        <pc:sldMkLst>
          <pc:docMk/>
          <pc:sldMk cId="3147099366" sldId="83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98988181" sldId="83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73666912" sldId="835"/>
        </pc:sldMkLst>
      </pc:sldChg>
      <pc:sldChg chg="del">
        <pc:chgData name="Palit, Tapti" userId="dec6fbcd-7598-406a-8cbf-504d4a3bac15" providerId="ADAL" clId="{ECD42228-5B96-4A72-B268-C46DF994E6B7}" dt="2024-01-23T00:55:46.107" v="11397" actId="2696"/>
        <pc:sldMkLst>
          <pc:docMk/>
          <pc:sldMk cId="4109486574" sldId="83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88731605" sldId="838"/>
        </pc:sldMkLst>
      </pc:sldChg>
      <pc:sldChg chg="add del">
        <pc:chgData name="Palit, Tapti" userId="dec6fbcd-7598-406a-8cbf-504d4a3bac15" providerId="ADAL" clId="{ECD42228-5B96-4A72-B268-C46DF994E6B7}" dt="2024-02-09T02:52:53.122" v="102673" actId="2696"/>
        <pc:sldMkLst>
          <pc:docMk/>
          <pc:sldMk cId="450451717" sldId="840"/>
        </pc:sldMkLst>
      </pc:sldChg>
      <pc:sldChg chg="add mod modShow">
        <pc:chgData name="Palit, Tapti" userId="dec6fbcd-7598-406a-8cbf-504d4a3bac15" providerId="ADAL" clId="{ECD42228-5B96-4A72-B268-C46DF994E6B7}" dt="2024-02-09T02:52:59.560" v="102675" actId="729"/>
        <pc:sldMkLst>
          <pc:docMk/>
          <pc:sldMk cId="2212949299" sldId="840"/>
        </pc:sldMkLst>
      </pc:sldChg>
      <pc:sldChg chg="addSp delSp modSp add del mod delAnim modShow chgLayout modNotesTx">
        <pc:chgData name="Palit, Tapti" userId="dec6fbcd-7598-406a-8cbf-504d4a3bac15" providerId="ADAL" clId="{ECD42228-5B96-4A72-B268-C46DF994E6B7}" dt="2024-02-08T21:21:36.426" v="100774" actId="2696"/>
        <pc:sldMkLst>
          <pc:docMk/>
          <pc:sldMk cId="3041051065" sldId="840"/>
        </pc:sldMkLst>
        <pc:spChg chg="mod or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2" creationId="{76C2218A-F1A9-4EE7-8F23-4A77F2ACC91D}"/>
          </ac:spMkLst>
        </pc:spChg>
        <pc:spChg chg="del">
          <ac:chgData name="Palit, Tapti" userId="dec6fbcd-7598-406a-8cbf-504d4a3bac15" providerId="ADAL" clId="{ECD42228-5B96-4A72-B268-C46DF994E6B7}" dt="2024-01-28T22:04:41.972" v="69560" actId="478"/>
          <ac:spMkLst>
            <pc:docMk/>
            <pc:sldMk cId="3041051065" sldId="840"/>
            <ac:spMk id="3" creationId="{E72186F9-FE3D-CA26-20F7-94C0AD1DBE3D}"/>
          </ac:spMkLst>
        </pc:spChg>
        <pc:spChg chg="mod or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4" creationId="{406BE7A0-93CE-40E8-B125-992C65ADE4C9}"/>
          </ac:spMkLst>
        </pc:spChg>
        <pc:spChg chg="del mod ord">
          <ac:chgData name="Palit, Tapti" userId="dec6fbcd-7598-406a-8cbf-504d4a3bac15" providerId="ADAL" clId="{ECD42228-5B96-4A72-B268-C46DF994E6B7}" dt="2024-01-28T22:05:07.652" v="69566" actId="478"/>
          <ac:spMkLst>
            <pc:docMk/>
            <pc:sldMk cId="3041051065" sldId="840"/>
            <ac:spMk id="6" creationId="{81AE66CA-DDB8-1505-13E0-5056202A9DC5}"/>
          </ac:spMkLst>
        </pc:spChg>
        <pc:spChg chg="add del mod">
          <ac:chgData name="Palit, Tapti" userId="dec6fbcd-7598-406a-8cbf-504d4a3bac15" providerId="ADAL" clId="{ECD42228-5B96-4A72-B268-C46DF994E6B7}" dt="2024-01-28T22:04:59.488" v="69564" actId="478"/>
          <ac:spMkLst>
            <pc:docMk/>
            <pc:sldMk cId="3041051065" sldId="840"/>
            <ac:spMk id="9" creationId="{B755013D-098F-B596-2ECB-081C3E871B83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0" creationId="{D34A587A-ADC8-D503-D010-12A6E9520C8E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1" creationId="{0433B492-4A4A-94AF-4DC7-B6546F0C9269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4" creationId="{D9A0AA9E-D0C4-E097-2647-BA89E5B39B44}"/>
          </ac:spMkLst>
        </pc:spChg>
        <pc:spChg chg="add mod ord">
          <ac:chgData name="Palit, Tapti" userId="dec6fbcd-7598-406a-8cbf-504d4a3bac15" providerId="ADAL" clId="{ECD42228-5B96-4A72-B268-C46DF994E6B7}" dt="2024-01-30T15:45:00.111" v="91840" actId="20577"/>
          <ac:spMkLst>
            <pc:docMk/>
            <pc:sldMk cId="3041051065" sldId="840"/>
            <ac:spMk id="15" creationId="{7C711656-9494-678E-C5AC-FED2F41F974B}"/>
          </ac:spMkLst>
        </pc:spChg>
        <pc:graphicFrameChg chg="mod ord">
          <ac:chgData name="Palit, Tapti" userId="dec6fbcd-7598-406a-8cbf-504d4a3bac15" providerId="ADAL" clId="{ECD42228-5B96-4A72-B268-C46DF994E6B7}" dt="2024-01-28T22:05:11.349" v="69567" actId="6264"/>
          <ac:graphicFrameMkLst>
            <pc:docMk/>
            <pc:sldMk cId="3041051065" sldId="840"/>
            <ac:graphicFrameMk id="5" creationId="{2D915EF0-C181-4958-87BE-EEB35EBC0714}"/>
          </ac:graphicFrameMkLst>
        </pc:graphicFrameChg>
      </pc:sldChg>
      <pc:sldChg chg="addSp delSp modSp del mod addCm delCm modNotesTx">
        <pc:chgData name="Palit, Tapti" userId="dec6fbcd-7598-406a-8cbf-504d4a3bac15" providerId="ADAL" clId="{ECD42228-5B96-4A72-B268-C46DF994E6B7}" dt="2024-01-28T00:58:02.090" v="67154" actId="2696"/>
        <pc:sldMkLst>
          <pc:docMk/>
          <pc:sldMk cId="3814629529" sldId="840"/>
        </pc:sldMkLst>
        <pc:spChg chg="mod">
          <ac:chgData name="Palit, Tapti" userId="dec6fbcd-7598-406a-8cbf-504d4a3bac15" providerId="ADAL" clId="{ECD42228-5B96-4A72-B268-C46DF994E6B7}" dt="2024-01-28T00:57:59.691" v="67153" actId="1076"/>
          <ac:spMkLst>
            <pc:docMk/>
            <pc:sldMk cId="3814629529" sldId="840"/>
            <ac:spMk id="6" creationId="{81AE66CA-DDB8-1505-13E0-5056202A9DC5}"/>
          </ac:spMkLst>
        </pc:spChg>
        <pc:spChg chg="add mod">
          <ac:chgData name="Palit, Tapti" userId="dec6fbcd-7598-406a-8cbf-504d4a3bac15" providerId="ADAL" clId="{ECD42228-5B96-4A72-B268-C46DF994E6B7}" dt="2024-01-25T02:48:19.760" v="47265" actId="1076"/>
          <ac:spMkLst>
            <pc:docMk/>
            <pc:sldMk cId="3814629529" sldId="840"/>
            <ac:spMk id="7" creationId="{901A50BF-C011-C66A-897E-F64DFC8CE91D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7" creationId="{EE969EE1-BB5F-49CA-8294-CF99F01CA2E7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8" creationId="{1DF7F80A-1399-420B-A50F-9A050408E987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9" creationId="{27DE1AE7-FA32-484D-9B6A-A02D9B37555A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10" creationId="{F55DBEC7-16D0-46B6-882B-33E915FE2BAC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11" creationId="{F4AB52F8-3ECC-4F76-A314-64518EEE3C2D}"/>
          </ac:spMkLst>
        </pc:spChg>
        <pc:spChg chg="mod">
          <ac:chgData name="Palit, Tapti" userId="dec6fbcd-7598-406a-8cbf-504d4a3bac15" providerId="ADAL" clId="{ECD42228-5B96-4A72-B268-C46DF994E6B7}" dt="2024-01-23T15:04:55.386" v="27111" actId="1076"/>
          <ac:spMkLst>
            <pc:docMk/>
            <pc:sldMk cId="3814629529" sldId="840"/>
            <ac:spMk id="13" creationId="{F24A0AC5-8718-5313-A967-7C38633CEA65}"/>
          </ac:spMkLst>
        </pc:spChg>
        <pc:spChg chg="mod">
          <ac:chgData name="Palit, Tapti" userId="dec6fbcd-7598-406a-8cbf-504d4a3bac15" providerId="ADAL" clId="{ECD42228-5B96-4A72-B268-C46DF994E6B7}" dt="2024-01-23T15:06:09.373" v="27119" actId="1076"/>
          <ac:spMkLst>
            <pc:docMk/>
            <pc:sldMk cId="3814629529" sldId="840"/>
            <ac:spMk id="16" creationId="{6AEA4755-AFFE-68EC-68F0-4824BFD3BF84}"/>
          </ac:spMkLst>
        </pc:spChg>
        <pc:spChg chg="mod">
          <ac:chgData name="Palit, Tapti" userId="dec6fbcd-7598-406a-8cbf-504d4a3bac15" providerId="ADAL" clId="{ECD42228-5B96-4A72-B268-C46DF994E6B7}" dt="2024-01-23T15:06:07.188" v="27118" actId="1076"/>
          <ac:spMkLst>
            <pc:docMk/>
            <pc:sldMk cId="3814629529" sldId="840"/>
            <ac:spMk id="17" creationId="{AB411D53-3F5E-A6EA-FC95-93F016A181E1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18" creationId="{D32F8779-3A40-53F7-12FB-7F232ADBCB62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19" creationId="{4E917E53-3F9F-9A69-AEA4-E6027A6C716F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0" creationId="{BA487F9F-5752-5424-49CA-F7B5113C8730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1" creationId="{F829EC6C-3A7F-7278-803E-1559B6BE2F50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2" creationId="{D6E95BC3-8FCE-3881-574F-42B906DD1DF9}"/>
          </ac:spMkLst>
        </pc:spChg>
        <pc:grpChg chg="add del mod">
          <ac:chgData name="Palit, Tapti" userId="dec6fbcd-7598-406a-8cbf-504d4a3bac15" providerId="ADAL" clId="{ECD42228-5B96-4A72-B268-C46DF994E6B7}" dt="2024-01-25T02:48:26.212" v="47266" actId="478"/>
          <ac:grpSpMkLst>
            <pc:docMk/>
            <pc:sldMk cId="3814629529" sldId="840"/>
            <ac:grpSpMk id="14" creationId="{B85CF3D2-A50C-A9A8-E7C4-829C4F9583FC}"/>
          </ac:grpSpMkLst>
        </pc:grpChg>
        <pc:grpChg chg="mod">
          <ac:chgData name="Palit, Tapti" userId="dec6fbcd-7598-406a-8cbf-504d4a3bac15" providerId="ADAL" clId="{ECD42228-5B96-4A72-B268-C46DF994E6B7}" dt="2024-01-23T15:05:45.583" v="27116"/>
          <ac:grpSpMkLst>
            <pc:docMk/>
            <pc:sldMk cId="3814629529" sldId="840"/>
            <ac:grpSpMk id="15" creationId="{687E24DF-80B2-17DA-898D-D8129B326D76}"/>
          </ac:grpSpMkLst>
        </pc:grp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3T17:49:56.848" v="32743"/>
              <pc2:cmMkLst xmlns:pc2="http://schemas.microsoft.com/office/powerpoint/2019/9/main/command">
                <pc:docMk/>
                <pc:sldMk cId="3814629529" sldId="840"/>
                <pc2:cmMk id="{90ED0F83-0831-46ED-8771-9B4C95269E88}"/>
              </pc2:cmMkLst>
            </pc226:cmChg>
          </p:ext>
        </pc:extLst>
      </pc:sldChg>
      <pc:sldChg chg="del ord">
        <pc:chgData name="Palit, Tapti" userId="dec6fbcd-7598-406a-8cbf-504d4a3bac15" providerId="ADAL" clId="{ECD42228-5B96-4A72-B268-C46DF994E6B7}" dt="2024-01-23T01:37:10.920" v="12672" actId="2696"/>
        <pc:sldMkLst>
          <pc:docMk/>
          <pc:sldMk cId="156922992" sldId="84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14655689" sldId="843"/>
        </pc:sldMkLst>
      </pc:sldChg>
      <pc:sldChg chg="del">
        <pc:chgData name="Palit, Tapti" userId="dec6fbcd-7598-406a-8cbf-504d4a3bac15" providerId="ADAL" clId="{ECD42228-5B96-4A72-B268-C46DF994E6B7}" dt="2024-01-23T01:37:10.920" v="12672" actId="2696"/>
        <pc:sldMkLst>
          <pc:docMk/>
          <pc:sldMk cId="337369205" sldId="84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88768300" sldId="84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44599098" sldId="847"/>
        </pc:sldMkLst>
      </pc:sldChg>
      <pc:sldChg chg="addSp delSp modSp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154817989" sldId="847"/>
        </pc:sldMkLst>
        <pc:spChg chg="mod">
          <ac:chgData name="Palit, Tapti" userId="dec6fbcd-7598-406a-8cbf-504d4a3bac15" providerId="ADAL" clId="{ECD42228-5B96-4A72-B268-C46DF994E6B7}" dt="2024-01-23T01:37:05.587" v="12671" actId="20577"/>
          <ac:spMkLst>
            <pc:docMk/>
            <pc:sldMk cId="4154817989" sldId="847"/>
            <ac:spMk id="3" creationId="{9443F75C-9B3A-BBEE-4D19-A68990F44BED}"/>
          </ac:spMkLst>
        </pc:spChg>
        <pc:spChg chg="del">
          <ac:chgData name="Palit, Tapti" userId="dec6fbcd-7598-406a-8cbf-504d4a3bac15" providerId="ADAL" clId="{ECD42228-5B96-4A72-B268-C46DF994E6B7}" dt="2024-01-23T01:33:13.122" v="12553" actId="478"/>
          <ac:spMkLst>
            <pc:docMk/>
            <pc:sldMk cId="4154817989" sldId="847"/>
            <ac:spMk id="8" creationId="{9BBA03B4-8528-F74B-F808-6EBE13F97BD4}"/>
          </ac:spMkLst>
        </pc:spChg>
        <pc:picChg chg="add mod">
          <ac:chgData name="Palit, Tapti" userId="dec6fbcd-7598-406a-8cbf-504d4a3bac15" providerId="ADAL" clId="{ECD42228-5B96-4A72-B268-C46DF994E6B7}" dt="2024-01-23T01:38:03.901" v="12678" actId="1076"/>
          <ac:picMkLst>
            <pc:docMk/>
            <pc:sldMk cId="4154817989" sldId="847"/>
            <ac:picMk id="2" creationId="{6F840D08-62CF-29E5-386C-3D726A0582DE}"/>
          </ac:picMkLst>
        </pc:picChg>
        <pc:picChg chg="mod">
          <ac:chgData name="Palit, Tapti" userId="dec6fbcd-7598-406a-8cbf-504d4a3bac15" providerId="ADAL" clId="{ECD42228-5B96-4A72-B268-C46DF994E6B7}" dt="2024-01-23T01:19:08.154" v="11970" actId="14100"/>
          <ac:picMkLst>
            <pc:docMk/>
            <pc:sldMk cId="4154817989" sldId="847"/>
            <ac:picMk id="10242" creationId="{55574BE8-49C9-9D58-3C26-6916ED265C76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875875428" sldId="84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2583491" sldId="84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81124350" sldId="850"/>
        </pc:sldMkLst>
      </pc:sldChg>
      <pc:sldChg chg="addSp delSp modSp mod modAnim modNotesTx">
        <pc:chgData name="Palit, Tapti" userId="dec6fbcd-7598-406a-8cbf-504d4a3bac15" providerId="ADAL" clId="{ECD42228-5B96-4A72-B268-C46DF994E6B7}" dt="2024-01-25T06:41:43.132" v="55041" actId="20577"/>
        <pc:sldMkLst>
          <pc:docMk/>
          <pc:sldMk cId="1798398953" sldId="850"/>
        </pc:sldMkLst>
        <pc:spChg chg="add mod">
          <ac:chgData name="Palit, Tapti" userId="dec6fbcd-7598-406a-8cbf-504d4a3bac15" providerId="ADAL" clId="{ECD42228-5B96-4A72-B268-C46DF994E6B7}" dt="2024-01-23T02:08:46.254" v="13942" actId="20577"/>
          <ac:spMkLst>
            <pc:docMk/>
            <pc:sldMk cId="1798398953" sldId="850"/>
            <ac:spMk id="2" creationId="{E60061D7-B259-637B-9C91-2602A45F7B35}"/>
          </ac:spMkLst>
        </pc:spChg>
        <pc:spChg chg="mod">
          <ac:chgData name="Palit, Tapti" userId="dec6fbcd-7598-406a-8cbf-504d4a3bac15" providerId="ADAL" clId="{ECD42228-5B96-4A72-B268-C46DF994E6B7}" dt="2024-01-23T02:09:53.640" v="13963" actId="20577"/>
          <ac:spMkLst>
            <pc:docMk/>
            <pc:sldMk cId="1798398953" sldId="850"/>
            <ac:spMk id="3" creationId="{B66BB2A3-397C-35DB-821A-524F89059AB2}"/>
          </ac:spMkLst>
        </pc:spChg>
        <pc:spChg chg="del">
          <ac:chgData name="Palit, Tapti" userId="dec6fbcd-7598-406a-8cbf-504d4a3bac15" providerId="ADAL" clId="{ECD42228-5B96-4A72-B268-C46DF994E6B7}" dt="2024-01-23T02:10:00.332" v="13964" actId="478"/>
          <ac:spMkLst>
            <pc:docMk/>
            <pc:sldMk cId="1798398953" sldId="850"/>
            <ac:spMk id="17" creationId="{FD9BFF96-A35F-B09A-AED0-9417BC4F5CBA}"/>
          </ac:spMkLst>
        </pc:spChg>
        <pc:spChg chg="mod">
          <ac:chgData name="Palit, Tapti" userId="dec6fbcd-7598-406a-8cbf-504d4a3bac15" providerId="ADAL" clId="{ECD42228-5B96-4A72-B268-C46DF994E6B7}" dt="2024-01-23T04:31:54.619" v="19426" actId="207"/>
          <ac:spMkLst>
            <pc:docMk/>
            <pc:sldMk cId="1798398953" sldId="850"/>
            <ac:spMk id="24" creationId="{862B7D98-91F0-F781-9C1A-2080D5C44284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13999440" sldId="85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433529" sldId="852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26330281" sldId="853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33527101" sldId="85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14192366" sldId="855"/>
        </pc:sldMkLst>
      </pc:sldChg>
      <pc:sldChg chg="addSp delSp modSp mod ord modClrScheme addAnim delAnim modAnim chgLayout modNotesTx">
        <pc:chgData name="Palit, Tapti" userId="dec6fbcd-7598-406a-8cbf-504d4a3bac15" providerId="ADAL" clId="{ECD42228-5B96-4A72-B268-C46DF994E6B7}" dt="2024-02-13T03:03:14.222" v="115133"/>
        <pc:sldMkLst>
          <pc:docMk/>
          <pc:sldMk cId="2532380705" sldId="856"/>
        </pc:sldMkLst>
        <pc:spChg chg="add del mod ord">
          <ac:chgData name="Palit, Tapti" userId="dec6fbcd-7598-406a-8cbf-504d4a3bac15" providerId="ADAL" clId="{ECD42228-5B96-4A72-B268-C46DF994E6B7}" dt="2024-01-23T04:06:21.392" v="18886" actId="478"/>
          <ac:spMkLst>
            <pc:docMk/>
            <pc:sldMk cId="2532380705" sldId="856"/>
            <ac:spMk id="2" creationId="{1EC7C414-962B-C1FC-8F32-8BBA96E23257}"/>
          </ac:spMkLst>
        </pc:spChg>
        <pc:spChg chg="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3" creationId="{B0C5D98F-22D7-229A-A2DE-4FDFBA3D6361}"/>
          </ac:spMkLst>
        </pc:spChg>
        <pc:spChg chg="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4" creationId="{4CBE682A-73E6-33D6-478B-EB0C32D69B69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7" creationId="{B6BFDC8B-653B-81CC-F9C8-A87C9BD6A38C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8" creationId="{44888C53-DAD9-A4CA-D15A-868539286CB3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9" creationId="{7CB7AA7C-6535-FA19-58B0-9464A530E2CF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0" creationId="{83EAFF08-E8BB-2019-E042-FB447AC4EFE3}"/>
          </ac:spMkLst>
        </pc:spChg>
        <pc:spChg chg="add del mod ord">
          <ac:chgData name="Palit, Tapti" userId="dec6fbcd-7598-406a-8cbf-504d4a3bac15" providerId="ADAL" clId="{ECD42228-5B96-4A72-B268-C46DF994E6B7}" dt="2024-01-25T04:00:43.188" v="49706" actId="478"/>
          <ac:spMkLst>
            <pc:docMk/>
            <pc:sldMk cId="2532380705" sldId="856"/>
            <ac:spMk id="11" creationId="{9597BA74-48BD-03E7-B370-3F308358DF8F}"/>
          </ac:spMkLst>
        </pc:spChg>
        <pc:spChg chg="add del 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12" creationId="{D4F267ED-D874-355B-2AD0-653853C4ED50}"/>
          </ac:spMkLst>
        </pc:spChg>
        <pc:spChg chg="add del mod">
          <ac:chgData name="Palit, Tapti" userId="dec6fbcd-7598-406a-8cbf-504d4a3bac15" providerId="ADAL" clId="{ECD42228-5B96-4A72-B268-C46DF994E6B7}" dt="2024-01-23T23:51:47.589" v="33916" actId="478"/>
          <ac:spMkLst>
            <pc:docMk/>
            <pc:sldMk cId="2532380705" sldId="856"/>
            <ac:spMk id="13" creationId="{29039F13-1E69-E3E1-10A9-B42EBE1BFC3C}"/>
          </ac:spMkLst>
        </pc:spChg>
        <pc:spChg chg="add del mod">
          <ac:chgData name="Palit, Tapti" userId="dec6fbcd-7598-406a-8cbf-504d4a3bac15" providerId="ADAL" clId="{ECD42228-5B96-4A72-B268-C46DF994E6B7}" dt="2024-01-23T23:51:47.589" v="33916" actId="478"/>
          <ac:spMkLst>
            <pc:docMk/>
            <pc:sldMk cId="2532380705" sldId="856"/>
            <ac:spMk id="14" creationId="{AFD8956A-AAF7-7977-0983-85920EF04007}"/>
          </ac:spMkLst>
        </pc:spChg>
        <pc:spChg chg="add mod">
          <ac:chgData name="Palit, Tapti" userId="dec6fbcd-7598-406a-8cbf-504d4a3bac15" providerId="ADAL" clId="{ECD42228-5B96-4A72-B268-C46DF994E6B7}" dt="2024-01-25T07:28:29.260" v="56247" actId="20577"/>
          <ac:spMkLst>
            <pc:docMk/>
            <pc:sldMk cId="2532380705" sldId="856"/>
            <ac:spMk id="15" creationId="{BD24C1F8-9CF9-C8AD-91A2-C65080B1EB3A}"/>
          </ac:spMkLst>
        </pc:spChg>
        <pc:spChg chg="add mod">
          <ac:chgData name="Palit, Tapti" userId="dec6fbcd-7598-406a-8cbf-504d4a3bac15" providerId="ADAL" clId="{ECD42228-5B96-4A72-B268-C46DF994E6B7}" dt="2024-01-25T04:14:32.088" v="49880" actId="1076"/>
          <ac:spMkLst>
            <pc:docMk/>
            <pc:sldMk cId="2532380705" sldId="856"/>
            <ac:spMk id="16" creationId="{CD219824-AE1E-0C25-A481-8708E18C9EA0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8" creationId="{7CBAAF2B-40D1-96DB-EC37-25B971D29E74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9" creationId="{59493972-1399-A1F8-68A1-149ECFA67417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20" creationId="{AE37FDC7-3B0D-D7BA-A9CC-A3A62E3D7B97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21" creationId="{F0AF70A1-AF9F-20A9-64F7-FABD9ECBAEA5}"/>
          </ac:spMkLst>
        </pc:spChg>
        <pc:grpChg chg="del">
          <ac:chgData name="Palit, Tapti" userId="dec6fbcd-7598-406a-8cbf-504d4a3bac15" providerId="ADAL" clId="{ECD42228-5B96-4A72-B268-C46DF994E6B7}" dt="2024-01-25T04:00:27.936" v="49705" actId="478"/>
          <ac:grpSpMkLst>
            <pc:docMk/>
            <pc:sldMk cId="2532380705" sldId="856"/>
            <ac:grpSpMk id="2" creationId="{B4A76A67-21E9-18A8-BB40-0695243B811C}"/>
          </ac:grpSpMkLst>
        </pc:grpChg>
        <pc:graphicFrameChg chg="mod">
          <ac:chgData name="Palit, Tapti" userId="dec6fbcd-7598-406a-8cbf-504d4a3bac15" providerId="ADAL" clId="{ECD42228-5B96-4A72-B268-C46DF994E6B7}" dt="2024-02-13T03:03:14.222" v="115133"/>
          <ac:graphicFrameMkLst>
            <pc:docMk/>
            <pc:sldMk cId="2532380705" sldId="856"/>
            <ac:graphicFrameMk id="5" creationId="{AFBBEBA8-D0FD-D7E3-F5DA-06B63BCC5AC4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5T04:45:27.672" v="50538" actId="2696"/>
        <pc:sldMkLst>
          <pc:docMk/>
          <pc:sldMk cId="451354054" sldId="857"/>
        </pc:sldMkLst>
      </pc:sldChg>
      <pc:sldChg chg="add del mod modShow modNotesTx">
        <pc:chgData name="Palit, Tapti" userId="dec6fbcd-7598-406a-8cbf-504d4a3bac15" providerId="ADAL" clId="{ECD42228-5B96-4A72-B268-C46DF994E6B7}" dt="2024-01-25T06:21:59.012" v="54084" actId="2696"/>
        <pc:sldMkLst>
          <pc:docMk/>
          <pc:sldMk cId="990481863" sldId="857"/>
        </pc:sldMkLst>
      </pc:sldChg>
      <pc:sldChg chg="addSp delSp modSp del mod modNotesTx">
        <pc:chgData name="Palit, Tapti" userId="dec6fbcd-7598-406a-8cbf-504d4a3bac15" providerId="ADAL" clId="{ECD42228-5B96-4A72-B268-C46DF994E6B7}" dt="2024-01-25T04:15:25.219" v="49901" actId="2696"/>
        <pc:sldMkLst>
          <pc:docMk/>
          <pc:sldMk cId="1935471849" sldId="857"/>
        </pc:sldMkLst>
        <pc:spChg chg="add mod">
          <ac:chgData name="Palit, Tapti" userId="dec6fbcd-7598-406a-8cbf-504d4a3bac15" providerId="ADAL" clId="{ECD42228-5B96-4A72-B268-C46DF994E6B7}" dt="2024-01-25T04:14:44.534" v="49884" actId="207"/>
          <ac:spMkLst>
            <pc:docMk/>
            <pc:sldMk cId="1935471849" sldId="857"/>
            <ac:spMk id="2" creationId="{71F04A7F-DFD7-73BD-6BA7-C4F723F37E8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7" creationId="{B6BFDC8B-653B-81CC-F9C8-A87C9BD6A38C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8" creationId="{44888C53-DAD9-A4CA-D15A-868539286CB3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9" creationId="{7CB7AA7C-6535-FA19-58B0-9464A530E2CF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0" creationId="{83EAFF08-E8BB-2019-E042-FB447AC4EFE3}"/>
          </ac:spMkLst>
        </pc:spChg>
        <pc:spChg chg="del">
          <ac:chgData name="Palit, Tapti" userId="dec6fbcd-7598-406a-8cbf-504d4a3bac15" providerId="ADAL" clId="{ECD42228-5B96-4A72-B268-C46DF994E6B7}" dt="2024-01-23T04:06:16.794" v="18885" actId="478"/>
          <ac:spMkLst>
            <pc:docMk/>
            <pc:sldMk cId="1935471849" sldId="857"/>
            <ac:spMk id="12" creationId="{7D15EC01-2AA8-CFEA-2FEC-9A41509B3663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8" creationId="{7CBAAF2B-40D1-96DB-EC37-25B971D29E74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9" creationId="{59493972-1399-A1F8-68A1-149ECFA6741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20" creationId="{AE37FDC7-3B0D-D7BA-A9CC-A3A62E3D7B9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21" creationId="{F0AF70A1-AF9F-20A9-64F7-FABD9ECBAEA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43965190" sldId="85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23282124" sldId="85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857771837" sldId="859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1747084772" sldId="86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082289179" sldId="86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73808217" sldId="861"/>
        </pc:sldMkLst>
      </pc:sldChg>
      <pc:sldChg chg="addSp delSp modSp del mod modClrScheme delAnim modAnim modShow addCm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721316561" sldId="861"/>
        </pc:sldMkLst>
        <pc:spChg chg="mod ord">
          <ac:chgData name="Palit, Tapti" userId="dec6fbcd-7598-406a-8cbf-504d4a3bac15" providerId="ADAL" clId="{ECD42228-5B96-4A72-B268-C46DF994E6B7}" dt="2024-01-24T03:34:50.578" v="38123" actId="700"/>
          <ac:spMkLst>
            <pc:docMk/>
            <pc:sldMk cId="2721316561" sldId="861"/>
            <ac:spMk id="3" creationId="{93EEB3D8-C844-DB58-4713-B81E54F22329}"/>
          </ac:spMkLst>
        </pc:spChg>
        <pc:spChg chg="mod ord">
          <ac:chgData name="Palit, Tapti" userId="dec6fbcd-7598-406a-8cbf-504d4a3bac15" providerId="ADAL" clId="{ECD42228-5B96-4A72-B268-C46DF994E6B7}" dt="2024-01-24T03:34:50.578" v="38123" actId="700"/>
          <ac:spMkLst>
            <pc:docMk/>
            <pc:sldMk cId="2721316561" sldId="861"/>
            <ac:spMk id="4" creationId="{AC5E451F-727D-A7ED-EF0E-3354B039E1D1}"/>
          </ac:spMkLst>
        </pc:spChg>
        <pc:spChg chg="del mod ord">
          <ac:chgData name="Palit, Tapti" userId="dec6fbcd-7598-406a-8cbf-504d4a3bac15" providerId="ADAL" clId="{ECD42228-5B96-4A72-B268-C46DF994E6B7}" dt="2024-01-24T03:34:54.600" v="38124" actId="478"/>
          <ac:spMkLst>
            <pc:docMk/>
            <pc:sldMk cId="2721316561" sldId="861"/>
            <ac:spMk id="5" creationId="{EAC7799E-C301-2278-5F5A-BCAE3EDC8761}"/>
          </ac:spMkLst>
        </pc:spChg>
        <pc:spChg chg="add del mod">
          <ac:chgData name="Palit, Tapti" userId="dec6fbcd-7598-406a-8cbf-504d4a3bac15" providerId="ADAL" clId="{ECD42228-5B96-4A72-B268-C46DF994E6B7}" dt="2024-01-24T03:34:56.200" v="38125" actId="478"/>
          <ac:spMkLst>
            <pc:docMk/>
            <pc:sldMk cId="2721316561" sldId="861"/>
            <ac:spMk id="7" creationId="{CC01A72D-C97B-9199-3DFB-AB6F6BF4F67E}"/>
          </ac:spMkLst>
        </pc:spChg>
        <pc:spChg chg="add mod">
          <ac:chgData name="Palit, Tapti" userId="dec6fbcd-7598-406a-8cbf-504d4a3bac15" providerId="ADAL" clId="{ECD42228-5B96-4A72-B268-C46DF994E6B7}" dt="2024-01-23T01:51:12.011" v="13208" actId="14100"/>
          <ac:spMkLst>
            <pc:docMk/>
            <pc:sldMk cId="2721316561" sldId="861"/>
            <ac:spMk id="8" creationId="{795E4806-2D74-665D-E462-63C38AA4BD2A}"/>
          </ac:spMkLst>
        </pc:spChg>
        <pc:spChg chg="add mod">
          <ac:chgData name="Palit, Tapti" userId="dec6fbcd-7598-406a-8cbf-504d4a3bac15" providerId="ADAL" clId="{ECD42228-5B96-4A72-B268-C46DF994E6B7}" dt="2024-01-24T03:36:42.697" v="38137" actId="14100"/>
          <ac:spMkLst>
            <pc:docMk/>
            <pc:sldMk cId="2721316561" sldId="861"/>
            <ac:spMk id="9" creationId="{09C837FA-8D53-D4FD-8DC8-244181F644BE}"/>
          </ac:spMkLst>
        </pc:spChg>
        <pc:spChg chg="del">
          <ac:chgData name="Palit, Tapti" userId="dec6fbcd-7598-406a-8cbf-504d4a3bac15" providerId="ADAL" clId="{ECD42228-5B96-4A72-B268-C46DF994E6B7}" dt="2024-01-23T01:50:30.452" v="13183" actId="478"/>
          <ac:spMkLst>
            <pc:docMk/>
            <pc:sldMk cId="2721316561" sldId="861"/>
            <ac:spMk id="9" creationId="{DCAA3CEC-53B9-3876-966D-B46B69E1FC76}"/>
          </ac:spMkLst>
        </pc:spChg>
        <pc:spChg chg="add mod">
          <ac:chgData name="Palit, Tapti" userId="dec6fbcd-7598-406a-8cbf-504d4a3bac15" providerId="ADAL" clId="{ECD42228-5B96-4A72-B268-C46DF994E6B7}" dt="2024-01-23T01:53:12.387" v="13355" actId="1076"/>
          <ac:spMkLst>
            <pc:docMk/>
            <pc:sldMk cId="2721316561" sldId="861"/>
            <ac:spMk id="10" creationId="{8C7698DE-77A6-84F7-F4F9-892ED708C84C}"/>
          </ac:spMkLst>
        </pc:spChg>
        <pc:spChg chg="add mod">
          <ac:chgData name="Palit, Tapti" userId="dec6fbcd-7598-406a-8cbf-504d4a3bac15" providerId="ADAL" clId="{ECD42228-5B96-4A72-B268-C46DF994E6B7}" dt="2024-01-23T01:53:08.266" v="13354" actId="1076"/>
          <ac:spMkLst>
            <pc:docMk/>
            <pc:sldMk cId="2721316561" sldId="861"/>
            <ac:spMk id="11" creationId="{5E60D1AC-F0F0-80BE-2550-A1EB157ED5F9}"/>
          </ac:spMkLst>
        </pc:spChg>
        <pc:spChg chg="add mod">
          <ac:chgData name="Palit, Tapti" userId="dec6fbcd-7598-406a-8cbf-504d4a3bac15" providerId="ADAL" clId="{ECD42228-5B96-4A72-B268-C46DF994E6B7}" dt="2024-01-23T01:53:06.100" v="13353" actId="1076"/>
          <ac:spMkLst>
            <pc:docMk/>
            <pc:sldMk cId="2721316561" sldId="861"/>
            <ac:spMk id="12" creationId="{7688F90E-D8E5-E899-D7C0-8C5571FE159A}"/>
          </ac:spMkLst>
        </pc:spChg>
        <pc:spChg chg="add mod">
          <ac:chgData name="Palit, Tapti" userId="dec6fbcd-7598-406a-8cbf-504d4a3bac15" providerId="ADAL" clId="{ECD42228-5B96-4A72-B268-C46DF994E6B7}" dt="2024-01-24T03:36:47.414" v="38138" actId="207"/>
          <ac:spMkLst>
            <pc:docMk/>
            <pc:sldMk cId="2721316561" sldId="861"/>
            <ac:spMk id="13" creationId="{1146AF7A-B44A-9949-7049-D52858568860}"/>
          </ac:spMkLst>
        </pc:spChg>
        <pc:spChg chg="add del mod">
          <ac:chgData name="Palit, Tapti" userId="dec6fbcd-7598-406a-8cbf-504d4a3bac15" providerId="ADAL" clId="{ECD42228-5B96-4A72-B268-C46DF994E6B7}" dt="2024-01-23T01:52:06.024" v="13268" actId="478"/>
          <ac:spMkLst>
            <pc:docMk/>
            <pc:sldMk cId="2721316561" sldId="861"/>
            <ac:spMk id="13" creationId="{85DEDFE8-2D94-AB41-09C9-6C146288D2C1}"/>
          </ac:spMkLst>
        </pc:spChg>
        <pc:spChg chg="add mod">
          <ac:chgData name="Palit, Tapti" userId="dec6fbcd-7598-406a-8cbf-504d4a3bac15" providerId="ADAL" clId="{ECD42228-5B96-4A72-B268-C46DF994E6B7}" dt="2024-01-23T01:58:11.778" v="13432" actId="1076"/>
          <ac:spMkLst>
            <pc:docMk/>
            <pc:sldMk cId="2721316561" sldId="861"/>
            <ac:spMk id="14" creationId="{D1CA5BFE-9379-8EE1-508F-E492B578C3B0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5" creationId="{F39312C8-E117-7A78-E93F-8F4B9F62B12E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6" creationId="{6A30D14C-996C-8B16-C2F6-F1ED79986BD6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7" creationId="{29F1C7B9-CF12-8C6A-2D53-D33CDC3ECEED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8" creationId="{109FC113-D11B-880A-DFD0-6FECFBE976FB}"/>
          </ac:spMkLst>
        </pc:spChg>
        <pc:spChg chg="add mod">
          <ac:chgData name="Palit, Tapti" userId="dec6fbcd-7598-406a-8cbf-504d4a3bac15" providerId="ADAL" clId="{ECD42228-5B96-4A72-B268-C46DF994E6B7}" dt="2024-01-24T03:41:18.961" v="38654" actId="122"/>
          <ac:spMkLst>
            <pc:docMk/>
            <pc:sldMk cId="2721316561" sldId="861"/>
            <ac:spMk id="19" creationId="{4997DBDA-25F2-9552-92C6-485CB931E1DB}"/>
          </ac:spMkLst>
        </pc:spChg>
        <pc:spChg chg="add mod">
          <ac:chgData name="Palit, Tapti" userId="dec6fbcd-7598-406a-8cbf-504d4a3bac15" providerId="ADAL" clId="{ECD42228-5B96-4A72-B268-C46DF994E6B7}" dt="2024-01-24T03:41:00.368" v="38617" actId="20577"/>
          <ac:spMkLst>
            <pc:docMk/>
            <pc:sldMk cId="2721316561" sldId="861"/>
            <ac:spMk id="21" creationId="{743C388A-DA9F-E1B4-CA9B-BEB77095B2DE}"/>
          </ac:spMkLst>
        </pc:spChg>
        <pc:spChg chg="add mod">
          <ac:chgData name="Palit, Tapti" userId="dec6fbcd-7598-406a-8cbf-504d4a3bac15" providerId="ADAL" clId="{ECD42228-5B96-4A72-B268-C46DF994E6B7}" dt="2024-01-23T01:59:53.277" v="13577" actId="207"/>
          <ac:spMkLst>
            <pc:docMk/>
            <pc:sldMk cId="2721316561" sldId="861"/>
            <ac:spMk id="33" creationId="{02085E1C-A902-2189-F16C-911607951D1E}"/>
          </ac:spMkLst>
        </pc:spChg>
        <pc:spChg chg="add mod">
          <ac:chgData name="Palit, Tapti" userId="dec6fbcd-7598-406a-8cbf-504d4a3bac15" providerId="ADAL" clId="{ECD42228-5B96-4A72-B268-C46DF994E6B7}" dt="2024-01-23T01:59:58.703" v="13580" actId="207"/>
          <ac:spMkLst>
            <pc:docMk/>
            <pc:sldMk cId="2721316561" sldId="861"/>
            <ac:spMk id="34" creationId="{FB8C47BA-3625-7C60-4BB9-6D5CAB0D1035}"/>
          </ac:spMkLst>
        </pc:spChg>
        <pc:spChg chg="add mod">
          <ac:chgData name="Palit, Tapti" userId="dec6fbcd-7598-406a-8cbf-504d4a3bac15" providerId="ADAL" clId="{ECD42228-5B96-4A72-B268-C46DF994E6B7}" dt="2024-01-23T02:00:07.544" v="13586" actId="20577"/>
          <ac:spMkLst>
            <pc:docMk/>
            <pc:sldMk cId="2721316561" sldId="861"/>
            <ac:spMk id="35" creationId="{FE0E7E26-69D8-BFBE-89CB-722F1DD2225F}"/>
          </ac:spMkLst>
        </pc:spChg>
        <pc:spChg chg="add mod">
          <ac:chgData name="Palit, Tapti" userId="dec6fbcd-7598-406a-8cbf-504d4a3bac15" providerId="ADAL" clId="{ECD42228-5B96-4A72-B268-C46DF994E6B7}" dt="2024-01-23T02:00:19.718" v="13591" actId="1076"/>
          <ac:spMkLst>
            <pc:docMk/>
            <pc:sldMk cId="2721316561" sldId="861"/>
            <ac:spMk id="36" creationId="{877D0ED9-3450-18F5-C446-EF8366F0F3A7}"/>
          </ac:spMkLst>
        </pc:spChg>
        <pc:spChg chg="add mod">
          <ac:chgData name="Palit, Tapti" userId="dec6fbcd-7598-406a-8cbf-504d4a3bac15" providerId="ADAL" clId="{ECD42228-5B96-4A72-B268-C46DF994E6B7}" dt="2024-01-23T02:00:52.469" v="13599" actId="20577"/>
          <ac:spMkLst>
            <pc:docMk/>
            <pc:sldMk cId="2721316561" sldId="861"/>
            <ac:spMk id="37" creationId="{38B12F18-7E60-539B-1CB6-34C456AEE606}"/>
          </ac:spMkLst>
        </pc:spChg>
        <pc:spChg chg="add mod">
          <ac:chgData name="Palit, Tapti" userId="dec6fbcd-7598-406a-8cbf-504d4a3bac15" providerId="ADAL" clId="{ECD42228-5B96-4A72-B268-C46DF994E6B7}" dt="2024-01-23T02:01:01.555" v="13603" actId="20577"/>
          <ac:spMkLst>
            <pc:docMk/>
            <pc:sldMk cId="2721316561" sldId="861"/>
            <ac:spMk id="38" creationId="{29EE7DA2-3A31-2FDB-53EB-BD5BD2BD0703}"/>
          </ac:spMkLst>
        </pc:spChg>
        <pc:spChg chg="add mod">
          <ac:chgData name="Palit, Tapti" userId="dec6fbcd-7598-406a-8cbf-504d4a3bac15" providerId="ADAL" clId="{ECD42228-5B96-4A72-B268-C46DF994E6B7}" dt="2024-01-23T02:01:12.782" v="13607" actId="20577"/>
          <ac:spMkLst>
            <pc:docMk/>
            <pc:sldMk cId="2721316561" sldId="861"/>
            <ac:spMk id="39" creationId="{CB61133A-CB2B-0A6C-63C6-D736A6F9D415}"/>
          </ac:spMkLst>
        </pc:spChg>
        <pc:spChg chg="add mod">
          <ac:chgData name="Palit, Tapti" userId="dec6fbcd-7598-406a-8cbf-504d4a3bac15" providerId="ADAL" clId="{ECD42228-5B96-4A72-B268-C46DF994E6B7}" dt="2024-01-23T02:01:23.394" v="13613" actId="20577"/>
          <ac:spMkLst>
            <pc:docMk/>
            <pc:sldMk cId="2721316561" sldId="861"/>
            <ac:spMk id="40" creationId="{F2563143-325D-FF75-C914-B46691F391BD}"/>
          </ac:spMkLst>
        </pc:spChg>
        <pc:spChg chg="add mod">
          <ac:chgData name="Palit, Tapti" userId="dec6fbcd-7598-406a-8cbf-504d4a3bac15" providerId="ADAL" clId="{ECD42228-5B96-4A72-B268-C46DF994E6B7}" dt="2024-01-23T02:01:33.333" v="13617" actId="20577"/>
          <ac:spMkLst>
            <pc:docMk/>
            <pc:sldMk cId="2721316561" sldId="861"/>
            <ac:spMk id="41" creationId="{5EB4E2ED-9E46-F12D-AADA-2BDA1112FDDF}"/>
          </ac:spMkLst>
        </pc:spChg>
        <pc:spChg chg="add del mod">
          <ac:chgData name="Palit, Tapti" userId="dec6fbcd-7598-406a-8cbf-504d4a3bac15" providerId="ADAL" clId="{ECD42228-5B96-4A72-B268-C46DF994E6B7}" dt="2024-01-23T02:02:11.953" v="13629" actId="478"/>
          <ac:spMkLst>
            <pc:docMk/>
            <pc:sldMk cId="2721316561" sldId="861"/>
            <ac:spMk id="42" creationId="{997265E2-9D16-916D-DB77-7CEEE9062FC1}"/>
          </ac:spMkLst>
        </pc:spChg>
        <pc:spChg chg="add del mod">
          <ac:chgData name="Palit, Tapti" userId="dec6fbcd-7598-406a-8cbf-504d4a3bac15" providerId="ADAL" clId="{ECD42228-5B96-4A72-B268-C46DF994E6B7}" dt="2024-01-24T03:35:25.508" v="38126" actId="478"/>
          <ac:spMkLst>
            <pc:docMk/>
            <pc:sldMk cId="2721316561" sldId="861"/>
            <ac:spMk id="43" creationId="{245B3D69-F033-13D6-7C9A-82F31639F820}"/>
          </ac:spMkLst>
        </pc:spChg>
        <pc:cxnChg chg="add mod">
          <ac:chgData name="Palit, Tapti" userId="dec6fbcd-7598-406a-8cbf-504d4a3bac15" providerId="ADAL" clId="{ECD42228-5B96-4A72-B268-C46DF994E6B7}" dt="2024-01-23T01:50:35.957" v="13184" actId="14100"/>
          <ac:cxnSpMkLst>
            <pc:docMk/>
            <pc:sldMk cId="2721316561" sldId="861"/>
            <ac:cxnSpMk id="6" creationId="{01738CDD-2786-3FAE-5C35-4A9B00E3B711}"/>
          </ac:cxnSpMkLst>
        </pc:cxnChg>
        <pc:cxnChg chg="add mod">
          <ac:chgData name="Palit, Tapti" userId="dec6fbcd-7598-406a-8cbf-504d4a3bac15" providerId="ADAL" clId="{ECD42228-5B96-4A72-B268-C46DF994E6B7}" dt="2024-01-23T01:57:22.004" v="13419" actId="208"/>
          <ac:cxnSpMkLst>
            <pc:docMk/>
            <pc:sldMk cId="2721316561" sldId="861"/>
            <ac:cxnSpMk id="20" creationId="{6DDA30B6-1C83-0689-CECD-86698F6EC0F3}"/>
          </ac:cxnSpMkLst>
        </pc:cxnChg>
        <pc:cxnChg chg="add mod">
          <ac:chgData name="Palit, Tapti" userId="dec6fbcd-7598-406a-8cbf-504d4a3bac15" providerId="ADAL" clId="{ECD42228-5B96-4A72-B268-C46DF994E6B7}" dt="2024-01-23T01:57:31.428" v="13421" actId="1076"/>
          <ac:cxnSpMkLst>
            <pc:docMk/>
            <pc:sldMk cId="2721316561" sldId="861"/>
            <ac:cxnSpMk id="22" creationId="{959CC1B1-85B3-2A10-84E8-E1C47F1BD88B}"/>
          </ac:cxnSpMkLst>
        </pc:cxnChg>
        <pc:cxnChg chg="add mod">
          <ac:chgData name="Palit, Tapti" userId="dec6fbcd-7598-406a-8cbf-504d4a3bac15" providerId="ADAL" clId="{ECD42228-5B96-4A72-B268-C46DF994E6B7}" dt="2024-01-23T01:57:40.718" v="13423" actId="1076"/>
          <ac:cxnSpMkLst>
            <pc:docMk/>
            <pc:sldMk cId="2721316561" sldId="861"/>
            <ac:cxnSpMk id="23" creationId="{7D541430-602A-95F2-C126-DC54D320CF53}"/>
          </ac:cxnSpMkLst>
        </pc:cxnChg>
        <pc:cxnChg chg="add mod">
          <ac:chgData name="Palit, Tapti" userId="dec6fbcd-7598-406a-8cbf-504d4a3bac15" providerId="ADAL" clId="{ECD42228-5B96-4A72-B268-C46DF994E6B7}" dt="2024-01-23T01:57:45.861" v="13425" actId="1076"/>
          <ac:cxnSpMkLst>
            <pc:docMk/>
            <pc:sldMk cId="2721316561" sldId="861"/>
            <ac:cxnSpMk id="24" creationId="{C46F82AE-F23F-9DD8-FE26-A6841B4F6E8C}"/>
          </ac:cxnSpMkLst>
        </pc:cxnChg>
        <pc:cxnChg chg="add mod">
          <ac:chgData name="Palit, Tapti" userId="dec6fbcd-7598-406a-8cbf-504d4a3bac15" providerId="ADAL" clId="{ECD42228-5B96-4A72-B268-C46DF994E6B7}" dt="2024-01-23T01:58:07.170" v="13431" actId="14100"/>
          <ac:cxnSpMkLst>
            <pc:docMk/>
            <pc:sldMk cId="2721316561" sldId="861"/>
            <ac:cxnSpMk id="25" creationId="{2A1F3082-96BD-C6B8-AB5B-05DF3466897D}"/>
          </ac:cxnSpMkLst>
        </pc:cxnChg>
        <pc:cxnChg chg="add mod">
          <ac:chgData name="Palit, Tapti" userId="dec6fbcd-7598-406a-8cbf-504d4a3bac15" providerId="ADAL" clId="{ECD42228-5B96-4A72-B268-C46DF994E6B7}" dt="2024-01-23T01:58:34.317" v="13437" actId="1076"/>
          <ac:cxnSpMkLst>
            <pc:docMk/>
            <pc:sldMk cId="2721316561" sldId="861"/>
            <ac:cxnSpMk id="27" creationId="{4B41C18F-D478-EA00-D2E1-D208B45E792D}"/>
          </ac:cxnSpMkLst>
        </pc:cxnChg>
        <pc:cxnChg chg="add mod">
          <ac:chgData name="Palit, Tapti" userId="dec6fbcd-7598-406a-8cbf-504d4a3bac15" providerId="ADAL" clId="{ECD42228-5B96-4A72-B268-C46DF994E6B7}" dt="2024-01-23T01:58:39.832" v="13439" actId="1076"/>
          <ac:cxnSpMkLst>
            <pc:docMk/>
            <pc:sldMk cId="2721316561" sldId="861"/>
            <ac:cxnSpMk id="30" creationId="{9884F924-11CC-386A-D818-7C2368DAF791}"/>
          </ac:cxnSpMkLst>
        </pc:cxnChg>
        <pc:cxnChg chg="add mod">
          <ac:chgData name="Palit, Tapti" userId="dec6fbcd-7598-406a-8cbf-504d4a3bac15" providerId="ADAL" clId="{ECD42228-5B96-4A72-B268-C46DF994E6B7}" dt="2024-01-23T01:58:43.831" v="13441" actId="1076"/>
          <ac:cxnSpMkLst>
            <pc:docMk/>
            <pc:sldMk cId="2721316561" sldId="861"/>
            <ac:cxnSpMk id="31" creationId="{5EC608D9-F03A-05FE-E8CB-73EA465F5867}"/>
          </ac:cxnSpMkLst>
        </pc:cxnChg>
        <pc:cxnChg chg="add mod">
          <ac:chgData name="Palit, Tapti" userId="dec6fbcd-7598-406a-8cbf-504d4a3bac15" providerId="ADAL" clId="{ECD42228-5B96-4A72-B268-C46DF994E6B7}" dt="2024-01-23T01:58:48.024" v="13443" actId="1076"/>
          <ac:cxnSpMkLst>
            <pc:docMk/>
            <pc:sldMk cId="2721316561" sldId="861"/>
            <ac:cxnSpMk id="32" creationId="{E7BA70D0-1BE5-EA4E-95D9-453BB6436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3:40:26.956" v="38574"/>
              <pc2:cmMkLst xmlns:pc2="http://schemas.microsoft.com/office/powerpoint/2019/9/main/command">
                <pc:docMk/>
                <pc:sldMk cId="2721316561" sldId="861"/>
                <pc2:cmMk id="{7256F13F-C0C5-4633-9DE1-3E5DC389AE4E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01:54:57.168" v="13413"/>
              <pc2:cmMkLst xmlns:pc2="http://schemas.microsoft.com/office/powerpoint/2019/9/main/command">
                <pc:docMk/>
                <pc:sldMk cId="2721316561" sldId="861"/>
                <pc2:cmMk id="{41095E4C-961C-4F27-B14C-48F6C1F7F000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1562604991" sldId="86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03362603" sldId="86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65772608" sldId="864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875287835" sldId="86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37301746" sldId="865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245999662" sldId="865"/>
        </pc:sldMkLst>
      </pc:sldChg>
      <pc:sldChg chg="addSp delSp modSp mod">
        <pc:chgData name="Palit, Tapti" userId="dec6fbcd-7598-406a-8cbf-504d4a3bac15" providerId="ADAL" clId="{ECD42228-5B96-4A72-B268-C46DF994E6B7}" dt="2024-01-24T04:37:34.819" v="40471" actId="478"/>
        <pc:sldMkLst>
          <pc:docMk/>
          <pc:sldMk cId="3018700805" sldId="866"/>
        </pc:sldMkLst>
        <pc:spChg chg="del">
          <ac:chgData name="Palit, Tapti" userId="dec6fbcd-7598-406a-8cbf-504d4a3bac15" providerId="ADAL" clId="{ECD42228-5B96-4A72-B268-C46DF994E6B7}" dt="2024-01-24T04:26:47.049" v="40059"/>
          <ac:spMkLst>
            <pc:docMk/>
            <pc:sldMk cId="3018700805" sldId="866"/>
            <ac:spMk id="2" creationId="{C89E125A-B748-D936-19ED-80B6FEC9C242}"/>
          </ac:spMkLst>
        </pc:spChg>
        <pc:spChg chg="mod">
          <ac:chgData name="Palit, Tapti" userId="dec6fbcd-7598-406a-8cbf-504d4a3bac15" providerId="ADAL" clId="{ECD42228-5B96-4A72-B268-C46DF994E6B7}" dt="2024-01-23T02:34:27.043" v="14436" actId="20577"/>
          <ac:spMkLst>
            <pc:docMk/>
            <pc:sldMk cId="3018700805" sldId="866"/>
            <ac:spMk id="3" creationId="{66BE5494-3AB6-4807-9A55-164D2919192B}"/>
          </ac:spMkLst>
        </pc:spChg>
        <pc:spChg chg="add del mod">
          <ac:chgData name="Palit, Tapti" userId="dec6fbcd-7598-406a-8cbf-504d4a3bac15" providerId="ADAL" clId="{ECD42228-5B96-4A72-B268-C46DF994E6B7}" dt="2024-01-24T04:26:40.351" v="40058" actId="478"/>
          <ac:spMkLst>
            <pc:docMk/>
            <pc:sldMk cId="3018700805" sldId="866"/>
            <ac:spMk id="5" creationId="{BCA72EFF-EC31-007C-62E9-DA8803D7F932}"/>
          </ac:spMkLst>
        </pc:spChg>
        <pc:spChg chg="add del mod">
          <ac:chgData name="Palit, Tapti" userId="dec6fbcd-7598-406a-8cbf-504d4a3bac15" providerId="ADAL" clId="{ECD42228-5B96-4A72-B268-C46DF994E6B7}" dt="2024-01-24T04:26:40.351" v="40058" actId="478"/>
          <ac:spMkLst>
            <pc:docMk/>
            <pc:sldMk cId="3018700805" sldId="866"/>
            <ac:spMk id="6" creationId="{60AF20DB-E835-0722-0957-B91B4C366646}"/>
          </ac:spMkLst>
        </pc:spChg>
        <pc:spChg chg="add del mod">
          <ac:chgData name="Palit, Tapti" userId="dec6fbcd-7598-406a-8cbf-504d4a3bac15" providerId="ADAL" clId="{ECD42228-5B96-4A72-B268-C46DF994E6B7}" dt="2024-01-24T04:18:22.691" v="39985" actId="478"/>
          <ac:spMkLst>
            <pc:docMk/>
            <pc:sldMk cId="3018700805" sldId="866"/>
            <ac:spMk id="7" creationId="{3D8A73EA-284B-424F-B8FC-7AC215DEB2DD}"/>
          </ac:spMkLst>
        </pc:spChg>
        <pc:spChg chg="add del mod">
          <ac:chgData name="Palit, Tapti" userId="dec6fbcd-7598-406a-8cbf-504d4a3bac15" providerId="ADAL" clId="{ECD42228-5B96-4A72-B268-C46DF994E6B7}" dt="2024-01-24T04:35:59.804" v="40404" actId="478"/>
          <ac:spMkLst>
            <pc:docMk/>
            <pc:sldMk cId="3018700805" sldId="866"/>
            <ac:spMk id="11" creationId="{C4825A4D-D22C-A691-8101-21ADD51A0F07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13" creationId="{871FFBEE-5344-85AA-5600-822E75C9AA1F}"/>
          </ac:spMkLst>
        </pc:spChg>
        <pc:spChg chg="del mod">
          <ac:chgData name="Palit, Tapti" userId="dec6fbcd-7598-406a-8cbf-504d4a3bac15" providerId="ADAL" clId="{ECD42228-5B96-4A72-B268-C46DF994E6B7}" dt="2024-01-24T04:35:48.792" v="40401" actId="478"/>
          <ac:spMkLst>
            <pc:docMk/>
            <pc:sldMk cId="3018700805" sldId="866"/>
            <ac:spMk id="14" creationId="{37504022-2B1B-0664-F377-8379AFD35538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17" creationId="{B1C1F06F-F755-A25B-6A24-39AD329B5882}"/>
          </ac:spMkLst>
        </pc:spChg>
        <pc:spChg chg="del mod">
          <ac:chgData name="Palit, Tapti" userId="dec6fbcd-7598-406a-8cbf-504d4a3bac15" providerId="ADAL" clId="{ECD42228-5B96-4A72-B268-C46DF994E6B7}" dt="2024-01-24T04:35:52.087" v="40402" actId="478"/>
          <ac:spMkLst>
            <pc:docMk/>
            <pc:sldMk cId="3018700805" sldId="866"/>
            <ac:spMk id="18" creationId="{44090423-B20D-3AD4-F769-D46158068739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23" creationId="{67870E27-8068-1AB9-92C1-3B366EB3B62B}"/>
          </ac:spMkLst>
        </pc:spChg>
        <pc:spChg chg="del mod">
          <ac:chgData name="Palit, Tapti" userId="dec6fbcd-7598-406a-8cbf-504d4a3bac15" providerId="ADAL" clId="{ECD42228-5B96-4A72-B268-C46DF994E6B7}" dt="2024-01-24T04:35:56.103" v="40403" actId="478"/>
          <ac:spMkLst>
            <pc:docMk/>
            <pc:sldMk cId="3018700805" sldId="866"/>
            <ac:spMk id="24" creationId="{79E2111D-CAAA-03BC-5CA6-9555253B8BFD}"/>
          </ac:spMkLst>
        </pc:spChg>
        <pc:spChg chg="add del mod">
          <ac:chgData name="Palit, Tapti" userId="dec6fbcd-7598-406a-8cbf-504d4a3bac15" providerId="ADAL" clId="{ECD42228-5B96-4A72-B268-C46DF994E6B7}" dt="2024-01-24T04:37:05.328" v="40457" actId="1076"/>
          <ac:spMkLst>
            <pc:docMk/>
            <pc:sldMk cId="3018700805" sldId="866"/>
            <ac:spMk id="25" creationId="{A648A792-6D01-AC5D-AD5D-DB39CB1D9C43}"/>
          </ac:spMkLst>
        </pc:spChg>
        <pc:spChg chg="add del mod">
          <ac:chgData name="Palit, Tapti" userId="dec6fbcd-7598-406a-8cbf-504d4a3bac15" providerId="ADAL" clId="{ECD42228-5B96-4A72-B268-C46DF994E6B7}" dt="2024-01-24T04:37:08.331" v="40458" actId="1076"/>
          <ac:spMkLst>
            <pc:docMk/>
            <pc:sldMk cId="3018700805" sldId="866"/>
            <ac:spMk id="26" creationId="{DAD8FAC0-AC2C-F023-EBB9-6F9FF7FD0209}"/>
          </ac:spMkLst>
        </pc:spChg>
        <pc:spChg chg="add mod">
          <ac:chgData name="Palit, Tapti" userId="dec6fbcd-7598-406a-8cbf-504d4a3bac15" providerId="ADAL" clId="{ECD42228-5B96-4A72-B268-C46DF994E6B7}" dt="2024-01-24T04:37:16.440" v="40467" actId="20577"/>
          <ac:spMkLst>
            <pc:docMk/>
            <pc:sldMk cId="3018700805" sldId="866"/>
            <ac:spMk id="27" creationId="{BFE9EBFD-C5FB-C925-F1FF-8D02BDFFFF02}"/>
          </ac:spMkLst>
        </pc:s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12" creationId="{D5ADC790-CD4C-A613-B876-FB7D8A6A8622}"/>
          </ac:grpSpMkLst>
        </pc:gr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16" creationId="{EF9AF598-3E29-B109-659E-B260F0379E1F}"/>
          </ac:grpSpMkLst>
        </pc:gr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20" creationId="{C6B27868-4AE6-EA5E-4322-AE88D75F0DCD}"/>
          </ac:grpSpMkLst>
        </pc:grpChg>
        <pc:grpChg chg="del mod">
          <ac:chgData name="Palit, Tapti" userId="dec6fbcd-7598-406a-8cbf-504d4a3bac15" providerId="ADAL" clId="{ECD42228-5B96-4A72-B268-C46DF994E6B7}" dt="2024-01-24T04:35:56.103" v="40403" actId="478"/>
          <ac:grpSpMkLst>
            <pc:docMk/>
            <pc:sldMk cId="3018700805" sldId="866"/>
            <ac:grpSpMk id="21" creationId="{794F0FAB-C28C-8627-B34F-14F78273C251}"/>
          </ac:grpSpMkLst>
        </pc:grpChg>
        <pc:picChg chg="add del mod">
          <ac:chgData name="Palit, Tapti" userId="dec6fbcd-7598-406a-8cbf-504d4a3bac15" providerId="ADAL" clId="{ECD42228-5B96-4A72-B268-C46DF994E6B7}" dt="2024-01-24T04:27:07.752" v="40065" actId="478"/>
          <ac:picMkLst>
            <pc:docMk/>
            <pc:sldMk cId="3018700805" sldId="866"/>
            <ac:picMk id="9" creationId="{8C1604F3-6F92-F5E7-A646-21442B5AD5DC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15" creationId="{CC70AF3A-02C0-65FE-A519-1E85976E9514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19" creationId="{9927E1D8-61AD-4446-1338-553629360A84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22" creationId="{91AD7763-3B74-6FF7-886B-445C0F86141F}"/>
          </ac:picMkLst>
        </pc:picChg>
        <pc:picChg chg="add del mod">
          <ac:chgData name="Palit, Tapti" userId="dec6fbcd-7598-406a-8cbf-504d4a3bac15" providerId="ADAL" clId="{ECD42228-5B96-4A72-B268-C46DF994E6B7}" dt="2024-01-24T04:37:34.819" v="40471" actId="478"/>
          <ac:picMkLst>
            <pc:docMk/>
            <pc:sldMk cId="3018700805" sldId="866"/>
            <ac:picMk id="28" creationId="{A966370D-91E5-0F7C-A1B0-4C3682D6AE51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77714216" sldId="867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862004641" sldId="86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37768944" sldId="868"/>
        </pc:sldMkLst>
      </pc:sldChg>
      <pc:sldChg chg="del">
        <pc:chgData name="Palit, Tapti" userId="dec6fbcd-7598-406a-8cbf-504d4a3bac15" providerId="ADAL" clId="{ECD42228-5B96-4A72-B268-C46DF994E6B7}" dt="2024-01-22T20:30:16.522" v="8587" actId="2696"/>
        <pc:sldMkLst>
          <pc:docMk/>
          <pc:sldMk cId="3013129536" sldId="868"/>
        </pc:sldMkLst>
      </pc:sldChg>
      <pc:sldChg chg="addSp delSp modSp mod delAnim modNotesTx">
        <pc:chgData name="Palit, Tapti" userId="dec6fbcd-7598-406a-8cbf-504d4a3bac15" providerId="ADAL" clId="{ECD42228-5B96-4A72-B268-C46DF994E6B7}" dt="2024-01-25T07:34:13.144" v="56412" actId="20577"/>
        <pc:sldMkLst>
          <pc:docMk/>
          <pc:sldMk cId="1317513108" sldId="869"/>
        </pc:sldMkLst>
        <pc:spChg chg="mod">
          <ac:chgData name="Palit, Tapti" userId="dec6fbcd-7598-406a-8cbf-504d4a3bac15" providerId="ADAL" clId="{ECD42228-5B96-4A72-B268-C46DF994E6B7}" dt="2024-01-25T07:34:13.144" v="56412" actId="20577"/>
          <ac:spMkLst>
            <pc:docMk/>
            <pc:sldMk cId="1317513108" sldId="869"/>
            <ac:spMk id="3" creationId="{1A4EE72C-E366-5492-87E3-08AB9883664A}"/>
          </ac:spMkLst>
        </pc:spChg>
        <pc:spChg chg="del mod">
          <ac:chgData name="Palit, Tapti" userId="dec6fbcd-7598-406a-8cbf-504d4a3bac15" providerId="ADAL" clId="{ECD42228-5B96-4A72-B268-C46DF994E6B7}" dt="2024-01-24T04:13:34.637" v="39952" actId="21"/>
          <ac:spMkLst>
            <pc:docMk/>
            <pc:sldMk cId="1317513108" sldId="869"/>
            <ac:spMk id="7" creationId="{0A886C6B-9CA6-749E-CBA8-AE2EEE4F9216}"/>
          </ac:spMkLst>
        </pc:spChg>
        <pc:spChg chg="add mod">
          <ac:chgData name="Palit, Tapti" userId="dec6fbcd-7598-406a-8cbf-504d4a3bac15" providerId="ADAL" clId="{ECD42228-5B96-4A72-B268-C46DF994E6B7}" dt="2024-01-25T07:33:59.067" v="56394" actId="1076"/>
          <ac:spMkLst>
            <pc:docMk/>
            <pc:sldMk cId="1317513108" sldId="869"/>
            <ac:spMk id="9" creationId="{6CB49946-AA65-E6A3-55D5-EF49A80BD7D9}"/>
          </ac:spMkLst>
        </pc:spChg>
        <pc:graphicFrameChg chg="mod">
          <ac:chgData name="Palit, Tapti" userId="dec6fbcd-7598-406a-8cbf-504d4a3bac15" providerId="ADAL" clId="{ECD42228-5B96-4A72-B268-C46DF994E6B7}" dt="2024-01-25T07:29:27.985" v="56323" actId="20577"/>
          <ac:graphicFrameMkLst>
            <pc:docMk/>
            <pc:sldMk cId="1317513108" sldId="869"/>
            <ac:graphicFrameMk id="6" creationId="{29DDF177-FB8C-28F0-7429-A32CAB798CE6}"/>
          </ac:graphicFrameMkLst>
        </pc:graphicFrameChg>
        <pc:cxnChg chg="add mod">
          <ac:chgData name="Palit, Tapti" userId="dec6fbcd-7598-406a-8cbf-504d4a3bac15" providerId="ADAL" clId="{ECD42228-5B96-4A72-B268-C46DF994E6B7}" dt="2024-01-25T07:34:04.521" v="56395" actId="14100"/>
          <ac:cxnSpMkLst>
            <pc:docMk/>
            <pc:sldMk cId="1317513108" sldId="869"/>
            <ac:cxnSpMk id="7" creationId="{76FD7E0D-3CEC-7130-FA4A-5D07B4B660CA}"/>
          </ac:cxnSpMkLst>
        </pc:cxnChg>
        <pc:cxnChg chg="add del">
          <ac:chgData name="Palit, Tapti" userId="dec6fbcd-7598-406a-8cbf-504d4a3bac15" providerId="ADAL" clId="{ECD42228-5B96-4A72-B268-C46DF994E6B7}" dt="2024-01-25T04:54:11.627" v="50561" actId="478"/>
          <ac:cxnSpMkLst>
            <pc:docMk/>
            <pc:sldMk cId="1317513108" sldId="869"/>
            <ac:cxnSpMk id="7" creationId="{A08E6594-807A-A910-439B-047FAD18B764}"/>
          </ac:cxnSpMkLst>
        </pc:cxnChg>
      </pc:sldChg>
      <pc:sldChg chg="mod modNotesTx">
        <pc:chgData name="Palit, Tapti" userId="dec6fbcd-7598-406a-8cbf-504d4a3bac15" providerId="ADAL" clId="{ECD42228-5B96-4A72-B268-C46DF994E6B7}" dt="2024-02-12T14:22:26.027" v="112340" actId="27918"/>
        <pc:sldMkLst>
          <pc:docMk/>
          <pc:sldMk cId="3481442751" sldId="869"/>
        </pc:sldMkLst>
      </pc:sldChg>
      <pc:sldChg chg="addSp delSp modSp add del mod modClrScheme addCm delCm modCm chgLayout">
        <pc:chgData name="Palit, Tapti" userId="dec6fbcd-7598-406a-8cbf-504d4a3bac15" providerId="ADAL" clId="{ECD42228-5B96-4A72-B268-C46DF994E6B7}" dt="2024-01-16T01:30:34.762" v="4581" actId="207"/>
        <pc:sldMkLst>
          <pc:docMk/>
          <pc:sldMk cId="1699665765" sldId="870"/>
        </pc:sldMkLst>
        <pc:spChg chg="mod ord">
          <ac:chgData name="Palit, Tapti" userId="dec6fbcd-7598-406a-8cbf-504d4a3bac15" providerId="ADAL" clId="{ECD42228-5B96-4A72-B268-C46DF994E6B7}" dt="2024-01-14T19:20:42.556" v="382" actId="700"/>
          <ac:spMkLst>
            <pc:docMk/>
            <pc:sldMk cId="1699665765" sldId="870"/>
            <ac:spMk id="2" creationId="{164331AB-0F87-2A94-5B10-AF3850EA3C13}"/>
          </ac:spMkLst>
        </pc:spChg>
        <pc:spChg chg="mod">
          <ac:chgData name="Palit, Tapti" userId="dec6fbcd-7598-406a-8cbf-504d4a3bac15" providerId="ADAL" clId="{ECD42228-5B96-4A72-B268-C46DF994E6B7}" dt="2024-01-14T20:51:29.055" v="1427" actId="1076"/>
          <ac:spMkLst>
            <pc:docMk/>
            <pc:sldMk cId="1699665765" sldId="870"/>
            <ac:spMk id="3" creationId="{B57250D7-DEE4-A696-93E8-803A82B54AA7}"/>
          </ac:spMkLst>
        </pc:spChg>
        <pc:spChg chg="mod ord">
          <ac:chgData name="Palit, Tapti" userId="dec6fbcd-7598-406a-8cbf-504d4a3bac15" providerId="ADAL" clId="{ECD42228-5B96-4A72-B268-C46DF994E6B7}" dt="2024-01-14T19:20:42.556" v="382" actId="700"/>
          <ac:spMkLst>
            <pc:docMk/>
            <pc:sldMk cId="1699665765" sldId="870"/>
            <ac:spMk id="4" creationId="{1F3BEE15-F4A0-1FEA-1E93-3B660B9F2971}"/>
          </ac:spMkLst>
        </pc:spChg>
        <pc:spChg chg="mod">
          <ac:chgData name="Palit, Tapti" userId="dec6fbcd-7598-406a-8cbf-504d4a3bac15" providerId="ADAL" clId="{ECD42228-5B96-4A72-B268-C46DF994E6B7}" dt="2024-01-16T01:30:26.983" v="4579" actId="207"/>
          <ac:spMkLst>
            <pc:docMk/>
            <pc:sldMk cId="1699665765" sldId="870"/>
            <ac:spMk id="5" creationId="{68386F80-36FF-7696-B67B-687A28CE50A1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1699665765" sldId="870"/>
            <ac:spMk id="6" creationId="{0E2D8D14-8365-8F35-3791-44A1650D568D}"/>
          </ac:spMkLst>
        </pc:spChg>
        <pc:spChg chg="mod">
          <ac:chgData name="Palit, Tapti" userId="dec6fbcd-7598-406a-8cbf-504d4a3bac15" providerId="ADAL" clId="{ECD42228-5B96-4A72-B268-C46DF994E6B7}" dt="2024-01-16T01:30:34.762" v="4581" actId="207"/>
          <ac:spMkLst>
            <pc:docMk/>
            <pc:sldMk cId="1699665765" sldId="870"/>
            <ac:spMk id="7" creationId="{A81D8A86-5728-C67F-0278-3A592D4B8FB9}"/>
          </ac:spMkLst>
        </pc:spChg>
        <pc:spChg chg="add mod ord">
          <ac:chgData name="Palit, Tapti" userId="dec6fbcd-7598-406a-8cbf-504d4a3bac15" providerId="ADAL" clId="{ECD42228-5B96-4A72-B268-C46DF994E6B7}" dt="2024-01-14T19:20:47.910" v="385" actId="20577"/>
          <ac:spMkLst>
            <pc:docMk/>
            <pc:sldMk cId="1699665765" sldId="870"/>
            <ac:spMk id="8" creationId="{FFAB3311-65C2-2963-345A-1E5864C0A655}"/>
          </ac:spMkLst>
        </pc:spChg>
        <pc:spChg chg="mod">
          <ac:chgData name="Palit, Tapti" userId="dec6fbcd-7598-406a-8cbf-504d4a3bac15" providerId="ADAL" clId="{ECD42228-5B96-4A72-B268-C46DF994E6B7}" dt="2024-01-14T20:41:50.900" v="1171" actId="6549"/>
          <ac:spMkLst>
            <pc:docMk/>
            <pc:sldMk cId="1699665765" sldId="870"/>
            <ac:spMk id="32" creationId="{CE5645A5-88BA-920D-64CE-86A11E3CAA5D}"/>
          </ac:spMkLst>
        </pc:spChg>
        <pc:spChg chg="mod">
          <ac:chgData name="Palit, Tapti" userId="dec6fbcd-7598-406a-8cbf-504d4a3bac15" providerId="ADAL" clId="{ECD42228-5B96-4A72-B268-C46DF994E6B7}" dt="2024-01-14T20:51:20.321" v="1425" actId="1076"/>
          <ac:spMkLst>
            <pc:docMk/>
            <pc:sldMk cId="1699665765" sldId="870"/>
            <ac:spMk id="34" creationId="{B7F2D972-8F06-5B99-F899-249FFAEBFFEF}"/>
          </ac:spMkLst>
        </pc:spChg>
        <pc:spChg chg="del mod ord">
          <ac:chgData name="Palit, Tapti" userId="dec6fbcd-7598-406a-8cbf-504d4a3bac15" providerId="ADAL" clId="{ECD42228-5B96-4A72-B268-C46DF994E6B7}" dt="2024-01-14T19:20:53.451" v="386" actId="478"/>
          <ac:spMkLst>
            <pc:docMk/>
            <pc:sldMk cId="1699665765" sldId="870"/>
            <ac:spMk id="40" creationId="{36D80653-0A5B-A378-33D8-3C4434B09FC8}"/>
          </ac:spMkLst>
        </pc:spChg>
        <pc:cxnChg chg="mod">
          <ac:chgData name="Palit, Tapti" userId="dec6fbcd-7598-406a-8cbf-504d4a3bac15" providerId="ADAL" clId="{ECD42228-5B96-4A72-B268-C46DF994E6B7}" dt="2024-01-14T20:51:35.025" v="1429" actId="14100"/>
          <ac:cxnSpMkLst>
            <pc:docMk/>
            <pc:sldMk cId="1699665765" sldId="870"/>
            <ac:cxnSpMk id="36" creationId="{7E8CC041-3939-5F60-36EB-7FFD78ED306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14T21:20:30.808" v="1655"/>
              <pc2:cmMkLst xmlns:pc2="http://schemas.microsoft.com/office/powerpoint/2019/9/main/command">
                <pc:docMk/>
                <pc:sldMk cId="1699665765" sldId="870"/>
                <pc2:cmMk id="{A38E67AF-9CD1-441D-BE08-D0FAABB542E8}"/>
              </pc2:cmMkLst>
              <pc226:cmRplyChg chg="add">
                <pc226:chgData name="Palit, Tapti" userId="dec6fbcd-7598-406a-8cbf-504d4a3bac15" providerId="ADAL" clId="{ECD42228-5B96-4A72-B268-C46DF994E6B7}" dt="2024-01-14T21:20:30.808" v="1655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06DA93C5-78DF-4873-9D6F-140257C2F491}"/>
                </pc2:cmRplyMkLst>
              </pc226:cmRplyChg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4T21:19:41.033" v="1652"/>
              <pc2:cmMkLst xmlns:pc2="http://schemas.microsoft.com/office/powerpoint/2019/9/main/command">
                <pc:docMk/>
                <pc:sldMk cId="1699665765" sldId="870"/>
                <pc2:cmMk id="{4397B3D1-5007-4530-ABE4-873414B9B953}"/>
              </pc2:cmMkLst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4T21:19:42.313" v="1653"/>
              <pc2:cmMkLst xmlns:pc2="http://schemas.microsoft.com/office/powerpoint/2019/9/main/command">
                <pc:docMk/>
                <pc:sldMk cId="1699665765" sldId="870"/>
                <pc2:cmMk id="{D970CED4-71D8-4B2E-B46A-3140DBB81CFE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148015483" sldId="870"/>
        </pc:sldMkLst>
      </pc:sldChg>
      <pc:sldChg chg="addSp delSp modSp new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088680036" sldId="870"/>
        </pc:sldMkLst>
        <pc:spChg chg="del">
          <ac:chgData name="Palit, Tapti" userId="dec6fbcd-7598-406a-8cbf-504d4a3bac15" providerId="ADAL" clId="{ECD42228-5B96-4A72-B268-C46DF994E6B7}" dt="2024-01-22T19:44:23.235" v="8045" actId="478"/>
          <ac:spMkLst>
            <pc:docMk/>
            <pc:sldMk cId="3088680036" sldId="870"/>
            <ac:spMk id="2" creationId="{B95313CB-4304-5A5C-ACD9-95B569975707}"/>
          </ac:spMkLst>
        </pc:spChg>
        <pc:spChg chg="mod">
          <ac:chgData name="Palit, Tapti" userId="dec6fbcd-7598-406a-8cbf-504d4a3bac15" providerId="ADAL" clId="{ECD42228-5B96-4A72-B268-C46DF994E6B7}" dt="2024-01-22T23:40:05.186" v="10409" actId="20577"/>
          <ac:spMkLst>
            <pc:docMk/>
            <pc:sldMk cId="3088680036" sldId="870"/>
            <ac:spMk id="3" creationId="{C6BE787B-C16E-02EB-5DA9-187ECDD659BC}"/>
          </ac:spMkLst>
        </pc:spChg>
        <pc:spChg chg="add del mod">
          <ac:chgData name="Palit, Tapti" userId="dec6fbcd-7598-406a-8cbf-504d4a3bac15" providerId="ADAL" clId="{ECD42228-5B96-4A72-B268-C46DF994E6B7}" dt="2024-01-22T19:44:17.071" v="8043" actId="21"/>
          <ac:spMkLst>
            <pc:docMk/>
            <pc:sldMk cId="3088680036" sldId="870"/>
            <ac:spMk id="7" creationId="{F6E53FAE-1592-89D7-9DCB-10413E45EE1C}"/>
          </ac:spMkLst>
        </pc:spChg>
        <pc:spChg chg="add del mod">
          <ac:chgData name="Palit, Tapti" userId="dec6fbcd-7598-406a-8cbf-504d4a3bac15" providerId="ADAL" clId="{ECD42228-5B96-4A72-B268-C46DF994E6B7}" dt="2024-01-22T19:44:17.071" v="8043" actId="21"/>
          <ac:spMkLst>
            <pc:docMk/>
            <pc:sldMk cId="3088680036" sldId="870"/>
            <ac:spMk id="9" creationId="{8D3BEB0C-DDBD-8F40-E3B1-714A57D26613}"/>
          </ac:spMkLst>
        </pc:spChg>
        <pc:spChg chg="add mod">
          <ac:chgData name="Palit, Tapti" userId="dec6fbcd-7598-406a-8cbf-504d4a3bac15" providerId="ADAL" clId="{ECD42228-5B96-4A72-B268-C46DF994E6B7}" dt="2024-01-22T19:46:01.436" v="8063" actId="1076"/>
          <ac:spMkLst>
            <pc:docMk/>
            <pc:sldMk cId="3088680036" sldId="870"/>
            <ac:spMk id="10" creationId="{1CD5A577-E5D9-8C76-EB20-F45DB5AB78EE}"/>
          </ac:spMkLst>
        </pc:spChg>
        <pc:spChg chg="add mod">
          <ac:chgData name="Palit, Tapti" userId="dec6fbcd-7598-406a-8cbf-504d4a3bac15" providerId="ADAL" clId="{ECD42228-5B96-4A72-B268-C46DF994E6B7}" dt="2024-01-24T01:50:02.900" v="34340" actId="1035"/>
          <ac:spMkLst>
            <pc:docMk/>
            <pc:sldMk cId="3088680036" sldId="870"/>
            <ac:spMk id="13" creationId="{5DF885B0-C607-5D49-E0DF-FCEEE198A648}"/>
          </ac:spMkLst>
        </pc:spChg>
        <pc:picChg chg="add mod">
          <ac:chgData name="Palit, Tapti" userId="dec6fbcd-7598-406a-8cbf-504d4a3bac15" providerId="ADAL" clId="{ECD42228-5B96-4A72-B268-C46DF994E6B7}" dt="2024-01-22T19:45:54.657" v="8062" actId="1076"/>
          <ac:picMkLst>
            <pc:docMk/>
            <pc:sldMk cId="3088680036" sldId="870"/>
            <ac:picMk id="5" creationId="{CEA069DB-F701-115C-B47C-A641821873C1}"/>
          </ac:picMkLst>
        </pc:picChg>
        <pc:picChg chg="add mod">
          <ac:chgData name="Palit, Tapti" userId="dec6fbcd-7598-406a-8cbf-504d4a3bac15" providerId="ADAL" clId="{ECD42228-5B96-4A72-B268-C46DF994E6B7}" dt="2024-01-22T19:46:13.316" v="8067" actId="1076"/>
          <ac:picMkLst>
            <pc:docMk/>
            <pc:sldMk cId="3088680036" sldId="870"/>
            <ac:picMk id="11" creationId="{907511A1-E51C-5F86-A47D-FDA8A9FAFA51}"/>
          </ac:picMkLst>
        </pc:picChg>
        <pc:picChg chg="add mod">
          <ac:chgData name="Palit, Tapti" userId="dec6fbcd-7598-406a-8cbf-504d4a3bac15" providerId="ADAL" clId="{ECD42228-5B96-4A72-B268-C46DF994E6B7}" dt="2024-01-23T01:37:47.158" v="12676" actId="1076"/>
          <ac:picMkLst>
            <pc:docMk/>
            <pc:sldMk cId="3088680036" sldId="870"/>
            <ac:picMk id="1026" creationId="{549CF9D0-6DC7-CBFE-EBF2-F363AC0D35EC}"/>
          </ac:picMkLst>
        </pc:picChg>
        <pc:cxnChg chg="add del mod">
          <ac:chgData name="Palit, Tapti" userId="dec6fbcd-7598-406a-8cbf-504d4a3bac15" providerId="ADAL" clId="{ECD42228-5B96-4A72-B268-C46DF994E6B7}" dt="2024-01-22T19:44:17.071" v="8043" actId="21"/>
          <ac:cxnSpMkLst>
            <pc:docMk/>
            <pc:sldMk cId="3088680036" sldId="870"/>
            <ac:cxnSpMk id="6" creationId="{B0811C4B-4D67-5C37-793C-877A4C34ADB9}"/>
          </ac:cxnSpMkLst>
        </pc:cxnChg>
        <pc:cxnChg chg="add del mod">
          <ac:chgData name="Palit, Tapti" userId="dec6fbcd-7598-406a-8cbf-504d4a3bac15" providerId="ADAL" clId="{ECD42228-5B96-4A72-B268-C46DF994E6B7}" dt="2024-01-22T19:44:17.071" v="8043" actId="21"/>
          <ac:cxnSpMkLst>
            <pc:docMk/>
            <pc:sldMk cId="3088680036" sldId="870"/>
            <ac:cxnSpMk id="8" creationId="{668F9720-32B7-B7D4-6437-F09A8D253315}"/>
          </ac:cxnSpMkLst>
        </pc:cxnChg>
        <pc:cxnChg chg="add mod">
          <ac:chgData name="Palit, Tapti" userId="dec6fbcd-7598-406a-8cbf-504d4a3bac15" providerId="ADAL" clId="{ECD42228-5B96-4A72-B268-C46DF994E6B7}" dt="2024-01-22T20:25:00.112" v="8449" actId="1076"/>
          <ac:cxnSpMkLst>
            <pc:docMk/>
            <pc:sldMk cId="3088680036" sldId="870"/>
            <ac:cxnSpMk id="12" creationId="{460AB99F-954D-E35B-336F-D28836D9D7A7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98552972" sldId="871"/>
        </pc:sldMkLst>
      </pc:sldChg>
      <pc:sldChg chg="addSp delSp modSp new del mod modClrScheme addAnim delAnim modAnim addCm delC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196532392" sldId="871"/>
        </pc:sldMkLst>
        <pc:spChg chg="del mod ord">
          <ac:chgData name="Palit, Tapti" userId="dec6fbcd-7598-406a-8cbf-504d4a3bac15" providerId="ADAL" clId="{ECD42228-5B96-4A72-B268-C46DF994E6B7}" dt="2024-01-22T19:47:21.947" v="8116" actId="700"/>
          <ac:spMkLst>
            <pc:docMk/>
            <pc:sldMk cId="2196532392" sldId="871"/>
            <ac:spMk id="2" creationId="{74F9ACC0-E39D-393E-9242-70738163E1BB}"/>
          </ac:spMkLst>
        </pc:spChg>
        <pc:spChg chg="add del mo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2" creationId="{A1AD414B-1BF5-3252-167C-6737F9E06125}"/>
          </ac:spMkLst>
        </pc:spChg>
        <pc:spChg chg="del mod ord">
          <ac:chgData name="Palit, Tapti" userId="dec6fbcd-7598-406a-8cbf-504d4a3bac15" providerId="ADAL" clId="{ECD42228-5B96-4A72-B268-C46DF994E6B7}" dt="2024-01-22T19:47:21.947" v="8116" actId="700"/>
          <ac:spMkLst>
            <pc:docMk/>
            <pc:sldMk cId="2196532392" sldId="871"/>
            <ac:spMk id="3" creationId="{527CEB56-C001-4CB7-4342-BB6583D175A5}"/>
          </ac:spMkLst>
        </pc:spChg>
        <pc:spChg chg="add del mo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3" creationId="{A6C08035-AF71-4319-CCF6-3B6A51694DD7}"/>
          </ac:spMkLst>
        </pc:spChg>
        <pc:spChg chg="mod ord">
          <ac:chgData name="Palit, Tapti" userId="dec6fbcd-7598-406a-8cbf-504d4a3bac15" providerId="ADAL" clId="{ECD42228-5B96-4A72-B268-C46DF994E6B7}" dt="2024-01-22T20:25:49.733" v="8450" actId="700"/>
          <ac:spMkLst>
            <pc:docMk/>
            <pc:sldMk cId="2196532392" sldId="871"/>
            <ac:spMk id="4" creationId="{412865EC-C32C-1309-28F3-89F38691C5DA}"/>
          </ac:spMkLst>
        </pc:spChg>
        <pc:spChg chg="add mod ord">
          <ac:chgData name="Palit, Tapti" userId="dec6fbcd-7598-406a-8cbf-504d4a3bac15" providerId="ADAL" clId="{ECD42228-5B96-4A72-B268-C46DF994E6B7}" dt="2024-01-23T18:43:17.384" v="32771" actId="20577"/>
          <ac:spMkLst>
            <pc:docMk/>
            <pc:sldMk cId="2196532392" sldId="871"/>
            <ac:spMk id="5" creationId="{A5C03726-C797-7BB6-252B-7E78B26463A4}"/>
          </ac:spMkLst>
        </pc:spChg>
        <pc:spChg chg="add del mod or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6" creationId="{488C03C9-FAF7-47B9-4E49-9337362B6361}"/>
          </ac:spMkLst>
        </pc:spChg>
        <pc:spChg chg="add del mod ord">
          <ac:chgData name="Palit, Tapti" userId="dec6fbcd-7598-406a-8cbf-504d4a3bac15" providerId="ADAL" clId="{ECD42228-5B96-4A72-B268-C46DF994E6B7}" dt="2024-01-22T19:49:22.779" v="8137" actId="478"/>
          <ac:spMkLst>
            <pc:docMk/>
            <pc:sldMk cId="2196532392" sldId="871"/>
            <ac:spMk id="7" creationId="{776E6BE7-38A6-E4E9-2067-31994C2DF05F}"/>
          </ac:spMkLst>
        </pc:spChg>
        <pc:spChg chg="add del mod ord">
          <ac:chgData name="Palit, Tapti" userId="dec6fbcd-7598-406a-8cbf-504d4a3bac15" providerId="ADAL" clId="{ECD42228-5B96-4A72-B268-C46DF994E6B7}" dt="2024-01-22T20:01:46.557" v="8295" actId="478"/>
          <ac:spMkLst>
            <pc:docMk/>
            <pc:sldMk cId="2196532392" sldId="871"/>
            <ac:spMk id="7" creationId="{C1E51CCA-45C8-4EDF-F0A0-4EA13EE93CA9}"/>
          </ac:spMkLst>
        </pc:spChg>
        <pc:spChg chg="add del mod">
          <ac:chgData name="Palit, Tapti" userId="dec6fbcd-7598-406a-8cbf-504d4a3bac15" providerId="ADAL" clId="{ECD42228-5B96-4A72-B268-C46DF994E6B7}" dt="2024-01-23T19:55:48.224" v="33105" actId="478"/>
          <ac:spMkLst>
            <pc:docMk/>
            <pc:sldMk cId="2196532392" sldId="871"/>
            <ac:spMk id="8" creationId="{84480599-EEBD-045D-5572-6C9D777FCDD4}"/>
          </ac:spMkLst>
        </pc:spChg>
        <pc:spChg chg="add del mod">
          <ac:chgData name="Palit, Tapti" userId="dec6fbcd-7598-406a-8cbf-504d4a3bac15" providerId="ADAL" clId="{ECD42228-5B96-4A72-B268-C46DF994E6B7}" dt="2024-01-23T19:55:48.224" v="33105" actId="478"/>
          <ac:spMkLst>
            <pc:docMk/>
            <pc:sldMk cId="2196532392" sldId="871"/>
            <ac:spMk id="9" creationId="{10C09A93-3E9A-7246-C5F2-9ABA5AC5E52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0" creationId="{4D770060-6CAD-A31D-2CA8-254C745C89B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1" creationId="{37B658C5-7518-490D-6213-9898B7DACE9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2" creationId="{54B27CBE-6560-54FB-2977-C832AB8F84A1}"/>
          </ac:spMkLst>
        </pc:spChg>
        <pc:spChg chg="add del mod">
          <ac:chgData name="Palit, Tapti" userId="dec6fbcd-7598-406a-8cbf-504d4a3bac15" providerId="ADAL" clId="{ECD42228-5B96-4A72-B268-C46DF994E6B7}" dt="2024-01-23T19:56:15.067" v="33112" actId="1076"/>
          <ac:spMkLst>
            <pc:docMk/>
            <pc:sldMk cId="2196532392" sldId="871"/>
            <ac:spMk id="13" creationId="{1FE80DE5-E44B-1F1A-C361-3CC162790730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4" creationId="{81F0B9AC-48EB-E1AC-5F69-1763B8E1F98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5" creationId="{A384B9E9-3B63-7F19-1EB1-389DA66BAD1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6" creationId="{4F8C6A53-9182-333D-9FBC-8AC96B05095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7" creationId="{4F19FE6E-F23F-5D5B-6CB2-3EC1375115E8}"/>
          </ac:spMkLst>
        </pc:spChg>
        <pc:spChg chg="add del mod">
          <ac:chgData name="Palit, Tapti" userId="dec6fbcd-7598-406a-8cbf-504d4a3bac15" providerId="ADAL" clId="{ECD42228-5B96-4A72-B268-C46DF994E6B7}" dt="2024-01-23T19:09:26.808" v="32961" actId="478"/>
          <ac:spMkLst>
            <pc:docMk/>
            <pc:sldMk cId="2196532392" sldId="871"/>
            <ac:spMk id="18" creationId="{D5811DA6-5190-79D5-29ED-3ACCAA81BAC7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9" creationId="{91CA1BFC-864E-F298-C7BB-024AEF7AFB4C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0" creationId="{196DF6E0-7358-9166-514D-6D86AE0A43B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1" creationId="{A785D9B0-9DC9-A475-C4DF-7546CD04CDA2}"/>
          </ac:spMkLst>
        </pc:spChg>
        <pc:spChg chg="add del mod">
          <ac:chgData name="Palit, Tapti" userId="dec6fbcd-7598-406a-8cbf-504d4a3bac15" providerId="ADAL" clId="{ECD42228-5B96-4A72-B268-C46DF994E6B7}" dt="2024-01-23T19:09:26.808" v="32961" actId="478"/>
          <ac:spMkLst>
            <pc:docMk/>
            <pc:sldMk cId="2196532392" sldId="871"/>
            <ac:spMk id="22" creationId="{DAE4E4D5-E0C2-842C-B7FF-2097AF53EA5A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3" creationId="{F9ED8CA1-3239-DE5A-4469-48A0D7F83915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4" creationId="{086BC06D-24FE-5997-C876-412C14FBFBF7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5" creationId="{D0B5C679-B158-4435-10B1-9662189A03B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6" creationId="{AE36C0A3-B96A-E536-895A-B3CA863AD18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7" creationId="{3F99FB94-9FEB-4D13-BCEF-A1DCCDD90CC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8" creationId="{DEE0D86B-9595-8CA1-17E4-CD7A320B4E6B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9" creationId="{E089F25E-6F70-8633-8D50-66B02DDFC22F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0" creationId="{160809F8-A015-BD84-5604-790E0950D7B6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1" creationId="{EC043A18-2638-2503-EDEE-318452DA3BAC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2" creationId="{158C5A0B-42B6-FA9C-0AE3-A0936085B529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3" creationId="{47069AB9-8705-0AD6-57C2-108041509CF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4" creationId="{CD6B6513-726A-2760-9F54-9B8356FF75B6}"/>
          </ac:spMkLst>
        </pc:spChg>
        <pc:spChg chg="add del mod">
          <ac:chgData name="Palit, Tapti" userId="dec6fbcd-7598-406a-8cbf-504d4a3bac15" providerId="ADAL" clId="{ECD42228-5B96-4A72-B268-C46DF994E6B7}" dt="2024-01-23T19:15:13.357" v="33018" actId="478"/>
          <ac:spMkLst>
            <pc:docMk/>
            <pc:sldMk cId="2196532392" sldId="871"/>
            <ac:spMk id="35" creationId="{ACCB66D3-8006-88C5-3DCD-7115E011EB55}"/>
          </ac:spMkLst>
        </pc:spChg>
        <pc:spChg chg="add del mod">
          <ac:chgData name="Palit, Tapti" userId="dec6fbcd-7598-406a-8cbf-504d4a3bac15" providerId="ADAL" clId="{ECD42228-5B96-4A72-B268-C46DF994E6B7}" dt="2024-01-22T20:02:09.430" v="8313" actId="478"/>
          <ac:spMkLst>
            <pc:docMk/>
            <pc:sldMk cId="2196532392" sldId="871"/>
            <ac:spMk id="36" creationId="{F66D2AE2-FCB3-78B7-5417-022335AFE23A}"/>
          </ac:spMkLst>
        </pc:spChg>
        <pc:spChg chg="add del mod ord">
          <ac:chgData name="Palit, Tapti" userId="dec6fbcd-7598-406a-8cbf-504d4a3bac15" providerId="ADAL" clId="{ECD42228-5B96-4A72-B268-C46DF994E6B7}" dt="2024-01-22T20:01:43.989" v="8294" actId="478"/>
          <ac:spMkLst>
            <pc:docMk/>
            <pc:sldMk cId="2196532392" sldId="871"/>
            <ac:spMk id="37" creationId="{22F3F3BF-5F26-5A3B-1996-C08178CE3052}"/>
          </ac:spMkLst>
        </pc:spChg>
        <pc:spChg chg="add mod">
          <ac:chgData name="Palit, Tapti" userId="dec6fbcd-7598-406a-8cbf-504d4a3bac15" providerId="ADAL" clId="{ECD42228-5B96-4A72-B268-C46DF994E6B7}" dt="2024-01-24T01:50:25.951" v="34342" actId="255"/>
          <ac:spMkLst>
            <pc:docMk/>
            <pc:sldMk cId="2196532392" sldId="871"/>
            <ac:spMk id="67" creationId="{31EEE484-1DEE-4801-9CE4-3C988681C4F5}"/>
          </ac:spMkLst>
        </pc:spChg>
        <pc:spChg chg="add mod">
          <ac:chgData name="Palit, Tapti" userId="dec6fbcd-7598-406a-8cbf-504d4a3bac15" providerId="ADAL" clId="{ECD42228-5B96-4A72-B268-C46DF994E6B7}" dt="2024-01-22T19:56:52.455" v="8236" actId="1076"/>
          <ac:spMkLst>
            <pc:docMk/>
            <pc:sldMk cId="2196532392" sldId="871"/>
            <ac:spMk id="68" creationId="{5C378DAB-8DF8-1B56-7163-8A36034913CC}"/>
          </ac:spMkLst>
        </pc:spChg>
        <pc:spChg chg="add mod">
          <ac:chgData name="Palit, Tapti" userId="dec6fbcd-7598-406a-8cbf-504d4a3bac15" providerId="ADAL" clId="{ECD42228-5B96-4A72-B268-C46DF994E6B7}" dt="2024-01-24T01:50:17.029" v="34341" actId="255"/>
          <ac:spMkLst>
            <pc:docMk/>
            <pc:sldMk cId="2196532392" sldId="871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0:38.135" v="34343" actId="255"/>
          <ac:spMkLst>
            <pc:docMk/>
            <pc:sldMk cId="2196532392" sldId="871"/>
            <ac:spMk id="71" creationId="{4896E55E-5BFA-835A-ACAA-3D1D8D88CF9A}"/>
          </ac:spMkLst>
        </pc:spChg>
        <pc:spChg chg="add del mod ord">
          <ac:chgData name="Palit, Tapti" userId="dec6fbcd-7598-406a-8cbf-504d4a3bac15" providerId="ADAL" clId="{ECD42228-5B96-4A72-B268-C46DF994E6B7}" dt="2024-01-22T20:26:00.828" v="8452" actId="478"/>
          <ac:spMkLst>
            <pc:docMk/>
            <pc:sldMk cId="2196532392" sldId="871"/>
            <ac:spMk id="155" creationId="{1D15BBB1-E850-D904-2EA4-E2743D00AE9A}"/>
          </ac:spMkLst>
        </pc:spChg>
        <pc:spChg chg="add del mod ord">
          <ac:chgData name="Palit, Tapti" userId="dec6fbcd-7598-406a-8cbf-504d4a3bac15" providerId="ADAL" clId="{ECD42228-5B96-4A72-B268-C46DF994E6B7}" dt="2024-01-22T20:25:55.793" v="8451" actId="478"/>
          <ac:spMkLst>
            <pc:docMk/>
            <pc:sldMk cId="2196532392" sldId="871"/>
            <ac:spMk id="156" creationId="{F816A86B-81CF-8991-6715-8BE14B9A5B9C}"/>
          </ac:spMkLst>
        </pc:spChg>
        <pc:spChg chg="add mod ord">
          <ac:chgData name="Palit, Tapti" userId="dec6fbcd-7598-406a-8cbf-504d4a3bac15" providerId="ADAL" clId="{ECD42228-5B96-4A72-B268-C46DF994E6B7}" dt="2024-01-24T19:51:59.832" v="41922" actId="20577"/>
          <ac:spMkLst>
            <pc:docMk/>
            <pc:sldMk cId="2196532392" sldId="871"/>
            <ac:spMk id="157" creationId="{9C7ADE2A-7C72-02EC-95CE-5B0F6C2505ED}"/>
          </ac:spMkLst>
        </pc:spChg>
        <pc:spChg chg="add del mod">
          <ac:chgData name="Palit, Tapti" userId="dec6fbcd-7598-406a-8cbf-504d4a3bac15" providerId="ADAL" clId="{ECD42228-5B96-4A72-B268-C46DF994E6B7}" dt="2024-01-23T20:03:11.202" v="33265" actId="1076"/>
          <ac:spMkLst>
            <pc:docMk/>
            <pc:sldMk cId="2196532392" sldId="871"/>
            <ac:spMk id="159" creationId="{412ACD73-0DA5-464C-9D5B-3E9A88D8A9D4}"/>
          </ac:spMkLst>
        </pc:spChg>
        <pc:spChg chg="add del mod ord">
          <ac:chgData name="Palit, Tapti" userId="dec6fbcd-7598-406a-8cbf-504d4a3bac15" providerId="ADAL" clId="{ECD42228-5B96-4A72-B268-C46DF994E6B7}" dt="2024-01-23T20:03:02.636" v="33264" actId="1076"/>
          <ac:spMkLst>
            <pc:docMk/>
            <pc:sldMk cId="2196532392" sldId="871"/>
            <ac:spMk id="160" creationId="{02DFF774-09A7-F347-48FE-FBD5736470F8}"/>
          </ac:spMkLst>
        </pc:spChg>
        <pc:spChg chg="add del mod">
          <ac:chgData name="Palit, Tapti" userId="dec6fbcd-7598-406a-8cbf-504d4a3bac15" providerId="ADAL" clId="{ECD42228-5B96-4A72-B268-C46DF994E6B7}" dt="2024-01-23T19:44:33.091" v="33067" actId="478"/>
          <ac:spMkLst>
            <pc:docMk/>
            <pc:sldMk cId="2196532392" sldId="871"/>
            <ac:spMk id="161" creationId="{B00D3923-1502-9069-5E4E-726D7545B7EB}"/>
          </ac:spMkLst>
        </pc:spChg>
        <pc:spChg chg="add mod">
          <ac:chgData name="Palit, Tapti" userId="dec6fbcd-7598-406a-8cbf-504d4a3bac15" providerId="ADAL" clId="{ECD42228-5B96-4A72-B268-C46DF994E6B7}" dt="2024-01-23T20:02:08.765" v="33224" actId="1038"/>
          <ac:spMkLst>
            <pc:docMk/>
            <pc:sldMk cId="2196532392" sldId="871"/>
            <ac:spMk id="165" creationId="{2757C5D4-9FA5-AC15-B6BB-04D5173752D9}"/>
          </ac:spMkLst>
        </pc:spChg>
        <pc:spChg chg="add mod">
          <ac:chgData name="Palit, Tapti" userId="dec6fbcd-7598-406a-8cbf-504d4a3bac15" providerId="ADAL" clId="{ECD42228-5B96-4A72-B268-C46DF994E6B7}" dt="2024-01-23T20:02:40.702" v="33262" actId="1037"/>
          <ac:spMkLst>
            <pc:docMk/>
            <pc:sldMk cId="2196532392" sldId="871"/>
            <ac:spMk id="166" creationId="{8FCEA244-E7E2-38A2-AF5C-CAF14EA7FF4C}"/>
          </ac:spMkLst>
        </pc:spChg>
        <pc:spChg chg="add del mod">
          <ac:chgData name="Palit, Tapti" userId="dec6fbcd-7598-406a-8cbf-504d4a3bac15" providerId="ADAL" clId="{ECD42228-5B96-4A72-B268-C46DF994E6B7}" dt="2024-01-23T20:01:17.786" v="33203" actId="478"/>
          <ac:spMkLst>
            <pc:docMk/>
            <pc:sldMk cId="2196532392" sldId="871"/>
            <ac:spMk id="167" creationId="{9F97B6F8-220A-7534-2094-7B08E2F27A04}"/>
          </ac:spMkLst>
        </pc:spChg>
        <pc:spChg chg="add mod">
          <ac:chgData name="Palit, Tapti" userId="dec6fbcd-7598-406a-8cbf-504d4a3bac15" providerId="ADAL" clId="{ECD42228-5B96-4A72-B268-C46DF994E6B7}" dt="2024-01-23T20:03:02.636" v="33264" actId="1076"/>
          <ac:spMkLst>
            <pc:docMk/>
            <pc:sldMk cId="2196532392" sldId="871"/>
            <ac:spMk id="217" creationId="{DE6CB6CB-DA11-FC10-E22D-BD9BF3034520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15" creationId="{A0697D4E-B01F-B1D3-ED03-3F55ACA39059}"/>
          </ac:spMkLst>
        </pc:spChg>
        <pc:spChg chg="add mod">
          <ac:chgData name="Palit, Tapti" userId="dec6fbcd-7598-406a-8cbf-504d4a3bac15" providerId="ADAL" clId="{ECD42228-5B96-4A72-B268-C46DF994E6B7}" dt="2024-01-23T19:56:29.174" v="33117" actId="1036"/>
          <ac:spMkLst>
            <pc:docMk/>
            <pc:sldMk cId="2196532392" sldId="871"/>
            <ac:spMk id="324" creationId="{8E45D870-2CA7-0E76-EA99-50E48B4EFEE4}"/>
          </ac:spMkLst>
        </pc:spChg>
        <pc:spChg chg="add mod">
          <ac:chgData name="Palit, Tapti" userId="dec6fbcd-7598-406a-8cbf-504d4a3bac15" providerId="ADAL" clId="{ECD42228-5B96-4A72-B268-C46DF994E6B7}" dt="2024-01-23T19:56:38.346" v="33120" actId="20577"/>
          <ac:spMkLst>
            <pc:docMk/>
            <pc:sldMk cId="2196532392" sldId="871"/>
            <ac:spMk id="326" creationId="{5A485784-3A1F-D70F-E030-85D850EF92D0}"/>
          </ac:spMkLst>
        </pc:spChg>
        <pc:spChg chg="add mod">
          <ac:chgData name="Palit, Tapti" userId="dec6fbcd-7598-406a-8cbf-504d4a3bac15" providerId="ADAL" clId="{ECD42228-5B96-4A72-B268-C46DF994E6B7}" dt="2024-01-23T19:57:09.180" v="33126" actId="20577"/>
          <ac:spMkLst>
            <pc:docMk/>
            <pc:sldMk cId="2196532392" sldId="871"/>
            <ac:spMk id="327" creationId="{0F84ED91-3C3A-E75A-4D69-4A4426D4305A}"/>
          </ac:spMkLst>
        </pc:spChg>
        <pc:spChg chg="add mod">
          <ac:chgData name="Palit, Tapti" userId="dec6fbcd-7598-406a-8cbf-504d4a3bac15" providerId="ADAL" clId="{ECD42228-5B96-4A72-B268-C46DF994E6B7}" dt="2024-01-23T19:57:10.451" v="33127" actId="20577"/>
          <ac:spMkLst>
            <pc:docMk/>
            <pc:sldMk cId="2196532392" sldId="871"/>
            <ac:spMk id="328" creationId="{CCC37840-0D7D-90CB-6573-ACE6C57C82B3}"/>
          </ac:spMkLst>
        </pc:spChg>
        <pc:spChg chg="add mod">
          <ac:chgData name="Palit, Tapti" userId="dec6fbcd-7598-406a-8cbf-504d4a3bac15" providerId="ADAL" clId="{ECD42228-5B96-4A72-B268-C46DF994E6B7}" dt="2024-01-23T19:57:20.223" v="33129" actId="20577"/>
          <ac:spMkLst>
            <pc:docMk/>
            <pc:sldMk cId="2196532392" sldId="871"/>
            <ac:spMk id="329" creationId="{54428C34-3209-7770-1159-5E0481671FE7}"/>
          </ac:spMkLst>
        </pc:spChg>
        <pc:spChg chg="add mod">
          <ac:chgData name="Palit, Tapti" userId="dec6fbcd-7598-406a-8cbf-504d4a3bac15" providerId="ADAL" clId="{ECD42228-5B96-4A72-B268-C46DF994E6B7}" dt="2024-01-23T19:57:28.853" v="33132" actId="20577"/>
          <ac:spMkLst>
            <pc:docMk/>
            <pc:sldMk cId="2196532392" sldId="871"/>
            <ac:spMk id="330" creationId="{1A062BDA-13B0-A09B-C1D5-2959AE2C29A0}"/>
          </ac:spMkLst>
        </pc:spChg>
        <pc:spChg chg="add mod">
          <ac:chgData name="Palit, Tapti" userId="dec6fbcd-7598-406a-8cbf-504d4a3bac15" providerId="ADAL" clId="{ECD42228-5B96-4A72-B268-C46DF994E6B7}" dt="2024-01-23T19:57:38.398" v="33135" actId="20577"/>
          <ac:spMkLst>
            <pc:docMk/>
            <pc:sldMk cId="2196532392" sldId="871"/>
            <ac:spMk id="331" creationId="{C6CE383C-0085-B4CB-0AC9-82C5ACB2BAB2}"/>
          </ac:spMkLst>
        </pc:spChg>
        <pc:spChg chg="add mod">
          <ac:chgData name="Palit, Tapti" userId="dec6fbcd-7598-406a-8cbf-504d4a3bac15" providerId="ADAL" clId="{ECD42228-5B96-4A72-B268-C46DF994E6B7}" dt="2024-01-23T19:57:49.726" v="33138" actId="20577"/>
          <ac:spMkLst>
            <pc:docMk/>
            <pc:sldMk cId="2196532392" sldId="871"/>
            <ac:spMk id="332" creationId="{E28F8191-AC18-0251-57E4-912513A16D9C}"/>
          </ac:spMkLst>
        </pc:spChg>
        <pc:spChg chg="add mod">
          <ac:chgData name="Palit, Tapti" userId="dec6fbcd-7598-406a-8cbf-504d4a3bac15" providerId="ADAL" clId="{ECD42228-5B96-4A72-B268-C46DF994E6B7}" dt="2024-01-23T20:14:55.892" v="33328" actId="113"/>
          <ac:spMkLst>
            <pc:docMk/>
            <pc:sldMk cId="2196532392" sldId="871"/>
            <ac:spMk id="391" creationId="{D38FB866-324B-F07E-F76D-F76BC17E5C62}"/>
          </ac:spMkLst>
        </pc:spChg>
        <pc:spChg chg="add mod">
          <ac:chgData name="Palit, Tapti" userId="dec6fbcd-7598-406a-8cbf-504d4a3bac15" providerId="ADAL" clId="{ECD42228-5B96-4A72-B268-C46DF994E6B7}" dt="2024-01-23T20:14:55.907" v="33329"/>
          <ac:spMkLst>
            <pc:docMk/>
            <pc:sldMk cId="2196532392" sldId="871"/>
            <ac:spMk id="392" creationId="{AC79101B-0F34-9683-1134-81C4EF2395F7}"/>
          </ac:spMkLst>
        </pc:spChg>
        <pc:grpChg chg="add del mod">
          <ac:chgData name="Palit, Tapti" userId="dec6fbcd-7598-406a-8cbf-504d4a3bac15" providerId="ADAL" clId="{ECD42228-5B96-4A72-B268-C46DF994E6B7}" dt="2024-01-23T19:42:04.231" v="33050" actId="478"/>
          <ac:grpSpMkLst>
            <pc:docMk/>
            <pc:sldMk cId="2196532392" sldId="871"/>
            <ac:grpSpMk id="163" creationId="{283FDA68-7C95-3ABD-63EB-7DD782FFC325}"/>
          </ac:grpSpMkLst>
        </pc:grpChg>
        <pc:graphicFrameChg chg="add del mod">
          <ac:chgData name="Palit, Tapti" userId="dec6fbcd-7598-406a-8cbf-504d4a3bac15" providerId="ADAL" clId="{ECD42228-5B96-4A72-B268-C46DF994E6B7}" dt="2024-01-23T20:01:57.143" v="33208" actId="14100"/>
          <ac:graphicFrameMkLst>
            <pc:docMk/>
            <pc:sldMk cId="2196532392" sldId="871"/>
            <ac:graphicFrameMk id="158" creationId="{B511F7F5-EB8D-0058-D56D-1196548CF618}"/>
          </ac:graphicFrameMkLst>
        </pc:graphicFrameChg>
        <pc:picChg chg="add del mod">
          <ac:chgData name="Palit, Tapti" userId="dec6fbcd-7598-406a-8cbf-504d4a3bac15" providerId="ADAL" clId="{ECD42228-5B96-4A72-B268-C46DF994E6B7}" dt="2024-01-23T19:42:04.231" v="33050" actId="478"/>
          <ac:picMkLst>
            <pc:docMk/>
            <pc:sldMk cId="2196532392" sldId="871"/>
            <ac:picMk id="162" creationId="{E3EEB931-47E7-09D2-1A82-C609B54748BD}"/>
          </ac:picMkLst>
        </pc:picChg>
        <pc:cxnChg chg="add del mod">
          <ac:chgData name="Palit, Tapti" userId="dec6fbcd-7598-406a-8cbf-504d4a3bac15" providerId="ADAL" clId="{ECD42228-5B96-4A72-B268-C46DF994E6B7}" dt="2024-01-23T19:55:48.224" v="33105" actId="478"/>
          <ac:cxnSpMkLst>
            <pc:docMk/>
            <pc:sldMk cId="2196532392" sldId="871"/>
            <ac:cxnSpMk id="38" creationId="{F9930046-AEF1-44EE-78CB-0BADBFB50F6A}"/>
          </ac:cxnSpMkLst>
        </pc:cxnChg>
        <pc:cxnChg chg="add del mod">
          <ac:chgData name="Palit, Tapti" userId="dec6fbcd-7598-406a-8cbf-504d4a3bac15" providerId="ADAL" clId="{ECD42228-5B96-4A72-B268-C46DF994E6B7}" dt="2024-01-23T19:56:29.174" v="33117" actId="1036"/>
          <ac:cxnSpMkLst>
            <pc:docMk/>
            <pc:sldMk cId="2196532392" sldId="871"/>
            <ac:cxnSpMk id="39" creationId="{CE1B7162-A750-C6A9-7777-4480183A03C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1" creationId="{89945C4E-3883-35BF-C047-A9ED810ADF41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4" creationId="{C8DE4017-3418-1168-9AD1-24C64DFD4E3E}"/>
          </ac:cxnSpMkLst>
        </pc:cxnChg>
        <pc:cxnChg chg="add del mod">
          <ac:chgData name="Palit, Tapti" userId="dec6fbcd-7598-406a-8cbf-504d4a3bac15" providerId="ADAL" clId="{ECD42228-5B96-4A72-B268-C46DF994E6B7}" dt="2024-01-23T19:56:15.067" v="33112" actId="1076"/>
          <ac:cxnSpMkLst>
            <pc:docMk/>
            <pc:sldMk cId="2196532392" sldId="871"/>
            <ac:cxnSpMk id="47" creationId="{B25E8D29-F5D6-F3BD-A233-369086A7E7A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8" creationId="{EB2B21DE-DF8A-69A3-FDD8-EE228EC16EE5}"/>
          </ac:cxnSpMkLst>
        </pc:cxnChg>
        <pc:cxnChg chg="add del mod">
          <ac:chgData name="Palit, Tapti" userId="dec6fbcd-7598-406a-8cbf-504d4a3bac15" providerId="ADAL" clId="{ECD42228-5B96-4A72-B268-C46DF994E6B7}" dt="2024-01-23T19:56:03.045" v="33108" actId="478"/>
          <ac:cxnSpMkLst>
            <pc:docMk/>
            <pc:sldMk cId="2196532392" sldId="871"/>
            <ac:cxnSpMk id="51" creationId="{47BA2412-02A5-1060-E166-0708978FF31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3" creationId="{1A5F142D-7A15-9F99-C265-39CE7300BDF0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5" creationId="{4F11C0CC-ED1F-C56D-52C6-6AA08B365B99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7" creationId="{2EA8D823-F051-3516-D34B-1ED7556F717F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8" creationId="{B394CF50-52A3-91FA-1C65-3859124E10B7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61" creationId="{58D29B06-DC34-BD86-C608-B95DFFFEF55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62" creationId="{5D00822E-FE21-4612-21E9-03E67F253ABE}"/>
          </ac:cxnSpMkLst>
        </pc:cxnChg>
        <pc:cxnChg chg="add mod">
          <ac:chgData name="Palit, Tapti" userId="dec6fbcd-7598-406a-8cbf-504d4a3bac15" providerId="ADAL" clId="{ECD42228-5B96-4A72-B268-C46DF994E6B7}" dt="2024-01-22T19:55:38.682" v="8217"/>
          <ac:cxnSpMkLst>
            <pc:docMk/>
            <pc:sldMk cId="2196532392" sldId="871"/>
            <ac:cxnSpMk id="66" creationId="{B1A17789-1153-C04E-B137-5F4D47F96D08}"/>
          </ac:cxnSpMkLst>
        </pc:cxnChg>
        <pc:cxnChg chg="mod">
          <ac:chgData name="Palit, Tapti" userId="dec6fbcd-7598-406a-8cbf-504d4a3bac15" providerId="ADAL" clId="{ECD42228-5B96-4A72-B268-C46DF994E6B7}" dt="2024-01-22T23:12:59.558" v="10130" actId="692"/>
          <ac:cxnSpMkLst>
            <pc:docMk/>
            <pc:sldMk cId="2196532392" sldId="871"/>
            <ac:cxnSpMk id="70" creationId="{2007EDC6-96D1-8A3D-41F2-E9406F2498A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72" creationId="{0B7A4C92-D62B-3A60-483E-03EA00CF1EAD}"/>
          </ac:cxnSpMkLst>
        </pc:cxnChg>
        <pc:cxnChg chg="add del mod">
          <ac:chgData name="Palit, Tapti" userId="dec6fbcd-7598-406a-8cbf-504d4a3bac15" providerId="ADAL" clId="{ECD42228-5B96-4A72-B268-C46DF994E6B7}" dt="2024-01-23T19:08:28.266" v="32953" actId="478"/>
          <ac:cxnSpMkLst>
            <pc:docMk/>
            <pc:sldMk cId="2196532392" sldId="871"/>
            <ac:cxnSpMk id="75" creationId="{4495D456-2533-ED27-28C8-362DDF7A9FE0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79" creationId="{183BFAD4-0DC7-FF22-1F9E-A83377E937CB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84" creationId="{4CA0F2CC-1F11-CD04-D52B-F071931097D7}"/>
          </ac:cxnSpMkLst>
        </pc:cxnChg>
        <pc:cxnChg chg="add del mod">
          <ac:chgData name="Palit, Tapti" userId="dec6fbcd-7598-406a-8cbf-504d4a3bac15" providerId="ADAL" clId="{ECD42228-5B96-4A72-B268-C46DF994E6B7}" dt="2024-01-22T20:12:37.407" v="8424" actId="478"/>
          <ac:cxnSpMkLst>
            <pc:docMk/>
            <pc:sldMk cId="2196532392" sldId="871"/>
            <ac:cxnSpMk id="87" creationId="{A2DEA3BF-8871-3BE9-0F47-73D4E5634043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0" creationId="{04ABB508-969B-30AB-6BB7-B789AFC3B097}"/>
          </ac:cxnSpMkLst>
        </pc:cxnChg>
        <pc:cxnChg chg="add del mod">
          <ac:chgData name="Palit, Tapti" userId="dec6fbcd-7598-406a-8cbf-504d4a3bac15" providerId="ADAL" clId="{ECD42228-5B96-4A72-B268-C46DF994E6B7}" dt="2024-01-22T20:12:39.637" v="8425" actId="478"/>
          <ac:cxnSpMkLst>
            <pc:docMk/>
            <pc:sldMk cId="2196532392" sldId="871"/>
            <ac:cxnSpMk id="93" creationId="{72E4CBC4-229A-F07A-C97C-4EF56493543C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6" creationId="{1F91E168-B611-B3A2-0A3E-9F85243AF812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9" creationId="{650EBF09-AD8A-F313-90FD-FA7BE2D536F2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02" creationId="{82113A2F-0DBA-8F40-DA26-5352926EAE1F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05" creationId="{2EBF4EF4-B646-8D82-363E-10240D2953CB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08" creationId="{C83FDD27-3022-938C-EDE4-A383849821F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11" creationId="{170C32BC-761C-97D2-6BF6-C9BB8EA71917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14" creationId="{E5BD9664-1FB4-0567-7D9E-5E5789C7CB1F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22" creationId="{9B490617-2D04-B53F-18B0-CC5ABA11A651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25" creationId="{1E2E19B5-0A98-0905-A54D-746B15CC6C25}"/>
          </ac:cxnSpMkLst>
        </pc:cxnChg>
        <pc:cxnChg chg="add del mod">
          <ac:chgData name="Palit, Tapti" userId="dec6fbcd-7598-406a-8cbf-504d4a3bac15" providerId="ADAL" clId="{ECD42228-5B96-4A72-B268-C46DF994E6B7}" dt="2024-01-22T20:10:41.985" v="8414" actId="478"/>
          <ac:cxnSpMkLst>
            <pc:docMk/>
            <pc:sldMk cId="2196532392" sldId="871"/>
            <ac:cxnSpMk id="128" creationId="{6567267D-007D-4A8F-D1EE-6FD22569A936}"/>
          </ac:cxnSpMkLst>
        </pc:cxnChg>
        <pc:cxnChg chg="add del mod">
          <ac:chgData name="Palit, Tapti" userId="dec6fbcd-7598-406a-8cbf-504d4a3bac15" providerId="ADAL" clId="{ECD42228-5B96-4A72-B268-C46DF994E6B7}" dt="2024-01-23T19:15:17.477" v="33019" actId="478"/>
          <ac:cxnSpMkLst>
            <pc:docMk/>
            <pc:sldMk cId="2196532392" sldId="871"/>
            <ac:cxnSpMk id="131" creationId="{94084D52-E815-5D38-B082-60ED85A771D0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34" creationId="{1EB4C859-E58A-4513-9841-51E959FD3459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37" creationId="{69CC38FA-0D46-0261-7AA1-81C3767B9464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3" creationId="{1F91DB3E-553D-A86E-573F-F8CB9FA4AFE6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6" creationId="{3573BC0E-5E82-D5C9-7CB2-DB76EC735381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9" creationId="{0854D784-B8F5-4AED-2788-F7F0A91869CF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52" creationId="{58C414FD-DD02-2233-01A7-A4A30016E39F}"/>
          </ac:cxnSpMkLst>
        </pc:cxnChg>
        <pc:cxnChg chg="add del mod">
          <ac:chgData name="Palit, Tapti" userId="dec6fbcd-7598-406a-8cbf-504d4a3bac15" providerId="ADAL" clId="{ECD42228-5B96-4A72-B268-C46DF994E6B7}" dt="2024-01-23T18:44:11.716" v="32776" actId="478"/>
          <ac:cxnSpMkLst>
            <pc:docMk/>
            <pc:sldMk cId="2196532392" sldId="871"/>
            <ac:cxnSpMk id="164" creationId="{33A14453-DE74-5D61-E9FA-DC2546B8C38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68" creationId="{0A081964-D872-BFC2-858C-52A3689E24D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2" creationId="{37D620F9-E26B-CA25-9804-5B3B04F79B2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5" creationId="{4D6937D4-4AA0-12AC-530D-EF87A7404B5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8" creationId="{F4328D95-7914-5D2E-13C2-EC9FE2B998F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1" creationId="{5D779054-3B65-2C7A-0F54-B036D75330D6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4" creationId="{AEEE593A-8D16-3DD4-6ADA-4E926004DF1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7" creationId="{DBF7A74E-2D83-F216-A820-174C76509E70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92" creationId="{00A99A82-84A0-CB27-8AEE-98CF7977680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98" creationId="{0D967EF8-3336-BC62-0824-F568E6FF850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02" creationId="{5FD51DE1-58B3-CE37-BFC9-93F0B984D4E9}"/>
          </ac:cxnSpMkLst>
        </pc:cxnChg>
        <pc:cxnChg chg="add del mod">
          <ac:chgData name="Palit, Tapti" userId="dec6fbcd-7598-406a-8cbf-504d4a3bac15" providerId="ADAL" clId="{ECD42228-5B96-4A72-B268-C46DF994E6B7}" dt="2024-01-23T19:01:44.956" v="32859" actId="478"/>
          <ac:cxnSpMkLst>
            <pc:docMk/>
            <pc:sldMk cId="2196532392" sldId="871"/>
            <ac:cxnSpMk id="205" creationId="{17D333E2-6488-1788-B0B6-C627F0818A6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08" creationId="{57808222-8988-F2B8-54E7-167172DAD19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1" creationId="{0EB46D2C-02A1-0F87-3F5B-C18F3F0EF74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4" creationId="{E6BD88E6-5A9D-6589-5E84-BF54463B67C6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8" creationId="{86B5608F-38D2-60D9-44D7-9F9041BAC73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21" creationId="{FB43F597-9150-048C-DE7C-E80AFB87360E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01" creationId="{506DC1CD-DC57-F155-1202-49C3FCF847EE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04" creationId="{88B74D14-D235-62AC-DEEE-768E518A639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10" creationId="{11D311CD-94F6-3C37-1CCF-3293848585FD}"/>
          </ac:cxnSpMkLst>
        </pc:cxnChg>
        <pc:cxnChg chg="add mod">
          <ac:chgData name="Palit, Tapti" userId="dec6fbcd-7598-406a-8cbf-504d4a3bac15" providerId="ADAL" clId="{ECD42228-5B96-4A72-B268-C46DF994E6B7}" dt="2024-01-23T19:51:58.068" v="33075"/>
          <ac:cxnSpMkLst>
            <pc:docMk/>
            <pc:sldMk cId="2196532392" sldId="871"/>
            <ac:cxnSpMk id="316" creationId="{F5E6A52F-E91B-89C5-97C7-E58CD70822C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17" creationId="{1C839452-7057-1F44-F55A-7E23E5CE1E42}"/>
          </ac:cxnSpMkLst>
        </pc:cxnChg>
        <pc:cxnChg chg="add mod">
          <ac:chgData name="Palit, Tapti" userId="dec6fbcd-7598-406a-8cbf-504d4a3bac15" providerId="ADAL" clId="{ECD42228-5B96-4A72-B268-C46DF994E6B7}" dt="2024-01-23T19:58:07.882" v="33141" actId="14100"/>
          <ac:cxnSpMkLst>
            <pc:docMk/>
            <pc:sldMk cId="2196532392" sldId="871"/>
            <ac:cxnSpMk id="333" creationId="{12978B75-3836-6B37-524C-D6694FE840CE}"/>
          </ac:cxnSpMkLst>
        </pc:cxnChg>
        <pc:cxnChg chg="add mod">
          <ac:chgData name="Palit, Tapti" userId="dec6fbcd-7598-406a-8cbf-504d4a3bac15" providerId="ADAL" clId="{ECD42228-5B96-4A72-B268-C46DF994E6B7}" dt="2024-01-23T19:58:13.081" v="33144" actId="14100"/>
          <ac:cxnSpMkLst>
            <pc:docMk/>
            <pc:sldMk cId="2196532392" sldId="871"/>
            <ac:cxnSpMk id="336" creationId="{A2614C60-0184-4A22-2502-2FB36E7011F8}"/>
          </ac:cxnSpMkLst>
        </pc:cxnChg>
        <pc:cxnChg chg="add mod">
          <ac:chgData name="Palit, Tapti" userId="dec6fbcd-7598-406a-8cbf-504d4a3bac15" providerId="ADAL" clId="{ECD42228-5B96-4A72-B268-C46DF994E6B7}" dt="2024-01-23T19:58:22.506" v="33147" actId="14100"/>
          <ac:cxnSpMkLst>
            <pc:docMk/>
            <pc:sldMk cId="2196532392" sldId="871"/>
            <ac:cxnSpMk id="339" creationId="{0152FD3E-0853-2118-07D4-9342E0D19EB6}"/>
          </ac:cxnSpMkLst>
        </pc:cxnChg>
        <pc:cxnChg chg="add mod">
          <ac:chgData name="Palit, Tapti" userId="dec6fbcd-7598-406a-8cbf-504d4a3bac15" providerId="ADAL" clId="{ECD42228-5B96-4A72-B268-C46DF994E6B7}" dt="2024-01-23T19:58:35.099" v="33151" actId="14100"/>
          <ac:cxnSpMkLst>
            <pc:docMk/>
            <pc:sldMk cId="2196532392" sldId="871"/>
            <ac:cxnSpMk id="342" creationId="{F942B987-BEDA-41D8-FCAC-4EDE091C8B0E}"/>
          </ac:cxnSpMkLst>
        </pc:cxnChg>
        <pc:cxnChg chg="add mod">
          <ac:chgData name="Palit, Tapti" userId="dec6fbcd-7598-406a-8cbf-504d4a3bac15" providerId="ADAL" clId="{ECD42228-5B96-4A72-B268-C46DF994E6B7}" dt="2024-01-23T19:58:40.450" v="33154" actId="14100"/>
          <ac:cxnSpMkLst>
            <pc:docMk/>
            <pc:sldMk cId="2196532392" sldId="871"/>
            <ac:cxnSpMk id="345" creationId="{93A8852F-C419-687F-682E-6B3DA132B071}"/>
          </ac:cxnSpMkLst>
        </pc:cxnChg>
        <pc:cxnChg chg="add mod">
          <ac:chgData name="Palit, Tapti" userId="dec6fbcd-7598-406a-8cbf-504d4a3bac15" providerId="ADAL" clId="{ECD42228-5B96-4A72-B268-C46DF994E6B7}" dt="2024-01-23T19:58:44.610" v="33157" actId="14100"/>
          <ac:cxnSpMkLst>
            <pc:docMk/>
            <pc:sldMk cId="2196532392" sldId="871"/>
            <ac:cxnSpMk id="348" creationId="{E4543256-BA50-1BC3-7FDD-0D937041CBAD}"/>
          </ac:cxnSpMkLst>
        </pc:cxnChg>
        <pc:cxnChg chg="add mod">
          <ac:chgData name="Palit, Tapti" userId="dec6fbcd-7598-406a-8cbf-504d4a3bac15" providerId="ADAL" clId="{ECD42228-5B96-4A72-B268-C46DF994E6B7}" dt="2024-01-23T19:58:50.084" v="33160" actId="14100"/>
          <ac:cxnSpMkLst>
            <pc:docMk/>
            <pc:sldMk cId="2196532392" sldId="871"/>
            <ac:cxnSpMk id="351" creationId="{D6ED0205-15FC-DBA6-A7D6-5C80405D315E}"/>
          </ac:cxnSpMkLst>
        </pc:cxnChg>
        <pc:cxnChg chg="add del mod">
          <ac:chgData name="Palit, Tapti" userId="dec6fbcd-7598-406a-8cbf-504d4a3bac15" providerId="ADAL" clId="{ECD42228-5B96-4A72-B268-C46DF994E6B7}" dt="2024-01-23T19:58:59.183" v="33163" actId="478"/>
          <ac:cxnSpMkLst>
            <pc:docMk/>
            <pc:sldMk cId="2196532392" sldId="871"/>
            <ac:cxnSpMk id="354" creationId="{2C258694-6720-319F-DB09-C7C22B54D22D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56" creationId="{7D7A0695-15EC-8841-3632-AD71C5649FE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59" creationId="{129A9EFB-DBB0-9C6B-F109-2A731D17FEA9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2" creationId="{2A8DCB66-1AB1-7C0F-FF2E-8823A63BC0A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5" creationId="{CD233F9D-9625-2E4B-2073-70E9239E4EF8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9" creationId="{39FF2DA0-EBBE-0DF7-B8F2-9A3F42DDA3C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2" creationId="{E8A7DBD7-1ED8-8E63-AC93-2304460736F9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6" creationId="{59238C89-7739-0AC6-AF73-FD57ECADCA38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9" creationId="{698EAC26-E655-3017-B3E0-1D104CDAD401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82" creationId="{EB50346A-F7EA-C08B-E4DA-D1A1922FB98F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85" creationId="{1EFCB220-2EB8-22B9-7CB7-D4E312CF3246}"/>
          </ac:cxnSpMkLst>
        </pc:cxnChg>
        <pc:cxnChg chg="add mod">
          <ac:chgData name="Palit, Tapti" userId="dec6fbcd-7598-406a-8cbf-504d4a3bac15" providerId="ADAL" clId="{ECD42228-5B96-4A72-B268-C46DF994E6B7}" dt="2024-01-23T20:07:24.726" v="33285" actId="692"/>
          <ac:cxnSpMkLst>
            <pc:docMk/>
            <pc:sldMk cId="2196532392" sldId="871"/>
            <ac:cxnSpMk id="388" creationId="{DE924A48-EA8E-F11A-2424-C808FE0B1FB1}"/>
          </ac:cxnSpMkLst>
        </pc:cxnChg>
        <pc:cxnChg chg="add mod">
          <ac:chgData name="Palit, Tapti" userId="dec6fbcd-7598-406a-8cbf-504d4a3bac15" providerId="ADAL" clId="{ECD42228-5B96-4A72-B268-C46DF994E6B7}" dt="2024-01-23T20:15:09.543" v="33336" actId="14100"/>
          <ac:cxnSpMkLst>
            <pc:docMk/>
            <pc:sldMk cId="2196532392" sldId="871"/>
            <ac:cxnSpMk id="393" creationId="{6290A0C9-A148-CD72-51A7-135ADB7E4291}"/>
          </ac:cxnSpMkLst>
        </pc:cxnChg>
        <pc:cxnChg chg="add mod">
          <ac:chgData name="Palit, Tapti" userId="dec6fbcd-7598-406a-8cbf-504d4a3bac15" providerId="ADAL" clId="{ECD42228-5B96-4A72-B268-C46DF994E6B7}" dt="2024-01-23T20:15:39.557" v="33340" actId="14100"/>
          <ac:cxnSpMkLst>
            <pc:docMk/>
            <pc:sldMk cId="2196532392" sldId="871"/>
            <ac:cxnSpMk id="396" creationId="{0CCBCC26-0390-513F-A956-133DFF966D8C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2T20:11:40.591" v="8422"/>
              <pc2:cmMkLst xmlns:pc2="http://schemas.microsoft.com/office/powerpoint/2019/9/main/command">
                <pc:docMk/>
                <pc:sldMk cId="2196532392" sldId="871"/>
                <pc2:cmMk id="{ED22A603-CB3D-4A63-A3B8-717297DB7B6D}"/>
              </pc2:cmMkLst>
            </pc226:cmChg>
          </p:ext>
        </pc:extLst>
      </pc:sldChg>
      <pc:sldChg chg="addSp delSp modSp add del mod modClrScheme delAnim modShow addCm chgLayout">
        <pc:chgData name="Palit, Tapti" userId="dec6fbcd-7598-406a-8cbf-504d4a3bac15" providerId="ADAL" clId="{ECD42228-5B96-4A72-B268-C46DF994E6B7}" dt="2024-01-16T01:30:08.294" v="4577" actId="207"/>
        <pc:sldMkLst>
          <pc:docMk/>
          <pc:sldMk cId="2344574295" sldId="871"/>
        </pc:sldMkLst>
        <pc:spChg chg="mod ord">
          <ac:chgData name="Palit, Tapti" userId="dec6fbcd-7598-406a-8cbf-504d4a3bac15" providerId="ADAL" clId="{ECD42228-5B96-4A72-B268-C46DF994E6B7}" dt="2024-01-14T19:24:11.600" v="430" actId="700"/>
          <ac:spMkLst>
            <pc:docMk/>
            <pc:sldMk cId="2344574295" sldId="871"/>
            <ac:spMk id="2" creationId="{1270CB34-283C-312C-1268-F346DA3C3FD4}"/>
          </ac:spMkLst>
        </pc:spChg>
        <pc:spChg chg="del mod ord">
          <ac:chgData name="Palit, Tapti" userId="dec6fbcd-7598-406a-8cbf-504d4a3bac15" providerId="ADAL" clId="{ECD42228-5B96-4A72-B268-C46DF994E6B7}" dt="2024-01-14T19:24:22.474" v="436" actId="478"/>
          <ac:spMkLst>
            <pc:docMk/>
            <pc:sldMk cId="2344574295" sldId="871"/>
            <ac:spMk id="3" creationId="{61A11287-50C5-EE15-BCAE-7C2C74A30506}"/>
          </ac:spMkLst>
        </pc:spChg>
        <pc:spChg chg="mod ord">
          <ac:chgData name="Palit, Tapti" userId="dec6fbcd-7598-406a-8cbf-504d4a3bac15" providerId="ADAL" clId="{ECD42228-5B96-4A72-B268-C46DF994E6B7}" dt="2024-01-14T19:24:11.600" v="430" actId="700"/>
          <ac:spMkLst>
            <pc:docMk/>
            <pc:sldMk cId="2344574295" sldId="871"/>
            <ac:spMk id="4" creationId="{B10DDEA6-46DD-7CD1-42EB-F2724E96300A}"/>
          </ac:spMkLst>
        </pc:spChg>
        <pc:spChg chg="mod">
          <ac:chgData name="Palit, Tapti" userId="dec6fbcd-7598-406a-8cbf-504d4a3bac15" providerId="ADAL" clId="{ECD42228-5B96-4A72-B268-C46DF994E6B7}" dt="2024-01-14T20:41:54.318" v="1172" actId="6549"/>
          <ac:spMkLst>
            <pc:docMk/>
            <pc:sldMk cId="2344574295" sldId="871"/>
            <ac:spMk id="5" creationId="{11B7E19C-BD72-E756-C643-1284FD9786F5}"/>
          </ac:spMkLst>
        </pc:spChg>
        <pc:spChg chg="mod">
          <ac:chgData name="Palit, Tapti" userId="dec6fbcd-7598-406a-8cbf-504d4a3bac15" providerId="ADAL" clId="{ECD42228-5B96-4A72-B268-C46DF994E6B7}" dt="2024-01-16T01:30:08.294" v="4577" actId="207"/>
          <ac:spMkLst>
            <pc:docMk/>
            <pc:sldMk cId="2344574295" sldId="871"/>
            <ac:spMk id="12" creationId="{33D4592E-6A33-46B1-759F-3AE51A1F9A36}"/>
          </ac:spMkLst>
        </pc:spChg>
        <pc:spChg chg="del mod">
          <ac:chgData name="Palit, Tapti" userId="dec6fbcd-7598-406a-8cbf-504d4a3bac15" providerId="ADAL" clId="{ECD42228-5B96-4A72-B268-C46DF994E6B7}" dt="2024-01-14T23:43:22.148" v="3716" actId="478"/>
          <ac:spMkLst>
            <pc:docMk/>
            <pc:sldMk cId="2344574295" sldId="871"/>
            <ac:spMk id="14" creationId="{8173F745-0C09-3A2B-72B1-23BA494E3CBA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44574295" sldId="871"/>
            <ac:spMk id="15" creationId="{85C3E24F-C621-3217-E549-E3752414A9D7}"/>
          </ac:spMkLst>
        </pc:spChg>
        <pc:spChg chg="add mod ord">
          <ac:chgData name="Palit, Tapti" userId="dec6fbcd-7598-406a-8cbf-504d4a3bac15" providerId="ADAL" clId="{ECD42228-5B96-4A72-B268-C46DF994E6B7}" dt="2024-01-14T19:24:20.202" v="435" actId="20577"/>
          <ac:spMkLst>
            <pc:docMk/>
            <pc:sldMk cId="2344574295" sldId="871"/>
            <ac:spMk id="16" creationId="{FB7CC96E-0816-CC66-414D-395EF1708D53}"/>
          </ac:spMkLst>
        </pc:spChg>
        <pc:spChg chg="mod">
          <ac:chgData name="Palit, Tapti" userId="dec6fbcd-7598-406a-8cbf-504d4a3bac15" providerId="ADAL" clId="{ECD42228-5B96-4A72-B268-C46DF994E6B7}" dt="2024-01-16T01:30:08.294" v="4577" actId="207"/>
          <ac:spMkLst>
            <pc:docMk/>
            <pc:sldMk cId="2344574295" sldId="871"/>
            <ac:spMk id="19" creationId="{11F3A58B-0A0F-3813-8194-E2D2AD55E2B4}"/>
          </ac:spMkLst>
        </pc:spChg>
        <pc:cxnChg chg="add mod">
          <ac:chgData name="Palit, Tapti" userId="dec6fbcd-7598-406a-8cbf-504d4a3bac15" providerId="ADAL" clId="{ECD42228-5B96-4A72-B268-C46DF994E6B7}" dt="2024-01-14T23:43:27.836" v="3719" actId="14100"/>
          <ac:cxnSpMkLst>
            <pc:docMk/>
            <pc:sldMk cId="2344574295" sldId="871"/>
            <ac:cxnSpMk id="15" creationId="{545C3B05-A19E-E116-B506-B383B088267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0:43:12.368" v="1175"/>
              <pc2:cmMkLst xmlns:pc2="http://schemas.microsoft.com/office/powerpoint/2019/9/main/command">
                <pc:docMk/>
                <pc:sldMk cId="2344574295" sldId="871"/>
                <pc2:cmMk id="{0BC5FF2B-B398-4AB2-B9EB-CC96E52BAE5B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6385513" sldId="872"/>
        </pc:sldMkLst>
      </pc:sldChg>
      <pc:sldChg chg="addSp delSp modSp new del mod modClrScheme delAnim modAnim chgLayout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2408660723" sldId="872"/>
        </pc:sldMkLst>
        <pc:spChg chg="del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2" creationId="{929F9243-DAC5-C974-6101-7DB9D02CF566}"/>
          </ac:spMkLst>
        </pc:spChg>
        <pc:spChg chg="del mod ord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3" creationId="{B41F27A3-6DE7-38E5-6FE9-24B5954957AC}"/>
          </ac:spMkLst>
        </pc:spChg>
        <pc:spChg chg="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4" creationId="{4AF56D6F-CF7C-6FFE-AE4C-5E5F1A734C59}"/>
          </ac:spMkLst>
        </pc:spChg>
        <pc:spChg chg="del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5" creationId="{0F973A11-7009-C9CA-E060-A48D69D8064B}"/>
          </ac:spMkLst>
        </pc:spChg>
        <pc:spChg chg="del mod ord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6" creationId="{9B62DFB3-DF0A-0A80-031B-D4706B8C2C78}"/>
          </ac:spMkLst>
        </pc:spChg>
        <pc:spChg chg="add del mod ord">
          <ac:chgData name="Palit, Tapti" userId="dec6fbcd-7598-406a-8cbf-504d4a3bac15" providerId="ADAL" clId="{ECD42228-5B96-4A72-B268-C46DF994E6B7}" dt="2024-01-22T20:29:07.691" v="8550" actId="700"/>
          <ac:spMkLst>
            <pc:docMk/>
            <pc:sldMk cId="2408660723" sldId="872"/>
            <ac:spMk id="7" creationId="{484E82B5-351D-A44B-D339-6194F3D860BC}"/>
          </ac:spMkLst>
        </pc:spChg>
        <pc:spChg chg="add del mod ord">
          <ac:chgData name="Palit, Tapti" userId="dec6fbcd-7598-406a-8cbf-504d4a3bac15" providerId="ADAL" clId="{ECD42228-5B96-4A72-B268-C46DF994E6B7}" dt="2024-01-22T20:29:07.691" v="8550" actId="700"/>
          <ac:spMkLst>
            <pc:docMk/>
            <pc:sldMk cId="2408660723" sldId="872"/>
            <ac:spMk id="8" creationId="{DCAC7AD3-DF2F-9C19-51E9-0245147FFCEB}"/>
          </ac:spMkLst>
        </pc:spChg>
        <pc:spChg chg="add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9" creationId="{45652F43-CCAC-D15B-5263-666344C4142E}"/>
          </ac:spMkLst>
        </pc:spChg>
        <pc:spChg chg="add del mod ord">
          <ac:chgData name="Palit, Tapti" userId="dec6fbcd-7598-406a-8cbf-504d4a3bac15" providerId="ADAL" clId="{ECD42228-5B96-4A72-B268-C46DF994E6B7}" dt="2024-01-22T20:33:10.016" v="8592" actId="700"/>
          <ac:spMkLst>
            <pc:docMk/>
            <pc:sldMk cId="2408660723" sldId="872"/>
            <ac:spMk id="10" creationId="{A9749985-92CD-5FE0-A77B-A61EA0697B32}"/>
          </ac:spMkLst>
        </pc:spChg>
        <pc:spChg chg="add del mod ord">
          <ac:chgData name="Palit, Tapti" userId="dec6fbcd-7598-406a-8cbf-504d4a3bac15" providerId="ADAL" clId="{ECD42228-5B96-4A72-B268-C46DF994E6B7}" dt="2024-01-22T20:33:10.016" v="8592" actId="700"/>
          <ac:spMkLst>
            <pc:docMk/>
            <pc:sldMk cId="2408660723" sldId="872"/>
            <ac:spMk id="11" creationId="{92D24A2A-6A45-DD11-9204-A944E1F5DD84}"/>
          </ac:spMkLst>
        </pc:spChg>
        <pc:spChg chg="add mod">
          <ac:chgData name="Palit, Tapti" userId="dec6fbcd-7598-406a-8cbf-504d4a3bac15" providerId="ADAL" clId="{ECD42228-5B96-4A72-B268-C46DF994E6B7}" dt="2024-01-23T17:11:38.380" v="32741" actId="20577"/>
          <ac:spMkLst>
            <pc:docMk/>
            <pc:sldMk cId="2408660723" sldId="872"/>
            <ac:spMk id="12" creationId="{428921C8-2D68-030B-6014-906ABC828331}"/>
          </ac:spMkLst>
        </pc:spChg>
        <pc:spChg chg="add del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3" creationId="{A56711CB-C847-79F2-BE31-3052EF6E232A}"/>
          </ac:spMkLst>
        </pc:spChg>
        <pc:spChg chg="add del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4" creationId="{DCC45089-E20D-0D9C-82CC-1BF25C2B4056}"/>
          </ac:spMkLst>
        </pc:spChg>
        <pc:spChg chg="add del mod ord">
          <ac:chgData name="Palit, Tapti" userId="dec6fbcd-7598-406a-8cbf-504d4a3bac15" providerId="ADAL" clId="{ECD42228-5B96-4A72-B268-C46DF994E6B7}" dt="2024-01-22T20:33:59.819" v="8596" actId="478"/>
          <ac:spMkLst>
            <pc:docMk/>
            <pc:sldMk cId="2408660723" sldId="872"/>
            <ac:spMk id="15" creationId="{8A6324A2-DB80-F595-DDDA-1FBE5393BAB1}"/>
          </ac:spMkLst>
        </pc:spChg>
        <pc:spChg chg="add del mod ord">
          <ac:chgData name="Palit, Tapti" userId="dec6fbcd-7598-406a-8cbf-504d4a3bac15" providerId="ADAL" clId="{ECD42228-5B96-4A72-B268-C46DF994E6B7}" dt="2024-01-22T20:33:54.259" v="8595" actId="478"/>
          <ac:spMkLst>
            <pc:docMk/>
            <pc:sldMk cId="2408660723" sldId="872"/>
            <ac:spMk id="16" creationId="{D280344B-6922-75C5-D6ED-97B1D3573CAF}"/>
          </ac:spMkLst>
        </pc:spChg>
        <pc:spChg chg="add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7" creationId="{77CCE3BF-FBC5-B5AE-BB47-7385EB9AEA73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18" creationId="{803F1E5C-7ED6-0A7F-4A25-F75A703D0CEA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19" creationId="{E69E200F-25D4-3BA3-06A4-AFAE8ABA710B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20" creationId="{F2AB0D3E-D542-6C19-2F99-BC9F7A1F40B7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1" creationId="{F0154DE9-D3DE-E831-1E59-EA6691499F9C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2" creationId="{E2003695-BA8A-8051-1DA8-040567F3B564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3" creationId="{136CF436-0443-4B26-B137-89C2A83DA4EF}"/>
          </ac:spMkLst>
        </pc:spChg>
        <pc:spChg chg="add del mod">
          <ac:chgData name="Palit, Tapti" userId="dec6fbcd-7598-406a-8cbf-504d4a3bac15" providerId="ADAL" clId="{ECD42228-5B96-4A72-B268-C46DF994E6B7}" dt="2024-01-22T21:01:26.855" v="8882" actId="478"/>
          <ac:spMkLst>
            <pc:docMk/>
            <pc:sldMk cId="2408660723" sldId="872"/>
            <ac:spMk id="24" creationId="{D0B3E67B-E684-F9C8-38F9-7B331AD41C2F}"/>
          </ac:spMkLst>
        </pc:spChg>
        <pc:spChg chg="add mod">
          <ac:chgData name="Palit, Tapti" userId="dec6fbcd-7598-406a-8cbf-504d4a3bac15" providerId="ADAL" clId="{ECD42228-5B96-4A72-B268-C46DF994E6B7}" dt="2024-01-22T20:37:07.896" v="8647"/>
          <ac:spMkLst>
            <pc:docMk/>
            <pc:sldMk cId="2408660723" sldId="872"/>
            <ac:spMk id="25" creationId="{598C9D5C-3E58-EFCE-B2D5-FF76237AF5A3}"/>
          </ac:spMkLst>
        </pc:spChg>
        <pc:spChg chg="add del mod">
          <ac:chgData name="Palit, Tapti" userId="dec6fbcd-7598-406a-8cbf-504d4a3bac15" providerId="ADAL" clId="{ECD42228-5B96-4A72-B268-C46DF994E6B7}" dt="2024-01-22T20:38:34.552" v="8665" actId="478"/>
          <ac:spMkLst>
            <pc:docMk/>
            <pc:sldMk cId="2408660723" sldId="872"/>
            <ac:spMk id="26" creationId="{26B155C7-B1BC-7E36-C2C6-0A9A86EA4E53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27" creationId="{BE5A3C25-C7B5-3FF9-6B24-BB807DF983F5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8" creationId="{E31AC298-2095-CEC7-0658-06606C6DD97B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9" creationId="{D922EA03-8260-4D45-69B9-69A89A68D141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30" creationId="{7A61ABD9-B2E8-3E48-0D0C-1034D2B88D4C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37" creationId="{ABB2EDF6-AF8D-41E4-BE59-C9E6F00E552D}"/>
          </ac:spMkLst>
        </pc:spChg>
        <pc:spChg chg="add del mod">
          <ac:chgData name="Palit, Tapti" userId="dec6fbcd-7598-406a-8cbf-504d4a3bac15" providerId="ADAL" clId="{ECD42228-5B96-4A72-B268-C46DF994E6B7}" dt="2024-01-22T21:23:31.598" v="9410" actId="478"/>
          <ac:spMkLst>
            <pc:docMk/>
            <pc:sldMk cId="2408660723" sldId="872"/>
            <ac:spMk id="38" creationId="{9E7FF2BF-76EF-F67E-CB86-3020B296EAB9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43" creationId="{DC5B0FBF-7396-6F8E-912C-D9927CAA9CAF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44" creationId="{A74A00B5-4E03-94D3-BC49-577FFC5D11BC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5" creationId="{A1263AB0-C834-1003-DF4F-E9A0BE59DF63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6" creationId="{75B3DBE6-A09D-F6CF-B2B8-0E2EAF82064F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7" creationId="{37B983AF-86A8-4FF4-4A97-4EF78243A6C8}"/>
          </ac:spMkLst>
        </pc:spChg>
        <pc:spChg chg="add del mod">
          <ac:chgData name="Palit, Tapti" userId="dec6fbcd-7598-406a-8cbf-504d4a3bac15" providerId="ADAL" clId="{ECD42228-5B96-4A72-B268-C46DF994E6B7}" dt="2024-01-22T21:34:17.511" v="9530" actId="478"/>
          <ac:spMkLst>
            <pc:docMk/>
            <pc:sldMk cId="2408660723" sldId="872"/>
            <ac:spMk id="48" creationId="{53AB8AAB-0476-6878-3617-6A3A02088902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9" creationId="{82E25503-42BC-298A-EA7B-5151B4C74FD4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0" creationId="{F10F6C0C-3488-AF0D-E321-8BD356FFA15D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1" creationId="{DD864461-EC68-3FE6-8FC0-69C7E5D32F00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2" creationId="{175BC285-39A8-8698-0DC5-655461EBD1E2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67" creationId="{3D4DA8FF-E011-15D2-C113-0A9D86FA63F5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68" creationId="{85A6101D-4449-C7FA-AD55-AE9F77228355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69" creationId="{7EFB7028-98B3-4850-F096-5FA07F50578B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70" creationId="{236BA092-55C2-A628-9D7F-6DD9D8B5D7A7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71" creationId="{CBB7C0BC-44B9-2636-A750-15462483B67C}"/>
          </ac:spMkLst>
        </pc:spChg>
        <pc:spChg chg="add mod">
          <ac:chgData name="Palit, Tapti" userId="dec6fbcd-7598-406a-8cbf-504d4a3bac15" providerId="ADAL" clId="{ECD42228-5B96-4A72-B268-C46DF994E6B7}" dt="2024-01-22T22:01:03.376" v="9682" actId="1076"/>
          <ac:spMkLst>
            <pc:docMk/>
            <pc:sldMk cId="2408660723" sldId="872"/>
            <ac:spMk id="72" creationId="{02A6E89C-4712-31EF-4860-4072E2AC1EDB}"/>
          </ac:spMkLst>
        </pc:spChg>
        <pc:spChg chg="add mod">
          <ac:chgData name="Palit, Tapti" userId="dec6fbcd-7598-406a-8cbf-504d4a3bac15" providerId="ADAL" clId="{ECD42228-5B96-4A72-B268-C46DF994E6B7}" dt="2024-01-22T22:47:16.590" v="9976" actId="1076"/>
          <ac:spMkLst>
            <pc:docMk/>
            <pc:sldMk cId="2408660723" sldId="872"/>
            <ac:spMk id="73" creationId="{48C74142-37CD-B0F8-D2A1-5A7F849C8F1F}"/>
          </ac:spMkLst>
        </pc:spChg>
        <pc:spChg chg="add mod">
          <ac:chgData name="Palit, Tapti" userId="dec6fbcd-7598-406a-8cbf-504d4a3bac15" providerId="ADAL" clId="{ECD42228-5B96-4A72-B268-C46DF994E6B7}" dt="2024-01-22T22:46:55.800" v="9972" actId="1076"/>
          <ac:spMkLst>
            <pc:docMk/>
            <pc:sldMk cId="2408660723" sldId="872"/>
            <ac:spMk id="74" creationId="{BDD7E8AC-C0B0-BB3A-6C3C-7642E4FBCC04}"/>
          </ac:spMkLst>
        </pc:spChg>
        <pc:spChg chg="add mod">
          <ac:chgData name="Palit, Tapti" userId="dec6fbcd-7598-406a-8cbf-504d4a3bac15" providerId="ADAL" clId="{ECD42228-5B96-4A72-B268-C46DF994E6B7}" dt="2024-01-22T22:47:09.425" v="9974" actId="1076"/>
          <ac:spMkLst>
            <pc:docMk/>
            <pc:sldMk cId="2408660723" sldId="872"/>
            <ac:spMk id="75" creationId="{4E362A27-11F7-16DB-1C18-FA9AB6D47B75}"/>
          </ac:spMkLst>
        </pc:spChg>
        <pc:spChg chg="add mod">
          <ac:chgData name="Palit, Tapti" userId="dec6fbcd-7598-406a-8cbf-504d4a3bac15" providerId="ADAL" clId="{ECD42228-5B96-4A72-B268-C46DF994E6B7}" dt="2024-01-22T22:47:25.711" v="9978" actId="1076"/>
          <ac:spMkLst>
            <pc:docMk/>
            <pc:sldMk cId="2408660723" sldId="872"/>
            <ac:spMk id="76" creationId="{598A1688-DA20-5C28-E654-338BB3C9BB65}"/>
          </ac:spMkLst>
        </pc:spChg>
        <pc:spChg chg="add mod">
          <ac:chgData name="Palit, Tapti" userId="dec6fbcd-7598-406a-8cbf-504d4a3bac15" providerId="ADAL" clId="{ECD42228-5B96-4A72-B268-C46DF994E6B7}" dt="2024-01-22T22:47:31.194" v="9979" actId="1076"/>
          <ac:spMkLst>
            <pc:docMk/>
            <pc:sldMk cId="2408660723" sldId="872"/>
            <ac:spMk id="77" creationId="{2E746E16-E591-E495-2E04-0A63F55BC4B7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89" creationId="{71EEF9EF-5E81-3130-7549-991528B2CDCA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0" creationId="{07D4A1EE-5370-E0CB-578A-95D7E581166F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1" creationId="{43859C28-BBEC-90E0-553E-198E3CB2E6E7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2" creationId="{F654D904-0AAD-7EDE-7B64-040FA0F1BD68}"/>
          </ac:spMkLst>
        </pc:spChg>
        <pc:spChg chg="add mod">
          <ac:chgData name="Palit, Tapti" userId="dec6fbcd-7598-406a-8cbf-504d4a3bac15" providerId="ADAL" clId="{ECD42228-5B96-4A72-B268-C46DF994E6B7}" dt="2024-01-22T22:40:41.352" v="9898" actId="1076"/>
          <ac:spMkLst>
            <pc:docMk/>
            <pc:sldMk cId="2408660723" sldId="872"/>
            <ac:spMk id="93" creationId="{CC825269-BD63-B9D6-C8B3-6D8CFFF40A1C}"/>
          </ac:spMkLst>
        </pc:spChg>
        <pc:spChg chg="add mod">
          <ac:chgData name="Palit, Tapti" userId="dec6fbcd-7598-406a-8cbf-504d4a3bac15" providerId="ADAL" clId="{ECD42228-5B96-4A72-B268-C46DF994E6B7}" dt="2024-01-22T22:11:34.043" v="9788" actId="1038"/>
          <ac:spMkLst>
            <pc:docMk/>
            <pc:sldMk cId="2408660723" sldId="872"/>
            <ac:spMk id="94" creationId="{2543E4DB-27AE-838A-FF9D-97F85E542A6C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19" creationId="{A8758587-D803-765F-7024-0C74D11D06A7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20" creationId="{472123CA-86C3-B080-B901-FDD6AD933727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21" creationId="{4413A7DF-2A35-F3E3-66A3-6BFAF26A4D22}"/>
          </ac:spMkLst>
        </pc:spChg>
        <pc:spChg chg="add mod">
          <ac:chgData name="Palit, Tapti" userId="dec6fbcd-7598-406a-8cbf-504d4a3bac15" providerId="ADAL" clId="{ECD42228-5B96-4A72-B268-C46DF994E6B7}" dt="2024-01-22T22:47:52.286" v="9982" actId="14100"/>
          <ac:spMkLst>
            <pc:docMk/>
            <pc:sldMk cId="2408660723" sldId="872"/>
            <ac:spMk id="122" creationId="{C4093362-8F19-E9DC-C64F-27262EDF4EC9}"/>
          </ac:spMkLst>
        </pc:spChg>
        <pc:spChg chg="add mod">
          <ac:chgData name="Palit, Tapti" userId="dec6fbcd-7598-406a-8cbf-504d4a3bac15" providerId="ADAL" clId="{ECD42228-5B96-4A72-B268-C46DF994E6B7}" dt="2024-01-22T22:39:35.631" v="9894" actId="14100"/>
          <ac:spMkLst>
            <pc:docMk/>
            <pc:sldMk cId="2408660723" sldId="872"/>
            <ac:spMk id="123" creationId="{557BBB6D-7718-EA8F-EC0F-54C0084F0A3D}"/>
          </ac:spMkLst>
        </pc:spChg>
        <pc:cxnChg chg="add del mod">
          <ac:chgData name="Palit, Tapti" userId="dec6fbcd-7598-406a-8cbf-504d4a3bac15" providerId="ADAL" clId="{ECD42228-5B96-4A72-B268-C46DF994E6B7}" dt="2024-01-22T21:23:43.963" v="9413" actId="478"/>
          <ac:cxnSpMkLst>
            <pc:docMk/>
            <pc:sldMk cId="2408660723" sldId="872"/>
            <ac:cxnSpMk id="31" creationId="{F1848924-B36B-4E15-B3DF-5960F79FE83C}"/>
          </ac:cxnSpMkLst>
        </pc:cxnChg>
        <pc:cxnChg chg="add del mod">
          <ac:chgData name="Palit, Tapti" userId="dec6fbcd-7598-406a-8cbf-504d4a3bac15" providerId="ADAL" clId="{ECD42228-5B96-4A72-B268-C46DF994E6B7}" dt="2024-01-22T21:23:43.963" v="9413" actId="478"/>
          <ac:cxnSpMkLst>
            <pc:docMk/>
            <pc:sldMk cId="2408660723" sldId="872"/>
            <ac:cxnSpMk id="34" creationId="{F8328C60-6339-ED28-F487-33A70422BA7A}"/>
          </ac:cxnSpMkLst>
        </pc:cxnChg>
        <pc:cxnChg chg="add del mod">
          <ac:chgData name="Palit, Tapti" userId="dec6fbcd-7598-406a-8cbf-504d4a3bac15" providerId="ADAL" clId="{ECD42228-5B96-4A72-B268-C46DF994E6B7}" dt="2024-01-22T21:23:28.821" v="9409" actId="478"/>
          <ac:cxnSpMkLst>
            <pc:docMk/>
            <pc:sldMk cId="2408660723" sldId="872"/>
            <ac:cxnSpMk id="39" creationId="{A73B8B90-3EE8-CD19-C28C-2064C07DDA0B}"/>
          </ac:cxnSpMkLst>
        </pc:cxnChg>
        <pc:cxnChg chg="add del mod">
          <ac:chgData name="Palit, Tapti" userId="dec6fbcd-7598-406a-8cbf-504d4a3bac15" providerId="ADAL" clId="{ECD42228-5B96-4A72-B268-C46DF994E6B7}" dt="2024-01-22T20:56:39.753" v="8854" actId="478"/>
          <ac:cxnSpMkLst>
            <pc:docMk/>
            <pc:sldMk cId="2408660723" sldId="872"/>
            <ac:cxnSpMk id="42" creationId="{597FFBE7-E473-F401-20E5-717A8ADD2CCD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4" creationId="{3AE22CA6-7DAF-713C-BE01-3ABAA06C2880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5" creationId="{D2204698-B4C7-ADF2-6B5B-04B413B12320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8" creationId="{592847CA-57D1-59FC-4EA8-A553E5B3680C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62" creationId="{22AFA3FC-03F5-F37B-19EA-F010316552B5}"/>
          </ac:cxnSpMkLst>
        </pc:cxnChg>
        <pc:cxnChg chg="add mod">
          <ac:chgData name="Palit, Tapti" userId="dec6fbcd-7598-406a-8cbf-504d4a3bac15" providerId="ADAL" clId="{ECD42228-5B96-4A72-B268-C46DF994E6B7}" dt="2024-01-22T22:46:30.799" v="9967" actId="14100"/>
          <ac:cxnSpMkLst>
            <pc:docMk/>
            <pc:sldMk cId="2408660723" sldId="872"/>
            <ac:cxnSpMk id="79" creationId="{1995A9EB-B651-1DEB-01A1-97E6A1A7EB44}"/>
          </ac:cxnSpMkLst>
        </pc:cxnChg>
        <pc:cxnChg chg="add mod">
          <ac:chgData name="Palit, Tapti" userId="dec6fbcd-7598-406a-8cbf-504d4a3bac15" providerId="ADAL" clId="{ECD42228-5B96-4A72-B268-C46DF994E6B7}" dt="2024-01-22T22:46:37.897" v="9968" actId="14100"/>
          <ac:cxnSpMkLst>
            <pc:docMk/>
            <pc:sldMk cId="2408660723" sldId="872"/>
            <ac:cxnSpMk id="80" creationId="{DDDBD334-09CD-CDD6-A60B-07E86A30A62E}"/>
          </ac:cxnSpMkLst>
        </pc:cxnChg>
        <pc:cxnChg chg="add mod">
          <ac:chgData name="Palit, Tapti" userId="dec6fbcd-7598-406a-8cbf-504d4a3bac15" providerId="ADAL" clId="{ECD42228-5B96-4A72-B268-C46DF994E6B7}" dt="2024-01-22T22:46:47.751" v="9971" actId="14100"/>
          <ac:cxnSpMkLst>
            <pc:docMk/>
            <pc:sldMk cId="2408660723" sldId="872"/>
            <ac:cxnSpMk id="83" creationId="{2AE44136-85A0-2F72-D9F3-EFDAF1326E1B}"/>
          </ac:cxnSpMkLst>
        </pc:cxnChg>
        <pc:cxnChg chg="add mod">
          <ac:chgData name="Palit, Tapti" userId="dec6fbcd-7598-406a-8cbf-504d4a3bac15" providerId="ADAL" clId="{ECD42228-5B96-4A72-B268-C46DF994E6B7}" dt="2024-01-22T22:46:42.479" v="9969" actId="14100"/>
          <ac:cxnSpMkLst>
            <pc:docMk/>
            <pc:sldMk cId="2408660723" sldId="872"/>
            <ac:cxnSpMk id="86" creationId="{92F6C5CC-459C-D218-52CC-2683F201F2A5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95" creationId="{91FF723B-76FA-ACB6-4D0F-35749EC1A937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98" creationId="{1B6FCF46-17DD-15AA-D9CA-1D00228958CC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102" creationId="{56EBAE37-38F1-AB55-3917-AF8EC97E13FD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106" creationId="{FAA989A8-09C9-136C-5DC4-F8BD12C6D230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14" creationId="{949E0CB2-309E-CB7D-44D9-DEDE509167B3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24" creationId="{2D3E9B62-08A8-C716-6E14-9C990E0D00B2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28" creationId="{1EC88E57-C365-2010-E398-FF0EC53A2EE9}"/>
          </ac:cxnSpMkLst>
        </pc:cxnChg>
        <pc:cxnChg chg="add mod">
          <ac:chgData name="Palit, Tapti" userId="dec6fbcd-7598-406a-8cbf-504d4a3bac15" providerId="ADAL" clId="{ECD42228-5B96-4A72-B268-C46DF994E6B7}" dt="2024-01-22T23:13:58.378" v="10136" actId="692"/>
          <ac:cxnSpMkLst>
            <pc:docMk/>
            <pc:sldMk cId="2408660723" sldId="872"/>
            <ac:cxnSpMk id="131" creationId="{BB3B5716-5509-398F-3437-F2F40F31C01F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34" creationId="{009894AD-F63E-23C9-4283-64572FE708B6}"/>
          </ac:cxnSpMkLst>
        </pc:cxnChg>
        <pc:cxnChg chg="add mod">
          <ac:chgData name="Palit, Tapti" userId="dec6fbcd-7598-406a-8cbf-504d4a3bac15" providerId="ADAL" clId="{ECD42228-5B96-4A72-B268-C46DF994E6B7}" dt="2024-01-22T23:13:52.018" v="10135" actId="692"/>
          <ac:cxnSpMkLst>
            <pc:docMk/>
            <pc:sldMk cId="2408660723" sldId="872"/>
            <ac:cxnSpMk id="138" creationId="{FA4F285C-141C-A7BA-7981-9D1DF673D05F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41" creationId="{DB93AF19-6361-AF57-25D2-CA9711C32DEA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44" creationId="{309EAA1A-71A8-590E-DBEC-E00C8D715B63}"/>
          </ac:cxnSpMkLst>
        </pc:cxnChg>
        <pc:cxnChg chg="add mod">
          <ac:chgData name="Palit, Tapti" userId="dec6fbcd-7598-406a-8cbf-504d4a3bac15" providerId="ADAL" clId="{ECD42228-5B96-4A72-B268-C46DF994E6B7}" dt="2024-01-22T23:13:44.198" v="10134" actId="692"/>
          <ac:cxnSpMkLst>
            <pc:docMk/>
            <pc:sldMk cId="2408660723" sldId="872"/>
            <ac:cxnSpMk id="147" creationId="{E5945E59-750D-3390-36A4-F79755922713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0" creationId="{142AF6C2-1848-23BF-FB05-77782E4383DF}"/>
          </ac:cxnSpMkLst>
        </pc:cxnChg>
        <pc:cxnChg chg="add mod">
          <ac:chgData name="Palit, Tapti" userId="dec6fbcd-7598-406a-8cbf-504d4a3bac15" providerId="ADAL" clId="{ECD42228-5B96-4A72-B268-C46DF994E6B7}" dt="2024-01-22T23:13:40.811" v="10133" actId="692"/>
          <ac:cxnSpMkLst>
            <pc:docMk/>
            <pc:sldMk cId="2408660723" sldId="872"/>
            <ac:cxnSpMk id="153" creationId="{FA2D0149-238D-DFBD-7BDE-A704CF19414A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6" creationId="{26D7CC6A-C00B-FEE7-7676-7DD83B091B67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9" creationId="{D2612839-69C0-FB4F-05DF-DCE27D227AEA}"/>
          </ac:cxnSpMkLst>
        </pc:cxnChg>
      </pc:sldChg>
      <pc:sldChg chg="modSp add del mod">
        <pc:chgData name="Palit, Tapti" userId="dec6fbcd-7598-406a-8cbf-504d4a3bac15" providerId="ADAL" clId="{ECD42228-5B96-4A72-B268-C46DF994E6B7}" dt="2024-01-16T04:15:43.045" v="5779" actId="20577"/>
        <pc:sldMkLst>
          <pc:docMk/>
          <pc:sldMk cId="4242902094" sldId="872"/>
        </pc:sldMkLst>
        <pc:spChg chg="mod">
          <ac:chgData name="Palit, Tapti" userId="dec6fbcd-7598-406a-8cbf-504d4a3bac15" providerId="ADAL" clId="{ECD42228-5B96-4A72-B268-C46DF994E6B7}" dt="2024-01-16T04:15:43.045" v="5779" actId="20577"/>
          <ac:spMkLst>
            <pc:docMk/>
            <pc:sldMk cId="4242902094" sldId="872"/>
            <ac:spMk id="2" creationId="{F8B8D02F-DFDB-4EB1-8C2E-1677EEE15BF7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4242902094" sldId="872"/>
            <ac:spMk id="4" creationId="{6B1F8454-81B1-434A-AEB0-0FF8F15F1F73}"/>
          </ac:spMkLst>
        </pc:spChg>
      </pc:sldChg>
      <pc:sldChg chg="modSp add del">
        <pc:chgData name="Palit, Tapti" userId="dec6fbcd-7598-406a-8cbf-504d4a3bac15" providerId="ADAL" clId="{ECD42228-5B96-4A72-B268-C46DF994E6B7}" dt="2024-01-14T19:30:22.093" v="474"/>
        <pc:sldMkLst>
          <pc:docMk/>
          <pc:sldMk cId="713957104" sldId="873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713957104" sldId="873"/>
            <ac:spMk id="2" creationId="{A7B9CA2E-A6F3-4003-A1CE-CEE7FFF1A159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713957104" sldId="873"/>
            <ac:spMk id="4" creationId="{7AE675F1-274A-4707-95E2-FB6DADA59BA1}"/>
          </ac:spMkLst>
        </pc:spChg>
      </pc:sldChg>
      <pc:sldChg chg="add del">
        <pc:chgData name="Palit, Tapti" userId="dec6fbcd-7598-406a-8cbf-504d4a3bac15" providerId="ADAL" clId="{ECD42228-5B96-4A72-B268-C46DF994E6B7}" dt="2024-01-22T21:00:52.811" v="8878" actId="2696"/>
        <pc:sldMkLst>
          <pc:docMk/>
          <pc:sldMk cId="2463239331" sldId="87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51350890" sldId="873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1202856001" sldId="874"/>
        </pc:sldMkLst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" creationId="{F3A37A07-31BD-D1CF-B1B9-92C314035162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3" creationId="{419EB715-E666-3E69-9BDB-42D26147BDB4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5" creationId="{1EAEF15F-840C-1FF3-E556-385BCE6048C4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6" creationId="{7D446BA2-013E-2AD2-579E-5F7D326E5C08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7" creationId="{61F3B732-262E-EB64-C431-D75003131B5C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8" creationId="{16F1B702-E204-AB40-832A-E01602E85FE7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0" creationId="{B376515E-5467-DA0B-DC8F-007BABA2A531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1" creationId="{2D1BD119-0290-E42C-EC5F-9BBED918299D}"/>
          </ac:spMkLst>
        </pc:spChg>
        <pc:spChg chg="mod">
          <ac:chgData name="Palit, Tapti" userId="dec6fbcd-7598-406a-8cbf-504d4a3bac15" providerId="ADAL" clId="{ECD42228-5B96-4A72-B268-C46DF994E6B7}" dt="2024-01-22T23:30:15.028" v="10248" actId="20577"/>
          <ac:spMkLst>
            <pc:docMk/>
            <pc:sldMk cId="1202856001" sldId="874"/>
            <ac:spMk id="12" creationId="{428921C8-2D68-030B-6014-906ABC828331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3" creationId="{25407B26-5331-713B-9E8F-C13C529E231B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4" creationId="{3BBBAD4E-7B96-05E8-4E64-87DD7977F9DE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0" creationId="{36D0A434-034C-E7FE-5423-2D214F84B245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1" creationId="{7D63CFD4-FF44-FE81-1331-FE3262B0DA80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2" creationId="{D8DDC8D8-7737-E3E4-9527-D02066D07A26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3" creationId="{F8A4C0A5-A9A3-C244-81AA-E3CB777EC4C9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4" creationId="{2B072438-F21A-C5FD-1755-9F8D99CDB605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5" creationId="{3BD9A9EE-5702-DC87-C1F6-6E6E0C88744F}"/>
          </ac:spMkLst>
        </pc:spChg>
        <pc:spChg chg="add del mod">
          <ac:chgData name="Palit, Tapti" userId="dec6fbcd-7598-406a-8cbf-504d4a3bac15" providerId="ADAL" clId="{ECD42228-5B96-4A72-B268-C46DF994E6B7}" dt="2024-01-22T22:46:10.820" v="9948" actId="478"/>
          <ac:spMkLst>
            <pc:docMk/>
            <pc:sldMk cId="1202856001" sldId="874"/>
            <ac:spMk id="31" creationId="{40AE46A9-6A86-B244-7331-0EE1C5E900CD}"/>
          </ac:spMkLst>
        </pc:spChg>
        <pc:spChg chg="add del mod">
          <ac:chgData name="Palit, Tapti" userId="dec6fbcd-7598-406a-8cbf-504d4a3bac15" providerId="ADAL" clId="{ECD42228-5B96-4A72-B268-C46DF994E6B7}" dt="2024-01-22T22:46:10.820" v="9948" actId="478"/>
          <ac:spMkLst>
            <pc:docMk/>
            <pc:sldMk cId="1202856001" sldId="874"/>
            <ac:spMk id="32" creationId="{2FD98988-49C3-CDD2-8181-A2C7704A7632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5" creationId="{9446F129-4086-3C72-5013-98335834E313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6" creationId="{1300B3EF-64EA-568E-8105-98CF3D5C4A88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7" creationId="{17FB6262-9843-B297-EF5D-9613166EAA35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8" creationId="{287EA81A-4BF1-2E9C-9E62-B4AD3372D4E0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9" creationId="{4C7FA4DD-7FD9-B30C-D96E-CDFC13A54320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0" creationId="{C67CF01D-EFCB-F367-13C4-A9B992CBADEC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1" creationId="{BF66F890-5AE1-82EC-DF37-A7BB0BCFEFC1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2" creationId="{6AE5578D-BE30-2189-F2B1-07177B85FA67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3" creationId="{AF9C61BB-E7DE-2926-FD11-4D7F69180F94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4" creationId="{D2293DF6-3507-E436-7072-AD172E85FE38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9" creationId="{3B6DD8E3-468A-5016-3552-CDB490006862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0" creationId="{10604342-B2D8-BB5E-734D-D03260CB1079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1" creationId="{82CB5AB9-0E65-7142-E0B4-25C17A5025B3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2" creationId="{70A0292B-3697-940D-322C-3EC386911B97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3" creationId="{3DB9CE08-E310-947F-5BE3-ED084F14A40C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4" creationId="{859F31E6-2719-94C6-2F44-B4150346ABDF}"/>
          </ac:spMkLst>
        </pc:spChg>
        <pc:spChg chg="add del mod">
          <ac:chgData name="Palit, Tapti" userId="dec6fbcd-7598-406a-8cbf-504d4a3bac15" providerId="ADAL" clId="{ECD42228-5B96-4A72-B268-C46DF994E6B7}" dt="2024-01-22T23:35:04.139" v="10292" actId="478"/>
          <ac:spMkLst>
            <pc:docMk/>
            <pc:sldMk cId="1202856001" sldId="874"/>
            <ac:spMk id="70" creationId="{695C60F8-F3E3-6523-4815-A39577F04BAE}"/>
          </ac:spMkLst>
        </pc:spChg>
        <pc:spChg chg="add del mod">
          <ac:chgData name="Palit, Tapti" userId="dec6fbcd-7598-406a-8cbf-504d4a3bac15" providerId="ADAL" clId="{ECD42228-5B96-4A72-B268-C46DF994E6B7}" dt="2024-01-22T23:35:04.139" v="10292" actId="478"/>
          <ac:spMkLst>
            <pc:docMk/>
            <pc:sldMk cId="1202856001" sldId="874"/>
            <ac:spMk id="71" creationId="{0C699A5A-6323-3F38-CA30-13D94F961A17}"/>
          </ac:spMkLst>
        </pc:spChg>
        <pc:spChg chg="add mod">
          <ac:chgData name="Palit, Tapti" userId="dec6fbcd-7598-406a-8cbf-504d4a3bac15" providerId="ADAL" clId="{ECD42228-5B96-4A72-B268-C46DF994E6B7}" dt="2024-01-22T22:53:13.182" v="10088" actId="1036"/>
          <ac:spMkLst>
            <pc:docMk/>
            <pc:sldMk cId="1202856001" sldId="874"/>
            <ac:spMk id="84" creationId="{23FB8C37-132D-9FD0-4274-D66BB5D34E35}"/>
          </ac:spMkLst>
        </pc:spChg>
        <pc:spChg chg="add mod">
          <ac:chgData name="Palit, Tapti" userId="dec6fbcd-7598-406a-8cbf-504d4a3bac15" providerId="ADAL" clId="{ECD42228-5B96-4A72-B268-C46DF994E6B7}" dt="2024-01-22T22:52:56.476" v="10079" actId="1036"/>
          <ac:spMkLst>
            <pc:docMk/>
            <pc:sldMk cId="1202856001" sldId="874"/>
            <ac:spMk id="85" creationId="{9CB6E79A-D828-10E9-0C62-8A65CE368FBF}"/>
          </ac:spMkLst>
        </pc:spChg>
        <pc:spChg chg="add mod">
          <ac:chgData name="Palit, Tapti" userId="dec6fbcd-7598-406a-8cbf-504d4a3bac15" providerId="ADAL" clId="{ECD42228-5B96-4A72-B268-C46DF994E6B7}" dt="2024-01-22T22:53:26.665" v="10093" actId="1035"/>
          <ac:spMkLst>
            <pc:docMk/>
            <pc:sldMk cId="1202856001" sldId="874"/>
            <ac:spMk id="86" creationId="{0138782F-4C5C-21C9-FD86-0FDA23D57AF9}"/>
          </ac:spMkLst>
        </pc:spChg>
        <pc:spChg chg="add mod">
          <ac:chgData name="Palit, Tapti" userId="dec6fbcd-7598-406a-8cbf-504d4a3bac15" providerId="ADAL" clId="{ECD42228-5B96-4A72-B268-C46DF994E6B7}" dt="2024-01-22T22:49:46.842" v="9987" actId="1076"/>
          <ac:spMkLst>
            <pc:docMk/>
            <pc:sldMk cId="1202856001" sldId="874"/>
            <ac:spMk id="87" creationId="{701C1FA3-D4D0-5B99-3A86-48E11EDD9B91}"/>
          </ac:spMkLst>
        </pc:spChg>
        <pc:spChg chg="add del mod">
          <ac:chgData name="Palit, Tapti" userId="dec6fbcd-7598-406a-8cbf-504d4a3bac15" providerId="ADAL" clId="{ECD42228-5B96-4A72-B268-C46DF994E6B7}" dt="2024-01-22T22:51:00.781" v="10032" actId="478"/>
          <ac:spMkLst>
            <pc:docMk/>
            <pc:sldMk cId="1202856001" sldId="874"/>
            <ac:spMk id="88" creationId="{DB0D3C26-2744-7A27-52EB-13BEF07E7FF3}"/>
          </ac:spMkLst>
        </pc:spChg>
        <pc:spChg chg="add mod">
          <ac:chgData name="Palit, Tapti" userId="dec6fbcd-7598-406a-8cbf-504d4a3bac15" providerId="ADAL" clId="{ECD42228-5B96-4A72-B268-C46DF994E6B7}" dt="2024-01-22T22:51:24.839" v="10040" actId="1076"/>
          <ac:spMkLst>
            <pc:docMk/>
            <pc:sldMk cId="1202856001" sldId="874"/>
            <ac:spMk id="89" creationId="{DA431E7C-5C94-F94D-7C9B-AAA48580F62B}"/>
          </ac:spMkLst>
        </pc:spChg>
        <pc:spChg chg="add mod">
          <ac:chgData name="Palit, Tapti" userId="dec6fbcd-7598-406a-8cbf-504d4a3bac15" providerId="ADAL" clId="{ECD42228-5B96-4A72-B268-C46DF994E6B7}" dt="2024-01-22T22:51:55.193" v="10052" actId="20577"/>
          <ac:spMkLst>
            <pc:docMk/>
            <pc:sldMk cId="1202856001" sldId="874"/>
            <ac:spMk id="90" creationId="{51785EA7-79A2-F61F-D35E-2F961B53FAB3}"/>
          </ac:spMkLst>
        </pc:spChg>
        <pc:spChg chg="add mod">
          <ac:chgData name="Palit, Tapti" userId="dec6fbcd-7598-406a-8cbf-504d4a3bac15" providerId="ADAL" clId="{ECD42228-5B96-4A72-B268-C46DF994E6B7}" dt="2024-01-22T22:51:52.172" v="10050" actId="20577"/>
          <ac:spMkLst>
            <pc:docMk/>
            <pc:sldMk cId="1202856001" sldId="874"/>
            <ac:spMk id="91" creationId="{5532B38C-019B-520E-787F-2DBC646C7838}"/>
          </ac:spMkLst>
        </pc:spChg>
        <pc:spChg chg="add mod">
          <ac:chgData name="Palit, Tapti" userId="dec6fbcd-7598-406a-8cbf-504d4a3bac15" providerId="ADAL" clId="{ECD42228-5B96-4A72-B268-C46DF994E6B7}" dt="2024-01-22T22:51:58.246" v="10054" actId="20577"/>
          <ac:spMkLst>
            <pc:docMk/>
            <pc:sldMk cId="1202856001" sldId="874"/>
            <ac:spMk id="92" creationId="{295B5BC6-ED2F-B253-6CB1-B2AEB9525417}"/>
          </ac:spMkLst>
        </pc:spChg>
        <pc:spChg chg="add mod">
          <ac:chgData name="Palit, Tapti" userId="dec6fbcd-7598-406a-8cbf-504d4a3bac15" providerId="ADAL" clId="{ECD42228-5B96-4A72-B268-C46DF994E6B7}" dt="2024-01-22T23:17:09.115" v="10147" actId="1076"/>
          <ac:spMkLst>
            <pc:docMk/>
            <pc:sldMk cId="1202856001" sldId="874"/>
            <ac:spMk id="143" creationId="{BFD6E4B6-9CA4-5207-71A1-9F75B4F327DF}"/>
          </ac:spMkLst>
        </pc:spChg>
        <pc:spChg chg="add mod">
          <ac:chgData name="Palit, Tapti" userId="dec6fbcd-7598-406a-8cbf-504d4a3bac15" providerId="ADAL" clId="{ECD42228-5B96-4A72-B268-C46DF994E6B7}" dt="2024-01-22T23:24:16.567" v="10166" actId="1076"/>
          <ac:spMkLst>
            <pc:docMk/>
            <pc:sldMk cId="1202856001" sldId="874"/>
            <ac:spMk id="144" creationId="{08A142A8-D17C-9047-A303-AA7FBF5B417D}"/>
          </ac:spMkLst>
        </pc:spChg>
        <pc:spChg chg="add mod">
          <ac:chgData name="Palit, Tapti" userId="dec6fbcd-7598-406a-8cbf-504d4a3bac15" providerId="ADAL" clId="{ECD42228-5B96-4A72-B268-C46DF994E6B7}" dt="2024-01-22T23:24:24.197" v="10172" actId="20577"/>
          <ac:spMkLst>
            <pc:docMk/>
            <pc:sldMk cId="1202856001" sldId="874"/>
            <ac:spMk id="145" creationId="{AD80081F-BAE2-9B1F-378A-25DFCCE371F7}"/>
          </ac:spMkLst>
        </pc:spChg>
        <pc:spChg chg="add mod">
          <ac:chgData name="Palit, Tapti" userId="dec6fbcd-7598-406a-8cbf-504d4a3bac15" providerId="ADAL" clId="{ECD42228-5B96-4A72-B268-C46DF994E6B7}" dt="2024-01-22T23:24:39.290" v="10179" actId="20577"/>
          <ac:spMkLst>
            <pc:docMk/>
            <pc:sldMk cId="1202856001" sldId="874"/>
            <ac:spMk id="146" creationId="{C91B8A5C-5C5C-ED6B-6FA0-8128225FD352}"/>
          </ac:spMkLst>
        </pc:spChg>
        <pc:spChg chg="add mod">
          <ac:chgData name="Palit, Tapti" userId="dec6fbcd-7598-406a-8cbf-504d4a3bac15" providerId="ADAL" clId="{ECD42228-5B96-4A72-B268-C46DF994E6B7}" dt="2024-01-22T23:24:50.822" v="10186" actId="20577"/>
          <ac:spMkLst>
            <pc:docMk/>
            <pc:sldMk cId="1202856001" sldId="874"/>
            <ac:spMk id="147" creationId="{54EC8896-74AB-5A47-0770-77F6BD7D8852}"/>
          </ac:spMkLst>
        </pc:spChg>
        <pc:spChg chg="add mod">
          <ac:chgData name="Palit, Tapti" userId="dec6fbcd-7598-406a-8cbf-504d4a3bac15" providerId="ADAL" clId="{ECD42228-5B96-4A72-B268-C46DF994E6B7}" dt="2024-01-22T23:25:38.284" v="10198" actId="692"/>
          <ac:spMkLst>
            <pc:docMk/>
            <pc:sldMk cId="1202856001" sldId="874"/>
            <ac:spMk id="148" creationId="{6E3FBFD1-82BB-3224-2FA8-0F6A277A5BC2}"/>
          </ac:spMkLst>
        </pc:spChg>
        <pc:spChg chg="add mod">
          <ac:chgData name="Palit, Tapti" userId="dec6fbcd-7598-406a-8cbf-504d4a3bac15" providerId="ADAL" clId="{ECD42228-5B96-4A72-B268-C46DF994E6B7}" dt="2024-01-22T23:25:49.180" v="10201" actId="1076"/>
          <ac:spMkLst>
            <pc:docMk/>
            <pc:sldMk cId="1202856001" sldId="874"/>
            <ac:spMk id="149" creationId="{B0549180-DD63-95F1-763C-62075F6EFD9F}"/>
          </ac:spMkLst>
        </pc:sp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5" creationId="{4BA232B0-5DF2-DE6E-525A-6FC8BE8D65A3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6" creationId="{15E247A8-DDE6-3993-70F9-C773A50A0C5A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8" creationId="{60A292C7-0299-0A94-EB54-5B96F30EF1AD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9" creationId="{EB01FFFA-5734-0E12-A423-495F69CEF445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6" creationId="{CAB7BC6F-B128-011A-2D84-7106FD42C1B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7" creationId="{A1415C3C-9E9B-4853-149C-CA3ED17ECB30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8" creationId="{463B4DE9-8623-0103-5787-9B9E61DEE8C1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9" creationId="{A7E8601F-AC24-5139-236E-97C70247865A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0" creationId="{E32B667D-F20D-0E50-13B5-E9627AA24189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3" creationId="{D5BC426B-D251-6B38-394F-85DE40B38796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4" creationId="{D8263475-B1E9-CC50-28A0-1E5E96E4508C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5" creationId="{6FE7DD3D-7A4B-5F87-7CF1-71100C57FAB4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6" creationId="{4DC66E47-8A07-99F1-1F10-D33A5FCBB58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7" creationId="{A37E57A3-B44B-8FBF-565B-6C74B85058F4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8" creationId="{5567863C-F62A-F015-E22C-EDE863F355AB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9" creationId="{4114D319-47F8-B03F-F586-2E4C9D946FBE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0" creationId="{83425A19-C503-AD28-06E8-F7987C50B6A7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1" creationId="{98B2F02B-FD77-5C9A-260B-BE2FC810F25B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2" creationId="{092261DE-F2F5-DBDC-0F4E-F87D5B59DBE0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3" creationId="{A56A53B0-CBF9-9202-9062-23729BAFFCE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4" creationId="{C764185F-1548-2F53-6724-D96DD1D61231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5" creationId="{71A6EFAF-706E-8C91-3C35-ED5E78AF1988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6" creationId="{7101BBCD-270D-CB9D-DA1E-48E2495A7665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7" creationId="{A59EB1D3-41D1-59FC-9BFB-0602877A6FC1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8" creationId="{605D839F-06C3-CCF8-FE09-685B9C6D731A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5" creationId="{96F3A81B-E6B9-BE84-D854-E12CB16D939E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6" creationId="{4339032F-1BA4-776F-EA61-202A649DD456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7" creationId="{46A53656-23D7-787F-3D00-E5EECB1C7C8E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8" creationId="{E3CAB6C0-773E-71B7-7FCA-4B81AF30C242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69" creationId="{083DD5C0-210F-AE40-C400-CE5E659369C4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2" creationId="{BE305476-B283-94C9-9526-83F47FFF193F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3" creationId="{EFFA66B9-AD9B-B462-0E13-C223931248FA}"/>
          </ac:cxnSpMkLst>
        </pc:cxnChg>
        <pc:cxnChg chg="add mod">
          <ac:chgData name="Palit, Tapti" userId="dec6fbcd-7598-406a-8cbf-504d4a3bac15" providerId="ADAL" clId="{ECD42228-5B96-4A72-B268-C46DF994E6B7}" dt="2024-01-22T23:14:27.965" v="10138" actId="692"/>
          <ac:cxnSpMkLst>
            <pc:docMk/>
            <pc:sldMk cId="1202856001" sldId="874"/>
            <ac:cxnSpMk id="74" creationId="{BF2A1045-AC8F-0E82-B21F-DE7BB281A16D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5" creationId="{20DED83A-23AF-6B76-A3B0-858C7844CAAF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6" creationId="{97327816-B921-A03A-1FCE-E26655FB57E1}"/>
          </ac:cxnSpMkLst>
        </pc:cxnChg>
        <pc:cxnChg chg="add mod">
          <ac:chgData name="Palit, Tapti" userId="dec6fbcd-7598-406a-8cbf-504d4a3bac15" providerId="ADAL" clId="{ECD42228-5B96-4A72-B268-C46DF994E6B7}" dt="2024-01-22T23:14:27.965" v="10138" actId="692"/>
          <ac:cxnSpMkLst>
            <pc:docMk/>
            <pc:sldMk cId="1202856001" sldId="874"/>
            <ac:cxnSpMk id="77" creationId="{843859F2-257C-C26D-EA5A-0F608DF8B309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8" creationId="{B791F0E2-E1F9-2AC0-7C01-897B253E91CB}"/>
          </ac:cxnSpMkLst>
        </pc:cxnChg>
        <pc:cxnChg chg="add mod">
          <ac:chgData name="Palit, Tapti" userId="dec6fbcd-7598-406a-8cbf-504d4a3bac15" providerId="ADAL" clId="{ECD42228-5B96-4A72-B268-C46DF994E6B7}" dt="2024-01-22T23:14:34.480" v="10140" actId="692"/>
          <ac:cxnSpMkLst>
            <pc:docMk/>
            <pc:sldMk cId="1202856001" sldId="874"/>
            <ac:cxnSpMk id="79" creationId="{3086B9FE-35A1-F933-7146-A8261A680739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80" creationId="{21828F35-144C-F87C-0B4A-85492A790C06}"/>
          </ac:cxnSpMkLst>
        </pc:cxnChg>
        <pc:cxnChg chg="add mod">
          <ac:chgData name="Palit, Tapti" userId="dec6fbcd-7598-406a-8cbf-504d4a3bac15" providerId="ADAL" clId="{ECD42228-5B96-4A72-B268-C46DF994E6B7}" dt="2024-01-22T23:14:38.083" v="10141" actId="692"/>
          <ac:cxnSpMkLst>
            <pc:docMk/>
            <pc:sldMk cId="1202856001" sldId="874"/>
            <ac:cxnSpMk id="81" creationId="{18DFF6F9-7925-6CB6-ABFA-74AE30134EC2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82" creationId="{AD9A1A02-3B1B-4BB2-41BB-00F30DAC6582}"/>
          </ac:cxnSpMkLst>
        </pc:cxnChg>
        <pc:cxnChg chg="add mod">
          <ac:chgData name="Palit, Tapti" userId="dec6fbcd-7598-406a-8cbf-504d4a3bac15" providerId="ADAL" clId="{ECD42228-5B96-4A72-B268-C46DF994E6B7}" dt="2024-01-22T23:14:42.574" v="10142" actId="14100"/>
          <ac:cxnSpMkLst>
            <pc:docMk/>
            <pc:sldMk cId="1202856001" sldId="874"/>
            <ac:cxnSpMk id="83" creationId="{45ED2D41-499A-DE34-F6D7-3FB0A713352A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3" creationId="{E9ED3C37-979D-6097-3787-5AB5B1389A15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6" creationId="{9A915BDD-BE62-3895-476F-0DFD080EDB50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9" creationId="{12953C14-3A03-14D3-E642-5DC36EB29AAA}"/>
          </ac:cxnSpMkLst>
        </pc:cxnChg>
        <pc:cxnChg chg="add mod">
          <ac:chgData name="Palit, Tapti" userId="dec6fbcd-7598-406a-8cbf-504d4a3bac15" providerId="ADAL" clId="{ECD42228-5B96-4A72-B268-C46DF994E6B7}" dt="2024-01-22T22:52:56.476" v="10079" actId="1036"/>
          <ac:cxnSpMkLst>
            <pc:docMk/>
            <pc:sldMk cId="1202856001" sldId="874"/>
            <ac:cxnSpMk id="102" creationId="{3BA34556-5519-D342-B606-9AF7B778E745}"/>
          </ac:cxnSpMkLst>
        </pc:cxnChg>
        <pc:cxnChg chg="add mod">
          <ac:chgData name="Palit, Tapti" userId="dec6fbcd-7598-406a-8cbf-504d4a3bac15" providerId="ADAL" clId="{ECD42228-5B96-4A72-B268-C46DF994E6B7}" dt="2024-01-22T22:53:13.182" v="10088" actId="1036"/>
          <ac:cxnSpMkLst>
            <pc:docMk/>
            <pc:sldMk cId="1202856001" sldId="874"/>
            <ac:cxnSpMk id="105" creationId="{AD3A95F9-4CA8-A257-66C6-A5A7EA1ABDEA}"/>
          </ac:cxnSpMkLst>
        </pc:cxnChg>
        <pc:cxnChg chg="add mod">
          <ac:chgData name="Palit, Tapti" userId="dec6fbcd-7598-406a-8cbf-504d4a3bac15" providerId="ADAL" clId="{ECD42228-5B96-4A72-B268-C46DF994E6B7}" dt="2024-01-22T22:53:26.665" v="10093" actId="1035"/>
          <ac:cxnSpMkLst>
            <pc:docMk/>
            <pc:sldMk cId="1202856001" sldId="874"/>
            <ac:cxnSpMk id="108" creationId="{2A813B70-324E-24E6-5045-5061FC5E1C75}"/>
          </ac:cxnSpMkLst>
        </pc:cxnChg>
        <pc:cxnChg chg="add mod">
          <ac:chgData name="Palit, Tapti" userId="dec6fbcd-7598-406a-8cbf-504d4a3bac15" providerId="ADAL" clId="{ECD42228-5B96-4A72-B268-C46DF994E6B7}" dt="2024-01-22T22:53:35.504" v="10096" actId="14100"/>
          <ac:cxnSpMkLst>
            <pc:docMk/>
            <pc:sldMk cId="1202856001" sldId="874"/>
            <ac:cxnSpMk id="111" creationId="{F70DC2E5-1710-6B06-B58C-5E0B6A8F8326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14" creationId="{FC231DA3-4900-813C-30BF-EC9CD64CD1A3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17" creationId="{26EB5098-53D3-DE97-4ACB-D231953C9E76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0" creationId="{780E17A5-825B-9E56-7746-94DD3D9E2588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3" creationId="{F167F19F-2BD5-7582-7BAC-AB19A0EF0C64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7" creationId="{198E27B7-A12C-E827-89F8-EA40DE9A26B3}"/>
          </ac:cxnSpMkLst>
        </pc:cxnChg>
        <pc:cxnChg chg="add mod">
          <ac:chgData name="Palit, Tapti" userId="dec6fbcd-7598-406a-8cbf-504d4a3bac15" providerId="ADAL" clId="{ECD42228-5B96-4A72-B268-C46DF994E6B7}" dt="2024-01-22T23:11:48.582" v="10116" actId="14100"/>
          <ac:cxnSpMkLst>
            <pc:docMk/>
            <pc:sldMk cId="1202856001" sldId="874"/>
            <ac:cxnSpMk id="130" creationId="{527AF174-3028-BA85-A26A-27B664066E8D}"/>
          </ac:cxnSpMkLst>
        </pc:cxnChg>
        <pc:cxnChg chg="add mod">
          <ac:chgData name="Palit, Tapti" userId="dec6fbcd-7598-406a-8cbf-504d4a3bac15" providerId="ADAL" clId="{ECD42228-5B96-4A72-B268-C46DF994E6B7}" dt="2024-01-22T23:15:53.082" v="10145" actId="692"/>
          <ac:cxnSpMkLst>
            <pc:docMk/>
            <pc:sldMk cId="1202856001" sldId="874"/>
            <ac:cxnSpMk id="133" creationId="{1207CE81-CE07-3967-5425-F3D27F4351E8}"/>
          </ac:cxnSpMkLst>
        </pc:cxnChg>
        <pc:cxnChg chg="add mod">
          <ac:chgData name="Palit, Tapti" userId="dec6fbcd-7598-406a-8cbf-504d4a3bac15" providerId="ADAL" clId="{ECD42228-5B96-4A72-B268-C46DF994E6B7}" dt="2024-01-22T23:15:50.153" v="10144" actId="692"/>
          <ac:cxnSpMkLst>
            <pc:docMk/>
            <pc:sldMk cId="1202856001" sldId="874"/>
            <ac:cxnSpMk id="136" creationId="{4B005A70-BA52-66C6-5A62-AACD1416FB53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39" creationId="{1B92C335-F5C4-0726-0C16-667E63CC864C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820364774" sldId="874"/>
        </pc:sldMkLst>
      </pc:sldChg>
      <pc:sldChg chg="add">
        <pc:chgData name="Palit, Tapti" userId="dec6fbcd-7598-406a-8cbf-504d4a3bac15" providerId="ADAL" clId="{ECD42228-5B96-4A72-B268-C46DF994E6B7}" dt="2024-01-14T21:26:16.537" v="1659"/>
        <pc:sldMkLst>
          <pc:docMk/>
          <pc:sldMk cId="3578406948" sldId="874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296931833" sldId="875"/>
        </pc:sldMkLst>
        <pc:spChg chg="add del mod">
          <ac:chgData name="Palit, Tapti" userId="dec6fbcd-7598-406a-8cbf-504d4a3bac15" providerId="ADAL" clId="{ECD42228-5B96-4A72-B268-C46DF994E6B7}" dt="2024-01-22T23:30:41.681" v="10255" actId="478"/>
          <ac:spMkLst>
            <pc:docMk/>
            <pc:sldMk cId="296931833" sldId="875"/>
            <ac:spMk id="2" creationId="{3526769A-968B-9F02-D736-93347D4900D8}"/>
          </ac:spMkLst>
        </pc:spChg>
        <pc:spChg chg="add del mod">
          <ac:chgData name="Palit, Tapti" userId="dec6fbcd-7598-406a-8cbf-504d4a3bac15" providerId="ADAL" clId="{ECD42228-5B96-4A72-B268-C46DF994E6B7}" dt="2024-01-22T23:30:49.896" v="10257" actId="478"/>
          <ac:spMkLst>
            <pc:docMk/>
            <pc:sldMk cId="296931833" sldId="875"/>
            <ac:spMk id="3" creationId="{50C939DD-2FAC-9A4D-8D0E-5C117F99AB02}"/>
          </ac:spMkLst>
        </pc:spChg>
        <pc:spChg chg="add mod">
          <ac:chgData name="Palit, Tapti" userId="dec6fbcd-7598-406a-8cbf-504d4a3bac15" providerId="ADAL" clId="{ECD42228-5B96-4A72-B268-C46DF994E6B7}" dt="2024-01-22T23:31:09.335" v="10262" actId="1076"/>
          <ac:spMkLst>
            <pc:docMk/>
            <pc:sldMk cId="296931833" sldId="875"/>
            <ac:spMk id="5" creationId="{F1A92983-FE8F-1390-3811-E7A0FB57DFA6}"/>
          </ac:spMkLst>
        </pc:spChg>
        <pc:spChg chg="add mod">
          <ac:chgData name="Palit, Tapti" userId="dec6fbcd-7598-406a-8cbf-504d4a3bac15" providerId="ADAL" clId="{ECD42228-5B96-4A72-B268-C46DF994E6B7}" dt="2024-01-22T23:31:31.831" v="10271" actId="14100"/>
          <ac:spMkLst>
            <pc:docMk/>
            <pc:sldMk cId="296931833" sldId="875"/>
            <ac:spMk id="6" creationId="{3CE8244B-C982-3E74-2616-BC2A088497F0}"/>
          </ac:spMkLst>
        </pc:spChg>
        <pc:spChg chg="mod">
          <ac:chgData name="Palit, Tapti" userId="dec6fbcd-7598-406a-8cbf-504d4a3bac15" providerId="ADAL" clId="{ECD42228-5B96-4A72-B268-C46DF994E6B7}" dt="2024-01-23T15:55:55.467" v="32704" actId="20577"/>
          <ac:spMkLst>
            <pc:docMk/>
            <pc:sldMk cId="296931833" sldId="875"/>
            <ac:spMk id="9" creationId="{45652F43-CCAC-D15B-5263-666344C4142E}"/>
          </ac:spMkLst>
        </pc:spChg>
        <pc:spChg chg="add del mod">
          <ac:chgData name="Palit, Tapti" userId="dec6fbcd-7598-406a-8cbf-504d4a3bac15" providerId="ADAL" clId="{ECD42228-5B96-4A72-B268-C46DF994E6B7}" dt="2024-01-23T15:54:53.290" v="32662" actId="22"/>
          <ac:spMkLst>
            <pc:docMk/>
            <pc:sldMk cId="296931833" sldId="875"/>
            <ac:spMk id="10" creationId="{0600F756-9276-E11D-99F8-22F000215AA3}"/>
          </ac:spMkLst>
        </pc:spChg>
        <pc:spChg chg="add mod">
          <ac:chgData name="Palit, Tapti" userId="dec6fbcd-7598-406a-8cbf-504d4a3bac15" providerId="ADAL" clId="{ECD42228-5B96-4A72-B268-C46DF994E6B7}" dt="2024-01-23T15:55:46.176" v="32663"/>
          <ac:spMkLst>
            <pc:docMk/>
            <pc:sldMk cId="296931833" sldId="875"/>
            <ac:spMk id="11" creationId="{21C4975F-A07C-84E9-F2B7-1C0B88951084}"/>
          </ac:spMkLst>
        </pc:spChg>
        <pc:spChg chg="mod">
          <ac:chgData name="Palit, Tapti" userId="dec6fbcd-7598-406a-8cbf-504d4a3bac15" providerId="ADAL" clId="{ECD42228-5B96-4A72-B268-C46DF994E6B7}" dt="2024-01-22T23:30:20.748" v="10252" actId="20577"/>
          <ac:spMkLst>
            <pc:docMk/>
            <pc:sldMk cId="296931833" sldId="875"/>
            <ac:spMk id="12" creationId="{428921C8-2D68-030B-6014-906ABC828331}"/>
          </ac:spMkLst>
        </pc:spChg>
        <pc:spChg chg="del">
          <ac:chgData name="Palit, Tapti" userId="dec6fbcd-7598-406a-8cbf-504d4a3bac15" providerId="ADAL" clId="{ECD42228-5B96-4A72-B268-C46DF994E6B7}" dt="2024-01-22T23:34:58.470" v="10291" actId="478"/>
          <ac:spMkLst>
            <pc:docMk/>
            <pc:sldMk cId="296931833" sldId="875"/>
            <ac:spMk id="70" creationId="{695C60F8-F3E3-6523-4815-A39577F04BAE}"/>
          </ac:spMkLst>
        </pc:spChg>
        <pc:spChg chg="del">
          <ac:chgData name="Palit, Tapti" userId="dec6fbcd-7598-406a-8cbf-504d4a3bac15" providerId="ADAL" clId="{ECD42228-5B96-4A72-B268-C46DF994E6B7}" dt="2024-01-22T23:34:58.470" v="10291" actId="478"/>
          <ac:spMkLst>
            <pc:docMk/>
            <pc:sldMk cId="296931833" sldId="875"/>
            <ac:spMk id="71" creationId="{0C699A5A-6323-3F38-CA30-13D94F961A17}"/>
          </ac:spMkLst>
        </pc:spChg>
        <pc:spChg chg="mod">
          <ac:chgData name="Palit, Tapti" userId="dec6fbcd-7598-406a-8cbf-504d4a3bac15" providerId="ADAL" clId="{ECD42228-5B96-4A72-B268-C46DF994E6B7}" dt="2024-01-22T23:31:04.270" v="10261" actId="1076"/>
          <ac:spMkLst>
            <pc:docMk/>
            <pc:sldMk cId="296931833" sldId="875"/>
            <ac:spMk id="146" creationId="{C91B8A5C-5C5C-ED6B-6FA0-8128225FD352}"/>
          </ac:spMkLst>
        </pc:spChg>
        <pc:cxnChg chg="mod">
          <ac:chgData name="Palit, Tapti" userId="dec6fbcd-7598-406a-8cbf-504d4a3bac15" providerId="ADAL" clId="{ECD42228-5B96-4A72-B268-C46DF994E6B7}" dt="2024-01-22T23:33:38.023" v="10282" actId="14100"/>
          <ac:cxnSpMkLst>
            <pc:docMk/>
            <pc:sldMk cId="296931833" sldId="875"/>
            <ac:cxnSpMk id="117" creationId="{26EB5098-53D3-DE97-4ACB-D231953C9E76}"/>
          </ac:cxnSpMkLst>
        </pc:cxnChg>
        <pc:cxnChg chg="mod">
          <ac:chgData name="Palit, Tapti" userId="dec6fbcd-7598-406a-8cbf-504d4a3bac15" providerId="ADAL" clId="{ECD42228-5B96-4A72-B268-C46DF994E6B7}" dt="2024-01-22T23:34:02.231" v="10285" actId="692"/>
          <ac:cxnSpMkLst>
            <pc:docMk/>
            <pc:sldMk cId="296931833" sldId="875"/>
            <ac:cxnSpMk id="130" creationId="{527AF174-3028-BA85-A26A-27B664066E8D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80896120" sldId="875"/>
        </pc:sldMkLst>
      </pc:sldChg>
      <pc:sldChg chg="addSp delSp modSp new mod modClrScheme modAnim addCm chgLayout modNotesTx">
        <pc:chgData name="Palit, Tapti" userId="dec6fbcd-7598-406a-8cbf-504d4a3bac15" providerId="ADAL" clId="{ECD42228-5B96-4A72-B268-C46DF994E6B7}" dt="2024-01-16T18:39:26.235" v="7031" actId="20577"/>
        <pc:sldMkLst>
          <pc:docMk/>
          <pc:sldMk cId="4229178325" sldId="875"/>
        </pc:sldMkLst>
        <pc:spChg chg="add del mod ord">
          <ac:chgData name="Palit, Tapti" userId="dec6fbcd-7598-406a-8cbf-504d4a3bac15" providerId="ADAL" clId="{ECD42228-5B96-4A72-B268-C46DF994E6B7}" dt="2024-01-16T01:42:17.309" v="4762" actId="700"/>
          <ac:spMkLst>
            <pc:docMk/>
            <pc:sldMk cId="4229178325" sldId="875"/>
            <ac:spMk id="2" creationId="{D6DD9422-82A2-8E54-35C9-2201BF828BEA}"/>
          </ac:spMkLst>
        </pc:spChg>
        <pc:spChg chg="mod ord">
          <ac:chgData name="Palit, Tapti" userId="dec6fbcd-7598-406a-8cbf-504d4a3bac15" providerId="ADAL" clId="{ECD42228-5B96-4A72-B268-C46DF994E6B7}" dt="2024-01-16T16:57:53.140" v="6633" actId="700"/>
          <ac:spMkLst>
            <pc:docMk/>
            <pc:sldMk cId="4229178325" sldId="875"/>
            <ac:spMk id="3" creationId="{5FE994FB-161C-1490-BED0-9CBC11AC53CF}"/>
          </ac:spMkLst>
        </pc:spChg>
        <pc:spChg chg="mod ord">
          <ac:chgData name="Palit, Tapti" userId="dec6fbcd-7598-406a-8cbf-504d4a3bac15" providerId="ADAL" clId="{ECD42228-5B96-4A72-B268-C46DF994E6B7}" dt="2024-01-16T16:57:53.140" v="6633" actId="700"/>
          <ac:spMkLst>
            <pc:docMk/>
            <pc:sldMk cId="4229178325" sldId="875"/>
            <ac:spMk id="4" creationId="{BFF57BF7-3371-9300-79FF-D72E29E8F757}"/>
          </ac:spMkLst>
        </pc:spChg>
        <pc:spChg chg="add del">
          <ac:chgData name="Palit, Tapti" userId="dec6fbcd-7598-406a-8cbf-504d4a3bac15" providerId="ADAL" clId="{ECD42228-5B96-4A72-B268-C46DF994E6B7}" dt="2024-01-16T01:42:17.309" v="4762" actId="700"/>
          <ac:spMkLst>
            <pc:docMk/>
            <pc:sldMk cId="4229178325" sldId="875"/>
            <ac:spMk id="5" creationId="{A72F244F-938A-FF0C-1EA1-36591B4622CB}"/>
          </ac:spMkLst>
        </pc:spChg>
        <pc:spChg chg="add del mod ord">
          <ac:chgData name="Palit, Tapti" userId="dec6fbcd-7598-406a-8cbf-504d4a3bac15" providerId="ADAL" clId="{ECD42228-5B96-4A72-B268-C46DF994E6B7}" dt="2024-01-16T02:18:40.721" v="4870" actId="700"/>
          <ac:spMkLst>
            <pc:docMk/>
            <pc:sldMk cId="4229178325" sldId="875"/>
            <ac:spMk id="6" creationId="{DE5726D5-F3E3-5CF9-786F-C0346B896843}"/>
          </ac:spMkLst>
        </pc:spChg>
        <pc:spChg chg="add del mod ord">
          <ac:chgData name="Palit, Tapti" userId="dec6fbcd-7598-406a-8cbf-504d4a3bac15" providerId="ADAL" clId="{ECD42228-5B96-4A72-B268-C46DF994E6B7}" dt="2024-01-16T03:02:48.142" v="5151" actId="478"/>
          <ac:spMkLst>
            <pc:docMk/>
            <pc:sldMk cId="4229178325" sldId="875"/>
            <ac:spMk id="7" creationId="{D0816BC0-5A58-1C86-A062-5386DFF4158D}"/>
          </ac:spMkLst>
        </pc:spChg>
        <pc:spChg chg="add del mod ord">
          <ac:chgData name="Palit, Tapti" userId="dec6fbcd-7598-406a-8cbf-504d4a3bac15" providerId="ADAL" clId="{ECD42228-5B96-4A72-B268-C46DF994E6B7}" dt="2024-01-16T03:02:43.848" v="5150" actId="478"/>
          <ac:spMkLst>
            <pc:docMk/>
            <pc:sldMk cId="4229178325" sldId="875"/>
            <ac:spMk id="8" creationId="{55CC6AF2-F08D-395B-DB0A-BF50ACFFCB1A}"/>
          </ac:spMkLst>
        </pc:spChg>
        <pc:spChg chg="add del mod ord">
          <ac:chgData name="Palit, Tapti" userId="dec6fbcd-7598-406a-8cbf-504d4a3bac15" providerId="ADAL" clId="{ECD42228-5B96-4A72-B268-C46DF994E6B7}" dt="2024-01-16T03:02:51.247" v="5152" actId="478"/>
          <ac:spMkLst>
            <pc:docMk/>
            <pc:sldMk cId="4229178325" sldId="875"/>
            <ac:spMk id="9" creationId="{96687681-C73B-78B1-BDBF-872534289391}"/>
          </ac:spMkLst>
        </pc:spChg>
        <pc:spChg chg="add mod">
          <ac:chgData name="Palit, Tapti" userId="dec6fbcd-7598-406a-8cbf-504d4a3bac15" providerId="ADAL" clId="{ECD42228-5B96-4A72-B268-C46DF994E6B7}" dt="2024-01-16T16:54:21.141" v="6624" actId="20577"/>
          <ac:spMkLst>
            <pc:docMk/>
            <pc:sldMk cId="4229178325" sldId="875"/>
            <ac:spMk id="10" creationId="{4A15446E-34AF-64E1-7C90-A8DFADBBC603}"/>
          </ac:spMkLst>
        </pc:spChg>
        <pc:spChg chg="add del mod">
          <ac:chgData name="Palit, Tapti" userId="dec6fbcd-7598-406a-8cbf-504d4a3bac15" providerId="ADAL" clId="{ECD42228-5B96-4A72-B268-C46DF994E6B7}" dt="2024-01-16T02:29:06.530" v="5029" actId="478"/>
          <ac:spMkLst>
            <pc:docMk/>
            <pc:sldMk cId="4229178325" sldId="875"/>
            <ac:spMk id="11" creationId="{891FE687-320F-3D7B-E11B-C9D95FAE7BC7}"/>
          </ac:spMkLst>
        </pc:spChg>
        <pc:spChg chg="add del mod">
          <ac:chgData name="Palit, Tapti" userId="dec6fbcd-7598-406a-8cbf-504d4a3bac15" providerId="ADAL" clId="{ECD42228-5B96-4A72-B268-C46DF994E6B7}" dt="2024-01-16T02:29:06.530" v="5029" actId="478"/>
          <ac:spMkLst>
            <pc:docMk/>
            <pc:sldMk cId="4229178325" sldId="875"/>
            <ac:spMk id="12" creationId="{93CF2E8D-2C77-05CC-D802-2927C4FA1BC0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3" creationId="{3B61CAC2-4D97-F840-6423-69848205DA36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4" creationId="{E1163A98-65D8-5105-FCA1-7BFA5A12E0C5}"/>
          </ac:spMkLst>
        </pc:spChg>
        <pc:spChg chg="add del mod">
          <ac:chgData name="Palit, Tapti" userId="dec6fbcd-7598-406a-8cbf-504d4a3bac15" providerId="ADAL" clId="{ECD42228-5B96-4A72-B268-C46DF994E6B7}" dt="2024-01-16T02:30:09.072" v="5046" actId="478"/>
          <ac:spMkLst>
            <pc:docMk/>
            <pc:sldMk cId="4229178325" sldId="875"/>
            <ac:spMk id="15" creationId="{0E559D10-1148-B762-8045-532DB1648A8C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6" creationId="{21BB8DA7-E027-3F8D-B424-0A3348860376}"/>
          </ac:spMkLst>
        </pc:spChg>
        <pc:spChg chg="add mod topLvl">
          <ac:chgData name="Palit, Tapti" userId="dec6fbcd-7598-406a-8cbf-504d4a3bac15" providerId="ADAL" clId="{ECD42228-5B96-4A72-B268-C46DF994E6B7}" dt="2024-01-16T16:54:54.367" v="6628" actId="20577"/>
          <ac:spMkLst>
            <pc:docMk/>
            <pc:sldMk cId="4229178325" sldId="875"/>
            <ac:spMk id="23" creationId="{7C9B05AE-BA7F-2D5F-592B-6CE5A56EF80C}"/>
          </ac:spMkLst>
        </pc:spChg>
        <pc:spChg chg="add del mod">
          <ac:chgData name="Palit, Tapti" userId="dec6fbcd-7598-406a-8cbf-504d4a3bac15" providerId="ADAL" clId="{ECD42228-5B96-4A72-B268-C46DF994E6B7}" dt="2024-01-16T03:35:36.359" v="5545" actId="478"/>
          <ac:spMkLst>
            <pc:docMk/>
            <pc:sldMk cId="4229178325" sldId="875"/>
            <ac:spMk id="29" creationId="{3FB3035F-45D3-D2E1-A900-D8D6F1542AEE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42" creationId="{58A3508D-F979-7F39-0912-7560543E9A04}"/>
          </ac:spMkLst>
        </pc:spChg>
        <pc:spChg chg="add mod">
          <ac:chgData name="Palit, Tapti" userId="dec6fbcd-7598-406a-8cbf-504d4a3bac15" providerId="ADAL" clId="{ECD42228-5B96-4A72-B268-C46DF994E6B7}" dt="2024-01-16T15:53:26.120" v="6583" actId="20577"/>
          <ac:spMkLst>
            <pc:docMk/>
            <pc:sldMk cId="4229178325" sldId="875"/>
            <ac:spMk id="45" creationId="{29F1AD62-8FEE-03CD-2FEE-2BD105BA38AE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46" creationId="{56470CD4-7136-F4FB-2175-C06D01C96225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3" creationId="{450A3A35-06F1-B19B-657F-D6D3CA1C29D0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4" creationId="{913074AF-9E82-8DCD-73AF-A89C55B92F7F}"/>
          </ac:spMkLst>
        </pc:spChg>
        <pc:spChg chg="add del mod">
          <ac:chgData name="Palit, Tapti" userId="dec6fbcd-7598-406a-8cbf-504d4a3bac15" providerId="ADAL" clId="{ECD42228-5B96-4A72-B268-C46DF994E6B7}" dt="2024-01-16T03:21:35.992" v="5290" actId="478"/>
          <ac:spMkLst>
            <pc:docMk/>
            <pc:sldMk cId="4229178325" sldId="875"/>
            <ac:spMk id="56" creationId="{33BCAB2F-2591-63BE-9C6C-0034DA12C848}"/>
          </ac:spMkLst>
        </pc:spChg>
        <pc:spChg chg="add del mod">
          <ac:chgData name="Palit, Tapti" userId="dec6fbcd-7598-406a-8cbf-504d4a3bac15" providerId="ADAL" clId="{ECD42228-5B96-4A72-B268-C46DF994E6B7}" dt="2024-01-16T03:21:59.887" v="5296" actId="11529"/>
          <ac:spMkLst>
            <pc:docMk/>
            <pc:sldMk cId="4229178325" sldId="875"/>
            <ac:spMk id="57" creationId="{F501C5EC-A76F-6F43-7CB5-1AF379CDF2EE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8" creationId="{E580BD8F-11D7-3F1B-63D9-68A442AA1327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9" creationId="{92049930-3E5B-D97C-5BCA-B02CADBEEA7B}"/>
          </ac:spMkLst>
        </pc:spChg>
        <pc:spChg chg="add del mod ord">
          <ac:chgData name="Palit, Tapti" userId="dec6fbcd-7598-406a-8cbf-504d4a3bac15" providerId="ADAL" clId="{ECD42228-5B96-4A72-B268-C46DF994E6B7}" dt="2024-01-16T03:24:53.072" v="5395" actId="478"/>
          <ac:spMkLst>
            <pc:docMk/>
            <pc:sldMk cId="4229178325" sldId="875"/>
            <ac:spMk id="60" creationId="{32251209-FBEA-814F-4F75-2F8DD7238D20}"/>
          </ac:spMkLst>
        </pc:spChg>
        <pc:spChg chg="add del mod ord">
          <ac:chgData name="Palit, Tapti" userId="dec6fbcd-7598-406a-8cbf-504d4a3bac15" providerId="ADAL" clId="{ECD42228-5B96-4A72-B268-C46DF994E6B7}" dt="2024-01-16T03:25:25.358" v="5453" actId="478"/>
          <ac:spMkLst>
            <pc:docMk/>
            <pc:sldMk cId="4229178325" sldId="875"/>
            <ac:spMk id="61" creationId="{B9EFC998-B059-9CC0-D9C4-E7D7104F7ED2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64" creationId="{227ECAD8-7896-3292-9278-A478B0687A4D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3" creationId="{075D6DC6-EF2F-82C8-F82D-04A48DDD5739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4" creationId="{7EE1029A-306E-634D-34FD-91A8B87BCE9B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5" creationId="{D6CF86C7-A985-858B-05C0-983E4EE737B5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6" creationId="{E1AAE232-2187-24F6-5AF9-51FE1F88EADA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00" creationId="{53814E5C-5D7D-628C-DD84-C9F1A4B2F578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01" creationId="{BDEC4FF6-0EA7-569A-A49B-7BDBB053BCC6}"/>
          </ac:spMkLst>
        </pc:spChg>
        <pc:spChg chg="add del mod">
          <ac:chgData name="Palit, Tapti" userId="dec6fbcd-7598-406a-8cbf-504d4a3bac15" providerId="ADAL" clId="{ECD42228-5B96-4A72-B268-C46DF994E6B7}" dt="2024-01-16T03:53:38.821" v="5657" actId="6264"/>
          <ac:spMkLst>
            <pc:docMk/>
            <pc:sldMk cId="4229178325" sldId="875"/>
            <ac:spMk id="104" creationId="{5DEB1948-9DA3-C81B-27A2-9BC554785883}"/>
          </ac:spMkLst>
        </pc:spChg>
        <pc:spChg chg="add del mod">
          <ac:chgData name="Palit, Tapti" userId="dec6fbcd-7598-406a-8cbf-504d4a3bac15" providerId="ADAL" clId="{ECD42228-5B96-4A72-B268-C46DF994E6B7}" dt="2024-01-16T03:53:38.821" v="5657" actId="6264"/>
          <ac:spMkLst>
            <pc:docMk/>
            <pc:sldMk cId="4229178325" sldId="875"/>
            <ac:spMk id="105" creationId="{46200F19-ED10-EA7B-9A6B-7B40E134DDB5}"/>
          </ac:spMkLst>
        </pc:spChg>
        <pc:spChg chg="add del mod ord">
          <ac:chgData name="Palit, Tapti" userId="dec6fbcd-7598-406a-8cbf-504d4a3bac15" providerId="ADAL" clId="{ECD42228-5B96-4A72-B268-C46DF994E6B7}" dt="2024-01-16T03:54:00.586" v="5658" actId="478"/>
          <ac:spMkLst>
            <pc:docMk/>
            <pc:sldMk cId="4229178325" sldId="875"/>
            <ac:spMk id="106" creationId="{420EF710-B3F2-1D2D-EB5C-9B50AB2F0CCC}"/>
          </ac:spMkLst>
        </pc:spChg>
        <pc:spChg chg="add del mod ord">
          <ac:chgData name="Palit, Tapti" userId="dec6fbcd-7598-406a-8cbf-504d4a3bac15" providerId="ADAL" clId="{ECD42228-5B96-4A72-B268-C46DF994E6B7}" dt="2024-01-16T04:19:45.860" v="5904" actId="700"/>
          <ac:spMkLst>
            <pc:docMk/>
            <pc:sldMk cId="4229178325" sldId="875"/>
            <ac:spMk id="107" creationId="{09600FCB-F7AD-D87C-4317-19F8BB67DF0D}"/>
          </ac:spMkLst>
        </pc:spChg>
        <pc:spChg chg="add del mod">
          <ac:chgData name="Palit, Tapti" userId="dec6fbcd-7598-406a-8cbf-504d4a3bac15" providerId="ADAL" clId="{ECD42228-5B96-4A72-B268-C46DF994E6B7}" dt="2024-01-16T14:29:14.210" v="6495" actId="478"/>
          <ac:spMkLst>
            <pc:docMk/>
            <pc:sldMk cId="4229178325" sldId="875"/>
            <ac:spMk id="108" creationId="{4B9272DF-F622-80D9-33B6-8C1879727C4E}"/>
          </ac:spMkLst>
        </pc:spChg>
        <pc:spChg chg="add del mod">
          <ac:chgData name="Palit, Tapti" userId="dec6fbcd-7598-406a-8cbf-504d4a3bac15" providerId="ADAL" clId="{ECD42228-5B96-4A72-B268-C46DF994E6B7}" dt="2024-01-16T14:29:08.825" v="6493" actId="478"/>
          <ac:spMkLst>
            <pc:docMk/>
            <pc:sldMk cId="4229178325" sldId="875"/>
            <ac:spMk id="109" creationId="{63C7FF64-6A9B-0A1F-A3C3-8D44239D5064}"/>
          </ac:spMkLst>
        </pc:spChg>
        <pc:spChg chg="add mod">
          <ac:chgData name="Palit, Tapti" userId="dec6fbcd-7598-406a-8cbf-504d4a3bac15" providerId="ADAL" clId="{ECD42228-5B96-4A72-B268-C46DF994E6B7}" dt="2024-01-16T04:18:39.085" v="5850" actId="1076"/>
          <ac:spMkLst>
            <pc:docMk/>
            <pc:sldMk cId="4229178325" sldId="875"/>
            <ac:spMk id="110" creationId="{EFF58830-D0DB-C02C-9EC1-6D2E9C84DEF0}"/>
          </ac:spMkLst>
        </pc:spChg>
        <pc:spChg chg="add del mod ord">
          <ac:chgData name="Palit, Tapti" userId="dec6fbcd-7598-406a-8cbf-504d4a3bac15" providerId="ADAL" clId="{ECD42228-5B96-4A72-B268-C46DF994E6B7}" dt="2024-01-16T04:19:51.478" v="5905" actId="478"/>
          <ac:spMkLst>
            <pc:docMk/>
            <pc:sldMk cId="4229178325" sldId="875"/>
            <ac:spMk id="111" creationId="{1A17BBFC-DCE2-76C0-1CBA-4488047494D8}"/>
          </ac:spMkLst>
        </pc:spChg>
        <pc:spChg chg="add mod">
          <ac:chgData name="Palit, Tapti" userId="dec6fbcd-7598-406a-8cbf-504d4a3bac15" providerId="ADAL" clId="{ECD42228-5B96-4A72-B268-C46DF994E6B7}" dt="2024-01-16T17:02:24.423" v="6755" actId="14100"/>
          <ac:spMkLst>
            <pc:docMk/>
            <pc:sldMk cId="4229178325" sldId="875"/>
            <ac:spMk id="112" creationId="{3B6BBB52-4A1E-CC82-DDC2-EC5496F71688}"/>
          </ac:spMkLst>
        </pc:spChg>
        <pc:spChg chg="add mod">
          <ac:chgData name="Palit, Tapti" userId="dec6fbcd-7598-406a-8cbf-504d4a3bac15" providerId="ADAL" clId="{ECD42228-5B96-4A72-B268-C46DF994E6B7}" dt="2024-01-16T17:02:36.335" v="6757" actId="14100"/>
          <ac:spMkLst>
            <pc:docMk/>
            <pc:sldMk cId="4229178325" sldId="875"/>
            <ac:spMk id="113" creationId="{093D63DE-518E-FCB0-78E7-3F52940F6B53}"/>
          </ac:spMkLst>
        </pc:spChg>
        <pc:spChg chg="add mod">
          <ac:chgData name="Palit, Tapti" userId="dec6fbcd-7598-406a-8cbf-504d4a3bac15" providerId="ADAL" clId="{ECD42228-5B96-4A72-B268-C46DF994E6B7}" dt="2024-01-16T17:02:30.982" v="6756" actId="14100"/>
          <ac:spMkLst>
            <pc:docMk/>
            <pc:sldMk cId="4229178325" sldId="875"/>
            <ac:spMk id="114" creationId="{7116ADB7-F8EA-7D2D-B761-36774083928D}"/>
          </ac:spMkLst>
        </pc:spChg>
        <pc:spChg chg="add del mod ord">
          <ac:chgData name="Palit, Tapti" userId="dec6fbcd-7598-406a-8cbf-504d4a3bac15" providerId="ADAL" clId="{ECD42228-5B96-4A72-B268-C46DF994E6B7}" dt="2024-01-16T17:00:21.320" v="6753" actId="478"/>
          <ac:spMkLst>
            <pc:docMk/>
            <pc:sldMk cId="4229178325" sldId="875"/>
            <ac:spMk id="118" creationId="{F18835FC-C433-7957-98E9-B85BB81D8512}"/>
          </ac:spMkLst>
        </pc:spChg>
        <pc:spChg chg="add mod ord">
          <ac:chgData name="Palit, Tapti" userId="dec6fbcd-7598-406a-8cbf-504d4a3bac15" providerId="ADAL" clId="{ECD42228-5B96-4A72-B268-C46DF994E6B7}" dt="2024-01-16T18:39:26.235" v="7031" actId="20577"/>
          <ac:spMkLst>
            <pc:docMk/>
            <pc:sldMk cId="4229178325" sldId="875"/>
            <ac:spMk id="119" creationId="{7C78F0A2-7188-58B6-ED35-36C02E70F337}"/>
          </ac:spMkLst>
        </pc:spChg>
        <pc:grpChg chg="add del mod">
          <ac:chgData name="Palit, Tapti" userId="dec6fbcd-7598-406a-8cbf-504d4a3bac15" providerId="ADAL" clId="{ECD42228-5B96-4A72-B268-C46DF994E6B7}" dt="2024-01-16T03:39:04.169" v="5570" actId="165"/>
          <ac:grpSpMkLst>
            <pc:docMk/>
            <pc:sldMk cId="4229178325" sldId="875"/>
            <ac:grpSpMk id="62" creationId="{BF0A9CC3-0CF1-0ED9-92F9-53FD88678170}"/>
          </ac:grpSpMkLst>
        </pc:grpChg>
        <pc:grpChg chg="add del mod">
          <ac:chgData name="Palit, Tapti" userId="dec6fbcd-7598-406a-8cbf-504d4a3bac15" providerId="ADAL" clId="{ECD42228-5B96-4A72-B268-C46DF994E6B7}" dt="2024-01-16T03:44:02.844" v="5601" actId="165"/>
          <ac:grpSpMkLst>
            <pc:docMk/>
            <pc:sldMk cId="4229178325" sldId="875"/>
            <ac:grpSpMk id="92" creationId="{75064B06-5504-66F7-BC8A-303171556E22}"/>
          </ac:grpSpMkLst>
        </pc:grp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18" creationId="{6B24FD24-4FC8-FFDD-16CD-6463BA38CCC7}"/>
          </ac:cxnSpMkLst>
        </pc:cxnChg>
        <pc:cxnChg chg="add del mod">
          <ac:chgData name="Palit, Tapti" userId="dec6fbcd-7598-406a-8cbf-504d4a3bac15" providerId="ADAL" clId="{ECD42228-5B96-4A72-B268-C46DF994E6B7}" dt="2024-01-16T03:34:48.113" v="5531" actId="478"/>
          <ac:cxnSpMkLst>
            <pc:docMk/>
            <pc:sldMk cId="4229178325" sldId="875"/>
            <ac:cxnSpMk id="19" creationId="{88EAF6B3-792D-0764-CF7C-3DBE04D14615}"/>
          </ac:cxnSpMkLst>
        </pc:cxnChg>
        <pc:cxnChg chg="add del mod">
          <ac:chgData name="Palit, Tapti" userId="dec6fbcd-7598-406a-8cbf-504d4a3bac15" providerId="ADAL" clId="{ECD42228-5B96-4A72-B268-C46DF994E6B7}" dt="2024-01-16T02:31:07.092" v="5075" actId="478"/>
          <ac:cxnSpMkLst>
            <pc:docMk/>
            <pc:sldMk cId="4229178325" sldId="875"/>
            <ac:cxnSpMk id="22" creationId="{35A0B31A-0B7C-6C78-436B-20298764E241}"/>
          </ac:cxnSpMkLst>
        </pc:cxnChg>
        <pc:cxnChg chg="add mod topLvl">
          <ac:chgData name="Palit, Tapti" userId="dec6fbcd-7598-406a-8cbf-504d4a3bac15" providerId="ADAL" clId="{ECD42228-5B96-4A72-B268-C46DF994E6B7}" dt="2024-01-16T15:52:49.661" v="6554" actId="1076"/>
          <ac:cxnSpMkLst>
            <pc:docMk/>
            <pc:sldMk cId="4229178325" sldId="875"/>
            <ac:cxnSpMk id="30" creationId="{60C516F1-B6A5-8C9A-AE10-E58F20DFDEB8}"/>
          </ac:cxnSpMkLst>
        </pc:cxnChg>
        <pc:cxnChg chg="add del mod">
          <ac:chgData name="Palit, Tapti" userId="dec6fbcd-7598-406a-8cbf-504d4a3bac15" providerId="ADAL" clId="{ECD42228-5B96-4A72-B268-C46DF994E6B7}" dt="2024-01-16T03:36:57.753" v="5553" actId="478"/>
          <ac:cxnSpMkLst>
            <pc:docMk/>
            <pc:sldMk cId="4229178325" sldId="875"/>
            <ac:cxnSpMk id="33" creationId="{B5C56B25-5D4F-B6B2-3A3D-43635D872601}"/>
          </ac:cxnSpMkLst>
        </pc:cxnChg>
        <pc:cxnChg chg="add del mod">
          <ac:chgData name="Palit, Tapti" userId="dec6fbcd-7598-406a-8cbf-504d4a3bac15" providerId="ADAL" clId="{ECD42228-5B96-4A72-B268-C46DF994E6B7}" dt="2024-01-16T03:37:06.269" v="5554" actId="478"/>
          <ac:cxnSpMkLst>
            <pc:docMk/>
            <pc:sldMk cId="4229178325" sldId="875"/>
            <ac:cxnSpMk id="43" creationId="{12B25BE9-4D11-4B68-C2E8-E87CB7A84704}"/>
          </ac:cxnSpMkLst>
        </pc:cxnChg>
        <pc:cxnChg chg="add del mod">
          <ac:chgData name="Palit, Tapti" userId="dec6fbcd-7598-406a-8cbf-504d4a3bac15" providerId="ADAL" clId="{ECD42228-5B96-4A72-B268-C46DF994E6B7}" dt="2024-01-16T03:35:25.188" v="5544" actId="478"/>
          <ac:cxnSpMkLst>
            <pc:docMk/>
            <pc:sldMk cId="4229178325" sldId="875"/>
            <ac:cxnSpMk id="50" creationId="{B46F5D14-CFCA-8F9A-6AC7-D788E9F4197E}"/>
          </ac:cxnSpMkLst>
        </pc:cxn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75" creationId="{77B38C21-5F39-3594-03E0-CE7C5A23CC1B}"/>
          </ac:cxnSpMkLst>
        </pc:cxnChg>
        <pc:cxnChg chg="add mod topLvl">
          <ac:chgData name="Palit, Tapti" userId="dec6fbcd-7598-406a-8cbf-504d4a3bac15" providerId="ADAL" clId="{ECD42228-5B96-4A72-B268-C46DF994E6B7}" dt="2024-01-16T15:52:49.661" v="6554" actId="1076"/>
          <ac:cxnSpMkLst>
            <pc:docMk/>
            <pc:sldMk cId="4229178325" sldId="875"/>
            <ac:cxnSpMk id="80" creationId="{54F97FEC-2FD1-2EFF-C082-9B77D0ACE08D}"/>
          </ac:cxnSpMkLst>
        </pc:cxn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89" creationId="{3F6A463A-1416-3036-CCF9-1D7F043EAA38}"/>
          </ac:cxnSpMkLst>
        </pc:cxnChg>
        <pc:cxnChg chg="add mod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97" creationId="{6B25C1E5-E46B-2278-133D-45BF584405B1}"/>
          </ac:cxnSpMkLst>
        </pc:cxnChg>
        <pc:cxnChg chg="add mod">
          <ac:chgData name="Palit, Tapti" userId="dec6fbcd-7598-406a-8cbf-504d4a3bac15" providerId="ADAL" clId="{ECD42228-5B96-4A72-B268-C46DF994E6B7}" dt="2024-01-16T16:52:26.509" v="6609"/>
          <ac:cxnSpMkLst>
            <pc:docMk/>
            <pc:sldMk cId="4229178325" sldId="875"/>
            <ac:cxnSpMk id="117" creationId="{BF3F52D6-DC6B-3996-895C-26189CC72DA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14:36:40.373" v="6526"/>
              <pc2:cmMkLst xmlns:pc2="http://schemas.microsoft.com/office/powerpoint/2019/9/main/command">
                <pc:docMk/>
                <pc:sldMk cId="4229178325" sldId="875"/>
                <pc2:cmMk id="{7EFFEAAC-3758-4429-81CB-6737B76B51D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11315313" sldId="876"/>
        </pc:sldMkLst>
      </pc:sldChg>
      <pc:sldChg chg="addSp delSp modSp new mod modClrScheme delAnim modAnim chgLayout">
        <pc:chgData name="Palit, Tapti" userId="dec6fbcd-7598-406a-8cbf-504d4a3bac15" providerId="ADAL" clId="{ECD42228-5B96-4A72-B268-C46DF994E6B7}" dt="2024-01-16T19:14:57.037" v="7320" actId="6549"/>
        <pc:sldMkLst>
          <pc:docMk/>
          <pc:sldMk cId="2344568267" sldId="876"/>
        </pc:sldMkLst>
        <pc:spChg chg="mod ord">
          <ac:chgData name="Palit, Tapti" userId="dec6fbcd-7598-406a-8cbf-504d4a3bac15" providerId="ADAL" clId="{ECD42228-5B96-4A72-B268-C46DF994E6B7}" dt="2024-01-16T19:14:57.037" v="7320" actId="6549"/>
          <ac:spMkLst>
            <pc:docMk/>
            <pc:sldMk cId="2344568267" sldId="876"/>
            <ac:spMk id="2" creationId="{5331F909-ED14-5E9B-0948-7FB76FB6F640}"/>
          </ac:spMkLst>
        </pc:spChg>
        <pc:spChg chg="mod ord">
          <ac:chgData name="Palit, Tapti" userId="dec6fbcd-7598-406a-8cbf-504d4a3bac15" providerId="ADAL" clId="{ECD42228-5B96-4A72-B268-C46DF994E6B7}" dt="2024-01-16T19:14:51.826" v="7318" actId="20577"/>
          <ac:spMkLst>
            <pc:docMk/>
            <pc:sldMk cId="2344568267" sldId="876"/>
            <ac:spMk id="3" creationId="{F97B2BB2-BFBD-8019-A7CA-D1CFD8FFCFA7}"/>
          </ac:spMkLst>
        </pc:spChg>
        <pc:spChg chg="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" creationId="{6B59ADFF-B5DA-EF43-0E4E-FB3DF981B04F}"/>
          </ac:spMkLst>
        </pc:spChg>
        <pc:spChg chg="del">
          <ac:chgData name="Palit, Tapti" userId="dec6fbcd-7598-406a-8cbf-504d4a3bac15" providerId="ADAL" clId="{ECD42228-5B96-4A72-B268-C46DF994E6B7}" dt="2024-01-16T04:21:11.195" v="6066" actId="700"/>
          <ac:spMkLst>
            <pc:docMk/>
            <pc:sldMk cId="2344568267" sldId="876"/>
            <ac:spMk id="5" creationId="{150717A6-B68C-51C7-6A1D-510F9E38E2B1}"/>
          </ac:spMkLst>
        </pc:spChg>
        <pc:spChg chg="add del mod ord">
          <ac:chgData name="Palit, Tapti" userId="dec6fbcd-7598-406a-8cbf-504d4a3bac15" providerId="ADAL" clId="{ECD42228-5B96-4A72-B268-C46DF994E6B7}" dt="2024-01-16T04:32:22.356" v="6191" actId="478"/>
          <ac:spMkLst>
            <pc:docMk/>
            <pc:sldMk cId="2344568267" sldId="876"/>
            <ac:spMk id="6" creationId="{29B43953-15D2-6546-548C-86B3D6CC521A}"/>
          </ac:spMkLst>
        </pc:spChg>
        <pc:spChg chg="add del mod ord">
          <ac:chgData name="Palit, Tapti" userId="dec6fbcd-7598-406a-8cbf-504d4a3bac15" providerId="ADAL" clId="{ECD42228-5B96-4A72-B268-C46DF994E6B7}" dt="2024-01-16T04:24:59.233" v="6102" actId="700"/>
          <ac:spMkLst>
            <pc:docMk/>
            <pc:sldMk cId="2344568267" sldId="876"/>
            <ac:spMk id="7" creationId="{473D0011-A641-2272-F3A5-7C0E6B6C09F7}"/>
          </ac:spMkLst>
        </pc:spChg>
        <pc:spChg chg="add del mod ord">
          <ac:chgData name="Palit, Tapti" userId="dec6fbcd-7598-406a-8cbf-504d4a3bac15" providerId="ADAL" clId="{ECD42228-5B96-4A72-B268-C46DF994E6B7}" dt="2024-01-16T04:24:59.233" v="6102" actId="700"/>
          <ac:spMkLst>
            <pc:docMk/>
            <pc:sldMk cId="2344568267" sldId="876"/>
            <ac:spMk id="8" creationId="{41C2EC75-D001-BB14-6ED9-43FC3928DA66}"/>
          </ac:spMkLst>
        </pc:spChg>
        <pc:spChg chg="add mod">
          <ac:chgData name="Palit, Tapti" userId="dec6fbcd-7598-406a-8cbf-504d4a3bac15" providerId="ADAL" clId="{ECD42228-5B96-4A72-B268-C46DF994E6B7}" dt="2024-01-16T16:54:39.916" v="6625"/>
          <ac:spMkLst>
            <pc:docMk/>
            <pc:sldMk cId="2344568267" sldId="876"/>
            <ac:spMk id="9" creationId="{45E2616E-235F-703B-F01A-94D5E9BAA98D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0" creationId="{88E69A9C-C12A-AFC1-15B0-CA9A13E7531E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1" creationId="{50C85A5B-05E3-8C1D-E1E0-4D727CE2B2F0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2" creationId="{D6EF5057-998C-8787-F167-F3F2A0E0AFAD}"/>
          </ac:spMkLst>
        </pc:spChg>
        <pc:spChg chg="add mod">
          <ac:chgData name="Palit, Tapti" userId="dec6fbcd-7598-406a-8cbf-504d4a3bac15" providerId="ADAL" clId="{ECD42228-5B96-4A72-B268-C46DF994E6B7}" dt="2024-01-16T16:54:59.129" v="6630" actId="20577"/>
          <ac:spMkLst>
            <pc:docMk/>
            <pc:sldMk cId="2344568267" sldId="876"/>
            <ac:spMk id="14" creationId="{D264326F-26F0-F32A-B093-1DD987046D86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6" creationId="{20F3D019-FD50-C13A-7F7E-0FECBDBE6DB8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7" creationId="{A3FABA11-B789-6EFC-8919-503BF1C814CF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8" creationId="{4411AF6C-641B-F274-A784-F0383706C8D7}"/>
          </ac:spMkLst>
        </pc:spChg>
        <pc:spChg chg="add del mod">
          <ac:chgData name="Palit, Tapti" userId="dec6fbcd-7598-406a-8cbf-504d4a3bac15" providerId="ADAL" clId="{ECD42228-5B96-4A72-B268-C46DF994E6B7}" dt="2024-01-16T04:26:17.396" v="6118" actId="478"/>
          <ac:spMkLst>
            <pc:docMk/>
            <pc:sldMk cId="2344568267" sldId="876"/>
            <ac:spMk id="22" creationId="{FCFAD468-FCD9-4728-ABE9-B6636D8C2258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3" creationId="{13941798-765E-0FA3-8181-47FB3B3052D3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4" creationId="{039A6A16-2EB0-8019-67DD-79004534D44F}"/>
          </ac:spMkLst>
        </pc:spChg>
        <pc:spChg chg="add del mod">
          <ac:chgData name="Palit, Tapti" userId="dec6fbcd-7598-406a-8cbf-504d4a3bac15" providerId="ADAL" clId="{ECD42228-5B96-4A72-B268-C46DF994E6B7}" dt="2024-01-16T04:28:45.103" v="6121" actId="478"/>
          <ac:spMkLst>
            <pc:docMk/>
            <pc:sldMk cId="2344568267" sldId="876"/>
            <ac:spMk id="25" creationId="{F0A19683-30AD-476A-4D1B-FB57E6E3856B}"/>
          </ac:spMkLst>
        </pc:spChg>
        <pc:spChg chg="add mod ord">
          <ac:chgData name="Palit, Tapti" userId="dec6fbcd-7598-406a-8cbf-504d4a3bac15" providerId="ADAL" clId="{ECD42228-5B96-4A72-B268-C46DF994E6B7}" dt="2024-01-16T04:26:13.042" v="6116" actId="167"/>
          <ac:spMkLst>
            <pc:docMk/>
            <pc:sldMk cId="2344568267" sldId="876"/>
            <ac:spMk id="27" creationId="{5B17AF87-7318-D8DC-8015-6A2C07165442}"/>
          </ac:spMkLst>
        </pc:spChg>
        <pc:spChg chg="add mod ord">
          <ac:chgData name="Palit, Tapti" userId="dec6fbcd-7598-406a-8cbf-504d4a3bac15" providerId="ADAL" clId="{ECD42228-5B96-4A72-B268-C46DF994E6B7}" dt="2024-01-16T04:28:41.253" v="6119" actId="167"/>
          <ac:spMkLst>
            <pc:docMk/>
            <pc:sldMk cId="2344568267" sldId="876"/>
            <ac:spMk id="28" creationId="{D9DC291D-6C75-D15A-D1E4-3C48EF4C5AAC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9" creationId="{46E77DBB-9705-1E5A-31C1-D79322DE650B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30" creationId="{82590E3A-CA8C-5E05-9E48-4A42AF264AB3}"/>
          </ac:spMkLst>
        </pc:spChg>
        <pc:spChg chg="add mod">
          <ac:chgData name="Palit, Tapti" userId="dec6fbcd-7598-406a-8cbf-504d4a3bac15" providerId="ADAL" clId="{ECD42228-5B96-4A72-B268-C46DF994E6B7}" dt="2024-01-16T04:25:47.564" v="6111" actId="1076"/>
          <ac:spMkLst>
            <pc:docMk/>
            <pc:sldMk cId="2344568267" sldId="876"/>
            <ac:spMk id="31" creationId="{D96DB06E-09E5-833E-0BC3-A9C505DC584E}"/>
          </ac:spMkLst>
        </pc:spChg>
        <pc:spChg chg="add mod">
          <ac:chgData name="Palit, Tapti" userId="dec6fbcd-7598-406a-8cbf-504d4a3bac15" providerId="ADAL" clId="{ECD42228-5B96-4A72-B268-C46DF994E6B7}" dt="2024-01-16T17:04:38.813" v="6797" actId="1076"/>
          <ac:spMkLst>
            <pc:docMk/>
            <pc:sldMk cId="2344568267" sldId="876"/>
            <ac:spMk id="33" creationId="{D24A23FD-CA18-5366-568C-E106460D0D34}"/>
          </ac:spMkLst>
        </pc:spChg>
        <pc:spChg chg="add mod">
          <ac:chgData name="Palit, Tapti" userId="dec6fbcd-7598-406a-8cbf-504d4a3bac15" providerId="ADAL" clId="{ECD42228-5B96-4A72-B268-C46DF994E6B7}" dt="2024-01-16T17:04:31.130" v="6796" actId="1076"/>
          <ac:spMkLst>
            <pc:docMk/>
            <pc:sldMk cId="2344568267" sldId="876"/>
            <ac:spMk id="34" creationId="{AA6C6F47-9B53-DBB9-3B2B-193C25420266}"/>
          </ac:spMkLst>
        </pc:spChg>
        <pc:spChg chg="add mod">
          <ac:chgData name="Palit, Tapti" userId="dec6fbcd-7598-406a-8cbf-504d4a3bac15" providerId="ADAL" clId="{ECD42228-5B96-4A72-B268-C46DF994E6B7}" dt="2024-01-16T16:59:01.436" v="6663" actId="1035"/>
          <ac:spMkLst>
            <pc:docMk/>
            <pc:sldMk cId="2344568267" sldId="876"/>
            <ac:spMk id="35" creationId="{81E105AE-52AC-E35A-BFC3-B32AA56B6763}"/>
          </ac:spMkLst>
        </pc:spChg>
        <pc:spChg chg="add mod">
          <ac:chgData name="Palit, Tapti" userId="dec6fbcd-7598-406a-8cbf-504d4a3bac15" providerId="ADAL" clId="{ECD42228-5B96-4A72-B268-C46DF994E6B7}" dt="2024-01-16T04:32:29.148" v="6193" actId="2711"/>
          <ac:spMkLst>
            <pc:docMk/>
            <pc:sldMk cId="2344568267" sldId="876"/>
            <ac:spMk id="38" creationId="{5C810122-060A-A3D4-BF1C-4BD977A009F9}"/>
          </ac:spMkLst>
        </pc:spChg>
        <pc:spChg chg="add del mod">
          <ac:chgData name="Palit, Tapti" userId="dec6fbcd-7598-406a-8cbf-504d4a3bac15" providerId="ADAL" clId="{ECD42228-5B96-4A72-B268-C46DF994E6B7}" dt="2024-01-16T16:58:38.226" v="6639" actId="478"/>
          <ac:spMkLst>
            <pc:docMk/>
            <pc:sldMk cId="2344568267" sldId="876"/>
            <ac:spMk id="39" creationId="{FE19E25C-9236-BA18-1B31-46772D4D8A93}"/>
          </ac:spMkLst>
        </pc:spChg>
        <pc:spChg chg="add del mod ord">
          <ac:chgData name="Palit, Tapti" userId="dec6fbcd-7598-406a-8cbf-504d4a3bac15" providerId="ADAL" clId="{ECD42228-5B96-4A72-B268-C46DF994E6B7}" dt="2024-01-16T16:58:14.664" v="6635" actId="700"/>
          <ac:spMkLst>
            <pc:docMk/>
            <pc:sldMk cId="2344568267" sldId="876"/>
            <ac:spMk id="44" creationId="{EFE80A3F-D2DF-9561-F565-51EF32CF78C4}"/>
          </ac:spMkLst>
        </pc:spChg>
        <pc:spChg chg="add del 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5" creationId="{39C4A11D-014F-39C9-05AC-393F2B64CCF8}"/>
          </ac:spMkLst>
        </pc:spChg>
        <pc:spChg chg="add 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6" creationId="{E49E3ACC-2814-43AE-02AE-4FCB76619508}"/>
          </ac:spMkLst>
        </pc:spChg>
        <pc:spChg chg="add mod ord">
          <ac:chgData name="Palit, Tapti" userId="dec6fbcd-7598-406a-8cbf-504d4a3bac15" providerId="ADAL" clId="{ECD42228-5B96-4A72-B268-C46DF994E6B7}" dt="2024-01-16T16:59:07.705" v="6665" actId="20577"/>
          <ac:spMkLst>
            <pc:docMk/>
            <pc:sldMk cId="2344568267" sldId="876"/>
            <ac:spMk id="47" creationId="{EA0A921E-16B8-A7D4-D6E9-F3000A291622}"/>
          </ac:spMkLst>
        </pc:spChg>
        <pc:grpChg chg="add mod">
          <ac:chgData name="Palit, Tapti" userId="dec6fbcd-7598-406a-8cbf-504d4a3bac15" providerId="ADAL" clId="{ECD42228-5B96-4A72-B268-C46DF994E6B7}" dt="2024-01-16T16:59:01.436" v="6663" actId="1035"/>
          <ac:grpSpMkLst>
            <pc:docMk/>
            <pc:sldMk cId="2344568267" sldId="876"/>
            <ac:grpSpMk id="32" creationId="{93AEE048-C2B2-ADC0-DD28-61D6E1740D71}"/>
          </ac:grpSpMkLst>
        </pc:grp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3" creationId="{658AA6A3-6782-D5F7-98BF-90A0B252F9C2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5" creationId="{16ABA878-751A-E74F-8D66-96ACBC79DFD6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9" creationId="{F61C636B-4D52-07A7-51CA-10B8E6D9265D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0" creationId="{8E16EA84-192A-EAB4-2D3E-E3111C6683A0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1" creationId="{3A139B75-4091-07CD-8B42-DEA0040191AD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6" creationId="{229B5E53-EBD9-DD00-FD1F-3AAE73C2219A}"/>
          </ac:cxnSpMkLst>
        </pc:cxnChg>
        <pc:cxnChg chg="add mod">
          <ac:chgData name="Palit, Tapti" userId="dec6fbcd-7598-406a-8cbf-504d4a3bac15" providerId="ADAL" clId="{ECD42228-5B96-4A72-B268-C46DF994E6B7}" dt="2024-01-16T16:51:19.158" v="6606" actId="14100"/>
          <ac:cxnSpMkLst>
            <pc:docMk/>
            <pc:sldMk cId="2344568267" sldId="876"/>
            <ac:cxnSpMk id="41" creationId="{4647950D-FFD6-D78A-1DBA-B03A6B4E51C7}"/>
          </ac:cxnSpMkLst>
        </pc:cxnChg>
      </pc:sldChg>
      <pc:sldChg chg="addSp delSp modSp add del mod or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318823025" sldId="876"/>
        </pc:sldMkLst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2" creationId="{0B3EF019-A691-8AEC-2488-AF5D6867D5E0}"/>
          </ac:spMkLst>
        </pc:spChg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5" creationId="{5F7FA714-6974-907B-5A8E-AE6E48BE8E03}"/>
          </ac:spMkLst>
        </pc:spChg>
        <pc:spChg chg="del">
          <ac:chgData name="Palit, Tapti" userId="dec6fbcd-7598-406a-8cbf-504d4a3bac15" providerId="ADAL" clId="{ECD42228-5B96-4A72-B268-C46DF994E6B7}" dt="2024-01-23T00:17:39.327" v="10626" actId="478"/>
          <ac:spMkLst>
            <pc:docMk/>
            <pc:sldMk cId="3318823025" sldId="876"/>
            <ac:spMk id="6" creationId="{821024D9-C149-D54D-C458-7E9CF9688443}"/>
          </ac:spMkLst>
        </pc:spChg>
        <pc:spChg chg="add mod">
          <ac:chgData name="Palit, Tapti" userId="dec6fbcd-7598-406a-8cbf-504d4a3bac15" providerId="ADAL" clId="{ECD42228-5B96-4A72-B268-C46DF994E6B7}" dt="2024-01-23T00:27:36.644" v="10750" actId="1076"/>
          <ac:spMkLst>
            <pc:docMk/>
            <pc:sldMk cId="3318823025" sldId="876"/>
            <ac:spMk id="7" creationId="{C35AD6F8-9DA3-2D45-825C-DBEB2FC08F89}"/>
          </ac:spMkLst>
        </pc:spChg>
        <pc:spChg chg="add mod">
          <ac:chgData name="Palit, Tapti" userId="dec6fbcd-7598-406a-8cbf-504d4a3bac15" providerId="ADAL" clId="{ECD42228-5B96-4A72-B268-C46DF994E6B7}" dt="2024-01-23T00:27:40.956" v="10751" actId="1076"/>
          <ac:spMkLst>
            <pc:docMk/>
            <pc:sldMk cId="3318823025" sldId="876"/>
            <ac:spMk id="8" creationId="{EA78C458-12F0-5F57-0A04-E298609B9653}"/>
          </ac:spMkLst>
        </pc:spChg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10" creationId="{179E423C-29A9-4EFE-31DF-FDE0901D4251}"/>
          </ac:spMkLst>
        </pc:spChg>
        <pc:spChg chg="add mod">
          <ac:chgData name="Palit, Tapti" userId="dec6fbcd-7598-406a-8cbf-504d4a3bac15" providerId="ADAL" clId="{ECD42228-5B96-4A72-B268-C46DF994E6B7}" dt="2024-01-23T00:27:49.891" v="10752" actId="1076"/>
          <ac:spMkLst>
            <pc:docMk/>
            <pc:sldMk cId="3318823025" sldId="876"/>
            <ac:spMk id="11" creationId="{C44CBC77-E32B-2E11-6EFD-A56328899797}"/>
          </ac:spMkLst>
        </pc:spChg>
        <pc:spChg chg="del">
          <ac:chgData name="Palit, Tapti" userId="dec6fbcd-7598-406a-8cbf-504d4a3bac15" providerId="ADAL" clId="{ECD42228-5B96-4A72-B268-C46DF994E6B7}" dt="2024-01-23T00:17:43.511" v="10628" actId="478"/>
          <ac:spMkLst>
            <pc:docMk/>
            <pc:sldMk cId="3318823025" sldId="876"/>
            <ac:spMk id="12" creationId="{748B66DF-750E-585B-E4C7-6FCBBD8AF6F7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3" creationId="{6A99A5FF-9F6E-9425-7798-325E5723C97E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4" creationId="{085A093B-5030-8886-DF99-63FD4EBCCE87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5" creationId="{282993C0-48C9-68C0-5319-656C2097FE88}"/>
          </ac:spMkLst>
        </pc:spChg>
        <pc:spChg chg="del">
          <ac:chgData name="Palit, Tapti" userId="dec6fbcd-7598-406a-8cbf-504d4a3bac15" providerId="ADAL" clId="{ECD42228-5B96-4A72-B268-C46DF994E6B7}" dt="2024-01-23T00:17:41.522" v="10627" actId="478"/>
          <ac:spMkLst>
            <pc:docMk/>
            <pc:sldMk cId="3318823025" sldId="876"/>
            <ac:spMk id="21" creationId="{B2C0C030-3802-CBD1-1B1B-D8EE61C5B0B6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22" creationId="{E2EA7B44-6503-BFE7-9908-97A335C74796}"/>
          </ac:spMkLst>
        </pc:spChg>
        <pc:spChg chg="mod">
          <ac:chgData name="Palit, Tapti" userId="dec6fbcd-7598-406a-8cbf-504d4a3bac15" providerId="ADAL" clId="{ECD42228-5B96-4A72-B268-C46DF994E6B7}" dt="2024-01-23T00:32:09.398" v="10855" actId="115"/>
          <ac:spMkLst>
            <pc:docMk/>
            <pc:sldMk cId="3318823025" sldId="876"/>
            <ac:spMk id="23" creationId="{10637CE5-84C9-4720-8F11-B2298C44BE31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26" creationId="{9474042F-51C9-D2E7-833E-F68FDA574E38}"/>
          </ac:spMkLst>
        </pc:spChg>
        <pc:spChg chg="add mod">
          <ac:chgData name="Palit, Tapti" userId="dec6fbcd-7598-406a-8cbf-504d4a3bac15" providerId="ADAL" clId="{ECD42228-5B96-4A72-B268-C46DF994E6B7}" dt="2024-01-24T02:02:41.687" v="34935" actId="1076"/>
          <ac:spMkLst>
            <pc:docMk/>
            <pc:sldMk cId="3318823025" sldId="876"/>
            <ac:spMk id="29" creationId="{29E4DC29-25B8-9243-5458-3EC0DAFDC3C6}"/>
          </ac:spMkLst>
        </pc:spChg>
        <pc:spChg chg="del">
          <ac:chgData name="Palit, Tapti" userId="dec6fbcd-7598-406a-8cbf-504d4a3bac15" providerId="ADAL" clId="{ECD42228-5B96-4A72-B268-C46DF994E6B7}" dt="2024-01-23T00:17:49.599" v="10630" actId="478"/>
          <ac:spMkLst>
            <pc:docMk/>
            <pc:sldMk cId="3318823025" sldId="876"/>
            <ac:spMk id="31" creationId="{1C800B88-DBC0-4439-618F-7D5ED7FDDF00}"/>
          </ac:spMkLst>
        </pc:spChg>
        <pc:spChg chg="del">
          <ac:chgData name="Palit, Tapti" userId="dec6fbcd-7598-406a-8cbf-504d4a3bac15" providerId="ADAL" clId="{ECD42228-5B96-4A72-B268-C46DF994E6B7}" dt="2024-01-23T00:17:52.057" v="10631" actId="478"/>
          <ac:spMkLst>
            <pc:docMk/>
            <pc:sldMk cId="3318823025" sldId="876"/>
            <ac:spMk id="32" creationId="{8D9F3527-1EDE-F769-6D36-FD62BC175F9A}"/>
          </ac:spMkLst>
        </pc:spChg>
        <pc:spChg chg="add mod">
          <ac:chgData name="Palit, Tapti" userId="dec6fbcd-7598-406a-8cbf-504d4a3bac15" providerId="ADAL" clId="{ECD42228-5B96-4A72-B268-C46DF994E6B7}" dt="2024-01-23T00:29:41.424" v="10813" actId="1076"/>
          <ac:spMkLst>
            <pc:docMk/>
            <pc:sldMk cId="3318823025" sldId="876"/>
            <ac:spMk id="36" creationId="{04E25AA4-9E2C-BD11-0AB8-86C10CCD6526}"/>
          </ac:spMkLst>
        </pc:spChg>
        <pc:spChg chg="add mod">
          <ac:chgData name="Palit, Tapti" userId="dec6fbcd-7598-406a-8cbf-504d4a3bac15" providerId="ADAL" clId="{ECD42228-5B96-4A72-B268-C46DF994E6B7}" dt="2024-01-23T00:34:37.316" v="10899" actId="14100"/>
          <ac:spMkLst>
            <pc:docMk/>
            <pc:sldMk cId="3318823025" sldId="876"/>
            <ac:spMk id="38" creationId="{8564AB84-C332-8635-7752-381F8B716608}"/>
          </ac:spMkLst>
        </pc:spChg>
        <pc:spChg chg="add mod">
          <ac:chgData name="Palit, Tapti" userId="dec6fbcd-7598-406a-8cbf-504d4a3bac15" providerId="ADAL" clId="{ECD42228-5B96-4A72-B268-C46DF994E6B7}" dt="2024-01-23T00:32:21.755" v="10865" actId="20577"/>
          <ac:spMkLst>
            <pc:docMk/>
            <pc:sldMk cId="3318823025" sldId="876"/>
            <ac:spMk id="41" creationId="{0DB7EB89-FE14-2D31-B8A8-43E03DCD7BC8}"/>
          </ac:spMkLst>
        </pc:spChg>
        <pc:picChg chg="del">
          <ac:chgData name="Palit, Tapti" userId="dec6fbcd-7598-406a-8cbf-504d4a3bac15" providerId="ADAL" clId="{ECD42228-5B96-4A72-B268-C46DF994E6B7}" dt="2024-01-23T00:17:47.295" v="10629" actId="478"/>
          <ac:picMkLst>
            <pc:docMk/>
            <pc:sldMk cId="3318823025" sldId="876"/>
            <ac:picMk id="30" creationId="{F696AE7E-520D-50CF-F761-34E3CBEE2776}"/>
          </ac:picMkLst>
        </pc:picChg>
        <pc:picChg chg="del">
          <ac:chgData name="Palit, Tapti" userId="dec6fbcd-7598-406a-8cbf-504d4a3bac15" providerId="ADAL" clId="{ECD42228-5B96-4A72-B268-C46DF994E6B7}" dt="2024-01-23T00:17:47.295" v="10629" actId="478"/>
          <ac:picMkLst>
            <pc:docMk/>
            <pc:sldMk cId="3318823025" sldId="876"/>
            <ac:picMk id="1026" creationId="{0F4AE3E8-89B0-E534-CDFB-93D44DD83B5C}"/>
          </ac:picMkLst>
        </pc:picChg>
        <pc:picChg chg="mod">
          <ac:chgData name="Palit, Tapti" userId="dec6fbcd-7598-406a-8cbf-504d4a3bac15" providerId="ADAL" clId="{ECD42228-5B96-4A72-B268-C46DF994E6B7}" dt="2024-01-23T00:30:40.386" v="10826" actId="1076"/>
          <ac:picMkLst>
            <pc:docMk/>
            <pc:sldMk cId="3318823025" sldId="876"/>
            <ac:picMk id="1028" creationId="{E9722519-4CBB-170E-1D2E-CD42605796C6}"/>
          </ac:picMkLst>
        </pc:pic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17" creationId="{AB58CB26-294B-CB29-4F2F-26AD9CB8CF58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18" creationId="{7E0151AE-6C37-77F7-07F4-D1564417028F}"/>
          </ac:cxnSpMkLst>
        </pc:cxnChg>
        <pc:cxnChg chg="add mod">
          <ac:chgData name="Palit, Tapti" userId="dec6fbcd-7598-406a-8cbf-504d4a3bac15" providerId="ADAL" clId="{ECD42228-5B96-4A72-B268-C46DF994E6B7}" dt="2024-01-23T00:30:00.322" v="10823" actId="692"/>
          <ac:cxnSpMkLst>
            <pc:docMk/>
            <pc:sldMk cId="3318823025" sldId="876"/>
            <ac:cxnSpMk id="19" creationId="{3C5F54A0-FC0F-C40C-B302-D2BE2CC49D12}"/>
          </ac:cxnSpMkLst>
        </pc:cxnChg>
        <pc:cxnChg chg="add mod">
          <ac:chgData name="Palit, Tapti" userId="dec6fbcd-7598-406a-8cbf-504d4a3bac15" providerId="ADAL" clId="{ECD42228-5B96-4A72-B268-C46DF994E6B7}" dt="2024-01-23T00:30:03.469" v="10824" actId="692"/>
          <ac:cxnSpMkLst>
            <pc:docMk/>
            <pc:sldMk cId="3318823025" sldId="876"/>
            <ac:cxnSpMk id="20" creationId="{5017863F-01ED-7D30-22EA-245A56992907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25" creationId="{57E3192A-90F3-7707-BFE5-B90D7894389B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27" creationId="{3D0A41F0-EA52-7840-FABF-27A5D9D2D103}"/>
          </ac:cxnSpMkLst>
        </pc:cxnChg>
        <pc:cxnChg chg="add mod">
          <ac:chgData name="Palit, Tapti" userId="dec6fbcd-7598-406a-8cbf-504d4a3bac15" providerId="ADAL" clId="{ECD42228-5B96-4A72-B268-C46DF994E6B7}" dt="2024-01-23T00:32:04.763" v="10854" actId="14100"/>
          <ac:cxnSpMkLst>
            <pc:docMk/>
            <pc:sldMk cId="3318823025" sldId="876"/>
            <ac:cxnSpMk id="34" creationId="{A5EB6FF9-E685-3E6F-E4AE-3253611CED26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35" creationId="{AA12FFF8-46ED-7748-1BBC-B480F13D50B1}"/>
          </ac:cxnSpMkLst>
        </pc:cxnChg>
      </pc:sldChg>
      <pc:sldChg chg="addSp delSp modSp add del mo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99416346" sldId="877"/>
        </pc:sldMkLst>
        <pc:spChg chg="mod">
          <ac:chgData name="Palit, Tapti" userId="dec6fbcd-7598-406a-8cbf-504d4a3bac15" providerId="ADAL" clId="{ECD42228-5B96-4A72-B268-C46DF994E6B7}" dt="2024-01-23T00:35:24.360" v="10915" actId="20577"/>
          <ac:spMkLst>
            <pc:docMk/>
            <pc:sldMk cId="199416346" sldId="877"/>
            <ac:spMk id="3" creationId="{A4639FD3-4045-0546-F61C-4BCF8BB9F26E}"/>
          </ac:spMkLst>
        </pc:spChg>
        <pc:spChg chg="add mod">
          <ac:chgData name="Palit, Tapti" userId="dec6fbcd-7598-406a-8cbf-504d4a3bac15" providerId="ADAL" clId="{ECD42228-5B96-4A72-B268-C46DF994E6B7}" dt="2024-01-23T00:36:26.467" v="10956" actId="1076"/>
          <ac:spMkLst>
            <pc:docMk/>
            <pc:sldMk cId="199416346" sldId="877"/>
            <ac:spMk id="6" creationId="{B256A711-8D5D-315A-DA1E-C714E84C07BD}"/>
          </ac:spMkLst>
        </pc:spChg>
        <pc:spChg chg="del mod">
          <ac:chgData name="Palit, Tapti" userId="dec6fbcd-7598-406a-8cbf-504d4a3bac15" providerId="ADAL" clId="{ECD42228-5B96-4A72-B268-C46DF994E6B7}" dt="2024-01-23T14:11:36.510" v="22208" actId="478"/>
          <ac:spMkLst>
            <pc:docMk/>
            <pc:sldMk cId="199416346" sldId="877"/>
            <ac:spMk id="9" creationId="{776F7550-BD12-3D30-57A8-288CB9028E51}"/>
          </ac:spMkLst>
        </pc:spChg>
        <pc:spChg chg="add mod">
          <ac:chgData name="Palit, Tapti" userId="dec6fbcd-7598-406a-8cbf-504d4a3bac15" providerId="ADAL" clId="{ECD42228-5B96-4A72-B268-C46DF994E6B7}" dt="2024-01-23T14:11:36.510" v="22208" actId="478"/>
          <ac:spMkLst>
            <pc:docMk/>
            <pc:sldMk cId="199416346" sldId="877"/>
            <ac:spMk id="13" creationId="{656D8AC2-F715-D0AF-CCB9-7971BFA47404}"/>
          </ac:spMkLst>
        </pc:spChg>
        <pc:spChg chg="mod">
          <ac:chgData name="Palit, Tapti" userId="dec6fbcd-7598-406a-8cbf-504d4a3bac15" providerId="ADAL" clId="{ECD42228-5B96-4A72-B268-C46DF994E6B7}" dt="2024-01-24T02:25:00.263" v="35301" actId="207"/>
          <ac:spMkLst>
            <pc:docMk/>
            <pc:sldMk cId="199416346" sldId="877"/>
            <ac:spMk id="29" creationId="{29E4DC29-25B8-9243-5458-3EC0DAFDC3C6}"/>
          </ac:spMkLst>
        </pc:spChg>
      </pc:sldChg>
      <pc:sldChg chg="addSp delSp modSp add mod delAnim modAnim addCm delCm">
        <pc:chgData name="Palit, Tapti" userId="dec6fbcd-7598-406a-8cbf-504d4a3bac15" providerId="ADAL" clId="{ECD42228-5B96-4A72-B268-C46DF994E6B7}" dt="2024-01-16T19:49:53.579" v="7774" actId="113"/>
        <pc:sldMkLst>
          <pc:docMk/>
          <pc:sldMk cId="827043054" sldId="877"/>
        </pc:sldMkLst>
        <pc:spChg chg="add del">
          <ac:chgData name="Palit, Tapti" userId="dec6fbcd-7598-406a-8cbf-504d4a3bac15" providerId="ADAL" clId="{ECD42228-5B96-4A72-B268-C46DF994E6B7}" dt="2024-01-16T18:49:24.911" v="7180" actId="478"/>
          <ac:spMkLst>
            <pc:docMk/>
            <pc:sldMk cId="827043054" sldId="877"/>
            <ac:spMk id="2" creationId="{5331F909-ED14-5E9B-0948-7FB76FB6F640}"/>
          </ac:spMkLst>
        </pc:spChg>
        <pc:spChg chg="mod">
          <ac:chgData name="Palit, Tapti" userId="dec6fbcd-7598-406a-8cbf-504d4a3bac15" providerId="ADAL" clId="{ECD42228-5B96-4A72-B268-C46DF994E6B7}" dt="2024-01-16T19:16:57.863" v="7397" actId="20577"/>
          <ac:spMkLst>
            <pc:docMk/>
            <pc:sldMk cId="827043054" sldId="877"/>
            <ac:spMk id="3" creationId="{F97B2BB2-BFBD-8019-A7CA-D1CFD8FFCFA7}"/>
          </ac:spMkLst>
        </pc:spChg>
        <pc:spChg chg="add mod">
          <ac:chgData name="Palit, Tapti" userId="dec6fbcd-7598-406a-8cbf-504d4a3bac15" providerId="ADAL" clId="{ECD42228-5B96-4A72-B268-C46DF994E6B7}" dt="2024-01-16T19:34:11.870" v="7693" actId="20577"/>
          <ac:spMkLst>
            <pc:docMk/>
            <pc:sldMk cId="827043054" sldId="877"/>
            <ac:spMk id="6" creationId="{27000B85-CAB2-448B-DDEA-FF2D1F5EF871}"/>
          </ac:spMkLst>
        </pc:spChg>
        <pc:spChg chg="mod">
          <ac:chgData name="Palit, Tapti" userId="dec6fbcd-7598-406a-8cbf-504d4a3bac15" providerId="ADAL" clId="{ECD42228-5B96-4A72-B268-C46DF994E6B7}" dt="2024-01-16T18:44:12.020" v="7142" actId="20577"/>
          <ac:spMkLst>
            <pc:docMk/>
            <pc:sldMk cId="827043054" sldId="877"/>
            <ac:spMk id="9" creationId="{45E2616E-235F-703B-F01A-94D5E9BAA98D}"/>
          </ac:spMkLst>
        </pc:spChg>
        <pc:spChg chg="add mod">
          <ac:chgData name="Palit, Tapti" userId="dec6fbcd-7598-406a-8cbf-504d4a3bac15" providerId="ADAL" clId="{ECD42228-5B96-4A72-B268-C46DF994E6B7}" dt="2024-01-16T18:55:18.441" v="7224" actId="164"/>
          <ac:spMkLst>
            <pc:docMk/>
            <pc:sldMk cId="827043054" sldId="877"/>
            <ac:spMk id="22" creationId="{937CB56E-881C-22FE-C661-C4B7C0A472B5}"/>
          </ac:spMkLst>
        </pc:spChg>
        <pc:spChg chg="del">
          <ac:chgData name="Palit, Tapti" userId="dec6fbcd-7598-406a-8cbf-504d4a3bac15" providerId="ADAL" clId="{ECD42228-5B96-4A72-B268-C46DF994E6B7}" dt="2024-01-16T18:41:18.614" v="7065" actId="478"/>
          <ac:spMkLst>
            <pc:docMk/>
            <pc:sldMk cId="827043054" sldId="877"/>
            <ac:spMk id="31" creationId="{D96DB06E-09E5-833E-0BC3-A9C505DC584E}"/>
          </ac:spMkLst>
        </pc:spChg>
        <pc:spChg chg="del">
          <ac:chgData name="Palit, Tapti" userId="dec6fbcd-7598-406a-8cbf-504d4a3bac15" providerId="ADAL" clId="{ECD42228-5B96-4A72-B268-C46DF994E6B7}" dt="2024-01-16T18:41:25.249" v="7067" actId="478"/>
          <ac:spMkLst>
            <pc:docMk/>
            <pc:sldMk cId="827043054" sldId="877"/>
            <ac:spMk id="33" creationId="{D24A23FD-CA18-5366-568C-E106460D0D34}"/>
          </ac:spMkLst>
        </pc:spChg>
        <pc:spChg chg="del">
          <ac:chgData name="Palit, Tapti" userId="dec6fbcd-7598-406a-8cbf-504d4a3bac15" providerId="ADAL" clId="{ECD42228-5B96-4A72-B268-C46DF994E6B7}" dt="2024-01-16T18:41:21.224" v="7066" actId="478"/>
          <ac:spMkLst>
            <pc:docMk/>
            <pc:sldMk cId="827043054" sldId="877"/>
            <ac:spMk id="34" creationId="{AA6C6F47-9B53-DBB9-3B2B-193C25420266}"/>
          </ac:spMkLst>
        </pc:spChg>
        <pc:spChg chg="del">
          <ac:chgData name="Palit, Tapti" userId="dec6fbcd-7598-406a-8cbf-504d4a3bac15" providerId="ADAL" clId="{ECD42228-5B96-4A72-B268-C46DF994E6B7}" dt="2024-01-16T18:44:38.607" v="7143" actId="478"/>
          <ac:spMkLst>
            <pc:docMk/>
            <pc:sldMk cId="827043054" sldId="877"/>
            <ac:spMk id="35" creationId="{81E105AE-52AC-E35A-BFC3-B32AA56B6763}"/>
          </ac:spMkLst>
        </pc:spChg>
        <pc:spChg chg="del">
          <ac:chgData name="Palit, Tapti" userId="dec6fbcd-7598-406a-8cbf-504d4a3bac15" providerId="ADAL" clId="{ECD42228-5B96-4A72-B268-C46DF994E6B7}" dt="2024-01-16T18:41:18.614" v="7065" actId="478"/>
          <ac:spMkLst>
            <pc:docMk/>
            <pc:sldMk cId="827043054" sldId="877"/>
            <ac:spMk id="38" creationId="{5C810122-060A-A3D4-BF1C-4BD977A009F9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42" creationId="{D9B509EE-27CE-CAEB-F776-B9635BCD785E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43" creationId="{8D390DE5-EADA-A398-24B8-1711DFB615DD}"/>
          </ac:spMkLst>
        </pc:spChg>
        <pc:spChg chg="add del mod">
          <ac:chgData name="Palit, Tapti" userId="dec6fbcd-7598-406a-8cbf-504d4a3bac15" providerId="ADAL" clId="{ECD42228-5B96-4A72-B268-C46DF994E6B7}" dt="2024-01-16T18:49:17.964" v="7179" actId="478"/>
          <ac:spMkLst>
            <pc:docMk/>
            <pc:sldMk cId="827043054" sldId="877"/>
            <ac:spMk id="45" creationId="{8A244D01-2CF2-8DBD-ED6C-68D2ED765CA1}"/>
          </ac:spMkLst>
        </pc:spChg>
        <pc:spChg chg="del">
          <ac:chgData name="Palit, Tapti" userId="dec6fbcd-7598-406a-8cbf-504d4a3bac15" providerId="ADAL" clId="{ECD42228-5B96-4A72-B268-C46DF994E6B7}" dt="2024-01-16T18:49:30.302" v="7182" actId="478"/>
          <ac:spMkLst>
            <pc:docMk/>
            <pc:sldMk cId="827043054" sldId="877"/>
            <ac:spMk id="46" creationId="{E49E3ACC-2814-43AE-02AE-4FCB76619508}"/>
          </ac:spMkLst>
        </pc:spChg>
        <pc:spChg chg="del">
          <ac:chgData name="Palit, Tapti" userId="dec6fbcd-7598-406a-8cbf-504d4a3bac15" providerId="ADAL" clId="{ECD42228-5B96-4A72-B268-C46DF994E6B7}" dt="2024-01-16T18:42:01.653" v="7077" actId="478"/>
          <ac:spMkLst>
            <pc:docMk/>
            <pc:sldMk cId="827043054" sldId="877"/>
            <ac:spMk id="47" creationId="{EA0A921E-16B8-A7D4-D6E9-F3000A291622}"/>
          </ac:spMkLst>
        </pc:spChg>
        <pc:spChg chg="add del mod">
          <ac:chgData name="Palit, Tapti" userId="dec6fbcd-7598-406a-8cbf-504d4a3bac15" providerId="ADAL" clId="{ECD42228-5B96-4A72-B268-C46DF994E6B7}" dt="2024-01-16T18:49:27.788" v="7181" actId="478"/>
          <ac:spMkLst>
            <pc:docMk/>
            <pc:sldMk cId="827043054" sldId="877"/>
            <ac:spMk id="49" creationId="{1C95375A-392D-709A-EA92-D0E673CCD79F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0" creationId="{FAD414A3-F182-FC5F-BF1E-03CA78681F3C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1" creationId="{F5BB0FC3-8FF1-2E84-1CA5-C444E5C31519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2" creationId="{A8472B19-C6C7-0DE2-3D65-AEAC3C600F76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3" creationId="{AA92F96D-6F4D-ED90-15F1-9A20D448FD70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4" creationId="{E46015FA-2818-FE4D-EAC5-7F422D640DA0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55" creationId="{6D899612-B314-186D-290B-43A801D0DAE2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56" creationId="{52D5E54B-D360-D2A3-DD84-18442CE6B137}"/>
          </ac:spMkLst>
        </pc:spChg>
        <pc:spChg chg="add mo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63" creationId="{8B1E9497-4829-B319-0AA1-D9728B0F8D00}"/>
          </ac:spMkLst>
        </pc:spChg>
        <pc:spChg chg="add mo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64" creationId="{223685C6-EF83-A54B-CE1B-2337FECEAAE9}"/>
          </ac:spMkLst>
        </pc:spChg>
        <pc:spChg chg="add mod">
          <ac:chgData name="Palit, Tapti" userId="dec6fbcd-7598-406a-8cbf-504d4a3bac15" providerId="ADAL" clId="{ECD42228-5B96-4A72-B268-C46DF994E6B7}" dt="2024-01-16T19:04:55.526" v="7278" actId="14100"/>
          <ac:spMkLst>
            <pc:docMk/>
            <pc:sldMk cId="827043054" sldId="877"/>
            <ac:spMk id="66" creationId="{6688BE9A-AD2A-E815-B665-4E16E5FF865F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7" creationId="{3F03F47A-5F86-1C1B-C572-3BDC5B3903B5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8" creationId="{80A5AA9E-7C1F-A769-4339-2C1A8E7204E0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9" creationId="{6A77998C-3124-B9CC-B2D0-0D4104E04761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77" creationId="{402BFDC3-0ABE-477B-886E-F11E9CE25560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78" creationId="{5C09D4CF-1009-A39C-68AB-02242782DA32}"/>
          </ac:spMkLst>
        </pc:spChg>
        <pc:spChg chg="add mod">
          <ac:chgData name="Palit, Tapti" userId="dec6fbcd-7598-406a-8cbf-504d4a3bac15" providerId="ADAL" clId="{ECD42228-5B96-4A72-B268-C46DF994E6B7}" dt="2024-01-16T19:07:24.111" v="7301" actId="14100"/>
          <ac:spMkLst>
            <pc:docMk/>
            <pc:sldMk cId="827043054" sldId="877"/>
            <ac:spMk id="80" creationId="{082E490B-EF7D-E5DC-618E-6792DA0C762F}"/>
          </ac:spMkLst>
        </pc:spChg>
        <pc:spChg chg="add mod">
          <ac:chgData name="Palit, Tapti" userId="dec6fbcd-7598-406a-8cbf-504d4a3bac15" providerId="ADAL" clId="{ECD42228-5B96-4A72-B268-C46DF994E6B7}" dt="2024-01-16T19:17:32.505" v="7402" actId="692"/>
          <ac:spMkLst>
            <pc:docMk/>
            <pc:sldMk cId="827043054" sldId="877"/>
            <ac:spMk id="81" creationId="{83957C71-328E-7043-A7C6-637BF15AAE42}"/>
          </ac:spMkLst>
        </pc:spChg>
        <pc:spChg chg="add mod">
          <ac:chgData name="Palit, Tapti" userId="dec6fbcd-7598-406a-8cbf-504d4a3bac15" providerId="ADAL" clId="{ECD42228-5B96-4A72-B268-C46DF994E6B7}" dt="2024-01-16T19:29:41.250" v="7507" actId="14100"/>
          <ac:spMkLst>
            <pc:docMk/>
            <pc:sldMk cId="827043054" sldId="877"/>
            <ac:spMk id="82" creationId="{D5553777-1066-617F-4627-250982CC9EFF}"/>
          </ac:spMkLst>
        </pc:spChg>
        <pc:spChg chg="add del mod">
          <ac:chgData name="Palit, Tapti" userId="dec6fbcd-7598-406a-8cbf-504d4a3bac15" providerId="ADAL" clId="{ECD42228-5B96-4A72-B268-C46DF994E6B7}" dt="2024-01-16T19:21:45.294" v="7492" actId="478"/>
          <ac:spMkLst>
            <pc:docMk/>
            <pc:sldMk cId="827043054" sldId="877"/>
            <ac:spMk id="86" creationId="{908388A2-5DA7-5614-E716-1BC35AE2C64B}"/>
          </ac:spMkLst>
        </pc:spChg>
        <pc:spChg chg="add mod">
          <ac:chgData name="Palit, Tapti" userId="dec6fbcd-7598-406a-8cbf-504d4a3bac15" providerId="ADAL" clId="{ECD42228-5B96-4A72-B268-C46DF994E6B7}" dt="2024-01-16T19:49:45.383" v="7772" actId="1076"/>
          <ac:spMkLst>
            <pc:docMk/>
            <pc:sldMk cId="827043054" sldId="877"/>
            <ac:spMk id="89" creationId="{B2613BB0-429B-C509-A63C-B554226BB0DE}"/>
          </ac:spMkLst>
        </pc:spChg>
        <pc:spChg chg="add mod">
          <ac:chgData name="Palit, Tapti" userId="dec6fbcd-7598-406a-8cbf-504d4a3bac15" providerId="ADAL" clId="{ECD42228-5B96-4A72-B268-C46DF994E6B7}" dt="2024-01-16T19:49:45.383" v="7772" actId="1076"/>
          <ac:spMkLst>
            <pc:docMk/>
            <pc:sldMk cId="827043054" sldId="877"/>
            <ac:spMk id="90" creationId="{A66C9BFD-E43D-1775-3A32-C1035BD32ECC}"/>
          </ac:spMkLst>
        </pc:spChg>
        <pc:grpChg chg="del">
          <ac:chgData name="Palit, Tapti" userId="dec6fbcd-7598-406a-8cbf-504d4a3bac15" providerId="ADAL" clId="{ECD42228-5B96-4A72-B268-C46DF994E6B7}" dt="2024-01-16T18:44:38.607" v="7143" actId="478"/>
          <ac:grpSpMkLst>
            <pc:docMk/>
            <pc:sldMk cId="827043054" sldId="877"/>
            <ac:grpSpMk id="32" creationId="{93AEE048-C2B2-ADC0-DD28-61D6E1740D71}"/>
          </ac:grpSpMkLst>
        </pc:grpChg>
        <pc:grpChg chg="add mod">
          <ac:chgData name="Palit, Tapti" userId="dec6fbcd-7598-406a-8cbf-504d4a3bac15" providerId="ADAL" clId="{ECD42228-5B96-4A72-B268-C46DF994E6B7}" dt="2024-01-16T18:55:18.441" v="7224" actId="164"/>
          <ac:grpSpMkLst>
            <pc:docMk/>
            <pc:sldMk cId="827043054" sldId="877"/>
            <ac:grpSpMk id="60" creationId="{AA8A736C-54DF-CB01-4150-A652DE8A4593}"/>
          </ac:grpSpMkLst>
        </pc:grpChg>
        <pc:grpChg chg="add mod">
          <ac:chgData name="Palit, Tapti" userId="dec6fbcd-7598-406a-8cbf-504d4a3bac15" providerId="ADAL" clId="{ECD42228-5B96-4A72-B268-C46DF994E6B7}" dt="2024-01-16T19:00:32.905" v="7268" actId="164"/>
          <ac:grpSpMkLst>
            <pc:docMk/>
            <pc:sldMk cId="827043054" sldId="877"/>
            <ac:grpSpMk id="65" creationId="{63930E89-B354-D80A-2B1E-E0BF41C197A6}"/>
          </ac:grpSpMkLst>
        </pc:grpChg>
        <pc:grpChg chg="add mod">
          <ac:chgData name="Palit, Tapti" userId="dec6fbcd-7598-406a-8cbf-504d4a3bac15" providerId="ADAL" clId="{ECD42228-5B96-4A72-B268-C46DF994E6B7}" dt="2024-01-16T19:06:48.337" v="7297" actId="164"/>
          <ac:grpSpMkLst>
            <pc:docMk/>
            <pc:sldMk cId="827043054" sldId="877"/>
            <ac:grpSpMk id="79" creationId="{228906D9-2491-6B48-D71C-E24BE67E8335}"/>
          </ac:grpSpMkLst>
        </pc:grpChg>
        <pc:graphicFrameChg chg="add mod modGraphic">
          <ac:chgData name="Palit, Tapti" userId="dec6fbcd-7598-406a-8cbf-504d4a3bac15" providerId="ADAL" clId="{ECD42228-5B96-4A72-B268-C46DF994E6B7}" dt="2024-01-16T19:49:53.579" v="7774" actId="113"/>
          <ac:graphicFrameMkLst>
            <pc:docMk/>
            <pc:sldMk cId="827043054" sldId="877"/>
            <ac:graphicFrameMk id="88" creationId="{668E8770-1C6E-4B95-EE6B-EEA752974F52}"/>
          </ac:graphicFrameMkLst>
        </pc:graphicFrameChg>
        <pc:cxnChg chg="add mod">
          <ac:chgData name="Palit, Tapti" userId="dec6fbcd-7598-406a-8cbf-504d4a3bac15" providerId="ADAL" clId="{ECD42228-5B96-4A72-B268-C46DF994E6B7}" dt="2024-01-16T18:55:18.441" v="7224" actId="164"/>
          <ac:cxnSpMkLst>
            <pc:docMk/>
            <pc:sldMk cId="827043054" sldId="877"/>
            <ac:cxnSpMk id="7" creationId="{D67BA25C-81AA-2756-8310-2160B126003B}"/>
          </ac:cxnSpMkLst>
        </pc:cxnChg>
        <pc:cxnChg chg="add mod">
          <ac:chgData name="Palit, Tapti" userId="dec6fbcd-7598-406a-8cbf-504d4a3bac15" providerId="ADAL" clId="{ECD42228-5B96-4A72-B268-C46DF994E6B7}" dt="2024-01-16T18:55:18.441" v="7224" actId="164"/>
          <ac:cxnSpMkLst>
            <pc:docMk/>
            <pc:sldMk cId="827043054" sldId="877"/>
            <ac:cxnSpMk id="8" creationId="{1AFD980E-5C8D-2BA5-9788-D25634017667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3" creationId="{658AA6A3-6782-D5F7-98BF-90A0B252F9C2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5" creationId="{16ABA878-751A-E74F-8D66-96ACBC79DFD6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9" creationId="{F61C636B-4D52-07A7-51CA-10B8E6D9265D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0" creationId="{8E16EA84-192A-EAB4-2D3E-E3111C6683A0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1" creationId="{3A139B75-4091-07CD-8B42-DEA0040191AD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6" creationId="{229B5E53-EBD9-DD00-FD1F-3AAE73C2219A}"/>
          </ac:cxnSpMkLst>
        </pc:cxnChg>
        <pc:cxnChg chg="del">
          <ac:chgData name="Palit, Tapti" userId="dec6fbcd-7598-406a-8cbf-504d4a3bac15" providerId="ADAL" clId="{ECD42228-5B96-4A72-B268-C46DF994E6B7}" dt="2024-01-16T18:41:27.278" v="7068" actId="478"/>
          <ac:cxnSpMkLst>
            <pc:docMk/>
            <pc:sldMk cId="827043054" sldId="877"/>
            <ac:cxnSpMk id="41" creationId="{4647950D-FFD6-D78A-1DBA-B03A6B4E51C7}"/>
          </ac:cxnSpMkLst>
        </pc:cxnChg>
        <pc:cxnChg chg="add mod">
          <ac:chgData name="Palit, Tapti" userId="dec6fbcd-7598-406a-8cbf-504d4a3bac15" providerId="ADAL" clId="{ECD42228-5B96-4A72-B268-C46DF994E6B7}" dt="2024-01-16T19:00:32.905" v="7268" actId="164"/>
          <ac:cxnSpMkLst>
            <pc:docMk/>
            <pc:sldMk cId="827043054" sldId="877"/>
            <ac:cxnSpMk id="58" creationId="{97F7EDC7-982F-63BB-8A1C-7DC3934FA117}"/>
          </ac:cxnSpMkLst>
        </pc:cxnChg>
        <pc:cxnChg chg="add mod">
          <ac:chgData name="Palit, Tapti" userId="dec6fbcd-7598-406a-8cbf-504d4a3bac15" providerId="ADAL" clId="{ECD42228-5B96-4A72-B268-C46DF994E6B7}" dt="2024-01-16T19:00:32.905" v="7268" actId="164"/>
          <ac:cxnSpMkLst>
            <pc:docMk/>
            <pc:sldMk cId="827043054" sldId="877"/>
            <ac:cxnSpMk id="61" creationId="{3645EF62-408B-ED20-0407-AC6A951278C5}"/>
          </ac:cxnSpMkLst>
        </pc:cxnChg>
        <pc:cxnChg chg="add mod">
          <ac:chgData name="Palit, Tapti" userId="dec6fbcd-7598-406a-8cbf-504d4a3bac15" providerId="ADAL" clId="{ECD42228-5B96-4A72-B268-C46DF994E6B7}" dt="2024-01-16T19:06:48.337" v="7297" actId="164"/>
          <ac:cxnSpMkLst>
            <pc:docMk/>
            <pc:sldMk cId="827043054" sldId="877"/>
            <ac:cxnSpMk id="70" creationId="{80A0E084-FF57-A167-1EDE-380822CD6397}"/>
          </ac:cxnSpMkLst>
        </pc:cxnChg>
        <pc:cxnChg chg="add mod">
          <ac:chgData name="Palit, Tapti" userId="dec6fbcd-7598-406a-8cbf-504d4a3bac15" providerId="ADAL" clId="{ECD42228-5B96-4A72-B268-C46DF994E6B7}" dt="2024-01-16T19:06:48.337" v="7297" actId="164"/>
          <ac:cxnSpMkLst>
            <pc:docMk/>
            <pc:sldMk cId="827043054" sldId="877"/>
            <ac:cxnSpMk id="74" creationId="{D72FDB6C-0B58-EFE0-61E6-79C4D19CCA14}"/>
          </ac:cxnSpMkLst>
        </pc:cxnChg>
        <pc:cxnChg chg="add mod">
          <ac:chgData name="Palit, Tapti" userId="dec6fbcd-7598-406a-8cbf-504d4a3bac15" providerId="ADAL" clId="{ECD42228-5B96-4A72-B268-C46DF994E6B7}" dt="2024-01-16T19:29:41.250" v="7507" actId="14100"/>
          <ac:cxnSpMkLst>
            <pc:docMk/>
            <pc:sldMk cId="827043054" sldId="877"/>
            <ac:cxnSpMk id="84" creationId="{40270977-C0A9-6385-B3F8-F5C4215090F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6T18:54:10.673" v="7213"/>
              <pc2:cmMkLst xmlns:pc2="http://schemas.microsoft.com/office/powerpoint/2019/9/main/command">
                <pc:docMk/>
                <pc:sldMk cId="827043054" sldId="877"/>
                <pc2:cmMk id="{7661AF6D-7C46-4C03-A91C-AF0B669962A9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18:54:39.695" v="7214"/>
              <pc2:cmMkLst xmlns:pc2="http://schemas.microsoft.com/office/powerpoint/2019/9/main/command">
                <pc:docMk/>
                <pc:sldMk cId="827043054" sldId="877"/>
                <pc2:cmMk id="{47E38E7A-314B-41C3-AE4F-74BEA6E37C35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038416440" sldId="87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44989758" sldId="878"/>
        </pc:sldMkLst>
      </pc:sldChg>
      <pc:sldChg chg="addSp delSp modSp new del mod or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116049212" sldId="878"/>
        </pc:sldMkLst>
        <pc:spChg chg="mod">
          <ac:chgData name="Palit, Tapti" userId="dec6fbcd-7598-406a-8cbf-504d4a3bac15" providerId="ADAL" clId="{ECD42228-5B96-4A72-B268-C46DF994E6B7}" dt="2024-01-23T00:37:14.152" v="10982" actId="20577"/>
          <ac:spMkLst>
            <pc:docMk/>
            <pc:sldMk cId="3116049212" sldId="878"/>
            <ac:spMk id="3" creationId="{58DAD1E5-81AA-1170-EB63-65D96B6A67C5}"/>
          </ac:spMkLst>
        </pc:spChg>
        <pc:spChg chg="add mod">
          <ac:chgData name="Palit, Tapti" userId="dec6fbcd-7598-406a-8cbf-504d4a3bac15" providerId="ADAL" clId="{ECD42228-5B96-4A72-B268-C46DF994E6B7}" dt="2024-01-23T00:37:36.784" v="10985" actId="208"/>
          <ac:spMkLst>
            <pc:docMk/>
            <pc:sldMk cId="3116049212" sldId="878"/>
            <ac:spMk id="6" creationId="{252B21B6-A223-15EA-F3BA-EBA9EBF93935}"/>
          </ac:spMkLst>
        </pc:spChg>
        <pc:spChg chg="add mod">
          <ac:chgData name="Palit, Tapti" userId="dec6fbcd-7598-406a-8cbf-504d4a3bac15" providerId="ADAL" clId="{ECD42228-5B96-4A72-B268-C46DF994E6B7}" dt="2024-01-23T00:43:07.124" v="11099" actId="1076"/>
          <ac:spMkLst>
            <pc:docMk/>
            <pc:sldMk cId="3116049212" sldId="878"/>
            <ac:spMk id="7" creationId="{48435F8D-07F6-40AB-42B8-FBF479D25A3D}"/>
          </ac:spMkLst>
        </pc:spChg>
        <pc:spChg chg="add mod">
          <ac:chgData name="Palit, Tapti" userId="dec6fbcd-7598-406a-8cbf-504d4a3bac15" providerId="ADAL" clId="{ECD42228-5B96-4A72-B268-C46DF994E6B7}" dt="2024-01-23T00:46:49.378" v="11187" actId="1076"/>
          <ac:spMkLst>
            <pc:docMk/>
            <pc:sldMk cId="3116049212" sldId="878"/>
            <ac:spMk id="8" creationId="{D8A0A01F-7ABF-C56A-320C-9B178DE974C0}"/>
          </ac:spMkLst>
        </pc:spChg>
        <pc:spChg chg="add mod">
          <ac:chgData name="Palit, Tapti" userId="dec6fbcd-7598-406a-8cbf-504d4a3bac15" providerId="ADAL" clId="{ECD42228-5B96-4A72-B268-C46DF994E6B7}" dt="2024-01-23T00:52:33.037" v="11325" actId="20577"/>
          <ac:spMkLst>
            <pc:docMk/>
            <pc:sldMk cId="3116049212" sldId="878"/>
            <ac:spMk id="9" creationId="{58545784-411A-6F13-D69E-D40DA147D570}"/>
          </ac:spMkLst>
        </pc:spChg>
        <pc:spChg chg="add mod">
          <ac:chgData name="Palit, Tapti" userId="dec6fbcd-7598-406a-8cbf-504d4a3bac15" providerId="ADAL" clId="{ECD42228-5B96-4A72-B268-C46DF994E6B7}" dt="2024-01-23T00:52:40.781" v="11339" actId="20577"/>
          <ac:spMkLst>
            <pc:docMk/>
            <pc:sldMk cId="3116049212" sldId="878"/>
            <ac:spMk id="10" creationId="{B8E2CF43-2706-861E-C6F8-B7716FF5F54C}"/>
          </ac:spMkLst>
        </pc:spChg>
        <pc:spChg chg="add mod">
          <ac:chgData name="Palit, Tapti" userId="dec6fbcd-7598-406a-8cbf-504d4a3bac15" providerId="ADAL" clId="{ECD42228-5B96-4A72-B268-C46DF994E6B7}" dt="2024-01-23T00:52:44.458" v="11342" actId="20577"/>
          <ac:spMkLst>
            <pc:docMk/>
            <pc:sldMk cId="3116049212" sldId="878"/>
            <ac:spMk id="11" creationId="{137E66DC-B650-0A57-D249-0E1772277256}"/>
          </ac:spMkLst>
        </pc:spChg>
        <pc:spChg chg="add mod">
          <ac:chgData name="Palit, Tapti" userId="dec6fbcd-7598-406a-8cbf-504d4a3bac15" providerId="ADAL" clId="{ECD42228-5B96-4A72-B268-C46DF994E6B7}" dt="2024-01-23T00:45:51.338" v="11151" actId="20577"/>
          <ac:spMkLst>
            <pc:docMk/>
            <pc:sldMk cId="3116049212" sldId="878"/>
            <ac:spMk id="19" creationId="{CBD8CDCF-5D15-9DA8-E0ED-3E8313B72AEC}"/>
          </ac:spMkLst>
        </pc:spChg>
        <pc:spChg chg="add mod">
          <ac:chgData name="Palit, Tapti" userId="dec6fbcd-7598-406a-8cbf-504d4a3bac15" providerId="ADAL" clId="{ECD42228-5B96-4A72-B268-C46DF994E6B7}" dt="2024-01-23T00:47:34.173" v="11194" actId="1076"/>
          <ac:spMkLst>
            <pc:docMk/>
            <pc:sldMk cId="3116049212" sldId="878"/>
            <ac:spMk id="22" creationId="{FE03B974-9F3A-8386-E93D-EA2DCBF7EC44}"/>
          </ac:spMkLst>
        </pc:spChg>
        <pc:spChg chg="add mod">
          <ac:chgData name="Palit, Tapti" userId="dec6fbcd-7598-406a-8cbf-504d4a3bac15" providerId="ADAL" clId="{ECD42228-5B96-4A72-B268-C46DF994E6B7}" dt="2024-01-23T00:51:56.274" v="11292" actId="1076"/>
          <ac:spMkLst>
            <pc:docMk/>
            <pc:sldMk cId="3116049212" sldId="878"/>
            <ac:spMk id="24" creationId="{D1D1C1A7-DCFD-0E39-8182-865696E63ACA}"/>
          </ac:spMkLst>
        </pc:spChg>
        <pc:spChg chg="add del mod">
          <ac:chgData name="Palit, Tapti" userId="dec6fbcd-7598-406a-8cbf-504d4a3bac15" providerId="ADAL" clId="{ECD42228-5B96-4A72-B268-C46DF994E6B7}" dt="2024-01-23T00:48:16.869" v="11201" actId="478"/>
          <ac:spMkLst>
            <pc:docMk/>
            <pc:sldMk cId="3116049212" sldId="878"/>
            <ac:spMk id="26" creationId="{A5E1DA8F-3FAA-6FD2-CC7A-EDD0593CA40E}"/>
          </ac:spMkLst>
        </pc:spChg>
        <pc:spChg chg="add mod">
          <ac:chgData name="Palit, Tapti" userId="dec6fbcd-7598-406a-8cbf-504d4a3bac15" providerId="ADAL" clId="{ECD42228-5B96-4A72-B268-C46DF994E6B7}" dt="2024-01-23T00:52:11.556" v="11295" actId="1076"/>
          <ac:spMkLst>
            <pc:docMk/>
            <pc:sldMk cId="3116049212" sldId="878"/>
            <ac:spMk id="27" creationId="{01BBBDC3-12C9-AAC0-4A96-EFD5B857F49A}"/>
          </ac:spMkLst>
        </pc:spChg>
        <pc:spChg chg="add del mod">
          <ac:chgData name="Palit, Tapti" userId="dec6fbcd-7598-406a-8cbf-504d4a3bac15" providerId="ADAL" clId="{ECD42228-5B96-4A72-B268-C46DF994E6B7}" dt="2024-01-23T00:54:53.222" v="11369" actId="478"/>
          <ac:spMkLst>
            <pc:docMk/>
            <pc:sldMk cId="3116049212" sldId="878"/>
            <ac:spMk id="28" creationId="{E51AF264-9760-0BB0-482D-8045E3E4595E}"/>
          </ac:spMkLst>
        </pc:spChg>
        <pc:picChg chg="add mod">
          <ac:chgData name="Palit, Tapti" userId="dec6fbcd-7598-406a-8cbf-504d4a3bac15" providerId="ADAL" clId="{ECD42228-5B96-4A72-B268-C46DF994E6B7}" dt="2024-01-23T00:47:08.209" v="11189" actId="1076"/>
          <ac:picMkLst>
            <pc:docMk/>
            <pc:sldMk cId="3116049212" sldId="878"/>
            <ac:picMk id="21" creationId="{BAC87A7B-5B70-9BA2-8718-C6132A5DD99E}"/>
          </ac:picMkLst>
        </pc:picChg>
        <pc:cxnChg chg="add mod">
          <ac:chgData name="Palit, Tapti" userId="dec6fbcd-7598-406a-8cbf-504d4a3bac15" providerId="ADAL" clId="{ECD42228-5B96-4A72-B268-C46DF994E6B7}" dt="2024-01-23T00:44:49.051" v="11105" actId="692"/>
          <ac:cxnSpMkLst>
            <pc:docMk/>
            <pc:sldMk cId="3116049212" sldId="878"/>
            <ac:cxnSpMk id="13" creationId="{2B55F72F-D993-4E18-6395-2A4FB68BB5F1}"/>
          </ac:cxnSpMkLst>
        </pc:cxnChg>
        <pc:cxnChg chg="add mod">
          <ac:chgData name="Palit, Tapti" userId="dec6fbcd-7598-406a-8cbf-504d4a3bac15" providerId="ADAL" clId="{ECD42228-5B96-4A72-B268-C46DF994E6B7}" dt="2024-01-23T00:46:49.378" v="11187" actId="1076"/>
          <ac:cxnSpMkLst>
            <pc:docMk/>
            <pc:sldMk cId="3116049212" sldId="878"/>
            <ac:cxnSpMk id="16" creationId="{89302659-1A50-96E3-70A8-C52C511EB84A}"/>
          </ac:cxnSpMkLst>
        </pc:cxnChg>
        <pc:cxnChg chg="add mod">
          <ac:chgData name="Palit, Tapti" userId="dec6fbcd-7598-406a-8cbf-504d4a3bac15" providerId="ADAL" clId="{ECD42228-5B96-4A72-B268-C46DF994E6B7}" dt="2024-01-23T00:52:05.695" v="11294" actId="208"/>
          <ac:cxnSpMkLst>
            <pc:docMk/>
            <pc:sldMk cId="3116049212" sldId="878"/>
            <ac:cxnSpMk id="23" creationId="{A91CECD8-3233-881B-5885-B8949D536F5F}"/>
          </ac:cxnSpMkLst>
        </pc:cxnChg>
      </pc:sldChg>
      <pc:sldChg chg="addSp delSp modSp add del mod setBg">
        <pc:chgData name="Palit, Tapti" userId="dec6fbcd-7598-406a-8cbf-504d4a3bac15" providerId="ADAL" clId="{ECD42228-5B96-4A72-B268-C46DF994E6B7}" dt="2024-01-16T04:47:47.292" v="6486" actId="255"/>
        <pc:sldMkLst>
          <pc:docMk/>
          <pc:sldMk cId="4106136446" sldId="878"/>
        </pc:sldMkLst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2" creationId="{43307816-7BFB-322B-7DF4-0CFEEE31BD9E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4" creationId="{6227F2ED-404E-7843-3C5A-1A723AFD086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7" creationId="{B3118DC6-8D31-BB2B-F7E7-8F14A04E4759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8" creationId="{2C4D375D-3E29-0DB5-68EF-64CCE376569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9" creationId="{BFA6F52C-0219-E685-DB28-87A1A69F4C30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0" creationId="{F33C5856-D54D-7847-C899-B8C45FC2C80E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1" creationId="{7325C5C9-25DA-D42D-4776-3A8282C386CD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2" creationId="{872B8558-E42F-8D8C-7E34-39D57AED5BE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4" creationId="{6F866D0F-1452-D02C-7949-C95EC7C93DD5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5" creationId="{333811DD-A797-786E-8BA4-B695AF563655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8" creationId="{8D802BA6-0B8A-B10B-54E5-9FF6FB5E4BD3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9" creationId="{13899F3A-FF26-D649-6588-9ABAB627E77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20" creationId="{821A3CD9-3827-7FA8-6537-12D73768D3A2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5" creationId="{53B021B3-DE93-4AB7-8A18-CF5F1CED88B8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7" creationId="{52D502E5-F6B4-4D58-B4AE-FC466FF15EE8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9" creationId="{9DECDBF4-02B6-4BB4-B65B-B8107AD6A9E8}"/>
          </ac:spMkLst>
        </pc:spChg>
        <pc:spChg chg="add del">
          <ac:chgData name="Palit, Tapti" userId="dec6fbcd-7598-406a-8cbf-504d4a3bac15" providerId="ADAL" clId="{ECD42228-5B96-4A72-B268-C46DF994E6B7}" dt="2024-01-16T01:42:13.590" v="4758" actId="26606"/>
          <ac:spMkLst>
            <pc:docMk/>
            <pc:sldMk cId="4106136446" sldId="878"/>
            <ac:spMk id="31" creationId="{6C4028FD-8BAA-4A19-BFDE-594D991B7552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3" creationId="{BACC6370-2D7E-4714-9D71-7542949D7D5D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4" creationId="{F68B3F68-107C-434F-AA38-110D5EA91B85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5" creationId="{AAD0DBB9-1A4B-4391-81D4-CB19F9AB918A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6" creationId="{063BBA22-50EA-4C4D-BE05-F1CE4E63AA56}"/>
          </ac:spMkLst>
        </pc:spChg>
        <pc:graphicFrameChg chg="mod modGraphic">
          <ac:chgData name="Palit, Tapti" userId="dec6fbcd-7598-406a-8cbf-504d4a3bac15" providerId="ADAL" clId="{ECD42228-5B96-4A72-B268-C46DF994E6B7}" dt="2024-01-16T04:47:47.292" v="6486" actId="255"/>
          <ac:graphicFrameMkLst>
            <pc:docMk/>
            <pc:sldMk cId="4106136446" sldId="878"/>
            <ac:graphicFrameMk id="5" creationId="{3A575547-83BE-2DB9-68F9-3B02678257AA}"/>
          </ac:graphicFrameMkLst>
        </pc:graphicFrameChg>
      </pc:sldChg>
      <pc:sldChg chg="modSp add del mod">
        <pc:chgData name="Palit, Tapti" userId="dec6fbcd-7598-406a-8cbf-504d4a3bac15" providerId="ADAL" clId="{ECD42228-5B96-4A72-B268-C46DF994E6B7}" dt="2024-01-23T00:54:10.449" v="11357" actId="47"/>
        <pc:sldMkLst>
          <pc:docMk/>
          <pc:sldMk cId="576729603" sldId="879"/>
        </pc:sldMkLst>
        <pc:spChg chg="mod">
          <ac:chgData name="Palit, Tapti" userId="dec6fbcd-7598-406a-8cbf-504d4a3bac15" providerId="ADAL" clId="{ECD42228-5B96-4A72-B268-C46DF994E6B7}" dt="2024-01-23T00:50:07.439" v="11231" actId="20577"/>
          <ac:spMkLst>
            <pc:docMk/>
            <pc:sldMk cId="576729603" sldId="879"/>
            <ac:spMk id="3" creationId="{58DAD1E5-81AA-1170-EB63-65D96B6A67C5}"/>
          </ac:spMkLst>
        </pc:spChg>
      </pc:sldChg>
      <pc:sldChg chg="addSp delSp modSp add del mod delAnim modAnim addCm modC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808779352" sldId="879"/>
        </pc:sldMkLst>
        <pc:spChg chg="mod">
          <ac:chgData name="Palit, Tapti" userId="dec6fbcd-7598-406a-8cbf-504d4a3bac15" providerId="ADAL" clId="{ECD42228-5B96-4A72-B268-C46DF994E6B7}" dt="2024-01-23T00:54:23.668" v="11367" actId="20577"/>
          <ac:spMkLst>
            <pc:docMk/>
            <pc:sldMk cId="1808779352" sldId="879"/>
            <ac:spMk id="3" creationId="{58DAD1E5-81AA-1170-EB63-65D96B6A67C5}"/>
          </ac:spMkLst>
        </pc:spChg>
        <pc:spChg chg="del mod">
          <ac:chgData name="Palit, Tapti" userId="dec6fbcd-7598-406a-8cbf-504d4a3bac15" providerId="ADAL" clId="{ECD42228-5B96-4A72-B268-C46DF994E6B7}" dt="2024-01-23T14:11:41.049" v="22209" actId="478"/>
          <ac:spMkLst>
            <pc:docMk/>
            <pc:sldMk cId="1808779352" sldId="879"/>
            <ac:spMk id="5" creationId="{BC2A2CDE-3DE4-A959-668B-22F78A94DE95}"/>
          </ac:spMkLst>
        </pc:spChg>
        <pc:spChg chg="mod">
          <ac:chgData name="Palit, Tapti" userId="dec6fbcd-7598-406a-8cbf-504d4a3bac15" providerId="ADAL" clId="{ECD42228-5B96-4A72-B268-C46DF994E6B7}" dt="2024-01-23T00:55:41.315" v="11396" actId="1076"/>
          <ac:spMkLst>
            <pc:docMk/>
            <pc:sldMk cId="1808779352" sldId="879"/>
            <ac:spMk id="10" creationId="{B8E2CF43-2706-861E-C6F8-B7716FF5F54C}"/>
          </ac:spMkLst>
        </pc:spChg>
        <pc:spChg chg="add mod">
          <ac:chgData name="Palit, Tapti" userId="dec6fbcd-7598-406a-8cbf-504d4a3bac15" providerId="ADAL" clId="{ECD42228-5B96-4A72-B268-C46DF994E6B7}" dt="2024-01-23T00:55:21.597" v="11395" actId="1076"/>
          <ac:spMkLst>
            <pc:docMk/>
            <pc:sldMk cId="1808779352" sldId="879"/>
            <ac:spMk id="12" creationId="{ABC57FF3-D4D8-6BAD-3E5A-71BACF3FD32A}"/>
          </ac:spMkLst>
        </pc:spChg>
        <pc:spChg chg="add mod">
          <ac:chgData name="Palit, Tapti" userId="dec6fbcd-7598-406a-8cbf-504d4a3bac15" providerId="ADAL" clId="{ECD42228-5B96-4A72-B268-C46DF994E6B7}" dt="2024-01-23T14:11:41.049" v="22209" actId="478"/>
          <ac:spMkLst>
            <pc:docMk/>
            <pc:sldMk cId="1808779352" sldId="879"/>
            <ac:spMk id="15" creationId="{28A633C3-2F45-A070-A7DE-46A275851454}"/>
          </ac:spMkLst>
        </pc:spChg>
        <pc:spChg chg="mod">
          <ac:chgData name="Palit, Tapti" userId="dec6fbcd-7598-406a-8cbf-504d4a3bac15" providerId="ADAL" clId="{ECD42228-5B96-4A72-B268-C46DF994E6B7}" dt="2024-01-24T02:25:08.584" v="35302" actId="207"/>
          <ac:spMkLst>
            <pc:docMk/>
            <pc:sldMk cId="1808779352" sldId="879"/>
            <ac:spMk id="28" creationId="{E51AF264-9760-0BB0-482D-8045E3E4595E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17:51:35.386" v="32749"/>
              <pc2:cmMkLst xmlns:pc2="http://schemas.microsoft.com/office/powerpoint/2019/9/main/command">
                <pc:docMk/>
                <pc:sldMk cId="1808779352" sldId="879"/>
                <pc2:cmMk id="{1F91DBB5-5E90-460D-9A41-E517EA4A2CAD}"/>
              </pc2:cmMkLst>
              <pc226:cmRplyChg chg="add">
                <pc226:chgData name="Palit, Tapti" userId="dec6fbcd-7598-406a-8cbf-504d4a3bac15" providerId="ADAL" clId="{ECD42228-5B96-4A72-B268-C46DF994E6B7}" dt="2024-01-23T17:51:35.386" v="32749"/>
                <pc2:cmRplyMkLst xmlns:pc2="http://schemas.microsoft.com/office/powerpoint/2019/9/main/command">
                  <pc:docMk/>
                  <pc:sldMk cId="1808779352" sldId="879"/>
                  <pc2:cmMk id="{1F91DBB5-5E90-460D-9A41-E517EA4A2CAD}"/>
                  <pc2:cmRplyMk id="{8C5D5AAD-7404-4FE6-944A-DD537AD40312}"/>
                </pc2:cmRplyMkLst>
              </pc226:cmRplyChg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930566401" sldId="879"/>
        </pc:sldMkLst>
      </pc:sldChg>
      <pc:sldChg chg="modSp add del">
        <pc:chgData name="Palit, Tapti" userId="dec6fbcd-7598-406a-8cbf-504d4a3bac15" providerId="ADAL" clId="{ECD42228-5B96-4A72-B268-C46DF994E6B7}" dt="2024-01-14T20:15:23.749" v="556"/>
        <pc:sldMkLst>
          <pc:docMk/>
          <pc:sldMk cId="3116451716" sldId="879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116451716" sldId="879"/>
            <ac:spMk id="2" creationId="{1E66A126-7EC2-4AF7-BDAC-279CE10164E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116451716" sldId="879"/>
            <ac:spMk id="4" creationId="{8010EC48-2D64-4513-8B58-BFD0F3CEBE18}"/>
          </ac:spMkLst>
        </pc:spChg>
      </pc:sldChg>
      <pc:sldChg chg="modSp add del mod addCm">
        <pc:chgData name="Palit, Tapti" userId="dec6fbcd-7598-406a-8cbf-504d4a3bac15" providerId="ADAL" clId="{ECD42228-5B96-4A72-B268-C46DF994E6B7}" dt="2024-01-16T02:12:55.643" v="4770"/>
        <pc:sldMkLst>
          <pc:docMk/>
          <pc:sldMk cId="387342752" sldId="880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2" creationId="{AB28845A-0EFC-412A-884A-D4194C16F2EE}"/>
          </ac:spMkLst>
        </pc:spChg>
        <pc:spChg chg="mod">
          <ac:chgData name="Palit, Tapti" userId="dec6fbcd-7598-406a-8cbf-504d4a3bac15" providerId="ADAL" clId="{ECD42228-5B96-4A72-B268-C46DF994E6B7}" dt="2024-01-14T20:12:22.607" v="535" actId="14100"/>
          <ac:spMkLst>
            <pc:docMk/>
            <pc:sldMk cId="387342752" sldId="880"/>
            <ac:spMk id="3" creationId="{3669C538-7A1B-40D8-B6E3-0CB7DC200F1F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4" creationId="{7126102E-3F88-4CF0-9BDE-D372B773C9EF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5" creationId="{19E9A9E3-58EB-496A-B94A-C1DE0DDAE6CF}"/>
          </ac:spMkLst>
        </pc:spChg>
        <pc:spChg chg="mod">
          <ac:chgData name="Palit, Tapti" userId="dec6fbcd-7598-406a-8cbf-504d4a3bac15" providerId="ADAL" clId="{ECD42228-5B96-4A72-B268-C46DF994E6B7}" dt="2024-01-14T20:12:25.775" v="536" actId="14100"/>
          <ac:spMkLst>
            <pc:docMk/>
            <pc:sldMk cId="387342752" sldId="880"/>
            <ac:spMk id="8" creationId="{96DE7249-81C1-415A-96EE-F24654F9C95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2:12:55.643" v="4770"/>
              <pc2:cmMkLst xmlns:pc2="http://schemas.microsoft.com/office/powerpoint/2019/9/main/command">
                <pc:docMk/>
                <pc:sldMk cId="387342752" sldId="880"/>
                <pc2:cmMk id="{FC09B0D2-6197-40CE-B0CD-10CECD75D60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44618341" sldId="880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404472563" sldId="880"/>
        </pc:sldMkLst>
        <pc:spChg chg="mod">
          <ac:chgData name="Palit, Tapti" userId="dec6fbcd-7598-406a-8cbf-504d4a3bac15" providerId="ADAL" clId="{ECD42228-5B96-4A72-B268-C46DF994E6B7}" dt="2024-01-23T00:57:00.772" v="11502" actId="20577"/>
          <ac:spMkLst>
            <pc:docMk/>
            <pc:sldMk cId="1404472563" sldId="880"/>
            <ac:spMk id="3" creationId="{A4639FD3-4045-0546-F61C-4BCF8BB9F26E}"/>
          </ac:spMkLst>
        </pc:spChg>
        <pc:spChg chg="del">
          <ac:chgData name="Palit, Tapti" userId="dec6fbcd-7598-406a-8cbf-504d4a3bac15" providerId="ADAL" clId="{ECD42228-5B96-4A72-B268-C46DF994E6B7}" dt="2024-01-23T00:57:03.488" v="11503" actId="478"/>
          <ac:spMkLst>
            <pc:docMk/>
            <pc:sldMk cId="1404472563" sldId="880"/>
            <ac:spMk id="6" creationId="{B256A711-8D5D-315A-DA1E-C714E84C07BD}"/>
          </ac:spMkLst>
        </pc:spChg>
        <pc:spChg chg="del">
          <ac:chgData name="Palit, Tapti" userId="dec6fbcd-7598-406a-8cbf-504d4a3bac15" providerId="ADAL" clId="{ECD42228-5B96-4A72-B268-C46DF994E6B7}" dt="2024-01-23T00:57:35.128" v="11537" actId="478"/>
          <ac:spMkLst>
            <pc:docMk/>
            <pc:sldMk cId="1404472563" sldId="880"/>
            <ac:spMk id="9" creationId="{776F7550-BD12-3D30-57A8-288CB9028E51}"/>
          </ac:spMkLst>
        </pc:spChg>
        <pc:spChg chg="add mod">
          <ac:chgData name="Palit, Tapti" userId="dec6fbcd-7598-406a-8cbf-504d4a3bac15" providerId="ADAL" clId="{ECD42228-5B96-4A72-B268-C46DF994E6B7}" dt="2024-01-23T00:57:35.128" v="11537" actId="478"/>
          <ac:spMkLst>
            <pc:docMk/>
            <pc:sldMk cId="1404472563" sldId="880"/>
            <ac:spMk id="13" creationId="{28E7C844-F95E-BFB6-3495-C317F3DB59CE}"/>
          </ac:spMkLst>
        </pc:spChg>
        <pc:spChg chg="mod">
          <ac:chgData name="Palit, Tapti" userId="dec6fbcd-7598-406a-8cbf-504d4a3bac15" providerId="ADAL" clId="{ECD42228-5B96-4A72-B268-C46DF994E6B7}" dt="2024-01-24T03:42:07.645" v="38662" actId="207"/>
          <ac:spMkLst>
            <pc:docMk/>
            <pc:sldMk cId="1404472563" sldId="880"/>
            <ac:spMk id="29" creationId="{29E4DC29-25B8-9243-5458-3EC0DAFDC3C6}"/>
          </ac:spMkLst>
        </pc:spChg>
        <pc:cxnChg chg="mod">
          <ac:chgData name="Palit, Tapti" userId="dec6fbcd-7598-406a-8cbf-504d4a3bac15" providerId="ADAL" clId="{ECD42228-5B96-4A72-B268-C46DF994E6B7}" dt="2024-01-23T00:57:10.855" v="11504" actId="208"/>
          <ac:cxnSpMkLst>
            <pc:docMk/>
            <pc:sldMk cId="1404472563" sldId="880"/>
            <ac:cxnSpMk id="34" creationId="{A5EB6FF9-E685-3E6F-E4AE-3253611CED26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40962192" sldId="881"/>
        </pc:sldMkLst>
      </pc:sldChg>
      <pc:sldChg chg="addSp delSp modSp add mod">
        <pc:chgData name="Palit, Tapti" userId="dec6fbcd-7598-406a-8cbf-504d4a3bac15" providerId="ADAL" clId="{ECD42228-5B96-4A72-B268-C46DF994E6B7}" dt="2024-01-14T23:15:28.356" v="3165" actId="20577"/>
        <pc:sldMkLst>
          <pc:docMk/>
          <pc:sldMk cId="3910175739" sldId="881"/>
        </pc:sldMkLst>
        <pc:spChg chg="mod">
          <ac:chgData name="Palit, Tapti" userId="dec6fbcd-7598-406a-8cbf-504d4a3bac15" providerId="ADAL" clId="{ECD42228-5B96-4A72-B268-C46DF994E6B7}" dt="2024-01-14T23:15:28.356" v="3165" actId="20577"/>
          <ac:spMkLst>
            <pc:docMk/>
            <pc:sldMk cId="3910175739" sldId="881"/>
            <ac:spMk id="2" creationId="{80ACFC51-CA2B-1477-DFCF-8A384F61F51C}"/>
          </ac:spMkLst>
        </pc:spChg>
        <pc:spChg chg="mod">
          <ac:chgData name="Palit, Tapti" userId="dec6fbcd-7598-406a-8cbf-504d4a3bac15" providerId="ADAL" clId="{ECD42228-5B96-4A72-B268-C46DF994E6B7}" dt="2024-01-14T22:50:47.088" v="2858" actId="20577"/>
          <ac:spMkLst>
            <pc:docMk/>
            <pc:sldMk cId="3910175739" sldId="881"/>
            <ac:spMk id="3" creationId="{8D1C862C-042B-A7A5-8E88-1EBEA7AF6498}"/>
          </ac:spMkLst>
        </pc:spChg>
        <pc:spChg chg="add mod">
          <ac:chgData name="Palit, Tapti" userId="dec6fbcd-7598-406a-8cbf-504d4a3bac15" providerId="ADAL" clId="{ECD42228-5B96-4A72-B268-C46DF994E6B7}" dt="2024-01-14T22:53:45.073" v="2884" actId="207"/>
          <ac:spMkLst>
            <pc:docMk/>
            <pc:sldMk cId="3910175739" sldId="881"/>
            <ac:spMk id="5" creationId="{248ABD4E-4A47-11D7-D36E-F5FEA27D4B05}"/>
          </ac:spMkLst>
        </pc:spChg>
        <pc:spChg chg="add mod">
          <ac:chgData name="Palit, Tapti" userId="dec6fbcd-7598-406a-8cbf-504d4a3bac15" providerId="ADAL" clId="{ECD42228-5B96-4A72-B268-C46DF994E6B7}" dt="2024-01-14T22:53:48.699" v="2885" actId="207"/>
          <ac:spMkLst>
            <pc:docMk/>
            <pc:sldMk cId="3910175739" sldId="881"/>
            <ac:spMk id="6" creationId="{AF3D3F77-4980-6190-762A-4A63FE255297}"/>
          </ac:spMkLst>
        </pc:spChg>
        <pc:spChg chg="del">
          <ac:chgData name="Palit, Tapti" userId="dec6fbcd-7598-406a-8cbf-504d4a3bac15" providerId="ADAL" clId="{ECD42228-5B96-4A72-B268-C46DF994E6B7}" dt="2024-01-14T23:15:19.228" v="3116" actId="478"/>
          <ac:spMkLst>
            <pc:docMk/>
            <pc:sldMk cId="3910175739" sldId="881"/>
            <ac:spMk id="7" creationId="{81525AB4-4819-3FA8-6040-4CA5D749B0A0}"/>
          </ac:spMkLst>
        </pc:spChg>
        <pc:spChg chg="add mod">
          <ac:chgData name="Palit, Tapti" userId="dec6fbcd-7598-406a-8cbf-504d4a3bac15" providerId="ADAL" clId="{ECD42228-5B96-4A72-B268-C46DF994E6B7}" dt="2024-01-14T22:52:48.108" v="2881" actId="1076"/>
          <ac:spMkLst>
            <pc:docMk/>
            <pc:sldMk cId="3910175739" sldId="881"/>
            <ac:spMk id="11" creationId="{3AE381B6-5D57-4132-0495-23F8D4E8DE04}"/>
          </ac:spMkLst>
        </pc:spChg>
        <pc:spChg chg="add mod">
          <ac:chgData name="Palit, Tapti" userId="dec6fbcd-7598-406a-8cbf-504d4a3bac15" providerId="ADAL" clId="{ECD42228-5B96-4A72-B268-C46DF994E6B7}" dt="2024-01-14T22:55:09.101" v="2910" actId="1076"/>
          <ac:spMkLst>
            <pc:docMk/>
            <pc:sldMk cId="3910175739" sldId="881"/>
            <ac:spMk id="12" creationId="{4EC6AA97-A551-E851-866B-C1E7C2170D8A}"/>
          </ac:spMkLst>
        </pc:spChg>
        <pc:spChg chg="add mod">
          <ac:chgData name="Palit, Tapti" userId="dec6fbcd-7598-406a-8cbf-504d4a3bac15" providerId="ADAL" clId="{ECD42228-5B96-4A72-B268-C46DF994E6B7}" dt="2024-01-14T22:54:58.798" v="2907" actId="14100"/>
          <ac:spMkLst>
            <pc:docMk/>
            <pc:sldMk cId="3910175739" sldId="881"/>
            <ac:spMk id="14" creationId="{6A763BA6-DC5A-31ED-E187-3EEC0FD0AD77}"/>
          </ac:spMkLst>
        </pc:spChg>
        <pc:spChg chg="mod">
          <ac:chgData name="Palit, Tapti" userId="dec6fbcd-7598-406a-8cbf-504d4a3bac15" providerId="ADAL" clId="{ECD42228-5B96-4A72-B268-C46DF994E6B7}" dt="2024-01-14T22:55:19.682" v="2911" actId="692"/>
          <ac:spMkLst>
            <pc:docMk/>
            <pc:sldMk cId="3910175739" sldId="881"/>
            <ac:spMk id="16" creationId="{273FDC44-F8B6-D34D-0015-FA14BCD37E0C}"/>
          </ac:spMkLst>
        </pc:spChg>
        <pc:cxnChg chg="add mod">
          <ac:chgData name="Palit, Tapti" userId="dec6fbcd-7598-406a-8cbf-504d4a3bac15" providerId="ADAL" clId="{ECD42228-5B96-4A72-B268-C46DF994E6B7}" dt="2024-01-14T22:52:42.524" v="2880" actId="1076"/>
          <ac:cxnSpMkLst>
            <pc:docMk/>
            <pc:sldMk cId="3910175739" sldId="881"/>
            <ac:cxnSpMk id="9" creationId="{B493402B-1DC5-FD06-6250-A8FEC4A0BD15}"/>
          </ac:cxnSpMkLst>
        </pc:cxnChg>
        <pc:cxnChg chg="add mod">
          <ac:chgData name="Palit, Tapti" userId="dec6fbcd-7598-406a-8cbf-504d4a3bac15" providerId="ADAL" clId="{ECD42228-5B96-4A72-B268-C46DF994E6B7}" dt="2024-01-14T22:55:09.101" v="2910" actId="1076"/>
          <ac:cxnSpMkLst>
            <pc:docMk/>
            <pc:sldMk cId="3910175739" sldId="881"/>
            <ac:cxnSpMk id="13" creationId="{EB763596-09F7-621D-9A36-01E3131CEC5C}"/>
          </ac:cxnSpMkLst>
        </pc:cxnChg>
        <pc:cxnChg chg="add mod">
          <ac:chgData name="Palit, Tapti" userId="dec6fbcd-7598-406a-8cbf-504d4a3bac15" providerId="ADAL" clId="{ECD42228-5B96-4A72-B268-C46DF994E6B7}" dt="2024-01-14T22:52:42.524" v="2880" actId="1076"/>
          <ac:cxnSpMkLst>
            <pc:docMk/>
            <pc:sldMk cId="3910175739" sldId="881"/>
            <ac:cxnSpMk id="15" creationId="{A15E2A1C-B723-DA87-C8A0-8335FE2AB15E}"/>
          </ac:cxnSpMkLst>
        </pc:cxnChg>
      </pc:sldChg>
      <pc:sldChg chg="addSp delSp modSp add del mod ord delAnim modAnim addCm delC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210693655" sldId="881"/>
        </pc:sldMkLst>
        <pc:spChg chg="mod">
          <ac:chgData name="Palit, Tapti" userId="dec6fbcd-7598-406a-8cbf-504d4a3bac15" providerId="ADAL" clId="{ECD42228-5B96-4A72-B268-C46DF994E6B7}" dt="2024-01-24T02:25:48.190" v="35304" actId="5793"/>
          <ac:spMkLst>
            <pc:docMk/>
            <pc:sldMk cId="4210693655" sldId="881"/>
            <ac:spMk id="2" creationId="{1F7260FC-2647-41AB-5D09-58FB84925038}"/>
          </ac:spMkLst>
        </pc:spChg>
        <pc:spChg chg="mod">
          <ac:chgData name="Palit, Tapti" userId="dec6fbcd-7598-406a-8cbf-504d4a3bac15" providerId="ADAL" clId="{ECD42228-5B96-4A72-B268-C46DF994E6B7}" dt="2024-01-23T00:58:37.512" v="11591" actId="20577"/>
          <ac:spMkLst>
            <pc:docMk/>
            <pc:sldMk cId="4210693655" sldId="881"/>
            <ac:spMk id="3" creationId="{58DAD1E5-81AA-1170-EB63-65D96B6A67C5}"/>
          </ac:spMkLst>
        </pc:spChg>
        <pc:spChg chg="del">
          <ac:chgData name="Palit, Tapti" userId="dec6fbcd-7598-406a-8cbf-504d4a3bac15" providerId="ADAL" clId="{ECD42228-5B96-4A72-B268-C46DF994E6B7}" dt="2024-01-23T00:58:42.165" v="11592" actId="478"/>
          <ac:spMkLst>
            <pc:docMk/>
            <pc:sldMk cId="4210693655" sldId="881"/>
            <ac:spMk id="5" creationId="{BC2A2CDE-3DE4-A959-668B-22F78A94DE95}"/>
          </ac:spMkLst>
        </pc:spChg>
        <pc:spChg chg="del">
          <ac:chgData name="Palit, Tapti" userId="dec6fbcd-7598-406a-8cbf-504d4a3bac15" providerId="ADAL" clId="{ECD42228-5B96-4A72-B268-C46DF994E6B7}" dt="2024-01-23T00:58:03.606" v="11565" actId="478"/>
          <ac:spMkLst>
            <pc:docMk/>
            <pc:sldMk cId="4210693655" sldId="881"/>
            <ac:spMk id="12" creationId="{ABC57FF3-D4D8-6BAD-3E5A-71BACF3FD32A}"/>
          </ac:spMkLst>
        </pc:spChg>
        <pc:spChg chg="add mod">
          <ac:chgData name="Palit, Tapti" userId="dec6fbcd-7598-406a-8cbf-504d4a3bac15" providerId="ADAL" clId="{ECD42228-5B96-4A72-B268-C46DF994E6B7}" dt="2024-01-23T00:58:42.165" v="11592" actId="478"/>
          <ac:spMkLst>
            <pc:docMk/>
            <pc:sldMk cId="4210693655" sldId="881"/>
            <ac:spMk id="15" creationId="{8E9EE59C-DCD1-E83E-6CD7-9029F59A9215}"/>
          </ac:spMkLst>
        </pc:spChg>
        <pc:spChg chg="mod">
          <ac:chgData name="Palit, Tapti" userId="dec6fbcd-7598-406a-8cbf-504d4a3bac15" providerId="ADAL" clId="{ECD42228-5B96-4A72-B268-C46DF994E6B7}" dt="2024-01-24T03:42:15.472" v="38663" actId="207"/>
          <ac:spMkLst>
            <pc:docMk/>
            <pc:sldMk cId="4210693655" sldId="881"/>
            <ac:spMk id="28" creationId="{E51AF264-9760-0BB0-482D-8045E3E4595E}"/>
          </ac:spMkLst>
        </pc:spChg>
        <pc:cxnChg chg="mod">
          <ac:chgData name="Palit, Tapti" userId="dec6fbcd-7598-406a-8cbf-504d4a3bac15" providerId="ADAL" clId="{ECD42228-5B96-4A72-B268-C46DF994E6B7}" dt="2024-01-23T00:58:27.011" v="11566" actId="692"/>
          <ac:cxnSpMkLst>
            <pc:docMk/>
            <pc:sldMk cId="4210693655" sldId="881"/>
            <ac:cxnSpMk id="23" creationId="{A91CECD8-3233-881B-5885-B8949D536F5F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3T17:50:21.666" v="32745"/>
              <pc2:cmMkLst xmlns:pc2="http://schemas.microsoft.com/office/powerpoint/2019/9/main/command">
                <pc:docMk/>
                <pc:sldMk cId="4210693655" sldId="881"/>
                <pc2:cmMk id="{889D0404-F52B-44DF-85A5-154796F46510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14T20:26:10.929" v="732"/>
        <pc:sldMkLst>
          <pc:docMk/>
          <pc:sldMk cId="2649866034" sldId="88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49866034" sldId="882"/>
            <ac:spMk id="2" creationId="{7ED4E59B-8510-1BDB-2406-4637F92CEC7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49866034" sldId="882"/>
            <ac:spMk id="4" creationId="{113AF6C6-7D64-6939-13E8-8FC17B278B7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068419223" sldId="882"/>
        </pc:sldMkLst>
      </pc:sldChg>
      <pc:sldChg chg="addSp delSp modSp new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144217460" sldId="882"/>
        </pc:sldMkLst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2" creationId="{EB3D43F0-3496-839F-C407-31618EF096DC}"/>
          </ac:spMkLst>
        </pc:spChg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3" creationId="{BF49F439-5735-4275-A014-1A5D2B7B534F}"/>
          </ac:spMkLst>
        </pc:spChg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4" creationId="{BB9070CC-B07D-2111-6090-B13C748C7B68}"/>
          </ac:spMkLst>
        </pc:spChg>
        <pc:spChg chg="del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5" creationId="{74F731D0-0974-A1C4-131E-2C938B21C7E3}"/>
          </ac:spMkLst>
        </pc:spChg>
        <pc:spChg chg="add mod">
          <ac:chgData name="Palit, Tapti" userId="dec6fbcd-7598-406a-8cbf-504d4a3bac15" providerId="ADAL" clId="{ECD42228-5B96-4A72-B268-C46DF994E6B7}" dt="2024-01-23T01:26:58.837" v="12302" actId="113"/>
          <ac:spMkLst>
            <pc:docMk/>
            <pc:sldMk cId="3144217460" sldId="882"/>
            <ac:spMk id="6" creationId="{B7A00D1F-6307-7B8B-9341-07A4E618B002}"/>
          </ac:spMkLst>
        </pc:spChg>
        <pc:spChg chg="add mod">
          <ac:chgData name="Palit, Tapti" userId="dec6fbcd-7598-406a-8cbf-504d4a3bac15" providerId="ADAL" clId="{ECD42228-5B96-4A72-B268-C46DF994E6B7}" dt="2024-01-23T01:27:01.014" v="12303" actId="113"/>
          <ac:spMkLst>
            <pc:docMk/>
            <pc:sldMk cId="3144217460" sldId="882"/>
            <ac:spMk id="7" creationId="{B0803C13-F12D-2130-FB68-EB8EFAA14E8C}"/>
          </ac:spMkLst>
        </pc:spChg>
        <pc:spChg chg="add mod">
          <ac:chgData name="Palit, Tapti" userId="dec6fbcd-7598-406a-8cbf-504d4a3bac15" providerId="ADAL" clId="{ECD42228-5B96-4A72-B268-C46DF994E6B7}" dt="2024-01-23T01:27:03.046" v="12304" actId="113"/>
          <ac:spMkLst>
            <pc:docMk/>
            <pc:sldMk cId="3144217460" sldId="882"/>
            <ac:spMk id="8" creationId="{A73F4725-3FA7-039C-2F50-E20613B1CBA9}"/>
          </ac:spMkLst>
        </pc:spChg>
        <pc:spChg chg="add mod">
          <ac:chgData name="Palit, Tapti" userId="dec6fbcd-7598-406a-8cbf-504d4a3bac15" providerId="ADAL" clId="{ECD42228-5B96-4A72-B268-C46DF994E6B7}" dt="2024-01-23T01:27:04.846" v="12305" actId="113"/>
          <ac:spMkLst>
            <pc:docMk/>
            <pc:sldMk cId="3144217460" sldId="882"/>
            <ac:spMk id="9" creationId="{2818976B-B372-0E3B-DC21-5104C65A552D}"/>
          </ac:spMkLst>
        </pc:spChg>
        <pc:spChg chg="add mod">
          <ac:chgData name="Palit, Tapti" userId="dec6fbcd-7598-406a-8cbf-504d4a3bac15" providerId="ADAL" clId="{ECD42228-5B96-4A72-B268-C46DF994E6B7}" dt="2024-01-23T01:27:06.598" v="12306" actId="113"/>
          <ac:spMkLst>
            <pc:docMk/>
            <pc:sldMk cId="3144217460" sldId="882"/>
            <ac:spMk id="10" creationId="{9D5AF9B2-2BD2-D9F0-6BA6-93F7769E9313}"/>
          </ac:spMkLst>
        </pc:spChg>
        <pc:spChg chg="add mod">
          <ac:chgData name="Palit, Tapti" userId="dec6fbcd-7598-406a-8cbf-504d4a3bac15" providerId="ADAL" clId="{ECD42228-5B96-4A72-B268-C46DF994E6B7}" dt="2024-01-23T01:27:08.695" v="12307" actId="113"/>
          <ac:spMkLst>
            <pc:docMk/>
            <pc:sldMk cId="3144217460" sldId="882"/>
            <ac:spMk id="11" creationId="{1F6B04A3-3284-4BF9-323E-8492E7133D71}"/>
          </ac:spMkLst>
        </pc:spChg>
        <pc:spChg chg="add mod">
          <ac:chgData name="Palit, Tapti" userId="dec6fbcd-7598-406a-8cbf-504d4a3bac15" providerId="ADAL" clId="{ECD42228-5B96-4A72-B268-C46DF994E6B7}" dt="2024-01-23T01:27:10.645" v="12308" actId="113"/>
          <ac:spMkLst>
            <pc:docMk/>
            <pc:sldMk cId="3144217460" sldId="882"/>
            <ac:spMk id="12" creationId="{2B170381-781C-E611-EDCF-EB588C6926E4}"/>
          </ac:spMkLst>
        </pc:spChg>
        <pc:spChg chg="add mod">
          <ac:chgData name="Palit, Tapti" userId="dec6fbcd-7598-406a-8cbf-504d4a3bac15" providerId="ADAL" clId="{ECD42228-5B96-4A72-B268-C46DF994E6B7}" dt="2024-01-23T01:27:12.763" v="12309" actId="113"/>
          <ac:spMkLst>
            <pc:docMk/>
            <pc:sldMk cId="3144217460" sldId="882"/>
            <ac:spMk id="13" creationId="{12C67A29-8CDE-D230-BDA0-A6590465848D}"/>
          </ac:spMkLst>
        </pc:spChg>
        <pc:spChg chg="add mod">
          <ac:chgData name="Palit, Tapti" userId="dec6fbcd-7598-406a-8cbf-504d4a3bac15" providerId="ADAL" clId="{ECD42228-5B96-4A72-B268-C46DF994E6B7}" dt="2024-01-23T01:27:14.950" v="12310" actId="113"/>
          <ac:spMkLst>
            <pc:docMk/>
            <pc:sldMk cId="3144217460" sldId="882"/>
            <ac:spMk id="14" creationId="{925F158B-1BF4-044B-6D22-E12D944FFA66}"/>
          </ac:spMkLst>
        </pc:spChg>
      </pc:sldChg>
      <pc:sldChg chg="addSp delSp modSp new del mod">
        <pc:chgData name="Palit, Tapti" userId="dec6fbcd-7598-406a-8cbf-504d4a3bac15" providerId="ADAL" clId="{ECD42228-5B96-4A72-B268-C46DF994E6B7}" dt="2024-01-23T01:28:16.597" v="12323" actId="47"/>
        <pc:sldMkLst>
          <pc:docMk/>
          <pc:sldMk cId="396866893" sldId="883"/>
        </pc:sldMkLst>
        <pc:spChg chg="mod">
          <ac:chgData name="Palit, Tapti" userId="dec6fbcd-7598-406a-8cbf-504d4a3bac15" providerId="ADAL" clId="{ECD42228-5B96-4A72-B268-C46DF994E6B7}" dt="2024-01-23T01:14:10.345" v="11967" actId="20577"/>
          <ac:spMkLst>
            <pc:docMk/>
            <pc:sldMk cId="396866893" sldId="883"/>
            <ac:spMk id="2" creationId="{1D4BD2C2-022F-E126-F346-97C4E5539620}"/>
          </ac:spMkLst>
        </pc:spChg>
        <pc:spChg chg="mod">
          <ac:chgData name="Palit, Tapti" userId="dec6fbcd-7598-406a-8cbf-504d4a3bac15" providerId="ADAL" clId="{ECD42228-5B96-4A72-B268-C46DF994E6B7}" dt="2024-01-23T01:13:58.540" v="11935" actId="20577"/>
          <ac:spMkLst>
            <pc:docMk/>
            <pc:sldMk cId="396866893" sldId="883"/>
            <ac:spMk id="3" creationId="{B4502F78-63A3-518D-B3D5-1835E60DA933}"/>
          </ac:spMkLst>
        </pc:spChg>
        <pc:spChg chg="add del mod">
          <ac:chgData name="Palit, Tapti" userId="dec6fbcd-7598-406a-8cbf-504d4a3bac15" providerId="ADAL" clId="{ECD42228-5B96-4A72-B268-C46DF994E6B7}" dt="2024-01-23T01:27:41.580" v="12317" actId="1076"/>
          <ac:spMkLst>
            <pc:docMk/>
            <pc:sldMk cId="396866893" sldId="883"/>
            <ac:spMk id="6" creationId="{9FE57BDB-06A6-D818-CEAC-D54DA77AF9E2}"/>
          </ac:spMkLst>
        </pc:spChg>
        <pc:spChg chg="add mod">
          <ac:chgData name="Palit, Tapti" userId="dec6fbcd-7598-406a-8cbf-504d4a3bac15" providerId="ADAL" clId="{ECD42228-5B96-4A72-B268-C46DF994E6B7}" dt="2024-01-23T01:27:44.482" v="12318" actId="1076"/>
          <ac:spMkLst>
            <pc:docMk/>
            <pc:sldMk cId="396866893" sldId="883"/>
            <ac:spMk id="7" creationId="{42BCDD71-D0FA-FB57-4FF5-C99736476AE1}"/>
          </ac:spMkLst>
        </pc:spChg>
        <pc:spChg chg="add mod">
          <ac:chgData name="Palit, Tapti" userId="dec6fbcd-7598-406a-8cbf-504d4a3bac15" providerId="ADAL" clId="{ECD42228-5B96-4A72-B268-C46DF994E6B7}" dt="2024-01-23T01:27:46.858" v="12319" actId="1076"/>
          <ac:spMkLst>
            <pc:docMk/>
            <pc:sldMk cId="396866893" sldId="883"/>
            <ac:spMk id="8" creationId="{9F715DD9-72AD-9ED5-1321-26A535BD8F8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56129803" sldId="884"/>
        </pc:sldMkLst>
      </pc:sldChg>
      <pc:sldChg chg="addSp delSp modSp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557977293" sldId="884"/>
        </pc:sldMkLst>
        <pc:spChg chg="mod ord">
          <ac:chgData name="Palit, Tapti" userId="dec6fbcd-7598-406a-8cbf-504d4a3bac15" providerId="ADAL" clId="{ECD42228-5B96-4A72-B268-C46DF994E6B7}" dt="2024-01-23T01:42:00.595" v="12926" actId="20577"/>
          <ac:spMkLst>
            <pc:docMk/>
            <pc:sldMk cId="2557977293" sldId="884"/>
            <ac:spMk id="2" creationId="{1D4BD2C2-022F-E126-F346-97C4E5539620}"/>
          </ac:spMkLst>
        </pc:spChg>
        <pc:spChg chg="mod ord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3" creationId="{B4502F78-63A3-518D-B3D5-1835E60DA933}"/>
          </ac:spMkLst>
        </pc:spChg>
        <pc:spChg chg="mod ord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4" creationId="{D62C3B9F-2EB5-46C4-915F-D6621F4FCC8D}"/>
          </ac:spMkLst>
        </pc:spChg>
        <pc:spChg chg="del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5" creationId="{EB48F913-5712-E67F-7981-C56D3E1D73F6}"/>
          </ac:spMkLst>
        </pc:spChg>
        <pc:spChg chg="add del mod">
          <ac:chgData name="Palit, Tapti" userId="dec6fbcd-7598-406a-8cbf-504d4a3bac15" providerId="ADAL" clId="{ECD42228-5B96-4A72-B268-C46DF994E6B7}" dt="2024-01-23T01:45:10.078" v="13021" actId="20577"/>
          <ac:spMkLst>
            <pc:docMk/>
            <pc:sldMk cId="2557977293" sldId="884"/>
            <ac:spMk id="6" creationId="{9FE57BDB-06A6-D818-CEAC-D54DA77AF9E2}"/>
          </ac:spMkLst>
        </pc:spChg>
        <pc:spChg chg="mod">
          <ac:chgData name="Palit, Tapti" userId="dec6fbcd-7598-406a-8cbf-504d4a3bac15" providerId="ADAL" clId="{ECD42228-5B96-4A72-B268-C46DF994E6B7}" dt="2024-01-23T01:35:00.418" v="12630" actId="1035"/>
          <ac:spMkLst>
            <pc:docMk/>
            <pc:sldMk cId="2557977293" sldId="884"/>
            <ac:spMk id="7" creationId="{42BCDD71-D0FA-FB57-4FF5-C99736476AE1}"/>
          </ac:spMkLst>
        </pc:spChg>
        <pc:spChg chg="mod">
          <ac:chgData name="Palit, Tapti" userId="dec6fbcd-7598-406a-8cbf-504d4a3bac15" providerId="ADAL" clId="{ECD42228-5B96-4A72-B268-C46DF994E6B7}" dt="2024-01-23T01:35:00.418" v="12630" actId="1035"/>
          <ac:spMkLst>
            <pc:docMk/>
            <pc:sldMk cId="2557977293" sldId="884"/>
            <ac:spMk id="8" creationId="{9F715DD9-72AD-9ED5-1321-26A535BD8F87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9" creationId="{2518A8B8-2514-637F-CC78-867A4FC82B8A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0" creationId="{789653C2-E604-00C4-1EDD-FAE5D30CAC8A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2" creationId="{9BACDA53-C198-D62E-756B-C31139A8A0BD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3" creationId="{3BEF6D25-4971-219E-654A-F9DA6B8FB0FB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0" creationId="{BEECE632-48F1-FA8C-D7EA-F73ECDFC5B25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1" creationId="{3C4A674F-A5E7-1714-B6C0-9164EF34F0D0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5" creationId="{0DE18CCE-717A-38C6-7522-C2EBDB03E3A4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6" creationId="{17FBE7D4-FC99-AC95-25CC-A41C78DD482D}"/>
          </ac:spMkLst>
        </pc:sp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11" creationId="{3BAC6F71-0B0E-AF7B-EA61-B70E76060487}"/>
          </ac:cxnSpMkLst>
        </pc:cxn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22" creationId="{D29D4F5A-2B88-D7C6-07B3-113A3DC59C26}"/>
          </ac:cxnSpMkLst>
        </pc:cxn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27" creationId="{AC338EB5-4483-F4EF-56E2-621E4A9E7677}"/>
          </ac:cxnSpMkLst>
        </pc:cxnChg>
      </pc:sldChg>
      <pc:sldChg chg="addSp delSp modSp add del mod modClrScheme delAnim addCm modCm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71857253" sldId="885"/>
        </pc:sldMkLst>
        <pc:spChg chg="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3" creationId="{93EEB3D8-C844-DB58-4713-B81E54F22329}"/>
          </ac:spMkLst>
        </pc:spChg>
        <pc:spChg chg="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4" creationId="{AC5E451F-727D-A7ED-EF0E-3354B039E1D1}"/>
          </ac:spMkLst>
        </pc:spChg>
        <pc:spChg chg="del">
          <ac:chgData name="Palit, Tapti" userId="dec6fbcd-7598-406a-8cbf-504d4a3bac15" providerId="ADAL" clId="{ECD42228-5B96-4A72-B268-C46DF994E6B7}" dt="2024-01-23T02:04:10.957" v="13646" actId="478"/>
          <ac:spMkLst>
            <pc:docMk/>
            <pc:sldMk cId="71857253" sldId="885"/>
            <ac:spMk id="5" creationId="{EAC7799E-C301-2278-5F5A-BCAE3EDC8761}"/>
          </ac:spMkLst>
        </pc:spChg>
        <pc:spChg chg="add del 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7" creationId="{2128F33F-4E23-D78E-6CB3-34505E5F7F33}"/>
          </ac:spMkLst>
        </pc:spChg>
        <pc:spChg chg="add del mod ord">
          <ac:chgData name="Palit, Tapti" userId="dec6fbcd-7598-406a-8cbf-504d4a3bac15" providerId="ADAL" clId="{ECD42228-5B96-4A72-B268-C46DF994E6B7}" dt="2024-01-23T04:19:20.434" v="19381" actId="478"/>
          <ac:spMkLst>
            <pc:docMk/>
            <pc:sldMk cId="71857253" sldId="885"/>
            <ac:spMk id="9" creationId="{A4D819F4-BEC8-E3FF-1317-09DEFB4D99DE}"/>
          </ac:spMkLst>
        </pc:spChg>
        <pc:spChg chg="mod">
          <ac:chgData name="Palit, Tapti" userId="dec6fbcd-7598-406a-8cbf-504d4a3bac15" providerId="ADAL" clId="{ECD42228-5B96-4A72-B268-C46DF994E6B7}" dt="2024-01-23T02:04:50.669" v="13648" actId="692"/>
          <ac:spMkLst>
            <pc:docMk/>
            <pc:sldMk cId="71857253" sldId="885"/>
            <ac:spMk id="43" creationId="{245B3D69-F033-13D6-7C9A-82F31639F820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24T04:39:26.560" v="40472"/>
              <pc2:cmMkLst xmlns:pc2="http://schemas.microsoft.com/office/powerpoint/2019/9/main/command">
                <pc:docMk/>
                <pc:sldMk cId="71857253" sldId="885"/>
                <pc2:cmMk id="{2BEBA5C5-71E6-43C4-9AC1-28B61F203F35}"/>
              </pc2:cmMkLst>
            </pc226:cmChg>
          </p:ext>
        </pc:extLst>
      </pc:sldChg>
      <pc:sldChg chg="new del">
        <pc:chgData name="Palit, Tapti" userId="dec6fbcd-7598-406a-8cbf-504d4a3bac15" providerId="ADAL" clId="{ECD42228-5B96-4A72-B268-C46DF994E6B7}" dt="2024-01-23T01:49:45.088" v="13169" actId="47"/>
        <pc:sldMkLst>
          <pc:docMk/>
          <pc:sldMk cId="2099181205" sldId="88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31730059" sldId="885"/>
        </pc:sldMkLst>
      </pc:sldChg>
      <pc:sldChg chg="modSp new del mod ord">
        <pc:chgData name="Palit, Tapti" userId="dec6fbcd-7598-406a-8cbf-504d4a3bac15" providerId="ADAL" clId="{ECD42228-5B96-4A72-B268-C46DF994E6B7}" dt="2024-01-23T01:49:37.603" v="13167" actId="47"/>
        <pc:sldMkLst>
          <pc:docMk/>
          <pc:sldMk cId="2661834240" sldId="885"/>
        </pc:sldMkLst>
        <pc:spChg chg="mod">
          <ac:chgData name="Palit, Tapti" userId="dec6fbcd-7598-406a-8cbf-504d4a3bac15" providerId="ADAL" clId="{ECD42228-5B96-4A72-B268-C46DF994E6B7}" dt="2024-01-23T01:48:50.324" v="13166"/>
          <ac:spMkLst>
            <pc:docMk/>
            <pc:sldMk cId="2661834240" sldId="885"/>
            <ac:spMk id="3" creationId="{98249BFE-9DB0-38F1-3FE8-DCD7BC438969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5T13:33:16.920" v="58340" actId="14100"/>
        <pc:sldMkLst>
          <pc:docMk/>
          <pc:sldMk cId="2263543615" sldId="886"/>
        </pc:sldMkLst>
        <pc:spChg chg="mod">
          <ac:chgData name="Palit, Tapti" userId="dec6fbcd-7598-406a-8cbf-504d4a3bac15" providerId="ADAL" clId="{ECD42228-5B96-4A72-B268-C46DF994E6B7}" dt="2024-01-25T13:33:16.920" v="58340" actId="14100"/>
          <ac:spMkLst>
            <pc:docMk/>
            <pc:sldMk cId="2263543615" sldId="886"/>
            <ac:spMk id="6" creationId="{B737CC94-863F-591E-BDD7-067D8999CB94}"/>
          </ac:spMkLst>
        </pc:spChg>
      </pc:sldChg>
      <pc:sldChg chg="modSp add del mod">
        <pc:chgData name="Palit, Tapti" userId="dec6fbcd-7598-406a-8cbf-504d4a3bac15" providerId="ADAL" clId="{ECD42228-5B96-4A72-B268-C46DF994E6B7}" dt="2024-01-25T02:12:53.389" v="46924" actId="2696"/>
        <pc:sldMkLst>
          <pc:docMk/>
          <pc:sldMk cId="3127620984" sldId="886"/>
        </pc:sldMkLst>
        <pc:spChg chg="mod">
          <ac:chgData name="Palit, Tapti" userId="dec6fbcd-7598-406a-8cbf-504d4a3bac15" providerId="ADAL" clId="{ECD42228-5B96-4A72-B268-C46DF994E6B7}" dt="2024-01-23T04:12:06.994" v="19219" actId="6549"/>
          <ac:spMkLst>
            <pc:docMk/>
            <pc:sldMk cId="3127620984" sldId="886"/>
            <ac:spMk id="9" creationId="{05E5E1A5-9203-86D7-D2D2-6F8449423FB7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80944788" sldId="887"/>
        </pc:sldMkLst>
      </pc:sldChg>
      <pc:sldChg chg="addSp delSp modSp new mod ord modClrScheme delAnim modAnim chgLayout modNotesTx">
        <pc:chgData name="Palit, Tapti" userId="dec6fbcd-7598-406a-8cbf-504d4a3bac15" providerId="ADAL" clId="{ECD42228-5B96-4A72-B268-C46DF994E6B7}" dt="2024-01-25T05:08:18.783" v="50993" actId="1076"/>
        <pc:sldMkLst>
          <pc:docMk/>
          <pc:sldMk cId="3976567652" sldId="887"/>
        </pc:sldMkLst>
        <pc:spChg chg="del mod ord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2" creationId="{2159545F-CB3D-7865-7C56-254F633073BE}"/>
          </ac:spMkLst>
        </pc:spChg>
        <pc:spChg chg="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4" creationId="{7309343E-9268-AC9B-BD89-8BFF30271D67}"/>
          </ac:spMkLst>
        </pc:spChg>
        <pc:spChg chg="del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5" creationId="{D9FB214D-5F84-D6EF-78EE-CF42AD887C2D}"/>
          </ac:spMkLst>
        </pc:spChg>
        <pc:spChg chg="del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6" creationId="{B6FE4CCC-3351-0956-A45D-50F458045F69}"/>
          </ac:spMkLst>
        </pc:spChg>
        <pc:spChg chg="add del 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7" creationId="{7F0A7808-F759-C566-EC1B-2BB94E024580}"/>
          </ac:spMkLst>
        </pc:spChg>
        <pc:spChg chg="add del mod ord">
          <ac:chgData name="Palit, Tapti" userId="dec6fbcd-7598-406a-8cbf-504d4a3bac15" providerId="ADAL" clId="{ECD42228-5B96-4A72-B268-C46DF994E6B7}" dt="2024-01-23T02:46:29.900" v="14779" actId="478"/>
          <ac:spMkLst>
            <pc:docMk/>
            <pc:sldMk cId="3976567652" sldId="887"/>
            <ac:spMk id="8" creationId="{F5AE997F-75CA-185D-BD3F-BD4D736B3AE4}"/>
          </ac:spMkLst>
        </pc:spChg>
        <pc:spChg chg="add del mod ord">
          <ac:chgData name="Palit, Tapti" userId="dec6fbcd-7598-406a-8cbf-504d4a3bac15" providerId="ADAL" clId="{ECD42228-5B96-4A72-B268-C46DF994E6B7}" dt="2024-01-23T02:53:21.435" v="15281" actId="478"/>
          <ac:spMkLst>
            <pc:docMk/>
            <pc:sldMk cId="3976567652" sldId="887"/>
            <ac:spMk id="9" creationId="{2FE081FA-FC1E-F8F8-64AB-93D7D4CA1F60}"/>
          </ac:spMkLst>
        </pc:spChg>
        <pc:spChg chg="add mod">
          <ac:chgData name="Palit, Tapti" userId="dec6fbcd-7598-406a-8cbf-504d4a3bac15" providerId="ADAL" clId="{ECD42228-5B96-4A72-B268-C46DF994E6B7}" dt="2024-01-25T03:51:59.796" v="49447" actId="20577"/>
          <ac:spMkLst>
            <pc:docMk/>
            <pc:sldMk cId="3976567652" sldId="887"/>
            <ac:spMk id="10" creationId="{EEA573DB-F656-4DB1-2FEF-7880B86E2669}"/>
          </ac:spMkLst>
        </pc:spChg>
        <pc:spChg chg="add mod">
          <ac:chgData name="Palit, Tapti" userId="dec6fbcd-7598-406a-8cbf-504d4a3bac15" providerId="ADAL" clId="{ECD42228-5B96-4A72-B268-C46DF994E6B7}" dt="2024-01-25T05:08:18.783" v="50993" actId="1076"/>
          <ac:spMkLst>
            <pc:docMk/>
            <pc:sldMk cId="3976567652" sldId="887"/>
            <ac:spMk id="11" creationId="{C1C2447D-700E-4656-1884-D56AD713BCD4}"/>
          </ac:spMkLst>
        </pc:spChg>
        <pc:spChg chg="add mod">
          <ac:chgData name="Palit, Tapti" userId="dec6fbcd-7598-406a-8cbf-504d4a3bac15" providerId="ADAL" clId="{ECD42228-5B96-4A72-B268-C46DF994E6B7}" dt="2024-01-23T02:46:46.926" v="14782" actId="1076"/>
          <ac:spMkLst>
            <pc:docMk/>
            <pc:sldMk cId="3976567652" sldId="887"/>
            <ac:spMk id="11" creationId="{E5E969E0-3A17-659B-64C3-EB6001F90104}"/>
          </ac:spMkLst>
        </pc:spChg>
        <pc:spChg chg="add mod">
          <ac:chgData name="Palit, Tapti" userId="dec6fbcd-7598-406a-8cbf-504d4a3bac15" providerId="ADAL" clId="{ECD42228-5B96-4A72-B268-C46DF994E6B7}" dt="2024-01-23T02:47:53.653" v="14809" actId="1037"/>
          <ac:spMkLst>
            <pc:docMk/>
            <pc:sldMk cId="3976567652" sldId="887"/>
            <ac:spMk id="12" creationId="{18B490F0-B8D0-84DB-04DD-EC2F0F476633}"/>
          </ac:spMkLst>
        </pc:spChg>
        <pc:spChg chg="add mod">
          <ac:chgData name="Palit, Tapti" userId="dec6fbcd-7598-406a-8cbf-504d4a3bac15" providerId="ADAL" clId="{ECD42228-5B96-4A72-B268-C46DF994E6B7}" dt="2024-01-23T02:48:02.953" v="14815" actId="1037"/>
          <ac:spMkLst>
            <pc:docMk/>
            <pc:sldMk cId="3976567652" sldId="887"/>
            <ac:spMk id="13" creationId="{7DD5DAE3-481F-6475-1AE1-CE1A5178F441}"/>
          </ac:spMkLst>
        </pc:spChg>
        <pc:spChg chg="add mod">
          <ac:chgData name="Palit, Tapti" userId="dec6fbcd-7598-406a-8cbf-504d4a3bac15" providerId="ADAL" clId="{ECD42228-5B96-4A72-B268-C46DF994E6B7}" dt="2024-01-25T03:51:27.750" v="49434" actId="478"/>
          <ac:spMkLst>
            <pc:docMk/>
            <pc:sldMk cId="3976567652" sldId="887"/>
            <ac:spMk id="14" creationId="{462D7690-4AF0-F4EE-E123-EE7F9CA22BD0}"/>
          </ac:spMkLst>
        </pc:spChg>
        <pc:spChg chg="add mod">
          <ac:chgData name="Palit, Tapti" userId="dec6fbcd-7598-406a-8cbf-504d4a3bac15" providerId="ADAL" clId="{ECD42228-5B96-4A72-B268-C46DF994E6B7}" dt="2024-01-23T02:56:44.605" v="15597" actId="20577"/>
          <ac:spMkLst>
            <pc:docMk/>
            <pc:sldMk cId="3976567652" sldId="887"/>
            <ac:spMk id="20" creationId="{67DB1604-5770-BF45-6E88-ABB286747E63}"/>
          </ac:spMkLst>
        </pc:spChg>
        <pc:spChg chg="add mod">
          <ac:chgData name="Palit, Tapti" userId="dec6fbcd-7598-406a-8cbf-504d4a3bac15" providerId="ADAL" clId="{ECD42228-5B96-4A72-B268-C46DF994E6B7}" dt="2024-01-23T02:57:09.630" v="15601" actId="207"/>
          <ac:spMkLst>
            <pc:docMk/>
            <pc:sldMk cId="3976567652" sldId="887"/>
            <ac:spMk id="21" creationId="{C803BF47-1D0F-9C45-2B64-D2DD49D48835}"/>
          </ac:spMkLst>
        </pc:spChg>
        <pc:spChg chg="add mod">
          <ac:chgData name="Palit, Tapti" userId="dec6fbcd-7598-406a-8cbf-504d4a3bac15" providerId="ADAL" clId="{ECD42228-5B96-4A72-B268-C46DF994E6B7}" dt="2024-01-23T02:57:46.559" v="15607" actId="1076"/>
          <ac:spMkLst>
            <pc:docMk/>
            <pc:sldMk cId="3976567652" sldId="887"/>
            <ac:spMk id="22" creationId="{A21DFF9E-CFF9-CF82-A9AC-63CC53F753AB}"/>
          </ac:spMkLst>
        </pc:spChg>
        <pc:spChg chg="add mod">
          <ac:chgData name="Palit, Tapti" userId="dec6fbcd-7598-406a-8cbf-504d4a3bac15" providerId="ADAL" clId="{ECD42228-5B96-4A72-B268-C46DF994E6B7}" dt="2024-01-23T02:58:25.606" v="15609" actId="1076"/>
          <ac:spMkLst>
            <pc:docMk/>
            <pc:sldMk cId="3976567652" sldId="887"/>
            <ac:spMk id="23" creationId="{62D4A6D7-C435-AD42-8BE1-9EAB73CCA6ED}"/>
          </ac:spMkLst>
        </pc:spChg>
        <pc:spChg chg="del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24" creationId="{7883669F-6042-66F8-9051-62C8F06473DE}"/>
          </ac:spMkLst>
        </pc:spChg>
        <pc:spChg chg="del">
          <ac:chgData name="Palit, Tapti" userId="dec6fbcd-7598-406a-8cbf-504d4a3bac15" providerId="ADAL" clId="{ECD42228-5B96-4A72-B268-C46DF994E6B7}" dt="2024-01-25T03:39:28.547" v="49090" actId="478"/>
          <ac:spMkLst>
            <pc:docMk/>
            <pc:sldMk cId="3976567652" sldId="887"/>
            <ac:spMk id="28" creationId="{E2C8C09F-A457-5E84-0292-CBB73474F96A}"/>
          </ac:spMkLst>
        </pc:spChg>
        <pc:spChg chg="del mod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29" creationId="{EF3D68C7-703A-C586-D52A-D25955DBFDCA}"/>
          </ac:spMkLst>
        </pc:spChg>
        <pc:spChg chg="del mod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30" creationId="{F35980AB-E1C1-CF21-8901-C2B1BE4C3E5E}"/>
          </ac:spMkLst>
        </pc:spChg>
        <pc:spChg chg="del">
          <ac:chgData name="Palit, Tapti" userId="dec6fbcd-7598-406a-8cbf-504d4a3bac15" providerId="ADAL" clId="{ECD42228-5B96-4A72-B268-C46DF994E6B7}" dt="2024-01-25T03:51:27.750" v="49434" actId="478"/>
          <ac:spMkLst>
            <pc:docMk/>
            <pc:sldMk cId="3976567652" sldId="887"/>
            <ac:spMk id="34" creationId="{337688A2-C1F0-0967-CEF4-B0179A62746A}"/>
          </ac:spMkLst>
        </pc:spChg>
        <pc:grpChg chg="del">
          <ac:chgData name="Palit, Tapti" userId="dec6fbcd-7598-406a-8cbf-504d4a3bac15" providerId="ADAL" clId="{ECD42228-5B96-4A72-B268-C46DF994E6B7}" dt="2024-01-25T03:39:21.248" v="49088" actId="478"/>
          <ac:grpSpMkLst>
            <pc:docMk/>
            <pc:sldMk cId="3976567652" sldId="887"/>
            <ac:grpSpMk id="19" creationId="{99C10DDE-C4D3-B2D7-873D-5089259C72ED}"/>
          </ac:grpSpMkLst>
        </pc:grpChg>
        <pc:graphicFrameChg chg="add mod modGraphic">
          <ac:chgData name="Palit, Tapti" userId="dec6fbcd-7598-406a-8cbf-504d4a3bac15" providerId="ADAL" clId="{ECD42228-5B96-4A72-B268-C46DF994E6B7}" dt="2024-01-25T03:48:52.675" v="49413" actId="20577"/>
          <ac:graphicFrameMkLst>
            <pc:docMk/>
            <pc:sldMk cId="3976567652" sldId="887"/>
            <ac:graphicFrameMk id="12" creationId="{ACF69396-1115-0103-FBDD-196ABEA621B6}"/>
          </ac:graphicFrameMkLst>
        </pc:graphicFrameChg>
        <pc:graphicFrameChg chg="add mod modGraphic">
          <ac:chgData name="Palit, Tapti" userId="dec6fbcd-7598-406a-8cbf-504d4a3bac15" providerId="ADAL" clId="{ECD42228-5B96-4A72-B268-C46DF994E6B7}" dt="2024-01-23T02:47:30.325" v="14800" actId="20577"/>
          <ac:graphicFrameMkLst>
            <pc:docMk/>
            <pc:sldMk cId="3976567652" sldId="887"/>
            <ac:graphicFrameMk id="14" creationId="{47782D33-9D3B-4C31-1D10-C9D686012854}"/>
          </ac:graphicFrameMkLst>
        </pc:graphicFrameChg>
        <pc:cxnChg chg="add mod">
          <ac:chgData name="Palit, Tapti" userId="dec6fbcd-7598-406a-8cbf-504d4a3bac15" providerId="ADAL" clId="{ECD42228-5B96-4A72-B268-C46DF994E6B7}" dt="2024-01-25T03:46:21.375" v="49354" actId="13822"/>
          <ac:cxnSpMkLst>
            <pc:docMk/>
            <pc:sldMk cId="3976567652" sldId="887"/>
            <ac:cxnSpMk id="6" creationId="{88F42F2E-8831-6EB5-EE0D-4CB1D8DC1470}"/>
          </ac:cxnSpMkLst>
        </pc:cxnChg>
        <pc:cxnChg chg="add mod">
          <ac:chgData name="Palit, Tapti" userId="dec6fbcd-7598-406a-8cbf-504d4a3bac15" providerId="ADAL" clId="{ECD42228-5B96-4A72-B268-C46DF994E6B7}" dt="2024-01-25T04:28:12.685" v="50067" actId="14100"/>
          <ac:cxnSpMkLst>
            <pc:docMk/>
            <pc:sldMk cId="3976567652" sldId="887"/>
            <ac:cxnSpMk id="7" creationId="{188FC76F-D918-6DAE-9C87-BC62BB4C17B3}"/>
          </ac:cxnSpMkLst>
        </pc:cxnChg>
        <pc:cxnChg chg="add mod">
          <ac:chgData name="Palit, Tapti" userId="dec6fbcd-7598-406a-8cbf-504d4a3bac15" providerId="ADAL" clId="{ECD42228-5B96-4A72-B268-C46DF994E6B7}" dt="2024-01-23T02:47:53.653" v="14809" actId="1037"/>
          <ac:cxnSpMkLst>
            <pc:docMk/>
            <pc:sldMk cId="3976567652" sldId="887"/>
            <ac:cxnSpMk id="16" creationId="{BAFAA1AF-F0A5-DCB5-D35C-BDB01BD8D844}"/>
          </ac:cxnSpMkLst>
        </pc:cxnChg>
        <pc:cxnChg chg="add mod">
          <ac:chgData name="Palit, Tapti" userId="dec6fbcd-7598-406a-8cbf-504d4a3bac15" providerId="ADAL" clId="{ECD42228-5B96-4A72-B268-C46DF994E6B7}" dt="2024-01-23T02:48:02.953" v="14815" actId="1037"/>
          <ac:cxnSpMkLst>
            <pc:docMk/>
            <pc:sldMk cId="3976567652" sldId="887"/>
            <ac:cxnSpMk id="17" creationId="{F5A9ADBF-BCC8-3622-88B5-E8D0755ECFC9}"/>
          </ac:cxnSpMkLst>
        </pc:cxnChg>
        <pc:cxnChg chg="del mod">
          <ac:chgData name="Palit, Tapti" userId="dec6fbcd-7598-406a-8cbf-504d4a3bac15" providerId="ADAL" clId="{ECD42228-5B96-4A72-B268-C46DF994E6B7}" dt="2024-01-25T03:39:23.523" v="49089" actId="478"/>
          <ac:cxnSpMkLst>
            <pc:docMk/>
            <pc:sldMk cId="3976567652" sldId="887"/>
            <ac:cxnSpMk id="25" creationId="{8A4C34E4-54AE-509A-9399-E1FB9D5774DB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01180924" sldId="888"/>
        </pc:sldMkLst>
      </pc:sldChg>
      <pc:sldChg chg="addSp delSp modSp new del mod modClrScheme addCm delCm chgLayout modNotesTx">
        <pc:chgData name="Palit, Tapti" userId="dec6fbcd-7598-406a-8cbf-504d4a3bac15" providerId="ADAL" clId="{ECD42228-5B96-4A72-B268-C46DF994E6B7}" dt="2024-01-26T21:23:29.494" v="61897" actId="2696"/>
        <pc:sldMkLst>
          <pc:docMk/>
          <pc:sldMk cId="4097136951" sldId="888"/>
        </pc:sldMkLst>
        <pc:spChg chg="del mod ord">
          <ac:chgData name="Palit, Tapti" userId="dec6fbcd-7598-406a-8cbf-504d4a3bac15" providerId="ADAL" clId="{ECD42228-5B96-4A72-B268-C46DF994E6B7}" dt="2024-01-23T02:51:44.259" v="15069" actId="700"/>
          <ac:spMkLst>
            <pc:docMk/>
            <pc:sldMk cId="4097136951" sldId="888"/>
            <ac:spMk id="2" creationId="{AF33C272-0AF0-A52E-C96E-C481EE365187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2" creationId="{DC27260E-2464-6B7D-3F2E-2B879FEEB426}"/>
          </ac:spMkLst>
        </pc:spChg>
        <pc:spChg chg="mod ord">
          <ac:chgData name="Palit, Tapti" userId="dec6fbcd-7598-406a-8cbf-504d4a3bac15" providerId="ADAL" clId="{ECD42228-5B96-4A72-B268-C46DF994E6B7}" dt="2024-01-25T06:23:58.309" v="54090" actId="700"/>
          <ac:spMkLst>
            <pc:docMk/>
            <pc:sldMk cId="4097136951" sldId="888"/>
            <ac:spMk id="3" creationId="{8236E983-A1AB-BAEC-070D-E86B081F7A76}"/>
          </ac:spMkLst>
        </pc:spChg>
        <pc:spChg chg="mod ord">
          <ac:chgData name="Palit, Tapti" userId="dec6fbcd-7598-406a-8cbf-504d4a3bac15" providerId="ADAL" clId="{ECD42228-5B96-4A72-B268-C46DF994E6B7}" dt="2024-01-25T06:23:58.309" v="54090" actId="700"/>
          <ac:spMkLst>
            <pc:docMk/>
            <pc:sldMk cId="4097136951" sldId="888"/>
            <ac:spMk id="4" creationId="{24032CC4-89BF-2BA1-5023-32FEBF023274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5" creationId="{8787F401-AB4A-D85E-D7DD-6AEAF1F8787B}"/>
          </ac:spMkLst>
        </pc:spChg>
        <pc:spChg chg="del mod ord">
          <ac:chgData name="Palit, Tapti" userId="dec6fbcd-7598-406a-8cbf-504d4a3bac15" providerId="ADAL" clId="{ECD42228-5B96-4A72-B268-C46DF994E6B7}" dt="2024-01-23T02:51:44.259" v="15069" actId="700"/>
          <ac:spMkLst>
            <pc:docMk/>
            <pc:sldMk cId="4097136951" sldId="888"/>
            <ac:spMk id="5" creationId="{A7080B14-99C6-CBAA-FF48-660276001363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6" creationId="{ED2C20F3-1735-EAEF-09EE-8F782EAA158C}"/>
          </ac:spMkLst>
        </pc:spChg>
        <pc:spChg chg="add del mod ord">
          <ac:chgData name="Palit, Tapti" userId="dec6fbcd-7598-406a-8cbf-504d4a3bac15" providerId="ADAL" clId="{ECD42228-5B96-4A72-B268-C46DF994E6B7}" dt="2024-01-23T15:06:36.761" v="27122" actId="478"/>
          <ac:spMkLst>
            <pc:docMk/>
            <pc:sldMk cId="4097136951" sldId="888"/>
            <ac:spMk id="6" creationId="{F5885755-88D6-7285-95BB-B89888EE0B71}"/>
          </ac:spMkLst>
        </pc:spChg>
        <pc:spChg chg="add mod ord">
          <ac:chgData name="Palit, Tapti" userId="dec6fbcd-7598-406a-8cbf-504d4a3bac15" providerId="ADAL" clId="{ECD42228-5B96-4A72-B268-C46DF994E6B7}" dt="2024-01-25T06:24:04.431" v="54108" actId="20577"/>
          <ac:spMkLst>
            <pc:docMk/>
            <pc:sldMk cId="4097136951" sldId="888"/>
            <ac:spMk id="7" creationId="{05B2C013-A15C-AAB6-5070-049E85709C45}"/>
          </ac:spMkLst>
        </pc:spChg>
        <pc:spChg chg="add del mod ord">
          <ac:chgData name="Palit, Tapti" userId="dec6fbcd-7598-406a-8cbf-504d4a3bac15" providerId="ADAL" clId="{ECD42228-5B96-4A72-B268-C46DF994E6B7}" dt="2024-01-23T15:06:36.761" v="27122" actId="478"/>
          <ac:spMkLst>
            <pc:docMk/>
            <pc:sldMk cId="4097136951" sldId="888"/>
            <ac:spMk id="7" creationId="{C434EA30-A10A-4A5E-9276-AD6DE6C0B594}"/>
          </ac:spMkLst>
        </pc:spChg>
        <pc:spChg chg="add del mod">
          <ac:chgData name="Palit, Tapti" userId="dec6fbcd-7598-406a-8cbf-504d4a3bac15" providerId="ADAL" clId="{ECD42228-5B96-4A72-B268-C46DF994E6B7}" dt="2024-01-23T15:06:41.193" v="27123" actId="700"/>
          <ac:spMkLst>
            <pc:docMk/>
            <pc:sldMk cId="4097136951" sldId="888"/>
            <ac:spMk id="9" creationId="{296FAEA8-C2E1-6139-F64C-FD76DA3D464C}"/>
          </ac:spMkLst>
        </pc:spChg>
        <pc:spChg chg="add del mod ord">
          <ac:chgData name="Palit, Tapti" userId="dec6fbcd-7598-406a-8cbf-504d4a3bac15" providerId="ADAL" clId="{ECD42228-5B96-4A72-B268-C46DF994E6B7}" dt="2024-01-23T15:06:41.193" v="27123" actId="700"/>
          <ac:spMkLst>
            <pc:docMk/>
            <pc:sldMk cId="4097136951" sldId="888"/>
            <ac:spMk id="11" creationId="{05FB061B-857A-6952-A61A-4778C18E97F0}"/>
          </ac:spMkLst>
        </pc:spChg>
        <pc:spChg chg="add mod ord">
          <ac:chgData name="Palit, Tapti" userId="dec6fbcd-7598-406a-8cbf-504d4a3bac15" providerId="ADAL" clId="{ECD42228-5B96-4A72-B268-C46DF994E6B7}" dt="2024-01-25T13:35:09.104" v="58443" actId="20577"/>
          <ac:spMkLst>
            <pc:docMk/>
            <pc:sldMk cId="4097136951" sldId="888"/>
            <ac:spMk id="12" creationId="{498AE73A-CEAA-1376-AD9C-8110A90B14BF}"/>
          </ac:spMkLst>
        </pc:spChg>
        <pc:picChg chg="add del mod">
          <ac:chgData name="Palit, Tapti" userId="dec6fbcd-7598-406a-8cbf-504d4a3bac15" providerId="ADAL" clId="{ECD42228-5B96-4A72-B268-C46DF994E6B7}" dt="2024-01-25T03:30:44.482" v="48740" actId="478"/>
          <ac:picMkLst>
            <pc:docMk/>
            <pc:sldMk cId="4097136951" sldId="888"/>
            <ac:picMk id="3074" creationId="{C746B16F-1F15-561E-6450-FFEE628133E5}"/>
          </ac:picMkLst>
        </pc:picChg>
        <pc:picChg chg="add del mod">
          <ac:chgData name="Palit, Tapti" userId="dec6fbcd-7598-406a-8cbf-504d4a3bac15" providerId="ADAL" clId="{ECD42228-5B96-4A72-B268-C46DF994E6B7}" dt="2024-01-25T13:35:57.623" v="58446" actId="478"/>
          <ac:picMkLst>
            <pc:docMk/>
            <pc:sldMk cId="4097136951" sldId="888"/>
            <ac:picMk id="3076" creationId="{26E16DAD-48E1-CD95-693A-FD190AF70FC1}"/>
          </ac:picMkLst>
        </pc:picChg>
        <pc:picChg chg="add mod">
          <ac:chgData name="Palit, Tapti" userId="dec6fbcd-7598-406a-8cbf-504d4a3bac15" providerId="ADAL" clId="{ECD42228-5B96-4A72-B268-C46DF994E6B7}" dt="2024-01-25T03:32:11.653" v="48869" actId="1076"/>
          <ac:picMkLst>
            <pc:docMk/>
            <pc:sldMk cId="4097136951" sldId="888"/>
            <ac:picMk id="3078" creationId="{E7B4BB44-207D-AF75-B605-841BD4E59D8A}"/>
          </ac:picMkLst>
        </pc:picChg>
        <pc:picChg chg="add mod">
          <ac:chgData name="Palit, Tapti" userId="dec6fbcd-7598-406a-8cbf-504d4a3bac15" providerId="ADAL" clId="{ECD42228-5B96-4A72-B268-C46DF994E6B7}" dt="2024-01-25T03:34:06.133" v="48935" actId="1076"/>
          <ac:picMkLst>
            <pc:docMk/>
            <pc:sldMk cId="4097136951" sldId="888"/>
            <ac:picMk id="3080" creationId="{68567777-1E75-80A0-2589-2E2BA7DE8F73}"/>
          </ac:picMkLst>
        </pc:picChg>
        <pc:picChg chg="add">
          <ac:chgData name="Palit, Tapti" userId="dec6fbcd-7598-406a-8cbf-504d4a3bac15" providerId="ADAL" clId="{ECD42228-5B96-4A72-B268-C46DF994E6B7}" dt="2024-01-25T13:35:55.303" v="58445"/>
          <ac:picMkLst>
            <pc:docMk/>
            <pc:sldMk cId="4097136951" sldId="888"/>
            <ac:picMk id="6146" creationId="{7060EE0B-517F-A170-C34A-85F742A331A3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5T13:36:08.249" v="58447"/>
              <pc2:cmMkLst xmlns:pc2="http://schemas.microsoft.com/office/powerpoint/2019/9/main/command">
                <pc:docMk/>
                <pc:sldMk cId="4097136951" sldId="888"/>
                <pc2:cmMk id="{227BAD21-1704-4EBC-9B06-0B4E2DC36488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3:49:47.720" v="58999"/>
              <pc2:cmMkLst xmlns:pc2="http://schemas.microsoft.com/office/powerpoint/2019/9/main/command">
                <pc:docMk/>
                <pc:sldMk cId="4097136951" sldId="888"/>
                <pc2:cmMk id="{2F6B944E-8A4D-41C4-B829-D7CCA2F91A36}"/>
              </pc2:cmMkLst>
            </pc226:cmChg>
          </p:ext>
        </pc:extLst>
      </pc:sldChg>
      <pc:sldChg chg="addSp delSp modSp add mod modAnim modNotesTx">
        <pc:chgData name="Palit, Tapti" userId="dec6fbcd-7598-406a-8cbf-504d4a3bac15" providerId="ADAL" clId="{ECD42228-5B96-4A72-B268-C46DF994E6B7}" dt="2024-01-23T03:13:59.113" v="16827" actId="20577"/>
        <pc:sldMkLst>
          <pc:docMk/>
          <pc:sldMk cId="1537709732" sldId="889"/>
        </pc:sldMkLst>
        <pc:spChg chg="add mod">
          <ac:chgData name="Palit, Tapti" userId="dec6fbcd-7598-406a-8cbf-504d4a3bac15" providerId="ADAL" clId="{ECD42228-5B96-4A72-B268-C46DF994E6B7}" dt="2024-01-23T03:02:07.180" v="15834"/>
          <ac:spMkLst>
            <pc:docMk/>
            <pc:sldMk cId="1537709732" sldId="889"/>
            <ac:spMk id="2" creationId="{687A758A-1265-EFFD-FFFA-DC4D80BD6E44}"/>
          </ac:spMkLst>
        </pc:spChg>
        <pc:spChg chg="mod">
          <ac:chgData name="Palit, Tapti" userId="dec6fbcd-7598-406a-8cbf-504d4a3bac15" providerId="ADAL" clId="{ECD42228-5B96-4A72-B268-C46DF994E6B7}" dt="2024-01-23T03:08:32.320" v="16295" actId="20577"/>
          <ac:spMkLst>
            <pc:docMk/>
            <pc:sldMk cId="1537709732" sldId="889"/>
            <ac:spMk id="3" creationId="{C2AC3463-E898-8385-593F-593DA4125E40}"/>
          </ac:spMkLst>
        </pc:spChg>
        <pc:spChg chg="add mod">
          <ac:chgData name="Palit, Tapti" userId="dec6fbcd-7598-406a-8cbf-504d4a3bac15" providerId="ADAL" clId="{ECD42228-5B96-4A72-B268-C46DF994E6B7}" dt="2024-01-23T03:04:01.125" v="16019" actId="14100"/>
          <ac:spMkLst>
            <pc:docMk/>
            <pc:sldMk cId="1537709732" sldId="889"/>
            <ac:spMk id="5" creationId="{214FB112-4A6D-3DF7-D43C-6A2E9A83B42C}"/>
          </ac:spMkLst>
        </pc:spChg>
        <pc:spChg chg="mod">
          <ac:chgData name="Palit, Tapti" userId="dec6fbcd-7598-406a-8cbf-504d4a3bac15" providerId="ADAL" clId="{ECD42228-5B96-4A72-B268-C46DF994E6B7}" dt="2024-01-23T03:13:59.113" v="16827" actId="20577"/>
          <ac:spMkLst>
            <pc:docMk/>
            <pc:sldMk cId="1537709732" sldId="889"/>
            <ac:spMk id="10" creationId="{EEA573DB-F656-4DB1-2FEF-7880B86E2669}"/>
          </ac:spMkLst>
        </pc:spChg>
        <pc:spChg chg="add del mod">
          <ac:chgData name="Palit, Tapti" userId="dec6fbcd-7598-406a-8cbf-504d4a3bac15" providerId="ADAL" clId="{ECD42228-5B96-4A72-B268-C46DF994E6B7}" dt="2024-01-23T03:02:11.805" v="15835" actId="1076"/>
          <ac:spMkLst>
            <pc:docMk/>
            <pc:sldMk cId="1537709732" sldId="889"/>
            <ac:spMk id="21" creationId="{C803BF47-1D0F-9C45-2B64-D2DD49D48835}"/>
          </ac:spMkLst>
        </pc:spChg>
        <pc:spChg chg="add del">
          <ac:chgData name="Palit, Tapti" userId="dec6fbcd-7598-406a-8cbf-504d4a3bac15" providerId="ADAL" clId="{ECD42228-5B96-4A72-B268-C46DF994E6B7}" dt="2024-01-23T03:02:05.042" v="15833" actId="478"/>
          <ac:spMkLst>
            <pc:docMk/>
            <pc:sldMk cId="1537709732" sldId="889"/>
            <ac:spMk id="22" creationId="{A21DFF9E-CFF9-CF82-A9AC-63CC53F753AB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3T15:09:42.488" v="27500" actId="20577"/>
        <pc:sldMkLst>
          <pc:docMk/>
          <pc:sldMk cId="491903529" sldId="890"/>
        </pc:sldMkLst>
        <pc:spChg chg="mod">
          <ac:chgData name="Palit, Tapti" userId="dec6fbcd-7598-406a-8cbf-504d4a3bac15" providerId="ADAL" clId="{ECD42228-5B96-4A72-B268-C46DF994E6B7}" dt="2024-01-23T03:08:39.193" v="16311" actId="20577"/>
          <ac:spMkLst>
            <pc:docMk/>
            <pc:sldMk cId="491903529" sldId="890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3T03:07:58.597" v="16226" actId="1076"/>
          <ac:spMkLst>
            <pc:docMk/>
            <pc:sldMk cId="491903529" sldId="890"/>
            <ac:spMk id="5" creationId="{214FB112-4A6D-3DF7-D43C-6A2E9A83B42C}"/>
          </ac:spMkLst>
        </pc:spChg>
        <pc:spChg chg="mod">
          <ac:chgData name="Palit, Tapti" userId="dec6fbcd-7598-406a-8cbf-504d4a3bac15" providerId="ADAL" clId="{ECD42228-5B96-4A72-B268-C46DF994E6B7}" dt="2024-01-23T03:14:03.738" v="16828" actId="20577"/>
          <ac:spMkLst>
            <pc:docMk/>
            <pc:sldMk cId="491903529" sldId="890"/>
            <ac:spMk id="10" creationId="{EEA573DB-F656-4DB1-2FEF-7880B86E2669}"/>
          </ac:spMkLst>
        </pc:spChg>
        <pc:spChg chg="mod">
          <ac:chgData name="Palit, Tapti" userId="dec6fbcd-7598-406a-8cbf-504d4a3bac15" providerId="ADAL" clId="{ECD42228-5B96-4A72-B268-C46DF994E6B7}" dt="2024-01-23T03:07:58.597" v="16226" actId="1076"/>
          <ac:spMkLst>
            <pc:docMk/>
            <pc:sldMk cId="491903529" sldId="890"/>
            <ac:spMk id="21" creationId="{C803BF47-1D0F-9C45-2B64-D2DD49D48835}"/>
          </ac:spMkLst>
        </pc:spChg>
      </pc:sldChg>
      <pc:sldChg chg="addSp delSp modSp add mod modClrScheme delAnim modAnim chgLayout modNotesTx">
        <pc:chgData name="Palit, Tapti" userId="dec6fbcd-7598-406a-8cbf-504d4a3bac15" providerId="ADAL" clId="{ECD42228-5B96-4A72-B268-C46DF994E6B7}" dt="2024-01-23T15:10:05.825" v="27539" actId="20577"/>
        <pc:sldMkLst>
          <pc:docMk/>
          <pc:sldMk cId="809891943" sldId="891"/>
        </pc:sldMkLst>
        <pc:spChg chg="add mod">
          <ac:chgData name="Palit, Tapti" userId="dec6fbcd-7598-406a-8cbf-504d4a3bac15" providerId="ADAL" clId="{ECD42228-5B96-4A72-B268-C46DF994E6B7}" dt="2024-01-23T03:12:17.356" v="16779" actId="14100"/>
          <ac:spMkLst>
            <pc:docMk/>
            <pc:sldMk cId="809891943" sldId="891"/>
            <ac:spMk id="2" creationId="{97F222EE-10BB-5BF5-7D56-35951A11B61F}"/>
          </ac:spMkLst>
        </pc:spChg>
        <pc:spChg chg="mod ord">
          <ac:chgData name="Palit, Tapti" userId="dec6fbcd-7598-406a-8cbf-504d4a3bac15" providerId="ADAL" clId="{ECD42228-5B96-4A72-B268-C46DF994E6B7}" dt="2024-01-23T03:19:42.501" v="17231" actId="700"/>
          <ac:spMkLst>
            <pc:docMk/>
            <pc:sldMk cId="809891943" sldId="891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3:19:42.501" v="17231" actId="700"/>
          <ac:spMkLst>
            <pc:docMk/>
            <pc:sldMk cId="809891943" sldId="891"/>
            <ac:spMk id="4" creationId="{7309343E-9268-AC9B-BD89-8BFF30271D67}"/>
          </ac:spMkLst>
        </pc:spChg>
        <pc:spChg chg="del">
          <ac:chgData name="Palit, Tapti" userId="dec6fbcd-7598-406a-8cbf-504d4a3bac15" providerId="ADAL" clId="{ECD42228-5B96-4A72-B268-C46DF994E6B7}" dt="2024-01-23T03:10:45.776" v="16603" actId="478"/>
          <ac:spMkLst>
            <pc:docMk/>
            <pc:sldMk cId="809891943" sldId="891"/>
            <ac:spMk id="5" creationId="{214FB112-4A6D-3DF7-D43C-6A2E9A83B42C}"/>
          </ac:spMkLst>
        </pc:spChg>
        <pc:spChg chg="add mod">
          <ac:chgData name="Palit, Tapti" userId="dec6fbcd-7598-406a-8cbf-504d4a3bac15" providerId="ADAL" clId="{ECD42228-5B96-4A72-B268-C46DF994E6B7}" dt="2024-01-23T03:15:41.285" v="17028" actId="1076"/>
          <ac:spMkLst>
            <pc:docMk/>
            <pc:sldMk cId="809891943" sldId="891"/>
            <ac:spMk id="6" creationId="{720DF1AF-4A15-908F-5F01-97CDBA9ED66E}"/>
          </ac:spMkLst>
        </pc:spChg>
        <pc:spChg chg="add mod">
          <ac:chgData name="Palit, Tapti" userId="dec6fbcd-7598-406a-8cbf-504d4a3bac15" providerId="ADAL" clId="{ECD42228-5B96-4A72-B268-C46DF994E6B7}" dt="2024-01-23T03:16:01.177" v="17077" actId="1076"/>
          <ac:spMkLst>
            <pc:docMk/>
            <pc:sldMk cId="809891943" sldId="891"/>
            <ac:spMk id="7" creationId="{D28C5FC1-2886-BDA8-55C4-3926BA509E46}"/>
          </ac:spMkLst>
        </pc:spChg>
        <pc:spChg chg="add mod">
          <ac:chgData name="Palit, Tapti" userId="dec6fbcd-7598-406a-8cbf-504d4a3bac15" providerId="ADAL" clId="{ECD42228-5B96-4A72-B268-C46DF994E6B7}" dt="2024-01-23T03:16:32.117" v="17127" actId="1076"/>
          <ac:spMkLst>
            <pc:docMk/>
            <pc:sldMk cId="809891943" sldId="891"/>
            <ac:spMk id="8" creationId="{62071499-E1F0-CD2D-7726-1F30EDE73651}"/>
          </ac:spMkLst>
        </pc:spChg>
        <pc:spChg chg="add mod">
          <ac:chgData name="Palit, Tapti" userId="dec6fbcd-7598-406a-8cbf-504d4a3bac15" providerId="ADAL" clId="{ECD42228-5B96-4A72-B268-C46DF994E6B7}" dt="2024-01-23T03:18:10.003" v="17221" actId="20577"/>
          <ac:spMkLst>
            <pc:docMk/>
            <pc:sldMk cId="809891943" sldId="891"/>
            <ac:spMk id="9" creationId="{D3E7932B-706A-592D-994C-89A9AA00CC26}"/>
          </ac:spMkLst>
        </pc:spChg>
        <pc:spChg chg="mod">
          <ac:chgData name="Palit, Tapti" userId="dec6fbcd-7598-406a-8cbf-504d4a3bac15" providerId="ADAL" clId="{ECD42228-5B96-4A72-B268-C46DF994E6B7}" dt="2024-01-23T03:14:08.276" v="16829" actId="20577"/>
          <ac:spMkLst>
            <pc:docMk/>
            <pc:sldMk cId="809891943" sldId="891"/>
            <ac:spMk id="10" creationId="{EEA573DB-F656-4DB1-2FEF-7880B86E2669}"/>
          </ac:spMkLst>
        </pc:spChg>
        <pc:spChg chg="add mod ord">
          <ac:chgData name="Palit, Tapti" userId="dec6fbcd-7598-406a-8cbf-504d4a3bac15" providerId="ADAL" clId="{ECD42228-5B96-4A72-B268-C46DF994E6B7}" dt="2024-01-23T03:19:58.882" v="17260" actId="122"/>
          <ac:spMkLst>
            <pc:docMk/>
            <pc:sldMk cId="809891943" sldId="891"/>
            <ac:spMk id="15" creationId="{3F0890A5-95AC-279E-B352-9138B8614E38}"/>
          </ac:spMkLst>
        </pc:spChg>
        <pc:spChg chg="del">
          <ac:chgData name="Palit, Tapti" userId="dec6fbcd-7598-406a-8cbf-504d4a3bac15" providerId="ADAL" clId="{ECD42228-5B96-4A72-B268-C46DF994E6B7}" dt="2024-01-23T03:10:47.841" v="16604" actId="478"/>
          <ac:spMkLst>
            <pc:docMk/>
            <pc:sldMk cId="809891943" sldId="891"/>
            <ac:spMk id="21" creationId="{C803BF47-1D0F-9C45-2B64-D2DD49D48835}"/>
          </ac:spMkLst>
        </pc:spChg>
      </pc:sldChg>
      <pc:sldChg chg="addSp delSp modSp add mod modClrScheme modAnim chgLayout modNotesTx">
        <pc:chgData name="Palit, Tapti" userId="dec6fbcd-7598-406a-8cbf-504d4a3bac15" providerId="ADAL" clId="{ECD42228-5B96-4A72-B268-C46DF994E6B7}" dt="2024-01-23T15:10:23.969" v="27573" actId="20577"/>
        <pc:sldMkLst>
          <pc:docMk/>
          <pc:sldMk cId="2693632428" sldId="892"/>
        </pc:sldMkLst>
        <pc:spChg chg="del">
          <ac:chgData name="Palit, Tapti" userId="dec6fbcd-7598-406a-8cbf-504d4a3bac15" providerId="ADAL" clId="{ECD42228-5B96-4A72-B268-C46DF994E6B7}" dt="2024-01-23T03:20:51.759" v="17310" actId="478"/>
          <ac:spMkLst>
            <pc:docMk/>
            <pc:sldMk cId="2693632428" sldId="892"/>
            <ac:spMk id="2" creationId="{97F222EE-10BB-5BF5-7D56-35951A11B61F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4" creationId="{7309343E-9268-AC9B-BD89-8BFF30271D67}"/>
          </ac:spMkLst>
        </pc:spChg>
        <pc:spChg chg="add mod">
          <ac:chgData name="Palit, Tapti" userId="dec6fbcd-7598-406a-8cbf-504d4a3bac15" providerId="ADAL" clId="{ECD42228-5B96-4A72-B268-C46DF994E6B7}" dt="2024-01-23T03:21:40.548" v="17325" actId="1076"/>
          <ac:spMkLst>
            <pc:docMk/>
            <pc:sldMk cId="2693632428" sldId="892"/>
            <ac:spMk id="5" creationId="{BAE484D7-8B89-56C3-6ECC-47E24D20EC13}"/>
          </ac:spMkLst>
        </pc:spChg>
        <pc:spChg chg="del">
          <ac:chgData name="Palit, Tapti" userId="dec6fbcd-7598-406a-8cbf-504d4a3bac15" providerId="ADAL" clId="{ECD42228-5B96-4A72-B268-C46DF994E6B7}" dt="2024-01-23T03:20:38.405" v="17308" actId="478"/>
          <ac:spMkLst>
            <pc:docMk/>
            <pc:sldMk cId="2693632428" sldId="892"/>
            <ac:spMk id="6" creationId="{720DF1AF-4A15-908F-5F01-97CDBA9ED66E}"/>
          </ac:spMkLst>
        </pc:spChg>
        <pc:spChg chg="del mod">
          <ac:chgData name="Palit, Tapti" userId="dec6fbcd-7598-406a-8cbf-504d4a3bac15" providerId="ADAL" clId="{ECD42228-5B96-4A72-B268-C46DF994E6B7}" dt="2024-01-23T03:20:57.408" v="17312" actId="478"/>
          <ac:spMkLst>
            <pc:docMk/>
            <pc:sldMk cId="2693632428" sldId="892"/>
            <ac:spMk id="7" creationId="{D28C5FC1-2886-BDA8-55C4-3926BA509E46}"/>
          </ac:spMkLst>
        </pc:spChg>
        <pc:spChg chg="del">
          <ac:chgData name="Palit, Tapti" userId="dec6fbcd-7598-406a-8cbf-504d4a3bac15" providerId="ADAL" clId="{ECD42228-5B96-4A72-B268-C46DF994E6B7}" dt="2024-01-23T03:20:40.417" v="17309" actId="478"/>
          <ac:spMkLst>
            <pc:docMk/>
            <pc:sldMk cId="2693632428" sldId="892"/>
            <ac:spMk id="8" creationId="{62071499-E1F0-CD2D-7726-1F30EDE73651}"/>
          </ac:spMkLst>
        </pc:spChg>
        <pc:spChg chg="del">
          <ac:chgData name="Palit, Tapti" userId="dec6fbcd-7598-406a-8cbf-504d4a3bac15" providerId="ADAL" clId="{ECD42228-5B96-4A72-B268-C46DF994E6B7}" dt="2024-01-23T03:21:05.271" v="17313" actId="478"/>
          <ac:spMkLst>
            <pc:docMk/>
            <pc:sldMk cId="2693632428" sldId="892"/>
            <ac:spMk id="9" creationId="{D3E7932B-706A-592D-994C-89A9AA00CC26}"/>
          </ac:spMkLst>
        </pc:spChg>
        <pc:spChg chg="mod">
          <ac:chgData name="Palit, Tapti" userId="dec6fbcd-7598-406a-8cbf-504d4a3bac15" providerId="ADAL" clId="{ECD42228-5B96-4A72-B268-C46DF994E6B7}" dt="2024-01-23T03:22:02.686" v="17332" actId="20577"/>
          <ac:spMkLst>
            <pc:docMk/>
            <pc:sldMk cId="2693632428" sldId="892"/>
            <ac:spMk id="11" creationId="{E5E969E0-3A17-659B-64C3-EB6001F90104}"/>
          </ac:spMkLst>
        </pc:spChg>
        <pc:spChg chg="mod">
          <ac:chgData name="Palit, Tapti" userId="dec6fbcd-7598-406a-8cbf-504d4a3bac15" providerId="ADAL" clId="{ECD42228-5B96-4A72-B268-C46DF994E6B7}" dt="2024-01-23T03:21:41.476" v="17326" actId="20577"/>
          <ac:spMkLst>
            <pc:docMk/>
            <pc:sldMk cId="2693632428" sldId="892"/>
            <ac:spMk id="12" creationId="{18B490F0-B8D0-84DB-04DD-EC2F0F476633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15" creationId="{3F0890A5-95AC-279E-B352-9138B8614E38}"/>
          </ac:spMkLst>
        </pc:spChg>
        <pc:spChg chg="del">
          <ac:chgData name="Palit, Tapti" userId="dec6fbcd-7598-406a-8cbf-504d4a3bac15" providerId="ADAL" clId="{ECD42228-5B96-4A72-B268-C46DF994E6B7}" dt="2024-01-23T03:22:53.695" v="17338" actId="478"/>
          <ac:spMkLst>
            <pc:docMk/>
            <pc:sldMk cId="2693632428" sldId="892"/>
            <ac:spMk id="20" creationId="{67DB1604-5770-BF45-6E88-ABB286747E63}"/>
          </ac:spMkLst>
        </pc:spChg>
        <pc:spChg chg="del">
          <ac:chgData name="Palit, Tapti" userId="dec6fbcd-7598-406a-8cbf-504d4a3bac15" providerId="ADAL" clId="{ECD42228-5B96-4A72-B268-C46DF994E6B7}" dt="2024-01-23T03:22:57.373" v="17339" actId="478"/>
          <ac:spMkLst>
            <pc:docMk/>
            <pc:sldMk cId="2693632428" sldId="892"/>
            <ac:spMk id="23" creationId="{62D4A6D7-C435-AD42-8BE1-9EAB73CCA6ED}"/>
          </ac:spMkLst>
        </pc:spChg>
        <pc:spChg chg="add mod">
          <ac:chgData name="Palit, Tapti" userId="dec6fbcd-7598-406a-8cbf-504d4a3bac15" providerId="ADAL" clId="{ECD42228-5B96-4A72-B268-C46DF994E6B7}" dt="2024-01-23T03:22:26.243" v="17336" actId="20577"/>
          <ac:spMkLst>
            <pc:docMk/>
            <pc:sldMk cId="2693632428" sldId="892"/>
            <ac:spMk id="24" creationId="{A040C2B0-063E-29D1-EFE2-E2C6158EE5D3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5" creationId="{A1606480-3FDE-F7F1-1F56-AC0A64886FE8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6" creationId="{155DD7E7-4F44-C620-CF29-3E93163242CE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7" creationId="{EA75441B-37AC-9318-974F-6A0ACB44BECC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8" creationId="{AA7CFD24-FF2B-1C8F-2A92-3A0B1E71D592}"/>
          </ac:spMkLst>
        </pc:spChg>
        <pc:spChg chg="add del mod ord">
          <ac:chgData name="Palit, Tapti" userId="dec6fbcd-7598-406a-8cbf-504d4a3bac15" providerId="ADAL" clId="{ECD42228-5B96-4A72-B268-C46DF994E6B7}" dt="2024-01-23T03:26:43.715" v="17384"/>
          <ac:spMkLst>
            <pc:docMk/>
            <pc:sldMk cId="2693632428" sldId="892"/>
            <ac:spMk id="29" creationId="{DE9555C7-9E06-2EFF-58E2-796EF103C9B3}"/>
          </ac:spMkLst>
        </pc:spChg>
        <pc:spChg chg="add mod">
          <ac:chgData name="Palit, Tapti" userId="dec6fbcd-7598-406a-8cbf-504d4a3bac15" providerId="ADAL" clId="{ECD42228-5B96-4A72-B268-C46DF994E6B7}" dt="2024-01-23T03:26:43.715" v="17384"/>
          <ac:spMkLst>
            <pc:docMk/>
            <pc:sldMk cId="2693632428" sldId="892"/>
            <ac:spMk id="30" creationId="{163A725C-EE09-3F02-F9E0-DF053864AF61}"/>
          </ac:spMkLst>
        </pc:spChg>
        <pc:spChg chg="add mod">
          <ac:chgData name="Palit, Tapti" userId="dec6fbcd-7598-406a-8cbf-504d4a3bac15" providerId="ADAL" clId="{ECD42228-5B96-4A72-B268-C46DF994E6B7}" dt="2024-01-23T03:27:32.325" v="17426" actId="1076"/>
          <ac:spMkLst>
            <pc:docMk/>
            <pc:sldMk cId="2693632428" sldId="892"/>
            <ac:spMk id="31" creationId="{20F3CB22-17E4-98F6-CD39-BE5A9F806F9D}"/>
          </ac:spMkLst>
        </pc:spChg>
        <pc:graphicFrameChg chg="mod modGraphic">
          <ac:chgData name="Palit, Tapti" userId="dec6fbcd-7598-406a-8cbf-504d4a3bac15" providerId="ADAL" clId="{ECD42228-5B96-4A72-B268-C46DF994E6B7}" dt="2024-01-23T03:42:14.333" v="18114" actId="1076"/>
          <ac:graphicFrameMkLst>
            <pc:docMk/>
            <pc:sldMk cId="2693632428" sldId="892"/>
            <ac:graphicFrameMk id="14" creationId="{47782D33-9D3B-4C31-1D10-C9D686012854}"/>
          </ac:graphicFrameMkLst>
        </pc:graphicFrameChg>
        <pc:cxnChg chg="mod">
          <ac:chgData name="Palit, Tapti" userId="dec6fbcd-7598-406a-8cbf-504d4a3bac15" providerId="ADAL" clId="{ECD42228-5B96-4A72-B268-C46DF994E6B7}" dt="2024-01-23T03:21:51.229" v="17327" actId="1076"/>
          <ac:cxnSpMkLst>
            <pc:docMk/>
            <pc:sldMk cId="2693632428" sldId="892"/>
            <ac:cxnSpMk id="16" creationId="{BAFAA1AF-F0A5-DCB5-D35C-BDB01BD8D844}"/>
          </ac:cxnSpMkLst>
        </pc:cxnChg>
        <pc:cxnChg chg="mod">
          <ac:chgData name="Palit, Tapti" userId="dec6fbcd-7598-406a-8cbf-504d4a3bac15" providerId="ADAL" clId="{ECD42228-5B96-4A72-B268-C46DF994E6B7}" dt="2024-01-23T03:21:39.940" v="17324" actId="14100"/>
          <ac:cxnSpMkLst>
            <pc:docMk/>
            <pc:sldMk cId="2693632428" sldId="892"/>
            <ac:cxnSpMk id="17" creationId="{F5A9ADBF-BCC8-3622-88B5-E8D0755ECFC9}"/>
          </ac:cxnSpMkLst>
        </pc:cxnChg>
      </pc:sldChg>
      <pc:sldChg chg="modSp add del">
        <pc:chgData name="Palit, Tapti" userId="dec6fbcd-7598-406a-8cbf-504d4a3bac15" providerId="ADAL" clId="{ECD42228-5B96-4A72-B268-C46DF994E6B7}" dt="2024-01-23T03:20:04.046" v="17261" actId="47"/>
        <pc:sldMkLst>
          <pc:docMk/>
          <pc:sldMk cId="3070822536" sldId="892"/>
        </pc:sldMkLst>
        <pc:spChg chg="mod">
          <ac:chgData name="Palit, Tapti" userId="dec6fbcd-7598-406a-8cbf-504d4a3bac15" providerId="ADAL" clId="{ECD42228-5B96-4A72-B268-C46DF994E6B7}" dt="2024-01-23T03:19:25.198" v="17230" actId="20577"/>
          <ac:spMkLst>
            <pc:docMk/>
            <pc:sldMk cId="3070822536" sldId="892"/>
            <ac:spMk id="3" creationId="{C2AC3463-E898-8385-593F-593DA4125E40}"/>
          </ac:spMkLst>
        </pc:spChg>
      </pc:sldChg>
      <pc:sldChg chg="addSp delSp modSp new del mod modClrScheme addAnim delAnim modAnim addCm chgLayout modNotesTx">
        <pc:chgData name="Palit, Tapti" userId="dec6fbcd-7598-406a-8cbf-504d4a3bac15" providerId="ADAL" clId="{ECD42228-5B96-4A72-B268-C46DF994E6B7}" dt="2024-01-25T03:49:27.863" v="49415" actId="2696"/>
        <pc:sldMkLst>
          <pc:docMk/>
          <pc:sldMk cId="3356010725" sldId="893"/>
        </pc:sldMkLst>
        <pc:spChg chg="mod ord">
          <ac:chgData name="Palit, Tapti" userId="dec6fbcd-7598-406a-8cbf-504d4a3bac15" providerId="ADAL" clId="{ECD42228-5B96-4A72-B268-C46DF994E6B7}" dt="2024-01-25T03:47:34.774" v="49406" actId="6549"/>
          <ac:spMkLst>
            <pc:docMk/>
            <pc:sldMk cId="3356010725" sldId="893"/>
            <ac:spMk id="2" creationId="{78ADB5FF-CFA4-7564-97E6-5A49C2EBB235}"/>
          </ac:spMkLst>
        </pc:spChg>
        <pc:spChg chg="mod ord">
          <ac:chgData name="Palit, Tapti" userId="dec6fbcd-7598-406a-8cbf-504d4a3bac15" providerId="ADAL" clId="{ECD42228-5B96-4A72-B268-C46DF994E6B7}" dt="2024-01-25T03:47:31.222" v="49405" actId="20577"/>
          <ac:spMkLst>
            <pc:docMk/>
            <pc:sldMk cId="3356010725" sldId="893"/>
            <ac:spMk id="3" creationId="{5FE2BFFF-7C0B-8516-60E0-B77A6D70F108}"/>
          </ac:spMkLst>
        </pc:spChg>
        <pc:spChg chg="mod ord">
          <ac:chgData name="Palit, Tapti" userId="dec6fbcd-7598-406a-8cbf-504d4a3bac15" providerId="ADAL" clId="{ECD42228-5B96-4A72-B268-C46DF994E6B7}" dt="2024-01-23T03:34:56.776" v="17707" actId="700"/>
          <ac:spMkLst>
            <pc:docMk/>
            <pc:sldMk cId="3356010725" sldId="893"/>
            <ac:spMk id="4" creationId="{CA26C6D6-FCC7-5F40-D15B-ED0E5977695B}"/>
          </ac:spMkLst>
        </pc:spChg>
        <pc:spChg chg="del mod">
          <ac:chgData name="Palit, Tapti" userId="dec6fbcd-7598-406a-8cbf-504d4a3bac15" providerId="ADAL" clId="{ECD42228-5B96-4A72-B268-C46DF994E6B7}" dt="2024-01-23T03:34:52.570" v="17706" actId="478"/>
          <ac:spMkLst>
            <pc:docMk/>
            <pc:sldMk cId="3356010725" sldId="893"/>
            <ac:spMk id="5" creationId="{5284EC5C-EB35-9247-C376-71D3A71A6DE3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6" creationId="{4419A68E-2AD6-8E5B-47D1-A9B8CD834906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7" creationId="{A196A5EA-CF60-FC0A-0B81-B69B06138ABF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8" creationId="{3938D7B5-F57A-096C-ECE0-A5E1B9FAA446}"/>
          </ac:spMkLst>
        </pc:spChg>
        <pc:spChg chg="add del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9" creationId="{733BFF08-0FF8-B61B-88F5-45B4DBC85C91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0" creationId="{0BAEBBC9-32D5-CB07-3DAE-43C5D6E8F4DD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1" creationId="{A96009CE-EC1A-5847-5D69-604392CC0421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2" creationId="{8972A315-A179-F955-E9B5-4D88018F6679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3" creationId="{C25C473C-38E3-1E2F-26BE-C407684C6240}"/>
          </ac:spMkLst>
        </pc:spChg>
        <pc:spChg chg="add mod">
          <ac:chgData name="Palit, Tapti" userId="dec6fbcd-7598-406a-8cbf-504d4a3bac15" providerId="ADAL" clId="{ECD42228-5B96-4A72-B268-C46DF994E6B7}" dt="2024-01-23T03:33:39.959" v="17651" actId="14100"/>
          <ac:spMkLst>
            <pc:docMk/>
            <pc:sldMk cId="3356010725" sldId="893"/>
            <ac:spMk id="37" creationId="{C5BF83D3-5627-A8A0-0FD6-1FCFC87F5F92}"/>
          </ac:spMkLst>
        </pc:spChg>
        <pc:spChg chg="add mod">
          <ac:chgData name="Palit, Tapti" userId="dec6fbcd-7598-406a-8cbf-504d4a3bac15" providerId="ADAL" clId="{ECD42228-5B96-4A72-B268-C46DF994E6B7}" dt="2024-01-23T03:33:45.057" v="17653" actId="1076"/>
          <ac:spMkLst>
            <pc:docMk/>
            <pc:sldMk cId="3356010725" sldId="893"/>
            <ac:spMk id="38" creationId="{B081AC17-5BE7-7EB5-5832-020C31E0F728}"/>
          </ac:spMkLst>
        </pc:spChg>
        <pc:spChg chg="add del mod">
          <ac:chgData name="Palit, Tapti" userId="dec6fbcd-7598-406a-8cbf-504d4a3bac15" providerId="ADAL" clId="{ECD42228-5B96-4A72-B268-C46DF994E6B7}" dt="2024-01-23T03:34:56.776" v="17707" actId="700"/>
          <ac:spMkLst>
            <pc:docMk/>
            <pc:sldMk cId="3356010725" sldId="893"/>
            <ac:spMk id="40" creationId="{B0C4B2B5-1CD8-8301-7B24-5001AE8F9744}"/>
          </ac:spMkLst>
        </pc:spChg>
        <pc:spChg chg="add del mod">
          <ac:chgData name="Palit, Tapti" userId="dec6fbcd-7598-406a-8cbf-504d4a3bac15" providerId="ADAL" clId="{ECD42228-5B96-4A72-B268-C46DF994E6B7}" dt="2024-01-23T03:37:38.510" v="17946" actId="14100"/>
          <ac:spMkLst>
            <pc:docMk/>
            <pc:sldMk cId="3356010725" sldId="893"/>
            <ac:spMk id="42" creationId="{8E53E54D-1229-D392-3261-73886DC90D1B}"/>
          </ac:spMkLst>
        </pc:spChg>
        <pc:spChg chg="add mod">
          <ac:chgData name="Palit, Tapti" userId="dec6fbcd-7598-406a-8cbf-504d4a3bac15" providerId="ADAL" clId="{ECD42228-5B96-4A72-B268-C46DF994E6B7}" dt="2024-01-23T15:14:00.529" v="28032" actId="207"/>
          <ac:spMkLst>
            <pc:docMk/>
            <pc:sldMk cId="3356010725" sldId="893"/>
            <ac:spMk id="43" creationId="{2466F079-067A-2107-28AD-A38BB4C0E50D}"/>
          </ac:spMkLst>
        </pc:spChg>
        <pc:graphicFrameChg chg="add mod modGraphic">
          <ac:chgData name="Palit, Tapti" userId="dec6fbcd-7598-406a-8cbf-504d4a3bac15" providerId="ADAL" clId="{ECD42228-5B96-4A72-B268-C46DF994E6B7}" dt="2024-01-23T03:35:56.286" v="17738" actId="1076"/>
          <ac:graphicFrameMkLst>
            <pc:docMk/>
            <pc:sldMk cId="3356010725" sldId="893"/>
            <ac:graphicFrameMk id="41" creationId="{329C10E1-9B28-397E-2437-9A93E825EEED}"/>
          </ac:graphicFrameMkLst>
        </pc:graphicFrame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5" creationId="{04D2C7C3-CCA4-33CD-A88D-5C7AA8DEC47B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6" creationId="{47CE0419-3B53-C4DC-F2AC-E7617695D07A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9" creationId="{793EDDD2-B890-ACF0-F1FC-461BAEFC460D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2" creationId="{CA8F21FB-E8CC-6374-0CC4-1841D5AE80BE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5" creationId="{2085C473-5C1F-90ED-F8E0-5387BA3AAAA8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8" creationId="{5FA85DDD-B162-7047-D5FB-1E648EEE98E1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33" creationId="{1923E23B-4A0C-F3A0-81F7-59CE0D5922E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3:45:28.785" v="49349"/>
              <pc2:cmMkLst xmlns:pc2="http://schemas.microsoft.com/office/powerpoint/2019/9/main/command">
                <pc:docMk/>
                <pc:sldMk cId="3356010725" sldId="893"/>
                <pc2:cmMk id="{A544D478-39C5-40B2-89FA-5B7991CF41B1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88372583" sldId="893"/>
        </pc:sldMkLst>
      </pc:sldChg>
      <pc:sldChg chg="addSp delSp modSp add mod modClrScheme addAnim delAnim chgLayout modNotesTx">
        <pc:chgData name="Palit, Tapti" userId="dec6fbcd-7598-406a-8cbf-504d4a3bac15" providerId="ADAL" clId="{ECD42228-5B96-4A72-B268-C46DF994E6B7}" dt="2024-01-23T15:16:13.544" v="28416" actId="20577"/>
        <pc:sldMkLst>
          <pc:docMk/>
          <pc:sldMk cId="446520717" sldId="894"/>
        </pc:sldMkLst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2" creationId="{78ADB5FF-CFA4-7564-97E6-5A49C2EBB235}"/>
          </ac:spMkLst>
        </pc:spChg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3" creationId="{5FE2BFFF-7C0B-8516-60E0-B77A6D70F108}"/>
          </ac:spMkLst>
        </pc:spChg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4" creationId="{CA26C6D6-FCC7-5F40-D15B-ED0E5977695B}"/>
          </ac:spMkLst>
        </pc:spChg>
        <pc:spChg chg="add mod">
          <ac:chgData name="Palit, Tapti" userId="dec6fbcd-7598-406a-8cbf-504d4a3bac15" providerId="ADAL" clId="{ECD42228-5B96-4A72-B268-C46DF994E6B7}" dt="2024-01-23T03:39:24.167" v="17976" actId="14100"/>
          <ac:spMkLst>
            <pc:docMk/>
            <pc:sldMk cId="446520717" sldId="894"/>
            <ac:spMk id="5" creationId="{216161A1-FCA0-722B-223D-5E20E486221B}"/>
          </ac:spMkLst>
        </pc:spChg>
        <pc:spChg chg="add mod">
          <ac:chgData name="Palit, Tapti" userId="dec6fbcd-7598-406a-8cbf-504d4a3bac15" providerId="ADAL" clId="{ECD42228-5B96-4A72-B268-C46DF994E6B7}" dt="2024-01-23T03:39:29.855" v="17978" actId="14100"/>
          <ac:spMkLst>
            <pc:docMk/>
            <pc:sldMk cId="446520717" sldId="894"/>
            <ac:spMk id="14" creationId="{E89912FF-3FA7-B0E6-792C-2FA8F72D3210}"/>
          </ac:spMkLst>
        </pc:spChg>
        <pc:spChg chg="add mod">
          <ac:chgData name="Palit, Tapti" userId="dec6fbcd-7598-406a-8cbf-504d4a3bac15" providerId="ADAL" clId="{ECD42228-5B96-4A72-B268-C46DF994E6B7}" dt="2024-01-23T03:39:48.088" v="18003" actId="20577"/>
          <ac:spMkLst>
            <pc:docMk/>
            <pc:sldMk cId="446520717" sldId="894"/>
            <ac:spMk id="17" creationId="{7866402A-E1E1-151B-EE7D-B95E963DD0D9}"/>
          </ac:spMkLst>
        </pc:spChg>
        <pc:spChg chg="add mod">
          <ac:chgData name="Palit, Tapti" userId="dec6fbcd-7598-406a-8cbf-504d4a3bac15" providerId="ADAL" clId="{ECD42228-5B96-4A72-B268-C46DF994E6B7}" dt="2024-01-23T03:39:55.978" v="18005" actId="1076"/>
          <ac:spMkLst>
            <pc:docMk/>
            <pc:sldMk cId="446520717" sldId="894"/>
            <ac:spMk id="18" creationId="{2C9803B4-02F5-9A71-6D29-9A796AD54C49}"/>
          </ac:spMkLst>
        </pc:spChg>
        <pc:spChg chg="add mod ord">
          <ac:chgData name="Palit, Tapti" userId="dec6fbcd-7598-406a-8cbf-504d4a3bac15" providerId="ADAL" clId="{ECD42228-5B96-4A72-B268-C46DF994E6B7}" dt="2024-01-23T03:41:54.407" v="18111" actId="20577"/>
          <ac:spMkLst>
            <pc:docMk/>
            <pc:sldMk cId="446520717" sldId="894"/>
            <ac:spMk id="20" creationId="{6B4FDC04-4B21-832F-6768-53A45EFA8022}"/>
          </ac:spMkLst>
        </pc:spChg>
        <pc:spChg chg="del mod">
          <ac:chgData name="Palit, Tapti" userId="dec6fbcd-7598-406a-8cbf-504d4a3bac15" providerId="ADAL" clId="{ECD42228-5B96-4A72-B268-C46DF994E6B7}" dt="2024-01-23T15:16:04.655" v="28394" actId="478"/>
          <ac:spMkLst>
            <pc:docMk/>
            <pc:sldMk cId="446520717" sldId="894"/>
            <ac:spMk id="42" creationId="{8E53E54D-1229-D392-3261-73886DC90D1B}"/>
          </ac:spMkLst>
        </pc:spChg>
        <pc:graphicFrameChg chg="del modGraphic">
          <ac:chgData name="Palit, Tapti" userId="dec6fbcd-7598-406a-8cbf-504d4a3bac15" providerId="ADAL" clId="{ECD42228-5B96-4A72-B268-C46DF994E6B7}" dt="2024-01-23T15:15:51.108" v="28391" actId="478"/>
          <ac:graphicFrameMkLst>
            <pc:docMk/>
            <pc:sldMk cId="446520717" sldId="894"/>
            <ac:graphicFrameMk id="41" creationId="{329C10E1-9B28-397E-2437-9A93E825EEED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673836833" sldId="894"/>
        </pc:sldMkLst>
      </pc:sldChg>
      <pc:sldChg chg="add del mod modShow">
        <pc:chgData name="Palit, Tapti" userId="dec6fbcd-7598-406a-8cbf-504d4a3bac15" providerId="ADAL" clId="{ECD42228-5B96-4A72-B268-C46DF994E6B7}" dt="2024-01-25T04:03:36.851" v="49714" actId="2696"/>
        <pc:sldMkLst>
          <pc:docMk/>
          <pc:sldMk cId="12876535" sldId="89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786403291" sldId="895"/>
        </pc:sldMkLst>
      </pc:sldChg>
      <pc:sldChg chg="addSp modSp new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016067875" sldId="896"/>
        </pc:sldMkLst>
        <pc:spChg chg="mod">
          <ac:chgData name="Palit, Tapti" userId="dec6fbcd-7598-406a-8cbf-504d4a3bac15" providerId="ADAL" clId="{ECD42228-5B96-4A72-B268-C46DF994E6B7}" dt="2024-01-23T14:12:46.275" v="22275" actId="20577"/>
          <ac:spMkLst>
            <pc:docMk/>
            <pc:sldMk cId="3016067875" sldId="896"/>
            <ac:spMk id="3" creationId="{A4C0A7BC-96B3-016A-EF1E-1BB574E997A8}"/>
          </ac:spMkLst>
        </pc:spChg>
        <pc:spChg chg="mod">
          <ac:chgData name="Palit, Tapti" userId="dec6fbcd-7598-406a-8cbf-504d4a3bac15" providerId="ADAL" clId="{ECD42228-5B96-4A72-B268-C46DF994E6B7}" dt="2024-01-23T14:14:49.619" v="22452" actId="6549"/>
          <ac:spMkLst>
            <pc:docMk/>
            <pc:sldMk cId="3016067875" sldId="896"/>
            <ac:spMk id="5" creationId="{07DF0264-4A72-F287-14BF-5D3849078F0B}"/>
          </ac:spMkLst>
        </pc:spChg>
        <pc:spChg chg="add mod">
          <ac:chgData name="Palit, Tapti" userId="dec6fbcd-7598-406a-8cbf-504d4a3bac15" providerId="ADAL" clId="{ECD42228-5B96-4A72-B268-C46DF994E6B7}" dt="2024-01-23T14:12:29.387" v="22254" actId="114"/>
          <ac:spMkLst>
            <pc:docMk/>
            <pc:sldMk cId="3016067875" sldId="896"/>
            <ac:spMk id="6" creationId="{4805BF06-C6EC-5D6A-683D-654C10F8219A}"/>
          </ac:spMkLst>
        </pc:spChg>
        <pc:spChg chg="add mod">
          <ac:chgData name="Palit, Tapti" userId="dec6fbcd-7598-406a-8cbf-504d4a3bac15" providerId="ADAL" clId="{ECD42228-5B96-4A72-B268-C46DF994E6B7}" dt="2024-01-23T14:13:26.161" v="22297" actId="1076"/>
          <ac:spMkLst>
            <pc:docMk/>
            <pc:sldMk cId="3016067875" sldId="896"/>
            <ac:spMk id="7" creationId="{2BF704A8-07AA-B161-D295-E317718839CE}"/>
          </ac:spMkLst>
        </pc:spChg>
        <pc:cxnChg chg="add mod">
          <ac:chgData name="Palit, Tapti" userId="dec6fbcd-7598-406a-8cbf-504d4a3bac15" providerId="ADAL" clId="{ECD42228-5B96-4A72-B268-C46DF994E6B7}" dt="2024-01-23T14:13:43.842" v="22309" actId="692"/>
          <ac:cxnSpMkLst>
            <pc:docMk/>
            <pc:sldMk cId="3016067875" sldId="896"/>
            <ac:cxnSpMk id="9" creationId="{9304A622-C768-DA70-CB98-834B36CBFA9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32612406" sldId="89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3132535" sldId="897"/>
        </pc:sldMkLst>
      </pc:sldChg>
      <pc:sldChg chg="modSp add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395173797" sldId="897"/>
        </pc:sldMkLst>
        <pc:spChg chg="mod">
          <ac:chgData name="Palit, Tapti" userId="dec6fbcd-7598-406a-8cbf-504d4a3bac15" providerId="ADAL" clId="{ECD42228-5B96-4A72-B268-C46DF994E6B7}" dt="2024-01-23T14:14:05.569" v="22322" actId="207"/>
          <ac:spMkLst>
            <pc:docMk/>
            <pc:sldMk cId="2395173797" sldId="897"/>
            <ac:spMk id="6" creationId="{4805BF06-C6EC-5D6A-683D-654C10F8219A}"/>
          </ac:spMkLst>
        </pc:spChg>
        <pc:spChg chg="mod">
          <ac:chgData name="Palit, Tapti" userId="dec6fbcd-7598-406a-8cbf-504d4a3bac15" providerId="ADAL" clId="{ECD42228-5B96-4A72-B268-C46DF994E6B7}" dt="2024-01-23T14:13:59.421" v="22321" actId="20577"/>
          <ac:spMkLst>
            <pc:docMk/>
            <pc:sldMk cId="2395173797" sldId="897"/>
            <ac:spMk id="7" creationId="{2BF704A8-07AA-B161-D295-E317718839CE}"/>
          </ac:spMkLst>
        </pc:spChg>
      </pc:sldChg>
      <pc:sldChg chg="addSp delSp modSp new del mod modClrScheme chgLayout">
        <pc:chgData name="Palit, Tapti" userId="dec6fbcd-7598-406a-8cbf-504d4a3bac15" providerId="ADAL" clId="{ECD42228-5B96-4A72-B268-C46DF994E6B7}" dt="2024-01-25T01:33:10.127" v="45385" actId="2696"/>
        <pc:sldMkLst>
          <pc:docMk/>
          <pc:sldMk cId="1004076281" sldId="898"/>
        </pc:sldMkLst>
        <pc:spChg chg="del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2" creationId="{FE49A4E4-F3A2-B3D7-7D8E-BD333474DAC6}"/>
          </ac:spMkLst>
        </pc:spChg>
        <pc:spChg chg="del mod ord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3" creationId="{3C77456A-6D9E-45BB-7913-DF6CA91EBE66}"/>
          </ac:spMkLst>
        </pc:spChg>
        <pc:spChg chg="mod ord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4" creationId="{495AA26E-70EF-860F-A62A-1360FB875A74}"/>
          </ac:spMkLst>
        </pc:spChg>
        <pc:spChg chg="del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5" creationId="{8B35B851-1360-5F3F-0F25-1C893C7DD2D1}"/>
          </ac:spMkLst>
        </pc:spChg>
        <pc:spChg chg="add mod ord">
          <ac:chgData name="Palit, Tapti" userId="dec6fbcd-7598-406a-8cbf-504d4a3bac15" providerId="ADAL" clId="{ECD42228-5B96-4A72-B268-C46DF994E6B7}" dt="2024-01-23T14:24:55.242" v="23924" actId="20577"/>
          <ac:spMkLst>
            <pc:docMk/>
            <pc:sldMk cId="1004076281" sldId="898"/>
            <ac:spMk id="6" creationId="{B07B1BC1-459F-0676-FD5F-7CC45E91E3B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929667294" sldId="898"/>
        </pc:sldMkLst>
      </pc:sldChg>
      <pc:sldChg chg="delSp modSp add mod modNotesTx">
        <pc:chgData name="Palit, Tapti" userId="dec6fbcd-7598-406a-8cbf-504d4a3bac15" providerId="ADAL" clId="{ECD42228-5B96-4A72-B268-C46DF994E6B7}" dt="2024-01-23T15:18:52.676" v="28937" actId="20577"/>
        <pc:sldMkLst>
          <pc:docMk/>
          <pc:sldMk cId="942153341" sldId="899"/>
        </pc:sldMkLst>
        <pc:spChg chg="mod">
          <ac:chgData name="Palit, Tapti" userId="dec6fbcd-7598-406a-8cbf-504d4a3bac15" providerId="ADAL" clId="{ECD42228-5B96-4A72-B268-C46DF994E6B7}" dt="2024-01-23T15:16:41.611" v="28422" actId="1076"/>
          <ac:spMkLst>
            <pc:docMk/>
            <pc:sldMk cId="942153341" sldId="899"/>
            <ac:spMk id="6" creationId="{4419A68E-2AD6-8E5B-47D1-A9B8CD834906}"/>
          </ac:spMkLst>
        </pc:spChg>
        <pc:spChg chg="ord">
          <ac:chgData name="Palit, Tapti" userId="dec6fbcd-7598-406a-8cbf-504d4a3bac15" providerId="ADAL" clId="{ECD42228-5B96-4A72-B268-C46DF994E6B7}" dt="2024-01-23T15:16:31.138" v="28419" actId="167"/>
          <ac:spMkLst>
            <pc:docMk/>
            <pc:sldMk cId="942153341" sldId="899"/>
            <ac:spMk id="18" creationId="{2C9803B4-02F5-9A71-6D29-9A796AD54C49}"/>
          </ac:spMkLst>
        </pc:spChg>
        <pc:spChg chg="mod">
          <ac:chgData name="Palit, Tapti" userId="dec6fbcd-7598-406a-8cbf-504d4a3bac15" providerId="ADAL" clId="{ECD42228-5B96-4A72-B268-C46DF994E6B7}" dt="2024-01-23T15:16:18.682" v="28417" actId="1076"/>
          <ac:spMkLst>
            <pc:docMk/>
            <pc:sldMk cId="942153341" sldId="899"/>
            <ac:spMk id="37" creationId="{C5BF83D3-5627-A8A0-0FD6-1FCFC87F5F92}"/>
          </ac:spMkLst>
        </pc:spChg>
        <pc:cxnChg chg="del mod">
          <ac:chgData name="Palit, Tapti" userId="dec6fbcd-7598-406a-8cbf-504d4a3bac15" providerId="ADAL" clId="{ECD42228-5B96-4A72-B268-C46DF994E6B7}" dt="2024-01-23T15:15:56.546" v="28392" actId="478"/>
          <ac:cxnSpMkLst>
            <pc:docMk/>
            <pc:sldMk cId="942153341" sldId="899"/>
            <ac:cxnSpMk id="15" creationId="{04D2C7C3-CCA4-33CD-A88D-5C7AA8DEC47B}"/>
          </ac:cxnSpMkLst>
        </pc:cxnChg>
        <pc:cxnChg chg="mod">
          <ac:chgData name="Palit, Tapti" userId="dec6fbcd-7598-406a-8cbf-504d4a3bac15" providerId="ADAL" clId="{ECD42228-5B96-4A72-B268-C46DF994E6B7}" dt="2024-01-23T15:16:41.611" v="28422" actId="1076"/>
          <ac:cxnSpMkLst>
            <pc:docMk/>
            <pc:sldMk cId="942153341" sldId="899"/>
            <ac:cxnSpMk id="16" creationId="{47CE0419-3B53-C4DC-F2AC-E7617695D07A}"/>
          </ac:cxnSpMkLst>
        </pc:cxnChg>
        <pc:cxnChg chg="del mod">
          <ac:chgData name="Palit, Tapti" userId="dec6fbcd-7598-406a-8cbf-504d4a3bac15" providerId="ADAL" clId="{ECD42228-5B96-4A72-B268-C46DF994E6B7}" dt="2024-01-23T15:15:56.546" v="28392" actId="478"/>
          <ac:cxnSpMkLst>
            <pc:docMk/>
            <pc:sldMk cId="942153341" sldId="899"/>
            <ac:cxnSpMk id="19" creationId="{793EDDD2-B890-ACF0-F1FC-461BAEFC460D}"/>
          </ac:cxnSpMkLst>
        </pc:cxnChg>
        <pc:cxnChg chg="del mod">
          <ac:chgData name="Palit, Tapti" userId="dec6fbcd-7598-406a-8cbf-504d4a3bac15" providerId="ADAL" clId="{ECD42228-5B96-4A72-B268-C46DF994E6B7}" dt="2024-01-23T15:16:21.752" v="28418" actId="478"/>
          <ac:cxnSpMkLst>
            <pc:docMk/>
            <pc:sldMk cId="942153341" sldId="899"/>
            <ac:cxnSpMk id="22" creationId="{CA8F21FB-E8CC-6374-0CC4-1841D5AE80BE}"/>
          </ac:cxnSpMkLst>
        </pc:cxnChg>
        <pc:cxnChg chg="del mod">
          <ac:chgData name="Palit, Tapti" userId="dec6fbcd-7598-406a-8cbf-504d4a3bac15" providerId="ADAL" clId="{ECD42228-5B96-4A72-B268-C46DF994E6B7}" dt="2024-01-23T15:16:21.752" v="28418" actId="478"/>
          <ac:cxnSpMkLst>
            <pc:docMk/>
            <pc:sldMk cId="942153341" sldId="899"/>
            <ac:cxnSpMk id="25" creationId="{2085C473-5C1F-90ED-F8E0-5387BA3AAAA8}"/>
          </ac:cxnSpMkLst>
        </pc:cxnChg>
        <pc:cxnChg chg="mod">
          <ac:chgData name="Palit, Tapti" userId="dec6fbcd-7598-406a-8cbf-504d4a3bac15" providerId="ADAL" clId="{ECD42228-5B96-4A72-B268-C46DF994E6B7}" dt="2024-01-23T15:16:37.826" v="28421" actId="14100"/>
          <ac:cxnSpMkLst>
            <pc:docMk/>
            <pc:sldMk cId="942153341" sldId="899"/>
            <ac:cxnSpMk id="28" creationId="{5FA85DDD-B162-7047-D5FB-1E648EEE98E1}"/>
          </ac:cxnSpMkLst>
        </pc:cxnChg>
        <pc:cxnChg chg="del mod">
          <ac:chgData name="Palit, Tapti" userId="dec6fbcd-7598-406a-8cbf-504d4a3bac15" providerId="ADAL" clId="{ECD42228-5B96-4A72-B268-C46DF994E6B7}" dt="2024-01-23T15:16:32.817" v="28420" actId="478"/>
          <ac:cxnSpMkLst>
            <pc:docMk/>
            <pc:sldMk cId="942153341" sldId="899"/>
            <ac:cxnSpMk id="33" creationId="{1923E23B-4A0C-F3A0-81F7-59CE0D5922EB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038896666" sldId="899"/>
        </pc:sldMkLst>
      </pc:sldChg>
      <pc:sldChg chg="new del">
        <pc:chgData name="Palit, Tapti" userId="dec6fbcd-7598-406a-8cbf-504d4a3bac15" providerId="ADAL" clId="{ECD42228-5B96-4A72-B268-C46DF994E6B7}" dt="2024-01-23T17:50:29.606" v="32747" actId="680"/>
        <pc:sldMkLst>
          <pc:docMk/>
          <pc:sldMk cId="1305544863" sldId="90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75954036" sldId="900"/>
        </pc:sldMkLst>
      </pc:sldChg>
      <pc:sldChg chg="add del">
        <pc:chgData name="Palit, Tapti" userId="dec6fbcd-7598-406a-8cbf-504d4a3bac15" providerId="ADAL" clId="{ECD42228-5B96-4A72-B268-C46DF994E6B7}" dt="2024-01-23T19:45:14.107" v="33068" actId="2696"/>
        <pc:sldMkLst>
          <pc:docMk/>
          <pc:sldMk cId="3813748572" sldId="90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50213612" sldId="901"/>
        </pc:sldMkLst>
      </pc:sldChg>
      <pc:sldChg chg="addSp delSp modSp add del mod modClrScheme delAnim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357037310" sldId="901"/>
        </pc:sldMkLst>
        <pc:spChg chg="add mod">
          <ac:chgData name="Palit, Tapti" userId="dec6fbcd-7598-406a-8cbf-504d4a3bac15" providerId="ADAL" clId="{ECD42228-5B96-4A72-B268-C46DF994E6B7}" dt="2024-01-23T20:25:17.922" v="33355" actId="1076"/>
          <ac:spMkLst>
            <pc:docMk/>
            <pc:sldMk cId="2357037310" sldId="901"/>
            <ac:spMk id="2" creationId="{700288A5-0850-1218-F348-E30C3B4E8E23}"/>
          </ac:spMkLst>
        </pc:spChg>
        <pc:spChg chg="add mod">
          <ac:chgData name="Palit, Tapti" userId="dec6fbcd-7598-406a-8cbf-504d4a3bac15" providerId="ADAL" clId="{ECD42228-5B96-4A72-B268-C46DF994E6B7}" dt="2024-01-23T20:12:50.380" v="33304" actId="1076"/>
          <ac:spMkLst>
            <pc:docMk/>
            <pc:sldMk cId="2357037310" sldId="901"/>
            <ac:spMk id="3" creationId="{15DC95A4-D943-A26C-55CB-383A3E6F3BD5}"/>
          </ac:spMkLst>
        </pc:spChg>
        <pc:spChg chg="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4" creationId="{412865EC-C32C-1309-28F3-89F38691C5DA}"/>
          </ac:spMkLst>
        </pc:spChg>
        <pc:spChg chg="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5" creationId="{A5C03726-C797-7BB6-252B-7E78B26463A4}"/>
          </ac:spMkLst>
        </pc:spChg>
        <pc:spChg chg="add mod">
          <ac:chgData name="Palit, Tapti" userId="dec6fbcd-7598-406a-8cbf-504d4a3bac15" providerId="ADAL" clId="{ECD42228-5B96-4A72-B268-C46DF994E6B7}" dt="2024-01-23T20:26:36.443" v="33364" actId="1076"/>
          <ac:spMkLst>
            <pc:docMk/>
            <pc:sldMk cId="2357037310" sldId="901"/>
            <ac:spMk id="11" creationId="{7223FC8D-9ED5-6650-40CF-FC60E9959981}"/>
          </ac:spMkLst>
        </pc:spChg>
        <pc:spChg chg="add del mod">
          <ac:chgData name="Palit, Tapti" userId="dec6fbcd-7598-406a-8cbf-504d4a3bac15" providerId="ADAL" clId="{ECD42228-5B96-4A72-B268-C46DF994E6B7}" dt="2024-01-23T21:05:30.250" v="33800" actId="478"/>
          <ac:spMkLst>
            <pc:docMk/>
            <pc:sldMk cId="2357037310" sldId="901"/>
            <ac:spMk id="12" creationId="{84AB4855-602C-D5C6-F362-0478C1E2A568}"/>
          </ac:spMkLst>
        </pc:spChg>
        <pc:spChg chg="add del mod">
          <ac:chgData name="Palit, Tapti" userId="dec6fbcd-7598-406a-8cbf-504d4a3bac15" providerId="ADAL" clId="{ECD42228-5B96-4A72-B268-C46DF994E6B7}" dt="2024-01-23T21:31:55.273" v="33878" actId="478"/>
          <ac:spMkLst>
            <pc:docMk/>
            <pc:sldMk cId="2357037310" sldId="901"/>
            <ac:spMk id="14" creationId="{C7AAAE70-E042-449C-3E15-BC6013C16D5F}"/>
          </ac:spMkLst>
        </pc:spChg>
        <pc:spChg chg="add del mod ord">
          <ac:chgData name="Palit, Tapti" userId="dec6fbcd-7598-406a-8cbf-504d4a3bac15" providerId="ADAL" clId="{ECD42228-5B96-4A72-B268-C46DF994E6B7}" dt="2024-01-23T21:32:29.006" v="33882" actId="700"/>
          <ac:spMkLst>
            <pc:docMk/>
            <pc:sldMk cId="2357037310" sldId="901"/>
            <ac:spMk id="15" creationId="{6E19144B-4A19-6F9B-C10F-098F66AD1CC0}"/>
          </ac:spMkLst>
        </pc:spChg>
        <pc:spChg chg="add del mod ord">
          <ac:chgData name="Palit, Tapti" userId="dec6fbcd-7598-406a-8cbf-504d4a3bac15" providerId="ADAL" clId="{ECD42228-5B96-4A72-B268-C46DF994E6B7}" dt="2024-01-23T21:32:44.584" v="33885" actId="478"/>
          <ac:spMkLst>
            <pc:docMk/>
            <pc:sldMk cId="2357037310" sldId="901"/>
            <ac:spMk id="16" creationId="{046E9E1A-69F2-3694-4ABC-6755E621964F}"/>
          </ac:spMkLst>
        </pc:spChg>
        <pc:spChg chg="add del mod ord">
          <ac:chgData name="Palit, Tapti" userId="dec6fbcd-7598-406a-8cbf-504d4a3bac15" providerId="ADAL" clId="{ECD42228-5B96-4A72-B268-C46DF994E6B7}" dt="2024-01-23T21:32:49.808" v="33886" actId="478"/>
          <ac:spMkLst>
            <pc:docMk/>
            <pc:sldMk cId="2357037310" sldId="901"/>
            <ac:spMk id="17" creationId="{0576800F-F296-EA51-67AE-BC1B2EA79FBA}"/>
          </ac:spMkLst>
        </pc:spChg>
        <pc:spChg chg="add del mod ord">
          <ac:chgData name="Palit, Tapti" userId="dec6fbcd-7598-406a-8cbf-504d4a3bac15" providerId="ADAL" clId="{ECD42228-5B96-4A72-B268-C46DF994E6B7}" dt="2024-01-23T21:33:21.676" v="33890" actId="478"/>
          <ac:spMkLst>
            <pc:docMk/>
            <pc:sldMk cId="2357037310" sldId="901"/>
            <ac:spMk id="18" creationId="{A4F84114-08BF-92E2-5EF0-E8C04228C9F4}"/>
          </ac:spMkLst>
        </pc:spChg>
        <pc:spChg chg="add del mod ord">
          <ac:chgData name="Palit, Tapti" userId="dec6fbcd-7598-406a-8cbf-504d4a3bac15" providerId="ADAL" clId="{ECD42228-5B96-4A72-B268-C46DF994E6B7}" dt="2024-01-23T21:33:18.687" v="33889" actId="478"/>
          <ac:spMkLst>
            <pc:docMk/>
            <pc:sldMk cId="2357037310" sldId="901"/>
            <ac:spMk id="19" creationId="{994FE904-A62E-E596-6CA6-E4B3EE4969D2}"/>
          </ac:spMkLst>
        </pc:spChg>
        <pc:spChg chg="add del 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20" creationId="{FFB71976-E38C-5D69-8CB8-6D9C1B110290}"/>
          </ac:spMkLst>
        </pc:spChg>
        <pc:spChg chg="add mod">
          <ac:chgData name="Palit, Tapti" userId="dec6fbcd-7598-406a-8cbf-504d4a3bac15" providerId="ADAL" clId="{ECD42228-5B96-4A72-B268-C46DF994E6B7}" dt="2024-01-24T01:48:52.724" v="34283"/>
          <ac:spMkLst>
            <pc:docMk/>
            <pc:sldMk cId="2357037310" sldId="901"/>
            <ac:spMk id="21" creationId="{189AB983-49A8-77BE-6162-D33A6158414B}"/>
          </ac:spMkLst>
        </pc:spChg>
        <pc:spChg chg="add mod ord">
          <ac:chgData name="Palit, Tapti" userId="dec6fbcd-7598-406a-8cbf-504d4a3bac15" providerId="ADAL" clId="{ECD42228-5B96-4A72-B268-C46DF994E6B7}" dt="2024-01-24T02:35:55.915" v="35584" actId="20577"/>
          <ac:spMkLst>
            <pc:docMk/>
            <pc:sldMk cId="2357037310" sldId="901"/>
            <ac:spMk id="22" creationId="{FE02C250-4CDB-4D0D-AB89-C5865608681F}"/>
          </ac:spMkLst>
        </pc:spChg>
        <pc:spChg chg="mod">
          <ac:chgData name="Palit, Tapti" userId="dec6fbcd-7598-406a-8cbf-504d4a3bac15" providerId="ADAL" clId="{ECD42228-5B96-4A72-B268-C46DF994E6B7}" dt="2024-01-24T01:51:01.410" v="34345" actId="255"/>
          <ac:spMkLst>
            <pc:docMk/>
            <pc:sldMk cId="2357037310" sldId="901"/>
            <ac:spMk id="67" creationId="{31EEE484-1DEE-4801-9CE4-3C988681C4F5}"/>
          </ac:spMkLst>
        </pc:spChg>
        <pc:spChg chg="mod">
          <ac:chgData name="Palit, Tapti" userId="dec6fbcd-7598-406a-8cbf-504d4a3bac15" providerId="ADAL" clId="{ECD42228-5B96-4A72-B268-C46DF994E6B7}" dt="2024-01-24T01:50:53.951" v="34344" actId="255"/>
          <ac:spMkLst>
            <pc:docMk/>
            <pc:sldMk cId="2357037310" sldId="901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1:06.118" v="34346" actId="255"/>
          <ac:spMkLst>
            <pc:docMk/>
            <pc:sldMk cId="2357037310" sldId="901"/>
            <ac:spMk id="71" creationId="{4896E55E-5BFA-835A-ACAA-3D1D8D88CF9A}"/>
          </ac:spMkLst>
        </pc:spChg>
        <pc:spChg chg="del mod ord">
          <ac:chgData name="Palit, Tapti" userId="dec6fbcd-7598-406a-8cbf-504d4a3bac15" providerId="ADAL" clId="{ECD42228-5B96-4A72-B268-C46DF994E6B7}" dt="2024-01-23T21:32:38.528" v="33884" actId="700"/>
          <ac:spMkLst>
            <pc:docMk/>
            <pc:sldMk cId="2357037310" sldId="901"/>
            <ac:spMk id="157" creationId="{9C7ADE2A-7C72-02EC-95CE-5B0F6C2505ED}"/>
          </ac:spMkLst>
        </pc:spChg>
        <pc:spChg chg="del">
          <ac:chgData name="Palit, Tapti" userId="dec6fbcd-7598-406a-8cbf-504d4a3bac15" providerId="ADAL" clId="{ECD42228-5B96-4A72-B268-C46DF994E6B7}" dt="2024-01-23T20:26:13.032" v="33358" actId="478"/>
          <ac:spMkLst>
            <pc:docMk/>
            <pc:sldMk cId="2357037310" sldId="901"/>
            <ac:spMk id="159" creationId="{412ACD73-0DA5-464C-9D5B-3E9A88D8A9D4}"/>
          </ac:spMkLst>
        </pc:spChg>
        <pc:spChg chg="del">
          <ac:chgData name="Palit, Tapti" userId="dec6fbcd-7598-406a-8cbf-504d4a3bac15" providerId="ADAL" clId="{ECD42228-5B96-4A72-B268-C46DF994E6B7}" dt="2024-01-23T20:26:10.026" v="33357" actId="478"/>
          <ac:spMkLst>
            <pc:docMk/>
            <pc:sldMk cId="2357037310" sldId="901"/>
            <ac:spMk id="160" creationId="{02DFF774-09A7-F347-48FE-FBD5736470F8}"/>
          </ac:spMkLst>
        </pc:spChg>
        <pc:cxnChg chg="add mod">
          <ac:chgData name="Palit, Tapti" userId="dec6fbcd-7598-406a-8cbf-504d4a3bac15" providerId="ADAL" clId="{ECD42228-5B96-4A72-B268-C46DF994E6B7}" dt="2024-01-23T20:16:41.171" v="33347" actId="14100"/>
          <ac:cxnSpMkLst>
            <pc:docMk/>
            <pc:sldMk cId="2357037310" sldId="901"/>
            <ac:cxnSpMk id="6" creationId="{551BDA0E-3F71-21F6-E775-853A18FBE04E}"/>
          </ac:cxnSpMkLst>
        </pc:cxnChg>
        <pc:cxnChg chg="del mod">
          <ac:chgData name="Palit, Tapti" userId="dec6fbcd-7598-406a-8cbf-504d4a3bac15" providerId="ADAL" clId="{ECD42228-5B96-4A72-B268-C46DF994E6B7}" dt="2024-01-23T20:10:34.473" v="33296" actId="478"/>
          <ac:cxnSpMkLst>
            <pc:docMk/>
            <pc:sldMk cId="2357037310" sldId="901"/>
            <ac:cxnSpMk id="388" creationId="{DE924A48-EA8E-F11A-2424-C808FE0B1FB1}"/>
          </ac:cxnSpMkLst>
        </pc:cxnChg>
      </pc:sldChg>
      <pc:sldChg chg="addSp delSp modSp new del mod modClrScheme chgLayout">
        <pc:chgData name="Palit, Tapti" userId="dec6fbcd-7598-406a-8cbf-504d4a3bac15" providerId="ADAL" clId="{ECD42228-5B96-4A72-B268-C46DF994E6B7}" dt="2024-01-23T20:10:01.931" v="33293" actId="47"/>
        <pc:sldMkLst>
          <pc:docMk/>
          <pc:sldMk cId="3546374010" sldId="901"/>
        </pc:sldMkLst>
        <pc:spChg chg="del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2" creationId="{812F7C33-58C2-A2B7-1215-8EA5EB9A48CB}"/>
          </ac:spMkLst>
        </pc:spChg>
        <pc:spChg chg="del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3" creationId="{84FB92BD-6DA4-4D03-9115-368EA1AFC381}"/>
          </ac:spMkLst>
        </pc:spChg>
        <pc:spChg chg="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4" creationId="{D3FA1F12-F1A7-FD07-46F9-32808BC3F683}"/>
          </ac:spMkLst>
        </pc:spChg>
        <pc:spChg chg="del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5" creationId="{0D751FE8-14EE-1A88-569F-07A9013F9439}"/>
          </ac:spMkLst>
        </pc:spChg>
        <pc:spChg chg="del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6" creationId="{83710C7B-B7AF-76AF-8B73-225340845149}"/>
          </ac:spMkLst>
        </pc:spChg>
        <pc:spChg chg="add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7" creationId="{9D9FD77B-3933-BD57-A532-B066509BF73B}"/>
          </ac:spMkLst>
        </pc:spChg>
        <pc:spChg chg="add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8" creationId="{746C6278-BC65-F2DE-0852-6D13C39D5F53}"/>
          </ac:spMkLst>
        </pc:spChg>
      </pc:sldChg>
      <pc:sldChg chg="add del modAnim">
        <pc:chgData name="Palit, Tapti" userId="dec6fbcd-7598-406a-8cbf-504d4a3bac15" providerId="ADAL" clId="{ECD42228-5B96-4A72-B268-C46DF994E6B7}" dt="2024-01-23T19:54:29.554" v="33102" actId="47"/>
        <pc:sldMkLst>
          <pc:docMk/>
          <pc:sldMk cId="4084192297" sldId="901"/>
        </pc:sldMkLst>
      </pc:sldChg>
      <pc:sldChg chg="new del">
        <pc:chgData name="Palit, Tapti" userId="dec6fbcd-7598-406a-8cbf-504d4a3bac15" providerId="ADAL" clId="{ECD42228-5B96-4A72-B268-C46DF994E6B7}" dt="2024-01-23T20:05:11.065" v="33272" actId="2696"/>
        <pc:sldMkLst>
          <pc:docMk/>
          <pc:sldMk cId="4225260811" sldId="901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3T22:10:41.287" v="33914" actId="47"/>
        <pc:sldMkLst>
          <pc:docMk/>
          <pc:sldMk cId="345436450" sldId="902"/>
        </pc:sldMkLst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2" creationId="{0C47748F-2A51-667B-3F54-73A3779F99C8}"/>
          </ac:spMkLst>
        </pc:spChg>
        <pc:spChg chg="del mod ord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3" creationId="{8D92321E-E707-E2FC-6040-39B3A28B8AEF}"/>
          </ac:spMkLst>
        </pc:spChg>
        <pc:spChg chg="mod ord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4" creationId="{5AAD0093-18B9-4E43-B273-EF0E007CB66F}"/>
          </ac:spMkLst>
        </pc:spChg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5" creationId="{A0E1F8DA-A6FE-BA2A-659E-F3204459FF84}"/>
          </ac:spMkLst>
        </pc:spChg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6" creationId="{C7DB87A6-168C-1170-0339-E0479FC6BDCA}"/>
          </ac:spMkLst>
        </pc:spChg>
        <pc:spChg chg="add mod ord">
          <ac:chgData name="Palit, Tapti" userId="dec6fbcd-7598-406a-8cbf-504d4a3bac15" providerId="ADAL" clId="{ECD42228-5B96-4A72-B268-C46DF994E6B7}" dt="2024-01-23T22:10:38.793" v="33913" actId="20577"/>
          <ac:spMkLst>
            <pc:docMk/>
            <pc:sldMk cId="345436450" sldId="902"/>
            <ac:spMk id="7" creationId="{9496A527-5424-1DA8-53B6-79F845B8191D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93506832" sldId="903"/>
        </pc:sldMkLst>
      </pc:sldChg>
      <pc:sldChg chg="add del">
        <pc:chgData name="Palit, Tapti" userId="dec6fbcd-7598-406a-8cbf-504d4a3bac15" providerId="ADAL" clId="{ECD42228-5B96-4A72-B268-C46DF994E6B7}" dt="2024-01-24T04:11:54.463" v="39807" actId="2696"/>
        <pc:sldMkLst>
          <pc:docMk/>
          <pc:sldMk cId="386325408" sldId="903"/>
        </pc:sldMkLst>
      </pc:sldChg>
      <pc:sldChg chg="new del">
        <pc:chgData name="Palit, Tapti" userId="dec6fbcd-7598-406a-8cbf-504d4a3bac15" providerId="ADAL" clId="{ECD42228-5B96-4A72-B268-C46DF994E6B7}" dt="2024-01-23T23:54:54.103" v="33918" actId="47"/>
        <pc:sldMkLst>
          <pc:docMk/>
          <pc:sldMk cId="273979742" sldId="904"/>
        </pc:sldMkLst>
      </pc:sldChg>
      <pc:sldChg chg="modSp add del">
        <pc:chgData name="Palit, Tapti" userId="dec6fbcd-7598-406a-8cbf-504d4a3bac15" providerId="ADAL" clId="{ECD42228-5B96-4A72-B268-C46DF994E6B7}" dt="2024-01-23T21:04:41.806" v="33771" actId="47"/>
        <pc:sldMkLst>
          <pc:docMk/>
          <pc:sldMk cId="1717087563" sldId="904"/>
        </pc:sldMkLst>
        <pc:spChg chg="mod">
          <ac:chgData name="Palit, Tapti" userId="dec6fbcd-7598-406a-8cbf-504d4a3bac15" providerId="ADAL" clId="{ECD42228-5B96-4A72-B268-C46DF994E6B7}" dt="2024-01-23T21:01:50.622" v="33769" actId="20577"/>
          <ac:spMkLst>
            <pc:docMk/>
            <pc:sldMk cId="1717087563" sldId="904"/>
            <ac:spMk id="5" creationId="{A5C03726-C797-7BB6-252B-7E78B26463A4}"/>
          </ac:spMkLst>
        </pc:spChg>
      </pc:sldChg>
      <pc:sldChg chg="modSp add del mod">
        <pc:chgData name="Palit, Tapti" userId="dec6fbcd-7598-406a-8cbf-504d4a3bac15" providerId="ADAL" clId="{ECD42228-5B96-4A72-B268-C46DF994E6B7}" dt="2024-01-23T21:33:07.172" v="33887" actId="47"/>
        <pc:sldMkLst>
          <pc:docMk/>
          <pc:sldMk cId="1950628838" sldId="904"/>
        </pc:sldMkLst>
        <pc:spChg chg="mod">
          <ac:chgData name="Palit, Tapti" userId="dec6fbcd-7598-406a-8cbf-504d4a3bac15" providerId="ADAL" clId="{ECD42228-5B96-4A72-B268-C46DF994E6B7}" dt="2024-01-23T21:06:08.330" v="33841" actId="20577"/>
          <ac:spMkLst>
            <pc:docMk/>
            <pc:sldMk cId="1950628838" sldId="904"/>
            <ac:spMk id="5" creationId="{A5C03726-C797-7BB6-252B-7E78B26463A4}"/>
          </ac:spMkLst>
        </pc:spChg>
      </pc:sldChg>
      <pc:sldChg chg="new del">
        <pc:chgData name="Palit, Tapti" userId="dec6fbcd-7598-406a-8cbf-504d4a3bac15" providerId="ADAL" clId="{ECD42228-5B96-4A72-B268-C46DF994E6B7}" dt="2024-01-23T21:05:48.254" v="33824" actId="47"/>
        <pc:sldMkLst>
          <pc:docMk/>
          <pc:sldMk cId="2032323445" sldId="904"/>
        </pc:sldMkLst>
      </pc:sldChg>
      <pc:sldChg chg="addSp delSp modSp new mod modClrScheme chgLayout">
        <pc:chgData name="Palit, Tapti" userId="dec6fbcd-7598-406a-8cbf-504d4a3bac15" providerId="ADAL" clId="{ECD42228-5B96-4A72-B268-C46DF994E6B7}" dt="2024-01-24T03:58:32.205" v="39213" actId="20577"/>
        <pc:sldMkLst>
          <pc:docMk/>
          <pc:sldMk cId="3857679886" sldId="904"/>
        </pc:sldMkLst>
        <pc:spChg chg="add del mo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2" creationId="{106ADF00-3902-8322-CC63-7143876C8AE8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2" creationId="{CD182F18-2A29-B735-FB66-BBE14B367374}"/>
          </ac:spMkLst>
        </pc:spChg>
        <pc:spChg chg="del mod ord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3" creationId="{5078DB66-166D-822D-9CB6-BE648861D938}"/>
          </ac:spMkLst>
        </pc:spChg>
        <pc:spChg chg="add del mo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3" creationId="{B2E05B63-DEDB-34F7-089B-CEA1980CFBBC}"/>
          </ac:spMkLst>
        </pc:spChg>
        <pc:spChg chg="mod or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4" creationId="{7E7FC306-F332-320E-ACB0-2DE876BC4033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5" creationId="{5C8DC3D4-3932-3EF3-40B2-FF645AD58573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6" creationId="{5798CAB4-6E7A-57D6-B8D7-068E284207CB}"/>
          </ac:spMkLst>
        </pc:spChg>
        <pc:spChg chg="add mod ord">
          <ac:chgData name="Palit, Tapti" userId="dec6fbcd-7598-406a-8cbf-504d4a3bac15" providerId="ADAL" clId="{ECD42228-5B96-4A72-B268-C46DF994E6B7}" dt="2024-01-24T03:58:32.205" v="39213" actId="20577"/>
          <ac:spMkLst>
            <pc:docMk/>
            <pc:sldMk cId="3857679886" sldId="904"/>
            <ac:spMk id="7" creationId="{D1FB46FA-914A-0991-8274-7742EBADDCDE}"/>
          </ac:spMkLst>
        </pc:spChg>
      </pc:sldChg>
      <pc:sldChg chg="addSp delSp modSp add del mod modAnim">
        <pc:chgData name="Palit, Tapti" userId="dec6fbcd-7598-406a-8cbf-504d4a3bac15" providerId="ADAL" clId="{ECD42228-5B96-4A72-B268-C46DF994E6B7}" dt="2024-01-24T01:44:01.644" v="34215" actId="47"/>
        <pc:sldMkLst>
          <pc:docMk/>
          <pc:sldMk cId="828641435" sldId="905"/>
        </pc:sldMkLst>
        <pc:spChg chg="mod">
          <ac:chgData name="Palit, Tapti" userId="dec6fbcd-7598-406a-8cbf-504d4a3bac15" providerId="ADAL" clId="{ECD42228-5B96-4A72-B268-C46DF994E6B7}" dt="2024-01-24T01:30:05.560" v="34045" actId="1076"/>
          <ac:spMkLst>
            <pc:docMk/>
            <pc:sldMk cId="828641435" sldId="905"/>
            <ac:spMk id="2" creationId="{700288A5-0850-1218-F348-E30C3B4E8E23}"/>
          </ac:spMkLst>
        </pc:spChg>
        <pc:spChg chg="mod">
          <ac:chgData name="Palit, Tapti" userId="dec6fbcd-7598-406a-8cbf-504d4a3bac15" providerId="ADAL" clId="{ECD42228-5B96-4A72-B268-C46DF994E6B7}" dt="2024-01-24T01:31:05.848" v="34049" actId="1076"/>
          <ac:spMkLst>
            <pc:docMk/>
            <pc:sldMk cId="828641435" sldId="905"/>
            <ac:spMk id="3" creationId="{15DC95A4-D943-A26C-55CB-383A3E6F3BD5}"/>
          </ac:spMkLst>
        </pc:spChg>
        <pc:spChg chg="mod">
          <ac:chgData name="Palit, Tapti" userId="dec6fbcd-7598-406a-8cbf-504d4a3bac15" providerId="ADAL" clId="{ECD42228-5B96-4A72-B268-C46DF994E6B7}" dt="2024-01-24T01:35:09.869" v="34114" actId="20577"/>
          <ac:spMkLst>
            <pc:docMk/>
            <pc:sldMk cId="828641435" sldId="905"/>
            <ac:spMk id="5" creationId="{A5C03726-C797-7BB6-252B-7E78B26463A4}"/>
          </ac:spMkLst>
        </pc:spChg>
        <pc:spChg chg="add del">
          <ac:chgData name="Palit, Tapti" userId="dec6fbcd-7598-406a-8cbf-504d4a3bac15" providerId="ADAL" clId="{ECD42228-5B96-4A72-B268-C46DF994E6B7}" dt="2024-01-24T01:31:12.030" v="34051" actId="478"/>
          <ac:spMkLst>
            <pc:docMk/>
            <pc:sldMk cId="828641435" sldId="905"/>
            <ac:spMk id="217" creationId="{DE6CB6CB-DA11-FC10-E22D-BD9BF3034520}"/>
          </ac:spMkLst>
        </pc:sp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6" creationId="{551BDA0E-3F71-21F6-E775-853A18FBE04E}"/>
          </ac:cxnSpMkLst>
        </pc:cxnChg>
        <pc:cxnChg chg="mod">
          <ac:chgData name="Palit, Tapti" userId="dec6fbcd-7598-406a-8cbf-504d4a3bac15" providerId="ADAL" clId="{ECD42228-5B96-4A72-B268-C46DF994E6B7}" dt="2024-01-24T01:30:01.642" v="34044" actId="692"/>
          <ac:cxnSpMkLst>
            <pc:docMk/>
            <pc:sldMk cId="828641435" sldId="905"/>
            <ac:cxnSpMk id="339" creationId="{0152FD3E-0853-2118-07D4-9342E0D19EB6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56" creationId="{7D7A0695-15EC-8841-3632-AD71C5649FE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59" creationId="{129A9EFB-DBB0-9C6B-F109-2A731D17FEA9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62" creationId="{2A8DCB66-1AB1-7C0F-FF2E-8823A63BC0A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65" creationId="{CD233F9D-9625-2E4B-2073-70E9239E4EF8}"/>
          </ac:cxnSpMkLst>
        </pc:cxnChg>
        <pc:cxnChg chg="mod">
          <ac:chgData name="Palit, Tapti" userId="dec6fbcd-7598-406a-8cbf-504d4a3bac15" providerId="ADAL" clId="{ECD42228-5B96-4A72-B268-C46DF994E6B7}" dt="2024-01-24T01:30:49.452" v="34047" actId="692"/>
          <ac:cxnSpMkLst>
            <pc:docMk/>
            <pc:sldMk cId="828641435" sldId="905"/>
            <ac:cxnSpMk id="369" creationId="{39FF2DA0-EBBE-0DF7-B8F2-9A3F42DDA3C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2" creationId="{E8A7DBD7-1ED8-8E63-AC93-2304460736F9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6" creationId="{59238C89-7739-0AC6-AF73-FD57ECADCA38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9" creationId="{698EAC26-E655-3017-B3E0-1D104CDAD401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82" creationId="{EB50346A-F7EA-C08B-E4DA-D1A1922FB98F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85" creationId="{1EFCB220-2EB8-22B9-7CB7-D4E312CF3246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1177303" sldId="906"/>
        </pc:sldMkLst>
      </pc:sldChg>
      <pc:sldChg chg="addSp delSp modSp add del mod addAnim delAnim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077630109" sldId="906"/>
        </pc:sldMkLst>
        <pc:spChg chg="ord">
          <ac:chgData name="Palit, Tapti" userId="dec6fbcd-7598-406a-8cbf-504d4a3bac15" providerId="ADAL" clId="{ECD42228-5B96-4A72-B268-C46DF994E6B7}" dt="2024-01-24T01:40:30.702" v="34158" actId="167"/>
          <ac:spMkLst>
            <pc:docMk/>
            <pc:sldMk cId="1077630109" sldId="906"/>
            <ac:spMk id="2" creationId="{700288A5-0850-1218-F348-E30C3B4E8E23}"/>
          </ac:spMkLst>
        </pc:spChg>
        <pc:spChg chg="add del ord">
          <ac:chgData name="Palit, Tapti" userId="dec6fbcd-7598-406a-8cbf-504d4a3bac15" providerId="ADAL" clId="{ECD42228-5B96-4A72-B268-C46DF994E6B7}" dt="2024-01-24T02:35:01.690" v="35561" actId="167"/>
          <ac:spMkLst>
            <pc:docMk/>
            <pc:sldMk cId="1077630109" sldId="906"/>
            <ac:spMk id="3" creationId="{15DC95A4-D943-A26C-55CB-383A3E6F3BD5}"/>
          </ac:spMkLst>
        </pc:spChg>
        <pc:spChg chg="mod">
          <ac:chgData name="Palit, Tapti" userId="dec6fbcd-7598-406a-8cbf-504d4a3bac15" providerId="ADAL" clId="{ECD42228-5B96-4A72-B268-C46DF994E6B7}" dt="2024-01-24T01:36:44.002" v="34150" actId="20577"/>
          <ac:spMkLst>
            <pc:docMk/>
            <pc:sldMk cId="1077630109" sldId="906"/>
            <ac:spMk id="5" creationId="{A5C03726-C797-7BB6-252B-7E78B26463A4}"/>
          </ac:spMkLst>
        </pc:spChg>
        <pc:spChg chg="add mod ord">
          <ac:chgData name="Palit, Tapti" userId="dec6fbcd-7598-406a-8cbf-504d4a3bac15" providerId="ADAL" clId="{ECD42228-5B96-4A72-B268-C46DF994E6B7}" dt="2024-01-24T02:34:53.438" v="35560" actId="167"/>
          <ac:spMkLst>
            <pc:docMk/>
            <pc:sldMk cId="1077630109" sldId="906"/>
            <ac:spMk id="7" creationId="{05B7E98C-2F67-CE84-0B0B-DC7C7D7354C8}"/>
          </ac:spMkLst>
        </pc:spChg>
        <pc:spChg chg="add del mod">
          <ac:chgData name="Palit, Tapti" userId="dec6fbcd-7598-406a-8cbf-504d4a3bac15" providerId="ADAL" clId="{ECD42228-5B96-4A72-B268-C46DF994E6B7}" dt="2024-01-24T02:48:21.716" v="35919" actId="21"/>
          <ac:spMkLst>
            <pc:docMk/>
            <pc:sldMk cId="1077630109" sldId="906"/>
            <ac:spMk id="10" creationId="{EEBD84B5-1350-637E-21C0-D5972C3F88A5}"/>
          </ac:spMkLst>
        </pc:spChg>
        <pc:spChg chg="mod">
          <ac:chgData name="Palit, Tapti" userId="dec6fbcd-7598-406a-8cbf-504d4a3bac15" providerId="ADAL" clId="{ECD42228-5B96-4A72-B268-C46DF994E6B7}" dt="2024-01-24T03:13:55.250" v="36910" actId="20577"/>
          <ac:spMkLst>
            <pc:docMk/>
            <pc:sldMk cId="1077630109" sldId="906"/>
            <ac:spMk id="20" creationId="{FFB71976-E38C-5D69-8CB8-6D9C1B110290}"/>
          </ac:spMkLst>
        </pc:spChg>
        <pc:spChg chg="mod">
          <ac:chgData name="Palit, Tapti" userId="dec6fbcd-7598-406a-8cbf-504d4a3bac15" providerId="ADAL" clId="{ECD42228-5B96-4A72-B268-C46DF994E6B7}" dt="2024-01-24T01:51:17.056" v="34348" actId="255"/>
          <ac:spMkLst>
            <pc:docMk/>
            <pc:sldMk cId="1077630109" sldId="906"/>
            <ac:spMk id="67" creationId="{31EEE484-1DEE-4801-9CE4-3C988681C4F5}"/>
          </ac:spMkLst>
        </pc:spChg>
        <pc:spChg chg="mod">
          <ac:chgData name="Palit, Tapti" userId="dec6fbcd-7598-406a-8cbf-504d4a3bac15" providerId="ADAL" clId="{ECD42228-5B96-4A72-B268-C46DF994E6B7}" dt="2024-01-24T01:51:13.415" v="34347" actId="255"/>
          <ac:spMkLst>
            <pc:docMk/>
            <pc:sldMk cId="1077630109" sldId="906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1:20.663" v="34349" actId="255"/>
          <ac:spMkLst>
            <pc:docMk/>
            <pc:sldMk cId="1077630109" sldId="906"/>
            <ac:spMk id="71" creationId="{4896E55E-5BFA-835A-ACAA-3D1D8D88CF9A}"/>
          </ac:spMkLst>
        </pc:spChg>
        <pc:spChg chg="del">
          <ac:chgData name="Palit, Tapti" userId="dec6fbcd-7598-406a-8cbf-504d4a3bac15" providerId="ADAL" clId="{ECD42228-5B96-4A72-B268-C46DF994E6B7}" dt="2024-01-24T01:41:26.505" v="34168" actId="478"/>
          <ac:spMkLst>
            <pc:docMk/>
            <pc:sldMk cId="1077630109" sldId="906"/>
            <ac:spMk id="217" creationId="{DE6CB6CB-DA11-FC10-E22D-BD9BF3034520}"/>
          </ac:spMkLst>
        </pc:spChg>
        <pc:cxnChg chg="del mod">
          <ac:chgData name="Palit, Tapti" userId="dec6fbcd-7598-406a-8cbf-504d4a3bac15" providerId="ADAL" clId="{ECD42228-5B96-4A72-B268-C46DF994E6B7}" dt="2024-01-24T01:37:16.684" v="34155" actId="478"/>
          <ac:cxnSpMkLst>
            <pc:docMk/>
            <pc:sldMk cId="1077630109" sldId="906"/>
            <ac:cxnSpMk id="6" creationId="{551BDA0E-3F71-21F6-E775-853A18FBE04E}"/>
          </ac:cxnSpMkLst>
        </pc:cxnChg>
        <pc:cxnChg chg="add mod">
          <ac:chgData name="Palit, Tapti" userId="dec6fbcd-7598-406a-8cbf-504d4a3bac15" providerId="ADAL" clId="{ECD42228-5B96-4A72-B268-C46DF994E6B7}" dt="2024-01-24T02:39:47.861" v="35820"/>
          <ac:cxnSpMkLst>
            <pc:docMk/>
            <pc:sldMk cId="1077630109" sldId="906"/>
            <ac:cxnSpMk id="6" creationId="{9B0CBE40-EC94-3D19-3272-5AB08E87CDBA}"/>
          </ac:cxnSpMkLst>
        </pc:cxnChg>
        <pc:cxnChg chg="add del mod">
          <ac:chgData name="Palit, Tapti" userId="dec6fbcd-7598-406a-8cbf-504d4a3bac15" providerId="ADAL" clId="{ECD42228-5B96-4A72-B268-C46DF994E6B7}" dt="2024-01-24T01:41:39.394" v="34170" actId="692"/>
          <ac:cxnSpMkLst>
            <pc:docMk/>
            <pc:sldMk cId="1077630109" sldId="906"/>
            <ac:cxnSpMk id="339" creationId="{0152FD3E-0853-2118-07D4-9342E0D19EB6}"/>
          </ac:cxnSpMkLst>
        </pc:cxnChg>
        <pc:cxnChg chg="del mod">
          <ac:chgData name="Palit, Tapti" userId="dec6fbcd-7598-406a-8cbf-504d4a3bac15" providerId="ADAL" clId="{ECD42228-5B96-4A72-B268-C46DF994E6B7}" dt="2024-01-24T01:37:14.544" v="34154" actId="478"/>
          <ac:cxnSpMkLst>
            <pc:docMk/>
            <pc:sldMk cId="1077630109" sldId="906"/>
            <ac:cxnSpMk id="356" creationId="{7D7A0695-15EC-8841-3632-AD71C5649FE5}"/>
          </ac:cxnSpMkLst>
        </pc:cxnChg>
        <pc:cxnChg chg="del mod">
          <ac:chgData name="Palit, Tapti" userId="dec6fbcd-7598-406a-8cbf-504d4a3bac15" providerId="ADAL" clId="{ECD42228-5B96-4A72-B268-C46DF994E6B7}" dt="2024-01-24T01:40:21.286" v="34157" actId="478"/>
          <ac:cxnSpMkLst>
            <pc:docMk/>
            <pc:sldMk cId="1077630109" sldId="906"/>
            <ac:cxnSpMk id="359" creationId="{129A9EFB-DBB0-9C6B-F109-2A731D17FEA9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62" creationId="{2A8DCB66-1AB1-7C0F-FF2E-8823A63BC0A5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65" creationId="{CD233F9D-9625-2E4B-2073-70E9239E4EF8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69" creationId="{39FF2DA0-EBBE-0DF7-B8F2-9A3F42DDA3C5}"/>
          </ac:cxnSpMkLst>
        </pc:cxnChg>
        <pc:cxnChg chg="del mod">
          <ac:chgData name="Palit, Tapti" userId="dec6fbcd-7598-406a-8cbf-504d4a3bac15" providerId="ADAL" clId="{ECD42228-5B96-4A72-B268-C46DF994E6B7}" dt="2024-01-24T01:37:10.625" v="34153" actId="478"/>
          <ac:cxnSpMkLst>
            <pc:docMk/>
            <pc:sldMk cId="1077630109" sldId="906"/>
            <ac:cxnSpMk id="372" creationId="{E8A7DBD7-1ED8-8E63-AC93-2304460736F9}"/>
          </ac:cxnSpMkLst>
        </pc:cxnChg>
        <pc:cxnChg chg="del mod">
          <ac:chgData name="Palit, Tapti" userId="dec6fbcd-7598-406a-8cbf-504d4a3bac15" providerId="ADAL" clId="{ECD42228-5B96-4A72-B268-C46DF994E6B7}" dt="2024-01-24T01:37:08.115" v="34152" actId="478"/>
          <ac:cxnSpMkLst>
            <pc:docMk/>
            <pc:sldMk cId="1077630109" sldId="906"/>
            <ac:cxnSpMk id="376" creationId="{59238C89-7739-0AC6-AF73-FD57ECADCA38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79" creationId="{698EAC26-E655-3017-B3E0-1D104CDAD401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82" creationId="{EB50346A-F7EA-C08B-E4DA-D1A1922FB98F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85" creationId="{1EFCB220-2EB8-22B9-7CB7-D4E312CF3246}"/>
          </ac:cxnSpMkLst>
        </pc:cxnChg>
      </pc:sldChg>
      <pc:sldChg chg="addSp delSp modSp new del mod modClrScheme chgLayout">
        <pc:chgData name="Palit, Tapti" userId="dec6fbcd-7598-406a-8cbf-504d4a3bac15" providerId="ADAL" clId="{ECD42228-5B96-4A72-B268-C46DF994E6B7}" dt="2024-01-24T01:36:21.292" v="34128" actId="47"/>
        <pc:sldMkLst>
          <pc:docMk/>
          <pc:sldMk cId="2553723943" sldId="906"/>
        </pc:sldMkLst>
        <pc:spChg chg="del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2" creationId="{9D432868-7E2E-DCC5-DFC6-CF5438F3BA51}"/>
          </ac:spMkLst>
        </pc:spChg>
        <pc:spChg chg="del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3" creationId="{21FEC641-F711-F7C6-3012-D809492979E7}"/>
          </ac:spMkLst>
        </pc:spChg>
        <pc:spChg chg="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4" creationId="{2A7D9466-8FB7-E43A-3A1C-40D18D4999B7}"/>
          </ac:spMkLst>
        </pc:spChg>
        <pc:spChg chg="del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5" creationId="{25A07EF6-CAEE-C289-40A7-28A4D301D5BE}"/>
          </ac:spMkLst>
        </pc:spChg>
        <pc:spChg chg="del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6" creationId="{45357725-6DB0-C501-3672-C93213699370}"/>
          </ac:spMkLst>
        </pc:spChg>
        <pc:spChg chg="add mod ord">
          <ac:chgData name="Palit, Tapti" userId="dec6fbcd-7598-406a-8cbf-504d4a3bac15" providerId="ADAL" clId="{ECD42228-5B96-4A72-B268-C46DF994E6B7}" dt="2024-01-24T01:35:50.986" v="34127" actId="20577"/>
          <ac:spMkLst>
            <pc:docMk/>
            <pc:sldMk cId="2553723943" sldId="906"/>
            <ac:spMk id="7" creationId="{56A00D49-D942-A2A2-DB0F-9713D395EF73}"/>
          </ac:spMkLst>
        </pc:spChg>
        <pc:spChg chg="add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8" creationId="{EB5D4C44-0A51-8EBA-06DE-1DAB37E532C5}"/>
          </ac:spMkLst>
        </pc:spChg>
      </pc:sldChg>
      <pc:sldChg chg="modSp new mod">
        <pc:chgData name="Palit, Tapti" userId="dec6fbcd-7598-406a-8cbf-504d4a3bac15" providerId="ADAL" clId="{ECD42228-5B96-4A72-B268-C46DF994E6B7}" dt="2024-01-24T01:46:08.882" v="34242" actId="20577"/>
        <pc:sldMkLst>
          <pc:docMk/>
          <pc:sldMk cId="4262168973" sldId="907"/>
        </pc:sldMkLst>
        <pc:spChg chg="mod">
          <ac:chgData name="Palit, Tapti" userId="dec6fbcd-7598-406a-8cbf-504d4a3bac15" providerId="ADAL" clId="{ECD42228-5B96-4A72-B268-C46DF994E6B7}" dt="2024-01-24T01:46:08.882" v="34242" actId="20577"/>
          <ac:spMkLst>
            <pc:docMk/>
            <pc:sldMk cId="4262168973" sldId="907"/>
            <ac:spMk id="3" creationId="{52000219-C771-E29D-E126-40B5BF54EC25}"/>
          </ac:spMkLst>
        </pc:spChg>
      </pc:sldChg>
      <pc:sldChg chg="addSp delSp modSp new del mod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451653202" sldId="908"/>
        </pc:sldMkLst>
        <pc:spChg chg="del">
          <ac:chgData name="Palit, Tapti" userId="dec6fbcd-7598-406a-8cbf-504d4a3bac15" providerId="ADAL" clId="{ECD42228-5B96-4A72-B268-C46DF994E6B7}" dt="2024-01-24T01:56:57.395" v="34767" actId="478"/>
          <ac:spMkLst>
            <pc:docMk/>
            <pc:sldMk cId="451653202" sldId="908"/>
            <ac:spMk id="2" creationId="{08D6043F-436D-DACB-ED59-97EA55DF3F24}"/>
          </ac:spMkLst>
        </pc:spChg>
        <pc:spChg chg="mod">
          <ac:chgData name="Palit, Tapti" userId="dec6fbcd-7598-406a-8cbf-504d4a3bac15" providerId="ADAL" clId="{ECD42228-5B96-4A72-B268-C46DF994E6B7}" dt="2024-01-24T01:56:26.576" v="34722" actId="20577"/>
          <ac:spMkLst>
            <pc:docMk/>
            <pc:sldMk cId="451653202" sldId="908"/>
            <ac:spMk id="3" creationId="{2712F33D-AE7B-D89A-8E52-A0CDF202C0DB}"/>
          </ac:spMkLst>
        </pc:spChg>
        <pc:spChg chg="del">
          <ac:chgData name="Palit, Tapti" userId="dec6fbcd-7598-406a-8cbf-504d4a3bac15" providerId="ADAL" clId="{ECD42228-5B96-4A72-B268-C46DF994E6B7}" dt="2024-01-24T01:56:54.166" v="34766" actId="478"/>
          <ac:spMkLst>
            <pc:docMk/>
            <pc:sldMk cId="451653202" sldId="908"/>
            <ac:spMk id="5" creationId="{9FB46B90-7606-DF1D-566F-6749F2FB450B}"/>
          </ac:spMkLst>
        </pc:spChg>
        <pc:spChg chg="add del mod">
          <ac:chgData name="Palit, Tapti" userId="dec6fbcd-7598-406a-8cbf-504d4a3bac15" providerId="ADAL" clId="{ECD42228-5B96-4A72-B268-C46DF994E6B7}" dt="2024-01-24T02:15:23.164" v="35097" actId="478"/>
          <ac:spMkLst>
            <pc:docMk/>
            <pc:sldMk cId="451653202" sldId="908"/>
            <ac:spMk id="7" creationId="{04520DF3-BA96-33C4-1AF7-D33C0781BD61}"/>
          </ac:spMkLst>
        </pc:spChg>
        <pc:spChg chg="add del mod">
          <ac:chgData name="Palit, Tapti" userId="dec6fbcd-7598-406a-8cbf-504d4a3bac15" providerId="ADAL" clId="{ECD42228-5B96-4A72-B268-C46DF994E6B7}" dt="2024-01-24T02:15:23.164" v="35097" actId="478"/>
          <ac:spMkLst>
            <pc:docMk/>
            <pc:sldMk cId="451653202" sldId="908"/>
            <ac:spMk id="8" creationId="{86D1A792-1D8D-8C62-0D2F-CD05B9C95543}"/>
          </ac:spMkLst>
        </pc:spChg>
        <pc:spChg chg="add mod">
          <ac:chgData name="Palit, Tapti" userId="dec6fbcd-7598-406a-8cbf-504d4a3bac15" providerId="ADAL" clId="{ECD42228-5B96-4A72-B268-C46DF994E6B7}" dt="2024-01-24T03:10:36.313" v="36796" actId="1076"/>
          <ac:spMkLst>
            <pc:docMk/>
            <pc:sldMk cId="451653202" sldId="908"/>
            <ac:spMk id="9" creationId="{FA65D7BD-2299-D65A-0A8A-D752F503FE89}"/>
          </ac:spMkLst>
        </pc:spChg>
        <pc:spChg chg="add mod">
          <ac:chgData name="Palit, Tapti" userId="dec6fbcd-7598-406a-8cbf-504d4a3bac15" providerId="ADAL" clId="{ECD42228-5B96-4A72-B268-C46DF994E6B7}" dt="2024-01-24T03:10:49.026" v="36799" actId="1035"/>
          <ac:spMkLst>
            <pc:docMk/>
            <pc:sldMk cId="451653202" sldId="908"/>
            <ac:spMk id="10" creationId="{9767292F-F995-2891-5AC6-F1BAB539EF7C}"/>
          </ac:spMkLst>
        </pc:spChg>
        <pc:spChg chg="add mod">
          <ac:chgData name="Palit, Tapti" userId="dec6fbcd-7598-406a-8cbf-504d4a3bac15" providerId="ADAL" clId="{ECD42228-5B96-4A72-B268-C46DF994E6B7}" dt="2024-01-24T02:22:03.560" v="35145" actId="14100"/>
          <ac:spMkLst>
            <pc:docMk/>
            <pc:sldMk cId="451653202" sldId="908"/>
            <ac:spMk id="14" creationId="{AE4FB2D9-7B61-6319-F911-A28ECE59DAC1}"/>
          </ac:spMkLst>
        </pc:spChg>
        <pc:spChg chg="add mod">
          <ac:chgData name="Palit, Tapti" userId="dec6fbcd-7598-406a-8cbf-504d4a3bac15" providerId="ADAL" clId="{ECD42228-5B96-4A72-B268-C46DF994E6B7}" dt="2024-01-24T02:33:27.440" v="35517" actId="14100"/>
          <ac:spMkLst>
            <pc:docMk/>
            <pc:sldMk cId="451653202" sldId="908"/>
            <ac:spMk id="15" creationId="{30E9CCF6-C0BA-B0F9-FD48-0BF4C0791D20}"/>
          </ac:spMkLst>
        </pc:spChg>
        <pc:picChg chg="add mod">
          <ac:chgData name="Palit, Tapti" userId="dec6fbcd-7598-406a-8cbf-504d4a3bac15" providerId="ADAL" clId="{ECD42228-5B96-4A72-B268-C46DF994E6B7}" dt="2024-01-24T02:19:35.050" v="35100" actId="1076"/>
          <ac:picMkLst>
            <pc:docMk/>
            <pc:sldMk cId="451653202" sldId="908"/>
            <ac:picMk id="12" creationId="{1543CB99-5B51-AB2D-26DB-DA55551595EB}"/>
          </ac:picMkLst>
        </pc:picChg>
        <pc:picChg chg="add mod">
          <ac:chgData name="Palit, Tapti" userId="dec6fbcd-7598-406a-8cbf-504d4a3bac15" providerId="ADAL" clId="{ECD42228-5B96-4A72-B268-C46DF994E6B7}" dt="2024-01-24T03:10:52.075" v="36802" actId="1036"/>
          <ac:picMkLst>
            <pc:docMk/>
            <pc:sldMk cId="451653202" sldId="908"/>
            <ac:picMk id="17" creationId="{6134159E-1707-AE53-0F86-7838397A8209}"/>
          </ac:picMkLst>
        </pc:picChg>
        <pc:cxnChg chg="add mod">
          <ac:chgData name="Palit, Tapti" userId="dec6fbcd-7598-406a-8cbf-504d4a3bac15" providerId="ADAL" clId="{ECD42228-5B96-4A72-B268-C46DF994E6B7}" dt="2024-01-24T03:10:52.075" v="36802" actId="1036"/>
          <ac:cxnSpMkLst>
            <pc:docMk/>
            <pc:sldMk cId="451653202" sldId="908"/>
            <ac:cxnSpMk id="2" creationId="{49CF8573-829F-6D6D-4621-9A8FBD097048}"/>
          </ac:cxnSpMkLst>
        </pc:cxnChg>
        <pc:cxnChg chg="add mod">
          <ac:chgData name="Palit, Tapti" userId="dec6fbcd-7598-406a-8cbf-504d4a3bac15" providerId="ADAL" clId="{ECD42228-5B96-4A72-B268-C46DF994E6B7}" dt="2024-01-24T03:10:49.026" v="36799" actId="1035"/>
          <ac:cxnSpMkLst>
            <pc:docMk/>
            <pc:sldMk cId="451653202" sldId="908"/>
            <ac:cxnSpMk id="11" creationId="{063406EF-7FE0-4444-14BB-E719EBA63F57}"/>
          </ac:cxnSpMkLst>
        </pc:cxnChg>
        <pc:cxnChg chg="add mod">
          <ac:chgData name="Palit, Tapti" userId="dec6fbcd-7598-406a-8cbf-504d4a3bac15" providerId="ADAL" clId="{ECD42228-5B96-4A72-B268-C46DF994E6B7}" dt="2024-01-24T03:10:36.313" v="36796" actId="1076"/>
          <ac:cxnSpMkLst>
            <pc:docMk/>
            <pc:sldMk cId="451653202" sldId="908"/>
            <ac:cxnSpMk id="13" creationId="{A2F689EA-EE0A-4829-E31A-995BB4D840D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540125158" sldId="908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4T01:53:19.646" v="34418" actId="47"/>
        <pc:sldMkLst>
          <pc:docMk/>
          <pc:sldMk cId="2473825006" sldId="909"/>
        </pc:sldMkLst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2" creationId="{987A2E84-E723-F936-F1B9-25A7CC839F22}"/>
          </ac:spMkLst>
        </pc:spChg>
        <pc:spChg chg="del mod ord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3" creationId="{12E19C1A-D136-4492-4E9B-107207C9009A}"/>
          </ac:spMkLst>
        </pc:spChg>
        <pc:spChg chg="mod ord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4" creationId="{1FD549FD-0E96-9A9A-1FDA-E15765F6888F}"/>
          </ac:spMkLst>
        </pc:spChg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5" creationId="{FEA7FDF2-FA08-D9F0-FFD8-A651642AD49E}"/>
          </ac:spMkLst>
        </pc:spChg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6" creationId="{975CF75A-E54F-1C7C-BAF4-D68675FEF3F0}"/>
          </ac:spMkLst>
        </pc:spChg>
        <pc:spChg chg="add mod ord">
          <ac:chgData name="Palit, Tapti" userId="dec6fbcd-7598-406a-8cbf-504d4a3bac15" providerId="ADAL" clId="{ECD42228-5B96-4A72-B268-C46DF994E6B7}" dt="2024-01-24T01:52:10.119" v="34417" actId="20577"/>
          <ac:spMkLst>
            <pc:docMk/>
            <pc:sldMk cId="2473825006" sldId="909"/>
            <ac:spMk id="7" creationId="{D9CC35A3-3DA6-82DA-3182-4900132EAD34}"/>
          </ac:spMkLst>
        </pc:spChg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860485384" sldId="909"/>
        </pc:sldMkLst>
        <pc:spChg chg="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3" creationId="{2712F33D-AE7B-D89A-8E52-A0CDF202C0DB}"/>
          </ac:spMkLst>
        </pc:spChg>
        <pc:spChg chg="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4" creationId="{E28BF4AD-8F4F-1876-D520-F456FB07EBE8}"/>
          </ac:spMkLst>
        </pc:spChg>
        <pc:spChg chg="add mod">
          <ac:chgData name="Palit, Tapti" userId="dec6fbcd-7598-406a-8cbf-504d4a3bac15" providerId="ADAL" clId="{ECD42228-5B96-4A72-B268-C46DF994E6B7}" dt="2024-01-24T02:24:49.985" v="35300" actId="207"/>
          <ac:spMkLst>
            <pc:docMk/>
            <pc:sldMk cId="3860485384" sldId="909"/>
            <ac:spMk id="5" creationId="{DC8D10EC-70BF-388B-DA34-2E4FCFDA2376}"/>
          </ac:spMkLst>
        </pc:spChg>
        <pc:spChg chg="del 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6" creationId="{FAD5AB90-66DD-753E-5460-D7F435C445B7}"/>
          </ac:spMkLst>
        </pc:spChg>
        <pc:spChg chg="add 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7" creationId="{E64EFD2C-6B33-0663-AF25-9AD54C718620}"/>
          </ac:spMkLst>
        </pc:spChg>
        <pc:spChg chg="add mod">
          <ac:chgData name="Palit, Tapti" userId="dec6fbcd-7598-406a-8cbf-504d4a3bac15" providerId="ADAL" clId="{ECD42228-5B96-4A72-B268-C46DF994E6B7}" dt="2024-01-24T02:26:48.498" v="35306" actId="1076"/>
          <ac:spMkLst>
            <pc:docMk/>
            <pc:sldMk cId="3860485384" sldId="909"/>
            <ac:spMk id="8" creationId="{762464C1-A6F9-B412-81E2-6E877CE3913C}"/>
          </ac:spMkLst>
        </pc:spChg>
        <pc:spChg chg="mod">
          <ac:chgData name="Palit, Tapti" userId="dec6fbcd-7598-406a-8cbf-504d4a3bac15" providerId="ADAL" clId="{ECD42228-5B96-4A72-B268-C46DF994E6B7}" dt="2024-01-24T03:11:26.669" v="36841" actId="1035"/>
          <ac:spMkLst>
            <pc:docMk/>
            <pc:sldMk cId="3860485384" sldId="909"/>
            <ac:spMk id="9" creationId="{FA65D7BD-2299-D65A-0A8A-D752F503FE89}"/>
          </ac:spMkLst>
        </pc:spChg>
        <pc:spChg chg="mod">
          <ac:chgData name="Palit, Tapti" userId="dec6fbcd-7598-406a-8cbf-504d4a3bac15" providerId="ADAL" clId="{ECD42228-5B96-4A72-B268-C46DF994E6B7}" dt="2024-01-24T03:11:31.134" v="36842" actId="1035"/>
          <ac:spMkLst>
            <pc:docMk/>
            <pc:sldMk cId="3860485384" sldId="909"/>
            <ac:spMk id="10" creationId="{9767292F-F995-2891-5AC6-F1BAB539EF7C}"/>
          </ac:spMkLst>
        </pc:spChg>
        <pc:spChg chg="mod">
          <ac:chgData name="Palit, Tapti" userId="dec6fbcd-7598-406a-8cbf-504d4a3bac15" providerId="ADAL" clId="{ECD42228-5B96-4A72-B268-C46DF994E6B7}" dt="2024-01-24T02:38:57.800" v="35819" actId="20577"/>
          <ac:spMkLst>
            <pc:docMk/>
            <pc:sldMk cId="3860485384" sldId="909"/>
            <ac:spMk id="15" creationId="{30E9CCF6-C0BA-B0F9-FD48-0BF4C0791D20}"/>
          </ac:spMkLst>
        </pc:spChg>
        <pc:picChg chg="mod">
          <ac:chgData name="Palit, Tapti" userId="dec6fbcd-7598-406a-8cbf-504d4a3bac15" providerId="ADAL" clId="{ECD42228-5B96-4A72-B268-C46DF994E6B7}" dt="2024-01-24T03:11:34.215" v="36843" actId="1035"/>
          <ac:picMkLst>
            <pc:docMk/>
            <pc:sldMk cId="3860485384" sldId="909"/>
            <ac:picMk id="17" creationId="{6134159E-1707-AE53-0F86-7838397A8209}"/>
          </ac:picMkLst>
        </pc:picChg>
        <pc:cxnChg chg="mod">
          <ac:chgData name="Palit, Tapti" userId="dec6fbcd-7598-406a-8cbf-504d4a3bac15" providerId="ADAL" clId="{ECD42228-5B96-4A72-B268-C46DF994E6B7}" dt="2024-01-24T03:11:34.215" v="36843" actId="1035"/>
          <ac:cxnSpMkLst>
            <pc:docMk/>
            <pc:sldMk cId="3860485384" sldId="909"/>
            <ac:cxnSpMk id="2" creationId="{49CF8573-829F-6D6D-4621-9A8FBD097048}"/>
          </ac:cxnSpMkLst>
        </pc:cxnChg>
        <pc:cxnChg chg="mod">
          <ac:chgData name="Palit, Tapti" userId="dec6fbcd-7598-406a-8cbf-504d4a3bac15" providerId="ADAL" clId="{ECD42228-5B96-4A72-B268-C46DF994E6B7}" dt="2024-01-24T03:11:31.134" v="36842" actId="1035"/>
          <ac:cxnSpMkLst>
            <pc:docMk/>
            <pc:sldMk cId="3860485384" sldId="909"/>
            <ac:cxnSpMk id="11" creationId="{063406EF-7FE0-4444-14BB-E719EBA63F57}"/>
          </ac:cxnSpMkLst>
        </pc:cxnChg>
        <pc:cxnChg chg="mod">
          <ac:chgData name="Palit, Tapti" userId="dec6fbcd-7598-406a-8cbf-504d4a3bac15" providerId="ADAL" clId="{ECD42228-5B96-4A72-B268-C46DF994E6B7}" dt="2024-01-24T03:11:26.669" v="36841" actId="1035"/>
          <ac:cxnSpMkLst>
            <pc:docMk/>
            <pc:sldMk cId="3860485384" sldId="909"/>
            <ac:cxnSpMk id="13" creationId="{A2F689EA-EE0A-4829-E31A-995BB4D840D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876581121" sldId="909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700005522" sldId="910"/>
        </pc:sldMkLst>
      </pc:sldChg>
      <pc:sldChg chg="addSp delSp modSp add del mod delAnim addC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430816932" sldId="910"/>
        </pc:sldMkLst>
        <pc:spChg chg="mod">
          <ac:chgData name="Palit, Tapti" userId="dec6fbcd-7598-406a-8cbf-504d4a3bac15" providerId="ADAL" clId="{ECD42228-5B96-4A72-B268-C46DF994E6B7}" dt="2024-01-24T02:36:47.395" v="35637" actId="20577"/>
          <ac:spMkLst>
            <pc:docMk/>
            <pc:sldMk cId="3430816932" sldId="910"/>
            <ac:spMk id="3" creationId="{2712F33D-AE7B-D89A-8E52-A0CDF202C0DB}"/>
          </ac:spMkLst>
        </pc:spChg>
        <pc:spChg chg="del">
          <ac:chgData name="Palit, Tapti" userId="dec6fbcd-7598-406a-8cbf-504d4a3bac15" providerId="ADAL" clId="{ECD42228-5B96-4A72-B268-C46DF994E6B7}" dt="2024-01-24T02:28:53.568" v="35319" actId="478"/>
          <ac:spMkLst>
            <pc:docMk/>
            <pc:sldMk cId="3430816932" sldId="910"/>
            <ac:spMk id="5" creationId="{DC8D10EC-70BF-388B-DA34-2E4FCFDA2376}"/>
          </ac:spMkLst>
        </pc:spChg>
        <pc:spChg chg="add mod">
          <ac:chgData name="Palit, Tapti" userId="dec6fbcd-7598-406a-8cbf-504d4a3bac15" providerId="ADAL" clId="{ECD42228-5B96-4A72-B268-C46DF994E6B7}" dt="2024-01-24T02:37:54.937" v="35794" actId="20577"/>
          <ac:spMkLst>
            <pc:docMk/>
            <pc:sldMk cId="3430816932" sldId="910"/>
            <ac:spMk id="5" creationId="{FCE4DF27-D25A-9871-DADC-CDC2E2ED7529}"/>
          </ac:spMkLst>
        </pc:spChg>
        <pc:spChg chg="add mod">
          <ac:chgData name="Palit, Tapti" userId="dec6fbcd-7598-406a-8cbf-504d4a3bac15" providerId="ADAL" clId="{ECD42228-5B96-4A72-B268-C46DF994E6B7}" dt="2024-01-24T02:30:16.716" v="35370"/>
          <ac:spMkLst>
            <pc:docMk/>
            <pc:sldMk cId="3430816932" sldId="910"/>
            <ac:spMk id="6" creationId="{7AB01450-1357-FFE4-FEA4-024508AC6AE4}"/>
          </ac:spMkLst>
        </pc:spChg>
        <pc:spChg chg="del">
          <ac:chgData name="Palit, Tapti" userId="dec6fbcd-7598-406a-8cbf-504d4a3bac15" providerId="ADAL" clId="{ECD42228-5B96-4A72-B268-C46DF994E6B7}" dt="2024-01-24T03:16:33.779" v="37074" actId="478"/>
          <ac:spMkLst>
            <pc:docMk/>
            <pc:sldMk cId="3430816932" sldId="910"/>
            <ac:spMk id="7" creationId="{E64EFD2C-6B33-0663-AF25-9AD54C718620}"/>
          </ac:spMkLst>
        </pc:spChg>
        <pc:spChg chg="del">
          <ac:chgData name="Palit, Tapti" userId="dec6fbcd-7598-406a-8cbf-504d4a3bac15" providerId="ADAL" clId="{ECD42228-5B96-4A72-B268-C46DF994E6B7}" dt="2024-01-24T02:28:53.568" v="35319" actId="478"/>
          <ac:spMkLst>
            <pc:docMk/>
            <pc:sldMk cId="3430816932" sldId="910"/>
            <ac:spMk id="8" creationId="{762464C1-A6F9-B412-81E2-6E877CE3913C}"/>
          </ac:spMkLst>
        </pc:spChg>
        <pc:spChg chg="mod">
          <ac:chgData name="Palit, Tapti" userId="dec6fbcd-7598-406a-8cbf-504d4a3bac15" providerId="ADAL" clId="{ECD42228-5B96-4A72-B268-C46DF994E6B7}" dt="2024-01-24T03:12:09.922" v="36860" actId="1035"/>
          <ac:spMkLst>
            <pc:docMk/>
            <pc:sldMk cId="3430816932" sldId="910"/>
            <ac:spMk id="9" creationId="{FA65D7BD-2299-D65A-0A8A-D752F503FE89}"/>
          </ac:spMkLst>
        </pc:spChg>
        <pc:spChg chg="mod">
          <ac:chgData name="Palit, Tapti" userId="dec6fbcd-7598-406a-8cbf-504d4a3bac15" providerId="ADAL" clId="{ECD42228-5B96-4A72-B268-C46DF994E6B7}" dt="2024-01-24T03:12:23.370" v="36886" actId="1035"/>
          <ac:spMkLst>
            <pc:docMk/>
            <pc:sldMk cId="3430816932" sldId="910"/>
            <ac:spMk id="10" creationId="{9767292F-F995-2891-5AC6-F1BAB539EF7C}"/>
          </ac:spMkLst>
        </pc:spChg>
        <pc:spChg chg="del">
          <ac:chgData name="Palit, Tapti" userId="dec6fbcd-7598-406a-8cbf-504d4a3bac15" providerId="ADAL" clId="{ECD42228-5B96-4A72-B268-C46DF994E6B7}" dt="2024-01-24T02:30:10.627" v="35369" actId="478"/>
          <ac:spMkLst>
            <pc:docMk/>
            <pc:sldMk cId="3430816932" sldId="910"/>
            <ac:spMk id="14" creationId="{AE4FB2D9-7B61-6319-F911-A28ECE59DAC1}"/>
          </ac:spMkLst>
        </pc:spChg>
        <pc:spChg chg="del mod">
          <ac:chgData name="Palit, Tapti" userId="dec6fbcd-7598-406a-8cbf-504d4a3bac15" providerId="ADAL" clId="{ECD42228-5B96-4A72-B268-C46DF994E6B7}" dt="2024-01-24T02:30:07.559" v="35368" actId="478"/>
          <ac:spMkLst>
            <pc:docMk/>
            <pc:sldMk cId="3430816932" sldId="910"/>
            <ac:spMk id="15" creationId="{30E9CCF6-C0BA-B0F9-FD48-0BF4C0791D20}"/>
          </ac:spMkLst>
        </pc:spChg>
        <pc:spChg chg="add mod">
          <ac:chgData name="Palit, Tapti" userId="dec6fbcd-7598-406a-8cbf-504d4a3bac15" providerId="ADAL" clId="{ECD42228-5B96-4A72-B268-C46DF994E6B7}" dt="2024-01-24T02:37:48.322" v="35770" actId="20577"/>
          <ac:spMkLst>
            <pc:docMk/>
            <pc:sldMk cId="3430816932" sldId="910"/>
            <ac:spMk id="16" creationId="{45599644-6CDD-546D-E568-D7DF000D9CDF}"/>
          </ac:spMkLst>
        </pc:spChg>
        <pc:spChg chg="add mod">
          <ac:chgData name="Palit, Tapti" userId="dec6fbcd-7598-406a-8cbf-504d4a3bac15" providerId="ADAL" clId="{ECD42228-5B96-4A72-B268-C46DF994E6B7}" dt="2024-01-24T03:12:49.213" v="36890" actId="14100"/>
          <ac:spMkLst>
            <pc:docMk/>
            <pc:sldMk cId="3430816932" sldId="910"/>
            <ac:spMk id="18" creationId="{5C456D00-926C-72D7-854B-6182ACB33EB7}"/>
          </ac:spMkLst>
        </pc:spChg>
        <pc:spChg chg="add mod">
          <ac:chgData name="Palit, Tapti" userId="dec6fbcd-7598-406a-8cbf-504d4a3bac15" providerId="ADAL" clId="{ECD42228-5B96-4A72-B268-C46DF994E6B7}" dt="2024-01-24T03:13:01.457" v="36900" actId="1035"/>
          <ac:spMkLst>
            <pc:docMk/>
            <pc:sldMk cId="3430816932" sldId="910"/>
            <ac:spMk id="19" creationId="{8FE2189E-861F-0117-0F14-C410C4E7AD17}"/>
          </ac:spMkLst>
        </pc:spChg>
        <pc:picChg chg="mod">
          <ac:chgData name="Palit, Tapti" userId="dec6fbcd-7598-406a-8cbf-504d4a3bac15" providerId="ADAL" clId="{ECD42228-5B96-4A72-B268-C46DF994E6B7}" dt="2024-01-24T02:55:51.777" v="36373" actId="1076"/>
          <ac:picMkLst>
            <pc:docMk/>
            <pc:sldMk cId="3430816932" sldId="910"/>
            <ac:picMk id="17" creationId="{6134159E-1707-AE53-0F86-7838397A8209}"/>
          </ac:picMkLst>
        </pc:picChg>
        <pc:picChg chg="add mod">
          <ac:chgData name="Palit, Tapti" userId="dec6fbcd-7598-406a-8cbf-504d4a3bac15" providerId="ADAL" clId="{ECD42228-5B96-4A72-B268-C46DF994E6B7}" dt="2024-01-24T03:13:06.227" v="36901" actId="1076"/>
          <ac:picMkLst>
            <pc:docMk/>
            <pc:sldMk cId="3430816932" sldId="910"/>
            <ac:picMk id="24" creationId="{15ADB422-0CF4-74C3-91B1-46B9B246166A}"/>
          </ac:picMkLst>
        </pc:picChg>
        <pc:cxnChg chg="mod">
          <ac:chgData name="Palit, Tapti" userId="dec6fbcd-7598-406a-8cbf-504d4a3bac15" providerId="ADAL" clId="{ECD42228-5B96-4A72-B268-C46DF994E6B7}" dt="2024-01-24T03:12:23.370" v="36886" actId="1035"/>
          <ac:cxnSpMkLst>
            <pc:docMk/>
            <pc:sldMk cId="3430816932" sldId="910"/>
            <ac:cxnSpMk id="2" creationId="{49CF8573-829F-6D6D-4621-9A8FBD097048}"/>
          </ac:cxnSpMkLst>
        </pc:cxnChg>
        <pc:cxnChg chg="mod">
          <ac:chgData name="Palit, Tapti" userId="dec6fbcd-7598-406a-8cbf-504d4a3bac15" providerId="ADAL" clId="{ECD42228-5B96-4A72-B268-C46DF994E6B7}" dt="2024-01-24T03:12:23.370" v="36886" actId="1035"/>
          <ac:cxnSpMkLst>
            <pc:docMk/>
            <pc:sldMk cId="3430816932" sldId="910"/>
            <ac:cxnSpMk id="11" creationId="{063406EF-7FE0-4444-14BB-E719EBA63F57}"/>
          </ac:cxnSpMkLst>
        </pc:cxnChg>
        <pc:cxnChg chg="mod">
          <ac:chgData name="Palit, Tapti" userId="dec6fbcd-7598-406a-8cbf-504d4a3bac15" providerId="ADAL" clId="{ECD42228-5B96-4A72-B268-C46DF994E6B7}" dt="2024-01-24T03:12:09.922" v="36860" actId="1035"/>
          <ac:cxnSpMkLst>
            <pc:docMk/>
            <pc:sldMk cId="3430816932" sldId="910"/>
            <ac:cxnSpMk id="13" creationId="{A2F689EA-EE0A-4829-E31A-995BB4D840DF}"/>
          </ac:cxnSpMkLst>
        </pc:cxnChg>
        <pc:cxnChg chg="add mod">
          <ac:chgData name="Palit, Tapti" userId="dec6fbcd-7598-406a-8cbf-504d4a3bac15" providerId="ADAL" clId="{ECD42228-5B96-4A72-B268-C46DF994E6B7}" dt="2024-01-24T03:12:49.213" v="36890" actId="14100"/>
          <ac:cxnSpMkLst>
            <pc:docMk/>
            <pc:sldMk cId="3430816932" sldId="910"/>
            <ac:cxnSpMk id="14" creationId="{ABE0F8A8-B2C4-0DB8-6A38-49E30571CE3B}"/>
          </ac:cxnSpMkLst>
        </pc:cxnChg>
        <pc:cxnChg chg="add mod">
          <ac:chgData name="Palit, Tapti" userId="dec6fbcd-7598-406a-8cbf-504d4a3bac15" providerId="ADAL" clId="{ECD42228-5B96-4A72-B268-C46DF994E6B7}" dt="2024-01-24T03:13:01.457" v="36900" actId="1035"/>
          <ac:cxnSpMkLst>
            <pc:docMk/>
            <pc:sldMk cId="3430816932" sldId="910"/>
            <ac:cxnSpMk id="20" creationId="{C1E8F081-834F-20EC-FE77-03D02FCA4588}"/>
          </ac:cxnSpMkLst>
        </pc:cxnChg>
        <pc:cxnChg chg="add mod">
          <ac:chgData name="Palit, Tapti" userId="dec6fbcd-7598-406a-8cbf-504d4a3bac15" providerId="ADAL" clId="{ECD42228-5B96-4A72-B268-C46DF994E6B7}" dt="2024-01-24T03:13:06.227" v="36901" actId="1076"/>
          <ac:cxnSpMkLst>
            <pc:docMk/>
            <pc:sldMk cId="3430816932" sldId="910"/>
            <ac:cxnSpMk id="21" creationId="{BA285874-5332-9F6E-8335-EAB7343662E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2:53:50.705" v="36363"/>
              <pc2:cmMkLst xmlns:pc2="http://schemas.microsoft.com/office/powerpoint/2019/9/main/command">
                <pc:docMk/>
                <pc:sldMk cId="3430816932" sldId="910"/>
                <pc2:cmMk id="{499A5583-E752-4A62-BF5A-4A0065E6AED7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567735828" sldId="911"/>
        </pc:sldMkLst>
      </pc:sldChg>
      <pc:sldChg chg="add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331828216" sldId="911"/>
        </pc:sldMkLst>
        <pc:spChg chg="mod">
          <ac:chgData name="Palit, Tapti" userId="dec6fbcd-7598-406a-8cbf-504d4a3bac15" providerId="ADAL" clId="{ECD42228-5B96-4A72-B268-C46DF994E6B7}" dt="2024-01-24T02:36:24.227" v="35610" actId="20577"/>
          <ac:spMkLst>
            <pc:docMk/>
            <pc:sldMk cId="2331828216" sldId="911"/>
            <ac:spMk id="5" creationId="{A5C03726-C797-7BB6-252B-7E78B26463A4}"/>
          </ac:spMkLst>
        </pc:spChg>
        <pc:spChg chg="mod">
          <ac:chgData name="Palit, Tapti" userId="dec6fbcd-7598-406a-8cbf-504d4a3bac15" providerId="ADAL" clId="{ECD42228-5B96-4A72-B268-C46DF994E6B7}" dt="2024-01-24T02:41:43.714" v="35837" actId="20577"/>
          <ac:spMkLst>
            <pc:docMk/>
            <pc:sldMk cId="2331828216" sldId="911"/>
            <ac:spMk id="7" creationId="{05B7E98C-2F67-CE84-0B0B-DC7C7D7354C8}"/>
          </ac:spMkLst>
        </pc:spChg>
        <pc:spChg chg="mod">
          <ac:chgData name="Palit, Tapti" userId="dec6fbcd-7598-406a-8cbf-504d4a3bac15" providerId="ADAL" clId="{ECD42228-5B96-4A72-B268-C46DF994E6B7}" dt="2024-01-24T03:13:59.928" v="36911" actId="6549"/>
          <ac:spMkLst>
            <pc:docMk/>
            <pc:sldMk cId="2331828216" sldId="911"/>
            <ac:spMk id="20" creationId="{FFB71976-E38C-5D69-8CB8-6D9C1B110290}"/>
          </ac:spMkLst>
        </pc:spChg>
        <pc:spChg chg="add mod">
          <ac:chgData name="Palit, Tapti" userId="dec6fbcd-7598-406a-8cbf-504d4a3bac15" providerId="ADAL" clId="{ECD42228-5B96-4A72-B268-C46DF994E6B7}" dt="2024-01-24T02:48:31.855" v="35923" actId="14100"/>
          <ac:spMkLst>
            <pc:docMk/>
            <pc:sldMk cId="2331828216" sldId="911"/>
            <ac:spMk id="23" creationId="{EEBD84B5-1350-637E-21C0-D5972C3F88A5}"/>
          </ac:spMkLst>
        </pc:spChg>
        <pc:spChg chg="add mod">
          <ac:chgData name="Palit, Tapti" userId="dec6fbcd-7598-406a-8cbf-504d4a3bac15" providerId="ADAL" clId="{ECD42228-5B96-4A72-B268-C46DF994E6B7}" dt="2024-01-24T19:39:29.976" v="41306"/>
          <ac:spMkLst>
            <pc:docMk/>
            <pc:sldMk cId="2331828216" sldId="911"/>
            <ac:spMk id="24" creationId="{12F5A6D5-A3DB-0259-38A4-BE86181342D4}"/>
          </ac:spMkLst>
        </pc:spChg>
        <pc:cxnChg chg="add mod">
          <ac:chgData name="Palit, Tapti" userId="dec6fbcd-7598-406a-8cbf-504d4a3bac15" providerId="ADAL" clId="{ECD42228-5B96-4A72-B268-C46DF994E6B7}" dt="2024-01-24T02:39:55.888" v="35821"/>
          <ac:cxnSpMkLst>
            <pc:docMk/>
            <pc:sldMk cId="2331828216" sldId="911"/>
            <ac:cxnSpMk id="6" creationId="{85065DAE-029C-7193-15B2-A8165CF1694C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0" creationId="{B8647F1F-1E86-751C-3975-410683DCD1F0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2" creationId="{FB2DB138-B1B5-60DE-48CF-D8B71B92978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4" creationId="{FD163F1E-9E26-2CD9-FD43-959296474CFF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5" creationId="{F89A670D-479D-525E-60C7-561714F592EB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6" creationId="{87AC1E60-B4E4-23CB-6644-167E06BB637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7" creationId="{C9C0918F-E7D2-4367-6EE5-8E2383313CE2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8" creationId="{E3CBF07C-EA42-61EC-8ECA-7F3E86291EC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9" creationId="{AD880DBC-E04F-1AD0-45E7-CD7700ADDA44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21" creationId="{9AE85AA4-1193-4C03-85DF-B5A6D89CEE6A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22" creationId="{901F8FF7-9A72-BDC2-D466-050DC59EE221}"/>
          </ac:cxnSpMkLst>
        </pc:cxnChg>
      </pc:sldChg>
      <pc:sldChg chg="modSp add del mod">
        <pc:chgData name="Palit, Tapti" userId="dec6fbcd-7598-406a-8cbf-504d4a3bac15" providerId="ADAL" clId="{ECD42228-5B96-4A72-B268-C46DF994E6B7}" dt="2024-01-24T02:55:34.165" v="36372" actId="47"/>
        <pc:sldMkLst>
          <pc:docMk/>
          <pc:sldMk cId="2452082756" sldId="912"/>
        </pc:sldMkLst>
        <pc:spChg chg="mod">
          <ac:chgData name="Palit, Tapti" userId="dec6fbcd-7598-406a-8cbf-504d4a3bac15" providerId="ADAL" clId="{ECD42228-5B96-4A72-B268-C46DF994E6B7}" dt="2024-01-24T02:37:05.825" v="35679" actId="20577"/>
          <ac:spMkLst>
            <pc:docMk/>
            <pc:sldMk cId="2452082756" sldId="912"/>
            <ac:spMk id="3" creationId="{2712F33D-AE7B-D89A-8E52-A0CDF202C0DB}"/>
          </ac:spMkLst>
        </pc:spChg>
      </pc:sldChg>
      <pc:sldChg chg="new del">
        <pc:chgData name="Palit, Tapti" userId="dec6fbcd-7598-406a-8cbf-504d4a3bac15" providerId="ADAL" clId="{ECD42228-5B96-4A72-B268-C46DF994E6B7}" dt="2024-01-24T02:36:53.028" v="35639" actId="47"/>
        <pc:sldMkLst>
          <pc:docMk/>
          <pc:sldMk cId="3570320072" sldId="91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979253625" sldId="913"/>
        </pc:sldMkLst>
      </pc:sldChg>
      <pc:sldChg chg="addSp delSp modSp new del mod modClrScheme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19217279" sldId="913"/>
        </pc:sldMkLst>
        <pc:spChg chg="del 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2" creationId="{D981D89A-0270-763F-6E98-EEB33142534C}"/>
          </ac:spMkLst>
        </pc:spChg>
        <pc:spChg chg="del 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3" creationId="{10944A8A-BCD3-BB74-9647-8E4C683C22CD}"/>
          </ac:spMkLst>
        </pc:spChg>
        <pc:spChg chg="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4" creationId="{4E809B5D-01D9-3C3E-76CD-68F5CDCC0C28}"/>
          </ac:spMkLst>
        </pc:spChg>
        <pc:spChg chg="del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5" creationId="{75870D0E-B58A-9261-2A7A-5E1886E07818}"/>
          </ac:spMkLst>
        </pc:spChg>
        <pc:spChg chg="del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6" creationId="{2C8E49A6-D277-9FE9-5924-79A3F9326FB4}"/>
          </ac:spMkLst>
        </pc:spChg>
        <pc:spChg chg="add mod ord">
          <ac:chgData name="Palit, Tapti" userId="dec6fbcd-7598-406a-8cbf-504d4a3bac15" providerId="ADAL" clId="{ECD42228-5B96-4A72-B268-C46DF994E6B7}" dt="2024-01-24T02:49:19.444" v="35988" actId="20577"/>
          <ac:spMkLst>
            <pc:docMk/>
            <pc:sldMk cId="2719217279" sldId="913"/>
            <ac:spMk id="7" creationId="{147022E7-D73D-46F6-6EA9-5983764ED9E1}"/>
          </ac:spMkLst>
        </pc:spChg>
        <pc:spChg chg="add mod ord">
          <ac:chgData name="Palit, Tapti" userId="dec6fbcd-7598-406a-8cbf-504d4a3bac15" providerId="ADAL" clId="{ECD42228-5B96-4A72-B268-C46DF994E6B7}" dt="2024-01-24T03:27:02.265" v="37389" actId="27636"/>
          <ac:spMkLst>
            <pc:docMk/>
            <pc:sldMk cId="2719217279" sldId="913"/>
            <ac:spMk id="8" creationId="{2AC6FC9D-E989-7321-4022-67A5252A1DA1}"/>
          </ac:spMkLst>
        </pc:spChg>
        <pc:spChg chg="add mod">
          <ac:chgData name="Palit, Tapti" userId="dec6fbcd-7598-406a-8cbf-504d4a3bac15" providerId="ADAL" clId="{ECD42228-5B96-4A72-B268-C46DF994E6B7}" dt="2024-01-24T03:29:12.707" v="37575" actId="14100"/>
          <ac:spMkLst>
            <pc:docMk/>
            <pc:sldMk cId="2719217279" sldId="913"/>
            <ac:spMk id="9" creationId="{CA31204F-C38D-43F8-022E-EC897070E34D}"/>
          </ac:spMkLst>
        </pc:spChg>
        <pc:spChg chg="add mod">
          <ac:chgData name="Palit, Tapti" userId="dec6fbcd-7598-406a-8cbf-504d4a3bac15" providerId="ADAL" clId="{ECD42228-5B96-4A72-B268-C46DF994E6B7}" dt="2024-01-24T03:27:13.055" v="37393"/>
          <ac:spMkLst>
            <pc:docMk/>
            <pc:sldMk cId="2719217279" sldId="913"/>
            <ac:spMk id="10" creationId="{9E646F96-646D-CB65-D05D-F457B1AB275D}"/>
          </ac:spMkLst>
        </pc:spChg>
      </pc:sldChg>
      <pc:sldChg chg="add del">
        <pc:chgData name="Palit, Tapti" userId="dec6fbcd-7598-406a-8cbf-504d4a3bac15" providerId="ADAL" clId="{ECD42228-5B96-4A72-B268-C46DF994E6B7}" dt="2024-01-24T02:48:17.699" v="35917"/>
        <pc:sldMkLst>
          <pc:docMk/>
          <pc:sldMk cId="4127212759" sldId="9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11769095" sldId="914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131942099" sldId="914"/>
        </pc:sldMkLst>
        <pc:spChg chg="mod">
          <ac:chgData name="Palit, Tapti" userId="dec6fbcd-7598-406a-8cbf-504d4a3bac15" providerId="ADAL" clId="{ECD42228-5B96-4A72-B268-C46DF994E6B7}" dt="2024-01-24T03:47:10.055" v="38690" actId="20577"/>
          <ac:spMkLst>
            <pc:docMk/>
            <pc:sldMk cId="1131942099" sldId="914"/>
            <ac:spMk id="3" creationId="{2712F33D-AE7B-D89A-8E52-A0CDF202C0DB}"/>
          </ac:spMkLst>
        </pc:spChg>
        <pc:spChg chg="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5" creationId="{FCE4DF27-D25A-9871-DADC-CDC2E2ED7529}"/>
          </ac:spMkLst>
        </pc:spChg>
        <pc:spChg chg="del">
          <ac:chgData name="Palit, Tapti" userId="dec6fbcd-7598-406a-8cbf-504d4a3bac15" providerId="ADAL" clId="{ECD42228-5B96-4A72-B268-C46DF994E6B7}" dt="2024-01-24T03:07:17.650" v="36780" actId="478"/>
          <ac:spMkLst>
            <pc:docMk/>
            <pc:sldMk cId="1131942099" sldId="914"/>
            <ac:spMk id="6" creationId="{7AB01450-1357-FFE4-FEA4-024508AC6AE4}"/>
          </ac:spMkLst>
        </pc:spChg>
        <pc:spChg chg="del">
          <ac:chgData name="Palit, Tapti" userId="dec6fbcd-7598-406a-8cbf-504d4a3bac15" providerId="ADAL" clId="{ECD42228-5B96-4A72-B268-C46DF994E6B7}" dt="2024-01-24T03:03:48.971" v="36677" actId="478"/>
          <ac:spMkLst>
            <pc:docMk/>
            <pc:sldMk cId="1131942099" sldId="914"/>
            <ac:spMk id="7" creationId="{E64EFD2C-6B33-0663-AF25-9AD54C718620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9" creationId="{FA65D7BD-2299-D65A-0A8A-D752F503FE89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0" creationId="{9767292F-F995-2891-5AC6-F1BAB539EF7C}"/>
          </ac:spMkLst>
        </pc:spChg>
        <pc:spChg chg="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16" creationId="{45599644-6CDD-546D-E568-D7DF000D9CDF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8" creationId="{5C456D00-926C-72D7-854B-6182ACB33EB7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9" creationId="{8FE2189E-861F-0117-0F14-C410C4E7AD17}"/>
          </ac:spMkLst>
        </pc:spChg>
        <pc:spChg chg="add del mod">
          <ac:chgData name="Palit, Tapti" userId="dec6fbcd-7598-406a-8cbf-504d4a3bac15" providerId="ADAL" clId="{ECD42228-5B96-4A72-B268-C46DF994E6B7}" dt="2024-01-24T03:01:46.809" v="36618" actId="478"/>
          <ac:spMkLst>
            <pc:docMk/>
            <pc:sldMk cId="1131942099" sldId="914"/>
            <ac:spMk id="29" creationId="{393CC9B1-7ED2-80E3-BFD0-8A077B819778}"/>
          </ac:spMkLst>
        </pc:spChg>
        <pc:spChg chg="add 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33" creationId="{F71F90B1-3306-7486-0A42-D6B4BA8CCA8A}"/>
          </ac:spMkLst>
        </pc:spChg>
        <pc:spChg chg="add 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60" creationId="{42719933-17E4-7106-F876-154D89458D60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70" creationId="{CD00A437-68EF-1B25-F5B1-DF06FFE94634}"/>
          </ac:spMkLst>
        </pc:spChg>
        <pc:spChg chg="add mod">
          <ac:chgData name="Palit, Tapti" userId="dec6fbcd-7598-406a-8cbf-504d4a3bac15" providerId="ADAL" clId="{ECD42228-5B96-4A72-B268-C46DF994E6B7}" dt="2024-01-24T03:17:42.344" v="37110" actId="1076"/>
          <ac:spMkLst>
            <pc:docMk/>
            <pc:sldMk cId="1131942099" sldId="914"/>
            <ac:spMk id="71" creationId="{BA6A94CA-97D8-6673-AD21-84C3FFCCC999}"/>
          </ac:spMkLst>
        </pc:spChg>
        <pc:spChg chg="add mod">
          <ac:chgData name="Palit, Tapti" userId="dec6fbcd-7598-406a-8cbf-504d4a3bac15" providerId="ADAL" clId="{ECD42228-5B96-4A72-B268-C46DF994E6B7}" dt="2024-01-24T03:18:05.616" v="37115" actId="1076"/>
          <ac:spMkLst>
            <pc:docMk/>
            <pc:sldMk cId="1131942099" sldId="914"/>
            <ac:spMk id="72" creationId="{D98FBBDC-674B-C412-C969-7AFAD9B88225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78" creationId="{D37C3D55-53DD-6444-C288-526CAB733A46}"/>
          </ac:spMkLst>
        </pc:spChg>
        <pc:spChg chg="add mod">
          <ac:chgData name="Palit, Tapti" userId="dec6fbcd-7598-406a-8cbf-504d4a3bac15" providerId="ADAL" clId="{ECD42228-5B96-4A72-B268-C46DF994E6B7}" dt="2024-01-24T03:17:48.786" v="37111" actId="1076"/>
          <ac:spMkLst>
            <pc:docMk/>
            <pc:sldMk cId="1131942099" sldId="914"/>
            <ac:spMk id="79" creationId="{C78466AA-774C-B760-F64F-A426D0F10E69}"/>
          </ac:spMkLst>
        </pc:spChg>
        <pc:spChg chg="add mod">
          <ac:chgData name="Palit, Tapti" userId="dec6fbcd-7598-406a-8cbf-504d4a3bac15" providerId="ADAL" clId="{ECD42228-5B96-4A72-B268-C46DF994E6B7}" dt="2024-01-24T03:18:01.054" v="37114" actId="1076"/>
          <ac:spMkLst>
            <pc:docMk/>
            <pc:sldMk cId="1131942099" sldId="914"/>
            <ac:spMk id="80" creationId="{9E9B536B-6543-FC56-6C91-D83CB77F3172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84" creationId="{CCC267FC-4E78-2C7C-82CC-2EB0EDE20D30}"/>
          </ac:spMkLst>
        </pc:spChg>
        <pc:spChg chg="add mod">
          <ac:chgData name="Palit, Tapti" userId="dec6fbcd-7598-406a-8cbf-504d4a3bac15" providerId="ADAL" clId="{ECD42228-5B96-4A72-B268-C46DF994E6B7}" dt="2024-01-24T03:18:45.985" v="37122" actId="692"/>
          <ac:spMkLst>
            <pc:docMk/>
            <pc:sldMk cId="1131942099" sldId="914"/>
            <ac:spMk id="88" creationId="{C0A1E9C0-CD0F-C27E-8792-33D785FC938C}"/>
          </ac:spMkLst>
        </pc:spChg>
        <pc:spChg chg="add mod">
          <ac:chgData name="Palit, Tapti" userId="dec6fbcd-7598-406a-8cbf-504d4a3bac15" providerId="ADAL" clId="{ECD42228-5B96-4A72-B268-C46DF994E6B7}" dt="2024-01-24T03:22:22.962" v="37236" actId="1076"/>
          <ac:spMkLst>
            <pc:docMk/>
            <pc:sldMk cId="1131942099" sldId="914"/>
            <ac:spMk id="109" creationId="{18E2F442-EAB1-F9E8-1F98-1CEF3BCC1863}"/>
          </ac:spMkLst>
        </pc:spChg>
        <pc:spChg chg="add mod">
          <ac:chgData name="Palit, Tapti" userId="dec6fbcd-7598-406a-8cbf-504d4a3bac15" providerId="ADAL" clId="{ECD42228-5B96-4A72-B268-C46DF994E6B7}" dt="2024-01-24T03:25:00.432" v="37266" actId="14100"/>
          <ac:spMkLst>
            <pc:docMk/>
            <pc:sldMk cId="1131942099" sldId="914"/>
            <ac:spMk id="110" creationId="{EF5D5E1C-9B52-7EBA-1E50-09DB1C890D0C}"/>
          </ac:spMkLst>
        </pc:spChg>
        <pc:picChg chg="del">
          <ac:chgData name="Palit, Tapti" userId="dec6fbcd-7598-406a-8cbf-504d4a3bac15" providerId="ADAL" clId="{ECD42228-5B96-4A72-B268-C46DF994E6B7}" dt="2024-01-24T03:07:14.443" v="36779" actId="478"/>
          <ac:picMkLst>
            <pc:docMk/>
            <pc:sldMk cId="1131942099" sldId="914"/>
            <ac:picMk id="12" creationId="{1543CB99-5B51-AB2D-26DB-DA55551595EB}"/>
          </ac:picMkLst>
        </pc:picChg>
        <pc:picChg chg="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17" creationId="{6134159E-1707-AE53-0F86-7838397A8209}"/>
          </ac:picMkLst>
        </pc:picChg>
        <pc:picChg chg="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24" creationId="{15ADB422-0CF4-74C3-91B1-46B9B246166A}"/>
          </ac:picMkLst>
        </pc:picChg>
        <pc:picChg chg="add 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32" creationId="{FBC272C8-5E07-D788-54A0-9F79B3D8626B}"/>
          </ac:picMkLst>
        </pc:picChg>
        <pc:picChg chg="add mod">
          <ac:chgData name="Palit, Tapti" userId="dec6fbcd-7598-406a-8cbf-504d4a3bac15" providerId="ADAL" clId="{ECD42228-5B96-4A72-B268-C46DF994E6B7}" dt="2024-01-24T03:17:26.898" v="37107" actId="1076"/>
          <ac:picMkLst>
            <pc:docMk/>
            <pc:sldMk cId="1131942099" sldId="914"/>
            <ac:picMk id="74" creationId="{1BDFAF10-B3F9-B160-70DC-F6A3303FD263}"/>
          </ac:picMkLst>
        </pc:picChg>
        <pc:picChg chg="add mod">
          <ac:chgData name="Palit, Tapti" userId="dec6fbcd-7598-406a-8cbf-504d4a3bac15" providerId="ADAL" clId="{ECD42228-5B96-4A72-B268-C46DF994E6B7}" dt="2024-01-24T03:19:04.080" v="37126" actId="1076"/>
          <ac:picMkLst>
            <pc:docMk/>
            <pc:sldMk cId="1131942099" sldId="914"/>
            <ac:picMk id="76" creationId="{CE67E0ED-520E-9458-AE69-5DFE8B288F6B}"/>
          </ac:picMkLst>
        </pc:picChg>
        <pc:picChg chg="add mod">
          <ac:chgData name="Palit, Tapti" userId="dec6fbcd-7598-406a-8cbf-504d4a3bac15" providerId="ADAL" clId="{ECD42228-5B96-4A72-B268-C46DF994E6B7}" dt="2024-01-24T03:16:41.038" v="37075"/>
          <ac:picMkLst>
            <pc:docMk/>
            <pc:sldMk cId="1131942099" sldId="914"/>
            <ac:picMk id="83" creationId="{557E236D-1477-12FE-F697-F21B7D2CA192}"/>
          </ac:picMkLst>
        </pc:picChg>
        <pc:cxnChg chg="del mod">
          <ac:chgData name="Palit, Tapti" userId="dec6fbcd-7598-406a-8cbf-504d4a3bac15" providerId="ADAL" clId="{ECD42228-5B96-4A72-B268-C46DF994E6B7}" dt="2024-01-24T03:07:20.576" v="36781" actId="478"/>
          <ac:cxnSpMkLst>
            <pc:docMk/>
            <pc:sldMk cId="1131942099" sldId="914"/>
            <ac:cxnSpMk id="2" creationId="{49CF8573-829F-6D6D-4621-9A8FBD097048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1" creationId="{063406EF-7FE0-4444-14BB-E719EBA63F57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3" creationId="{A2F689EA-EE0A-4829-E31A-995BB4D840DF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4" creationId="{ABE0F8A8-B2C4-0DB8-6A38-49E30571CE3B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20" creationId="{C1E8F081-834F-20EC-FE77-03D02FCA4588}"/>
          </ac:cxnSpMkLst>
        </pc:cxnChg>
        <pc:cxnChg chg="del mod">
          <ac:chgData name="Palit, Tapti" userId="dec6fbcd-7598-406a-8cbf-504d4a3bac15" providerId="ADAL" clId="{ECD42228-5B96-4A72-B268-C46DF994E6B7}" dt="2024-01-24T03:07:20.576" v="36781" actId="478"/>
          <ac:cxnSpMkLst>
            <pc:docMk/>
            <pc:sldMk cId="1131942099" sldId="914"/>
            <ac:cxnSpMk id="21" creationId="{BA285874-5332-9F6E-8335-EAB7343662E0}"/>
          </ac:cxnSpMkLst>
        </pc:cxnChg>
        <pc:cxnChg chg="add del mod">
          <ac:chgData name="Palit, Tapti" userId="dec6fbcd-7598-406a-8cbf-504d4a3bac15" providerId="ADAL" clId="{ECD42228-5B96-4A72-B268-C46DF994E6B7}" dt="2024-01-24T03:15:10.532" v="36917" actId="478"/>
          <ac:cxnSpMkLst>
            <pc:docMk/>
            <pc:sldMk cId="1131942099" sldId="914"/>
            <ac:cxnSpMk id="30" creationId="{E9A570B0-FFAD-7F1A-995F-5EF7388939FE}"/>
          </ac:cxnSpMkLst>
        </pc:cxnChg>
        <pc:cxnChg chg="add del mod">
          <ac:chgData name="Palit, Tapti" userId="dec6fbcd-7598-406a-8cbf-504d4a3bac15" providerId="ADAL" clId="{ECD42228-5B96-4A72-B268-C46DF994E6B7}" dt="2024-01-24T03:06:33.130" v="36773" actId="478"/>
          <ac:cxnSpMkLst>
            <pc:docMk/>
            <pc:sldMk cId="1131942099" sldId="914"/>
            <ac:cxnSpMk id="64" creationId="{5783D380-5D75-576A-4395-5D827997B6DC}"/>
          </ac:cxnSpMkLst>
        </pc:cxnChg>
        <pc:cxnChg chg="add del mod">
          <ac:chgData name="Palit, Tapti" userId="dec6fbcd-7598-406a-8cbf-504d4a3bac15" providerId="ADAL" clId="{ECD42228-5B96-4A72-B268-C46DF994E6B7}" dt="2024-01-24T03:06:55.988" v="36776" actId="478"/>
          <ac:cxnSpMkLst>
            <pc:docMk/>
            <pc:sldMk cId="1131942099" sldId="914"/>
            <ac:cxnSpMk id="66" creationId="{61626CAD-2537-9294-E0EB-108297266A99}"/>
          </ac:cxnSpMkLst>
        </pc:cxnChg>
        <pc:cxnChg chg="add mod">
          <ac:chgData name="Palit, Tapti" userId="dec6fbcd-7598-406a-8cbf-504d4a3bac15" providerId="ADAL" clId="{ECD42228-5B96-4A72-B268-C46DF994E6B7}" dt="2024-01-24T03:06:50.129" v="36775"/>
          <ac:cxnSpMkLst>
            <pc:docMk/>
            <pc:sldMk cId="1131942099" sldId="914"/>
            <ac:cxnSpMk id="67" creationId="{7E58B0A9-8621-25C1-E69C-75A2108E656D}"/>
          </ac:cxnSpMkLst>
        </pc:cxnChg>
        <pc:cxnChg chg="add del mod">
          <ac:chgData name="Palit, Tapti" userId="dec6fbcd-7598-406a-8cbf-504d4a3bac15" providerId="ADAL" clId="{ECD42228-5B96-4A72-B268-C46DF994E6B7}" dt="2024-01-24T03:15:10.532" v="36917" actId="478"/>
          <ac:cxnSpMkLst>
            <pc:docMk/>
            <pc:sldMk cId="1131942099" sldId="914"/>
            <ac:cxnSpMk id="69" creationId="{D649766D-8EFE-0465-9F8F-81A2CAF3CB1C}"/>
          </ac:cxnSpMkLst>
        </pc:cxnChg>
        <pc:cxnChg chg="add mod">
          <ac:chgData name="Palit, Tapti" userId="dec6fbcd-7598-406a-8cbf-504d4a3bac15" providerId="ADAL" clId="{ECD42228-5B96-4A72-B268-C46DF994E6B7}" dt="2024-01-24T03:18:05.616" v="37115" actId="1076"/>
          <ac:cxnSpMkLst>
            <pc:docMk/>
            <pc:sldMk cId="1131942099" sldId="914"/>
            <ac:cxnSpMk id="73" creationId="{BC498AA5-D154-D34B-8592-44DDFAB85927}"/>
          </ac:cxnSpMkLst>
        </pc:cxnChg>
        <pc:cxnChg chg="add mod">
          <ac:chgData name="Palit, Tapti" userId="dec6fbcd-7598-406a-8cbf-504d4a3bac15" providerId="ADAL" clId="{ECD42228-5B96-4A72-B268-C46DF994E6B7}" dt="2024-01-24T03:17:42.344" v="37110" actId="1076"/>
          <ac:cxnSpMkLst>
            <pc:docMk/>
            <pc:sldMk cId="1131942099" sldId="914"/>
            <ac:cxnSpMk id="75" creationId="{FEFE404C-7812-B64C-86D9-F656B9F442A1}"/>
          </ac:cxnSpMkLst>
        </pc:cxnChg>
        <pc:cxnChg chg="add mod">
          <ac:chgData name="Palit, Tapti" userId="dec6fbcd-7598-406a-8cbf-504d4a3bac15" providerId="ADAL" clId="{ECD42228-5B96-4A72-B268-C46DF994E6B7}" dt="2024-01-24T03:18:24.247" v="37120" actId="1035"/>
          <ac:cxnSpMkLst>
            <pc:docMk/>
            <pc:sldMk cId="1131942099" sldId="914"/>
            <ac:cxnSpMk id="77" creationId="{045CF247-DBF5-7FEF-9BB5-CFE9AF59D3B5}"/>
          </ac:cxnSpMkLst>
        </pc:cxnChg>
        <pc:cxnChg chg="add mod">
          <ac:chgData name="Palit, Tapti" userId="dec6fbcd-7598-406a-8cbf-504d4a3bac15" providerId="ADAL" clId="{ECD42228-5B96-4A72-B268-C46DF994E6B7}" dt="2024-01-24T03:18:01.054" v="37114" actId="1076"/>
          <ac:cxnSpMkLst>
            <pc:docMk/>
            <pc:sldMk cId="1131942099" sldId="914"/>
            <ac:cxnSpMk id="81" creationId="{9F7F77CA-88B5-7B00-E89D-D50B243261AE}"/>
          </ac:cxnSpMkLst>
        </pc:cxnChg>
        <pc:cxnChg chg="add mod">
          <ac:chgData name="Palit, Tapti" userId="dec6fbcd-7598-406a-8cbf-504d4a3bac15" providerId="ADAL" clId="{ECD42228-5B96-4A72-B268-C46DF994E6B7}" dt="2024-01-24T03:18:01.054" v="37114" actId="1076"/>
          <ac:cxnSpMkLst>
            <pc:docMk/>
            <pc:sldMk cId="1131942099" sldId="914"/>
            <ac:cxnSpMk id="82" creationId="{1E523C5C-72ED-930A-80F6-28A057C9A12E}"/>
          </ac:cxnSpMkLst>
        </pc:cxnChg>
        <pc:cxnChg chg="add mod">
          <ac:chgData name="Palit, Tapti" userId="dec6fbcd-7598-406a-8cbf-504d4a3bac15" providerId="ADAL" clId="{ECD42228-5B96-4A72-B268-C46DF994E6B7}" dt="2024-01-24T03:17:53.114" v="37112" actId="14100"/>
          <ac:cxnSpMkLst>
            <pc:docMk/>
            <pc:sldMk cId="1131942099" sldId="914"/>
            <ac:cxnSpMk id="85" creationId="{841677C7-4C0A-8383-0B11-2050719F234B}"/>
          </ac:cxnSpMkLst>
        </pc:cxnChg>
        <pc:cxnChg chg="add mod">
          <ac:chgData name="Palit, Tapti" userId="dec6fbcd-7598-406a-8cbf-504d4a3bac15" providerId="ADAL" clId="{ECD42228-5B96-4A72-B268-C46DF994E6B7}" dt="2024-01-24T03:19:04.080" v="37126" actId="1076"/>
          <ac:cxnSpMkLst>
            <pc:docMk/>
            <pc:sldMk cId="1131942099" sldId="914"/>
            <ac:cxnSpMk id="105" creationId="{80A96861-7706-73E9-1137-77EC79069C25}"/>
          </ac:cxnSpMkLst>
        </pc:cxnChg>
      </pc:sldChg>
      <pc:sldChg chg="addSp modSp add del mod modAnim modNotesTx">
        <pc:chgData name="Palit, Tapti" userId="dec6fbcd-7598-406a-8cbf-504d4a3bac15" providerId="ADAL" clId="{ECD42228-5B96-4A72-B268-C46DF994E6B7}" dt="2024-01-24T03:14:45.034" v="36915" actId="47"/>
        <pc:sldMkLst>
          <pc:docMk/>
          <pc:sldMk cId="3847287394" sldId="915"/>
        </pc:sldMkLst>
        <pc:spChg chg="mod">
          <ac:chgData name="Palit, Tapti" userId="dec6fbcd-7598-406a-8cbf-504d4a3bac15" providerId="ADAL" clId="{ECD42228-5B96-4A72-B268-C46DF994E6B7}" dt="2024-01-24T02:56:48.485" v="36433" actId="20577"/>
          <ac:spMkLst>
            <pc:docMk/>
            <pc:sldMk cId="3847287394" sldId="915"/>
            <ac:spMk id="3" creationId="{2712F33D-AE7B-D89A-8E52-A0CDF202C0DB}"/>
          </ac:spMkLst>
        </pc:spChg>
        <pc:spChg chg="add mod">
          <ac:chgData name="Palit, Tapti" userId="dec6fbcd-7598-406a-8cbf-504d4a3bac15" providerId="ADAL" clId="{ECD42228-5B96-4A72-B268-C46DF994E6B7}" dt="2024-01-24T02:57:35.546" v="36470" actId="1076"/>
          <ac:spMkLst>
            <pc:docMk/>
            <pc:sldMk cId="3847287394" sldId="915"/>
            <ac:spMk id="8" creationId="{E6C61C5E-F732-F2AD-F6DA-80E84FA037E2}"/>
          </ac:spMkLst>
        </pc:spChg>
        <pc:spChg chg="mod">
          <ac:chgData name="Palit, Tapti" userId="dec6fbcd-7598-406a-8cbf-504d4a3bac15" providerId="ADAL" clId="{ECD42228-5B96-4A72-B268-C46DF994E6B7}" dt="2024-01-24T03:13:16.130" v="36902" actId="20577"/>
          <ac:spMkLst>
            <pc:docMk/>
            <pc:sldMk cId="3847287394" sldId="915"/>
            <ac:spMk id="9" creationId="{FA65D7BD-2299-D65A-0A8A-D752F503FE89}"/>
          </ac:spMkLst>
        </pc:spChg>
        <pc:spChg chg="add mod">
          <ac:chgData name="Palit, Tapti" userId="dec6fbcd-7598-406a-8cbf-504d4a3bac15" providerId="ADAL" clId="{ECD42228-5B96-4A72-B268-C46DF994E6B7}" dt="2024-01-24T02:57:39.418" v="36471" actId="1076"/>
          <ac:spMkLst>
            <pc:docMk/>
            <pc:sldMk cId="3847287394" sldId="915"/>
            <ac:spMk id="15" creationId="{889CF64F-A646-A061-6C6F-64064AC2E0E5}"/>
          </ac:spMkLst>
        </pc:spChg>
        <pc:spChg chg="mod">
          <ac:chgData name="Palit, Tapti" userId="dec6fbcd-7598-406a-8cbf-504d4a3bac15" providerId="ADAL" clId="{ECD42228-5B96-4A72-B268-C46DF994E6B7}" dt="2024-01-24T03:13:19.846" v="36903" actId="20577"/>
          <ac:spMkLst>
            <pc:docMk/>
            <pc:sldMk cId="3847287394" sldId="915"/>
            <ac:spMk id="18" creationId="{5C456D00-926C-72D7-854B-6182ACB33EB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69003283" sldId="916"/>
        </pc:sldMkLst>
      </pc:sldChg>
      <pc:sldChg chg="add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886833233" sldId="916"/>
        </pc:sldMkLst>
        <pc:spChg chg="mod">
          <ac:chgData name="Palit, Tapti" userId="dec6fbcd-7598-406a-8cbf-504d4a3bac15" providerId="ADAL" clId="{ECD42228-5B96-4A72-B268-C46DF994E6B7}" dt="2024-01-24T19:46:06.871" v="41759" actId="20577"/>
          <ac:spMkLst>
            <pc:docMk/>
            <pc:sldMk cId="3886833233" sldId="916"/>
            <ac:spMk id="3" creationId="{2712F33D-AE7B-D89A-8E52-A0CDF202C0DB}"/>
          </ac:spMkLst>
        </pc:spChg>
        <pc:spChg chg="add mod">
          <ac:chgData name="Palit, Tapti" userId="dec6fbcd-7598-406a-8cbf-504d4a3bac15" providerId="ADAL" clId="{ECD42228-5B96-4A72-B268-C46DF994E6B7}" dt="2024-01-24T03:14:42.259" v="36914"/>
          <ac:spMkLst>
            <pc:docMk/>
            <pc:sldMk cId="3886833233" sldId="916"/>
            <ac:spMk id="8" creationId="{B2D14657-DD0F-CC01-FBEA-E9081DE4003A}"/>
          </ac:spMkLst>
        </pc:spChg>
        <pc:spChg chg="add mod">
          <ac:chgData name="Palit, Tapti" userId="dec6fbcd-7598-406a-8cbf-504d4a3bac15" providerId="ADAL" clId="{ECD42228-5B96-4A72-B268-C46DF994E6B7}" dt="2024-01-24T03:14:42.259" v="36914"/>
          <ac:spMkLst>
            <pc:docMk/>
            <pc:sldMk cId="3886833233" sldId="916"/>
            <ac:spMk id="15" creationId="{FCFC3ABF-3C67-22BA-29E0-08FE60CA7DD8}"/>
          </ac:spMkLst>
        </pc:spChg>
      </pc:sldChg>
      <pc:sldChg chg="addSp delSp modSp new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274437247" sldId="917"/>
        </pc:sldMkLst>
        <pc:spChg chg="del">
          <ac:chgData name="Palit, Tapti" userId="dec6fbcd-7598-406a-8cbf-504d4a3bac15" providerId="ADAL" clId="{ECD42228-5B96-4A72-B268-C46DF994E6B7}" dt="2024-01-24T03:33:58.088" v="38122" actId="478"/>
          <ac:spMkLst>
            <pc:docMk/>
            <pc:sldMk cId="1274437247" sldId="917"/>
            <ac:spMk id="2" creationId="{191F57FC-E970-0896-378F-D8A21BCDBE9D}"/>
          </ac:spMkLst>
        </pc:spChg>
        <pc:spChg chg="mod">
          <ac:chgData name="Palit, Tapti" userId="dec6fbcd-7598-406a-8cbf-504d4a3bac15" providerId="ADAL" clId="{ECD42228-5B96-4A72-B268-C46DF994E6B7}" dt="2024-01-24T04:03:29.192" v="39341" actId="20577"/>
          <ac:spMkLst>
            <pc:docMk/>
            <pc:sldMk cId="1274437247" sldId="917"/>
            <ac:spMk id="3" creationId="{756C24C4-5F15-E103-90D1-0E50620BE34F}"/>
          </ac:spMkLst>
        </pc:spChg>
        <pc:spChg chg="add del mod">
          <ac:chgData name="Palit, Tapti" userId="dec6fbcd-7598-406a-8cbf-504d4a3bac15" providerId="ADAL" clId="{ECD42228-5B96-4A72-B268-C46DF994E6B7}" dt="2024-01-24T03:54:54.281" v="39050" actId="478"/>
          <ac:spMkLst>
            <pc:docMk/>
            <pc:sldMk cId="1274437247" sldId="917"/>
            <ac:spMk id="6" creationId="{847E504B-9F53-6671-B9B7-82F6C80A77D3}"/>
          </ac:spMkLst>
        </pc:spChg>
        <pc:spChg chg="add mod">
          <ac:chgData name="Palit, Tapti" userId="dec6fbcd-7598-406a-8cbf-504d4a3bac15" providerId="ADAL" clId="{ECD42228-5B96-4A72-B268-C46DF994E6B7}" dt="2024-01-24T04:04:35.071" v="39388" actId="114"/>
          <ac:spMkLst>
            <pc:docMk/>
            <pc:sldMk cId="1274437247" sldId="917"/>
            <ac:spMk id="9" creationId="{57F87D2A-546F-2880-6A96-1D4321B6863E}"/>
          </ac:spMkLst>
        </pc:spChg>
        <pc:spChg chg="add mod">
          <ac:chgData name="Palit, Tapti" userId="dec6fbcd-7598-406a-8cbf-504d4a3bac15" providerId="ADAL" clId="{ECD42228-5B96-4A72-B268-C46DF994E6B7}" dt="2024-01-24T03:56:29.458" v="39135" actId="1076"/>
          <ac:spMkLst>
            <pc:docMk/>
            <pc:sldMk cId="1274437247" sldId="917"/>
            <ac:spMk id="10" creationId="{6DB448B8-6798-6DF2-5527-EEDD517D443A}"/>
          </ac:spMkLst>
        </pc:spChg>
        <pc:spChg chg="add mod">
          <ac:chgData name="Palit, Tapti" userId="dec6fbcd-7598-406a-8cbf-504d4a3bac15" providerId="ADAL" clId="{ECD42228-5B96-4A72-B268-C46DF994E6B7}" dt="2024-01-24T03:57:39.941" v="39193" actId="207"/>
          <ac:spMkLst>
            <pc:docMk/>
            <pc:sldMk cId="1274437247" sldId="917"/>
            <ac:spMk id="11" creationId="{EE440600-277D-9272-9D0E-5FE385E9C616}"/>
          </ac:spMkLst>
        </pc:spChg>
        <pc:spChg chg="add mod">
          <ac:chgData name="Palit, Tapti" userId="dec6fbcd-7598-406a-8cbf-504d4a3bac15" providerId="ADAL" clId="{ECD42228-5B96-4A72-B268-C46DF994E6B7}" dt="2024-01-24T04:00:11.675" v="39241" actId="20577"/>
          <ac:spMkLst>
            <pc:docMk/>
            <pc:sldMk cId="1274437247" sldId="917"/>
            <ac:spMk id="20" creationId="{17DACAE4-3CA9-8ACB-8014-A9F4CB61E6C1}"/>
          </ac:spMkLst>
        </pc:spChg>
        <pc:spChg chg="add mod">
          <ac:chgData name="Palit, Tapti" userId="dec6fbcd-7598-406a-8cbf-504d4a3bac15" providerId="ADAL" clId="{ECD42228-5B96-4A72-B268-C46DF994E6B7}" dt="2024-01-24T04:00:29.805" v="39253" actId="20577"/>
          <ac:spMkLst>
            <pc:docMk/>
            <pc:sldMk cId="1274437247" sldId="917"/>
            <ac:spMk id="24" creationId="{3F385FC7-C98B-583E-FE19-DEB236D93D16}"/>
          </ac:spMkLst>
        </pc:spChg>
        <pc:spChg chg="add mod">
          <ac:chgData name="Palit, Tapti" userId="dec6fbcd-7598-406a-8cbf-504d4a3bac15" providerId="ADAL" clId="{ECD42228-5B96-4A72-B268-C46DF994E6B7}" dt="2024-01-24T04:00:45.315" v="39273" actId="20577"/>
          <ac:spMkLst>
            <pc:docMk/>
            <pc:sldMk cId="1274437247" sldId="917"/>
            <ac:spMk id="27" creationId="{157E8B8B-3CCB-7FB7-1C1B-44F7238D84E0}"/>
          </ac:spMkLst>
        </pc:spChg>
        <pc:spChg chg="add mod">
          <ac:chgData name="Palit, Tapti" userId="dec6fbcd-7598-406a-8cbf-504d4a3bac15" providerId="ADAL" clId="{ECD42228-5B96-4A72-B268-C46DF994E6B7}" dt="2024-01-24T04:01:16.275" v="39282" actId="20577"/>
          <ac:spMkLst>
            <pc:docMk/>
            <pc:sldMk cId="1274437247" sldId="917"/>
            <ac:spMk id="31" creationId="{5D4B3437-8F6D-5595-36C8-182FCBDAF65C}"/>
          </ac:spMkLst>
        </pc:spChg>
        <pc:picChg chg="add del mod">
          <ac:chgData name="Palit, Tapti" userId="dec6fbcd-7598-406a-8cbf-504d4a3bac15" providerId="ADAL" clId="{ECD42228-5B96-4A72-B268-C46DF994E6B7}" dt="2024-01-24T03:54:54.281" v="39050" actId="478"/>
          <ac:picMkLst>
            <pc:docMk/>
            <pc:sldMk cId="1274437247" sldId="917"/>
            <ac:picMk id="5" creationId="{CB97E8CA-69D6-2F3B-EAE6-4E9F67B8FAF5}"/>
          </ac:picMkLst>
        </pc:picChg>
        <pc:cxnChg chg="add del mod">
          <ac:chgData name="Palit, Tapti" userId="dec6fbcd-7598-406a-8cbf-504d4a3bac15" providerId="ADAL" clId="{ECD42228-5B96-4A72-B268-C46DF994E6B7}" dt="2024-01-24T03:53:42.507" v="39014" actId="478"/>
          <ac:cxnSpMkLst>
            <pc:docMk/>
            <pc:sldMk cId="1274437247" sldId="917"/>
            <ac:cxnSpMk id="8" creationId="{D1E6FE2B-B40F-7E60-0ED6-9C2C70F8B404}"/>
          </ac:cxnSpMkLst>
        </pc:cxnChg>
        <pc:cxnChg chg="add mod">
          <ac:chgData name="Palit, Tapti" userId="dec6fbcd-7598-406a-8cbf-504d4a3bac15" providerId="ADAL" clId="{ECD42228-5B96-4A72-B268-C46DF994E6B7}" dt="2024-01-24T03:57:26.871" v="39191" actId="692"/>
          <ac:cxnSpMkLst>
            <pc:docMk/>
            <pc:sldMk cId="1274437247" sldId="917"/>
            <ac:cxnSpMk id="13" creationId="{B391B93D-EED4-81CB-4F22-3704FD361611}"/>
          </ac:cxnSpMkLst>
        </pc:cxnChg>
        <pc:cxnChg chg="add mod">
          <ac:chgData name="Palit, Tapti" userId="dec6fbcd-7598-406a-8cbf-504d4a3bac15" providerId="ADAL" clId="{ECD42228-5B96-4A72-B268-C46DF994E6B7}" dt="2024-01-24T03:58:50.721" v="39216" actId="14100"/>
          <ac:cxnSpMkLst>
            <pc:docMk/>
            <pc:sldMk cId="1274437247" sldId="917"/>
            <ac:cxnSpMk id="14" creationId="{5FCEB01A-0A6F-89D3-00B7-9C63BFA10923}"/>
          </ac:cxnSpMkLst>
        </pc:cxnChg>
        <pc:cxnChg chg="add mod">
          <ac:chgData name="Palit, Tapti" userId="dec6fbcd-7598-406a-8cbf-504d4a3bac15" providerId="ADAL" clId="{ECD42228-5B96-4A72-B268-C46DF994E6B7}" dt="2024-01-24T03:59:37.367" v="39227" actId="14100"/>
          <ac:cxnSpMkLst>
            <pc:docMk/>
            <pc:sldMk cId="1274437247" sldId="917"/>
            <ac:cxnSpMk id="18" creationId="{E094F057-DC70-E2A5-BF25-3C6C811B39F0}"/>
          </ac:cxnSpMkLst>
        </pc:cxnChg>
        <pc:cxnChg chg="add mod">
          <ac:chgData name="Palit, Tapti" userId="dec6fbcd-7598-406a-8cbf-504d4a3bac15" providerId="ADAL" clId="{ECD42228-5B96-4A72-B268-C46DF994E6B7}" dt="2024-01-24T04:00:26.232" v="39245" actId="1076"/>
          <ac:cxnSpMkLst>
            <pc:docMk/>
            <pc:sldMk cId="1274437247" sldId="917"/>
            <ac:cxnSpMk id="21" creationId="{3BFBFC2E-B425-5F96-6D7A-1D26C60647C8}"/>
          </ac:cxnSpMkLst>
        </pc:cxnChg>
        <pc:cxnChg chg="add mod">
          <ac:chgData name="Palit, Tapti" userId="dec6fbcd-7598-406a-8cbf-504d4a3bac15" providerId="ADAL" clId="{ECD42228-5B96-4A72-B268-C46DF994E6B7}" dt="2024-01-24T04:00:51.808" v="39276" actId="14100"/>
          <ac:cxnSpMkLst>
            <pc:docMk/>
            <pc:sldMk cId="1274437247" sldId="917"/>
            <ac:cxnSpMk id="28" creationId="{C470D0B3-9E05-3CEE-BB91-7DCCB6469D9A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760318466" sldId="91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091840994" sldId="918"/>
        </pc:sldMkLst>
      </pc:sldChg>
      <pc:sldChg chg="addSp delSp modSp new del mod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377784771" sldId="918"/>
        </pc:sldMkLst>
        <pc:spChg chg="del">
          <ac:chgData name="Palit, Tapti" userId="dec6fbcd-7598-406a-8cbf-504d4a3bac15" providerId="ADAL" clId="{ECD42228-5B96-4A72-B268-C46DF994E6B7}" dt="2024-01-24T04:03:54.921" v="39364" actId="478"/>
          <ac:spMkLst>
            <pc:docMk/>
            <pc:sldMk cId="1377784771" sldId="918"/>
            <ac:spMk id="2" creationId="{81420510-DB65-9297-969C-B8480E449B46}"/>
          </ac:spMkLst>
        </pc:spChg>
        <pc:spChg chg="mod ord">
          <ac:chgData name="Palit, Tapti" userId="dec6fbcd-7598-406a-8cbf-504d4a3bac15" providerId="ADAL" clId="{ECD42228-5B96-4A72-B268-C46DF994E6B7}" dt="2024-01-24T04:10:40.491" v="39729" actId="700"/>
          <ac:spMkLst>
            <pc:docMk/>
            <pc:sldMk cId="1377784771" sldId="918"/>
            <ac:spMk id="3" creationId="{F16E8B7F-E3BF-ABA0-2190-5A9F604B9C2B}"/>
          </ac:spMkLst>
        </pc:spChg>
        <pc:spChg chg="mod ord">
          <ac:chgData name="Palit, Tapti" userId="dec6fbcd-7598-406a-8cbf-504d4a3bac15" providerId="ADAL" clId="{ECD42228-5B96-4A72-B268-C46DF994E6B7}" dt="2024-01-24T04:10:40.491" v="39729" actId="700"/>
          <ac:spMkLst>
            <pc:docMk/>
            <pc:sldMk cId="1377784771" sldId="918"/>
            <ac:spMk id="4" creationId="{8D2E3572-9C87-4FE8-4B25-1090EF215CC0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5" creationId="{251B41E7-6079-0ED7-2A0C-70CB03E92A8F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6" creationId="{137639E6-AFBF-D524-90F3-31D2A7938282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14" creationId="{7C57C74F-BB5C-592A-0B19-3EB230DC071A}"/>
          </ac:spMkLst>
        </pc:spChg>
        <pc:spChg chg="add mod">
          <ac:chgData name="Palit, Tapti" userId="dec6fbcd-7598-406a-8cbf-504d4a3bac15" providerId="ADAL" clId="{ECD42228-5B96-4A72-B268-C46DF994E6B7}" dt="2024-01-24T04:08:32.218" v="39482" actId="14100"/>
          <ac:spMkLst>
            <pc:docMk/>
            <pc:sldMk cId="1377784771" sldId="918"/>
            <ac:spMk id="15" creationId="{28F489C0-D116-4B72-2939-9E46C2AA3C0F}"/>
          </ac:spMkLst>
        </pc:spChg>
        <pc:spChg chg="add mod">
          <ac:chgData name="Palit, Tapti" userId="dec6fbcd-7598-406a-8cbf-504d4a3bac15" providerId="ADAL" clId="{ECD42228-5B96-4A72-B268-C46DF994E6B7}" dt="2024-01-24T04:08:57.370" v="39510" actId="1076"/>
          <ac:spMkLst>
            <pc:docMk/>
            <pc:sldMk cId="1377784771" sldId="918"/>
            <ac:spMk id="21" creationId="{7EBD35A3-8552-D369-4873-72562D308A8F}"/>
          </ac:spMkLst>
        </pc:spChg>
        <pc:spChg chg="add mod">
          <ac:chgData name="Palit, Tapti" userId="dec6fbcd-7598-406a-8cbf-504d4a3bac15" providerId="ADAL" clId="{ECD42228-5B96-4A72-B268-C46DF994E6B7}" dt="2024-01-24T04:09:08.274" v="39521" actId="14100"/>
          <ac:spMkLst>
            <pc:docMk/>
            <pc:sldMk cId="1377784771" sldId="918"/>
            <ac:spMk id="22" creationId="{7F506BD2-8005-53A4-5669-7E4D688A3CE4}"/>
          </ac:spMkLst>
        </pc:spChg>
        <pc:spChg chg="add mod ord">
          <ac:chgData name="Palit, Tapti" userId="dec6fbcd-7598-406a-8cbf-504d4a3bac15" providerId="ADAL" clId="{ECD42228-5B96-4A72-B268-C46DF994E6B7}" dt="2024-01-24T04:11:03.587" v="39806" actId="122"/>
          <ac:spMkLst>
            <pc:docMk/>
            <pc:sldMk cId="1377784771" sldId="918"/>
            <ac:spMk id="23" creationId="{B6583EF3-C06E-148A-5B9F-04B2821F6D78}"/>
          </ac:spMkLst>
        </pc:spChg>
        <pc:cxnChg chg="add mod">
          <ac:chgData name="Palit, Tapti" userId="dec6fbcd-7598-406a-8cbf-504d4a3bac15" providerId="ADAL" clId="{ECD42228-5B96-4A72-B268-C46DF994E6B7}" dt="2024-01-24T04:08:21.353" v="39464" actId="1076"/>
          <ac:cxnSpMkLst>
            <pc:docMk/>
            <pc:sldMk cId="1377784771" sldId="918"/>
            <ac:cxnSpMk id="8" creationId="{20C8A393-9FD5-4BB6-2793-B7E784E074C3}"/>
          </ac:cxnSpMkLst>
        </pc:cxnChg>
        <pc:cxnChg chg="add mod">
          <ac:chgData name="Palit, Tapti" userId="dec6fbcd-7598-406a-8cbf-504d4a3bac15" providerId="ADAL" clId="{ECD42228-5B96-4A72-B268-C46DF994E6B7}" dt="2024-01-24T04:08:21.353" v="39464" actId="1076"/>
          <ac:cxnSpMkLst>
            <pc:docMk/>
            <pc:sldMk cId="1377784771" sldId="918"/>
            <ac:cxnSpMk id="10" creationId="{EB25A9B4-0AAC-3482-0118-BD616CFF1213}"/>
          </ac:cxnSpMkLst>
        </pc:cxnChg>
        <pc:cxnChg chg="add mod">
          <ac:chgData name="Palit, Tapti" userId="dec6fbcd-7598-406a-8cbf-504d4a3bac15" providerId="ADAL" clId="{ECD42228-5B96-4A72-B268-C46DF994E6B7}" dt="2024-01-24T04:08:32.218" v="39482" actId="14100"/>
          <ac:cxnSpMkLst>
            <pc:docMk/>
            <pc:sldMk cId="1377784771" sldId="918"/>
            <ac:cxnSpMk id="17" creationId="{4743F100-14CD-C71A-0CF5-CDE9E65A0ABA}"/>
          </ac:cxnSpMkLst>
        </pc:cxnChg>
      </pc:sldChg>
      <pc:sldChg chg="add del">
        <pc:chgData name="Palit, Tapti" userId="dec6fbcd-7598-406a-8cbf-504d4a3bac15" providerId="ADAL" clId="{ECD42228-5B96-4A72-B268-C46DF994E6B7}" dt="2024-01-24T03:43:41.657" v="38665" actId="2890"/>
        <pc:sldMkLst>
          <pc:docMk/>
          <pc:sldMk cId="2853562700" sldId="918"/>
        </pc:sldMkLst>
      </pc:sldChg>
      <pc:sldChg chg="modSp new del mod">
        <pc:chgData name="Palit, Tapti" userId="dec6fbcd-7598-406a-8cbf-504d4a3bac15" providerId="ADAL" clId="{ECD42228-5B96-4A72-B268-C46DF994E6B7}" dt="2024-01-25T06:36:32.061" v="54691" actId="47"/>
        <pc:sldMkLst>
          <pc:docMk/>
          <pc:sldMk cId="361816288" sldId="919"/>
        </pc:sldMkLst>
        <pc:spChg chg="mod">
          <ac:chgData name="Palit, Tapti" userId="dec6fbcd-7598-406a-8cbf-504d4a3bac15" providerId="ADAL" clId="{ECD42228-5B96-4A72-B268-C46DF994E6B7}" dt="2024-01-24T04:15:20.299" v="39964" actId="20577"/>
          <ac:spMkLst>
            <pc:docMk/>
            <pc:sldMk cId="361816288" sldId="919"/>
            <ac:spMk id="3" creationId="{C1A7F671-66F4-B709-0294-0E81640BD5AA}"/>
          </ac:spMkLst>
        </pc:spChg>
        <pc:graphicFrameChg chg="modGraphic">
          <ac:chgData name="Palit, Tapti" userId="dec6fbcd-7598-406a-8cbf-504d4a3bac15" providerId="ADAL" clId="{ECD42228-5B96-4A72-B268-C46DF994E6B7}" dt="2024-01-24T20:05:29.224" v="42622" actId="20577"/>
          <ac:graphicFrameMkLst>
            <pc:docMk/>
            <pc:sldMk cId="361816288" sldId="919"/>
            <ac:graphicFrameMk id="6" creationId="{47C49A32-2BF0-7D73-922D-6BD8D0FBF047}"/>
          </ac:graphicFrameMkLst>
        </pc:graphicFrameChg>
      </pc:sldChg>
      <pc:sldChg chg="modSp new del mod">
        <pc:chgData name="Palit, Tapti" userId="dec6fbcd-7598-406a-8cbf-504d4a3bac15" providerId="ADAL" clId="{ECD42228-5B96-4A72-B268-C46DF994E6B7}" dt="2024-01-24T04:15:31.354" v="39965" actId="47"/>
        <pc:sldMkLst>
          <pc:docMk/>
          <pc:sldMk cId="2689193570" sldId="920"/>
        </pc:sldMkLst>
        <pc:spChg chg="mod">
          <ac:chgData name="Palit, Tapti" userId="dec6fbcd-7598-406a-8cbf-504d4a3bac15" providerId="ADAL" clId="{ECD42228-5B96-4A72-B268-C46DF994E6B7}" dt="2024-01-24T04:13:15.701" v="39951" actId="20577"/>
          <ac:spMkLst>
            <pc:docMk/>
            <pc:sldMk cId="2689193570" sldId="920"/>
            <ac:spMk id="3" creationId="{8C548DE7-7FFB-8A49-0736-DB075A33A26C}"/>
          </ac:spMkLst>
        </pc:spChg>
      </pc:sldChg>
      <pc:sldChg chg="addSp delSp modSp add del mod delAnim modAnim modNotesTx">
        <pc:chgData name="Palit, Tapti" userId="dec6fbcd-7598-406a-8cbf-504d4a3bac15" providerId="ADAL" clId="{ECD42228-5B96-4A72-B268-C46DF994E6B7}" dt="2024-01-25T07:27:10.902" v="56233" actId="47"/>
        <pc:sldMkLst>
          <pc:docMk/>
          <pc:sldMk cId="3870454438" sldId="921"/>
        </pc:sldMkLst>
        <pc:spChg chg="mod">
          <ac:chgData name="Palit, Tapti" userId="dec6fbcd-7598-406a-8cbf-504d4a3bac15" providerId="ADAL" clId="{ECD42228-5B96-4A72-B268-C46DF994E6B7}" dt="2024-01-24T04:22:05.242" v="40057" actId="20577"/>
          <ac:spMkLst>
            <pc:docMk/>
            <pc:sldMk cId="3870454438" sldId="921"/>
            <ac:spMk id="5" creationId="{D70AD0AC-6796-42FB-01B4-AC6753FBDA98}"/>
          </ac:spMkLst>
        </pc:spChg>
        <pc:spChg chg="add del mod">
          <ac:chgData name="Palit, Tapti" userId="dec6fbcd-7598-406a-8cbf-504d4a3bac15" providerId="ADAL" clId="{ECD42228-5B96-4A72-B268-C46DF994E6B7}" dt="2024-01-24T04:13:46.417" v="39957" actId="478"/>
          <ac:spMkLst>
            <pc:docMk/>
            <pc:sldMk cId="3870454438" sldId="921"/>
            <ac:spMk id="7" creationId="{0A886C6B-9CA6-749E-CBA8-AE2EEE4F9216}"/>
          </ac:spMkLst>
        </pc:spChg>
        <pc:graphicFrameChg chg="mod">
          <ac:chgData name="Palit, Tapti" userId="dec6fbcd-7598-406a-8cbf-504d4a3bac15" providerId="ADAL" clId="{ECD42228-5B96-4A72-B268-C46DF994E6B7}" dt="2024-01-25T04:54:33.925" v="50619" actId="20577"/>
          <ac:graphicFrameMkLst>
            <pc:docMk/>
            <pc:sldMk cId="3870454438" sldId="921"/>
            <ac:graphicFrameMk id="6" creationId="{29DDF177-FB8C-28F0-7429-A32CAB798CE6}"/>
          </ac:graphicFrameMkLst>
        </pc:graphicFrameChg>
      </pc:sldChg>
      <pc:sldChg chg="addSp delSp modSp add del mod ord addCm chgLayout modNotesTx">
        <pc:chgData name="Palit, Tapti" userId="dec6fbcd-7598-406a-8cbf-504d4a3bac15" providerId="ADAL" clId="{ECD42228-5B96-4A72-B268-C46DF994E6B7}" dt="2024-01-29T02:13:30.727" v="73934" actId="47"/>
        <pc:sldMkLst>
          <pc:docMk/>
          <pc:sldMk cId="2631865131" sldId="922"/>
        </pc:sldMkLst>
        <pc:spChg chg="mod ord">
          <ac:chgData name="Palit, Tapti" userId="dec6fbcd-7598-406a-8cbf-504d4a3bac15" providerId="ADAL" clId="{ECD42228-5B96-4A72-B268-C46DF994E6B7}" dt="2024-01-29T02:06:15.860" v="73529" actId="20577"/>
          <ac:spMkLst>
            <pc:docMk/>
            <pc:sldMk cId="2631865131" sldId="922"/>
            <ac:spMk id="2" creationId="{59240995-ED89-086D-83DF-F01344A66D93}"/>
          </ac:spMkLst>
        </pc:spChg>
        <pc:spChg chg="del mod or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3" creationId="{8CD75A24-A922-707C-FFA9-97286CC05500}"/>
          </ac:spMkLst>
        </pc:spChg>
        <pc:spChg chg="mod or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4" creationId="{70ACB5D1-10EA-7E1E-6469-346D0A3410BD}"/>
          </ac:spMkLst>
        </pc:spChg>
        <pc:spChg chg="add del mo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5" creationId="{6D15996C-F7A6-C3B4-5EB1-D825EC01A910}"/>
          </ac:spMkLst>
        </pc:spChg>
        <pc:spChg chg="add">
          <ac:chgData name="Palit, Tapti" userId="dec6fbcd-7598-406a-8cbf-504d4a3bac15" providerId="ADAL" clId="{ECD42228-5B96-4A72-B268-C46DF994E6B7}" dt="2024-01-24T04:31:26.918" v="40248"/>
          <ac:spMkLst>
            <pc:docMk/>
            <pc:sldMk cId="2631865131" sldId="922"/>
            <ac:spMk id="5" creationId="{E85258C0-8E07-E8B2-F537-4146548F085F}"/>
          </ac:spMkLst>
        </pc:spChg>
        <pc:spChg chg="add del mo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6" creationId="{C029CDDA-F91C-3D82-132B-233CFD39D16D}"/>
          </ac:spMkLst>
        </pc:spChg>
        <pc:spChg chg="add mod ord">
          <ac:chgData name="Palit, Tapti" userId="dec6fbcd-7598-406a-8cbf-504d4a3bac15" providerId="ADAL" clId="{ECD42228-5B96-4A72-B268-C46DF994E6B7}" dt="2024-01-29T02:07:36.172" v="73758" actId="20577"/>
          <ac:spMkLst>
            <pc:docMk/>
            <pc:sldMk cId="2631865131" sldId="922"/>
            <ac:spMk id="7" creationId="{024CB2F1-CD0D-12B9-3EE9-43E37C2484DB}"/>
          </ac:spMkLst>
        </pc:spChg>
        <pc:spChg chg="del">
          <ac:chgData name="Palit, Tapti" userId="dec6fbcd-7598-406a-8cbf-504d4a3bac15" providerId="ADAL" clId="{ECD42228-5B96-4A72-B268-C46DF994E6B7}" dt="2024-01-25T07:59:47.401" v="58294" actId="478"/>
          <ac:spMkLst>
            <pc:docMk/>
            <pc:sldMk cId="2631865131" sldId="922"/>
            <ac:spMk id="7" creationId="{06294042-E080-E725-DC90-F949D77726A1}"/>
          </ac:spMkLst>
        </pc:spChg>
        <pc:spChg chg="del mod">
          <ac:chgData name="Palit, Tapti" userId="dec6fbcd-7598-406a-8cbf-504d4a3bac15" providerId="ADAL" clId="{ECD42228-5B96-4A72-B268-C46DF994E6B7}" dt="2024-01-25T07:59:51.205" v="58295" actId="478"/>
          <ac:spMkLst>
            <pc:docMk/>
            <pc:sldMk cId="2631865131" sldId="922"/>
            <ac:spMk id="8" creationId="{D55B951E-D8A5-5744-5EFC-96ECBBE58AC3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1" creationId="{7D6BC489-D4D5-33B3-A273-CDA5C64115A6}"/>
          </ac:spMkLst>
        </pc:spChg>
        <pc:spChg chg="add mod">
          <ac:chgData name="Palit, Tapti" userId="dec6fbcd-7598-406a-8cbf-504d4a3bac15" providerId="ADAL" clId="{ECD42228-5B96-4A72-B268-C46DF994E6B7}" dt="2024-01-29T02:09:25.729" v="73786" actId="1076"/>
          <ac:spMkLst>
            <pc:docMk/>
            <pc:sldMk cId="2631865131" sldId="922"/>
            <ac:spMk id="12" creationId="{26AEDEB3-CA09-D2BC-7802-58530E22394C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2" creationId="{AF88199C-E724-5CC2-09D7-4D5F7C67B3DC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3" creationId="{A182C01E-7D6D-C637-6CB5-08E9C4CDA561}"/>
          </ac:spMkLst>
        </pc:spChg>
        <pc:spChg chg="add del mod">
          <ac:chgData name="Palit, Tapti" userId="dec6fbcd-7598-406a-8cbf-504d4a3bac15" providerId="ADAL" clId="{ECD42228-5B96-4A72-B268-C46DF994E6B7}" dt="2024-01-25T08:00:46.241" v="58304" actId="478"/>
          <ac:spMkLst>
            <pc:docMk/>
            <pc:sldMk cId="2631865131" sldId="922"/>
            <ac:spMk id="14" creationId="{6107D9E6-3E32-17F6-9CB3-A309D970FA3A}"/>
          </ac:spMkLst>
        </pc:spChg>
        <pc:picChg chg="del">
          <ac:chgData name="Palit, Tapti" userId="dec6fbcd-7598-406a-8cbf-504d4a3bac15" providerId="ADAL" clId="{ECD42228-5B96-4A72-B268-C46DF994E6B7}" dt="2024-01-24T04:31:11.578" v="40246" actId="478"/>
          <ac:picMkLst>
            <pc:docMk/>
            <pc:sldMk cId="2631865131" sldId="922"/>
            <ac:picMk id="11" creationId="{437F56BC-06BE-9E6A-5E2B-DC8A73616836}"/>
          </ac:picMkLst>
        </pc:picChg>
        <pc:picChg chg="del">
          <ac:chgData name="Palit, Tapti" userId="dec6fbcd-7598-406a-8cbf-504d4a3bac15" providerId="ADAL" clId="{ECD42228-5B96-4A72-B268-C46DF994E6B7}" dt="2024-01-24T04:31:13.535" v="40247" actId="478"/>
          <ac:picMkLst>
            <pc:docMk/>
            <pc:sldMk cId="2631865131" sldId="922"/>
            <ac:picMk id="17" creationId="{666CC23E-EB01-7C27-C9E7-CD09B5B84263}"/>
          </ac:picMkLst>
        </pc:picChg>
        <pc:picChg chg="add del mod">
          <ac:chgData name="Palit, Tapti" userId="dec6fbcd-7598-406a-8cbf-504d4a3bac15" providerId="ADAL" clId="{ECD42228-5B96-4A72-B268-C46DF994E6B7}" dt="2024-01-29T01:43:28.149" v="72513" actId="478"/>
          <ac:picMkLst>
            <pc:docMk/>
            <pc:sldMk cId="2631865131" sldId="922"/>
            <ac:picMk id="1028" creationId="{538B6674-D580-6357-DC72-C8510FC9A4BA}"/>
          </ac:picMkLst>
        </pc:picChg>
        <pc:picChg chg="add del mod">
          <ac:chgData name="Palit, Tapti" userId="dec6fbcd-7598-406a-8cbf-504d4a3bac15" providerId="ADAL" clId="{ECD42228-5B96-4A72-B268-C46DF994E6B7}" dt="2024-01-29T01:43:28.149" v="72513" actId="478"/>
          <ac:picMkLst>
            <pc:docMk/>
            <pc:sldMk cId="2631865131" sldId="922"/>
            <ac:picMk id="1030" creationId="{A9E7D014-E98D-D2F1-1693-4E3ED7199726}"/>
          </ac:picMkLst>
        </pc:picChg>
        <pc:picChg chg="add mod">
          <ac:chgData name="Palit, Tapti" userId="dec6fbcd-7598-406a-8cbf-504d4a3bac15" providerId="ADAL" clId="{ECD42228-5B96-4A72-B268-C46DF994E6B7}" dt="2024-01-29T02:09:25.729" v="73786" actId="1076"/>
          <ac:picMkLst>
            <pc:docMk/>
            <pc:sldMk cId="2631865131" sldId="922"/>
            <ac:picMk id="2050" creationId="{113A15BC-A19F-FE53-4589-F8B1CEAF9361}"/>
          </ac:picMkLst>
        </pc:picChg>
        <pc:picChg chg="add mod">
          <ac:chgData name="Palit, Tapti" userId="dec6fbcd-7598-406a-8cbf-504d4a3bac15" providerId="ADAL" clId="{ECD42228-5B96-4A72-B268-C46DF994E6B7}" dt="2024-01-29T02:09:25.729" v="73786" actId="1076"/>
          <ac:picMkLst>
            <pc:docMk/>
            <pc:sldMk cId="2631865131" sldId="922"/>
            <ac:picMk id="2052" creationId="{5C1655BB-8523-55E6-599D-69D4A4BD5305}"/>
          </ac:picMkLst>
        </pc:picChg>
        <pc:cxnChg chg="add mod">
          <ac:chgData name="Palit, Tapti" userId="dec6fbcd-7598-406a-8cbf-504d4a3bac15" providerId="ADAL" clId="{ECD42228-5B96-4A72-B268-C46DF994E6B7}" dt="2024-01-29T02:09:25.729" v="73786" actId="1076"/>
          <ac:cxnSpMkLst>
            <pc:docMk/>
            <pc:sldMk cId="2631865131" sldId="922"/>
            <ac:cxnSpMk id="8" creationId="{7F949424-BD4D-3C35-9061-DA6C4EBF2080}"/>
          </ac:cxnSpMkLst>
        </pc:cxnChg>
        <pc:cxnChg chg="add del mod">
          <ac:chgData name="Palit, Tapti" userId="dec6fbcd-7598-406a-8cbf-504d4a3bac15" providerId="ADAL" clId="{ECD42228-5B96-4A72-B268-C46DF994E6B7}" dt="2024-01-29T01:43:30.467" v="72514" actId="478"/>
          <ac:cxnSpMkLst>
            <pc:docMk/>
            <pc:sldMk cId="2631865131" sldId="922"/>
            <ac:cxnSpMk id="9" creationId="{BB3B8CB8-9ED4-1A74-44D0-0CA450238BA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4:31:15.915" v="60458"/>
              <pc2:cmMkLst xmlns:pc2="http://schemas.microsoft.com/office/powerpoint/2019/9/main/command">
                <pc:docMk/>
                <pc:sldMk cId="2631865131" sldId="922"/>
                <pc2:cmMk id="{2A34E115-B1DD-4A22-9A43-A23E6F8A233C}"/>
              </pc2:cmMkLst>
            </pc226:cmChg>
          </p:ext>
        </pc:extLst>
      </pc:sldChg>
      <pc:sldChg chg="modSp new mod">
        <pc:chgData name="Palit, Tapti" userId="dec6fbcd-7598-406a-8cbf-504d4a3bac15" providerId="ADAL" clId="{ECD42228-5B96-4A72-B268-C46DF994E6B7}" dt="2024-01-24T04:35:26.031" v="40399" actId="20577"/>
        <pc:sldMkLst>
          <pc:docMk/>
          <pc:sldMk cId="2320602695" sldId="923"/>
        </pc:sldMkLst>
        <pc:spChg chg="mod">
          <ac:chgData name="Palit, Tapti" userId="dec6fbcd-7598-406a-8cbf-504d4a3bac15" providerId="ADAL" clId="{ECD42228-5B96-4A72-B268-C46DF994E6B7}" dt="2024-01-24T04:35:26.031" v="40399" actId="20577"/>
          <ac:spMkLst>
            <pc:docMk/>
            <pc:sldMk cId="2320602695" sldId="923"/>
            <ac:spMk id="3" creationId="{8E111D6B-D177-8C8D-83C8-EC3623380C1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008811220" sldId="92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38126845" sldId="925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504179833" sldId="92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3235235" sldId="926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47043516" sldId="926"/>
        </pc:sldMkLst>
      </pc:sldChg>
      <pc:sldChg chg="del">
        <pc:chgData name="Palit, Tapti" userId="dec6fbcd-7598-406a-8cbf-504d4a3bac15" providerId="ADAL" clId="{ECD42228-5B96-4A72-B268-C46DF994E6B7}" dt="2024-01-25T04:48:53.113" v="50545" actId="2696"/>
        <pc:sldMkLst>
          <pc:docMk/>
          <pc:sldMk cId="3655101576" sldId="9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071065580" sldId="9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95997526" sldId="928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96756906" sldId="928"/>
        </pc:sldMkLst>
      </pc:sldChg>
      <pc:sldChg chg="addSp delSp modSp del mod modClrScheme chgLayout">
        <pc:chgData name="Palit, Tapti" userId="dec6fbcd-7598-406a-8cbf-504d4a3bac15" providerId="ADAL" clId="{ECD42228-5B96-4A72-B268-C46DF994E6B7}" dt="2024-01-28T23:37:19.840" v="70915" actId="47"/>
        <pc:sldMkLst>
          <pc:docMk/>
          <pc:sldMk cId="3451207649" sldId="929"/>
        </pc:sldMkLst>
        <pc:spChg chg="mod ord">
          <ac:chgData name="Palit, Tapti" userId="dec6fbcd-7598-406a-8cbf-504d4a3bac15" providerId="ADAL" clId="{ECD42228-5B96-4A72-B268-C46DF994E6B7}" dt="2024-01-25T07:01:18.346" v="55948" actId="20577"/>
          <ac:spMkLst>
            <pc:docMk/>
            <pc:sldMk cId="3451207649" sldId="929"/>
            <ac:spMk id="2" creationId="{72255B09-C652-86B4-3A5C-C987FF2F36D4}"/>
          </ac:spMkLst>
        </pc:spChg>
        <pc:spChg chg="mod ord">
          <ac:chgData name="Palit, Tapti" userId="dec6fbcd-7598-406a-8cbf-504d4a3bac15" providerId="ADAL" clId="{ECD42228-5B96-4A72-B268-C46DF994E6B7}" dt="2024-01-25T05:02:28.806" v="50686" actId="700"/>
          <ac:spMkLst>
            <pc:docMk/>
            <pc:sldMk cId="3451207649" sldId="929"/>
            <ac:spMk id="3" creationId="{323C4707-8358-58C6-2162-E4F42AA7F78D}"/>
          </ac:spMkLst>
        </pc:spChg>
        <pc:spChg chg="mod ord">
          <ac:chgData name="Palit, Tapti" userId="dec6fbcd-7598-406a-8cbf-504d4a3bac15" providerId="ADAL" clId="{ECD42228-5B96-4A72-B268-C46DF994E6B7}" dt="2024-01-25T05:02:28.806" v="50686" actId="700"/>
          <ac:spMkLst>
            <pc:docMk/>
            <pc:sldMk cId="3451207649" sldId="929"/>
            <ac:spMk id="4" creationId="{C1583B93-49CE-B036-ACEE-6DBFC8368B24}"/>
          </ac:spMkLst>
        </pc:spChg>
        <pc:spChg chg="add del mod ord">
          <ac:chgData name="Palit, Tapti" userId="dec6fbcd-7598-406a-8cbf-504d4a3bac15" providerId="ADAL" clId="{ECD42228-5B96-4A72-B268-C46DF994E6B7}" dt="2024-01-25T07:13:23.955" v="56113" actId="478"/>
          <ac:spMkLst>
            <pc:docMk/>
            <pc:sldMk cId="3451207649" sldId="929"/>
            <ac:spMk id="7" creationId="{AF7427A1-5D36-9E42-BA21-9515E426D40A}"/>
          </ac:spMkLst>
        </pc:spChg>
        <pc:spChg chg="add del mod ord">
          <ac:chgData name="Palit, Tapti" userId="dec6fbcd-7598-406a-8cbf-504d4a3bac15" providerId="ADAL" clId="{ECD42228-5B96-4A72-B268-C46DF994E6B7}" dt="2024-01-25T05:02:44.028" v="50690" actId="478"/>
          <ac:spMkLst>
            <pc:docMk/>
            <pc:sldMk cId="3451207649" sldId="929"/>
            <ac:spMk id="8" creationId="{36298AC7-2DDC-B136-E2E7-1158227CC1D9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9" creationId="{0F450421-2A21-DC92-E8DD-9A1D84BF5D86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0" creationId="{DF59315C-A7CD-E67A-BD4F-699A7A4EF95E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1" creationId="{E6C6F6B2-67F0-E8AC-A040-E9EE84AE9DAE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2" creationId="{2908D0B7-6C94-E94F-C8E8-221A20C00EF9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3" creationId="{02EDD503-4973-1518-C5EB-7805AB04DB04}"/>
          </ac:spMkLst>
        </pc:spChg>
        <pc:picChg chg="add del mod">
          <ac:chgData name="Palit, Tapti" userId="dec6fbcd-7598-406a-8cbf-504d4a3bac15" providerId="ADAL" clId="{ECD42228-5B96-4A72-B268-C46DF994E6B7}" dt="2024-01-25T05:02:56.972" v="50699" actId="478"/>
          <ac:picMkLst>
            <pc:docMk/>
            <pc:sldMk cId="3451207649" sldId="929"/>
            <ac:picMk id="5" creationId="{C45799CD-765E-4800-5F29-30621C864A0D}"/>
          </ac:picMkLst>
        </pc:picChg>
        <pc:picChg chg="add del mod">
          <ac:chgData name="Palit, Tapti" userId="dec6fbcd-7598-406a-8cbf-504d4a3bac15" providerId="ADAL" clId="{ECD42228-5B96-4A72-B268-C46DF994E6B7}" dt="2024-01-25T05:02:56.972" v="50699" actId="478"/>
          <ac:picMkLst>
            <pc:docMk/>
            <pc:sldMk cId="3451207649" sldId="929"/>
            <ac:picMk id="6" creationId="{12F2CAC8-C4BD-23C8-A94C-22754013FDDA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932546374" sldId="930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49935990" sldId="93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2395351" sldId="932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139379618" sldId="933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636027419" sldId="93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55690404" sldId="93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62435918" sldId="93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47750180" sldId="93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066965801" sldId="938"/>
        </pc:sldMkLst>
      </pc:sldChg>
      <pc:sldChg chg="addSp delSp modSp del mod delAnim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043800535" sldId="939"/>
        </pc:sldMkLst>
        <pc:spChg chg="add mod">
          <ac:chgData name="Palit, Tapti" userId="dec6fbcd-7598-406a-8cbf-504d4a3bac15" providerId="ADAL" clId="{ECD42228-5B96-4A72-B268-C46DF994E6B7}" dt="2024-01-24T19:39:18.147" v="41304"/>
          <ac:spMkLst>
            <pc:docMk/>
            <pc:sldMk cId="1043800535" sldId="939"/>
            <ac:spMk id="7" creationId="{BC5EB154-C78C-A743-BAEB-C354207508A3}"/>
          </ac:spMkLst>
        </pc:spChg>
        <pc:spChg chg="del">
          <ac:chgData name="Palit, Tapti" userId="dec6fbcd-7598-406a-8cbf-504d4a3bac15" providerId="ADAL" clId="{ECD42228-5B96-4A72-B268-C46DF994E6B7}" dt="2024-01-24T19:34:54.380" v="40913" actId="478"/>
          <ac:spMkLst>
            <pc:docMk/>
            <pc:sldMk cId="1043800535" sldId="939"/>
            <ac:spMk id="217" creationId="{DE6CB6CB-DA11-FC10-E22D-BD9BF3034520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35176695" sldId="939"/>
        </pc:sldMkLst>
      </pc:sldChg>
      <pc:sldChg chg="addSp delSp modSp new del mod delAnim modAnim addCm modNotesTx">
        <pc:chgData name="Palit, Tapti" userId="dec6fbcd-7598-406a-8cbf-504d4a3bac15" providerId="ADAL" clId="{ECD42228-5B96-4A72-B268-C46DF994E6B7}" dt="2024-01-28T02:28:18.853" v="67398" actId="2696"/>
        <pc:sldMkLst>
          <pc:docMk/>
          <pc:sldMk cId="1035773078" sldId="940"/>
        </pc:sldMkLst>
        <pc:spChg chg="del">
          <ac:chgData name="Palit, Tapti" userId="dec6fbcd-7598-406a-8cbf-504d4a3bac15" providerId="ADAL" clId="{ECD42228-5B96-4A72-B268-C46DF994E6B7}" dt="2024-01-25T00:38:58.682" v="43471" actId="478"/>
          <ac:spMkLst>
            <pc:docMk/>
            <pc:sldMk cId="1035773078" sldId="940"/>
            <ac:spMk id="2" creationId="{C1A9AA82-2163-48F3-4808-EB89E397D4C6}"/>
          </ac:spMkLst>
        </pc:spChg>
        <pc:spChg chg="mod">
          <ac:chgData name="Palit, Tapti" userId="dec6fbcd-7598-406a-8cbf-504d4a3bac15" providerId="ADAL" clId="{ECD42228-5B96-4A72-B268-C46DF994E6B7}" dt="2024-01-28T01:06:45.371" v="67305" actId="20577"/>
          <ac:spMkLst>
            <pc:docMk/>
            <pc:sldMk cId="1035773078" sldId="940"/>
            <ac:spMk id="3" creationId="{276F285D-E79C-3957-9EEA-1A08D81DC183}"/>
          </ac:spMkLst>
        </pc:spChg>
        <pc:picChg chg="add del ord">
          <ac:chgData name="Palit, Tapti" userId="dec6fbcd-7598-406a-8cbf-504d4a3bac15" providerId="ADAL" clId="{ECD42228-5B96-4A72-B268-C46DF994E6B7}" dt="2024-01-28T01:03:56.603" v="67226" actId="478"/>
          <ac:picMkLst>
            <pc:docMk/>
            <pc:sldMk cId="1035773078" sldId="940"/>
            <ac:picMk id="5" creationId="{F59E0D9B-43A9-F0CE-F3CB-34C8FC9DB918}"/>
          </ac:picMkLst>
        </pc:picChg>
        <pc:picChg chg="add del mod">
          <ac:chgData name="Palit, Tapti" userId="dec6fbcd-7598-406a-8cbf-504d4a3bac15" providerId="ADAL" clId="{ECD42228-5B96-4A72-B268-C46DF994E6B7}" dt="2024-01-25T00:22:02.061" v="43133" actId="478"/>
          <ac:picMkLst>
            <pc:docMk/>
            <pc:sldMk cId="1035773078" sldId="940"/>
            <ac:picMk id="5" creationId="{FD08A317-ECC6-AC91-413B-E58635FF4377}"/>
          </ac:picMkLst>
        </pc:picChg>
        <pc:picChg chg="add mod">
          <ac:chgData name="Palit, Tapti" userId="dec6fbcd-7598-406a-8cbf-504d4a3bac15" providerId="ADAL" clId="{ECD42228-5B96-4A72-B268-C46DF994E6B7}" dt="2024-01-28T01:35:02.650" v="67339" actId="1076"/>
          <ac:picMkLst>
            <pc:docMk/>
            <pc:sldMk cId="1035773078" sldId="940"/>
            <ac:picMk id="6" creationId="{A70DC3D1-33CE-0FFB-A174-5084D75B244E}"/>
          </ac:picMkLst>
        </pc:picChg>
        <pc:picChg chg="add del mod">
          <ac:chgData name="Palit, Tapti" userId="dec6fbcd-7598-406a-8cbf-504d4a3bac15" providerId="ADAL" clId="{ECD42228-5B96-4A72-B268-C46DF994E6B7}" dt="2024-01-25T00:22:02.061" v="43133" actId="478"/>
          <ac:picMkLst>
            <pc:docMk/>
            <pc:sldMk cId="1035773078" sldId="940"/>
            <ac:picMk id="6" creationId="{C84880B0-397E-743C-1FEF-E3A3538EB50A}"/>
          </ac:picMkLst>
        </pc:picChg>
        <pc:picChg chg="add del mod">
          <ac:chgData name="Palit, Tapti" userId="dec6fbcd-7598-406a-8cbf-504d4a3bac15" providerId="ADAL" clId="{ECD42228-5B96-4A72-B268-C46DF994E6B7}" dt="2024-01-25T00:22:03.749" v="43134" actId="478"/>
          <ac:picMkLst>
            <pc:docMk/>
            <pc:sldMk cId="1035773078" sldId="940"/>
            <ac:picMk id="7" creationId="{4DD27E14-6B2E-1B5D-E063-F51C6B3404A3}"/>
          </ac:picMkLst>
        </pc:picChg>
        <pc:picChg chg="add mod ord">
          <ac:chgData name="Palit, Tapti" userId="dec6fbcd-7598-406a-8cbf-504d4a3bac15" providerId="ADAL" clId="{ECD42228-5B96-4A72-B268-C46DF994E6B7}" dt="2024-01-28T01:09:42.296" v="67331" actId="14100"/>
          <ac:picMkLst>
            <pc:docMk/>
            <pc:sldMk cId="1035773078" sldId="940"/>
            <ac:picMk id="8" creationId="{D9DB1330-F8D9-95CA-AA53-306F8999791B}"/>
          </ac:picMkLst>
        </pc:picChg>
        <pc:picChg chg="add del mod">
          <ac:chgData name="Palit, Tapti" userId="dec6fbcd-7598-406a-8cbf-504d4a3bac15" providerId="ADAL" clId="{ECD42228-5B96-4A72-B268-C46DF994E6B7}" dt="2024-01-25T00:23:13.553" v="43187" actId="478"/>
          <ac:picMkLst>
            <pc:docMk/>
            <pc:sldMk cId="1035773078" sldId="940"/>
            <ac:picMk id="9" creationId="{73FD35CC-428D-E3C9-03C6-9BE01C78A27F}"/>
          </ac:picMkLst>
        </pc:picChg>
        <pc:picChg chg="add mod ord">
          <ac:chgData name="Palit, Tapti" userId="dec6fbcd-7598-406a-8cbf-504d4a3bac15" providerId="ADAL" clId="{ECD42228-5B96-4A72-B268-C46DF994E6B7}" dt="2024-01-28T01:34:55.466" v="67337" actId="1076"/>
          <ac:picMkLst>
            <pc:docMk/>
            <pc:sldMk cId="1035773078" sldId="940"/>
            <ac:picMk id="10" creationId="{BFAA6451-7FA7-B886-283A-36AA6C586A90}"/>
          </ac:picMkLst>
        </pc:picChg>
        <pc:picChg chg="add del mod ord">
          <ac:chgData name="Palit, Tapti" userId="dec6fbcd-7598-406a-8cbf-504d4a3bac15" providerId="ADAL" clId="{ECD42228-5B96-4A72-B268-C46DF994E6B7}" dt="2024-01-25T00:25:19.378" v="43196" actId="478"/>
          <ac:picMkLst>
            <pc:docMk/>
            <pc:sldMk cId="1035773078" sldId="940"/>
            <ac:picMk id="11" creationId="{94475976-EBF4-3110-F40C-3A56D3ADF7F5}"/>
          </ac:picMkLst>
        </pc:picChg>
        <pc:picChg chg="add mod ord">
          <ac:chgData name="Palit, Tapti" userId="dec6fbcd-7598-406a-8cbf-504d4a3bac15" providerId="ADAL" clId="{ECD42228-5B96-4A72-B268-C46DF994E6B7}" dt="2024-01-28T01:34:57.809" v="67338" actId="1076"/>
          <ac:picMkLst>
            <pc:docMk/>
            <pc:sldMk cId="1035773078" sldId="940"/>
            <ac:picMk id="12" creationId="{D93E7980-C2A3-368E-681B-3501B8295B1F}"/>
          </ac:picMkLst>
        </pc:picChg>
        <pc:picChg chg="add del mod">
          <ac:chgData name="Palit, Tapti" userId="dec6fbcd-7598-406a-8cbf-504d4a3bac15" providerId="ADAL" clId="{ECD42228-5B96-4A72-B268-C46DF994E6B7}" dt="2024-01-25T00:25:17.801" v="43195" actId="478"/>
          <ac:picMkLst>
            <pc:docMk/>
            <pc:sldMk cId="1035773078" sldId="940"/>
            <ac:picMk id="13" creationId="{F1DD5C42-3C6E-5587-5F91-9415DBE09E9C}"/>
          </ac:picMkLst>
        </pc:picChg>
        <pc:picChg chg="add mod">
          <ac:chgData name="Palit, Tapti" userId="dec6fbcd-7598-406a-8cbf-504d4a3bac15" providerId="ADAL" clId="{ECD42228-5B96-4A72-B268-C46DF994E6B7}" dt="2024-01-28T01:38:07.009" v="67342" actId="1076"/>
          <ac:picMkLst>
            <pc:docMk/>
            <pc:sldMk cId="1035773078" sldId="940"/>
            <ac:picMk id="14" creationId="{6497D371-BEB6-7ECD-2B4F-2F8800C79BA3}"/>
          </ac:picMkLst>
        </pc:picChg>
        <pc:picChg chg="add del mod ord">
          <ac:chgData name="Palit, Tapti" userId="dec6fbcd-7598-406a-8cbf-504d4a3bac15" providerId="ADAL" clId="{ECD42228-5B96-4A72-B268-C46DF994E6B7}" dt="2024-01-25T00:32:07.198" v="43207" actId="478"/>
          <ac:picMkLst>
            <pc:docMk/>
            <pc:sldMk cId="1035773078" sldId="940"/>
            <ac:picMk id="15" creationId="{E19076B2-BBE1-A420-C3EC-62813DCB2C80}"/>
          </ac:picMkLst>
        </pc:picChg>
        <pc:picChg chg="add del mod">
          <ac:chgData name="Palit, Tapti" userId="dec6fbcd-7598-406a-8cbf-504d4a3bac15" providerId="ADAL" clId="{ECD42228-5B96-4A72-B268-C46DF994E6B7}" dt="2024-01-25T07:21:44.169" v="56140" actId="478"/>
          <ac:picMkLst>
            <pc:docMk/>
            <pc:sldMk cId="1035773078" sldId="940"/>
            <ac:picMk id="17" creationId="{F3422EA7-2B5B-57D8-E6F1-9BDDF2942365}"/>
          </ac:picMkLst>
        </pc:picChg>
        <pc:picChg chg="add del mod">
          <ac:chgData name="Palit, Tapti" userId="dec6fbcd-7598-406a-8cbf-504d4a3bac15" providerId="ADAL" clId="{ECD42228-5B96-4A72-B268-C46DF994E6B7}" dt="2024-01-25T00:32:25.756" v="43213" actId="478"/>
          <ac:picMkLst>
            <pc:docMk/>
            <pc:sldMk cId="1035773078" sldId="940"/>
            <ac:picMk id="19" creationId="{8940B172-8963-3191-6DB4-BDBECD7B5C44}"/>
          </ac:picMkLst>
        </pc:picChg>
        <pc:picChg chg="add del mod ord">
          <ac:chgData name="Palit, Tapti" userId="dec6fbcd-7598-406a-8cbf-504d4a3bac15" providerId="ADAL" clId="{ECD42228-5B96-4A72-B268-C46DF994E6B7}" dt="2024-01-28T01:03:53.560" v="67224" actId="478"/>
          <ac:picMkLst>
            <pc:docMk/>
            <pc:sldMk cId="1035773078" sldId="940"/>
            <ac:picMk id="21" creationId="{5CEB3178-BFA7-C403-8A9D-49205791A6CC}"/>
          </ac:picMkLst>
        </pc:picChg>
        <pc:picChg chg="add del mod">
          <ac:chgData name="Palit, Tapti" userId="dec6fbcd-7598-406a-8cbf-504d4a3bac15" providerId="ADAL" clId="{ECD42228-5B96-4A72-B268-C46DF994E6B7}" dt="2024-01-28T01:03:58.257" v="67227" actId="478"/>
          <ac:picMkLst>
            <pc:docMk/>
            <pc:sldMk cId="1035773078" sldId="940"/>
            <ac:picMk id="23" creationId="{2F8A5E38-D6E1-9CC3-4210-81A55A66E0E2}"/>
          </ac:picMkLst>
        </pc:picChg>
        <pc:picChg chg="add del mod">
          <ac:chgData name="Palit, Tapti" userId="dec6fbcd-7598-406a-8cbf-504d4a3bac15" providerId="ADAL" clId="{ECD42228-5B96-4A72-B268-C46DF994E6B7}" dt="2024-01-25T01:55:17.918" v="46409" actId="478"/>
          <ac:picMkLst>
            <pc:docMk/>
            <pc:sldMk cId="1035773078" sldId="940"/>
            <ac:picMk id="25" creationId="{1C7837B0-1E0C-D591-3526-FD1B545C5AB2}"/>
          </ac:picMkLst>
        </pc:picChg>
        <pc:picChg chg="add del mod ord">
          <ac:chgData name="Palit, Tapti" userId="dec6fbcd-7598-406a-8cbf-504d4a3bac15" providerId="ADAL" clId="{ECD42228-5B96-4A72-B268-C46DF994E6B7}" dt="2024-01-28T01:03:51.798" v="67223" actId="478"/>
          <ac:picMkLst>
            <pc:docMk/>
            <pc:sldMk cId="1035773078" sldId="940"/>
            <ac:picMk id="27" creationId="{C69BECBB-C4C6-40BE-B78A-A0B8E75A9ADC}"/>
          </ac:picMkLst>
        </pc:picChg>
        <pc:picChg chg="add del mod">
          <ac:chgData name="Palit, Tapti" userId="dec6fbcd-7598-406a-8cbf-504d4a3bac15" providerId="ADAL" clId="{ECD42228-5B96-4A72-B268-C46DF994E6B7}" dt="2024-01-28T01:03:55.038" v="67225" actId="478"/>
          <ac:picMkLst>
            <pc:docMk/>
            <pc:sldMk cId="1035773078" sldId="940"/>
            <ac:picMk id="29" creationId="{65BE0358-D892-0E18-A2B5-0DD4F131233B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2:28:06.866" v="67397"/>
              <pc2:cmMkLst xmlns:pc2="http://schemas.microsoft.com/office/powerpoint/2019/9/main/command">
                <pc:docMk/>
                <pc:sldMk cId="1035773078" sldId="940"/>
                <pc2:cmMk id="{30483F6B-4BC7-41B6-A1D0-1E80904C98B2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78614666" sldId="940"/>
        </pc:sldMkLst>
      </pc:sldChg>
      <pc:sldChg chg="addSp delSp modSp new mod modAnim modNotesTx">
        <pc:chgData name="Palit, Tapti" userId="dec6fbcd-7598-406a-8cbf-504d4a3bac15" providerId="ADAL" clId="{ECD42228-5B96-4A72-B268-C46DF994E6B7}" dt="2024-01-25T00:58:09.327" v="43982" actId="20577"/>
        <pc:sldMkLst>
          <pc:docMk/>
          <pc:sldMk cId="979678000" sldId="941"/>
        </pc:sldMkLst>
        <pc:spChg chg="mod">
          <ac:chgData name="Palit, Tapti" userId="dec6fbcd-7598-406a-8cbf-504d4a3bac15" providerId="ADAL" clId="{ECD42228-5B96-4A72-B268-C46DF994E6B7}" dt="2024-01-25T00:54:57.770" v="43780" actId="20577"/>
          <ac:spMkLst>
            <pc:docMk/>
            <pc:sldMk cId="979678000" sldId="941"/>
            <ac:spMk id="3" creationId="{49CD06EF-E98B-EE57-9C8F-2100457DB51D}"/>
          </ac:spMkLst>
        </pc:spChg>
        <pc:picChg chg="add del mod">
          <ac:chgData name="Palit, Tapti" userId="dec6fbcd-7598-406a-8cbf-504d4a3bac15" providerId="ADAL" clId="{ECD42228-5B96-4A72-B268-C46DF994E6B7}" dt="2024-01-25T00:37:26.132" v="43462" actId="478"/>
          <ac:picMkLst>
            <pc:docMk/>
            <pc:sldMk cId="979678000" sldId="941"/>
            <ac:picMk id="5" creationId="{4A1368AA-59C5-F274-7E4C-582EBD920861}"/>
          </ac:picMkLst>
        </pc:picChg>
        <pc:picChg chg="add mod">
          <ac:chgData name="Palit, Tapti" userId="dec6fbcd-7598-406a-8cbf-504d4a3bac15" providerId="ADAL" clId="{ECD42228-5B96-4A72-B268-C46DF994E6B7}" dt="2024-01-25T00:37:30.196" v="43464" actId="1076"/>
          <ac:picMkLst>
            <pc:docMk/>
            <pc:sldMk cId="979678000" sldId="941"/>
            <ac:picMk id="7" creationId="{536E11DA-3237-75B1-C610-F4E982BF69F3}"/>
          </ac:picMkLst>
        </pc:picChg>
        <pc:picChg chg="add mod">
          <ac:chgData name="Palit, Tapti" userId="dec6fbcd-7598-406a-8cbf-504d4a3bac15" providerId="ADAL" clId="{ECD42228-5B96-4A72-B268-C46DF994E6B7}" dt="2024-01-25T00:46:01.516" v="43482" actId="1076"/>
          <ac:picMkLst>
            <pc:docMk/>
            <pc:sldMk cId="979678000" sldId="941"/>
            <ac:picMk id="9" creationId="{1A0A1FDA-B7A2-7A4A-ED42-76F9B513878A}"/>
          </ac:picMkLst>
        </pc:picChg>
        <pc:picChg chg="add mod">
          <ac:chgData name="Palit, Tapti" userId="dec6fbcd-7598-406a-8cbf-504d4a3bac15" providerId="ADAL" clId="{ECD42228-5B96-4A72-B268-C46DF994E6B7}" dt="2024-01-25T00:48:12.957" v="43554" actId="1076"/>
          <ac:picMkLst>
            <pc:docMk/>
            <pc:sldMk cId="979678000" sldId="941"/>
            <ac:picMk id="11" creationId="{FC12EF14-081A-114B-2680-1EF9F31AE656}"/>
          </ac:picMkLst>
        </pc:picChg>
      </pc:sldChg>
      <pc:sldChg chg="addSp delSp modSp new mod ord delAnim modAnim modNotesTx">
        <pc:chgData name="Palit, Tapti" userId="dec6fbcd-7598-406a-8cbf-504d4a3bac15" providerId="ADAL" clId="{ECD42228-5B96-4A72-B268-C46DF994E6B7}" dt="2024-01-25T08:03:01.828" v="58318" actId="20577"/>
        <pc:sldMkLst>
          <pc:docMk/>
          <pc:sldMk cId="134959814" sldId="942"/>
        </pc:sldMkLst>
        <pc:spChg chg="del">
          <ac:chgData name="Palit, Tapti" userId="dec6fbcd-7598-406a-8cbf-504d4a3bac15" providerId="ADAL" clId="{ECD42228-5B96-4A72-B268-C46DF994E6B7}" dt="2024-01-25T00:52:52.057" v="43682" actId="478"/>
          <ac:spMkLst>
            <pc:docMk/>
            <pc:sldMk cId="134959814" sldId="942"/>
            <ac:spMk id="2" creationId="{53DBE698-BB3A-13FE-9A7C-13F033DF061D}"/>
          </ac:spMkLst>
        </pc:spChg>
        <pc:spChg chg="mod">
          <ac:chgData name="Palit, Tapti" userId="dec6fbcd-7598-406a-8cbf-504d4a3bac15" providerId="ADAL" clId="{ECD42228-5B96-4A72-B268-C46DF994E6B7}" dt="2024-01-25T08:03:00.528" v="58317" actId="20577"/>
          <ac:spMkLst>
            <pc:docMk/>
            <pc:sldMk cId="134959814" sldId="942"/>
            <ac:spMk id="3" creationId="{5355D09F-07D4-C48B-61E0-110907923520}"/>
          </ac:spMkLst>
        </pc:spChg>
        <pc:spChg chg="add mod">
          <ac:chgData name="Palit, Tapti" userId="dec6fbcd-7598-406a-8cbf-504d4a3bac15" providerId="ADAL" clId="{ECD42228-5B96-4A72-B268-C46DF994E6B7}" dt="2024-01-25T00:52:59.901" v="43683" actId="1076"/>
          <ac:spMkLst>
            <pc:docMk/>
            <pc:sldMk cId="134959814" sldId="942"/>
            <ac:spMk id="5" creationId="{F45E6262-EEF7-4542-1D80-EB8280C4542D}"/>
          </ac:spMkLst>
        </pc:spChg>
        <pc:spChg chg="add mod">
          <ac:chgData name="Palit, Tapti" userId="dec6fbcd-7598-406a-8cbf-504d4a3bac15" providerId="ADAL" clId="{ECD42228-5B96-4A72-B268-C46DF994E6B7}" dt="2024-01-25T00:52:15.941" v="43671" actId="1076"/>
          <ac:spMkLst>
            <pc:docMk/>
            <pc:sldMk cId="134959814" sldId="942"/>
            <ac:spMk id="7" creationId="{C51DD632-D912-2537-1C05-E7598E3B6756}"/>
          </ac:spMkLst>
        </pc:spChg>
        <pc:spChg chg="add mod">
          <ac:chgData name="Palit, Tapti" userId="dec6fbcd-7598-406a-8cbf-504d4a3bac15" providerId="ADAL" clId="{ECD42228-5B96-4A72-B268-C46DF994E6B7}" dt="2024-01-25T00:52:33.285" v="43678" actId="1076"/>
          <ac:spMkLst>
            <pc:docMk/>
            <pc:sldMk cId="134959814" sldId="942"/>
            <ac:spMk id="8" creationId="{9AA32225-1A8D-71BD-17CE-1B0F6B94AEA1}"/>
          </ac:spMkLst>
        </pc:spChg>
        <pc:spChg chg="add del mod">
          <ac:chgData name="Palit, Tapti" userId="dec6fbcd-7598-406a-8cbf-504d4a3bac15" providerId="ADAL" clId="{ECD42228-5B96-4A72-B268-C46DF994E6B7}" dt="2024-01-25T00:51:42.068" v="43664" actId="478"/>
          <ac:spMkLst>
            <pc:docMk/>
            <pc:sldMk cId="134959814" sldId="942"/>
            <ac:spMk id="9" creationId="{04FF154C-57AC-C9D7-56DB-EEB66E05ECE5}"/>
          </ac:spMkLst>
        </pc:spChg>
        <pc:spChg chg="add del mod">
          <ac:chgData name="Palit, Tapti" userId="dec6fbcd-7598-406a-8cbf-504d4a3bac15" providerId="ADAL" clId="{ECD42228-5B96-4A72-B268-C46DF994E6B7}" dt="2024-01-25T00:51:55.496" v="43665" actId="478"/>
          <ac:spMkLst>
            <pc:docMk/>
            <pc:sldMk cId="134959814" sldId="942"/>
            <ac:spMk id="10" creationId="{E7027368-0DC9-C8F4-BBC0-FE1F4D6A72D3}"/>
          </ac:spMkLst>
        </pc:spChg>
        <pc:spChg chg="add mod">
          <ac:chgData name="Palit, Tapti" userId="dec6fbcd-7598-406a-8cbf-504d4a3bac15" providerId="ADAL" clId="{ECD42228-5B96-4A72-B268-C46DF994E6B7}" dt="2024-01-25T00:53:27.793" v="43689" actId="692"/>
          <ac:spMkLst>
            <pc:docMk/>
            <pc:sldMk cId="134959814" sldId="942"/>
            <ac:spMk id="14" creationId="{7EEA0E9D-8703-BB0B-3F6A-FA4949ED1B8D}"/>
          </ac:spMkLst>
        </pc:spChg>
        <pc:spChg chg="add del mod">
          <ac:chgData name="Palit, Tapti" userId="dec6fbcd-7598-406a-8cbf-504d4a3bac15" providerId="ADAL" clId="{ECD42228-5B96-4A72-B268-C46DF994E6B7}" dt="2024-01-25T00:53:06.415" v="43685" actId="478"/>
          <ac:spMkLst>
            <pc:docMk/>
            <pc:sldMk cId="134959814" sldId="942"/>
            <ac:spMk id="15" creationId="{B5AC4E80-BBD9-F3C8-FFE7-6D7BEDA15931}"/>
          </ac:spMkLst>
        </pc:spChg>
        <pc:spChg chg="add mod">
          <ac:chgData name="Palit, Tapti" userId="dec6fbcd-7598-406a-8cbf-504d4a3bac15" providerId="ADAL" clId="{ECD42228-5B96-4A72-B268-C46DF994E6B7}" dt="2024-01-25T00:55:36.204" v="43792" actId="1076"/>
          <ac:spMkLst>
            <pc:docMk/>
            <pc:sldMk cId="134959814" sldId="942"/>
            <ac:spMk id="16" creationId="{20471247-3946-924A-C9BE-DE199F66E137}"/>
          </ac:spMkLst>
        </pc:spChg>
        <pc:spChg chg="add del mod">
          <ac:chgData name="Palit, Tapti" userId="dec6fbcd-7598-406a-8cbf-504d4a3bac15" providerId="ADAL" clId="{ECD42228-5B96-4A72-B268-C46DF994E6B7}" dt="2024-01-25T00:52:47.151" v="43681" actId="478"/>
          <ac:spMkLst>
            <pc:docMk/>
            <pc:sldMk cId="134959814" sldId="942"/>
            <ac:spMk id="17" creationId="{D9FE7DB3-4270-CB64-D9BA-2A31F4DC2BEF}"/>
          </ac:spMkLst>
        </pc:spChg>
        <pc:spChg chg="add mod">
          <ac:chgData name="Palit, Tapti" userId="dec6fbcd-7598-406a-8cbf-504d4a3bac15" providerId="ADAL" clId="{ECD42228-5B96-4A72-B268-C46DF994E6B7}" dt="2024-01-25T00:56:24.550" v="43805" actId="20577"/>
          <ac:spMkLst>
            <pc:docMk/>
            <pc:sldMk cId="134959814" sldId="942"/>
            <ac:spMk id="35" creationId="{A5D72F9E-51AD-3E6E-66B6-3519B5D834B0}"/>
          </ac:spMkLst>
        </pc:spChg>
        <pc:spChg chg="add mod">
          <ac:chgData name="Palit, Tapti" userId="dec6fbcd-7598-406a-8cbf-504d4a3bac15" providerId="ADAL" clId="{ECD42228-5B96-4A72-B268-C46DF994E6B7}" dt="2024-01-25T00:56:28.180" v="43809" actId="20577"/>
          <ac:spMkLst>
            <pc:docMk/>
            <pc:sldMk cId="134959814" sldId="942"/>
            <ac:spMk id="37" creationId="{8B33974A-B32B-E5AA-C364-C110B505E94B}"/>
          </ac:spMkLst>
        </pc:spChg>
        <pc:spChg chg="add mod">
          <ac:chgData name="Palit, Tapti" userId="dec6fbcd-7598-406a-8cbf-504d4a3bac15" providerId="ADAL" clId="{ECD42228-5B96-4A72-B268-C46DF994E6B7}" dt="2024-01-25T00:56:36.647" v="43816" actId="207"/>
          <ac:spMkLst>
            <pc:docMk/>
            <pc:sldMk cId="134959814" sldId="942"/>
            <ac:spMk id="38" creationId="{73B1DE5E-842A-22D0-C0D7-4F90D283BA69}"/>
          </ac:spMkLst>
        </pc:spChg>
        <pc:picChg chg="add mod">
          <ac:chgData name="Palit, Tapti" userId="dec6fbcd-7598-406a-8cbf-504d4a3bac15" providerId="ADAL" clId="{ECD42228-5B96-4A72-B268-C46DF994E6B7}" dt="2024-01-25T00:56:16.476" v="43801" actId="1076"/>
          <ac:picMkLst>
            <pc:docMk/>
            <pc:sldMk cId="134959814" sldId="942"/>
            <ac:picMk id="6" creationId="{F6381B09-0005-787B-B03A-CCC6619EBE20}"/>
          </ac:picMkLst>
        </pc:picChg>
        <pc:cxnChg chg="add mod">
          <ac:chgData name="Palit, Tapti" userId="dec6fbcd-7598-406a-8cbf-504d4a3bac15" providerId="ADAL" clId="{ECD42228-5B96-4A72-B268-C46DF994E6B7}" dt="2024-01-25T01:06:38.088" v="44268" actId="692"/>
          <ac:cxnSpMkLst>
            <pc:docMk/>
            <pc:sldMk cId="134959814" sldId="942"/>
            <ac:cxnSpMk id="11" creationId="{CD106CE5-039D-BA99-83A3-A2C26CA29C53}"/>
          </ac:cxnSpMkLst>
        </pc:cxnChg>
        <pc:cxnChg chg="add del mod">
          <ac:chgData name="Palit, Tapti" userId="dec6fbcd-7598-406a-8cbf-504d4a3bac15" providerId="ADAL" clId="{ECD42228-5B96-4A72-B268-C46DF994E6B7}" dt="2024-01-25T00:51:55.496" v="43665" actId="478"/>
          <ac:cxnSpMkLst>
            <pc:docMk/>
            <pc:sldMk cId="134959814" sldId="942"/>
            <ac:cxnSpMk id="12" creationId="{DDD55D66-1709-4607-9E6B-5511B087D088}"/>
          </ac:cxnSpMkLst>
        </pc:cxnChg>
        <pc:cxnChg chg="add mod">
          <ac:chgData name="Palit, Tapti" userId="dec6fbcd-7598-406a-8cbf-504d4a3bac15" providerId="ADAL" clId="{ECD42228-5B96-4A72-B268-C46DF994E6B7}" dt="2024-01-25T01:06:40.914" v="44269" actId="692"/>
          <ac:cxnSpMkLst>
            <pc:docMk/>
            <pc:sldMk cId="134959814" sldId="942"/>
            <ac:cxnSpMk id="13" creationId="{51CA8707-C76A-D2F5-EC5E-0BE0A3CA2E0A}"/>
          </ac:cxnSpMkLst>
        </pc:cxnChg>
      </pc:sldChg>
      <pc:sldChg chg="add del">
        <pc:chgData name="Palit, Tapti" userId="dec6fbcd-7598-406a-8cbf-504d4a3bac15" providerId="ADAL" clId="{ECD42228-5B96-4A72-B268-C46DF994E6B7}" dt="2024-01-25T00:38:32.827" v="43466"/>
        <pc:sldMkLst>
          <pc:docMk/>
          <pc:sldMk cId="1298616484" sldId="942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5T01:10:51.738" v="44520" actId="47"/>
        <pc:sldMkLst>
          <pc:docMk/>
          <pc:sldMk cId="321654111" sldId="943"/>
        </pc:sldMkLst>
        <pc:spChg chg="del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2" creationId="{75A820C6-3489-BD99-0853-5E6C668AF05D}"/>
          </ac:spMkLst>
        </pc:spChg>
        <pc:spChg chg="del mod ord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3" creationId="{EB6299E8-7FB5-32D6-4110-F4B7417DFA6C}"/>
          </ac:spMkLst>
        </pc:spChg>
        <pc:spChg chg="mod ord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4" creationId="{F821B392-BA1D-97E0-884D-98C58EECDBF2}"/>
          </ac:spMkLst>
        </pc:spChg>
        <pc:spChg chg="add mod ord">
          <ac:chgData name="Palit, Tapti" userId="dec6fbcd-7598-406a-8cbf-504d4a3bac15" providerId="ADAL" clId="{ECD42228-5B96-4A72-B268-C46DF994E6B7}" dt="2024-01-25T01:10:47.011" v="44519" actId="20577"/>
          <ac:spMkLst>
            <pc:docMk/>
            <pc:sldMk cId="321654111" sldId="943"/>
            <ac:spMk id="5" creationId="{564D940A-EEE5-278D-E2EB-EA3910BBD22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164086596" sldId="944"/>
        </pc:sldMkLst>
      </pc:sldChg>
      <pc:sldChg chg="addSp delSp modSp new mod modClrScheme chgLayout modNotesTx">
        <pc:chgData name="Palit, Tapti" userId="dec6fbcd-7598-406a-8cbf-504d4a3bac15" providerId="ADAL" clId="{ECD42228-5B96-4A72-B268-C46DF994E6B7}" dt="2024-01-25T04:09:21.715" v="49799" actId="113"/>
        <pc:sldMkLst>
          <pc:docMk/>
          <pc:sldMk cId="4010005041" sldId="944"/>
        </pc:sldMkLst>
        <pc:spChg chg="del mod ord">
          <ac:chgData name="Palit, Tapti" userId="dec6fbcd-7598-406a-8cbf-504d4a3bac15" providerId="ADAL" clId="{ECD42228-5B96-4A72-B268-C46DF994E6B7}" dt="2024-01-25T01:07:25.055" v="44341" actId="700"/>
          <ac:spMkLst>
            <pc:docMk/>
            <pc:sldMk cId="4010005041" sldId="944"/>
            <ac:spMk id="2" creationId="{BE91F49E-9928-F8C1-4649-6390A11FA800}"/>
          </ac:spMkLst>
        </pc:spChg>
        <pc:spChg chg="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3" creationId="{5AEEFB66-FA55-D5D7-B43E-9C0A79B4E280}"/>
          </ac:spMkLst>
        </pc:spChg>
        <pc:spChg chg="add 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4" creationId="{B1FFA890-DB05-7F81-04B3-6A40F0872283}"/>
          </ac:spMkLst>
        </pc:spChg>
        <pc:spChg chg="add mod ord">
          <ac:chgData name="Palit, Tapti" userId="dec6fbcd-7598-406a-8cbf-504d4a3bac15" providerId="ADAL" clId="{ECD42228-5B96-4A72-B268-C46DF994E6B7}" dt="2024-01-25T01:21:36.300" v="44920" actId="20577"/>
          <ac:spMkLst>
            <pc:docMk/>
            <pc:sldMk cId="4010005041" sldId="944"/>
            <ac:spMk id="5" creationId="{7E8314D6-654F-63BD-BA1D-0496D424E707}"/>
          </ac:spMkLst>
        </pc:spChg>
        <pc:spChg chg="add del 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6" creationId="{C1FE9768-AEE3-DF83-42BB-E3AC8B9E0623}"/>
          </ac:spMkLst>
        </pc:spChg>
        <pc:spChg chg="add del mod">
          <ac:chgData name="Palit, Tapti" userId="dec6fbcd-7598-406a-8cbf-504d4a3bac15" providerId="ADAL" clId="{ECD42228-5B96-4A72-B268-C46DF994E6B7}" dt="2024-01-25T04:09:19.466" v="49798" actId="113"/>
          <ac:spMkLst>
            <pc:docMk/>
            <pc:sldMk cId="4010005041" sldId="944"/>
            <ac:spMk id="7" creationId="{E13BD948-7741-6246-12EB-EB7B47F1C80D}"/>
          </ac:spMkLst>
        </pc:spChg>
        <pc:spChg chg="add del mod">
          <ac:chgData name="Palit, Tapti" userId="dec6fbcd-7598-406a-8cbf-504d4a3bac15" providerId="ADAL" clId="{ECD42228-5B96-4A72-B268-C46DF994E6B7}" dt="2024-01-25T04:09:21.715" v="49799" actId="113"/>
          <ac:spMkLst>
            <pc:docMk/>
            <pc:sldMk cId="4010005041" sldId="944"/>
            <ac:spMk id="8" creationId="{374C52A9-D02B-B2B3-57DD-3E1BC5631294}"/>
          </ac:spMkLst>
        </pc:spChg>
        <pc:picChg chg="add del mod">
          <ac:chgData name="Palit, Tapti" userId="dec6fbcd-7598-406a-8cbf-504d4a3bac15" providerId="ADAL" clId="{ECD42228-5B96-4A72-B268-C46DF994E6B7}" dt="2024-01-25T01:11:41.211" v="44577" actId="478"/>
          <ac:picMkLst>
            <pc:docMk/>
            <pc:sldMk cId="4010005041" sldId="944"/>
            <ac:picMk id="1026" creationId="{5CB31B9A-EA35-A631-A5A0-DD73A0519E79}"/>
          </ac:picMkLst>
        </pc:picChg>
        <pc:picChg chg="add del mod">
          <ac:chgData name="Palit, Tapti" userId="dec6fbcd-7598-406a-8cbf-504d4a3bac15" providerId="ADAL" clId="{ECD42228-5B96-4A72-B268-C46DF994E6B7}" dt="2024-01-25T01:14:58.611" v="44708" actId="478"/>
          <ac:picMkLst>
            <pc:docMk/>
            <pc:sldMk cId="4010005041" sldId="944"/>
            <ac:picMk id="1028" creationId="{E59AEFEB-9594-6C42-054A-205A36C56242}"/>
          </ac:picMkLst>
        </pc:picChg>
        <pc:picChg chg="add mod">
          <ac:chgData name="Palit, Tapti" userId="dec6fbcd-7598-406a-8cbf-504d4a3bac15" providerId="ADAL" clId="{ECD42228-5B96-4A72-B268-C46DF994E6B7}" dt="2024-01-25T01:17:26.589" v="44761" actId="1076"/>
          <ac:picMkLst>
            <pc:docMk/>
            <pc:sldMk cId="4010005041" sldId="944"/>
            <ac:picMk id="1030" creationId="{49AD0413-EB50-1B63-4F3A-5E48E37B8121}"/>
          </ac:picMkLst>
        </pc:picChg>
        <pc:picChg chg="add">
          <ac:chgData name="Palit, Tapti" userId="dec6fbcd-7598-406a-8cbf-504d4a3bac15" providerId="ADAL" clId="{ECD42228-5B96-4A72-B268-C46DF994E6B7}" dt="2024-01-25T01:15:33.210" v="44713"/>
          <ac:picMkLst>
            <pc:docMk/>
            <pc:sldMk cId="4010005041" sldId="944"/>
            <ac:picMk id="1032" creationId="{B0A1160F-AA9A-861B-48DA-8D73A3B21DE1}"/>
          </ac:picMkLst>
        </pc:picChg>
        <pc:cxnChg chg="add mod">
          <ac:chgData name="Palit, Tapti" userId="dec6fbcd-7598-406a-8cbf-504d4a3bac15" providerId="ADAL" clId="{ECD42228-5B96-4A72-B268-C46DF994E6B7}" dt="2024-01-25T01:19:53.574" v="44823" actId="1076"/>
          <ac:cxnSpMkLst>
            <pc:docMk/>
            <pc:sldMk cId="4010005041" sldId="944"/>
            <ac:cxnSpMk id="10" creationId="{0FE8F14A-38FE-47EB-8321-23F16E84DFD0}"/>
          </ac:cxnSpMkLst>
        </pc:cxnChg>
      </pc:sldChg>
      <pc:sldChg chg="addSp delSp modSp new mod modClrScheme modAnim chgLayout modNotesTx">
        <pc:chgData name="Palit, Tapti" userId="dec6fbcd-7598-406a-8cbf-504d4a3bac15" providerId="ADAL" clId="{ECD42228-5B96-4A72-B268-C46DF994E6B7}" dt="2024-01-25T14:05:02.099" v="59259" actId="700"/>
        <pc:sldMkLst>
          <pc:docMk/>
          <pc:sldMk cId="1054785523" sldId="945"/>
        </pc:sldMkLst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2" creationId="{FDC508B3-EA90-9347-6D4C-EF7A07AF44DF}"/>
          </ac:spMkLst>
        </pc:spChg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3" creationId="{2246E50D-C821-CBE0-85B0-00E195167CAF}"/>
          </ac:spMkLst>
        </pc:spChg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4" creationId="{A321B73A-33D9-AE8B-0339-06063916F56C}"/>
          </ac:spMkLst>
        </pc:spChg>
        <pc:picChg chg="add mod">
          <ac:chgData name="Palit, Tapti" userId="dec6fbcd-7598-406a-8cbf-504d4a3bac15" providerId="ADAL" clId="{ECD42228-5B96-4A72-B268-C46DF994E6B7}" dt="2024-01-25T06:41:05.313" v="54944" actId="692"/>
          <ac:picMkLst>
            <pc:docMk/>
            <pc:sldMk cId="1054785523" sldId="945"/>
            <ac:picMk id="6" creationId="{100B0E69-54BA-603E-E062-E4D6E2C7CF5F}"/>
          </ac:picMkLst>
        </pc:picChg>
        <pc:picChg chg="add del mod">
          <ac:chgData name="Palit, Tapti" userId="dec6fbcd-7598-406a-8cbf-504d4a3bac15" providerId="ADAL" clId="{ECD42228-5B96-4A72-B268-C46DF994E6B7}" dt="2024-01-25T01:26:13.125" v="45251" actId="478"/>
          <ac:picMkLst>
            <pc:docMk/>
            <pc:sldMk cId="1054785523" sldId="945"/>
            <ac:picMk id="8" creationId="{8051DD09-87E8-6F5D-8A9E-AAA3E2A59B22}"/>
          </ac:picMkLst>
        </pc:picChg>
        <pc:picChg chg="add mod">
          <ac:chgData name="Palit, Tapti" userId="dec6fbcd-7598-406a-8cbf-504d4a3bac15" providerId="ADAL" clId="{ECD42228-5B96-4A72-B268-C46DF994E6B7}" dt="2024-01-25T06:41:08.552" v="54945" actId="692"/>
          <ac:picMkLst>
            <pc:docMk/>
            <pc:sldMk cId="1054785523" sldId="945"/>
            <ac:picMk id="10" creationId="{18FD86B8-3F8C-E69F-45BF-2D258C92B4DB}"/>
          </ac:picMkLst>
        </pc:picChg>
        <pc:picChg chg="add mod">
          <ac:chgData name="Palit, Tapti" userId="dec6fbcd-7598-406a-8cbf-504d4a3bac15" providerId="ADAL" clId="{ECD42228-5B96-4A72-B268-C46DF994E6B7}" dt="2024-01-25T06:41:10.801" v="54946" actId="692"/>
          <ac:picMkLst>
            <pc:docMk/>
            <pc:sldMk cId="1054785523" sldId="945"/>
            <ac:picMk id="12" creationId="{EDC08997-D719-947E-A72F-7640FC6258DB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433188129" sldId="945"/>
        </pc:sldMkLst>
      </pc:sldChg>
      <pc:sldChg chg="modSp new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2959267768" sldId="946"/>
        </pc:sldMkLst>
        <pc:spChg chg="mod">
          <ac:chgData name="Palit, Tapti" userId="dec6fbcd-7598-406a-8cbf-504d4a3bac15" providerId="ADAL" clId="{ECD42228-5B96-4A72-B268-C46DF994E6B7}" dt="2024-01-25T01:33:22.065" v="45402" actId="20577"/>
          <ac:spMkLst>
            <pc:docMk/>
            <pc:sldMk cId="2959267768" sldId="946"/>
            <ac:spMk id="3" creationId="{1CDA3B17-90B5-9255-9E42-4E475CB4423F}"/>
          </ac:spMkLst>
        </pc:spChg>
      </pc:sldChg>
      <pc:sldChg chg="new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00432241" sldId="947"/>
        </pc:sldMkLst>
      </pc:sldChg>
      <pc:sldChg chg="addSp delSp modSp new mod modNotesTx">
        <pc:chgData name="Palit, Tapti" userId="dec6fbcd-7598-406a-8cbf-504d4a3bac15" providerId="ADAL" clId="{ECD42228-5B96-4A72-B268-C46DF994E6B7}" dt="2024-01-25T04:10:02.472" v="49831" actId="20577"/>
        <pc:sldMkLst>
          <pc:docMk/>
          <pc:sldMk cId="2812914313" sldId="948"/>
        </pc:sldMkLst>
        <pc:spChg chg="del">
          <ac:chgData name="Palit, Tapti" userId="dec6fbcd-7598-406a-8cbf-504d4a3bac15" providerId="ADAL" clId="{ECD42228-5B96-4A72-B268-C46DF994E6B7}" dt="2024-01-25T01:43:17.632" v="46111" actId="478"/>
          <ac:spMkLst>
            <pc:docMk/>
            <pc:sldMk cId="2812914313" sldId="948"/>
            <ac:spMk id="2" creationId="{13947EB9-453E-8773-8605-7EB9CE1AD895}"/>
          </ac:spMkLst>
        </pc:spChg>
        <pc:spChg chg="mod">
          <ac:chgData name="Palit, Tapti" userId="dec6fbcd-7598-406a-8cbf-504d4a3bac15" providerId="ADAL" clId="{ECD42228-5B96-4A72-B268-C46DF994E6B7}" dt="2024-01-25T03:56:23.216" v="49582" actId="20577"/>
          <ac:spMkLst>
            <pc:docMk/>
            <pc:sldMk cId="2812914313" sldId="948"/>
            <ac:spMk id="3" creationId="{7C06EB84-67F6-F6DA-3A7D-A8D568AE3645}"/>
          </ac:spMkLst>
        </pc:spChg>
        <pc:spChg chg="add">
          <ac:chgData name="Palit, Tapti" userId="dec6fbcd-7598-406a-8cbf-504d4a3bac15" providerId="ADAL" clId="{ECD42228-5B96-4A72-B268-C46DF994E6B7}" dt="2024-01-25T01:44:02.337" v="46122"/>
          <ac:spMkLst>
            <pc:docMk/>
            <pc:sldMk cId="2812914313" sldId="948"/>
            <ac:spMk id="7" creationId="{0154FDF0-68A0-707E-2837-F7B877520436}"/>
          </ac:spMkLst>
        </pc:spChg>
        <pc:spChg chg="add mod">
          <ac:chgData name="Palit, Tapti" userId="dec6fbcd-7598-406a-8cbf-504d4a3bac15" providerId="ADAL" clId="{ECD42228-5B96-4A72-B268-C46DF994E6B7}" dt="2024-01-25T01:46:10.031" v="46156" actId="1076"/>
          <ac:spMkLst>
            <pc:docMk/>
            <pc:sldMk cId="2812914313" sldId="948"/>
            <ac:spMk id="13" creationId="{9B580164-AD7F-5330-83E0-6A402ED46EBD}"/>
          </ac:spMkLst>
        </pc:spChg>
        <pc:spChg chg="add mod">
          <ac:chgData name="Palit, Tapti" userId="dec6fbcd-7598-406a-8cbf-504d4a3bac15" providerId="ADAL" clId="{ECD42228-5B96-4A72-B268-C46DF994E6B7}" dt="2024-01-25T01:46:18.085" v="46167" actId="20577"/>
          <ac:spMkLst>
            <pc:docMk/>
            <pc:sldMk cId="2812914313" sldId="948"/>
            <ac:spMk id="14" creationId="{BE5BEA44-E95B-CCC3-B26D-26F494CCBD4C}"/>
          </ac:spMkLst>
        </pc:spChg>
        <pc:spChg chg="add mod">
          <ac:chgData name="Palit, Tapti" userId="dec6fbcd-7598-406a-8cbf-504d4a3bac15" providerId="ADAL" clId="{ECD42228-5B96-4A72-B268-C46DF994E6B7}" dt="2024-01-25T01:48:37.751" v="46296" actId="1076"/>
          <ac:spMkLst>
            <pc:docMk/>
            <pc:sldMk cId="2812914313" sldId="948"/>
            <ac:spMk id="15" creationId="{0C8A9145-54AC-9A0A-4E1A-1444E5D0840F}"/>
          </ac:spMkLst>
        </pc:spChg>
        <pc:spChg chg="add mod">
          <ac:chgData name="Palit, Tapti" userId="dec6fbcd-7598-406a-8cbf-504d4a3bac15" providerId="ADAL" clId="{ECD42228-5B96-4A72-B268-C46DF994E6B7}" dt="2024-01-25T02:53:25.718" v="47459" actId="20577"/>
          <ac:spMkLst>
            <pc:docMk/>
            <pc:sldMk cId="2812914313" sldId="948"/>
            <ac:spMk id="16" creationId="{B540C98C-F97F-0FF5-3146-BC7DB3BEEAFE}"/>
          </ac:spMkLst>
        </pc:spChg>
        <pc:spChg chg="add mod">
          <ac:chgData name="Palit, Tapti" userId="dec6fbcd-7598-406a-8cbf-504d4a3bac15" providerId="ADAL" clId="{ECD42228-5B96-4A72-B268-C46DF994E6B7}" dt="2024-01-25T01:48:53.420" v="46302" actId="164"/>
          <ac:spMkLst>
            <pc:docMk/>
            <pc:sldMk cId="2812914313" sldId="948"/>
            <ac:spMk id="17" creationId="{DB3AD7CF-D3FB-DD7D-0E12-9158253A4F15}"/>
          </ac:spMkLst>
        </pc:spChg>
        <pc:spChg chg="add mod">
          <ac:chgData name="Palit, Tapti" userId="dec6fbcd-7598-406a-8cbf-504d4a3bac15" providerId="ADAL" clId="{ECD42228-5B96-4A72-B268-C46DF994E6B7}" dt="2024-01-25T01:48:42.231" v="46298" actId="1076"/>
          <ac:spMkLst>
            <pc:docMk/>
            <pc:sldMk cId="2812914313" sldId="948"/>
            <ac:spMk id="18" creationId="{68873199-7765-71B5-B5CA-3BF79EB6CB37}"/>
          </ac:spMkLst>
        </pc:spChg>
        <pc:spChg chg="add mod">
          <ac:chgData name="Palit, Tapti" userId="dec6fbcd-7598-406a-8cbf-504d4a3bac15" providerId="ADAL" clId="{ECD42228-5B96-4A72-B268-C46DF994E6B7}" dt="2024-01-25T01:48:40.126" v="46297" actId="1076"/>
          <ac:spMkLst>
            <pc:docMk/>
            <pc:sldMk cId="2812914313" sldId="948"/>
            <ac:spMk id="19" creationId="{C692FEF4-32A3-9672-0141-4961209C4413}"/>
          </ac:spMkLst>
        </pc:spChg>
        <pc:grpChg chg="add mod">
          <ac:chgData name="Palit, Tapti" userId="dec6fbcd-7598-406a-8cbf-504d4a3bac15" providerId="ADAL" clId="{ECD42228-5B96-4A72-B268-C46DF994E6B7}" dt="2024-01-25T01:48:37.751" v="46296" actId="1076"/>
          <ac:grpSpMkLst>
            <pc:docMk/>
            <pc:sldMk cId="2812914313" sldId="948"/>
            <ac:grpSpMk id="20" creationId="{CB3BA537-9E68-A8C3-5FE8-21556C512374}"/>
          </ac:grpSpMkLst>
        </pc:grpChg>
        <pc:grpChg chg="add mod">
          <ac:chgData name="Palit, Tapti" userId="dec6fbcd-7598-406a-8cbf-504d4a3bac15" providerId="ADAL" clId="{ECD42228-5B96-4A72-B268-C46DF994E6B7}" dt="2024-01-25T01:48:49.914" v="46301" actId="164"/>
          <ac:grpSpMkLst>
            <pc:docMk/>
            <pc:sldMk cId="2812914313" sldId="948"/>
            <ac:grpSpMk id="21" creationId="{8DD3CA57-CC50-F4B0-8494-69BA91D336FB}"/>
          </ac:grpSpMkLst>
        </pc:grpChg>
        <pc:grpChg chg="add mod">
          <ac:chgData name="Palit, Tapti" userId="dec6fbcd-7598-406a-8cbf-504d4a3bac15" providerId="ADAL" clId="{ECD42228-5B96-4A72-B268-C46DF994E6B7}" dt="2024-01-25T01:48:56.880" v="46303" actId="1076"/>
          <ac:grpSpMkLst>
            <pc:docMk/>
            <pc:sldMk cId="2812914313" sldId="948"/>
            <ac:grpSpMk id="22" creationId="{1649AC0D-D4DD-4C17-77CF-84BF3B6ECA8D}"/>
          </ac:grpSpMkLst>
        </pc:grpChg>
        <pc:picChg chg="add mod">
          <ac:chgData name="Palit, Tapti" userId="dec6fbcd-7598-406a-8cbf-504d4a3bac15" providerId="ADAL" clId="{ECD42228-5B96-4A72-B268-C46DF994E6B7}" dt="2024-01-25T01:48:49.914" v="46301" actId="164"/>
          <ac:picMkLst>
            <pc:docMk/>
            <pc:sldMk cId="2812914313" sldId="948"/>
            <ac:picMk id="9" creationId="{6F910EEC-DF0E-8E04-3A36-C5C5D58A9BAB}"/>
          </ac:picMkLst>
        </pc:picChg>
        <pc:picChg chg="add mod">
          <ac:chgData name="Palit, Tapti" userId="dec6fbcd-7598-406a-8cbf-504d4a3bac15" providerId="ADAL" clId="{ECD42228-5B96-4A72-B268-C46DF994E6B7}" dt="2024-01-25T01:48:37.751" v="46296" actId="1076"/>
          <ac:picMkLst>
            <pc:docMk/>
            <pc:sldMk cId="2812914313" sldId="948"/>
            <ac:picMk id="10" creationId="{8AF493C7-CA93-0280-73D1-50A5A5C6AEF5}"/>
          </ac:picMkLst>
        </pc:picChg>
        <pc:picChg chg="add mod">
          <ac:chgData name="Palit, Tapti" userId="dec6fbcd-7598-406a-8cbf-504d4a3bac15" providerId="ADAL" clId="{ECD42228-5B96-4A72-B268-C46DF994E6B7}" dt="2024-01-25T01:48:53.420" v="46302" actId="164"/>
          <ac:picMkLst>
            <pc:docMk/>
            <pc:sldMk cId="2812914313" sldId="948"/>
            <ac:picMk id="12" creationId="{5C8FAC84-222D-878F-FCB3-F9C4C3D9D0BB}"/>
          </ac:picMkLst>
        </pc:picChg>
        <pc:picChg chg="add mod">
          <ac:chgData name="Palit, Tapti" userId="dec6fbcd-7598-406a-8cbf-504d4a3bac15" providerId="ADAL" clId="{ECD42228-5B96-4A72-B268-C46DF994E6B7}" dt="2024-01-25T01:43:09.023" v="46108" actId="14100"/>
          <ac:picMkLst>
            <pc:docMk/>
            <pc:sldMk cId="2812914313" sldId="948"/>
            <ac:picMk id="2050" creationId="{89928FD1-00A0-0BAE-8F65-783E9AAAF116}"/>
          </ac:picMkLst>
        </pc:picChg>
        <pc:picChg chg="add mod">
          <ac:chgData name="Palit, Tapti" userId="dec6fbcd-7598-406a-8cbf-504d4a3bac15" providerId="ADAL" clId="{ECD42228-5B96-4A72-B268-C46DF994E6B7}" dt="2024-01-25T01:43:14.861" v="46110" actId="1076"/>
          <ac:picMkLst>
            <pc:docMk/>
            <pc:sldMk cId="2812914313" sldId="948"/>
            <ac:picMk id="2052" creationId="{46C3670F-175F-1764-D30D-A5BA3DA07789}"/>
          </ac:picMkLst>
        </pc:picChg>
        <pc:cxnChg chg="add mod">
          <ac:chgData name="Palit, Tapti" userId="dec6fbcd-7598-406a-8cbf-504d4a3bac15" providerId="ADAL" clId="{ECD42228-5B96-4A72-B268-C46DF994E6B7}" dt="2024-01-25T01:48:16.964" v="46290" actId="1076"/>
          <ac:cxnSpMkLst>
            <pc:docMk/>
            <pc:sldMk cId="2812914313" sldId="948"/>
            <ac:cxnSpMk id="6" creationId="{231850F0-B2E4-234A-9B9A-9B79C8D7770B}"/>
          </ac:cxnSpMkLst>
        </pc:cxnChg>
      </pc:sldChg>
      <pc:sldChg chg="addSp delSp modSp new mod modClrScheme chgLayout">
        <pc:chgData name="Palit, Tapti" userId="dec6fbcd-7598-406a-8cbf-504d4a3bac15" providerId="ADAL" clId="{ECD42228-5B96-4A72-B268-C46DF994E6B7}" dt="2024-01-25T01:35:20.327" v="45538" actId="20577"/>
        <pc:sldMkLst>
          <pc:docMk/>
          <pc:sldMk cId="978634710" sldId="949"/>
        </pc:sldMkLst>
        <pc:spChg chg="del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2" creationId="{CC85FA17-9C9E-9B09-F500-30FD7596073A}"/>
          </ac:spMkLst>
        </pc:spChg>
        <pc:spChg chg="del mod ord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3" creationId="{0FF459F0-7C1D-384F-6914-46BDF58A75DC}"/>
          </ac:spMkLst>
        </pc:spChg>
        <pc:spChg chg="mod ord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4" creationId="{A56BC647-D510-BF31-952A-197EB7901CCC}"/>
          </ac:spMkLst>
        </pc:spChg>
        <pc:spChg chg="add mod ord">
          <ac:chgData name="Palit, Tapti" userId="dec6fbcd-7598-406a-8cbf-504d4a3bac15" providerId="ADAL" clId="{ECD42228-5B96-4A72-B268-C46DF994E6B7}" dt="2024-01-25T01:35:20.327" v="45538" actId="20577"/>
          <ac:spMkLst>
            <pc:docMk/>
            <pc:sldMk cId="978634710" sldId="949"/>
            <ac:spMk id="5" creationId="{3C510A5C-A7C8-615B-F7E2-6E167162EFBD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034036774" sldId="950"/>
        </pc:sldMkLst>
      </pc:sldChg>
      <pc:sldChg chg="new del">
        <pc:chgData name="Palit, Tapti" userId="dec6fbcd-7598-406a-8cbf-504d4a3bac15" providerId="ADAL" clId="{ECD42228-5B96-4A72-B268-C46DF994E6B7}" dt="2024-01-25T03:00:58.449" v="47595" actId="47"/>
        <pc:sldMkLst>
          <pc:docMk/>
          <pc:sldMk cId="4059009187" sldId="951"/>
        </pc:sldMkLst>
      </pc:sldChg>
      <pc:sldChg chg="add del">
        <pc:chgData name="Palit, Tapti" userId="dec6fbcd-7598-406a-8cbf-504d4a3bac15" providerId="ADAL" clId="{ECD42228-5B96-4A72-B268-C46DF994E6B7}" dt="2024-01-25T02:50:54.245" v="47368" actId="2890"/>
        <pc:sldMkLst>
          <pc:docMk/>
          <pc:sldMk cId="1302596670" sldId="952"/>
        </pc:sldMkLst>
      </pc:sldChg>
      <pc:sldChg chg="add del">
        <pc:chgData name="Palit, Tapti" userId="dec6fbcd-7598-406a-8cbf-504d4a3bac15" providerId="ADAL" clId="{ECD42228-5B96-4A72-B268-C46DF994E6B7}" dt="2024-01-25T02:50:46.193" v="47366" actId="47"/>
        <pc:sldMkLst>
          <pc:docMk/>
          <pc:sldMk cId="2614918663" sldId="952"/>
        </pc:sldMkLst>
      </pc:sldChg>
      <pc:sldChg chg="addSp delSp modSp add del mod modClrScheme delAnim chgLayout modNotesTx">
        <pc:chgData name="Palit, Tapti" userId="dec6fbcd-7598-406a-8cbf-504d4a3bac15" providerId="ADAL" clId="{ECD42228-5B96-4A72-B268-C46DF994E6B7}" dt="2024-02-08T21:21:26.678" v="100772" actId="2696"/>
        <pc:sldMkLst>
          <pc:docMk/>
          <pc:sldMk cId="3977587906" sldId="952"/>
        </pc:sldMkLst>
        <pc:spChg chg="mod ord">
          <ac:chgData name="Palit, Tapti" userId="dec6fbcd-7598-406a-8cbf-504d4a3bac15" providerId="ADAL" clId="{ECD42228-5B96-4A72-B268-C46DF994E6B7}" dt="2024-01-29T15:56:26.861" v="79681" actId="20577"/>
          <ac:spMkLst>
            <pc:docMk/>
            <pc:sldMk cId="3977587906" sldId="952"/>
            <ac:spMk id="2" creationId="{D9A69A7A-F324-44E2-A7BA-87B689E34CB2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3" creationId="{20526A79-5A3C-15A2-4ADD-2D7B58E677DD}"/>
          </ac:spMkLst>
        </pc:spChg>
        <pc:spChg chg="add mod">
          <ac:chgData name="Palit, Tapti" userId="dec6fbcd-7598-406a-8cbf-504d4a3bac15" providerId="ADAL" clId="{ECD42228-5B96-4A72-B268-C46DF994E6B7}" dt="2024-01-27T02:56:09.504" v="62412"/>
          <ac:spMkLst>
            <pc:docMk/>
            <pc:sldMk cId="3977587906" sldId="952"/>
            <ac:spMk id="3" creationId="{249D8319-1DD5-AE89-1883-86EAF8C7D271}"/>
          </ac:spMkLst>
        </pc:spChg>
        <pc:spChg chg="add del mod">
          <ac:chgData name="Palit, Tapti" userId="dec6fbcd-7598-406a-8cbf-504d4a3bac15" providerId="ADAL" clId="{ECD42228-5B96-4A72-B268-C46DF994E6B7}" dt="2024-01-29T02:33:01.721" v="74569" actId="478"/>
          <ac:spMkLst>
            <pc:docMk/>
            <pc:sldMk cId="3977587906" sldId="952"/>
            <ac:spMk id="3" creationId="{FC926CEC-D501-EDDF-7004-51ADA4B8EB1D}"/>
          </ac:spMkLst>
        </pc:spChg>
        <pc:spChg chg="mod ord">
          <ac:chgData name="Palit, Tapti" userId="dec6fbcd-7598-406a-8cbf-504d4a3bac15" providerId="ADAL" clId="{ECD42228-5B96-4A72-B268-C46DF994E6B7}" dt="2024-01-27T02:56:16.724" v="62413" actId="700"/>
          <ac:spMkLst>
            <pc:docMk/>
            <pc:sldMk cId="3977587906" sldId="952"/>
            <ac:spMk id="4" creationId="{9ED004C1-E6E4-4280-8C88-31CB6685D77F}"/>
          </ac:spMkLst>
        </pc:spChg>
        <pc:spChg chg="add del mod">
          <ac:chgData name="Palit, Tapti" userId="dec6fbcd-7598-406a-8cbf-504d4a3bac15" providerId="ADAL" clId="{ECD42228-5B96-4A72-B268-C46DF994E6B7}" dt="2024-01-29T02:33:17.624" v="74570" actId="478"/>
          <ac:spMkLst>
            <pc:docMk/>
            <pc:sldMk cId="3977587906" sldId="952"/>
            <ac:spMk id="5" creationId="{105A64D5-E6BC-480A-697B-1CBA6CB0B045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5" creationId="{186C09D5-3FEA-F87E-F5D9-E83FF3AA9882}"/>
          </ac:spMkLst>
        </pc:spChg>
        <pc:spChg chg="add del mod ord">
          <ac:chgData name="Palit, Tapti" userId="dec6fbcd-7598-406a-8cbf-504d4a3bac15" providerId="ADAL" clId="{ECD42228-5B96-4A72-B268-C46DF994E6B7}" dt="2024-01-27T02:56:18.172" v="62414"/>
          <ac:spMkLst>
            <pc:docMk/>
            <pc:sldMk cId="3977587906" sldId="952"/>
            <ac:spMk id="5" creationId="{66334DF2-3D1C-087C-F429-CF23D244B554}"/>
          </ac:spMkLst>
        </pc:spChg>
        <pc:spChg chg="mod">
          <ac:chgData name="Palit, Tapti" userId="dec6fbcd-7598-406a-8cbf-504d4a3bac15" providerId="ADAL" clId="{ECD42228-5B96-4A72-B268-C46DF994E6B7}" dt="2024-01-29T02:33:23.919" v="74572" actId="113"/>
          <ac:spMkLst>
            <pc:docMk/>
            <pc:sldMk cId="3977587906" sldId="952"/>
            <ac:spMk id="6" creationId="{62E4901C-C217-DD54-593C-0E523C998F49}"/>
          </ac:spMkLst>
        </pc:spChg>
        <pc:spChg chg="mod ord">
          <ac:chgData name="Palit, Tapti" userId="dec6fbcd-7598-406a-8cbf-504d4a3bac15" providerId="ADAL" clId="{ECD42228-5B96-4A72-B268-C46DF994E6B7}" dt="2024-01-29T16:24:18.839" v="79991" actId="20577"/>
          <ac:spMkLst>
            <pc:docMk/>
            <pc:sldMk cId="3977587906" sldId="952"/>
            <ac:spMk id="7" creationId="{F6DAE43A-F91E-1C9B-002B-6DADFDE55F0A}"/>
          </ac:spMkLst>
        </pc:spChg>
        <pc:spChg chg="del mod">
          <ac:chgData name="Palit, Tapti" userId="dec6fbcd-7598-406a-8cbf-504d4a3bac15" providerId="ADAL" clId="{ECD42228-5B96-4A72-B268-C46DF994E6B7}" dt="2024-01-25T02:51:16.266" v="47373" actId="478"/>
          <ac:spMkLst>
            <pc:docMk/>
            <pc:sldMk cId="3977587906" sldId="952"/>
            <ac:spMk id="8" creationId="{1BE69067-C2E7-9EA3-F64F-6B09E2A6487D}"/>
          </ac:spMkLst>
        </pc:spChg>
        <pc:spChg chg="add mod">
          <ac:chgData name="Palit, Tapti" userId="dec6fbcd-7598-406a-8cbf-504d4a3bac15" providerId="ADAL" clId="{ECD42228-5B96-4A72-B268-C46DF994E6B7}" dt="2024-01-27T02:56:32.875" v="62415" actId="21"/>
          <ac:spMkLst>
            <pc:docMk/>
            <pc:sldMk cId="3977587906" sldId="952"/>
            <ac:spMk id="8" creationId="{2E58F2D9-DCE0-EA1E-D127-B27D640ACC79}"/>
          </ac:spMkLst>
        </pc:spChg>
        <pc:spChg chg="add mod">
          <ac:chgData name="Palit, Tapti" userId="dec6fbcd-7598-406a-8cbf-504d4a3bac15" providerId="ADAL" clId="{ECD42228-5B96-4A72-B268-C46DF994E6B7}" dt="2024-01-28T04:45:00.096" v="68473" actId="1076"/>
          <ac:spMkLst>
            <pc:docMk/>
            <pc:sldMk cId="3977587906" sldId="952"/>
            <ac:spMk id="9" creationId="{1C5D2518-FEE9-AA82-C350-948DEB106D58}"/>
          </ac:spMkLst>
        </pc:spChg>
        <pc:spChg chg="add del mod">
          <ac:chgData name="Palit, Tapti" userId="dec6fbcd-7598-406a-8cbf-504d4a3bac15" providerId="ADAL" clId="{ECD42228-5B96-4A72-B268-C46DF994E6B7}" dt="2024-01-29T02:33:01.721" v="74569" actId="478"/>
          <ac:spMkLst>
            <pc:docMk/>
            <pc:sldMk cId="3977587906" sldId="952"/>
            <ac:spMk id="9" creationId="{C728E4E0-956B-C3FF-CE79-C012FE808DBB}"/>
          </ac:spMkLst>
        </pc:spChg>
        <pc:spChg chg="add mod">
          <ac:chgData name="Palit, Tapti" userId="dec6fbcd-7598-406a-8cbf-504d4a3bac15" providerId="ADAL" clId="{ECD42228-5B96-4A72-B268-C46DF994E6B7}" dt="2024-01-28T04:44:55.210" v="68458" actId="1076"/>
          <ac:spMkLst>
            <pc:docMk/>
            <pc:sldMk cId="3977587906" sldId="952"/>
            <ac:spMk id="10" creationId="{1F8B43F7-0E4C-56DC-376F-5EFA445BE726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1" creationId="{7608BA5C-63A5-6633-EA93-3EC2E11CDF82}"/>
          </ac:spMkLst>
        </pc:spChg>
        <pc:spChg chg="del mod">
          <ac:chgData name="Palit, Tapti" userId="dec6fbcd-7598-406a-8cbf-504d4a3bac15" providerId="ADAL" clId="{ECD42228-5B96-4A72-B268-C46DF994E6B7}" dt="2024-01-25T02:51:28.501" v="47411" actId="478"/>
          <ac:spMkLst>
            <pc:docMk/>
            <pc:sldMk cId="3977587906" sldId="952"/>
            <ac:spMk id="11" creationId="{C7EBFFF3-1F10-6E48-C176-326196CA6DA6}"/>
          </ac:spMkLst>
        </pc:spChg>
        <pc:spChg chg="add del mod">
          <ac:chgData name="Palit, Tapti" userId="dec6fbcd-7598-406a-8cbf-504d4a3bac15" providerId="ADAL" clId="{ECD42228-5B96-4A72-B268-C46DF994E6B7}" dt="2024-01-30T14:41:04.104" v="91397" actId="478"/>
          <ac:spMkLst>
            <pc:docMk/>
            <pc:sldMk cId="3977587906" sldId="952"/>
            <ac:spMk id="11" creationId="{D43F1776-11E4-AC78-E7F2-FCA88F0C41B6}"/>
          </ac:spMkLst>
        </pc:spChg>
        <pc:spChg chg="add mod">
          <ac:chgData name="Palit, Tapti" userId="dec6fbcd-7598-406a-8cbf-504d4a3bac15" providerId="ADAL" clId="{ECD42228-5B96-4A72-B268-C46DF994E6B7}" dt="2024-01-28T04:44:55.210" v="68458" actId="1076"/>
          <ac:spMkLst>
            <pc:docMk/>
            <pc:sldMk cId="3977587906" sldId="952"/>
            <ac:spMk id="11" creationId="{F0945747-7C0F-1691-E53F-73C05E66FD9A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2" creationId="{AB8B7BD7-70B0-C2F7-E1FF-C606985F87CF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3" creationId="{FFE0312B-DAFA-3A2E-FF85-9CB9985EDCEA}"/>
          </ac:spMkLst>
        </pc:spChg>
        <pc:graphicFrameChg chg="add del mod">
          <ac:chgData name="Palit, Tapti" userId="dec6fbcd-7598-406a-8cbf-504d4a3bac15" providerId="ADAL" clId="{ECD42228-5B96-4A72-B268-C46DF994E6B7}" dt="2024-01-30T14:41:07.412" v="91398" actId="478"/>
          <ac:graphicFrameMkLst>
            <pc:docMk/>
            <pc:sldMk cId="3977587906" sldId="952"/>
            <ac:graphicFrameMk id="10" creationId="{39AE8F78-D277-E3DC-3D2C-1D4BA45EE0B1}"/>
          </ac:graphicFrameMkLst>
        </pc:graphicFrameChg>
        <pc:cxnChg chg="add mod">
          <ac:chgData name="Palit, Tapti" userId="dec6fbcd-7598-406a-8cbf-504d4a3bac15" providerId="ADAL" clId="{ECD42228-5B96-4A72-B268-C46DF994E6B7}" dt="2024-01-30T16:50:15.661" v="93016"/>
          <ac:cxnSpMkLst>
            <pc:docMk/>
            <pc:sldMk cId="3977587906" sldId="952"/>
            <ac:cxnSpMk id="9" creationId="{C3CB684B-8343-F0A1-1AC9-7E5809D80E6B}"/>
          </ac:cxnSpMkLst>
        </pc:cxnChg>
        <pc:cxnChg chg="add mod">
          <ac:chgData name="Palit, Tapti" userId="dec6fbcd-7598-406a-8cbf-504d4a3bac15" providerId="ADAL" clId="{ECD42228-5B96-4A72-B268-C46DF994E6B7}" dt="2024-01-30T16:50:15.661" v="93016"/>
          <ac:cxnSpMkLst>
            <pc:docMk/>
            <pc:sldMk cId="3977587906" sldId="952"/>
            <ac:cxnSpMk id="10" creationId="{31C40F5C-D4D5-4AC7-1FC9-5AD81A050D58}"/>
          </ac:cxnSpMkLst>
        </pc:cxnChg>
        <pc:cxnChg chg="add mod">
          <ac:chgData name="Palit, Tapti" userId="dec6fbcd-7598-406a-8cbf-504d4a3bac15" providerId="ADAL" clId="{ECD42228-5B96-4A72-B268-C46DF994E6B7}" dt="2024-02-08T21:15:38.455" v="100766" actId="692"/>
          <ac:cxnSpMkLst>
            <pc:docMk/>
            <pc:sldMk cId="3977587906" sldId="952"/>
            <ac:cxnSpMk id="14" creationId="{8FA4F9A0-3B49-FCA2-AE78-9C8518675596}"/>
          </ac:cxnSpMkLst>
        </pc:cxnChg>
        <pc:cxnChg chg="add mod">
          <ac:chgData name="Palit, Tapti" userId="dec6fbcd-7598-406a-8cbf-504d4a3bac15" providerId="ADAL" clId="{ECD42228-5B96-4A72-B268-C46DF994E6B7}" dt="2024-02-08T21:15:38.455" v="100766" actId="692"/>
          <ac:cxnSpMkLst>
            <pc:docMk/>
            <pc:sldMk cId="3977587906" sldId="952"/>
            <ac:cxnSpMk id="16" creationId="{DAE6476C-40AD-6234-0743-381192229A17}"/>
          </ac:cxnSpMkLst>
        </pc:cxnChg>
      </pc:sldChg>
      <pc:sldChg chg="addSp delSp modSp add mod modAnim chgLayout modNotesTx">
        <pc:chgData name="Palit, Tapti" userId="dec6fbcd-7598-406a-8cbf-504d4a3bac15" providerId="ADAL" clId="{ECD42228-5B96-4A72-B268-C46DF994E6B7}" dt="2024-02-11T18:19:12.354" v="111952" actId="20577"/>
        <pc:sldMkLst>
          <pc:docMk/>
          <pc:sldMk cId="4184047564" sldId="952"/>
        </pc:sldMkLst>
        <pc:spChg chg="mod ord">
          <ac:chgData name="Palit, Tapti" userId="dec6fbcd-7598-406a-8cbf-504d4a3bac15" providerId="ADAL" clId="{ECD42228-5B96-4A72-B268-C46DF994E6B7}" dt="2024-02-09T03:39:54.312" v="103634" actId="20577"/>
          <ac:spMkLst>
            <pc:docMk/>
            <pc:sldMk cId="4184047564" sldId="952"/>
            <ac:spMk id="2" creationId="{19C7877A-FD29-82FF-290E-40B0DDA477D0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3" creationId="{F14BD0B5-251C-9D47-CFB1-4B8E1960073E}"/>
          </ac:spMkLst>
        </pc:spChg>
        <pc:spChg chg="add del mo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4" creationId="{B09048EC-3DCF-A38F-AD3A-4E69C3A770EC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5" creationId="{9A5D661E-7247-CEC8-E05A-5FF914042A09}"/>
          </ac:spMkLst>
        </pc:spChg>
        <pc:spChg chg="mod ord">
          <ac:chgData name="Palit, Tapti" userId="dec6fbcd-7598-406a-8cbf-504d4a3bac15" providerId="ADAL" clId="{ECD42228-5B96-4A72-B268-C46DF994E6B7}" dt="2024-02-09T03:38:22.126" v="103561" actId="20577"/>
          <ac:spMkLst>
            <pc:docMk/>
            <pc:sldMk cId="4184047564" sldId="952"/>
            <ac:spMk id="7" creationId="{D04A5DCE-3987-E0C1-FAEC-7658BB300C0C}"/>
          </ac:spMkLst>
        </pc:spChg>
        <pc:spChg chg="del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8" creationId="{DF35F9ED-8656-5930-7601-E19CEEFDBEB3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1" creationId="{8819A087-8EF6-B703-A453-6EC65F63B2AA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2" creationId="{BE0E4FA1-E2D3-79DA-B9BD-0949E52CCF91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3" creationId="{90BF1899-9404-E572-34D7-EF25D0AB9410}"/>
          </ac:spMkLst>
        </pc:spChg>
        <pc:spChg chg="add del mo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15" creationId="{E5B6D569-0630-FADC-5F3D-B3F5AF08BD58}"/>
          </ac:spMkLst>
        </pc:spChg>
        <pc:spChg chg="add mod or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17" creationId="{9D05EB95-D6ED-CBD4-BD98-543F27443FDA}"/>
          </ac:spMkLst>
        </pc:spChg>
        <pc:grpChg chg="add mod">
          <ac:chgData name="Palit, Tapti" userId="dec6fbcd-7598-406a-8cbf-504d4a3bac15" providerId="ADAL" clId="{ECD42228-5B96-4A72-B268-C46DF994E6B7}" dt="2024-02-09T17:09:56.644" v="106335" actId="164"/>
          <ac:grpSpMkLst>
            <pc:docMk/>
            <pc:sldMk cId="4184047564" sldId="952"/>
            <ac:grpSpMk id="4" creationId="{9EF1E918-7B29-8916-E0AF-A69AA88D2A0A}"/>
          </ac:grpSpMkLst>
        </pc:grp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9" creationId="{81B2008E-80F7-DFB8-9DC1-7D834234ADB4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0" creationId="{D81A7B20-67B9-F126-2754-91F8AEE7330C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4" creationId="{B80A98C3-AE99-FE26-6E63-D44C7658ADA7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6" creationId="{F79B5D6C-910B-CBD2-C4E5-5561B0319ABC}"/>
          </ac:cxnSpMkLst>
        </pc:cxnChg>
      </pc:sldChg>
      <pc:sldChg chg="add del">
        <pc:chgData name="Palit, Tapti" userId="dec6fbcd-7598-406a-8cbf-504d4a3bac15" providerId="ADAL" clId="{ECD42228-5B96-4A72-B268-C46DF994E6B7}" dt="2024-01-25T02:50:46.193" v="47366" actId="47"/>
        <pc:sldMkLst>
          <pc:docMk/>
          <pc:sldMk cId="636308897" sldId="953"/>
        </pc:sldMkLst>
      </pc:sldChg>
      <pc:sldChg chg="addSp delSp modSp add del mod delAnim modNotesTx">
        <pc:chgData name="Palit, Tapti" userId="dec6fbcd-7598-406a-8cbf-504d4a3bac15" providerId="ADAL" clId="{ECD42228-5B96-4A72-B268-C46DF994E6B7}" dt="2024-01-27T04:26:26.981" v="63210" actId="2696"/>
        <pc:sldMkLst>
          <pc:docMk/>
          <pc:sldMk cId="2856354667" sldId="953"/>
        </pc:sldMkLst>
        <pc:spChg chg="del">
          <ac:chgData name="Palit, Tapti" userId="dec6fbcd-7598-406a-8cbf-504d4a3bac15" providerId="ADAL" clId="{ECD42228-5B96-4A72-B268-C46DF994E6B7}" dt="2024-01-27T02:56:06.865" v="62410" actId="21"/>
          <ac:spMkLst>
            <pc:docMk/>
            <pc:sldMk cId="2856354667" sldId="953"/>
            <ac:spMk id="3" creationId="{249D8319-1DD5-AE89-1883-86EAF8C7D271}"/>
          </ac:spMkLst>
        </pc:spChg>
        <pc:spChg chg="mod">
          <ac:chgData name="Palit, Tapti" userId="dec6fbcd-7598-406a-8cbf-504d4a3bac15" providerId="ADAL" clId="{ECD42228-5B96-4A72-B268-C46DF994E6B7}" dt="2024-01-25T03:17:45.736" v="48255" actId="20577"/>
          <ac:spMkLst>
            <pc:docMk/>
            <pc:sldMk cId="2856354667" sldId="953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5T03:18:45.587" v="48268" actId="20577"/>
          <ac:spMkLst>
            <pc:docMk/>
            <pc:sldMk cId="2856354667" sldId="953"/>
            <ac:spMk id="7" creationId="{F6DAE43A-F91E-1C9B-002B-6DADFDE55F0A}"/>
          </ac:spMkLst>
        </pc:spChg>
        <pc:spChg chg="del">
          <ac:chgData name="Palit, Tapti" userId="dec6fbcd-7598-406a-8cbf-504d4a3bac15" providerId="ADAL" clId="{ECD42228-5B96-4A72-B268-C46DF994E6B7}" dt="2024-01-25T02:51:35.632" v="47413" actId="478"/>
          <ac:spMkLst>
            <pc:docMk/>
            <pc:sldMk cId="2856354667" sldId="953"/>
            <ac:spMk id="8" creationId="{1BE69067-C2E7-9EA3-F64F-6B09E2A6487D}"/>
          </ac:spMkLst>
        </pc:spChg>
        <pc:spChg chg="add mod">
          <ac:chgData name="Palit, Tapti" userId="dec6fbcd-7598-406a-8cbf-504d4a3bac15" providerId="ADAL" clId="{ECD42228-5B96-4A72-B268-C46DF994E6B7}" dt="2024-01-27T02:56:06.865" v="62410" actId="21"/>
          <ac:spMkLst>
            <pc:docMk/>
            <pc:sldMk cId="2856354667" sldId="953"/>
            <ac:spMk id="8" creationId="{A8E6608E-5D67-558B-8C22-0C4EECF0E294}"/>
          </ac:spMkLst>
        </pc:spChg>
        <pc:spChg chg="del">
          <ac:chgData name="Palit, Tapti" userId="dec6fbcd-7598-406a-8cbf-504d4a3bac15" providerId="ADAL" clId="{ECD42228-5B96-4A72-B268-C46DF994E6B7}" dt="2024-01-25T02:51:37.708" v="47414" actId="478"/>
          <ac:spMkLst>
            <pc:docMk/>
            <pc:sldMk cId="2856354667" sldId="953"/>
            <ac:spMk id="11" creationId="{C7EBFFF3-1F10-6E48-C176-326196CA6DA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72674672" sldId="953"/>
        </pc:sldMkLst>
      </pc:sldChg>
      <pc:sldChg chg="addSp delSp modSp add mod modAnim addCm modNotesTx">
        <pc:chgData name="Palit, Tapti" userId="dec6fbcd-7598-406a-8cbf-504d4a3bac15" providerId="ADAL" clId="{ECD42228-5B96-4A72-B268-C46DF994E6B7}" dt="2024-01-25T06:03:25.494" v="53421"/>
        <pc:sldMkLst>
          <pc:docMk/>
          <pc:sldMk cId="2246639542" sldId="954"/>
        </pc:sldMkLst>
        <pc:spChg chg="mod">
          <ac:chgData name="Palit, Tapti" userId="dec6fbcd-7598-406a-8cbf-504d4a3bac15" providerId="ADAL" clId="{ECD42228-5B96-4A72-B268-C46DF994E6B7}" dt="2024-01-25T03:07:25.928" v="47888" actId="20577"/>
          <ac:spMkLst>
            <pc:docMk/>
            <pc:sldMk cId="2246639542" sldId="95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3:08:13.507" v="47971" actId="115"/>
          <ac:spMkLst>
            <pc:docMk/>
            <pc:sldMk cId="2246639542" sldId="954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ECD42228-5B96-4A72-B268-C46DF994E6B7}" dt="2024-01-25T05:21:40.303" v="51711" actId="20577"/>
          <ac:spMkLst>
            <pc:docMk/>
            <pc:sldMk cId="2246639542" sldId="954"/>
            <ac:spMk id="5" creationId="{31DCD2A0-6CAE-119A-2D94-9777B39F7F53}"/>
          </ac:spMkLst>
        </pc:spChg>
        <pc:spChg chg="mod">
          <ac:chgData name="Palit, Tapti" userId="dec6fbcd-7598-406a-8cbf-504d4a3bac15" providerId="ADAL" clId="{ECD42228-5B96-4A72-B268-C46DF994E6B7}" dt="2024-01-25T03:17:22.583" v="48243" actId="20577"/>
          <ac:spMkLst>
            <pc:docMk/>
            <pc:sldMk cId="2246639542" sldId="954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5T03:17:27.242" v="48245" actId="20577"/>
          <ac:graphicFrameMkLst>
            <pc:docMk/>
            <pc:sldMk cId="2246639542" sldId="954"/>
            <ac:graphicFrameMk id="32" creationId="{662E3E91-EC1F-FAC9-6710-BA112B8C33B9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6:03:25.494" v="53421"/>
              <pc2:cmMkLst xmlns:pc2="http://schemas.microsoft.com/office/powerpoint/2019/9/main/command">
                <pc:docMk/>
                <pc:sldMk cId="2246639542" sldId="954"/>
                <pc2:cmMk id="{D507A8DD-1726-4621-9012-4E1B7611B8BE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21979171" sldId="954"/>
        </pc:sldMkLst>
      </pc:sldChg>
      <pc:sldChg chg="modSp add del mod">
        <pc:chgData name="Palit, Tapti" userId="dec6fbcd-7598-406a-8cbf-504d4a3bac15" providerId="ADAL" clId="{ECD42228-5B96-4A72-B268-C46DF994E6B7}" dt="2024-01-25T03:03:55.578" v="47650" actId="47"/>
        <pc:sldMkLst>
          <pc:docMk/>
          <pc:sldMk cId="2928650787" sldId="954"/>
        </pc:sldMkLst>
        <pc:graphicFrameChg chg="modGraphic">
          <ac:chgData name="Palit, Tapti" userId="dec6fbcd-7598-406a-8cbf-504d4a3bac15" providerId="ADAL" clId="{ECD42228-5B96-4A72-B268-C46DF994E6B7}" dt="2024-01-25T03:02:11.662" v="47607" actId="20577"/>
          <ac:graphicFrameMkLst>
            <pc:docMk/>
            <pc:sldMk cId="2928650787" sldId="954"/>
            <ac:graphicFrameMk id="32" creationId="{662E3E91-EC1F-FAC9-6710-BA112B8C33B9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450890181" sldId="955"/>
        </pc:sldMkLst>
      </pc:sldChg>
      <pc:sldChg chg="modSp add mod modAnim modNotesTx">
        <pc:chgData name="Palit, Tapti" userId="dec6fbcd-7598-406a-8cbf-504d4a3bac15" providerId="ADAL" clId="{ECD42228-5B96-4A72-B268-C46DF994E6B7}" dt="2024-01-25T05:21:31.522" v="51690" actId="20577"/>
        <pc:sldMkLst>
          <pc:docMk/>
          <pc:sldMk cId="3614479962" sldId="955"/>
        </pc:sldMkLst>
        <pc:spChg chg="mod">
          <ac:chgData name="Palit, Tapti" userId="dec6fbcd-7598-406a-8cbf-504d4a3bac15" providerId="ADAL" clId="{ECD42228-5B96-4A72-B268-C46DF994E6B7}" dt="2024-01-25T03:08:04.361" v="47969" actId="20577"/>
          <ac:spMkLst>
            <pc:docMk/>
            <pc:sldMk cId="3614479962" sldId="95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3:08:31.563" v="47988" actId="20577"/>
          <ac:spMkLst>
            <pc:docMk/>
            <pc:sldMk cId="3614479962" sldId="95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5T05:21:31.522" v="51690" actId="20577"/>
          <ac:spMkLst>
            <pc:docMk/>
            <pc:sldMk cId="3614479962" sldId="955"/>
            <ac:spMk id="5" creationId="{31DCD2A0-6CAE-119A-2D94-9777B39F7F53}"/>
          </ac:spMkLst>
        </pc:spChg>
        <pc:spChg chg="mod">
          <ac:chgData name="Palit, Tapti" userId="dec6fbcd-7598-406a-8cbf-504d4a3bac15" providerId="ADAL" clId="{ECD42228-5B96-4A72-B268-C46DF994E6B7}" dt="2024-01-25T03:17:15.970" v="48239" actId="20577"/>
          <ac:spMkLst>
            <pc:docMk/>
            <pc:sldMk cId="3614479962" sldId="955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5T03:17:07.356" v="48235" actId="20577"/>
          <ac:graphicFrameMkLst>
            <pc:docMk/>
            <pc:sldMk cId="3614479962" sldId="955"/>
            <ac:graphicFrameMk id="32" creationId="{662E3E91-EC1F-FAC9-6710-BA112B8C33B9}"/>
          </ac:graphicFrameMkLst>
        </pc:graphicFrameChg>
      </pc:sldChg>
      <pc:sldChg chg="addSp delSp modSp new del mod modAnim modNotesTx">
        <pc:chgData name="Palit, Tapti" userId="dec6fbcd-7598-406a-8cbf-504d4a3bac15" providerId="ADAL" clId="{ECD42228-5B96-4A72-B268-C46DF994E6B7}" dt="2024-01-25T04:10:58.298" v="49832" actId="47"/>
        <pc:sldMkLst>
          <pc:docMk/>
          <pc:sldMk cId="2880679987" sldId="956"/>
        </pc:sldMkLst>
        <pc:spChg chg="mod">
          <ac:chgData name="Palit, Tapti" userId="dec6fbcd-7598-406a-8cbf-504d4a3bac15" providerId="ADAL" clId="{ECD42228-5B96-4A72-B268-C46DF994E6B7}" dt="2024-01-25T03:10:56.085" v="48076"/>
          <ac:spMkLst>
            <pc:docMk/>
            <pc:sldMk cId="2880679987" sldId="956"/>
            <ac:spMk id="2" creationId="{FDEC5673-4EB4-878B-B7DE-09F3AA1B9603}"/>
          </ac:spMkLst>
        </pc:spChg>
        <pc:spChg chg="mod">
          <ac:chgData name="Palit, Tapti" userId="dec6fbcd-7598-406a-8cbf-504d4a3bac15" providerId="ADAL" clId="{ECD42228-5B96-4A72-B268-C46DF994E6B7}" dt="2024-01-25T03:09:54.783" v="48056" actId="20577"/>
          <ac:spMkLst>
            <pc:docMk/>
            <pc:sldMk cId="2880679987" sldId="956"/>
            <ac:spMk id="3" creationId="{E98C1DCC-AEB9-D170-1935-C498C2E82A67}"/>
          </ac:spMkLst>
        </pc:spChg>
        <pc:spChg chg="add del mod">
          <ac:chgData name="Palit, Tapti" userId="dec6fbcd-7598-406a-8cbf-504d4a3bac15" providerId="ADAL" clId="{ECD42228-5B96-4A72-B268-C46DF994E6B7}" dt="2024-01-25T03:11:08.749" v="48078" actId="478"/>
          <ac:spMkLst>
            <pc:docMk/>
            <pc:sldMk cId="2880679987" sldId="956"/>
            <ac:spMk id="5" creationId="{8F5B2BCC-4310-9FF4-91B1-CAC207701F61}"/>
          </ac:spMkLst>
        </pc:spChg>
        <pc:spChg chg="add mod">
          <ac:chgData name="Palit, Tapti" userId="dec6fbcd-7598-406a-8cbf-504d4a3bac15" providerId="ADAL" clId="{ECD42228-5B96-4A72-B268-C46DF994E6B7}" dt="2024-01-25T03:16:55.697" v="48231" actId="20577"/>
          <ac:spMkLst>
            <pc:docMk/>
            <pc:sldMk cId="2880679987" sldId="956"/>
            <ac:spMk id="6" creationId="{9473A10A-1BCB-B986-E52B-2B97AF258AF6}"/>
          </ac:spMkLst>
        </pc:spChg>
        <pc:spChg chg="add mod">
          <ac:chgData name="Palit, Tapti" userId="dec6fbcd-7598-406a-8cbf-504d4a3bac15" providerId="ADAL" clId="{ECD42228-5B96-4A72-B268-C46DF994E6B7}" dt="2024-01-25T03:15:15.807" v="48199"/>
          <ac:spMkLst>
            <pc:docMk/>
            <pc:sldMk cId="2880679987" sldId="956"/>
            <ac:spMk id="8" creationId="{B38A861B-C690-D454-DE36-12C707BC05DC}"/>
          </ac:spMkLst>
        </pc:spChg>
        <pc:graphicFrameChg chg="add mod modGraphic">
          <ac:chgData name="Palit, Tapti" userId="dec6fbcd-7598-406a-8cbf-504d4a3bac15" providerId="ADAL" clId="{ECD42228-5B96-4A72-B268-C46DF994E6B7}" dt="2024-01-25T03:17:03.012" v="48233" actId="20577"/>
          <ac:graphicFrameMkLst>
            <pc:docMk/>
            <pc:sldMk cId="2880679987" sldId="956"/>
            <ac:graphicFrameMk id="7" creationId="{8C99F6E6-C2F8-55F1-0B52-50C0C2DF7462}"/>
          </ac:graphicFrameMkLst>
        </pc:graphicFrameChg>
      </pc:sldChg>
      <pc:sldChg chg="modSp add mod">
        <pc:chgData name="Palit, Tapti" userId="dec6fbcd-7598-406a-8cbf-504d4a3bac15" providerId="ADAL" clId="{ECD42228-5B96-4A72-B268-C46DF994E6B7}" dt="2024-01-25T05:21:15.573" v="51654" actId="20577"/>
        <pc:sldMkLst>
          <pc:docMk/>
          <pc:sldMk cId="1168999811" sldId="957"/>
        </pc:sldMkLst>
        <pc:spChg chg="mod">
          <ac:chgData name="Palit, Tapti" userId="dec6fbcd-7598-406a-8cbf-504d4a3bac15" providerId="ADAL" clId="{ECD42228-5B96-4A72-B268-C46DF994E6B7}" dt="2024-01-25T03:16:48" v="48227" actId="20577"/>
          <ac:spMkLst>
            <pc:docMk/>
            <pc:sldMk cId="1168999811" sldId="957"/>
            <ac:spMk id="6" creationId="{9473A10A-1BCB-B986-E52B-2B97AF258AF6}"/>
          </ac:spMkLst>
        </pc:spChg>
        <pc:spChg chg="mod">
          <ac:chgData name="Palit, Tapti" userId="dec6fbcd-7598-406a-8cbf-504d4a3bac15" providerId="ADAL" clId="{ECD42228-5B96-4A72-B268-C46DF994E6B7}" dt="2024-01-25T05:21:15.573" v="51654" actId="20577"/>
          <ac:spMkLst>
            <pc:docMk/>
            <pc:sldMk cId="1168999811" sldId="957"/>
            <ac:spMk id="8" creationId="{B38A861B-C690-D454-DE36-12C707BC05DC}"/>
          </ac:spMkLst>
        </pc:spChg>
        <pc:graphicFrameChg chg="modGraphic">
          <ac:chgData name="Palit, Tapti" userId="dec6fbcd-7598-406a-8cbf-504d4a3bac15" providerId="ADAL" clId="{ECD42228-5B96-4A72-B268-C46DF994E6B7}" dt="2024-01-25T03:16:42.038" v="48223" actId="20577"/>
          <ac:graphicFrameMkLst>
            <pc:docMk/>
            <pc:sldMk cId="1168999811" sldId="957"/>
            <ac:graphicFrameMk id="7" creationId="{8C99F6E6-C2F8-55F1-0B52-50C0C2DF7462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71057994" sldId="957"/>
        </pc:sldMkLst>
      </pc:sldChg>
      <pc:sldChg chg="addSp modSp add del mod">
        <pc:chgData name="Palit, Tapti" userId="dec6fbcd-7598-406a-8cbf-504d4a3bac15" providerId="ADAL" clId="{ECD42228-5B96-4A72-B268-C46DF994E6B7}" dt="2024-01-25T03:58:06.597" v="49583" actId="47"/>
        <pc:sldMkLst>
          <pc:docMk/>
          <pc:sldMk cId="184464123" sldId="958"/>
        </pc:sldMkLst>
        <pc:spChg chg="mod">
          <ac:chgData name="Palit, Tapti" userId="dec6fbcd-7598-406a-8cbf-504d4a3bac15" providerId="ADAL" clId="{ECD42228-5B96-4A72-B268-C46DF994E6B7}" dt="2024-01-25T03:16:29.656" v="48217" actId="20577"/>
          <ac:spMkLst>
            <pc:docMk/>
            <pc:sldMk cId="184464123" sldId="958"/>
            <ac:spMk id="6" creationId="{9473A10A-1BCB-B986-E52B-2B97AF258AF6}"/>
          </ac:spMkLst>
        </pc:spChg>
        <pc:graphicFrameChg chg="add mod">
          <ac:chgData name="Palit, Tapti" userId="dec6fbcd-7598-406a-8cbf-504d4a3bac15" providerId="ADAL" clId="{ECD42228-5B96-4A72-B268-C46DF994E6B7}" dt="2024-01-25T03:47:52.660" v="49407"/>
          <ac:graphicFrameMkLst>
            <pc:docMk/>
            <pc:sldMk cId="184464123" sldId="958"/>
            <ac:graphicFrameMk id="5" creationId="{1BC6E36B-0311-C7E2-08BF-411C14AF3C07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5T03:16:33.649" v="48219" actId="20577"/>
          <ac:graphicFrameMkLst>
            <pc:docMk/>
            <pc:sldMk cId="184464123" sldId="958"/>
            <ac:graphicFrameMk id="7" creationId="{8C99F6E6-C2F8-55F1-0B52-50C0C2DF7462}"/>
          </ac:graphicFrameMkLst>
        </pc:graphicFrameChg>
      </pc:sldChg>
      <pc:sldChg chg="modSp add del mod">
        <pc:chgData name="Palit, Tapti" userId="dec6fbcd-7598-406a-8cbf-504d4a3bac15" providerId="ADAL" clId="{ECD42228-5B96-4A72-B268-C46DF994E6B7}" dt="2024-01-29T02:35:41.927" v="74597" actId="2696"/>
        <pc:sldMkLst>
          <pc:docMk/>
          <pc:sldMk cId="1073481776" sldId="959"/>
        </pc:sldMkLst>
        <pc:spChg chg="mod">
          <ac:chgData name="Palit, Tapti" userId="dec6fbcd-7598-406a-8cbf-504d4a3bac15" providerId="ADAL" clId="{ECD42228-5B96-4A72-B268-C46DF994E6B7}" dt="2024-01-25T03:18:53.909" v="48269"/>
          <ac:spMkLst>
            <pc:docMk/>
            <pc:sldMk cId="1073481776" sldId="959"/>
            <ac:spMk id="2" creationId="{FDEC5673-4EB4-878B-B7DE-09F3AA1B9603}"/>
          </ac:spMkLst>
        </pc:spChg>
        <pc:spChg chg="mod">
          <ac:chgData name="Palit, Tapti" userId="dec6fbcd-7598-406a-8cbf-504d4a3bac15" providerId="ADAL" clId="{ECD42228-5B96-4A72-B268-C46DF994E6B7}" dt="2024-01-25T05:21:21.847" v="51672" actId="20577"/>
          <ac:spMkLst>
            <pc:docMk/>
            <pc:sldMk cId="1073481776" sldId="959"/>
            <ac:spMk id="8" creationId="{B38A861B-C690-D454-DE36-12C707BC05DC}"/>
          </ac:spMkLst>
        </pc:sp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1958952735" sldId="959"/>
        </pc:sldMkLst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9T02:35:41.927" v="74597" actId="2696"/>
        <pc:sldMkLst>
          <pc:docMk/>
          <pc:sldMk cId="1116016759" sldId="960"/>
        </pc:sldMkLst>
        <pc:spChg chg="mod ord">
          <ac:chgData name="Palit, Tapti" userId="dec6fbcd-7598-406a-8cbf-504d4a3bac15" providerId="ADAL" clId="{ECD42228-5B96-4A72-B268-C46DF994E6B7}" dt="2024-01-25T04:11:14.476" v="49833" actId="700"/>
          <ac:spMkLst>
            <pc:docMk/>
            <pc:sldMk cId="1116016759" sldId="960"/>
            <ac:spMk id="2" creationId="{FDEC5673-4EB4-878B-B7DE-09F3AA1B9603}"/>
          </ac:spMkLst>
        </pc:spChg>
        <pc:spChg chg="mod ord">
          <ac:chgData name="Palit, Tapti" userId="dec6fbcd-7598-406a-8cbf-504d4a3bac15" providerId="ADAL" clId="{ECD42228-5B96-4A72-B268-C46DF994E6B7}" dt="2024-01-27T04:27:26.057" v="63232" actId="20577"/>
          <ac:spMkLst>
            <pc:docMk/>
            <pc:sldMk cId="1116016759" sldId="960"/>
            <ac:spMk id="3" creationId="{E98C1DCC-AEB9-D170-1935-C498C2E82A67}"/>
          </ac:spMkLst>
        </pc:spChg>
        <pc:spChg chg="mod ord">
          <ac:chgData name="Palit, Tapti" userId="dec6fbcd-7598-406a-8cbf-504d4a3bac15" providerId="ADAL" clId="{ECD42228-5B96-4A72-B268-C46DF994E6B7}" dt="2024-01-25T04:11:14.476" v="49833" actId="700"/>
          <ac:spMkLst>
            <pc:docMk/>
            <pc:sldMk cId="1116016759" sldId="960"/>
            <ac:spMk id="4" creationId="{0EC03588-43A0-90C4-7A92-CFA7503813AF}"/>
          </ac:spMkLst>
        </pc:spChg>
        <pc:spChg chg="add mod">
          <ac:chgData name="Palit, Tapti" userId="dec6fbcd-7598-406a-8cbf-504d4a3bac15" providerId="ADAL" clId="{ECD42228-5B96-4A72-B268-C46DF994E6B7}" dt="2024-01-25T03:20:31.205" v="48320" actId="1076"/>
          <ac:spMkLst>
            <pc:docMk/>
            <pc:sldMk cId="1116016759" sldId="960"/>
            <ac:spMk id="5" creationId="{A266FFDD-9389-FF06-5E53-210A8C116AFB}"/>
          </ac:spMkLst>
        </pc:spChg>
        <pc:spChg chg="mod">
          <ac:chgData name="Palit, Tapti" userId="dec6fbcd-7598-406a-8cbf-504d4a3bac15" providerId="ADAL" clId="{ECD42228-5B96-4A72-B268-C46DF994E6B7}" dt="2024-01-25T03:20:35.618" v="48321" actId="1076"/>
          <ac:spMkLst>
            <pc:docMk/>
            <pc:sldMk cId="1116016759" sldId="960"/>
            <ac:spMk id="6" creationId="{9473A10A-1BCB-B986-E52B-2B97AF258AF6}"/>
          </ac:spMkLst>
        </pc:spChg>
        <pc:spChg chg="del">
          <ac:chgData name="Palit, Tapti" userId="dec6fbcd-7598-406a-8cbf-504d4a3bac15" providerId="ADAL" clId="{ECD42228-5B96-4A72-B268-C46DF994E6B7}" dt="2024-01-25T03:19:05.716" v="48271" actId="478"/>
          <ac:spMkLst>
            <pc:docMk/>
            <pc:sldMk cId="1116016759" sldId="960"/>
            <ac:spMk id="8" creationId="{B38A861B-C690-D454-DE36-12C707BC05DC}"/>
          </ac:spMkLst>
        </pc:spChg>
        <pc:spChg chg="add del mod">
          <ac:chgData name="Palit, Tapti" userId="dec6fbcd-7598-406a-8cbf-504d4a3bac15" providerId="ADAL" clId="{ECD42228-5B96-4A72-B268-C46DF994E6B7}" dt="2024-01-25T03:20:12.097" v="48303" actId="478"/>
          <ac:spMkLst>
            <pc:docMk/>
            <pc:sldMk cId="1116016759" sldId="960"/>
            <ac:spMk id="9" creationId="{440082ED-CE08-449D-8527-39DC8115EE8D}"/>
          </ac:spMkLst>
        </pc:spChg>
        <pc:spChg chg="add mod">
          <ac:chgData name="Palit, Tapti" userId="dec6fbcd-7598-406a-8cbf-504d4a3bac15" providerId="ADAL" clId="{ECD42228-5B96-4A72-B268-C46DF994E6B7}" dt="2024-01-25T03:20:25.765" v="48319" actId="113"/>
          <ac:spMkLst>
            <pc:docMk/>
            <pc:sldMk cId="1116016759" sldId="960"/>
            <ac:spMk id="10" creationId="{504C62A2-D4EC-ACF9-336F-D8104E272BEA}"/>
          </ac:spMkLst>
        </pc:spChg>
        <pc:spChg chg="add mod">
          <ac:chgData name="Palit, Tapti" userId="dec6fbcd-7598-406a-8cbf-504d4a3bac15" providerId="ADAL" clId="{ECD42228-5B96-4A72-B268-C46DF994E6B7}" dt="2024-01-25T03:20:52.453" v="48345" actId="1076"/>
          <ac:spMkLst>
            <pc:docMk/>
            <pc:sldMk cId="1116016759" sldId="960"/>
            <ac:spMk id="11" creationId="{6F832F25-38F3-50CB-0BA6-398E44BAC174}"/>
          </ac:spMkLst>
        </pc:spChg>
        <pc:spChg chg="add mod ord">
          <ac:chgData name="Palit, Tapti" userId="dec6fbcd-7598-406a-8cbf-504d4a3bac15" providerId="ADAL" clId="{ECD42228-5B96-4A72-B268-C46DF994E6B7}" dt="2024-01-25T04:11:22.269" v="49867" actId="20577"/>
          <ac:spMkLst>
            <pc:docMk/>
            <pc:sldMk cId="1116016759" sldId="960"/>
            <ac:spMk id="12" creationId="{C674D4DE-F157-552E-3AB8-BA9D6198E1B0}"/>
          </ac:spMkLst>
        </pc:spChg>
        <pc:graphicFrameChg chg="del">
          <ac:chgData name="Palit, Tapti" userId="dec6fbcd-7598-406a-8cbf-504d4a3bac15" providerId="ADAL" clId="{ECD42228-5B96-4A72-B268-C46DF994E6B7}" dt="2024-01-25T03:19:05.716" v="48271" actId="478"/>
          <ac:graphicFrameMkLst>
            <pc:docMk/>
            <pc:sldMk cId="1116016759" sldId="960"/>
            <ac:graphicFrameMk id="7" creationId="{8C99F6E6-C2F8-55F1-0B52-50C0C2DF7462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1312383181" sldId="960"/>
        </pc:sldMkLst>
      </pc:sldChg>
      <pc:sldChg chg="addSp delSp modSp add mod modNotesTx">
        <pc:chgData name="Palit, Tapti" userId="dec6fbcd-7598-406a-8cbf-504d4a3bac15" providerId="ADAL" clId="{ECD42228-5B96-4A72-B268-C46DF994E6B7}" dt="2024-01-25T13:50:35.980" v="59003" actId="20577"/>
        <pc:sldMkLst>
          <pc:docMk/>
          <pc:sldMk cId="19723323" sldId="961"/>
        </pc:sldMkLst>
        <pc:spChg chg="add mod">
          <ac:chgData name="Palit, Tapti" userId="dec6fbcd-7598-406a-8cbf-504d4a3bac15" providerId="ADAL" clId="{ECD42228-5B96-4A72-B268-C46DF994E6B7}" dt="2024-01-25T05:08:22.583" v="50994" actId="1076"/>
          <ac:spMkLst>
            <pc:docMk/>
            <pc:sldMk cId="19723323" sldId="961"/>
            <ac:spMk id="2" creationId="{73CD119E-45E4-D4D8-E56F-3DC82B055878}"/>
          </ac:spMkLst>
        </pc:spChg>
        <pc:spChg chg="mod">
          <ac:chgData name="Palit, Tapti" userId="dec6fbcd-7598-406a-8cbf-504d4a3bac15" providerId="ADAL" clId="{ECD42228-5B96-4A72-B268-C46DF994E6B7}" dt="2024-01-25T03:52:17.021" v="49450"/>
          <ac:spMkLst>
            <pc:docMk/>
            <pc:sldMk cId="19723323" sldId="961"/>
            <ac:spMk id="10" creationId="{EEA573DB-F656-4DB1-2FEF-7880B86E2669}"/>
          </ac:spMkLst>
        </pc:spChg>
        <pc:spChg chg="del">
          <ac:chgData name="Palit, Tapti" userId="dec6fbcd-7598-406a-8cbf-504d4a3bac15" providerId="ADAL" clId="{ECD42228-5B96-4A72-B268-C46DF994E6B7}" dt="2024-01-25T03:50:13.481" v="49418" actId="478"/>
          <ac:spMkLst>
            <pc:docMk/>
            <pc:sldMk cId="19723323" sldId="961"/>
            <ac:spMk id="11" creationId="{C1C2447D-700E-4656-1884-D56AD713BCD4}"/>
          </ac:spMkLst>
        </pc:spChg>
        <pc:graphicFrameChg chg="modGraphic">
          <ac:chgData name="Palit, Tapti" userId="dec6fbcd-7598-406a-8cbf-504d4a3bac15" providerId="ADAL" clId="{ECD42228-5B96-4A72-B268-C46DF994E6B7}" dt="2024-01-25T03:55:09.589" v="49565" actId="207"/>
          <ac:graphicFrameMkLst>
            <pc:docMk/>
            <pc:sldMk cId="19723323" sldId="961"/>
            <ac:graphicFrameMk id="12" creationId="{ACF69396-1115-0103-FBDD-196ABEA621B6}"/>
          </ac:graphicFrameMkLst>
        </pc:graphicFrameChg>
        <pc:cxnChg chg="del">
          <ac:chgData name="Palit, Tapti" userId="dec6fbcd-7598-406a-8cbf-504d4a3bac15" providerId="ADAL" clId="{ECD42228-5B96-4A72-B268-C46DF994E6B7}" dt="2024-01-25T03:50:15.753" v="49419" actId="478"/>
          <ac:cxnSpMkLst>
            <pc:docMk/>
            <pc:sldMk cId="19723323" sldId="961"/>
            <ac:cxnSpMk id="6" creationId="{88F42F2E-8831-6EB5-EE0D-4CB1D8DC1470}"/>
          </ac:cxnSpMkLst>
        </pc:cxnChg>
        <pc:cxnChg chg="del">
          <ac:chgData name="Palit, Tapti" userId="dec6fbcd-7598-406a-8cbf-504d4a3bac15" providerId="ADAL" clId="{ECD42228-5B96-4A72-B268-C46DF994E6B7}" dt="2024-01-25T03:50:18.613" v="49420" actId="478"/>
          <ac:cxnSpMkLst>
            <pc:docMk/>
            <pc:sldMk cId="19723323" sldId="961"/>
            <ac:cxnSpMk id="7" creationId="{188FC76F-D918-6DAE-9C87-BC62BB4C17B3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03139477" sldId="961"/>
        </pc:sldMkLst>
      </pc:sldChg>
      <pc:sldChg chg="new del">
        <pc:chgData name="Palit, Tapti" userId="dec6fbcd-7598-406a-8cbf-504d4a3bac15" providerId="ADAL" clId="{ECD42228-5B96-4A72-B268-C46DF994E6B7}" dt="2024-01-25T04:15:01.643" v="49886" actId="680"/>
        <pc:sldMkLst>
          <pc:docMk/>
          <pc:sldMk cId="1422742715" sldId="962"/>
        </pc:sldMkLst>
      </pc:sldChg>
      <pc:sldChg chg="addSp delSp modSp add mod ord modAnim modNotesTx">
        <pc:chgData name="Palit, Tapti" userId="dec6fbcd-7598-406a-8cbf-504d4a3bac15" providerId="ADAL" clId="{ECD42228-5B96-4A72-B268-C46DF994E6B7}" dt="2024-02-12T20:03:03.867" v="113040" actId="14100"/>
        <pc:sldMkLst>
          <pc:docMk/>
          <pc:sldMk cId="3056711572" sldId="962"/>
        </pc:sldMkLst>
        <pc:spChg chg="mod">
          <ac:chgData name="Palit, Tapti" userId="dec6fbcd-7598-406a-8cbf-504d4a3bac15" providerId="ADAL" clId="{ECD42228-5B96-4A72-B268-C46DF994E6B7}" dt="2024-01-28T22:51:42.138" v="70238" actId="20577"/>
          <ac:spMkLst>
            <pc:docMk/>
            <pc:sldMk cId="3056711572" sldId="962"/>
            <ac:spMk id="3" creationId="{B0C5D98F-22D7-229A-A2DE-4FDFBA3D6361}"/>
          </ac:spMkLst>
        </pc:spChg>
        <pc:spChg chg="add mod">
          <ac:chgData name="Palit, Tapti" userId="dec6fbcd-7598-406a-8cbf-504d4a3bac15" providerId="ADAL" clId="{ECD42228-5B96-4A72-B268-C46DF994E6B7}" dt="2024-02-12T20:03:03.867" v="113040" actId="14100"/>
          <ac:spMkLst>
            <pc:docMk/>
            <pc:sldMk cId="3056711572" sldId="962"/>
            <ac:spMk id="4" creationId="{D6C2DF6B-C52D-0719-2B08-19E713780E54}"/>
          </ac:spMkLst>
        </pc:spChg>
        <pc:spChg chg="mod">
          <ac:chgData name="Palit, Tapti" userId="dec6fbcd-7598-406a-8cbf-504d4a3bac15" providerId="ADAL" clId="{ECD42228-5B96-4A72-B268-C46DF994E6B7}" dt="2024-01-25T04:42:10.423" v="50348" actId="1076"/>
          <ac:spMkLst>
            <pc:docMk/>
            <pc:sldMk cId="3056711572" sldId="962"/>
            <ac:spMk id="6" creationId="{C4738418-C166-5726-5B5E-FE948BAB3BB2}"/>
          </ac:spMkLst>
        </pc:spChg>
        <pc:spChg chg="mod">
          <ac:chgData name="Palit, Tapti" userId="dec6fbcd-7598-406a-8cbf-504d4a3bac15" providerId="ADAL" clId="{ECD42228-5B96-4A72-B268-C46DF994E6B7}" dt="2024-01-28T22:51:45.382" v="70246" actId="20577"/>
          <ac:spMkLst>
            <pc:docMk/>
            <pc:sldMk cId="3056711572" sldId="962"/>
            <ac:spMk id="15" creationId="{BD24C1F8-9CF9-C8AD-91A2-C65080B1EB3A}"/>
          </ac:spMkLst>
        </pc:spChg>
        <pc:spChg chg="del">
          <ac:chgData name="Palit, Tapti" userId="dec6fbcd-7598-406a-8cbf-504d4a3bac15" providerId="ADAL" clId="{ECD42228-5B96-4A72-B268-C46DF994E6B7}" dt="2024-01-25T04:25:15.547" v="50033" actId="478"/>
          <ac:spMkLst>
            <pc:docMk/>
            <pc:sldMk cId="3056711572" sldId="962"/>
            <ac:spMk id="16" creationId="{CD219824-AE1E-0C25-A481-8708E18C9EA0}"/>
          </ac:spMkLst>
        </pc:spChg>
        <pc:graphicFrameChg chg="mod">
          <ac:chgData name="Palit, Tapti" userId="dec6fbcd-7598-406a-8cbf-504d4a3bac15" providerId="ADAL" clId="{ECD42228-5B96-4A72-B268-C46DF994E6B7}" dt="2024-01-25T04:45:11.698" v="50537" actId="20577"/>
          <ac:graphicFrameMkLst>
            <pc:docMk/>
            <pc:sldMk cId="3056711572" sldId="962"/>
            <ac:graphicFrameMk id="5" creationId="{AFBBEBA8-D0FD-D7E3-F5DA-06B63BCC5AC4}"/>
          </ac:graphicFrameMkLst>
        </pc:graphicFrameChg>
      </pc:sldChg>
      <pc:sldChg chg="addSp delSp modSp add mod delAnim modAnim addCm modNotesTx">
        <pc:chgData name="Palit, Tapti" userId="dec6fbcd-7598-406a-8cbf-504d4a3bac15" providerId="ADAL" clId="{ECD42228-5B96-4A72-B268-C46DF994E6B7}" dt="2024-02-11T18:20:17.650" v="111953"/>
        <pc:sldMkLst>
          <pc:docMk/>
          <pc:sldMk cId="2709033885" sldId="963"/>
        </pc:sldMkLst>
        <pc:spChg chg="mod">
          <ac:chgData name="Palit, Tapti" userId="dec6fbcd-7598-406a-8cbf-504d4a3bac15" providerId="ADAL" clId="{ECD42228-5B96-4A72-B268-C46DF994E6B7}" dt="2024-01-29T16:28:09.748" v="80153" actId="20577"/>
          <ac:spMkLst>
            <pc:docMk/>
            <pc:sldMk cId="2709033885" sldId="963"/>
            <ac:spMk id="2" creationId="{76C2218A-F1A9-4EE7-8F23-4A77F2ACC91D}"/>
          </ac:spMkLst>
        </pc:spChg>
        <pc:spChg chg="del">
          <ac:chgData name="Palit, Tapti" userId="dec6fbcd-7598-406a-8cbf-504d4a3bac15" providerId="ADAL" clId="{ECD42228-5B96-4A72-B268-C46DF994E6B7}" dt="2024-01-25T04:17:47.585" v="49926" actId="478"/>
          <ac:spMkLst>
            <pc:docMk/>
            <pc:sldMk cId="2709033885" sldId="963"/>
            <ac:spMk id="3" creationId="{E72186F9-FE3D-CA26-20F7-94C0AD1DBE3D}"/>
          </ac:spMkLst>
        </pc:spChg>
        <pc:spChg chg="add mod">
          <ac:chgData name="Palit, Tapti" userId="dec6fbcd-7598-406a-8cbf-504d4a3bac15" providerId="ADAL" clId="{ECD42228-5B96-4A72-B268-C46DF994E6B7}" dt="2024-02-11T18:16:51.995" v="111794" actId="692"/>
          <ac:spMkLst>
            <pc:docMk/>
            <pc:sldMk cId="2709033885" sldId="963"/>
            <ac:spMk id="4" creationId="{84CC4367-D5FE-40EF-4D2F-757A977C4E0B}"/>
          </ac:spMkLst>
        </pc:spChg>
        <pc:spChg chg="del">
          <ac:chgData name="Palit, Tapti" userId="dec6fbcd-7598-406a-8cbf-504d4a3bac15" providerId="ADAL" clId="{ECD42228-5B96-4A72-B268-C46DF994E6B7}" dt="2024-01-25T04:17:45.682" v="49925" actId="478"/>
          <ac:spMkLst>
            <pc:docMk/>
            <pc:sldMk cId="2709033885" sldId="963"/>
            <ac:spMk id="6" creationId="{81AE66CA-DDB8-1505-13E0-5056202A9DC5}"/>
          </ac:spMkLst>
        </pc:spChg>
        <pc:spChg chg="add mod">
          <ac:chgData name="Palit, Tapti" userId="dec6fbcd-7598-406a-8cbf-504d4a3bac15" providerId="ADAL" clId="{ECD42228-5B96-4A72-B268-C46DF994E6B7}" dt="2024-02-11T18:17:35.289" v="111802" actId="14100"/>
          <ac:spMkLst>
            <pc:docMk/>
            <pc:sldMk cId="2709033885" sldId="963"/>
            <ac:spMk id="6" creationId="{96329130-7325-A39B-1079-F8EB18435639}"/>
          </ac:spMkLst>
        </pc:spChg>
        <pc:spChg chg="del">
          <ac:chgData name="Palit, Tapti" userId="dec6fbcd-7598-406a-8cbf-504d4a3bac15" providerId="ADAL" clId="{ECD42228-5B96-4A72-B268-C46DF994E6B7}" dt="2024-01-25T04:20:54.462" v="49949" actId="478"/>
          <ac:spMkLst>
            <pc:docMk/>
            <pc:sldMk cId="2709033885" sldId="963"/>
            <ac:spMk id="7" creationId="{901A50BF-C011-C66A-897E-F64DFC8CE91D}"/>
          </ac:spMkLst>
        </pc:spChg>
        <pc:spChg chg="add mod">
          <ac:chgData name="Palit, Tapti" userId="dec6fbcd-7598-406a-8cbf-504d4a3bac15" providerId="ADAL" clId="{ECD42228-5B96-4A72-B268-C46DF994E6B7}" dt="2024-01-29T16:28:13.645" v="80161" actId="20577"/>
          <ac:spMkLst>
            <pc:docMk/>
            <pc:sldMk cId="2709033885" sldId="963"/>
            <ac:spMk id="9" creationId="{F4EB9B6A-BE52-9253-2935-E74C4A62F710}"/>
          </ac:spMkLst>
        </pc:spChg>
        <pc:graphicFrameChg chg="mod">
          <ac:chgData name="Palit, Tapti" userId="dec6fbcd-7598-406a-8cbf-504d4a3bac15" providerId="ADAL" clId="{ECD42228-5B96-4A72-B268-C46DF994E6B7}" dt="2024-01-25T04:44:57.544" v="50530"/>
          <ac:graphicFrameMkLst>
            <pc:docMk/>
            <pc:sldMk cId="2709033885" sldId="963"/>
            <ac:graphicFrameMk id="5" creationId="{2D915EF0-C181-4958-87BE-EEB35EBC0714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20:17.650" v="111953"/>
              <pc2:cmMkLst xmlns:pc2="http://schemas.microsoft.com/office/powerpoint/2019/9/main/command">
                <pc:docMk/>
                <pc:sldMk cId="2709033885" sldId="963"/>
                <pc2:cmMk id="{03F7B2BD-E552-403C-B6C0-F569BBF828B7}"/>
              </pc2:cmMkLst>
            </pc226:cmChg>
          </p:ext>
        </pc:extLst>
      </pc:sldChg>
      <pc:sldChg chg="modSp add del mod addCm modCm modNotesTx">
        <pc:chgData name="Palit, Tapti" userId="dec6fbcd-7598-406a-8cbf-504d4a3bac15" providerId="ADAL" clId="{ECD42228-5B96-4A72-B268-C46DF994E6B7}" dt="2024-01-28T00:40:27.263" v="67037" actId="2696"/>
        <pc:sldMkLst>
          <pc:docMk/>
          <pc:sldMk cId="1870069782" sldId="964"/>
        </pc:sldMkLst>
        <pc:spChg chg="mod">
          <ac:chgData name="Palit, Tapti" userId="dec6fbcd-7598-406a-8cbf-504d4a3bac15" providerId="ADAL" clId="{ECD42228-5B96-4A72-B268-C46DF994E6B7}" dt="2024-01-25T13:51:38.791" v="59041" actId="20577"/>
          <ac:spMkLst>
            <pc:docMk/>
            <pc:sldMk cId="1870069782" sldId="964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8T00:08:03.287" v="66463" actId="20577"/>
          <ac:spMkLst>
            <pc:docMk/>
            <pc:sldMk cId="1870069782" sldId="964"/>
            <ac:spMk id="3" creationId="{A19E8EDF-6681-42C8-AB61-DCACB7B7EEB5}"/>
          </ac:spMkLst>
        </pc:spChg>
        <pc:spChg chg="mod">
          <ac:chgData name="Palit, Tapti" userId="dec6fbcd-7598-406a-8cbf-504d4a3bac15" providerId="ADAL" clId="{ECD42228-5B96-4A72-B268-C46DF994E6B7}" dt="2024-01-27T03:12:30.711" v="62670" actId="255"/>
          <ac:spMkLst>
            <pc:docMk/>
            <pc:sldMk cId="1870069782" sldId="964"/>
            <ac:spMk id="27" creationId="{85710342-0343-4CE7-A7D0-2B8A4E300AD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03:10.031" v="62536"/>
              <pc2:cmMkLst xmlns:pc2="http://schemas.microsoft.com/office/powerpoint/2019/9/main/command">
                <pc:docMk/>
                <pc:sldMk cId="1870069782" sldId="964"/>
                <pc2:cmMk id="{6ECE814A-EAF9-4198-A79D-3387B6995D65}"/>
              </pc2:cmMkLst>
              <pc226:cmRplyChg chg="add">
                <pc226:chgData name="Palit, Tapti" userId="dec6fbcd-7598-406a-8cbf-504d4a3bac15" providerId="ADAL" clId="{ECD42228-5B96-4A72-B268-C46DF994E6B7}" dt="2024-01-27T03:03:10.031" v="62536"/>
                <pc2:cmRplyMkLst xmlns:pc2="http://schemas.microsoft.com/office/powerpoint/2019/9/main/command">
                  <pc:docMk/>
                  <pc:sldMk cId="1870069782" sldId="964"/>
                  <pc2:cmMk id="{6ECE814A-EAF9-4198-A79D-3387B6995D65}"/>
                  <pc2:cmRplyMk id="{753C501B-7A95-46A7-A51A-19C7BB4850EA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1-27T03:02:52.839" v="62535"/>
                <pc2:cmRplyMkLst xmlns:pc2="http://schemas.microsoft.com/office/powerpoint/2019/9/main/command">
                  <pc:docMk/>
                  <pc:sldMk cId="1870069782" sldId="964"/>
                  <pc2:cmMk id="{6ECE814A-EAF9-4198-A79D-3387B6995D65}"/>
                  <pc2:cmRplyMk id="{DE84E4B0-BBC5-429A-A7DE-59AFE8574F7E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4:49:55.622" v="50556"/>
              <pc2:cmMkLst xmlns:pc2="http://schemas.microsoft.com/office/powerpoint/2019/9/main/command">
                <pc:docMk/>
                <pc:sldMk cId="1870069782" sldId="964"/>
                <pc2:cmMk id="{5E626882-2029-4E6A-BC85-62B82C2608B6}"/>
              </pc2:cmMkLst>
            </pc226:cmChg>
          </p:ext>
        </pc:extLst>
      </pc:sldChg>
      <pc:sldChg chg="new del">
        <pc:chgData name="Palit, Tapti" userId="dec6fbcd-7598-406a-8cbf-504d4a3bac15" providerId="ADAL" clId="{ECD42228-5B96-4A72-B268-C46DF994E6B7}" dt="2024-01-25T04:37:25.038" v="50322" actId="47"/>
        <pc:sldMkLst>
          <pc:docMk/>
          <pc:sldMk cId="2128924969" sldId="96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550690897" sldId="964"/>
        </pc:sldMkLst>
      </pc:sldChg>
      <pc:sldChg chg="new del">
        <pc:chgData name="Palit, Tapti" userId="dec6fbcd-7598-406a-8cbf-504d4a3bac15" providerId="ADAL" clId="{ECD42228-5B96-4A72-B268-C46DF994E6B7}" dt="2024-01-25T04:37:19.698" v="50320" actId="47"/>
        <pc:sldMkLst>
          <pc:docMk/>
          <pc:sldMk cId="2766066267" sldId="964"/>
        </pc:sldMkLst>
      </pc:sldChg>
      <pc:sldChg chg="modSp new del mod">
        <pc:chgData name="Palit, Tapti" userId="dec6fbcd-7598-406a-8cbf-504d4a3bac15" providerId="ADAL" clId="{ECD42228-5B96-4A72-B268-C46DF994E6B7}" dt="2024-01-25T05:36:00.769" v="52370" actId="47"/>
        <pc:sldMkLst>
          <pc:docMk/>
          <pc:sldMk cId="161805452" sldId="965"/>
        </pc:sldMkLst>
        <pc:spChg chg="mod">
          <ac:chgData name="Palit, Tapti" userId="dec6fbcd-7598-406a-8cbf-504d4a3bac15" providerId="ADAL" clId="{ECD42228-5B96-4A72-B268-C46DF994E6B7}" dt="2024-01-25T05:19:12.501" v="51498" actId="20577"/>
          <ac:spMkLst>
            <pc:docMk/>
            <pc:sldMk cId="161805452" sldId="965"/>
            <ac:spMk id="3" creationId="{71BF05E0-CAA3-95F3-DE09-3B07F3519764}"/>
          </ac:spMkLst>
        </pc:spChg>
      </pc:sldChg>
      <pc:sldChg chg="new add del">
        <pc:chgData name="Palit, Tapti" userId="dec6fbcd-7598-406a-8cbf-504d4a3bac15" providerId="ADAL" clId="{ECD42228-5B96-4A72-B268-C46DF994E6B7}" dt="2024-01-25T04:57:27.946" v="50682" actId="47"/>
        <pc:sldMkLst>
          <pc:docMk/>
          <pc:sldMk cId="2217661861" sldId="965"/>
        </pc:sldMkLst>
      </pc:sldChg>
      <pc:sldChg chg="new del">
        <pc:chgData name="Palit, Tapti" userId="dec6fbcd-7598-406a-8cbf-504d4a3bac15" providerId="ADAL" clId="{ECD42228-5B96-4A72-B268-C46DF994E6B7}" dt="2024-01-25T04:53:09.940" v="50559" actId="680"/>
        <pc:sldMkLst>
          <pc:docMk/>
          <pc:sldMk cId="2618081754" sldId="965"/>
        </pc:sldMkLst>
      </pc:sldChg>
      <pc:sldChg chg="modSp new del mod">
        <pc:chgData name="Palit, Tapti" userId="dec6fbcd-7598-406a-8cbf-504d4a3bac15" providerId="ADAL" clId="{ECD42228-5B96-4A72-B268-C46DF994E6B7}" dt="2024-01-25T04:50:19.210" v="50557" actId="47"/>
        <pc:sldMkLst>
          <pc:docMk/>
          <pc:sldMk cId="3664105339" sldId="965"/>
        </pc:sldMkLst>
        <pc:spChg chg="mod">
          <ac:chgData name="Palit, Tapti" userId="dec6fbcd-7598-406a-8cbf-504d4a3bac15" providerId="ADAL" clId="{ECD42228-5B96-4A72-B268-C46DF994E6B7}" dt="2024-01-25T04:49:35.785" v="50555" actId="20577"/>
          <ac:spMkLst>
            <pc:docMk/>
            <pc:sldMk cId="3664105339" sldId="965"/>
            <ac:spMk id="3" creationId="{208393A2-7679-D0A5-21EC-19DBBDF5847F}"/>
          </ac:spMkLst>
        </pc:spChg>
      </pc:sldChg>
      <pc:sldChg chg="modSp new del mod">
        <pc:chgData name="Palit, Tapti" userId="dec6fbcd-7598-406a-8cbf-504d4a3bac15" providerId="ADAL" clId="{ECD42228-5B96-4A72-B268-C46DF994E6B7}" dt="2024-01-25T06:10:30.063" v="53621" actId="47"/>
        <pc:sldMkLst>
          <pc:docMk/>
          <pc:sldMk cId="235021442" sldId="966"/>
        </pc:sldMkLst>
        <pc:spChg chg="mod">
          <ac:chgData name="Palit, Tapti" userId="dec6fbcd-7598-406a-8cbf-504d4a3bac15" providerId="ADAL" clId="{ECD42228-5B96-4A72-B268-C46DF994E6B7}" dt="2024-01-25T06:09:48.591" v="53619" actId="20577"/>
          <ac:spMkLst>
            <pc:docMk/>
            <pc:sldMk cId="235021442" sldId="966"/>
            <ac:spMk id="3" creationId="{262AE9D3-BD78-2359-282D-C361A9FD2389}"/>
          </ac:spMkLst>
        </pc:spChg>
      </pc:sldChg>
      <pc:sldChg chg="new del">
        <pc:chgData name="Palit, Tapti" userId="dec6fbcd-7598-406a-8cbf-504d4a3bac15" providerId="ADAL" clId="{ECD42228-5B96-4A72-B268-C46DF994E6B7}" dt="2024-01-25T06:14:46.694" v="53706" actId="47"/>
        <pc:sldMkLst>
          <pc:docMk/>
          <pc:sldMk cId="2242124589" sldId="967"/>
        </pc:sldMkLst>
      </pc:sldChg>
      <pc:sldChg chg="addSp delSp modSp new mod ord modClrScheme modAnim chgLayout">
        <pc:chgData name="Palit, Tapti" userId="dec6fbcd-7598-406a-8cbf-504d4a3bac15" providerId="ADAL" clId="{ECD42228-5B96-4A72-B268-C46DF994E6B7}" dt="2024-01-25T05:45:14.980" v="52517" actId="20577"/>
        <pc:sldMkLst>
          <pc:docMk/>
          <pc:sldMk cId="1189298131" sldId="968"/>
        </pc:sldMkLst>
        <pc:spChg chg="del mod ord">
          <ac:chgData name="Palit, Tapti" userId="dec6fbcd-7598-406a-8cbf-504d4a3bac15" providerId="ADAL" clId="{ECD42228-5B96-4A72-B268-C46DF994E6B7}" dt="2024-01-25T05:09:47.412" v="50999" actId="700"/>
          <ac:spMkLst>
            <pc:docMk/>
            <pc:sldMk cId="1189298131" sldId="968"/>
            <ac:spMk id="2" creationId="{CFB236CC-4F82-85C0-3F07-FB8130733D94}"/>
          </ac:spMkLst>
        </pc:spChg>
        <pc:spChg chg="mod ord">
          <ac:chgData name="Palit, Tapti" userId="dec6fbcd-7598-406a-8cbf-504d4a3bac15" providerId="ADAL" clId="{ECD42228-5B96-4A72-B268-C46DF994E6B7}" dt="2024-01-25T05:09:47.412" v="50999" actId="700"/>
          <ac:spMkLst>
            <pc:docMk/>
            <pc:sldMk cId="1189298131" sldId="968"/>
            <ac:spMk id="3" creationId="{14C3D376-0C6D-C8A6-4207-7B977DD35B68}"/>
          </ac:spMkLst>
        </pc:spChg>
        <pc:spChg chg="add mod ord">
          <ac:chgData name="Palit, Tapti" userId="dec6fbcd-7598-406a-8cbf-504d4a3bac15" providerId="ADAL" clId="{ECD42228-5B96-4A72-B268-C46DF994E6B7}" dt="2024-01-25T05:45:11.152" v="52516" actId="20577"/>
          <ac:spMkLst>
            <pc:docMk/>
            <pc:sldMk cId="1189298131" sldId="968"/>
            <ac:spMk id="4" creationId="{847FF3AA-27AE-FD75-69EA-F5E28BF9A838}"/>
          </ac:spMkLst>
        </pc:spChg>
        <pc:spChg chg="add mod ord">
          <ac:chgData name="Palit, Tapti" userId="dec6fbcd-7598-406a-8cbf-504d4a3bac15" providerId="ADAL" clId="{ECD42228-5B96-4A72-B268-C46DF994E6B7}" dt="2024-01-25T05:45:14.980" v="52517" actId="20577"/>
          <ac:spMkLst>
            <pc:docMk/>
            <pc:sldMk cId="1189298131" sldId="968"/>
            <ac:spMk id="5" creationId="{97045E5E-6EDD-2F88-F2D4-D709E9192638}"/>
          </ac:spMkLst>
        </pc:spChg>
        <pc:spChg chg="add mod">
          <ac:chgData name="Palit, Tapti" userId="dec6fbcd-7598-406a-8cbf-504d4a3bac15" providerId="ADAL" clId="{ECD42228-5B96-4A72-B268-C46DF994E6B7}" dt="2024-01-25T05:13:18.211" v="51224" actId="1076"/>
          <ac:spMkLst>
            <pc:docMk/>
            <pc:sldMk cId="1189298131" sldId="968"/>
            <ac:spMk id="6" creationId="{1FAA6EA4-DCAB-E547-14B4-79E0A3C10722}"/>
          </ac:spMkLst>
        </pc:spChg>
        <pc:spChg chg="add mod">
          <ac:chgData name="Palit, Tapti" userId="dec6fbcd-7598-406a-8cbf-504d4a3bac15" providerId="ADAL" clId="{ECD42228-5B96-4A72-B268-C46DF994E6B7}" dt="2024-01-25T05:40:40.326" v="52404" actId="207"/>
          <ac:spMkLst>
            <pc:docMk/>
            <pc:sldMk cId="1189298131" sldId="968"/>
            <ac:spMk id="7" creationId="{E0B0038F-637D-8542-75CD-A96CBD5F75FC}"/>
          </ac:spMkLst>
        </pc:spChg>
        <pc:spChg chg="add mod">
          <ac:chgData name="Palit, Tapti" userId="dec6fbcd-7598-406a-8cbf-504d4a3bac15" providerId="ADAL" clId="{ECD42228-5B96-4A72-B268-C46DF994E6B7}" dt="2024-01-25T05:14:21.378" v="51284" actId="20577"/>
          <ac:spMkLst>
            <pc:docMk/>
            <pc:sldMk cId="1189298131" sldId="968"/>
            <ac:spMk id="10" creationId="{2FCDE65C-76B5-6A17-E56A-13CB415AE5B2}"/>
          </ac:spMkLst>
        </pc:spChg>
        <pc:spChg chg="add mod">
          <ac:chgData name="Palit, Tapti" userId="dec6fbcd-7598-406a-8cbf-504d4a3bac15" providerId="ADAL" clId="{ECD42228-5B96-4A72-B268-C46DF994E6B7}" dt="2024-01-25T05:40:59.928" v="52415" actId="692"/>
          <ac:spMkLst>
            <pc:docMk/>
            <pc:sldMk cId="1189298131" sldId="968"/>
            <ac:spMk id="11" creationId="{B7470CE5-0A39-4DDB-0B29-AC5022432637}"/>
          </ac:spMkLst>
        </pc:spChg>
        <pc:cxnChg chg="add mod">
          <ac:chgData name="Palit, Tapti" userId="dec6fbcd-7598-406a-8cbf-504d4a3bac15" providerId="ADAL" clId="{ECD42228-5B96-4A72-B268-C46DF994E6B7}" dt="2024-01-25T05:14:01.768" v="51279" actId="692"/>
          <ac:cxnSpMkLst>
            <pc:docMk/>
            <pc:sldMk cId="1189298131" sldId="968"/>
            <ac:cxnSpMk id="9" creationId="{B2D49B58-8F7C-63D8-6655-266D34AF0C12}"/>
          </ac:cxnSpMkLst>
        </pc:cxnChg>
      </pc:sldChg>
      <pc:sldChg chg="addSp delSp modSp new del mod ord modClrScheme chgLayout">
        <pc:chgData name="Palit, Tapti" userId="dec6fbcd-7598-406a-8cbf-504d4a3bac15" providerId="ADAL" clId="{ECD42228-5B96-4A72-B268-C46DF994E6B7}" dt="2024-01-25T05:09:29.282" v="50995" actId="47"/>
        <pc:sldMkLst>
          <pc:docMk/>
          <pc:sldMk cId="2653992074" sldId="968"/>
        </pc:sldMkLst>
        <pc:spChg chg="del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2" creationId="{C1C8B979-D6EC-3A3B-923B-1D6CFB048FC5}"/>
          </ac:spMkLst>
        </pc:spChg>
        <pc:spChg chg="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3" creationId="{773A5A42-EB8E-9F3A-16C3-DD188604871B}"/>
          </ac:spMkLst>
        </pc:spChg>
        <pc:spChg chg="add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4" creationId="{7B447104-46E7-4D65-EE25-D6A83B58CA5B}"/>
          </ac:spMkLst>
        </pc:spChg>
        <pc:spChg chg="add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5" creationId="{DA1EA27C-7F42-1C6A-BB57-606EC1307DF2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14617199" sldId="968"/>
        </pc:sldMkLst>
      </pc:sldChg>
      <pc:sldChg chg="modSp mod modNotesTx">
        <pc:chgData name="Palit, Tapti" userId="dec6fbcd-7598-406a-8cbf-504d4a3bac15" providerId="ADAL" clId="{ECD42228-5B96-4A72-B268-C46DF994E6B7}" dt="2024-02-11T17:48:12.092" v="110371" actId="20577"/>
        <pc:sldMkLst>
          <pc:docMk/>
          <pc:sldMk cId="2692885466" sldId="969"/>
        </pc:sldMkLst>
        <pc:spChg chg="mod">
          <ac:chgData name="Palit, Tapti" userId="dec6fbcd-7598-406a-8cbf-504d4a3bac15" providerId="ADAL" clId="{ECD42228-5B96-4A72-B268-C46DF994E6B7}" dt="2024-02-09T00:18:37.946" v="101775" actId="20577"/>
          <ac:spMkLst>
            <pc:docMk/>
            <pc:sldMk cId="2692885466" sldId="969"/>
            <ac:spMk id="5" creationId="{B7DD055C-301F-08EF-EC13-CB3398AB2E5E}"/>
          </ac:spMkLst>
        </pc:spChg>
      </pc:sldChg>
      <pc:sldChg chg="addSp delSp modSp new mod modClrScheme chgLayout">
        <pc:chgData name="Palit, Tapti" userId="dec6fbcd-7598-406a-8cbf-504d4a3bac15" providerId="ADAL" clId="{ECD42228-5B96-4A72-B268-C46DF994E6B7}" dt="2024-01-25T05:19:40.206" v="51566" actId="20577"/>
        <pc:sldMkLst>
          <pc:docMk/>
          <pc:sldMk cId="2912354554" sldId="969"/>
        </pc:sldMkLst>
        <pc:spChg chg="del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2" creationId="{42470944-F164-B028-DA1E-D076D38788F8}"/>
          </ac:spMkLst>
        </pc:spChg>
        <pc:spChg chg="del mod ord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3" creationId="{2F996A6B-4131-4A82-8F84-36E6568AAD6E}"/>
          </ac:spMkLst>
        </pc:spChg>
        <pc:spChg chg="mod ord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4" creationId="{8C7AADB4-ADE3-3BE3-EEBB-338330284DD7}"/>
          </ac:spMkLst>
        </pc:spChg>
        <pc:spChg chg="add mod ord">
          <ac:chgData name="Palit, Tapti" userId="dec6fbcd-7598-406a-8cbf-504d4a3bac15" providerId="ADAL" clId="{ECD42228-5B96-4A72-B268-C46DF994E6B7}" dt="2024-01-25T05:19:40.206" v="51566" actId="20577"/>
          <ac:spMkLst>
            <pc:docMk/>
            <pc:sldMk cId="2912354554" sldId="969"/>
            <ac:spMk id="5" creationId="{B7DD055C-301F-08EF-EC13-CB3398AB2E5E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0930105" sldId="970"/>
        </pc:sldMkLst>
      </pc:sldChg>
      <pc:sldChg chg="modSp add mod ord modNotesTx">
        <pc:chgData name="Palit, Tapti" userId="dec6fbcd-7598-406a-8cbf-504d4a3bac15" providerId="ADAL" clId="{ECD42228-5B96-4A72-B268-C46DF994E6B7}" dt="2024-01-25T05:26:55.266" v="51842" actId="20577"/>
        <pc:sldMkLst>
          <pc:docMk/>
          <pc:sldMk cId="3991709773" sldId="970"/>
        </pc:sldMkLst>
        <pc:spChg chg="mod">
          <ac:chgData name="Palit, Tapti" userId="dec6fbcd-7598-406a-8cbf-504d4a3bac15" providerId="ADAL" clId="{ECD42228-5B96-4A72-B268-C46DF994E6B7}" dt="2024-01-25T05:20:23.225" v="51615" actId="20577"/>
          <ac:spMkLst>
            <pc:docMk/>
            <pc:sldMk cId="3991709773" sldId="970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5:20:52.470" v="51636" actId="20577"/>
          <ac:spMkLst>
            <pc:docMk/>
            <pc:sldMk cId="3991709773" sldId="970"/>
            <ac:spMk id="5" creationId="{31DCD2A0-6CAE-119A-2D94-9777B39F7F53}"/>
          </ac:spMkLst>
        </pc:spChg>
      </pc:sldChg>
      <pc:sldChg chg="addSp modSp new mod ord">
        <pc:chgData name="Palit, Tapti" userId="dec6fbcd-7598-406a-8cbf-504d4a3bac15" providerId="ADAL" clId="{ECD42228-5B96-4A72-B268-C46DF994E6B7}" dt="2024-01-25T13:57:24.705" v="59120" actId="20577"/>
        <pc:sldMkLst>
          <pc:docMk/>
          <pc:sldMk cId="45369823" sldId="971"/>
        </pc:sldMkLst>
        <pc:spChg chg="mod">
          <ac:chgData name="Palit, Tapti" userId="dec6fbcd-7598-406a-8cbf-504d4a3bac15" providerId="ADAL" clId="{ECD42228-5B96-4A72-B268-C46DF994E6B7}" dt="2024-01-25T05:51:46.090" v="53013" actId="5793"/>
          <ac:spMkLst>
            <pc:docMk/>
            <pc:sldMk cId="45369823" sldId="971"/>
            <ac:spMk id="2" creationId="{B0D8DC43-0EAB-77CF-C302-345764FC2497}"/>
          </ac:spMkLst>
        </pc:spChg>
        <pc:spChg chg="mod">
          <ac:chgData name="Palit, Tapti" userId="dec6fbcd-7598-406a-8cbf-504d4a3bac15" providerId="ADAL" clId="{ECD42228-5B96-4A72-B268-C46DF994E6B7}" dt="2024-01-25T13:57:24.705" v="59120" actId="20577"/>
          <ac:spMkLst>
            <pc:docMk/>
            <pc:sldMk cId="45369823" sldId="971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25T06:15:20.344" v="53731" actId="20577"/>
          <ac:spMkLst>
            <pc:docMk/>
            <pc:sldMk cId="45369823" sldId="971"/>
            <ac:spMk id="5" creationId="{86FADD99-6071-9343-BD21-FF17E57C884E}"/>
          </ac:spMkLst>
        </pc:spChg>
        <pc:graphicFrameChg chg="add mod modGraphic">
          <ac:chgData name="Palit, Tapti" userId="dec6fbcd-7598-406a-8cbf-504d4a3bac15" providerId="ADAL" clId="{ECD42228-5B96-4A72-B268-C46DF994E6B7}" dt="2024-01-25T05:56:13.268" v="53146" actId="20577"/>
          <ac:graphicFrameMkLst>
            <pc:docMk/>
            <pc:sldMk cId="45369823" sldId="971"/>
            <ac:graphicFrameMk id="6" creationId="{82D73C16-A132-AF74-FA7D-FADD1D52DEC4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1569021595" sldId="971"/>
        </pc:sldMkLst>
      </pc:sldChg>
      <pc:sldChg chg="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2492629946" sldId="971"/>
        </pc:sldMkLst>
      </pc:sldChg>
      <pc:sldChg chg="addSp delSp modSp new mod modNotesTx">
        <pc:chgData name="Palit, Tapti" userId="dec6fbcd-7598-406a-8cbf-504d4a3bac15" providerId="ADAL" clId="{ECD42228-5B96-4A72-B268-C46DF994E6B7}" dt="2024-01-25T13:19:25.650" v="58321" actId="20577"/>
        <pc:sldMkLst>
          <pc:docMk/>
          <pc:sldMk cId="1565518979" sldId="972"/>
        </pc:sldMkLst>
        <pc:spChg chg="mod">
          <ac:chgData name="Palit, Tapti" userId="dec6fbcd-7598-406a-8cbf-504d4a3bac15" providerId="ADAL" clId="{ECD42228-5B96-4A72-B268-C46DF994E6B7}" dt="2024-01-25T13:19:25.650" v="58321" actId="20577"/>
          <ac:spMkLst>
            <pc:docMk/>
            <pc:sldMk cId="1565518979" sldId="972"/>
            <ac:spMk id="2" creationId="{55EF47B3-D999-3CCF-593A-910EC7126C41}"/>
          </ac:spMkLst>
        </pc:spChg>
        <pc:spChg chg="mod">
          <ac:chgData name="Palit, Tapti" userId="dec6fbcd-7598-406a-8cbf-504d4a3bac15" providerId="ADAL" clId="{ECD42228-5B96-4A72-B268-C46DF994E6B7}" dt="2024-01-25T05:30:29.544" v="52147" actId="20577"/>
          <ac:spMkLst>
            <pc:docMk/>
            <pc:sldMk cId="1565518979" sldId="972"/>
            <ac:spMk id="3" creationId="{EB233388-4D06-4CF4-CEA1-CF6C34786208}"/>
          </ac:spMkLst>
        </pc:spChg>
        <pc:picChg chg="add del mod">
          <ac:chgData name="Palit, Tapti" userId="dec6fbcd-7598-406a-8cbf-504d4a3bac15" providerId="ADAL" clId="{ECD42228-5B96-4A72-B268-C46DF994E6B7}" dt="2024-01-25T06:01:27.505" v="53324" actId="478"/>
          <ac:picMkLst>
            <pc:docMk/>
            <pc:sldMk cId="1565518979" sldId="972"/>
            <ac:picMk id="6" creationId="{0A1F66B4-CDB4-3E2E-BDAF-6BF5445DA20A}"/>
          </ac:picMkLst>
        </pc:picChg>
        <pc:picChg chg="add mod">
          <ac:chgData name="Palit, Tapti" userId="dec6fbcd-7598-406a-8cbf-504d4a3bac15" providerId="ADAL" clId="{ECD42228-5B96-4A72-B268-C46DF994E6B7}" dt="2024-01-25T05:25:44.991" v="51814" actId="1076"/>
          <ac:picMkLst>
            <pc:docMk/>
            <pc:sldMk cId="1565518979" sldId="972"/>
            <ac:picMk id="4098" creationId="{1C635E98-D7B6-96F4-A673-D30997710178}"/>
          </ac:picMkLst>
        </pc:picChg>
      </pc:sldChg>
      <pc:sldChg chg="addSp delSp modSp add del mod ord modClrScheme chgLayout modNotesTx">
        <pc:chgData name="Palit, Tapti" userId="dec6fbcd-7598-406a-8cbf-504d4a3bac15" providerId="ADAL" clId="{ECD42228-5B96-4A72-B268-C46DF994E6B7}" dt="2024-02-11T20:08:08.475" v="112334"/>
        <pc:sldMkLst>
          <pc:docMk/>
          <pc:sldMk cId="2630279957" sldId="972"/>
        </pc:sldMkLst>
        <pc:spChg chg="mod ord">
          <ac:chgData name="Palit, Tapti" userId="dec6fbcd-7598-406a-8cbf-504d4a3bac15" providerId="ADAL" clId="{ECD42228-5B96-4A72-B268-C46DF994E6B7}" dt="2024-01-29T14:32:27.371" v="78645" actId="5793"/>
          <ac:spMkLst>
            <pc:docMk/>
            <pc:sldMk cId="2630279957" sldId="972"/>
            <ac:spMk id="2" creationId="{55EF47B3-D999-3CCF-593A-910EC7126C41}"/>
          </ac:spMkLst>
        </pc:spChg>
        <pc:spChg chg="mod ord">
          <ac:chgData name="Palit, Tapti" userId="dec6fbcd-7598-406a-8cbf-504d4a3bac15" providerId="ADAL" clId="{ECD42228-5B96-4A72-B268-C46DF994E6B7}" dt="2024-01-27T23:36:30.163" v="65845" actId="700"/>
          <ac:spMkLst>
            <pc:docMk/>
            <pc:sldMk cId="2630279957" sldId="972"/>
            <ac:spMk id="3" creationId="{EB233388-4D06-4CF4-CEA1-CF6C34786208}"/>
          </ac:spMkLst>
        </pc:spChg>
        <pc:spChg chg="mod ord">
          <ac:chgData name="Palit, Tapti" userId="dec6fbcd-7598-406a-8cbf-504d4a3bac15" providerId="ADAL" clId="{ECD42228-5B96-4A72-B268-C46DF994E6B7}" dt="2024-01-27T23:36:30.163" v="65845" actId="700"/>
          <ac:spMkLst>
            <pc:docMk/>
            <pc:sldMk cId="2630279957" sldId="972"/>
            <ac:spMk id="4" creationId="{6CF770D4-8FC3-4752-452D-3403F0F5CD9A}"/>
          </ac:spMkLst>
        </pc:spChg>
        <pc:spChg chg="add mod">
          <ac:chgData name="Palit, Tapti" userId="dec6fbcd-7598-406a-8cbf-504d4a3bac15" providerId="ADAL" clId="{ECD42228-5B96-4A72-B268-C46DF994E6B7}" dt="2024-01-29T14:33:17.013" v="78676" actId="478"/>
          <ac:spMkLst>
            <pc:docMk/>
            <pc:sldMk cId="2630279957" sldId="972"/>
            <ac:spMk id="6" creationId="{C610557C-4A52-48C2-36D5-72A6998E85D2}"/>
          </ac:spMkLst>
        </pc:spChg>
        <pc:spChg chg="add del mod ord">
          <ac:chgData name="Palit, Tapti" userId="dec6fbcd-7598-406a-8cbf-504d4a3bac15" providerId="ADAL" clId="{ECD42228-5B96-4A72-B268-C46DF994E6B7}" dt="2024-01-29T14:33:17.013" v="78676" actId="478"/>
          <ac:spMkLst>
            <pc:docMk/>
            <pc:sldMk cId="2630279957" sldId="972"/>
            <ac:spMk id="7" creationId="{46D55653-ADD8-DAB0-F2D2-95E801690464}"/>
          </ac:spMkLst>
        </pc:spChg>
        <pc:graphicFrameChg chg="add">
          <ac:chgData name="Palit, Tapti" userId="dec6fbcd-7598-406a-8cbf-504d4a3bac15" providerId="ADAL" clId="{ECD42228-5B96-4A72-B268-C46DF994E6B7}" dt="2024-01-27T22:06:36.753" v="65561"/>
          <ac:graphicFrameMkLst>
            <pc:docMk/>
            <pc:sldMk cId="2630279957" sldId="972"/>
            <ac:graphicFrameMk id="5" creationId="{ECCA0BFE-4CAD-748D-1D6B-804D13876EE2}"/>
          </ac:graphicFrameMkLst>
        </pc:graphicFrameChg>
        <pc:graphicFrameChg chg="add del mod modGraphic">
          <ac:chgData name="Palit, Tapti" userId="dec6fbcd-7598-406a-8cbf-504d4a3bac15" providerId="ADAL" clId="{ECD42228-5B96-4A72-B268-C46DF994E6B7}" dt="2024-01-27T23:38:33.423" v="65925" actId="478"/>
          <ac:graphicFrameMkLst>
            <pc:docMk/>
            <pc:sldMk cId="2630279957" sldId="972"/>
            <ac:graphicFrameMk id="6" creationId="{E10D7AAA-B502-8DA3-002F-B8C0E7366111}"/>
          </ac:graphicFrameMkLst>
        </pc:graphicFrameChg>
        <pc:graphicFrameChg chg="add del mod">
          <ac:chgData name="Palit, Tapti" userId="dec6fbcd-7598-406a-8cbf-504d4a3bac15" providerId="ADAL" clId="{ECD42228-5B96-4A72-B268-C46DF994E6B7}" dt="2024-01-27T23:39:19.238" v="65937" actId="478"/>
          <ac:graphicFrameMkLst>
            <pc:docMk/>
            <pc:sldMk cId="2630279957" sldId="972"/>
            <ac:graphicFrameMk id="10" creationId="{023475FE-193B-A369-A413-2D8F26108178}"/>
          </ac:graphicFrameMkLst>
        </pc:graphicFrameChg>
        <pc:graphicFrameChg chg="add mod">
          <ac:chgData name="Palit, Tapti" userId="dec6fbcd-7598-406a-8cbf-504d4a3bac15" providerId="ADAL" clId="{ECD42228-5B96-4A72-B268-C46DF994E6B7}" dt="2024-02-11T20:08:08.475" v="112334"/>
          <ac:graphicFrameMkLst>
            <pc:docMk/>
            <pc:sldMk cId="2630279957" sldId="972"/>
            <ac:graphicFrameMk id="13" creationId="{8AD63073-F432-BE5C-FFCC-6F13270A901F}"/>
          </ac:graphicFrameMkLst>
        </pc:graphicFrameChg>
        <pc:picChg chg="mod">
          <ac:chgData name="Palit, Tapti" userId="dec6fbcd-7598-406a-8cbf-504d4a3bac15" providerId="ADAL" clId="{ECD42228-5B96-4A72-B268-C46DF994E6B7}" dt="2024-01-28T20:52:16.700" v="68610" actId="1076"/>
          <ac:picMkLst>
            <pc:docMk/>
            <pc:sldMk cId="2630279957" sldId="972"/>
            <ac:picMk id="4098" creationId="{1C635E98-D7B6-96F4-A673-D30997710178}"/>
          </ac:picMkLst>
        </pc:picChg>
      </pc:sldChg>
      <pc:sldChg chg="add del mod modShow">
        <pc:chgData name="Palit, Tapti" userId="dec6fbcd-7598-406a-8cbf-504d4a3bac15" providerId="ADAL" clId="{ECD42228-5B96-4A72-B268-C46DF994E6B7}" dt="2024-01-27T18:25:05.715" v="64368"/>
        <pc:sldMkLst>
          <pc:docMk/>
          <pc:sldMk cId="3375262507" sldId="972"/>
        </pc:sldMkLst>
      </pc:sldChg>
      <pc:sldChg chg="modSp add mod modNotesTx">
        <pc:chgData name="Palit, Tapti" userId="dec6fbcd-7598-406a-8cbf-504d4a3bac15" providerId="ADAL" clId="{ECD42228-5B96-4A72-B268-C46DF994E6B7}" dt="2024-01-25T05:49:23.145" v="52839" actId="20577"/>
        <pc:sldMkLst>
          <pc:docMk/>
          <pc:sldMk cId="1869962430" sldId="973"/>
        </pc:sldMkLst>
        <pc:spChg chg="mod">
          <ac:chgData name="Palit, Tapti" userId="dec6fbcd-7598-406a-8cbf-504d4a3bac15" providerId="ADAL" clId="{ECD42228-5B96-4A72-B268-C46DF994E6B7}" dt="2024-01-25T05:29:50.055" v="52030" actId="20577"/>
          <ac:spMkLst>
            <pc:docMk/>
            <pc:sldMk cId="1869962430" sldId="973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5T05:30:13.391" v="52125" actId="20577"/>
          <ac:spMkLst>
            <pc:docMk/>
            <pc:sldMk cId="1869962430" sldId="973"/>
            <ac:spMk id="14" creationId="{462D7690-4AF0-F4EE-E123-EE7F9CA22BD0}"/>
          </ac:spMkLst>
        </pc:spChg>
      </pc:sldChg>
      <pc:sldChg chg="addSp delSp modSp add mod delAnim modAnim modNotesTx">
        <pc:chgData name="Palit, Tapti" userId="dec6fbcd-7598-406a-8cbf-504d4a3bac15" providerId="ADAL" clId="{ECD42228-5B96-4A72-B268-C46DF994E6B7}" dt="2024-01-25T05:48:47.705" v="52838" actId="20577"/>
        <pc:sldMkLst>
          <pc:docMk/>
          <pc:sldMk cId="302348949" sldId="974"/>
        </pc:sldMkLst>
        <pc:spChg chg="mod">
          <ac:chgData name="Palit, Tapti" userId="dec6fbcd-7598-406a-8cbf-504d4a3bac15" providerId="ADAL" clId="{ECD42228-5B96-4A72-B268-C46DF994E6B7}" dt="2024-01-25T05:32:19.375" v="52211" actId="20577"/>
          <ac:spMkLst>
            <pc:docMk/>
            <pc:sldMk cId="302348949" sldId="974"/>
            <ac:spMk id="2" creationId="{40DFA5DC-A829-B052-17BC-8F0762F4FE5A}"/>
          </ac:spMkLst>
        </pc:spChg>
        <pc:spChg chg="add mod">
          <ac:chgData name="Palit, Tapti" userId="dec6fbcd-7598-406a-8cbf-504d4a3bac15" providerId="ADAL" clId="{ECD42228-5B96-4A72-B268-C46DF994E6B7}" dt="2024-01-25T05:32:30.287" v="52242" actId="20577"/>
          <ac:spMkLst>
            <pc:docMk/>
            <pc:sldMk cId="302348949" sldId="974"/>
            <ac:spMk id="5" creationId="{1B8C8A90-8005-319E-B0B6-9399CA218F2B}"/>
          </ac:spMkLst>
        </pc:spChg>
        <pc:spChg chg="del">
          <ac:chgData name="Palit, Tapti" userId="dec6fbcd-7598-406a-8cbf-504d4a3bac15" providerId="ADAL" clId="{ECD42228-5B96-4A72-B268-C46DF994E6B7}" dt="2024-01-25T05:32:09.365" v="52196" actId="478"/>
          <ac:spMkLst>
            <pc:docMk/>
            <pc:sldMk cId="302348949" sldId="974"/>
            <ac:spMk id="6" creationId="{735C9574-0EA7-E314-C35D-BFF3AF23E485}"/>
          </ac:spMkLst>
        </pc:spChg>
        <pc:picChg chg="del">
          <ac:chgData name="Palit, Tapti" userId="dec6fbcd-7598-406a-8cbf-504d4a3bac15" providerId="ADAL" clId="{ECD42228-5B96-4A72-B268-C46DF994E6B7}" dt="2024-01-25T05:32:02.682" v="52193" actId="478"/>
          <ac:picMkLst>
            <pc:docMk/>
            <pc:sldMk cId="302348949" sldId="974"/>
            <ac:picMk id="3" creationId="{8721059C-2FE0-C3F1-B108-094C2F7DB426}"/>
          </ac:picMkLst>
        </pc:picChg>
        <pc:picChg chg="mod">
          <ac:chgData name="Palit, Tapti" userId="dec6fbcd-7598-406a-8cbf-504d4a3bac15" providerId="ADAL" clId="{ECD42228-5B96-4A72-B268-C46DF994E6B7}" dt="2024-01-25T05:32:12.524" v="52197" actId="1076"/>
          <ac:picMkLst>
            <pc:docMk/>
            <pc:sldMk cId="302348949" sldId="974"/>
            <ac:picMk id="9" creationId="{423BC550-D685-85D9-ED2A-D7536C774E06}"/>
          </ac:picMkLst>
        </pc:picChg>
        <pc:picChg chg="mod">
          <ac:chgData name="Palit, Tapti" userId="dec6fbcd-7598-406a-8cbf-504d4a3bac15" providerId="ADAL" clId="{ECD42228-5B96-4A72-B268-C46DF994E6B7}" dt="2024-01-25T05:32:15.010" v="52198" actId="1076"/>
          <ac:picMkLst>
            <pc:docMk/>
            <pc:sldMk cId="302348949" sldId="974"/>
            <ac:picMk id="12290" creationId="{1EA27A63-C684-3E37-F662-0A23ACF930B4}"/>
          </ac:picMkLst>
        </pc:picChg>
      </pc:sldChg>
      <pc:sldChg chg="addSp modSp mod modAnim delCm modNotesTx">
        <pc:chgData name="Palit, Tapti" userId="dec6fbcd-7598-406a-8cbf-504d4a3bac15" providerId="ADAL" clId="{ECD42228-5B96-4A72-B268-C46DF994E6B7}" dt="2024-02-11T18:02:59.609" v="110972"/>
        <pc:sldMkLst>
          <pc:docMk/>
          <pc:sldMk cId="2119273101" sldId="974"/>
        </pc:sldMkLst>
        <pc:spChg chg="mod">
          <ac:chgData name="Palit, Tapti" userId="dec6fbcd-7598-406a-8cbf-504d4a3bac15" providerId="ADAL" clId="{ECD42228-5B96-4A72-B268-C46DF994E6B7}" dt="2024-02-09T00:18:24.392" v="101716" actId="20577"/>
          <ac:spMkLst>
            <pc:docMk/>
            <pc:sldMk cId="2119273101" sldId="974"/>
            <ac:spMk id="2" creationId="{40DFA5DC-A829-B052-17BC-8F0762F4FE5A}"/>
          </ac:spMkLst>
        </pc:spChg>
        <pc:spChg chg="mod">
          <ac:chgData name="Palit, Tapti" userId="dec6fbcd-7598-406a-8cbf-504d4a3bac15" providerId="ADAL" clId="{ECD42228-5B96-4A72-B268-C46DF994E6B7}" dt="2024-02-11T18:02:48.572" v="110969" actId="164"/>
          <ac:spMkLst>
            <pc:docMk/>
            <pc:sldMk cId="2119273101" sldId="974"/>
            <ac:spMk id="5" creationId="{1B8C8A90-8005-319E-B0B6-9399CA218F2B}"/>
          </ac:spMkLst>
        </pc:spChg>
        <pc:spChg chg="mod">
          <ac:chgData name="Palit, Tapti" userId="dec6fbcd-7598-406a-8cbf-504d4a3bac15" providerId="ADAL" clId="{ECD42228-5B96-4A72-B268-C46DF994E6B7}" dt="2024-01-26T15:58:57.358" v="61509" actId="5793"/>
          <ac:spMkLst>
            <pc:docMk/>
            <pc:sldMk cId="2119273101" sldId="974"/>
            <ac:spMk id="7" creationId="{BB113AE1-85FB-8DC6-BD35-D536DD77647B}"/>
          </ac:spMkLst>
        </pc:spChg>
        <pc:grpChg chg="add mod">
          <ac:chgData name="Palit, Tapti" userId="dec6fbcd-7598-406a-8cbf-504d4a3bac15" providerId="ADAL" clId="{ECD42228-5B96-4A72-B268-C46DF994E6B7}" dt="2024-02-11T18:02:48.572" v="110969" actId="164"/>
          <ac:grpSpMkLst>
            <pc:docMk/>
            <pc:sldMk cId="2119273101" sldId="974"/>
            <ac:grpSpMk id="4" creationId="{50B3DF3D-1384-5EBB-5D23-E84811B0122D}"/>
          </ac:grpSpMkLst>
        </pc:grpChg>
        <pc:picChg chg="mod">
          <ac:chgData name="Palit, Tapti" userId="dec6fbcd-7598-406a-8cbf-504d4a3bac15" providerId="ADAL" clId="{ECD42228-5B96-4A72-B268-C46DF994E6B7}" dt="2024-02-11T18:02:48.572" v="110969" actId="164"/>
          <ac:picMkLst>
            <pc:docMk/>
            <pc:sldMk cId="2119273101" sldId="974"/>
            <ac:picMk id="9" creationId="{423BC550-D685-85D9-ED2A-D7536C774E06}"/>
          </ac:picMkLst>
        </pc:picChg>
        <pc:picChg chg="mod">
          <ac:chgData name="Palit, Tapti" userId="dec6fbcd-7598-406a-8cbf-504d4a3bac15" providerId="ADAL" clId="{ECD42228-5B96-4A72-B268-C46DF994E6B7}" dt="2024-02-11T18:02:48.572" v="110969" actId="164"/>
          <ac:picMkLst>
            <pc:docMk/>
            <pc:sldMk cId="2119273101" sldId="974"/>
            <ac:picMk id="12290" creationId="{1EA27A63-C684-3E37-F662-0A23ACF930B4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9T04:52:23.619" v="104534"/>
              <pc2:cmMkLst xmlns:pc2="http://schemas.microsoft.com/office/powerpoint/2019/9/main/command">
                <pc:docMk/>
                <pc:sldMk cId="2119273101" sldId="974"/>
                <pc2:cmMk id="{F62F8916-D0E2-4F89-83C8-52F06C57AD9D}"/>
              </pc2:cmMkLst>
            </pc226:cmChg>
          </p:ext>
        </pc:extLst>
      </pc:sldChg>
      <pc:sldChg chg="delSp modSp add del mod ord modNotesTx">
        <pc:chgData name="Palit, Tapti" userId="dec6fbcd-7598-406a-8cbf-504d4a3bac15" providerId="ADAL" clId="{ECD42228-5B96-4A72-B268-C46DF994E6B7}" dt="2024-01-26T21:24:07.210" v="61900" actId="2696"/>
        <pc:sldMkLst>
          <pc:docMk/>
          <pc:sldMk cId="1066699698" sldId="975"/>
        </pc:sldMkLst>
        <pc:spChg chg="del">
          <ac:chgData name="Palit, Tapti" userId="dec6fbcd-7598-406a-8cbf-504d4a3bac15" providerId="ADAL" clId="{ECD42228-5B96-4A72-B268-C46DF994E6B7}" dt="2024-01-25T05:34:17.522" v="52258" actId="478"/>
          <ac:spMkLst>
            <pc:docMk/>
            <pc:sldMk cId="1066699698" sldId="975"/>
            <ac:spMk id="14" creationId="{27AB9375-19B9-3335-1C81-AAE7C1AA2B1E}"/>
          </ac:spMkLst>
        </pc:spChg>
        <pc:graphicFrameChg chg="modGraphic">
          <ac:chgData name="Palit, Tapti" userId="dec6fbcd-7598-406a-8cbf-504d4a3bac15" providerId="ADAL" clId="{ECD42228-5B96-4A72-B268-C46DF994E6B7}" dt="2024-01-25T05:34:32.049" v="52262" actId="207"/>
          <ac:graphicFrameMkLst>
            <pc:docMk/>
            <pc:sldMk cId="1066699698" sldId="975"/>
            <ac:graphicFrameMk id="13" creationId="{85666DB5-D78E-C0E9-3649-93E41B7F7755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03839381" sldId="97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10541664" sldId="976"/>
        </pc:sldMkLst>
      </pc:sldChg>
      <pc:sldChg chg="addSp modSp new mod modAnim modNotesTx">
        <pc:chgData name="Palit, Tapti" userId="dec6fbcd-7598-406a-8cbf-504d4a3bac15" providerId="ADAL" clId="{ECD42228-5B96-4A72-B268-C46DF994E6B7}" dt="2024-01-25T13:47:04.841" v="58975" actId="20577"/>
        <pc:sldMkLst>
          <pc:docMk/>
          <pc:sldMk cId="1956623969" sldId="976"/>
        </pc:sldMkLst>
        <pc:spChg chg="mod">
          <ac:chgData name="Palit, Tapti" userId="dec6fbcd-7598-406a-8cbf-504d4a3bac15" providerId="ADAL" clId="{ECD42228-5B96-4A72-B268-C46DF994E6B7}" dt="2024-01-25T05:46:58.550" v="52665" actId="20577"/>
          <ac:spMkLst>
            <pc:docMk/>
            <pc:sldMk cId="1956623969" sldId="976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5T05:43:30.095" v="52462" actId="20577"/>
          <ac:spMkLst>
            <pc:docMk/>
            <pc:sldMk cId="1956623969" sldId="976"/>
            <ac:spMk id="3" creationId="{E4A3937F-3571-5A5D-0101-49651F5C7D3F}"/>
          </ac:spMkLst>
        </pc:spChg>
        <pc:spChg chg="add mod">
          <ac:chgData name="Palit, Tapti" userId="dec6fbcd-7598-406a-8cbf-504d4a3bac15" providerId="ADAL" clId="{ECD42228-5B96-4A72-B268-C46DF994E6B7}" dt="2024-01-25T05:47:14.800" v="52666"/>
          <ac:spMkLst>
            <pc:docMk/>
            <pc:sldMk cId="1956623969" sldId="976"/>
            <ac:spMk id="5" creationId="{F5F324E9-714C-1CBF-1CCD-9A6C2AA76298}"/>
          </ac:spMkLst>
        </pc:spChg>
        <pc:spChg chg="add mod">
          <ac:chgData name="Palit, Tapti" userId="dec6fbcd-7598-406a-8cbf-504d4a3bac15" providerId="ADAL" clId="{ECD42228-5B96-4A72-B268-C46DF994E6B7}" dt="2024-01-25T06:06:27.105" v="53482" actId="14100"/>
          <ac:spMkLst>
            <pc:docMk/>
            <pc:sldMk cId="1956623969" sldId="976"/>
            <ac:spMk id="6" creationId="{18132DDA-DB08-4137-C62D-F1B586D0284D}"/>
          </ac:spMkLst>
        </pc:spChg>
        <pc:spChg chg="add mod">
          <ac:chgData name="Palit, Tapti" userId="dec6fbcd-7598-406a-8cbf-504d4a3bac15" providerId="ADAL" clId="{ECD42228-5B96-4A72-B268-C46DF994E6B7}" dt="2024-01-25T05:47:14.800" v="52666"/>
          <ac:spMkLst>
            <pc:docMk/>
            <pc:sldMk cId="1956623969" sldId="976"/>
            <ac:spMk id="8" creationId="{CD142230-6606-3059-9159-E801862B6AB2}"/>
          </ac:spMkLst>
        </pc:spChg>
        <pc:spChg chg="add mod">
          <ac:chgData name="Palit, Tapti" userId="dec6fbcd-7598-406a-8cbf-504d4a3bac15" providerId="ADAL" clId="{ECD42228-5B96-4A72-B268-C46DF994E6B7}" dt="2024-01-25T05:48:00.503" v="52778" actId="14100"/>
          <ac:spMkLst>
            <pc:docMk/>
            <pc:sldMk cId="1956623969" sldId="976"/>
            <ac:spMk id="9" creationId="{A0FEF42B-E7F8-3BFC-B50B-0179F150BFEA}"/>
          </ac:spMkLst>
        </pc:spChg>
        <pc:picChg chg="add mod">
          <ac:chgData name="Palit, Tapti" userId="dec6fbcd-7598-406a-8cbf-504d4a3bac15" providerId="ADAL" clId="{ECD42228-5B96-4A72-B268-C46DF994E6B7}" dt="2024-01-25T06:05:44.209" v="53476" actId="1076"/>
          <ac:picMkLst>
            <pc:docMk/>
            <pc:sldMk cId="1956623969" sldId="976"/>
            <ac:picMk id="10" creationId="{613987A6-F187-E522-A11D-DFEAB29D1236}"/>
          </ac:picMkLst>
        </pc:picChg>
        <pc:cxnChg chg="add mod">
          <ac:chgData name="Palit, Tapti" userId="dec6fbcd-7598-406a-8cbf-504d4a3bac15" providerId="ADAL" clId="{ECD42228-5B96-4A72-B268-C46DF994E6B7}" dt="2024-01-25T06:06:24.680" v="53481" actId="14100"/>
          <ac:cxnSpMkLst>
            <pc:docMk/>
            <pc:sldMk cId="1956623969" sldId="976"/>
            <ac:cxnSpMk id="7" creationId="{BC8EB2D9-0A72-0953-FC3C-1ECB90465A56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733332210" sldId="977"/>
        </pc:sldMkLst>
      </pc:sldChg>
      <pc:sldChg chg="addSp modSp add mod modNotesTx">
        <pc:chgData name="Palit, Tapti" userId="dec6fbcd-7598-406a-8cbf-504d4a3bac15" providerId="ADAL" clId="{ECD42228-5B96-4A72-B268-C46DF994E6B7}" dt="2024-01-25T06:45:49.765" v="55195" actId="20577"/>
        <pc:sldMkLst>
          <pc:docMk/>
          <pc:sldMk cId="4084256559" sldId="977"/>
        </pc:sldMkLst>
        <pc:spChg chg="add mod">
          <ac:chgData name="Palit, Tapti" userId="dec6fbcd-7598-406a-8cbf-504d4a3bac15" providerId="ADAL" clId="{ECD42228-5B96-4A72-B268-C46DF994E6B7}" dt="2024-01-25T05:46:22.858" v="52575" actId="20577"/>
          <ac:spMkLst>
            <pc:docMk/>
            <pc:sldMk cId="4084256559" sldId="977"/>
            <ac:spMk id="2" creationId="{EE41A3F6-A059-08E1-507C-E5B0F383CFCE}"/>
          </ac:spMkLst>
        </pc:spChg>
        <pc:spChg chg="mod">
          <ac:chgData name="Palit, Tapti" userId="dec6fbcd-7598-406a-8cbf-504d4a3bac15" providerId="ADAL" clId="{ECD42228-5B96-4A72-B268-C46DF994E6B7}" dt="2024-01-25T06:45:49.765" v="55195" actId="20577"/>
          <ac:spMkLst>
            <pc:docMk/>
            <pc:sldMk cId="4084256559" sldId="977"/>
            <ac:spMk id="3" creationId="{5355D09F-07D4-C48B-61E0-110907923520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574414512" sldId="978"/>
        </pc:sldMkLst>
      </pc:sldChg>
      <pc:sldChg chg="addSp delSp modSp new mod modClrScheme chgLayout modNotesTx">
        <pc:chgData name="Palit, Tapti" userId="dec6fbcd-7598-406a-8cbf-504d4a3bac15" providerId="ADAL" clId="{ECD42228-5B96-4A72-B268-C46DF994E6B7}" dt="2024-01-25T13:19:43.025" v="58332" actId="20577"/>
        <pc:sldMkLst>
          <pc:docMk/>
          <pc:sldMk cId="3270966025" sldId="978"/>
        </pc:sldMkLst>
        <pc:spChg chg="del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2" creationId="{46855B2B-CE59-F31D-D6EA-45D78CED99F6}"/>
          </ac:spMkLst>
        </pc:spChg>
        <pc:spChg chg="del mod ord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3" creationId="{BE3583C2-EB91-610B-6DD6-BAA704B62B90}"/>
          </ac:spMkLst>
        </pc:spChg>
        <pc:spChg chg="mod ord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4" creationId="{BD344589-E6B3-28AF-3028-8F8655B92597}"/>
          </ac:spMkLst>
        </pc:spChg>
        <pc:spChg chg="del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5" creationId="{56911EC5-6D6B-A60C-360F-A565466E0192}"/>
          </ac:spMkLst>
        </pc:spChg>
        <pc:spChg chg="add mod ord">
          <ac:chgData name="Palit, Tapti" userId="dec6fbcd-7598-406a-8cbf-504d4a3bac15" providerId="ADAL" clId="{ECD42228-5B96-4A72-B268-C46DF994E6B7}" dt="2024-01-25T13:19:43.025" v="58332" actId="20577"/>
          <ac:spMkLst>
            <pc:docMk/>
            <pc:sldMk cId="3270966025" sldId="978"/>
            <ac:spMk id="6" creationId="{A9BDB459-6E9A-B708-AD32-81C9E500B6C8}"/>
          </ac:spMkLst>
        </pc:spChg>
      </pc:sldChg>
      <pc:sldChg chg="modSp add mod">
        <pc:chgData name="Palit, Tapti" userId="dec6fbcd-7598-406a-8cbf-504d4a3bac15" providerId="ADAL" clId="{ECD42228-5B96-4A72-B268-C46DF994E6B7}" dt="2024-01-25T13:57:32.663" v="59122" actId="20577"/>
        <pc:sldMkLst>
          <pc:docMk/>
          <pc:sldMk cId="224267784" sldId="979"/>
        </pc:sldMkLst>
        <pc:spChg chg="mod">
          <ac:chgData name="Palit, Tapti" userId="dec6fbcd-7598-406a-8cbf-504d4a3bac15" providerId="ADAL" clId="{ECD42228-5B96-4A72-B268-C46DF994E6B7}" dt="2024-01-25T13:57:32.663" v="59122" actId="20577"/>
          <ac:spMkLst>
            <pc:docMk/>
            <pc:sldMk cId="224267784" sldId="979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25.020" v="53733" actId="20577"/>
          <ac:spMkLst>
            <pc:docMk/>
            <pc:sldMk cId="224267784" sldId="979"/>
            <ac:spMk id="5" creationId="{86FADD99-6071-9343-BD21-FF17E57C884E}"/>
          </ac:spMkLst>
        </pc:spChg>
        <pc:graphicFrameChg chg="modGraphic">
          <ac:chgData name="Palit, Tapti" userId="dec6fbcd-7598-406a-8cbf-504d4a3bac15" providerId="ADAL" clId="{ECD42228-5B96-4A72-B268-C46DF994E6B7}" dt="2024-01-25T05:58:31.019" v="53165" actId="207"/>
          <ac:graphicFrameMkLst>
            <pc:docMk/>
            <pc:sldMk cId="224267784" sldId="979"/>
            <ac:graphicFrameMk id="6" creationId="{82D73C16-A132-AF74-FA7D-FADD1D52DEC4}"/>
          </ac:graphicFrameMkLst>
        </pc:graphicFrameChg>
      </pc:sldChg>
      <pc:sldChg chg="addSp modSp del">
        <pc:chgData name="Palit, Tapti" userId="dec6fbcd-7598-406a-8cbf-504d4a3bac15" providerId="ADAL" clId="{ECD42228-5B96-4A72-B268-C46DF994E6B7}" dt="2024-01-30T03:36:56.032" v="85536" actId="2696"/>
        <pc:sldMkLst>
          <pc:docMk/>
          <pc:sldMk cId="971250150" sldId="979"/>
        </pc:sldMkLst>
        <pc:spChg chg="add mod">
          <ac:chgData name="Palit, Tapti" userId="dec6fbcd-7598-406a-8cbf-504d4a3bac15" providerId="ADAL" clId="{ECD42228-5B96-4A72-B268-C46DF994E6B7}" dt="2024-01-27T22:11:41.051" v="65630"/>
          <ac:spMkLst>
            <pc:docMk/>
            <pc:sldMk cId="971250150" sldId="979"/>
            <ac:spMk id="7" creationId="{B359689D-6642-3201-D192-710587634AEA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950618884" sldId="979"/>
        </pc:sldMkLst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58627336" sldId="980"/>
        </pc:sldMkLst>
      </pc:sldChg>
      <pc:sldChg chg="addSp delSp modSp add mod modNotesTx">
        <pc:chgData name="Palit, Tapti" userId="dec6fbcd-7598-406a-8cbf-504d4a3bac15" providerId="ADAL" clId="{ECD42228-5B96-4A72-B268-C46DF994E6B7}" dt="2024-01-25T13:57:38.208" v="59124" actId="20577"/>
        <pc:sldMkLst>
          <pc:docMk/>
          <pc:sldMk cId="2034994246" sldId="980"/>
        </pc:sldMkLst>
        <pc:spChg chg="mod">
          <ac:chgData name="Palit, Tapti" userId="dec6fbcd-7598-406a-8cbf-504d4a3bac15" providerId="ADAL" clId="{ECD42228-5B96-4A72-B268-C46DF994E6B7}" dt="2024-01-25T13:57:38.208" v="59124" actId="20577"/>
          <ac:spMkLst>
            <pc:docMk/>
            <pc:sldMk cId="2034994246" sldId="980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28.859" v="53735" actId="20577"/>
          <ac:spMkLst>
            <pc:docMk/>
            <pc:sldMk cId="2034994246" sldId="980"/>
            <ac:spMk id="5" creationId="{86FADD99-6071-9343-BD21-FF17E57C884E}"/>
          </ac:spMkLst>
        </pc:spChg>
        <pc:spChg chg="add del mod">
          <ac:chgData name="Palit, Tapti" userId="dec6fbcd-7598-406a-8cbf-504d4a3bac15" providerId="ADAL" clId="{ECD42228-5B96-4A72-B268-C46DF994E6B7}" dt="2024-01-25T06:13:44.921" v="53687" actId="478"/>
          <ac:spMkLst>
            <pc:docMk/>
            <pc:sldMk cId="2034994246" sldId="980"/>
            <ac:spMk id="7" creationId="{286F2121-3590-F102-13BD-3544B4188B20}"/>
          </ac:spMkLst>
        </pc:spChg>
        <pc:spChg chg="add mod">
          <ac:chgData name="Palit, Tapti" userId="dec6fbcd-7598-406a-8cbf-504d4a3bac15" providerId="ADAL" clId="{ECD42228-5B96-4A72-B268-C46DF994E6B7}" dt="2024-01-25T06:14:26.992" v="53703" actId="14100"/>
          <ac:spMkLst>
            <pc:docMk/>
            <pc:sldMk cId="2034994246" sldId="980"/>
            <ac:spMk id="8" creationId="{F3A2AE12-6D25-896E-FC81-48F05AEFCF6E}"/>
          </ac:spMkLst>
        </pc:spChg>
        <pc:graphicFrameChg chg="modGraphic">
          <ac:chgData name="Palit, Tapti" userId="dec6fbcd-7598-406a-8cbf-504d4a3bac15" providerId="ADAL" clId="{ECD42228-5B96-4A72-B268-C46DF994E6B7}" dt="2024-01-25T06:14:07.218" v="53697" actId="207"/>
          <ac:graphicFrameMkLst>
            <pc:docMk/>
            <pc:sldMk cId="2034994246" sldId="980"/>
            <ac:graphicFrameMk id="6" creationId="{82D73C16-A132-AF74-FA7D-FADD1D52DEC4}"/>
          </ac:graphicFrameMkLst>
        </pc:graphicFrameChg>
      </pc:sldChg>
      <pc:sldChg chg="addSp modSp 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3981404457" sldId="980"/>
        </pc:sldMkLst>
        <pc:spChg chg="add mod">
          <ac:chgData name="Palit, Tapti" userId="dec6fbcd-7598-406a-8cbf-504d4a3bac15" providerId="ADAL" clId="{ECD42228-5B96-4A72-B268-C46DF994E6B7}" dt="2024-01-27T22:11:42.744" v="65631"/>
          <ac:spMkLst>
            <pc:docMk/>
            <pc:sldMk cId="3981404457" sldId="980"/>
            <ac:spMk id="7" creationId="{CB9369D6-14B9-D447-5A74-B71C278600AC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450628620" sldId="981"/>
        </pc:sldMkLst>
      </pc:sldChg>
      <pc:sldChg chg="new del">
        <pc:chgData name="Palit, Tapti" userId="dec6fbcd-7598-406a-8cbf-504d4a3bac15" providerId="ADAL" clId="{ECD42228-5B96-4A72-B268-C46DF994E6B7}" dt="2024-01-25T06:14:46.694" v="53706" actId="47"/>
        <pc:sldMkLst>
          <pc:docMk/>
          <pc:sldMk cId="1181139589" sldId="981"/>
        </pc:sldMkLst>
      </pc:sldChg>
      <pc:sldChg chg="modSp add del mod">
        <pc:chgData name="Palit, Tapti" userId="dec6fbcd-7598-406a-8cbf-504d4a3bac15" providerId="ADAL" clId="{ECD42228-5B96-4A72-B268-C46DF994E6B7}" dt="2024-01-25T06:14:41.732" v="53704" actId="47"/>
        <pc:sldMkLst>
          <pc:docMk/>
          <pc:sldMk cId="1270775866" sldId="981"/>
        </pc:sldMkLst>
        <pc:graphicFrameChg chg="modGraphic">
          <ac:chgData name="Palit, Tapti" userId="dec6fbcd-7598-406a-8cbf-504d4a3bac15" providerId="ADAL" clId="{ECD42228-5B96-4A72-B268-C46DF994E6B7}" dt="2024-01-25T06:02:37.146" v="53420" actId="207"/>
          <ac:graphicFrameMkLst>
            <pc:docMk/>
            <pc:sldMk cId="1270775866" sldId="981"/>
            <ac:graphicFrameMk id="6" creationId="{82D73C16-A132-AF74-FA7D-FADD1D52DEC4}"/>
          </ac:graphicFrameMkLst>
        </pc:graphicFrameChg>
      </pc:sldChg>
      <pc:sldChg chg="addSp modSp 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1391431205" sldId="981"/>
        </pc:sldMkLst>
        <pc:spChg chg="add mod">
          <ac:chgData name="Palit, Tapti" userId="dec6fbcd-7598-406a-8cbf-504d4a3bac15" providerId="ADAL" clId="{ECD42228-5B96-4A72-B268-C46DF994E6B7}" dt="2024-01-27T22:11:44.335" v="65632"/>
          <ac:spMkLst>
            <pc:docMk/>
            <pc:sldMk cId="1391431205" sldId="981"/>
            <ac:spMk id="7" creationId="{D4D8667D-D0AC-63D8-F653-07E6AD3D4D00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5T13:57:47.686" v="59126" actId="20577"/>
        <pc:sldMkLst>
          <pc:docMk/>
          <pc:sldMk cId="1548203207" sldId="981"/>
        </pc:sldMkLst>
        <pc:spChg chg="mod">
          <ac:chgData name="Palit, Tapti" userId="dec6fbcd-7598-406a-8cbf-504d4a3bac15" providerId="ADAL" clId="{ECD42228-5B96-4A72-B268-C46DF994E6B7}" dt="2024-01-25T13:57:47.686" v="59126" actId="20577"/>
          <ac:spMkLst>
            <pc:docMk/>
            <pc:sldMk cId="1548203207" sldId="981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15.577" v="53729" actId="20577"/>
          <ac:spMkLst>
            <pc:docMk/>
            <pc:sldMk cId="1548203207" sldId="981"/>
            <ac:spMk id="5" creationId="{86FADD99-6071-9343-BD21-FF17E57C884E}"/>
          </ac:spMkLst>
        </pc:spChg>
        <pc:graphicFrameChg chg="modGraphic">
          <ac:chgData name="Palit, Tapti" userId="dec6fbcd-7598-406a-8cbf-504d4a3bac15" providerId="ADAL" clId="{ECD42228-5B96-4A72-B268-C46DF994E6B7}" dt="2024-01-25T06:17:09.603" v="53874" actId="207"/>
          <ac:graphicFrameMkLst>
            <pc:docMk/>
            <pc:sldMk cId="1548203207" sldId="981"/>
            <ac:graphicFrameMk id="6" creationId="{82D73C16-A132-AF74-FA7D-FADD1D52DEC4}"/>
          </ac:graphicFrameMkLst>
        </pc:graphicFrameChg>
      </pc:sldChg>
      <pc:sldChg chg="delSp modSp add del mod">
        <pc:chgData name="Palit, Tapti" userId="dec6fbcd-7598-406a-8cbf-504d4a3bac15" providerId="ADAL" clId="{ECD42228-5B96-4A72-B268-C46DF994E6B7}" dt="2024-01-25T06:14:41.732" v="53704" actId="47"/>
        <pc:sldMkLst>
          <pc:docMk/>
          <pc:sldMk cId="339348264" sldId="982"/>
        </pc:sldMkLst>
        <pc:spChg chg="mod">
          <ac:chgData name="Palit, Tapti" userId="dec6fbcd-7598-406a-8cbf-504d4a3bac15" providerId="ADAL" clId="{ECD42228-5B96-4A72-B268-C46DF994E6B7}" dt="2024-01-25T06:12:07.421" v="53685" actId="20577"/>
          <ac:spMkLst>
            <pc:docMk/>
            <pc:sldMk cId="339348264" sldId="982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25T06:12:47.131" v="53686" actId="478"/>
          <ac:spMkLst>
            <pc:docMk/>
            <pc:sldMk cId="339348264" sldId="982"/>
            <ac:spMk id="7" creationId="{286F2121-3590-F102-13BD-3544B4188B20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680983213" sldId="982"/>
        </pc:sldMkLst>
      </pc:sldChg>
      <pc:sldChg chg="addSp delSp modSp del mod modClrScheme chgLayout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2963118441" sldId="982"/>
        </pc:sldMkLst>
        <pc:spChg chg="del 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2" creationId="{B0D8DC43-0EAB-77CF-C302-345764FC2497}"/>
          </ac:spMkLst>
        </pc:spChg>
        <pc:spChg chg="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4" creationId="{2DEA5A56-8434-DA40-4D8A-E89B5235768A}"/>
          </ac:spMkLst>
        </pc:spChg>
        <pc:spChg chg="add mod">
          <ac:chgData name="Palit, Tapti" userId="dec6fbcd-7598-406a-8cbf-504d4a3bac15" providerId="ADAL" clId="{ECD42228-5B96-4A72-B268-C46DF994E6B7}" dt="2024-01-27T22:11:46.131" v="65633"/>
          <ac:spMkLst>
            <pc:docMk/>
            <pc:sldMk cId="2963118441" sldId="982"/>
            <ac:spMk id="7" creationId="{1E48C82D-4BE3-6F6D-0D1E-C2AD940639B4}"/>
          </ac:spMkLst>
        </pc:spChg>
        <pc:spChg chg="add 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8" creationId="{1AF591E0-9489-B817-E377-AC8C077F726E}"/>
          </ac:spMkLst>
        </pc:spChg>
        <pc:spChg chg="add mod ord">
          <ac:chgData name="Palit, Tapti" userId="dec6fbcd-7598-406a-8cbf-504d4a3bac15" providerId="ADAL" clId="{ECD42228-5B96-4A72-B268-C46DF994E6B7}" dt="2024-01-29T16:02:02.678" v="79807" actId="20577"/>
          <ac:spMkLst>
            <pc:docMk/>
            <pc:sldMk cId="2963118441" sldId="982"/>
            <ac:spMk id="9" creationId="{AB731D8C-17FD-97BD-E945-79CDFBCD18CA}"/>
          </ac:spMkLst>
        </pc:spChg>
        <pc:spChg chg="mod">
          <ac:chgData name="Palit, Tapti" userId="dec6fbcd-7598-406a-8cbf-504d4a3bac15" providerId="ADAL" clId="{ECD42228-5B96-4A72-B268-C46DF994E6B7}" dt="2024-01-28T22:02:34.789" v="69552" actId="1076"/>
          <ac:spMkLst>
            <pc:docMk/>
            <pc:sldMk cId="2963118441" sldId="982"/>
            <ac:spMk id="15" creationId="{32FA6CCA-EBC6-7744-3ABC-AE4D9F7F6C44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1-25T06:34:34.206" v="54479" actId="20577"/>
        <pc:sldMkLst>
          <pc:docMk/>
          <pc:sldMk cId="4105496273" sldId="982"/>
        </pc:sldMkLst>
        <pc:spChg chg="mod">
          <ac:chgData name="Palit, Tapti" userId="dec6fbcd-7598-406a-8cbf-504d4a3bac15" providerId="ADAL" clId="{ECD42228-5B96-4A72-B268-C46DF994E6B7}" dt="2024-01-25T06:22:51.359" v="54089"/>
          <ac:spMkLst>
            <pc:docMk/>
            <pc:sldMk cId="4105496273" sldId="982"/>
            <ac:spMk id="3" creationId="{0F8FF57D-D875-4CA5-B98A-04F4C751036F}"/>
          </ac:spMkLst>
        </pc:spChg>
        <pc:spChg chg="add del mod">
          <ac:chgData name="Palit, Tapti" userId="dec6fbcd-7598-406a-8cbf-504d4a3bac15" providerId="ADAL" clId="{ECD42228-5B96-4A72-B268-C46DF994E6B7}" dt="2024-01-25T06:18:50.983" v="54028" actId="478"/>
          <ac:spMkLst>
            <pc:docMk/>
            <pc:sldMk cId="4105496273" sldId="982"/>
            <ac:spMk id="7" creationId="{B488B9EF-BA32-D544-BE6E-85D8F99BF97D}"/>
          </ac:spMkLst>
        </pc:spChg>
        <pc:spChg chg="del">
          <ac:chgData name="Palit, Tapti" userId="dec6fbcd-7598-406a-8cbf-504d4a3bac15" providerId="ADAL" clId="{ECD42228-5B96-4A72-B268-C46DF994E6B7}" dt="2024-01-25T06:18:04.592" v="54019" actId="478"/>
          <ac:spMkLst>
            <pc:docMk/>
            <pc:sldMk cId="4105496273" sldId="982"/>
            <ac:spMk id="8" creationId="{F3A2AE12-6D25-896E-FC81-48F05AEFCF6E}"/>
          </ac:spMkLst>
        </pc:spChg>
        <pc:spChg chg="add del mod">
          <ac:chgData name="Palit, Tapti" userId="dec6fbcd-7598-406a-8cbf-504d4a3bac15" providerId="ADAL" clId="{ECD42228-5B96-4A72-B268-C46DF994E6B7}" dt="2024-01-25T06:18:48.166" v="54027" actId="478"/>
          <ac:spMkLst>
            <pc:docMk/>
            <pc:sldMk cId="4105496273" sldId="982"/>
            <ac:spMk id="9" creationId="{A7D39BDA-2BF0-D338-DE71-00E5DA6CB47E}"/>
          </ac:spMkLst>
        </pc:spChg>
        <pc:spChg chg="add mod">
          <ac:chgData name="Palit, Tapti" userId="dec6fbcd-7598-406a-8cbf-504d4a3bac15" providerId="ADAL" clId="{ECD42228-5B96-4A72-B268-C46DF994E6B7}" dt="2024-01-25T06:19:10.343" v="54047"/>
          <ac:spMkLst>
            <pc:docMk/>
            <pc:sldMk cId="4105496273" sldId="982"/>
            <ac:spMk id="12" creationId="{78C0FFFA-8E71-4DFE-CF39-E1F27D2DCF75}"/>
          </ac:spMkLst>
        </pc:spChg>
        <pc:spChg chg="add mod">
          <ac:chgData name="Palit, Tapti" userId="dec6fbcd-7598-406a-8cbf-504d4a3bac15" providerId="ADAL" clId="{ECD42228-5B96-4A72-B268-C46DF994E6B7}" dt="2024-01-25T06:27:00.800" v="54255" actId="1076"/>
          <ac:spMkLst>
            <pc:docMk/>
            <pc:sldMk cId="4105496273" sldId="982"/>
            <ac:spMk id="15" creationId="{32FA6CCA-EBC6-7744-3ABC-AE4D9F7F6C44}"/>
          </ac:spMkLst>
        </pc:spChg>
        <pc:spChg chg="add mod">
          <ac:chgData name="Palit, Tapti" userId="dec6fbcd-7598-406a-8cbf-504d4a3bac15" providerId="ADAL" clId="{ECD42228-5B96-4A72-B268-C46DF994E6B7}" dt="2024-01-25T06:29:18.384" v="54352" actId="20577"/>
          <ac:spMkLst>
            <pc:docMk/>
            <pc:sldMk cId="4105496273" sldId="982"/>
            <ac:spMk id="16" creationId="{51BF74E4-3201-6DEA-874E-2FDB05660161}"/>
          </ac:spMkLst>
        </pc:spChg>
        <pc:cxnChg chg="add mod">
          <ac:chgData name="Palit, Tapti" userId="dec6fbcd-7598-406a-8cbf-504d4a3bac15" providerId="ADAL" clId="{ECD42228-5B96-4A72-B268-C46DF994E6B7}" dt="2024-01-25T06:19:17.167" v="54049" actId="14100"/>
          <ac:cxnSpMkLst>
            <pc:docMk/>
            <pc:sldMk cId="4105496273" sldId="982"/>
            <ac:cxnSpMk id="11" creationId="{0F9989DF-883D-06E6-5381-B1AC1A9C7FA6}"/>
          </ac:cxnSpMkLst>
        </pc:cxnChg>
        <pc:cxnChg chg="add del mod">
          <ac:chgData name="Palit, Tapti" userId="dec6fbcd-7598-406a-8cbf-504d4a3bac15" providerId="ADAL" clId="{ECD42228-5B96-4A72-B268-C46DF994E6B7}" dt="2024-01-25T06:28:24.353" v="54324" actId="478"/>
          <ac:cxnSpMkLst>
            <pc:docMk/>
            <pc:sldMk cId="4105496273" sldId="982"/>
            <ac:cxnSpMk id="18" creationId="{AFE3F0C0-1972-BC7E-29A3-E5BCDF49BC6B}"/>
          </ac:cxnSpMkLst>
        </pc:cxnChg>
      </pc:sldChg>
      <pc:sldChg chg="addSp delSp modSp add del mod modClrScheme chgLayout">
        <pc:chgData name="Palit, Tapti" userId="dec6fbcd-7598-406a-8cbf-504d4a3bac15" providerId="ADAL" clId="{ECD42228-5B96-4A72-B268-C46DF994E6B7}" dt="2024-01-25T06:33:27.129" v="54419" actId="20577"/>
        <pc:sldMkLst>
          <pc:docMk/>
          <pc:sldMk cId="149348221" sldId="983"/>
        </pc:sldMkLst>
        <pc:spChg chg="del">
          <ac:chgData name="Palit, Tapti" userId="dec6fbcd-7598-406a-8cbf-504d4a3bac15" providerId="ADAL" clId="{ECD42228-5B96-4A72-B268-C46DF994E6B7}" dt="2024-01-25T06:32:47.007" v="54383" actId="700"/>
          <ac:spMkLst>
            <pc:docMk/>
            <pc:sldMk cId="149348221" sldId="983"/>
            <ac:spMk id="2" creationId="{B0D8DC43-0EAB-77CF-C302-345764FC2497}"/>
          </ac:spMkLst>
        </pc:spChg>
        <pc:spChg chg="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4" creationId="{2DEA5A56-8434-DA40-4D8A-E89B5235768A}"/>
          </ac:spMkLst>
        </pc:spChg>
        <pc:spChg chg="add del 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10" creationId="{68C99D86-31F3-5F81-2AE7-294E11536404}"/>
          </ac:spMkLst>
        </pc:spChg>
        <pc:spChg chg="add 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13" creationId="{D8AC5C80-1A4C-5439-BC20-172B52AB7885}"/>
          </ac:spMkLst>
        </pc:spChg>
        <pc:spChg chg="add mod ord">
          <ac:chgData name="Palit, Tapti" userId="dec6fbcd-7598-406a-8cbf-504d4a3bac15" providerId="ADAL" clId="{ECD42228-5B96-4A72-B268-C46DF994E6B7}" dt="2024-01-25T06:33:27.129" v="54419" actId="20577"/>
          <ac:spMkLst>
            <pc:docMk/>
            <pc:sldMk cId="149348221" sldId="983"/>
            <ac:spMk id="14" creationId="{4F71EE6E-0F02-F1B5-3B5D-3E0279A69E7E}"/>
          </ac:spMkLst>
        </pc:spChg>
        <pc:cxnChg chg="add del mod">
          <ac:chgData name="Palit, Tapti" userId="dec6fbcd-7598-406a-8cbf-504d4a3bac15" providerId="ADAL" clId="{ECD42228-5B96-4A72-B268-C46DF994E6B7}" dt="2024-01-25T06:30:00.512" v="54363" actId="14100"/>
          <ac:cxnSpMkLst>
            <pc:docMk/>
            <pc:sldMk cId="149348221" sldId="983"/>
            <ac:cxnSpMk id="7" creationId="{0843CB4B-974A-88FA-D20B-C04E84F4669A}"/>
          </ac:cxnSpMkLst>
        </pc:cxnChg>
        <pc:cxnChg chg="add mod">
          <ac:chgData name="Palit, Tapti" userId="dec6fbcd-7598-406a-8cbf-504d4a3bac15" providerId="ADAL" clId="{ECD42228-5B96-4A72-B268-C46DF994E6B7}" dt="2024-01-25T06:31:18.610" v="54375" actId="1076"/>
          <ac:cxnSpMkLst>
            <pc:docMk/>
            <pc:sldMk cId="149348221" sldId="983"/>
            <ac:cxnSpMk id="8" creationId="{C482F826-9A7D-5C79-CB87-3E6F07971C80}"/>
          </ac:cxnSpMkLst>
        </pc:cxnChg>
        <pc:cxnChg chg="add mod">
          <ac:chgData name="Palit, Tapti" userId="dec6fbcd-7598-406a-8cbf-504d4a3bac15" providerId="ADAL" clId="{ECD42228-5B96-4A72-B268-C46DF994E6B7}" dt="2024-01-25T06:31:22.170" v="54377" actId="1076"/>
          <ac:cxnSpMkLst>
            <pc:docMk/>
            <pc:sldMk cId="149348221" sldId="983"/>
            <ac:cxnSpMk id="9" creationId="{C4C932B5-D5F7-7A0B-218A-5D796E4AE5D0}"/>
          </ac:cxnSpMkLst>
        </pc:cxnChg>
        <pc:cxnChg chg="add mod">
          <ac:chgData name="Palit, Tapti" userId="dec6fbcd-7598-406a-8cbf-504d4a3bac15" providerId="ADAL" clId="{ECD42228-5B96-4A72-B268-C46DF994E6B7}" dt="2024-01-25T06:30:06.194" v="54365" actId="1076"/>
          <ac:cxnSpMkLst>
            <pc:docMk/>
            <pc:sldMk cId="149348221" sldId="983"/>
            <ac:cxnSpMk id="15" creationId="{D7F795DB-2F26-3358-A886-88C0A63349DD}"/>
          </ac:cxnSpMkLst>
        </pc:cxnChg>
        <pc:cxnChg chg="add mod">
          <ac:chgData name="Palit, Tapti" userId="dec6fbcd-7598-406a-8cbf-504d4a3bac15" providerId="ADAL" clId="{ECD42228-5B96-4A72-B268-C46DF994E6B7}" dt="2024-01-25T06:30:12.648" v="54368" actId="14100"/>
          <ac:cxnSpMkLst>
            <pc:docMk/>
            <pc:sldMk cId="149348221" sldId="983"/>
            <ac:cxnSpMk id="16" creationId="{842A3267-CB1D-E2D4-6AB2-181DD993A4C7}"/>
          </ac:cxnSpMkLst>
        </pc:cxnChg>
        <pc:cxnChg chg="add mod">
          <ac:chgData name="Palit, Tapti" userId="dec6fbcd-7598-406a-8cbf-504d4a3bac15" providerId="ADAL" clId="{ECD42228-5B96-4A72-B268-C46DF994E6B7}" dt="2024-01-25T06:30:23.199" v="54371" actId="14100"/>
          <ac:cxnSpMkLst>
            <pc:docMk/>
            <pc:sldMk cId="149348221" sldId="983"/>
            <ac:cxnSpMk id="18" creationId="{BC16FB2A-3618-3411-5EAA-05574D8DD619}"/>
          </ac:cxnSpMkLst>
        </pc:cxn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1391690944" sldId="983"/>
        </pc:sldMkLst>
      </pc:sldChg>
      <pc:sldChg chg="addSp modSp del mod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3035317317" sldId="983"/>
        </pc:sldMkLst>
        <pc:spChg chg="add mod">
          <ac:chgData name="Palit, Tapti" userId="dec6fbcd-7598-406a-8cbf-504d4a3bac15" providerId="ADAL" clId="{ECD42228-5B96-4A72-B268-C46DF994E6B7}" dt="2024-01-27T22:11:47.987" v="65634"/>
          <ac:spMkLst>
            <pc:docMk/>
            <pc:sldMk cId="3035317317" sldId="983"/>
            <ac:spMk id="2" creationId="{BD428CB6-547A-C8D4-E331-33D9E2E27CD0}"/>
          </ac:spMkLst>
        </pc:spChg>
        <pc:spChg chg="mod">
          <ac:chgData name="Palit, Tapti" userId="dec6fbcd-7598-406a-8cbf-504d4a3bac15" providerId="ADAL" clId="{ECD42228-5B96-4A72-B268-C46DF994E6B7}" dt="2024-01-28T22:02:15.470" v="69551" actId="20577"/>
          <ac:spMkLst>
            <pc:docMk/>
            <pc:sldMk cId="3035317317" sldId="983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29T15:10:55.509" v="79052"/>
          <ac:spMkLst>
            <pc:docMk/>
            <pc:sldMk cId="3035317317" sldId="983"/>
            <ac:spMk id="10" creationId="{E1B657C8-6065-80EC-3A72-D9535F452D86}"/>
          </ac:spMkLst>
        </pc:spChg>
        <pc:spChg chg="mod">
          <ac:chgData name="Palit, Tapti" userId="dec6fbcd-7598-406a-8cbf-504d4a3bac15" providerId="ADAL" clId="{ECD42228-5B96-4A72-B268-C46DF994E6B7}" dt="2024-01-29T15:11:15.262" v="79081" actId="20577"/>
          <ac:spMkLst>
            <pc:docMk/>
            <pc:sldMk cId="3035317317" sldId="983"/>
            <ac:spMk id="14" creationId="{4F71EE6E-0F02-F1B5-3B5D-3E0279A69E7E}"/>
          </ac:spMkLst>
        </pc:spChg>
        <pc:graphicFrameChg chg="mod modGraphic">
          <ac:chgData name="Palit, Tapti" userId="dec6fbcd-7598-406a-8cbf-504d4a3bac15" providerId="ADAL" clId="{ECD42228-5B96-4A72-B268-C46DF994E6B7}" dt="2024-01-26T15:36:32.054" v="61308" actId="207"/>
          <ac:graphicFrameMkLst>
            <pc:docMk/>
            <pc:sldMk cId="3035317317" sldId="983"/>
            <ac:graphicFrameMk id="6" creationId="{82D73C16-A132-AF74-FA7D-FADD1D52DEC4}"/>
          </ac:graphicFrameMkLst>
        </pc:graphicFrameChg>
      </pc:sldChg>
      <pc:sldChg chg="addSp delSp modSp mod chgLayout modNotesTx">
        <pc:chgData name="Palit, Tapti" userId="dec6fbcd-7598-406a-8cbf-504d4a3bac15" providerId="ADAL" clId="{ECD42228-5B96-4A72-B268-C46DF994E6B7}" dt="2024-02-13T04:38:20.337" v="115780" actId="20577"/>
        <pc:sldMkLst>
          <pc:docMk/>
          <pc:sldMk cId="919054176" sldId="984"/>
        </pc:sldMkLst>
        <pc:spChg chg="mod ord">
          <ac:chgData name="Palit, Tapti" userId="dec6fbcd-7598-406a-8cbf-504d4a3bac15" providerId="ADAL" clId="{ECD42228-5B96-4A72-B268-C46DF994E6B7}" dt="2024-02-11T18:07:41.955" v="111094" actId="20577"/>
          <ac:spMkLst>
            <pc:docMk/>
            <pc:sldMk cId="919054176" sldId="984"/>
            <ac:spMk id="2" creationId="{2321D292-DDD1-74D7-EE3F-8322A1E8C393}"/>
          </ac:spMkLst>
        </pc:spChg>
        <pc:spChg chg="mod ord">
          <ac:chgData name="Palit, Tapti" userId="dec6fbcd-7598-406a-8cbf-504d4a3bac15" providerId="ADAL" clId="{ECD42228-5B96-4A72-B268-C46DF994E6B7}" dt="2024-01-30T03:38:23.295" v="85570" actId="20577"/>
          <ac:spMkLst>
            <pc:docMk/>
            <pc:sldMk cId="919054176" sldId="984"/>
            <ac:spMk id="3" creationId="{326A18D5-E2BA-5089-CCB7-1DE3CA045DE2}"/>
          </ac:spMkLst>
        </pc:spChg>
        <pc:spChg chg="mod or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4" creationId="{0537DD3B-EAAC-C713-7F3D-849BDD34C710}"/>
          </ac:spMkLst>
        </pc:spChg>
        <pc:spChg chg="mod">
          <ac:chgData name="Palit, Tapti" userId="dec6fbcd-7598-406a-8cbf-504d4a3bac15" providerId="ADAL" clId="{ECD42228-5B96-4A72-B268-C46DF994E6B7}" dt="2024-01-28T04:40:22.659" v="68260" actId="1076"/>
          <ac:spMkLst>
            <pc:docMk/>
            <pc:sldMk cId="919054176" sldId="984"/>
            <ac:spMk id="7" creationId="{86F3969A-D44D-647E-7637-7E712AD65753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8" creationId="{517B7CF9-F5B6-0CFD-3993-A306B5358872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8" creationId="{5E60B1FE-BF94-07A3-49C0-CE937C9CE12E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9" creationId="{723B6088-EC2F-D5AC-F665-CFB9040AC5EF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9" creationId="{9EA3B7FC-427D-B223-0FC2-4AA738D3C705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10" creationId="{AF2017D3-8D65-D4C8-F634-682806E84518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10" creationId="{CBF137EE-0277-5790-B335-64AB4BFBE932}"/>
          </ac:spMkLst>
        </pc:spChg>
        <pc:picChg chg="mod">
          <ac:chgData name="Palit, Tapti" userId="dec6fbcd-7598-406a-8cbf-504d4a3bac15" providerId="ADAL" clId="{ECD42228-5B96-4A72-B268-C46DF994E6B7}" dt="2024-01-28T04:40:22.659" v="68260" actId="1076"/>
          <ac:picMkLst>
            <pc:docMk/>
            <pc:sldMk cId="919054176" sldId="984"/>
            <ac:picMk id="5" creationId="{862FF44B-A13A-2132-2CBD-A47168AC3745}"/>
          </ac:picMkLst>
        </pc:picChg>
        <pc:picChg chg="mod">
          <ac:chgData name="Palit, Tapti" userId="dec6fbcd-7598-406a-8cbf-504d4a3bac15" providerId="ADAL" clId="{ECD42228-5B96-4A72-B268-C46DF994E6B7}" dt="2024-01-28T04:40:22.659" v="68260" actId="1076"/>
          <ac:picMkLst>
            <pc:docMk/>
            <pc:sldMk cId="919054176" sldId="984"/>
            <ac:picMk id="6" creationId="{234AF0AC-9DF9-D6C5-6556-F0DE313297EE}"/>
          </ac:picMkLst>
        </pc:picChg>
      </pc:sldChg>
      <pc:sldChg chg="addSp modSp new mod modAnim">
        <pc:chgData name="Palit, Tapti" userId="dec6fbcd-7598-406a-8cbf-504d4a3bac15" providerId="ADAL" clId="{ECD42228-5B96-4A72-B268-C46DF994E6B7}" dt="2024-01-25T06:34:53.393" v="54481" actId="1076"/>
        <pc:sldMkLst>
          <pc:docMk/>
          <pc:sldMk cId="1018761409" sldId="984"/>
        </pc:sldMkLst>
        <pc:spChg chg="mod">
          <ac:chgData name="Palit, Tapti" userId="dec6fbcd-7598-406a-8cbf-504d4a3bac15" providerId="ADAL" clId="{ECD42228-5B96-4A72-B268-C46DF994E6B7}" dt="2024-01-25T06:33:39.434" v="54449" actId="20577"/>
          <ac:spMkLst>
            <pc:docMk/>
            <pc:sldMk cId="1018761409" sldId="984"/>
            <ac:spMk id="3" creationId="{326A18D5-E2BA-5089-CCB7-1DE3CA045DE2}"/>
          </ac:spMkLst>
        </pc:spChg>
        <pc:spChg chg="add mod">
          <ac:chgData name="Palit, Tapti" userId="dec6fbcd-7598-406a-8cbf-504d4a3bac15" providerId="ADAL" clId="{ECD42228-5B96-4A72-B268-C46DF994E6B7}" dt="2024-01-25T06:34:53.393" v="54481" actId="1076"/>
          <ac:spMkLst>
            <pc:docMk/>
            <pc:sldMk cId="1018761409" sldId="984"/>
            <ac:spMk id="7" creationId="{86F3969A-D44D-647E-7637-7E712AD65753}"/>
          </ac:spMkLst>
        </pc:spChg>
        <pc:picChg chg="add mod">
          <ac:chgData name="Palit, Tapti" userId="dec6fbcd-7598-406a-8cbf-504d4a3bac15" providerId="ADAL" clId="{ECD42228-5B96-4A72-B268-C46DF994E6B7}" dt="2024-01-25T06:34:53.393" v="54481" actId="1076"/>
          <ac:picMkLst>
            <pc:docMk/>
            <pc:sldMk cId="1018761409" sldId="984"/>
            <ac:picMk id="5" creationId="{862FF44B-A13A-2132-2CBD-A47168AC3745}"/>
          </ac:picMkLst>
        </pc:picChg>
        <pc:picChg chg="add mod">
          <ac:chgData name="Palit, Tapti" userId="dec6fbcd-7598-406a-8cbf-504d4a3bac15" providerId="ADAL" clId="{ECD42228-5B96-4A72-B268-C46DF994E6B7}" dt="2024-01-25T06:34:53.393" v="54481" actId="1076"/>
          <ac:picMkLst>
            <pc:docMk/>
            <pc:sldMk cId="1018761409" sldId="984"/>
            <ac:picMk id="6" creationId="{234AF0AC-9DF9-D6C5-6556-F0DE313297EE}"/>
          </ac:picMkLst>
        </pc:pic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1217430676" sldId="985"/>
        </pc:sldMkLst>
      </pc:sldChg>
      <pc:sldChg chg="add del">
        <pc:chgData name="Palit, Tapti" userId="dec6fbcd-7598-406a-8cbf-504d4a3bac15" providerId="ADAL" clId="{ECD42228-5B96-4A72-B268-C46DF994E6B7}" dt="2024-01-25T06:32:13.962" v="54381" actId="2890"/>
        <pc:sldMkLst>
          <pc:docMk/>
          <pc:sldMk cId="1876900563" sldId="985"/>
        </pc:sldMkLst>
      </pc:sldChg>
      <pc:sldChg chg="addSp delSp modSp add mod modAnim addCm">
        <pc:chgData name="Palit, Tapti" userId="dec6fbcd-7598-406a-8cbf-504d4a3bac15" providerId="ADAL" clId="{ECD42228-5B96-4A72-B268-C46DF994E6B7}" dt="2024-01-25T14:11:46.506" v="59474" actId="1076"/>
        <pc:sldMkLst>
          <pc:docMk/>
          <pc:sldMk cId="2031134751" sldId="985"/>
        </pc:sldMkLst>
        <pc:spChg chg="mod">
          <ac:chgData name="Palit, Tapti" userId="dec6fbcd-7598-406a-8cbf-504d4a3bac15" providerId="ADAL" clId="{ECD42228-5B96-4A72-B268-C46DF994E6B7}" dt="2024-01-25T14:11:08.452" v="59465" actId="5793"/>
          <ac:spMkLst>
            <pc:docMk/>
            <pc:sldMk cId="2031134751" sldId="985"/>
            <ac:spMk id="2" creationId="{2321D292-DDD1-74D7-EE3F-8322A1E8C393}"/>
          </ac:spMkLst>
        </pc:spChg>
        <pc:spChg chg="mod">
          <ac:chgData name="Palit, Tapti" userId="dec6fbcd-7598-406a-8cbf-504d4a3bac15" providerId="ADAL" clId="{ECD42228-5B96-4A72-B268-C46DF994E6B7}" dt="2024-01-25T06:36:20.854" v="54690" actId="20577"/>
          <ac:spMkLst>
            <pc:docMk/>
            <pc:sldMk cId="2031134751" sldId="985"/>
            <ac:spMk id="3" creationId="{326A18D5-E2BA-5089-CCB7-1DE3CA045DE2}"/>
          </ac:spMkLst>
        </pc:spChg>
        <pc:spChg chg="del">
          <ac:chgData name="Palit, Tapti" userId="dec6fbcd-7598-406a-8cbf-504d4a3bac15" providerId="ADAL" clId="{ECD42228-5B96-4A72-B268-C46DF994E6B7}" dt="2024-01-25T06:35:44.375" v="54567" actId="478"/>
          <ac:spMkLst>
            <pc:docMk/>
            <pc:sldMk cId="2031134751" sldId="985"/>
            <ac:spMk id="7" creationId="{86F3969A-D44D-647E-7637-7E712AD65753}"/>
          </ac:spMkLst>
        </pc:spChg>
        <pc:graphicFrameChg chg="add mod modGraphic">
          <ac:chgData name="Palit, Tapti" userId="dec6fbcd-7598-406a-8cbf-504d4a3bac15" providerId="ADAL" clId="{ECD42228-5B96-4A72-B268-C46DF994E6B7}" dt="2024-01-25T14:11:46.506" v="59474" actId="1076"/>
          <ac:graphicFrameMkLst>
            <pc:docMk/>
            <pc:sldMk cId="2031134751" sldId="985"/>
            <ac:graphicFrameMk id="8" creationId="{D702C7FF-1748-539A-3B9D-7F70987C4C57}"/>
          </ac:graphicFrameMkLst>
        </pc:graphicFrameChg>
        <pc:picChg chg="del">
          <ac:chgData name="Palit, Tapti" userId="dec6fbcd-7598-406a-8cbf-504d4a3bac15" providerId="ADAL" clId="{ECD42228-5B96-4A72-B268-C46DF994E6B7}" dt="2024-01-25T06:35:44.375" v="54567" actId="478"/>
          <ac:picMkLst>
            <pc:docMk/>
            <pc:sldMk cId="2031134751" sldId="985"/>
            <ac:picMk id="5" creationId="{862FF44B-A13A-2132-2CBD-A47168AC3745}"/>
          </ac:picMkLst>
        </pc:picChg>
        <pc:picChg chg="del">
          <ac:chgData name="Palit, Tapti" userId="dec6fbcd-7598-406a-8cbf-504d4a3bac15" providerId="ADAL" clId="{ECD42228-5B96-4A72-B268-C46DF994E6B7}" dt="2024-01-25T06:35:44.375" v="54567" actId="478"/>
          <ac:picMkLst>
            <pc:docMk/>
            <pc:sldMk cId="2031134751" sldId="985"/>
            <ac:picMk id="6" creationId="{234AF0AC-9DF9-D6C5-6556-F0DE313297EE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3:59:31.259" v="59198"/>
              <pc2:cmMkLst xmlns:pc2="http://schemas.microsoft.com/office/powerpoint/2019/9/main/command">
                <pc:docMk/>
                <pc:sldMk cId="2031134751" sldId="985"/>
                <pc2:cmMk id="{622E6C27-AEF1-47AF-8840-E091EA1987D2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947750723" sldId="985"/>
        </pc:sldMkLst>
      </pc:sldChg>
      <pc:sldChg chg="modSp new del mod modNotesTx">
        <pc:chgData name="Palit, Tapti" userId="dec6fbcd-7598-406a-8cbf-504d4a3bac15" providerId="ADAL" clId="{ECD42228-5B96-4A72-B268-C46DF994E6B7}" dt="2024-01-25T06:55:13.854" v="55426" actId="47"/>
        <pc:sldMkLst>
          <pc:docMk/>
          <pc:sldMk cId="288057125" sldId="986"/>
        </pc:sldMkLst>
        <pc:spChg chg="mod">
          <ac:chgData name="Palit, Tapti" userId="dec6fbcd-7598-406a-8cbf-504d4a3bac15" providerId="ADAL" clId="{ECD42228-5B96-4A72-B268-C46DF994E6B7}" dt="2024-01-25T06:55:11.569" v="55425" actId="21"/>
          <ac:spMkLst>
            <pc:docMk/>
            <pc:sldMk cId="288057125" sldId="986"/>
            <ac:spMk id="3" creationId="{0BCD13D9-2DB3-E289-759F-A85B28B84ADA}"/>
          </ac:spMkLst>
        </pc:spChg>
      </pc:sldChg>
      <pc:sldChg chg="modSp del mod modNotesTx">
        <pc:chgData name="Palit, Tapti" userId="dec6fbcd-7598-406a-8cbf-504d4a3bac15" providerId="ADAL" clId="{ECD42228-5B96-4A72-B268-C46DF994E6B7}" dt="2024-01-30T03:49:32.249" v="85698" actId="2696"/>
        <pc:sldMkLst>
          <pc:docMk/>
          <pc:sldMk cId="426118227" sldId="987"/>
        </pc:sldMkLst>
        <pc:spChg chg="mod">
          <ac:chgData name="Palit, Tapti" userId="dec6fbcd-7598-406a-8cbf-504d4a3bac15" providerId="ADAL" clId="{ECD42228-5B96-4A72-B268-C46DF994E6B7}" dt="2024-01-26T16:24:49.933" v="61846" actId="14100"/>
          <ac:spMkLst>
            <pc:docMk/>
            <pc:sldMk cId="426118227" sldId="987"/>
            <ac:spMk id="10" creationId="{A2EC4C5D-A7F6-FF49-180E-C3A6913C0AA9}"/>
          </ac:spMkLst>
        </pc:spChg>
      </pc:sldChg>
      <pc:sldChg chg="add mod modShow">
        <pc:chgData name="Palit, Tapti" userId="dec6fbcd-7598-406a-8cbf-504d4a3bac15" providerId="ADAL" clId="{ECD42228-5B96-4A72-B268-C46DF994E6B7}" dt="2024-01-30T03:49:37.289" v="85700" actId="729"/>
        <pc:sldMkLst>
          <pc:docMk/>
          <pc:sldMk cId="1576313020" sldId="987"/>
        </pc:sldMkLst>
      </pc:sldChg>
      <pc:sldChg chg="addSp delSp modSp add mod ord modNotesTx">
        <pc:chgData name="Palit, Tapti" userId="dec6fbcd-7598-406a-8cbf-504d4a3bac15" providerId="ADAL" clId="{ECD42228-5B96-4A72-B268-C46DF994E6B7}" dt="2024-01-25T13:59:16.061" v="59197" actId="20577"/>
        <pc:sldMkLst>
          <pc:docMk/>
          <pc:sldMk cId="2228293722" sldId="987"/>
        </pc:sldMkLst>
        <pc:spChg chg="add mod">
          <ac:chgData name="Palit, Tapti" userId="dec6fbcd-7598-406a-8cbf-504d4a3bac15" providerId="ADAL" clId="{ECD42228-5B96-4A72-B268-C46DF994E6B7}" dt="2024-01-25T06:57:10.535" v="55587" actId="20577"/>
          <ac:spMkLst>
            <pc:docMk/>
            <pc:sldMk cId="2228293722" sldId="987"/>
            <ac:spMk id="2" creationId="{CF8375B6-5DA9-7D43-A1F4-AFE194A52CEA}"/>
          </ac:spMkLst>
        </pc:spChg>
        <pc:spChg chg="mod">
          <ac:chgData name="Palit, Tapti" userId="dec6fbcd-7598-406a-8cbf-504d4a3bac15" providerId="ADAL" clId="{ECD42228-5B96-4A72-B268-C46DF994E6B7}" dt="2024-01-25T06:55:16.827" v="55427"/>
          <ac:spMkLst>
            <pc:docMk/>
            <pc:sldMk cId="2228293722" sldId="987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25T06:57:24.574" v="55589" actId="478"/>
          <ac:spMkLst>
            <pc:docMk/>
            <pc:sldMk cId="2228293722" sldId="987"/>
            <ac:spMk id="14" creationId="{4F71EE6E-0F02-F1B5-3B5D-3E0279A69E7E}"/>
          </ac:spMkLst>
        </pc:spChg>
        <pc:spChg chg="add mod">
          <ac:chgData name="Palit, Tapti" userId="dec6fbcd-7598-406a-8cbf-504d4a3bac15" providerId="ADAL" clId="{ECD42228-5B96-4A72-B268-C46DF994E6B7}" dt="2024-01-25T06:57:24.574" v="55589" actId="478"/>
          <ac:spMkLst>
            <pc:docMk/>
            <pc:sldMk cId="2228293722" sldId="987"/>
            <ac:spMk id="17" creationId="{8B1ED62E-D8FF-B096-8748-9AD1370866A0}"/>
          </ac:spMkLst>
        </pc:spChg>
      </pc:sldChg>
      <pc:sldChg chg="modSp add del mod">
        <pc:chgData name="Palit, Tapti" userId="dec6fbcd-7598-406a-8cbf-504d4a3bac15" providerId="ADAL" clId="{ECD42228-5B96-4A72-B268-C46DF994E6B7}" dt="2024-01-27T21:22:08.800" v="65063" actId="2696"/>
        <pc:sldMkLst>
          <pc:docMk/>
          <pc:sldMk cId="2095833198" sldId="988"/>
        </pc:sldMkLst>
        <pc:graphicFrameChg chg="modGraphic">
          <ac:chgData name="Palit, Tapti" userId="dec6fbcd-7598-406a-8cbf-504d4a3bac15" providerId="ADAL" clId="{ECD42228-5B96-4A72-B268-C46DF994E6B7}" dt="2024-01-27T20:45:06.204" v="64382" actId="207"/>
          <ac:graphicFrameMkLst>
            <pc:docMk/>
            <pc:sldMk cId="2095833198" sldId="988"/>
            <ac:graphicFrameMk id="6" creationId="{82D73C16-A132-AF74-FA7D-FADD1D52DEC4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48247805" sldId="988"/>
        </pc:sldMkLst>
      </pc:sldChg>
      <pc:sldChg chg="addSp delSp modSp add mod modNotesTx">
        <pc:chgData name="Palit, Tapti" userId="dec6fbcd-7598-406a-8cbf-504d4a3bac15" providerId="ADAL" clId="{ECD42228-5B96-4A72-B268-C46DF994E6B7}" dt="2024-01-25T14:14:01.898" v="59630" actId="20577"/>
        <pc:sldMkLst>
          <pc:docMk/>
          <pc:sldMk cId="4012976009" sldId="988"/>
        </pc:sldMkLst>
        <pc:spChg chg="add mod">
          <ac:chgData name="Palit, Tapti" userId="dec6fbcd-7598-406a-8cbf-504d4a3bac15" providerId="ADAL" clId="{ECD42228-5B96-4A72-B268-C46DF994E6B7}" dt="2024-01-25T06:57:14.665" v="55588"/>
          <ac:spMkLst>
            <pc:docMk/>
            <pc:sldMk cId="4012976009" sldId="988"/>
            <ac:spMk id="2" creationId="{EFA01518-7224-8C11-63F9-B8BA344C6796}"/>
          </ac:spMkLst>
        </pc:spChg>
        <pc:spChg chg="del">
          <ac:chgData name="Palit, Tapti" userId="dec6fbcd-7598-406a-8cbf-504d4a3bac15" providerId="ADAL" clId="{ECD42228-5B96-4A72-B268-C46DF994E6B7}" dt="2024-01-25T06:56:32.880" v="55549" actId="478"/>
          <ac:spMkLst>
            <pc:docMk/>
            <pc:sldMk cId="4012976009" sldId="988"/>
            <ac:spMk id="12" creationId="{78C0FFFA-8E71-4DFE-CF39-E1F27D2DCF75}"/>
          </ac:spMkLst>
        </pc:spChg>
        <pc:spChg chg="del">
          <ac:chgData name="Palit, Tapti" userId="dec6fbcd-7598-406a-8cbf-504d4a3bac15" providerId="ADAL" clId="{ECD42228-5B96-4A72-B268-C46DF994E6B7}" dt="2024-01-25T06:57:28.199" v="55590" actId="478"/>
          <ac:spMkLst>
            <pc:docMk/>
            <pc:sldMk cId="4012976009" sldId="988"/>
            <ac:spMk id="14" creationId="{4F71EE6E-0F02-F1B5-3B5D-3E0279A69E7E}"/>
          </ac:spMkLst>
        </pc:spChg>
        <pc:spChg chg="add mod">
          <ac:chgData name="Palit, Tapti" userId="dec6fbcd-7598-406a-8cbf-504d4a3bac15" providerId="ADAL" clId="{ECD42228-5B96-4A72-B268-C46DF994E6B7}" dt="2024-01-25T14:14:01.898" v="59630" actId="20577"/>
          <ac:spMkLst>
            <pc:docMk/>
            <pc:sldMk cId="4012976009" sldId="988"/>
            <ac:spMk id="17" creationId="{AA255046-FF24-9EC2-C47E-CB25A94CAE31}"/>
          </ac:spMkLst>
        </pc:spChg>
        <pc:cxnChg chg="del">
          <ac:chgData name="Palit, Tapti" userId="dec6fbcd-7598-406a-8cbf-504d4a3bac15" providerId="ADAL" clId="{ECD42228-5B96-4A72-B268-C46DF994E6B7}" dt="2024-01-25T06:56:27.065" v="55547" actId="478"/>
          <ac:cxnSpMkLst>
            <pc:docMk/>
            <pc:sldMk cId="4012976009" sldId="988"/>
            <ac:cxnSpMk id="7" creationId="{0843CB4B-974A-88FA-D20B-C04E84F4669A}"/>
          </ac:cxnSpMkLst>
        </pc:cxnChg>
        <pc:cxnChg chg="del">
          <ac:chgData name="Palit, Tapti" userId="dec6fbcd-7598-406a-8cbf-504d4a3bac15" providerId="ADAL" clId="{ECD42228-5B96-4A72-B268-C46DF994E6B7}" dt="2024-01-25T06:56:39.220" v="55552" actId="478"/>
          <ac:cxnSpMkLst>
            <pc:docMk/>
            <pc:sldMk cId="4012976009" sldId="988"/>
            <ac:cxnSpMk id="8" creationId="{C482F826-9A7D-5C79-CB87-3E6F07971C80}"/>
          </ac:cxnSpMkLst>
        </pc:cxnChg>
        <pc:cxnChg chg="del">
          <ac:chgData name="Palit, Tapti" userId="dec6fbcd-7598-406a-8cbf-504d4a3bac15" providerId="ADAL" clId="{ECD42228-5B96-4A72-B268-C46DF994E6B7}" dt="2024-01-25T06:56:41.229" v="55553" actId="478"/>
          <ac:cxnSpMkLst>
            <pc:docMk/>
            <pc:sldMk cId="4012976009" sldId="988"/>
            <ac:cxnSpMk id="9" creationId="{C4C932B5-D5F7-7A0B-218A-5D796E4AE5D0}"/>
          </ac:cxnSpMkLst>
        </pc:cxnChg>
        <pc:cxnChg chg="del">
          <ac:chgData name="Palit, Tapti" userId="dec6fbcd-7598-406a-8cbf-504d4a3bac15" providerId="ADAL" clId="{ECD42228-5B96-4A72-B268-C46DF994E6B7}" dt="2024-01-25T06:56:29.607" v="55548" actId="478"/>
          <ac:cxnSpMkLst>
            <pc:docMk/>
            <pc:sldMk cId="4012976009" sldId="988"/>
            <ac:cxnSpMk id="11" creationId="{0F9989DF-883D-06E6-5381-B1AC1A9C7FA6}"/>
          </ac:cxnSpMkLst>
        </pc:cxnChg>
        <pc:cxnChg chg="del">
          <ac:chgData name="Palit, Tapti" userId="dec6fbcd-7598-406a-8cbf-504d4a3bac15" providerId="ADAL" clId="{ECD42228-5B96-4A72-B268-C46DF994E6B7}" dt="2024-01-25T06:56:24.758" v="55546" actId="478"/>
          <ac:cxnSpMkLst>
            <pc:docMk/>
            <pc:sldMk cId="4012976009" sldId="988"/>
            <ac:cxnSpMk id="15" creationId="{D7F795DB-2F26-3358-A886-88C0A63349DD}"/>
          </ac:cxnSpMkLst>
        </pc:cxnChg>
        <pc:cxnChg chg="del">
          <ac:chgData name="Palit, Tapti" userId="dec6fbcd-7598-406a-8cbf-504d4a3bac15" providerId="ADAL" clId="{ECD42228-5B96-4A72-B268-C46DF994E6B7}" dt="2024-01-25T06:56:34.980" v="55550" actId="478"/>
          <ac:cxnSpMkLst>
            <pc:docMk/>
            <pc:sldMk cId="4012976009" sldId="988"/>
            <ac:cxnSpMk id="16" creationId="{842A3267-CB1D-E2D4-6AB2-181DD993A4C7}"/>
          </ac:cxnSpMkLst>
        </pc:cxnChg>
        <pc:cxnChg chg="del">
          <ac:chgData name="Palit, Tapti" userId="dec6fbcd-7598-406a-8cbf-504d4a3bac15" providerId="ADAL" clId="{ECD42228-5B96-4A72-B268-C46DF994E6B7}" dt="2024-01-25T06:56:37.351" v="55551" actId="478"/>
          <ac:cxnSpMkLst>
            <pc:docMk/>
            <pc:sldMk cId="4012976009" sldId="988"/>
            <ac:cxnSpMk id="18" creationId="{BC16FB2A-3618-3411-5EAA-05574D8DD619}"/>
          </ac:cxnSpMkLst>
        </pc:cxnChg>
      </pc:sldChg>
      <pc:sldChg chg="addSp delSp modSp new mod modAnim">
        <pc:chgData name="Palit, Tapti" userId="dec6fbcd-7598-406a-8cbf-504d4a3bac15" providerId="ADAL" clId="{ECD42228-5B96-4A72-B268-C46DF994E6B7}" dt="2024-01-25T07:12:50.833" v="56112"/>
        <pc:sldMkLst>
          <pc:docMk/>
          <pc:sldMk cId="3171677885" sldId="989"/>
        </pc:sldMkLst>
        <pc:spChg chg="del">
          <ac:chgData name="Palit, Tapti" userId="dec6fbcd-7598-406a-8cbf-504d4a3bac15" providerId="ADAL" clId="{ECD42228-5B96-4A72-B268-C46DF994E6B7}" dt="2024-01-25T07:04:26.628" v="55964" actId="478"/>
          <ac:spMkLst>
            <pc:docMk/>
            <pc:sldMk cId="3171677885" sldId="989"/>
            <ac:spMk id="2" creationId="{B788F61C-C3A3-8526-7B1D-CE3855DE3FCE}"/>
          </ac:spMkLst>
        </pc:spChg>
        <pc:spChg chg="mod">
          <ac:chgData name="Palit, Tapti" userId="dec6fbcd-7598-406a-8cbf-504d4a3bac15" providerId="ADAL" clId="{ECD42228-5B96-4A72-B268-C46DF994E6B7}" dt="2024-01-25T06:59:44.271" v="55687" actId="20577"/>
          <ac:spMkLst>
            <pc:docMk/>
            <pc:sldMk cId="3171677885" sldId="989"/>
            <ac:spMk id="3" creationId="{718731F3-A54E-5387-C447-464520FADB53}"/>
          </ac:spMkLst>
        </pc:spChg>
        <pc:spChg chg="add mod">
          <ac:chgData name="Palit, Tapti" userId="dec6fbcd-7598-406a-8cbf-504d4a3bac15" providerId="ADAL" clId="{ECD42228-5B96-4A72-B268-C46DF994E6B7}" dt="2024-01-25T07:02:24.571" v="55953" actId="1076"/>
          <ac:spMkLst>
            <pc:docMk/>
            <pc:sldMk cId="3171677885" sldId="9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25T07:03:43.273" v="55958" actId="1076"/>
          <ac:spMkLst>
            <pc:docMk/>
            <pc:sldMk cId="3171677885" sldId="989"/>
            <ac:spMk id="7" creationId="{DA640AE7-B549-29A9-7F0B-AA1971BB6B1F}"/>
          </ac:spMkLst>
        </pc:spChg>
        <pc:spChg chg="add mod">
          <ac:chgData name="Palit, Tapti" userId="dec6fbcd-7598-406a-8cbf-504d4a3bac15" providerId="ADAL" clId="{ECD42228-5B96-4A72-B268-C46DF994E6B7}" dt="2024-01-25T07:03:46.239" v="55959" actId="1076"/>
          <ac:spMkLst>
            <pc:docMk/>
            <pc:sldMk cId="3171677885" sldId="989"/>
            <ac:spMk id="8" creationId="{48252E3F-6361-841E-EF3B-0B03A5C8A99B}"/>
          </ac:spMkLst>
        </pc:spChg>
        <pc:spChg chg="add mod">
          <ac:chgData name="Palit, Tapti" userId="dec6fbcd-7598-406a-8cbf-504d4a3bac15" providerId="ADAL" clId="{ECD42228-5B96-4A72-B268-C46DF994E6B7}" dt="2024-01-25T07:04:50.318" v="55992" actId="14100"/>
          <ac:spMkLst>
            <pc:docMk/>
            <pc:sldMk cId="3171677885" sldId="989"/>
            <ac:spMk id="13" creationId="{DC9952A5-D4AA-48DB-2BE7-931A7943F3FA}"/>
          </ac:spMkLst>
        </pc:spChg>
        <pc:spChg chg="add mod">
          <ac:chgData name="Palit, Tapti" userId="dec6fbcd-7598-406a-8cbf-504d4a3bac15" providerId="ADAL" clId="{ECD42228-5B96-4A72-B268-C46DF994E6B7}" dt="2024-01-25T07:04:59.882" v="55998" actId="1076"/>
          <ac:spMkLst>
            <pc:docMk/>
            <pc:sldMk cId="3171677885" sldId="989"/>
            <ac:spMk id="14" creationId="{41691B7A-4D79-9769-AABF-974AD25932B3}"/>
          </ac:spMkLst>
        </pc:spChg>
        <pc:spChg chg="add del mod">
          <ac:chgData name="Palit, Tapti" userId="dec6fbcd-7598-406a-8cbf-504d4a3bac15" providerId="ADAL" clId="{ECD42228-5B96-4A72-B268-C46DF994E6B7}" dt="2024-01-25T07:07:09.191" v="56009" actId="478"/>
          <ac:spMkLst>
            <pc:docMk/>
            <pc:sldMk cId="3171677885" sldId="989"/>
            <ac:spMk id="19" creationId="{0397B7B3-4027-7397-C755-9B46BCEB778F}"/>
          </ac:spMkLst>
        </pc:spChg>
        <pc:spChg chg="add del mod">
          <ac:chgData name="Palit, Tapti" userId="dec6fbcd-7598-406a-8cbf-504d4a3bac15" providerId="ADAL" clId="{ECD42228-5B96-4A72-B268-C46DF994E6B7}" dt="2024-01-25T07:07:42.572" v="56023" actId="478"/>
          <ac:spMkLst>
            <pc:docMk/>
            <pc:sldMk cId="3171677885" sldId="989"/>
            <ac:spMk id="20" creationId="{9E7E184E-A2B1-004A-E691-1B6BE6F37DB6}"/>
          </ac:spMkLst>
        </pc:spChg>
        <pc:spChg chg="add mod">
          <ac:chgData name="Palit, Tapti" userId="dec6fbcd-7598-406a-8cbf-504d4a3bac15" providerId="ADAL" clId="{ECD42228-5B96-4A72-B268-C46DF994E6B7}" dt="2024-01-25T07:07:55.127" v="56027" actId="1076"/>
          <ac:spMkLst>
            <pc:docMk/>
            <pc:sldMk cId="3171677885" sldId="989"/>
            <ac:spMk id="21" creationId="{4A804535-7533-725E-0936-FBE2EEF5C075}"/>
          </ac:spMkLst>
        </pc:spChg>
        <pc:spChg chg="add mod">
          <ac:chgData name="Palit, Tapti" userId="dec6fbcd-7598-406a-8cbf-504d4a3bac15" providerId="ADAL" clId="{ECD42228-5B96-4A72-B268-C46DF994E6B7}" dt="2024-01-25T07:10:26.777" v="56054" actId="1076"/>
          <ac:spMkLst>
            <pc:docMk/>
            <pc:sldMk cId="3171677885" sldId="989"/>
            <ac:spMk id="22" creationId="{CEA628D5-F9A4-0571-8F68-B20C4971A648}"/>
          </ac:spMkLst>
        </pc:spChg>
        <pc:spChg chg="add mod">
          <ac:chgData name="Palit, Tapti" userId="dec6fbcd-7598-406a-8cbf-504d4a3bac15" providerId="ADAL" clId="{ECD42228-5B96-4A72-B268-C46DF994E6B7}" dt="2024-01-25T07:11:18.778" v="56090" actId="1076"/>
          <ac:spMkLst>
            <pc:docMk/>
            <pc:sldMk cId="3171677885" sldId="989"/>
            <ac:spMk id="26" creationId="{258C86E8-8F62-EB2C-6B52-95955C75AF4F}"/>
          </ac:spMkLst>
        </pc:spChg>
        <pc:spChg chg="add del mod">
          <ac:chgData name="Palit, Tapti" userId="dec6fbcd-7598-406a-8cbf-504d4a3bac15" providerId="ADAL" clId="{ECD42228-5B96-4A72-B268-C46DF994E6B7}" dt="2024-01-25T07:12:38.249" v="56109" actId="1076"/>
          <ac:spMkLst>
            <pc:docMk/>
            <pc:sldMk cId="3171677885" sldId="989"/>
            <ac:spMk id="27" creationId="{ED46B6B2-6ACB-B836-8F9F-37284BACC293}"/>
          </ac:spMkLst>
        </pc:spChg>
        <pc:picChg chg="add mod">
          <ac:chgData name="Palit, Tapti" userId="dec6fbcd-7598-406a-8cbf-504d4a3bac15" providerId="ADAL" clId="{ECD42228-5B96-4A72-B268-C46DF994E6B7}" dt="2024-01-25T07:10:08.745" v="56042" actId="1076"/>
          <ac:picMkLst>
            <pc:docMk/>
            <pc:sldMk cId="3171677885" sldId="989"/>
            <ac:picMk id="1026" creationId="{92CA06B0-E93C-15F7-5404-D4A03AC9391A}"/>
          </ac:picMkLst>
        </pc:picChg>
        <pc:cxnChg chg="add mod">
          <ac:chgData name="Palit, Tapti" userId="dec6fbcd-7598-406a-8cbf-504d4a3bac15" providerId="ADAL" clId="{ECD42228-5B96-4A72-B268-C46DF994E6B7}" dt="2024-01-25T07:04:04.808" v="55961" actId="13822"/>
          <ac:cxnSpMkLst>
            <pc:docMk/>
            <pc:sldMk cId="3171677885" sldId="989"/>
            <ac:cxnSpMk id="10" creationId="{9E94C896-B232-9692-30F5-7EADDBA316F1}"/>
          </ac:cxnSpMkLst>
        </pc:cxnChg>
        <pc:cxnChg chg="add mod">
          <ac:chgData name="Palit, Tapti" userId="dec6fbcd-7598-406a-8cbf-504d4a3bac15" providerId="ADAL" clId="{ECD42228-5B96-4A72-B268-C46DF994E6B7}" dt="2024-01-25T07:04:20.917" v="55963" actId="13822"/>
          <ac:cxnSpMkLst>
            <pc:docMk/>
            <pc:sldMk cId="3171677885" sldId="989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25T07:06:34.832" v="56006" actId="208"/>
          <ac:cxnSpMkLst>
            <pc:docMk/>
            <pc:sldMk cId="3171677885" sldId="989"/>
            <ac:cxnSpMk id="16" creationId="{EA0C61CC-8CC1-F1D7-06DD-36E27E4B27DA}"/>
          </ac:cxnSpMkLst>
        </pc:cxnChg>
        <pc:cxnChg chg="add mod">
          <ac:chgData name="Palit, Tapti" userId="dec6fbcd-7598-406a-8cbf-504d4a3bac15" providerId="ADAL" clId="{ECD42228-5B96-4A72-B268-C46DF994E6B7}" dt="2024-01-25T07:12:38.249" v="56109" actId="1076"/>
          <ac:cxnSpMkLst>
            <pc:docMk/>
            <pc:sldMk cId="3171677885" sldId="989"/>
            <ac:cxnSpMk id="24" creationId="{054AA8E2-7C35-513F-A322-C4357ADEBE52}"/>
          </ac:cxnSpMkLst>
        </pc:cxnChg>
        <pc:cxnChg chg="add mod">
          <ac:chgData name="Palit, Tapti" userId="dec6fbcd-7598-406a-8cbf-504d4a3bac15" providerId="ADAL" clId="{ECD42228-5B96-4A72-B268-C46DF994E6B7}" dt="2024-01-25T07:12:38.249" v="56109" actId="1076"/>
          <ac:cxnSpMkLst>
            <pc:docMk/>
            <pc:sldMk cId="3171677885" sldId="989"/>
            <ac:cxnSpMk id="28" creationId="{185F974F-3034-714F-C899-34DB07A20BAC}"/>
          </ac:cxnSpMkLst>
        </pc:cxnChg>
      </pc:sldChg>
      <pc:sldChg chg="addSp delSp modSp del mod delAnim modAnim">
        <pc:chgData name="Palit, Tapti" userId="dec6fbcd-7598-406a-8cbf-504d4a3bac15" providerId="ADAL" clId="{ECD42228-5B96-4A72-B268-C46DF994E6B7}" dt="2024-01-30T04:27:13.639" v="86310" actId="47"/>
        <pc:sldMkLst>
          <pc:docMk/>
          <pc:sldMk cId="3796243577" sldId="989"/>
        </pc:sldMkLst>
        <pc:spChg chg="mod">
          <ac:chgData name="Palit, Tapti" userId="dec6fbcd-7598-406a-8cbf-504d4a3bac15" providerId="ADAL" clId="{ECD42228-5B96-4A72-B268-C46DF994E6B7}" dt="2024-01-28T04:41:25.485" v="68355"/>
          <ac:spMkLst>
            <pc:docMk/>
            <pc:sldMk cId="3796243577" sldId="98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29.671" v="86120" actId="20577"/>
          <ac:spMkLst>
            <pc:docMk/>
            <pc:sldMk cId="3796243577" sldId="9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2:34.537" v="86121" actId="1076"/>
          <ac:spMkLst>
            <pc:docMk/>
            <pc:sldMk cId="3796243577" sldId="989"/>
            <ac:spMk id="7" creationId="{4F0DD4F9-D13F-33FC-B35C-8BAD7548E011}"/>
          </ac:spMkLst>
        </pc:spChg>
        <pc:spChg chg="del mod">
          <ac:chgData name="Palit, Tapti" userId="dec6fbcd-7598-406a-8cbf-504d4a3bac15" providerId="ADAL" clId="{ECD42228-5B96-4A72-B268-C46DF994E6B7}" dt="2024-01-27T20:45:33.214" v="64388" actId="478"/>
          <ac:spMkLst>
            <pc:docMk/>
            <pc:sldMk cId="3796243577" sldId="989"/>
            <ac:spMk id="7" creationId="{DA640AE7-B549-29A9-7F0B-AA1971BB6B1F}"/>
          </ac:spMkLst>
        </pc:spChg>
        <pc:spChg chg="add mod">
          <ac:chgData name="Palit, Tapti" userId="dec6fbcd-7598-406a-8cbf-504d4a3bac15" providerId="ADAL" clId="{ECD42228-5B96-4A72-B268-C46DF994E6B7}" dt="2024-01-30T04:22:17.573" v="86208"/>
          <ac:spMkLst>
            <pc:docMk/>
            <pc:sldMk cId="3796243577" sldId="989"/>
            <ac:spMk id="8" creationId="{3F28B2FE-46FB-42E6-2BB8-53DCBBE1A1ED}"/>
          </ac:spMkLst>
        </pc:spChg>
        <pc:spChg chg="del mod">
          <ac:chgData name="Palit, Tapti" userId="dec6fbcd-7598-406a-8cbf-504d4a3bac15" providerId="ADAL" clId="{ECD42228-5B96-4A72-B268-C46DF994E6B7}" dt="2024-01-27T20:45:37.426" v="64390" actId="478"/>
          <ac:spMkLst>
            <pc:docMk/>
            <pc:sldMk cId="3796243577" sldId="989"/>
            <ac:spMk id="8" creationId="{48252E3F-6361-841E-EF3B-0B03A5C8A99B}"/>
          </ac:spMkLst>
        </pc:spChg>
        <pc:spChg chg="del mod">
          <ac:chgData name="Palit, Tapti" userId="dec6fbcd-7598-406a-8cbf-504d4a3bac15" providerId="ADAL" clId="{ECD42228-5B96-4A72-B268-C46DF994E6B7}" dt="2024-01-27T21:02:35.961" v="64686" actId="478"/>
          <ac:spMkLst>
            <pc:docMk/>
            <pc:sldMk cId="3796243577" sldId="989"/>
            <ac:spMk id="13" creationId="{DC9952A5-D4AA-48DB-2BE7-931A7943F3FA}"/>
          </ac:spMkLst>
        </pc:spChg>
        <pc:spChg chg="del mod">
          <ac:chgData name="Palit, Tapti" userId="dec6fbcd-7598-406a-8cbf-504d4a3bac15" providerId="ADAL" clId="{ECD42228-5B96-4A72-B268-C46DF994E6B7}" dt="2024-01-27T21:02:39.756" v="64687" actId="478"/>
          <ac:spMkLst>
            <pc:docMk/>
            <pc:sldMk cId="3796243577" sldId="989"/>
            <ac:spMk id="14" creationId="{41691B7A-4D79-9769-AABF-974AD25932B3}"/>
          </ac:spMkLst>
        </pc:spChg>
        <pc:spChg chg="del">
          <ac:chgData name="Palit, Tapti" userId="dec6fbcd-7598-406a-8cbf-504d4a3bac15" providerId="ADAL" clId="{ECD42228-5B96-4A72-B268-C46DF994E6B7}" dt="2024-01-27T20:45:35.057" v="64389" actId="478"/>
          <ac:spMkLst>
            <pc:docMk/>
            <pc:sldMk cId="3796243577" sldId="989"/>
            <ac:spMk id="20" creationId="{9E7E184E-A2B1-004A-E691-1B6BE6F37DB6}"/>
          </ac:spMkLst>
        </pc:spChg>
        <pc:spChg chg="del">
          <ac:chgData name="Palit, Tapti" userId="dec6fbcd-7598-406a-8cbf-504d4a3bac15" providerId="ADAL" clId="{ECD42228-5B96-4A72-B268-C46DF994E6B7}" dt="2024-01-27T20:45:39.141" v="64391" actId="478"/>
          <ac:spMkLst>
            <pc:docMk/>
            <pc:sldMk cId="3796243577" sldId="989"/>
            <ac:spMk id="21" creationId="{4A804535-7533-725E-0936-FBE2EEF5C075}"/>
          </ac:spMkLst>
        </pc:spChg>
        <pc:spChg chg="add mod">
          <ac:chgData name="Palit, Tapti" userId="dec6fbcd-7598-406a-8cbf-504d4a3bac15" providerId="ADAL" clId="{ECD42228-5B96-4A72-B268-C46DF994E6B7}" dt="2024-01-27T21:06:49.341" v="64694" actId="1076"/>
          <ac:spMkLst>
            <pc:docMk/>
            <pc:sldMk cId="3796243577" sldId="989"/>
            <ac:spMk id="30" creationId="{11D4ADC7-21B9-08B4-25A4-8EEFFD3ACAF2}"/>
          </ac:spMkLst>
        </pc:spChg>
        <pc:spChg chg="add mod">
          <ac:chgData name="Palit, Tapti" userId="dec6fbcd-7598-406a-8cbf-504d4a3bac15" providerId="ADAL" clId="{ECD42228-5B96-4A72-B268-C46DF994E6B7}" dt="2024-01-27T21:06:43.554" v="64693" actId="1076"/>
          <ac:spMkLst>
            <pc:docMk/>
            <pc:sldMk cId="3796243577" sldId="989"/>
            <ac:spMk id="33" creationId="{6F8DDCDB-2BC0-4664-5DDC-E0969FF063B5}"/>
          </ac:spMkLst>
        </pc:spChg>
        <pc:spChg chg="add del mod">
          <ac:chgData name="Palit, Tapti" userId="dec6fbcd-7598-406a-8cbf-504d4a3bac15" providerId="ADAL" clId="{ECD42228-5B96-4A72-B268-C46DF994E6B7}" dt="2024-01-27T21:00:45.157" v="64671" actId="478"/>
          <ac:spMkLst>
            <pc:docMk/>
            <pc:sldMk cId="3796243577" sldId="989"/>
            <ac:spMk id="34" creationId="{94B94D7E-1E4F-4643-9AA3-3F3E61E6203F}"/>
          </ac:spMkLst>
        </pc:spChg>
        <pc:spChg chg="add mod">
          <ac:chgData name="Palit, Tapti" userId="dec6fbcd-7598-406a-8cbf-504d4a3bac15" providerId="ADAL" clId="{ECD42228-5B96-4A72-B268-C46DF994E6B7}" dt="2024-01-27T21:24:12.719" v="65073" actId="113"/>
          <ac:spMkLst>
            <pc:docMk/>
            <pc:sldMk cId="3796243577" sldId="989"/>
            <ac:spMk id="45" creationId="{182D6F96-B93F-75AB-32DF-9492EF38914C}"/>
          </ac:spMkLst>
        </pc:spChg>
        <pc:spChg chg="add mod">
          <ac:chgData name="Palit, Tapti" userId="dec6fbcd-7598-406a-8cbf-504d4a3bac15" providerId="ADAL" clId="{ECD42228-5B96-4A72-B268-C46DF994E6B7}" dt="2024-01-27T21:24:12.239" v="65072" actId="113"/>
          <ac:spMkLst>
            <pc:docMk/>
            <pc:sldMk cId="3796243577" sldId="989"/>
            <ac:spMk id="46" creationId="{9715DB38-9550-104E-AAEA-4D661B3F9D39}"/>
          </ac:spMkLst>
        </pc:spChg>
        <pc:graphicFrameChg chg="add mod modGraphic">
          <ac:chgData name="Palit, Tapti" userId="dec6fbcd-7598-406a-8cbf-504d4a3bac15" providerId="ADAL" clId="{ECD42228-5B96-4A72-B268-C46DF994E6B7}" dt="2024-01-28T04:32:35.999" v="68014" actId="6549"/>
          <ac:graphicFrameMkLst>
            <pc:docMk/>
            <pc:sldMk cId="3796243577" sldId="989"/>
            <ac:graphicFrameMk id="2" creationId="{4498D35B-E7A5-4947-5802-D6A575F62626}"/>
          </ac:graphicFrameMkLst>
        </pc:graphicFrameChg>
        <pc:graphicFrameChg chg="add mod modGraphic">
          <ac:chgData name="Palit, Tapti" userId="dec6fbcd-7598-406a-8cbf-504d4a3bac15" providerId="ADAL" clId="{ECD42228-5B96-4A72-B268-C46DF994E6B7}" dt="2024-01-28T04:32:39.517" v="68015" actId="6549"/>
          <ac:graphicFrameMkLst>
            <pc:docMk/>
            <pc:sldMk cId="3796243577" sldId="98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7T23:51:35.962" v="66151" actId="692"/>
          <ac:cxnSpMkLst>
            <pc:docMk/>
            <pc:sldMk cId="3796243577" sldId="989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27T23:51:35.962" v="66151" actId="692"/>
          <ac:cxnSpMkLst>
            <pc:docMk/>
            <pc:sldMk cId="3796243577" sldId="989"/>
            <ac:cxnSpMk id="12" creationId="{B7D84180-1A4B-8131-B469-70328178D2E9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191707010" sldId="990"/>
        </pc:sldMkLst>
      </pc:sldChg>
      <pc:sldChg chg="addSp delSp modSp new del mod ord">
        <pc:chgData name="Palit, Tapti" userId="dec6fbcd-7598-406a-8cbf-504d4a3bac15" providerId="ADAL" clId="{ECD42228-5B96-4A72-B268-C46DF994E6B7}" dt="2024-01-27T04:01:24.554" v="63070" actId="2696"/>
        <pc:sldMkLst>
          <pc:docMk/>
          <pc:sldMk cId="2621348231" sldId="990"/>
        </pc:sldMkLst>
        <pc:spChg chg="mod">
          <ac:chgData name="Palit, Tapti" userId="dec6fbcd-7598-406a-8cbf-504d4a3bac15" providerId="ADAL" clId="{ECD42228-5B96-4A72-B268-C46DF994E6B7}" dt="2024-01-25T07:42:32.933" v="56922" actId="20577"/>
          <ac:spMkLst>
            <pc:docMk/>
            <pc:sldMk cId="2621348231" sldId="990"/>
            <ac:spMk id="2" creationId="{3A942EE7-2AD1-FF79-52BD-F7F4FC34B81C}"/>
          </ac:spMkLst>
        </pc:spChg>
        <pc:spChg chg="mod">
          <ac:chgData name="Palit, Tapti" userId="dec6fbcd-7598-406a-8cbf-504d4a3bac15" providerId="ADAL" clId="{ECD42228-5B96-4A72-B268-C46DF994E6B7}" dt="2024-01-25T07:42:22.051" v="56911" actId="20577"/>
          <ac:spMkLst>
            <pc:docMk/>
            <pc:sldMk cId="2621348231" sldId="990"/>
            <ac:spMk id="3" creationId="{6B74D93D-D8A0-4496-6383-DC23E0EEE123}"/>
          </ac:spMkLst>
        </pc:spChg>
        <pc:spChg chg="add del mod">
          <ac:chgData name="Palit, Tapti" userId="dec6fbcd-7598-406a-8cbf-504d4a3bac15" providerId="ADAL" clId="{ECD42228-5B96-4A72-B268-C46DF994E6B7}" dt="2024-01-25T07:42:59.323" v="56934" actId="478"/>
          <ac:spMkLst>
            <pc:docMk/>
            <pc:sldMk cId="2621348231" sldId="990"/>
            <ac:spMk id="8" creationId="{A964B964-0805-06DB-C6D0-4A61846A6A8E}"/>
          </ac:spMkLst>
        </pc:spChg>
        <pc:picChg chg="add mod">
          <ac:chgData name="Palit, Tapti" userId="dec6fbcd-7598-406a-8cbf-504d4a3bac15" providerId="ADAL" clId="{ECD42228-5B96-4A72-B268-C46DF994E6B7}" dt="2024-01-25T07:42:42.746" v="56923" actId="1076"/>
          <ac:picMkLst>
            <pc:docMk/>
            <pc:sldMk cId="2621348231" sldId="990"/>
            <ac:picMk id="6" creationId="{02141A3E-BFD5-166A-6E60-AFE047195AE0}"/>
          </ac:picMkLst>
        </pc:picChg>
        <pc:picChg chg="add mod">
          <ac:chgData name="Palit, Tapti" userId="dec6fbcd-7598-406a-8cbf-504d4a3bac15" providerId="ADAL" clId="{ECD42228-5B96-4A72-B268-C46DF994E6B7}" dt="2024-01-25T07:42:42.746" v="56923" actId="1076"/>
          <ac:picMkLst>
            <pc:docMk/>
            <pc:sldMk cId="2621348231" sldId="990"/>
            <ac:picMk id="7" creationId="{595A8DE6-69FB-211A-514A-51747E504F5B}"/>
          </ac:picMkLst>
        </pc:picChg>
        <pc:picChg chg="add del mod">
          <ac:chgData name="Palit, Tapti" userId="dec6fbcd-7598-406a-8cbf-504d4a3bac15" providerId="ADAL" clId="{ECD42228-5B96-4A72-B268-C46DF994E6B7}" dt="2024-01-25T07:40:25.902" v="56809" actId="478"/>
          <ac:picMkLst>
            <pc:docMk/>
            <pc:sldMk cId="2621348231" sldId="990"/>
            <ac:picMk id="2050" creationId="{F6E52A12-F634-E9F3-3FC6-AE82674C96F6}"/>
          </ac:picMkLst>
        </pc:picChg>
      </pc:sldChg>
      <pc:sldChg chg="addSp delSp modSp add mod">
        <pc:chgData name="Palit, Tapti" userId="dec6fbcd-7598-406a-8cbf-504d4a3bac15" providerId="ADAL" clId="{ECD42228-5B96-4A72-B268-C46DF994E6B7}" dt="2024-01-25T07:34:28.343" v="56414"/>
        <pc:sldMkLst>
          <pc:docMk/>
          <pc:sldMk cId="1082812199" sldId="991"/>
        </pc:sldMkLst>
        <pc:spChg chg="add del mod">
          <ac:chgData name="Palit, Tapti" userId="dec6fbcd-7598-406a-8cbf-504d4a3bac15" providerId="ADAL" clId="{ECD42228-5B96-4A72-B268-C46DF994E6B7}" dt="2024-01-25T07:26:40.566" v="56230" actId="478"/>
          <ac:spMkLst>
            <pc:docMk/>
            <pc:sldMk cId="1082812199" sldId="991"/>
            <ac:spMk id="2" creationId="{9F395DF8-D06C-0432-77C4-D14972B27E03}"/>
          </ac:spMkLst>
        </pc:spChg>
        <pc:spChg chg="mod">
          <ac:chgData name="Palit, Tapti" userId="dec6fbcd-7598-406a-8cbf-504d4a3bac15" providerId="ADAL" clId="{ECD42228-5B96-4A72-B268-C46DF994E6B7}" dt="2024-01-25T07:34:20.960" v="56413"/>
          <ac:spMkLst>
            <pc:docMk/>
            <pc:sldMk cId="1082812199" sldId="991"/>
            <ac:spMk id="3" creationId="{1A4EE72C-E366-5492-87E3-08AB9883664A}"/>
          </ac:spMkLst>
        </pc:spChg>
        <pc:spChg chg="del">
          <ac:chgData name="Palit, Tapti" userId="dec6fbcd-7598-406a-8cbf-504d4a3bac15" providerId="ADAL" clId="{ECD42228-5B96-4A72-B268-C46DF994E6B7}" dt="2024-01-25T07:26:23.791" v="56228" actId="478"/>
          <ac:spMkLst>
            <pc:docMk/>
            <pc:sldMk cId="1082812199" sldId="991"/>
            <ac:spMk id="5" creationId="{D70AD0AC-6796-42FB-01B4-AC6753FBDA98}"/>
          </ac:spMkLst>
        </pc:spChg>
        <pc:spChg chg="add mod">
          <ac:chgData name="Palit, Tapti" userId="dec6fbcd-7598-406a-8cbf-504d4a3bac15" providerId="ADAL" clId="{ECD42228-5B96-4A72-B268-C46DF994E6B7}" dt="2024-01-25T07:26:43.750" v="56232" actId="20577"/>
          <ac:spMkLst>
            <pc:docMk/>
            <pc:sldMk cId="1082812199" sldId="991"/>
            <ac:spMk id="8" creationId="{D3712ACC-1499-B07D-686A-61041218F868}"/>
          </ac:spMkLst>
        </pc:spChg>
        <pc:spChg chg="add mod">
          <ac:chgData name="Palit, Tapti" userId="dec6fbcd-7598-406a-8cbf-504d4a3bac15" providerId="ADAL" clId="{ECD42228-5B96-4A72-B268-C46DF994E6B7}" dt="2024-01-25T07:34:28.343" v="56414"/>
          <ac:spMkLst>
            <pc:docMk/>
            <pc:sldMk cId="1082812199" sldId="991"/>
            <ac:spMk id="10" creationId="{F0882C6C-305C-A177-D27E-28BEB942A903}"/>
          </ac:spMkLst>
        </pc:spChg>
        <pc:graphicFrameChg chg="mod">
          <ac:chgData name="Palit, Tapti" userId="dec6fbcd-7598-406a-8cbf-504d4a3bac15" providerId="ADAL" clId="{ECD42228-5B96-4A72-B268-C46DF994E6B7}" dt="2024-01-25T07:30:57.197" v="56330"/>
          <ac:graphicFrameMkLst>
            <pc:docMk/>
            <pc:sldMk cId="1082812199" sldId="991"/>
            <ac:graphicFrameMk id="6" creationId="{29DDF177-FB8C-28F0-7429-A32CAB798CE6}"/>
          </ac:graphicFrameMkLst>
        </pc:graphicFrameChg>
        <pc:cxnChg chg="add mod">
          <ac:chgData name="Palit, Tapti" userId="dec6fbcd-7598-406a-8cbf-504d4a3bac15" providerId="ADAL" clId="{ECD42228-5B96-4A72-B268-C46DF994E6B7}" dt="2024-01-25T07:34:28.343" v="56414"/>
          <ac:cxnSpMkLst>
            <pc:docMk/>
            <pc:sldMk cId="1082812199" sldId="991"/>
            <ac:cxnSpMk id="9" creationId="{6C423EEF-F7DC-E214-5F91-10E8914E94DE}"/>
          </ac:cxnSpMkLst>
        </pc:cxnChg>
      </pc:sldChg>
      <pc:sldChg chg="modSp mod modNotesTx">
        <pc:chgData name="Palit, Tapti" userId="dec6fbcd-7598-406a-8cbf-504d4a3bac15" providerId="ADAL" clId="{ECD42228-5B96-4A72-B268-C46DF994E6B7}" dt="2024-02-12T19:35:17.703" v="112790" actId="20577"/>
        <pc:sldMkLst>
          <pc:docMk/>
          <pc:sldMk cId="2992224601" sldId="991"/>
        </pc:sldMkLst>
        <pc:spChg chg="mod">
          <ac:chgData name="Palit, Tapti" userId="dec6fbcd-7598-406a-8cbf-504d4a3bac15" providerId="ADAL" clId="{ECD42228-5B96-4A72-B268-C46DF994E6B7}" dt="2024-02-12T19:34:56.138" v="112708" actId="20577"/>
          <ac:spMkLst>
            <pc:docMk/>
            <pc:sldMk cId="2992224601" sldId="991"/>
            <ac:spMk id="8" creationId="{D3712ACC-1499-B07D-686A-61041218F86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299755347" sldId="992"/>
        </pc:sldMkLst>
      </pc:sldChg>
      <pc:sldChg chg="addSp modSp new del mod modNotesTx">
        <pc:chgData name="Palit, Tapti" userId="dec6fbcd-7598-406a-8cbf-504d4a3bac15" providerId="ADAL" clId="{ECD42228-5B96-4A72-B268-C46DF994E6B7}" dt="2024-01-27T04:01:24.554" v="63070" actId="2696"/>
        <pc:sldMkLst>
          <pc:docMk/>
          <pc:sldMk cId="1882918257" sldId="992"/>
        </pc:sldMkLst>
        <pc:spChg chg="mod">
          <ac:chgData name="Palit, Tapti" userId="dec6fbcd-7598-406a-8cbf-504d4a3bac15" providerId="ADAL" clId="{ECD42228-5B96-4A72-B268-C46DF994E6B7}" dt="2024-01-25T07:46:46.211" v="57139" actId="20577"/>
          <ac:spMkLst>
            <pc:docMk/>
            <pc:sldMk cId="1882918257" sldId="992"/>
            <ac:spMk id="2" creationId="{EDFBA430-39C8-978A-F1B1-FE63044D5F7D}"/>
          </ac:spMkLst>
        </pc:spChg>
        <pc:spChg chg="mod">
          <ac:chgData name="Palit, Tapti" userId="dec6fbcd-7598-406a-8cbf-504d4a3bac15" providerId="ADAL" clId="{ECD42228-5B96-4A72-B268-C46DF994E6B7}" dt="2024-01-25T07:43:13.959" v="56972" actId="20577"/>
          <ac:spMkLst>
            <pc:docMk/>
            <pc:sldMk cId="1882918257" sldId="992"/>
            <ac:spMk id="3" creationId="{975C1F79-2071-0C81-7BB0-B7E79BB3039C}"/>
          </ac:spMkLst>
        </pc:spChg>
        <pc:picChg chg="add mod">
          <ac:chgData name="Palit, Tapti" userId="dec6fbcd-7598-406a-8cbf-504d4a3bac15" providerId="ADAL" clId="{ECD42228-5B96-4A72-B268-C46DF994E6B7}" dt="2024-01-25T07:47:19.161" v="57144" actId="1076"/>
          <ac:picMkLst>
            <pc:docMk/>
            <pc:sldMk cId="1882918257" sldId="992"/>
            <ac:picMk id="3074" creationId="{EA9458F7-EC5E-F8AC-2CED-819AE782517E}"/>
          </ac:picMkLst>
        </pc:picChg>
        <pc:picChg chg="add mod">
          <ac:chgData name="Palit, Tapti" userId="dec6fbcd-7598-406a-8cbf-504d4a3bac15" providerId="ADAL" clId="{ECD42228-5B96-4A72-B268-C46DF994E6B7}" dt="2024-01-25T07:47:22.241" v="57145" actId="1076"/>
          <ac:picMkLst>
            <pc:docMk/>
            <pc:sldMk cId="1882918257" sldId="992"/>
            <ac:picMk id="3076" creationId="{ED5EF34E-C951-473C-AB53-0B4F03A644C2}"/>
          </ac:picMkLst>
        </pc:picChg>
      </pc:sldChg>
      <pc:sldChg chg="addSp delSp modSp new del mod chgLayout">
        <pc:chgData name="Palit, Tapti" userId="dec6fbcd-7598-406a-8cbf-504d4a3bac15" providerId="ADAL" clId="{ECD42228-5B96-4A72-B268-C46DF994E6B7}" dt="2024-01-27T03:39:48.394" v="63002" actId="2696"/>
        <pc:sldMkLst>
          <pc:docMk/>
          <pc:sldMk cId="576898569" sldId="993"/>
        </pc:sldMkLst>
        <pc:spChg chg="add del mod">
          <ac:chgData name="Palit, Tapti" userId="dec6fbcd-7598-406a-8cbf-504d4a3bac15" providerId="ADAL" clId="{ECD42228-5B96-4A72-B268-C46DF994E6B7}" dt="2024-01-25T13:45:15.347" v="58852" actId="20577"/>
          <ac:spMkLst>
            <pc:docMk/>
            <pc:sldMk cId="576898569" sldId="993"/>
            <ac:spMk id="2" creationId="{11AA48FA-C55C-8F5D-CBC4-27DAA1CF215B}"/>
          </ac:spMkLst>
        </pc:spChg>
        <pc:spChg chg="mod ord">
          <ac:chgData name="Palit, Tapti" userId="dec6fbcd-7598-406a-8cbf-504d4a3bac15" providerId="ADAL" clId="{ECD42228-5B96-4A72-B268-C46DF994E6B7}" dt="2024-01-25T13:44:58.514" v="58846" actId="20577"/>
          <ac:spMkLst>
            <pc:docMk/>
            <pc:sldMk cId="576898569" sldId="993"/>
            <ac:spMk id="3" creationId="{CB5D4A5A-B1DD-9DC7-46F2-C38AEF076258}"/>
          </ac:spMkLst>
        </pc:spChg>
        <pc:spChg chg="mod or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4" creationId="{6EE6A7F8-548C-FA6A-75A6-147B287BC7EE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5" creationId="{71C18723-B52F-C06F-98DD-0ED45C19D1E4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6" creationId="{C8F198D3-D7E8-AD67-D7D8-0B77F1D80C3D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7" creationId="{D722A67F-016C-13E4-4335-0EED597BCACB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8" creationId="{8315C11F-0236-677F-183C-8039861EA447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9" creationId="{0C2B3332-FD42-1F03-32D7-527E292E3449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10" creationId="{8EFF1142-CCB6-26F1-240A-DBEC0B90B44F}"/>
          </ac:spMkLst>
        </pc:spChg>
        <pc:picChg chg="add mod ord">
          <ac:chgData name="Palit, Tapti" userId="dec6fbcd-7598-406a-8cbf-504d4a3bac15" providerId="ADAL" clId="{ECD42228-5B96-4A72-B268-C46DF994E6B7}" dt="2024-01-25T07:49:45.465" v="57292"/>
          <ac:picMkLst>
            <pc:docMk/>
            <pc:sldMk cId="576898569" sldId="993"/>
            <ac:picMk id="4098" creationId="{A906CB56-4075-7E56-57D5-2AF4494DEBD4}"/>
          </ac:picMkLst>
        </pc:picChg>
        <pc:picChg chg="add mod">
          <ac:chgData name="Palit, Tapti" userId="dec6fbcd-7598-406a-8cbf-504d4a3bac15" providerId="ADAL" clId="{ECD42228-5B96-4A72-B268-C46DF994E6B7}" dt="2024-01-25T07:51:45.898" v="57572" actId="1076"/>
          <ac:picMkLst>
            <pc:docMk/>
            <pc:sldMk cId="576898569" sldId="993"/>
            <ac:picMk id="4100" creationId="{307D7E76-2D2A-56AB-AB60-1B7E04C832A0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200577061" sldId="993"/>
        </pc:sldMkLst>
      </pc:sldChg>
      <pc:sldChg chg="addSp delSp modSp new mod ord modNotesTx">
        <pc:chgData name="Palit, Tapti" userId="dec6fbcd-7598-406a-8cbf-504d4a3bac15" providerId="ADAL" clId="{ECD42228-5B96-4A72-B268-C46DF994E6B7}" dt="2024-02-13T03:04:54.188" v="115342" actId="20577"/>
        <pc:sldMkLst>
          <pc:docMk/>
          <pc:sldMk cId="815522545" sldId="994"/>
        </pc:sldMkLst>
        <pc:spChg chg="add del mod">
          <ac:chgData name="Palit, Tapti" userId="dec6fbcd-7598-406a-8cbf-504d4a3bac15" providerId="ADAL" clId="{ECD42228-5B96-4A72-B268-C46DF994E6B7}" dt="2024-01-31T01:32:47.827" v="94888" actId="478"/>
          <ac:spMkLst>
            <pc:docMk/>
            <pc:sldMk cId="815522545" sldId="994"/>
            <ac:spMk id="2" creationId="{B0DF2977-6775-429C-D500-B91287C852C7}"/>
          </ac:spMkLst>
        </pc:spChg>
        <pc:spChg chg="mod">
          <ac:chgData name="Palit, Tapti" userId="dec6fbcd-7598-406a-8cbf-504d4a3bac15" providerId="ADAL" clId="{ECD42228-5B96-4A72-B268-C46DF994E6B7}" dt="2024-01-25T07:57:20.669" v="58073" actId="20577"/>
          <ac:spMkLst>
            <pc:docMk/>
            <pc:sldMk cId="815522545" sldId="994"/>
            <ac:spMk id="3" creationId="{37780BC6-97C6-2E09-DBDA-56DA9F335959}"/>
          </ac:spMkLst>
        </pc:spChg>
        <pc:spChg chg="add del mod">
          <ac:chgData name="Palit, Tapti" userId="dec6fbcd-7598-406a-8cbf-504d4a3bac15" providerId="ADAL" clId="{ECD42228-5B96-4A72-B268-C46DF994E6B7}" dt="2024-01-31T01:32:21.838" v="94884" actId="478"/>
          <ac:spMkLst>
            <pc:docMk/>
            <pc:sldMk cId="815522545" sldId="994"/>
            <ac:spMk id="6" creationId="{E69E333D-353A-D899-4E72-5D0EF390BC75}"/>
          </ac:spMkLst>
        </pc:spChg>
        <pc:spChg chg="add del mod">
          <ac:chgData name="Palit, Tapti" userId="dec6fbcd-7598-406a-8cbf-504d4a3bac15" providerId="ADAL" clId="{ECD42228-5B96-4A72-B268-C46DF994E6B7}" dt="2024-01-31T01:32:49.335" v="94889" actId="478"/>
          <ac:spMkLst>
            <pc:docMk/>
            <pc:sldMk cId="815522545" sldId="994"/>
            <ac:spMk id="8" creationId="{9FA7AF06-0D38-3AA7-5B53-A96A2E8396FC}"/>
          </ac:spMkLst>
        </pc:spChg>
        <pc:spChg chg="add mod">
          <ac:chgData name="Palit, Tapti" userId="dec6fbcd-7598-406a-8cbf-504d4a3bac15" providerId="ADAL" clId="{ECD42228-5B96-4A72-B268-C46DF994E6B7}" dt="2024-02-09T03:03:28.579" v="102901" actId="1076"/>
          <ac:spMkLst>
            <pc:docMk/>
            <pc:sldMk cId="815522545" sldId="994"/>
            <ac:spMk id="9" creationId="{B74CAB01-3AF1-92B7-01BD-557AEED73695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11" creationId="{85C0A972-3DD0-E726-93E4-D9F364120992}"/>
          </ac:spMkLst>
        </pc:spChg>
        <pc:spChg chg="add mod">
          <ac:chgData name="Palit, Tapti" userId="dec6fbcd-7598-406a-8cbf-504d4a3bac15" providerId="ADAL" clId="{ECD42228-5B96-4A72-B268-C46DF994E6B7}" dt="2024-02-09T01:13:57.897" v="102241" actId="1076"/>
          <ac:spMkLst>
            <pc:docMk/>
            <pc:sldMk cId="815522545" sldId="994"/>
            <ac:spMk id="12" creationId="{2839FB65-6BCF-8DF4-EEED-AC32F93EEC45}"/>
          </ac:spMkLst>
        </pc:spChg>
        <pc:spChg chg="add mod">
          <ac:chgData name="Palit, Tapti" userId="dec6fbcd-7598-406a-8cbf-504d4a3bac15" providerId="ADAL" clId="{ECD42228-5B96-4A72-B268-C46DF994E6B7}" dt="2024-02-09T01:09:19.479" v="102186" actId="1076"/>
          <ac:spMkLst>
            <pc:docMk/>
            <pc:sldMk cId="815522545" sldId="994"/>
            <ac:spMk id="14" creationId="{37C0D343-8D25-24A0-4F92-25220D888E38}"/>
          </ac:spMkLst>
        </pc:spChg>
        <pc:spChg chg="add mod">
          <ac:chgData name="Palit, Tapti" userId="dec6fbcd-7598-406a-8cbf-504d4a3bac15" providerId="ADAL" clId="{ECD42228-5B96-4A72-B268-C46DF994E6B7}" dt="2024-02-09T01:53:57.367" v="102492" actId="1076"/>
          <ac:spMkLst>
            <pc:docMk/>
            <pc:sldMk cId="815522545" sldId="994"/>
            <ac:spMk id="17" creationId="{A5BAC0BD-7FEC-2BD1-AB1B-269716294904}"/>
          </ac:spMkLst>
        </pc:spChg>
        <pc:spChg chg="add mod">
          <ac:chgData name="Palit, Tapti" userId="dec6fbcd-7598-406a-8cbf-504d4a3bac15" providerId="ADAL" clId="{ECD42228-5B96-4A72-B268-C46DF994E6B7}" dt="2024-02-09T01:54:11.049" v="102494" actId="1076"/>
          <ac:spMkLst>
            <pc:docMk/>
            <pc:sldMk cId="815522545" sldId="994"/>
            <ac:spMk id="18" creationId="{0062226C-7280-B957-2386-C5A3CAE73283}"/>
          </ac:spMkLst>
        </pc:spChg>
        <pc:spChg chg="add mod">
          <ac:chgData name="Palit, Tapti" userId="dec6fbcd-7598-406a-8cbf-504d4a3bac15" providerId="ADAL" clId="{ECD42228-5B96-4A72-B268-C46DF994E6B7}" dt="2024-02-09T03:03:21.067" v="102900" actId="1076"/>
          <ac:spMkLst>
            <pc:docMk/>
            <pc:sldMk cId="815522545" sldId="994"/>
            <ac:spMk id="19" creationId="{53BAFD66-EBBB-5646-E388-27789C60E7E6}"/>
          </ac:spMkLst>
        </pc:spChg>
        <pc:spChg chg="add mod">
          <ac:chgData name="Palit, Tapti" userId="dec6fbcd-7598-406a-8cbf-504d4a3bac15" providerId="ADAL" clId="{ECD42228-5B96-4A72-B268-C46DF994E6B7}" dt="2024-01-31T01:58:46.502" v="95303"/>
          <ac:spMkLst>
            <pc:docMk/>
            <pc:sldMk cId="815522545" sldId="994"/>
            <ac:spMk id="21" creationId="{66BA5820-4EFC-0B2E-FD14-ACF3459A7361}"/>
          </ac:spMkLst>
        </pc:spChg>
        <pc:spChg chg="add mod">
          <ac:chgData name="Palit, Tapti" userId="dec6fbcd-7598-406a-8cbf-504d4a3bac15" providerId="ADAL" clId="{ECD42228-5B96-4A72-B268-C46DF994E6B7}" dt="2024-02-09T03:02:49.899" v="102898" actId="1076"/>
          <ac:spMkLst>
            <pc:docMk/>
            <pc:sldMk cId="815522545" sldId="994"/>
            <ac:spMk id="27" creationId="{5ED678D5-470D-0EF1-D7BA-A6D7B43EF03D}"/>
          </ac:spMkLst>
        </pc:spChg>
        <pc:spChg chg="add mod">
          <ac:chgData name="Palit, Tapti" userId="dec6fbcd-7598-406a-8cbf-504d4a3bac15" providerId="ADAL" clId="{ECD42228-5B96-4A72-B268-C46DF994E6B7}" dt="2024-02-09T03:02:33.236" v="102896" actId="1076"/>
          <ac:spMkLst>
            <pc:docMk/>
            <pc:sldMk cId="815522545" sldId="994"/>
            <ac:spMk id="29" creationId="{4F90D076-60D0-D047-AE0B-6EE499BB2671}"/>
          </ac:spMkLst>
        </pc:spChg>
        <pc:spChg chg="add mod">
          <ac:chgData name="Palit, Tapti" userId="dec6fbcd-7598-406a-8cbf-504d4a3bac15" providerId="ADAL" clId="{ECD42228-5B96-4A72-B268-C46DF994E6B7}" dt="2024-01-31T02:00:13.027" v="95373"/>
          <ac:spMkLst>
            <pc:docMk/>
            <pc:sldMk cId="815522545" sldId="994"/>
            <ac:spMk id="30" creationId="{156BA9EA-5895-F033-9784-E82CD2A7F34F}"/>
          </ac:spMkLst>
        </pc:spChg>
        <pc:spChg chg="add mod">
          <ac:chgData name="Palit, Tapti" userId="dec6fbcd-7598-406a-8cbf-504d4a3bac15" providerId="ADAL" clId="{ECD42228-5B96-4A72-B268-C46DF994E6B7}" dt="2024-02-09T01:14:08.791" v="102242" actId="1076"/>
          <ac:spMkLst>
            <pc:docMk/>
            <pc:sldMk cId="815522545" sldId="994"/>
            <ac:spMk id="31" creationId="{9A1BB8D5-623A-C7D9-3FEF-A928A96E6D38}"/>
          </ac:spMkLst>
        </pc:spChg>
        <pc:spChg chg="add mod">
          <ac:chgData name="Palit, Tapti" userId="dec6fbcd-7598-406a-8cbf-504d4a3bac15" providerId="ADAL" clId="{ECD42228-5B96-4A72-B268-C46DF994E6B7}" dt="2024-01-31T02:01:24.120" v="95394"/>
          <ac:spMkLst>
            <pc:docMk/>
            <pc:sldMk cId="815522545" sldId="994"/>
            <ac:spMk id="32" creationId="{F74BA3BF-4467-F34F-0D90-F6BA38169FA5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33" creationId="{1615F251-456E-8F02-95D2-AB73C727D9EA}"/>
          </ac:spMkLst>
        </pc:spChg>
        <pc:spChg chg="add del">
          <ac:chgData name="Palit, Tapti" userId="dec6fbcd-7598-406a-8cbf-504d4a3bac15" providerId="ADAL" clId="{ECD42228-5B96-4A72-B268-C46DF994E6B7}" dt="2024-01-31T02:03:03.485" v="95425" actId="22"/>
          <ac:spMkLst>
            <pc:docMk/>
            <pc:sldMk cId="815522545" sldId="994"/>
            <ac:spMk id="35" creationId="{268E9A09-7DEE-FC87-F46A-BF5BB05C1DA3}"/>
          </ac:spMkLst>
        </pc:spChg>
        <pc:spChg chg="add mod">
          <ac:chgData name="Palit, Tapti" userId="dec6fbcd-7598-406a-8cbf-504d4a3bac15" providerId="ADAL" clId="{ECD42228-5B96-4A72-B268-C46DF994E6B7}" dt="2024-02-09T03:02:39.139" v="102897" actId="1076"/>
          <ac:spMkLst>
            <pc:docMk/>
            <pc:sldMk cId="815522545" sldId="994"/>
            <ac:spMk id="36" creationId="{AE59E02C-7CC9-320E-0360-032CF47B53F9}"/>
          </ac:spMkLst>
        </pc:spChg>
        <pc:spChg chg="add mod">
          <ac:chgData name="Palit, Tapti" userId="dec6fbcd-7598-406a-8cbf-504d4a3bac15" providerId="ADAL" clId="{ECD42228-5B96-4A72-B268-C46DF994E6B7}" dt="2024-02-09T01:54:06.113" v="102493" actId="1076"/>
          <ac:spMkLst>
            <pc:docMk/>
            <pc:sldMk cId="815522545" sldId="994"/>
            <ac:spMk id="37" creationId="{20D41440-722A-E129-B30D-123D46239361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38" creationId="{5D9B88D9-A3F6-A2A1-627B-DE8EBEE1E4CE}"/>
          </ac:spMkLst>
        </pc:spChg>
        <pc:spChg chg="add mod">
          <ac:chgData name="Palit, Tapti" userId="dec6fbcd-7598-406a-8cbf-504d4a3bac15" providerId="ADAL" clId="{ECD42228-5B96-4A72-B268-C46DF994E6B7}" dt="2024-02-09T01:54:15.319" v="102495" actId="1076"/>
          <ac:spMkLst>
            <pc:docMk/>
            <pc:sldMk cId="815522545" sldId="994"/>
            <ac:spMk id="39" creationId="{69404CFC-6CF2-BF0D-2FF3-77D729F28282}"/>
          </ac:spMkLst>
        </pc:spChg>
        <pc:spChg chg="add mod">
          <ac:chgData name="Palit, Tapti" userId="dec6fbcd-7598-406a-8cbf-504d4a3bac15" providerId="ADAL" clId="{ECD42228-5B96-4A72-B268-C46DF994E6B7}" dt="2024-01-31T02:08:15.644" v="95530"/>
          <ac:spMkLst>
            <pc:docMk/>
            <pc:sldMk cId="815522545" sldId="994"/>
            <ac:spMk id="40" creationId="{0F5A0426-9B64-7DFB-F611-087438A01AF8}"/>
          </ac:spMkLst>
        </pc:spChg>
        <pc:spChg chg="add mod">
          <ac:chgData name="Palit, Tapti" userId="dec6fbcd-7598-406a-8cbf-504d4a3bac15" providerId="ADAL" clId="{ECD42228-5B96-4A72-B268-C46DF994E6B7}" dt="2024-02-09T01:54:19.399" v="102496" actId="1076"/>
          <ac:spMkLst>
            <pc:docMk/>
            <pc:sldMk cId="815522545" sldId="994"/>
            <ac:spMk id="41" creationId="{678E3D73-5B87-AB9E-5BF2-A37953140C8C}"/>
          </ac:spMkLst>
        </pc:spChg>
        <pc:spChg chg="add mod">
          <ac:chgData name="Palit, Tapti" userId="dec6fbcd-7598-406a-8cbf-504d4a3bac15" providerId="ADAL" clId="{ECD42228-5B96-4A72-B268-C46DF994E6B7}" dt="2024-01-31T02:09:30.341" v="95544"/>
          <ac:spMkLst>
            <pc:docMk/>
            <pc:sldMk cId="815522545" sldId="994"/>
            <ac:spMk id="42" creationId="{F2E4AD64-3BCD-2D78-B131-EB1F1C8E9CE0}"/>
          </ac:spMkLst>
        </pc:spChg>
        <pc:spChg chg="add mod">
          <ac:chgData name="Palit, Tapti" userId="dec6fbcd-7598-406a-8cbf-504d4a3bac15" providerId="ADAL" clId="{ECD42228-5B96-4A72-B268-C46DF994E6B7}" dt="2024-02-09T01:13:16.752" v="102238" actId="1076"/>
          <ac:spMkLst>
            <pc:docMk/>
            <pc:sldMk cId="815522545" sldId="994"/>
            <ac:spMk id="47" creationId="{8BD161F8-F8A2-245D-0517-393A0E77F196}"/>
          </ac:spMkLst>
        </pc:spChg>
        <pc:spChg chg="add mod">
          <ac:chgData name="Palit, Tapti" userId="dec6fbcd-7598-406a-8cbf-504d4a3bac15" providerId="ADAL" clId="{ECD42228-5B96-4A72-B268-C46DF994E6B7}" dt="2024-02-09T01:54:25.408" v="102497" actId="1076"/>
          <ac:spMkLst>
            <pc:docMk/>
            <pc:sldMk cId="815522545" sldId="994"/>
            <ac:spMk id="48" creationId="{8BDAB4B8-E324-28E2-EAAA-CA1F284238E9}"/>
          </ac:spMkLst>
        </pc:spChg>
        <pc:grpChg chg="add mod">
          <ac:chgData name="Palit, Tapti" userId="dec6fbcd-7598-406a-8cbf-504d4a3bac15" providerId="ADAL" clId="{ECD42228-5B96-4A72-B268-C46DF994E6B7}" dt="2024-02-09T01:13:29.152" v="102239" actId="1076"/>
          <ac:grpSpMkLst>
            <pc:docMk/>
            <pc:sldMk cId="815522545" sldId="994"/>
            <ac:grpSpMk id="2" creationId="{97D16FAE-D98D-6F57-B61E-5DBB6EF4397C}"/>
          </ac:grpSpMkLst>
        </pc:grpChg>
        <pc:grpChg chg="add mod">
          <ac:chgData name="Palit, Tapti" userId="dec6fbcd-7598-406a-8cbf-504d4a3bac15" providerId="ADAL" clId="{ECD42228-5B96-4A72-B268-C46DF994E6B7}" dt="2024-02-09T01:13:16.752" v="102238" actId="1076"/>
          <ac:grpSpMkLst>
            <pc:docMk/>
            <pc:sldMk cId="815522545" sldId="994"/>
            <ac:grpSpMk id="4" creationId="{E217641E-A3C3-FBB7-401E-EC2803FC9827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5" creationId="{B064FD61-DE3C-E615-AA0D-38784D9DAC96}"/>
          </ac:grpSpMkLst>
        </pc:grpChg>
        <pc:grpChg chg="add mod">
          <ac:chgData name="Palit, Tapti" userId="dec6fbcd-7598-406a-8cbf-504d4a3bac15" providerId="ADAL" clId="{ECD42228-5B96-4A72-B268-C46DF994E6B7}" dt="2024-02-09T01:14:08.791" v="102242" actId="1076"/>
          <ac:grpSpMkLst>
            <pc:docMk/>
            <pc:sldMk cId="815522545" sldId="994"/>
            <ac:grpSpMk id="6" creationId="{B2395D9A-9910-CDC7-B916-155C31A2AE31}"/>
          </ac:grpSpMkLst>
        </pc:grpChg>
        <pc:grpChg chg="add mod">
          <ac:chgData name="Palit, Tapti" userId="dec6fbcd-7598-406a-8cbf-504d4a3bac15" providerId="ADAL" clId="{ECD42228-5B96-4A72-B268-C46DF994E6B7}" dt="2024-02-09T01:53:48.511" v="102491" actId="1076"/>
          <ac:grpSpMkLst>
            <pc:docMk/>
            <pc:sldMk cId="815522545" sldId="994"/>
            <ac:grpSpMk id="10" creationId="{06594CAC-27B4-E77F-82F5-F5CB7879FDAF}"/>
          </ac:grpSpMkLst>
        </pc:grpChg>
        <pc:grpChg chg="add mod">
          <ac:chgData name="Palit, Tapti" userId="dec6fbcd-7598-406a-8cbf-504d4a3bac15" providerId="ADAL" clId="{ECD42228-5B96-4A72-B268-C46DF994E6B7}" dt="2024-02-09T01:13:57.897" v="102241" actId="1076"/>
          <ac:grpSpMkLst>
            <pc:docMk/>
            <pc:sldMk cId="815522545" sldId="994"/>
            <ac:grpSpMk id="13" creationId="{7C882C16-74FC-67A1-0E43-DA3A27279BCF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22" creationId="{7C95A0C1-E5C4-BE1D-6B4E-4C4860B413EE}"/>
          </ac:grpSpMkLst>
        </pc:grpChg>
        <pc:grpChg chg="add mod">
          <ac:chgData name="Palit, Tapti" userId="dec6fbcd-7598-406a-8cbf-504d4a3bac15" providerId="ADAL" clId="{ECD42228-5B96-4A72-B268-C46DF994E6B7}" dt="2024-02-09T01:09:19.479" v="102186" actId="1076"/>
          <ac:grpSpMkLst>
            <pc:docMk/>
            <pc:sldMk cId="815522545" sldId="994"/>
            <ac:grpSpMk id="23" creationId="{C229135D-8FCD-07EB-3211-33E955F19409}"/>
          </ac:grpSpMkLst>
        </pc:grpChg>
        <pc:grpChg chg="add mod">
          <ac:chgData name="Palit, Tapti" userId="dec6fbcd-7598-406a-8cbf-504d4a3bac15" providerId="ADAL" clId="{ECD42228-5B96-4A72-B268-C46DF994E6B7}" dt="2024-02-09T01:53:57.367" v="102492" actId="1076"/>
          <ac:grpSpMkLst>
            <pc:docMk/>
            <pc:sldMk cId="815522545" sldId="994"/>
            <ac:grpSpMk id="24" creationId="{28FCA93D-6CD0-A8DD-EFA0-A9FB4D0C9FCD}"/>
          </ac:grpSpMkLst>
        </pc:grpChg>
        <pc:grpChg chg="add mod">
          <ac:chgData name="Palit, Tapti" userId="dec6fbcd-7598-406a-8cbf-504d4a3bac15" providerId="ADAL" clId="{ECD42228-5B96-4A72-B268-C46DF994E6B7}" dt="2024-02-09T01:54:11.049" v="102494" actId="1076"/>
          <ac:grpSpMkLst>
            <pc:docMk/>
            <pc:sldMk cId="815522545" sldId="994"/>
            <ac:grpSpMk id="25" creationId="{F4266F29-2A36-0010-F882-91E9864D1F1F}"/>
          </ac:grpSpMkLst>
        </pc:grpChg>
        <pc:grpChg chg="add mod">
          <ac:chgData name="Palit, Tapti" userId="dec6fbcd-7598-406a-8cbf-504d4a3bac15" providerId="ADAL" clId="{ECD42228-5B96-4A72-B268-C46DF994E6B7}" dt="2024-02-09T01:13:02.865" v="102237" actId="1076"/>
          <ac:grpSpMkLst>
            <pc:docMk/>
            <pc:sldMk cId="815522545" sldId="994"/>
            <ac:grpSpMk id="26" creationId="{FC1A4946-FF47-0638-4EC4-BE2888555B02}"/>
          </ac:grpSpMkLst>
        </pc:grpChg>
        <pc:grpChg chg="add mod">
          <ac:chgData name="Palit, Tapti" userId="dec6fbcd-7598-406a-8cbf-504d4a3bac15" providerId="ADAL" clId="{ECD42228-5B96-4A72-B268-C46DF994E6B7}" dt="2024-02-09T01:13:02.865" v="102237" actId="1076"/>
          <ac:grpSpMkLst>
            <pc:docMk/>
            <pc:sldMk cId="815522545" sldId="994"/>
            <ac:grpSpMk id="28" creationId="{F0C78CA5-552D-125F-210F-D9E1F751EEB3}"/>
          </ac:grpSpMkLst>
        </pc:grpChg>
        <pc:grpChg chg="add mod">
          <ac:chgData name="Palit, Tapti" userId="dec6fbcd-7598-406a-8cbf-504d4a3bac15" providerId="ADAL" clId="{ECD42228-5B96-4A72-B268-C46DF994E6B7}" dt="2024-02-09T01:54:19.399" v="102496" actId="1076"/>
          <ac:grpSpMkLst>
            <pc:docMk/>
            <pc:sldMk cId="815522545" sldId="994"/>
            <ac:grpSpMk id="43" creationId="{6DE5F1B4-A535-288A-658B-4F15A0E1BB38}"/>
          </ac:grpSpMkLst>
        </pc:grpChg>
        <pc:grpChg chg="add mod">
          <ac:chgData name="Palit, Tapti" userId="dec6fbcd-7598-406a-8cbf-504d4a3bac15" providerId="ADAL" clId="{ECD42228-5B96-4A72-B268-C46DF994E6B7}" dt="2024-02-09T01:54:15.319" v="102495" actId="1076"/>
          <ac:grpSpMkLst>
            <pc:docMk/>
            <pc:sldMk cId="815522545" sldId="994"/>
            <ac:grpSpMk id="44" creationId="{F4A89916-D0C1-D77A-DFE3-B8D052F0CABB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45" creationId="{F9EEB258-5E95-F994-C2B3-E004929A2264}"/>
          </ac:grpSpMkLst>
        </pc:grpChg>
        <pc:grpChg chg="add mod">
          <ac:chgData name="Palit, Tapti" userId="dec6fbcd-7598-406a-8cbf-504d4a3bac15" providerId="ADAL" clId="{ECD42228-5B96-4A72-B268-C46DF994E6B7}" dt="2024-02-09T01:54:06.113" v="102493" actId="1076"/>
          <ac:grpSpMkLst>
            <pc:docMk/>
            <pc:sldMk cId="815522545" sldId="994"/>
            <ac:grpSpMk id="46" creationId="{BF3FC291-6E27-8E2F-8BFC-5607DEEDB54A}"/>
          </ac:grpSpMkLst>
        </pc:grpChg>
        <pc:grpChg chg="add mod">
          <ac:chgData name="Palit, Tapti" userId="dec6fbcd-7598-406a-8cbf-504d4a3bac15" providerId="ADAL" clId="{ECD42228-5B96-4A72-B268-C46DF994E6B7}" dt="2024-02-09T01:54:25.408" v="102497" actId="1076"/>
          <ac:grpSpMkLst>
            <pc:docMk/>
            <pc:sldMk cId="815522545" sldId="994"/>
            <ac:grpSpMk id="49" creationId="{1DBD8AFC-5155-165B-5F5B-1A7CE7AAF76A}"/>
          </ac:grpSpMkLst>
        </pc:grpChg>
        <pc:grpChg chg="add mod">
          <ac:chgData name="Palit, Tapti" userId="dec6fbcd-7598-406a-8cbf-504d4a3bac15" providerId="ADAL" clId="{ECD42228-5B96-4A72-B268-C46DF994E6B7}" dt="2024-02-09T01:13:16.752" v="102238" actId="1076"/>
          <ac:grpSpMkLst>
            <pc:docMk/>
            <pc:sldMk cId="815522545" sldId="994"/>
            <ac:grpSpMk id="50" creationId="{5123F1AB-4EA9-299E-3FB9-5729D52C4105}"/>
          </ac:grpSpMkLst>
        </pc:grpChg>
        <pc:picChg chg="add del mod">
          <ac:chgData name="Palit, Tapti" userId="dec6fbcd-7598-406a-8cbf-504d4a3bac15" providerId="ADAL" clId="{ECD42228-5B96-4A72-B268-C46DF994E6B7}" dt="2024-01-31T01:53:31.338" v="95194" actId="478"/>
          <ac:picMkLst>
            <pc:docMk/>
            <pc:sldMk cId="815522545" sldId="994"/>
            <ac:picMk id="15" creationId="{9D3444BC-6E5D-9309-9047-2216635A09C5}"/>
          </ac:picMkLst>
        </pc:picChg>
        <pc:picChg chg="add mod">
          <ac:chgData name="Palit, Tapti" userId="dec6fbcd-7598-406a-8cbf-504d4a3bac15" providerId="ADAL" clId="{ECD42228-5B96-4A72-B268-C46DF994E6B7}" dt="2024-01-31T01:53:48.997" v="95195"/>
          <ac:picMkLst>
            <pc:docMk/>
            <pc:sldMk cId="815522545" sldId="994"/>
            <ac:picMk id="16" creationId="{C165D540-03DE-6124-61B4-DC77277F0A91}"/>
          </ac:picMkLst>
        </pc:picChg>
        <pc:picChg chg="add mod">
          <ac:chgData name="Palit, Tapti" userId="dec6fbcd-7598-406a-8cbf-504d4a3bac15" providerId="ADAL" clId="{ECD42228-5B96-4A72-B268-C46DF994E6B7}" dt="2024-01-31T01:58:46.502" v="95303"/>
          <ac:picMkLst>
            <pc:docMk/>
            <pc:sldMk cId="815522545" sldId="994"/>
            <ac:picMk id="20" creationId="{1A941CA2-0709-B648-413A-FE56575A3AE5}"/>
          </ac:picMkLst>
        </pc:picChg>
        <pc:picChg chg="add mod">
          <ac:chgData name="Palit, Tapti" userId="dec6fbcd-7598-406a-8cbf-504d4a3bac15" providerId="ADAL" clId="{ECD42228-5B96-4A72-B268-C46DF994E6B7}" dt="2024-02-09T01:53:48.511" v="102491" actId="1076"/>
          <ac:picMkLst>
            <pc:docMk/>
            <pc:sldMk cId="815522545" sldId="994"/>
            <ac:picMk id="1026" creationId="{689F26A4-090C-D78E-1A79-A7BE19E1CEC8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28" creationId="{F883F830-4B5F-C2C2-DF1E-A0C57BF15097}"/>
          </ac:picMkLst>
        </pc:picChg>
        <pc:picChg chg="add mod">
          <ac:chgData name="Palit, Tapti" userId="dec6fbcd-7598-406a-8cbf-504d4a3bac15" providerId="ADAL" clId="{ECD42228-5B96-4A72-B268-C46DF994E6B7}" dt="2024-02-09T01:13:57.897" v="102241" actId="1076"/>
          <ac:picMkLst>
            <pc:docMk/>
            <pc:sldMk cId="815522545" sldId="994"/>
            <ac:picMk id="1030" creationId="{7D874B23-73F2-8C59-AE19-D828FBB98809}"/>
          </ac:picMkLst>
        </pc:picChg>
        <pc:picChg chg="add mod">
          <ac:chgData name="Palit, Tapti" userId="dec6fbcd-7598-406a-8cbf-504d4a3bac15" providerId="ADAL" clId="{ECD42228-5B96-4A72-B268-C46DF994E6B7}" dt="2024-02-09T01:09:19.479" v="102186" actId="1076"/>
          <ac:picMkLst>
            <pc:docMk/>
            <pc:sldMk cId="815522545" sldId="994"/>
            <ac:picMk id="1032" creationId="{DD6C08A6-09B9-C8EF-D874-9BDCE89F528F}"/>
          </ac:picMkLst>
        </pc:picChg>
        <pc:picChg chg="add mod">
          <ac:chgData name="Palit, Tapti" userId="dec6fbcd-7598-406a-8cbf-504d4a3bac15" providerId="ADAL" clId="{ECD42228-5B96-4A72-B268-C46DF994E6B7}" dt="2024-02-09T01:53:57.367" v="102492" actId="1076"/>
          <ac:picMkLst>
            <pc:docMk/>
            <pc:sldMk cId="815522545" sldId="994"/>
            <ac:picMk id="1034" creationId="{2692A18E-1509-188C-B159-A82B835CCBD6}"/>
          </ac:picMkLst>
        </pc:picChg>
        <pc:picChg chg="add mod">
          <ac:chgData name="Palit, Tapti" userId="dec6fbcd-7598-406a-8cbf-504d4a3bac15" providerId="ADAL" clId="{ECD42228-5B96-4A72-B268-C46DF994E6B7}" dt="2024-02-09T01:54:11.049" v="102494" actId="1076"/>
          <ac:picMkLst>
            <pc:docMk/>
            <pc:sldMk cId="815522545" sldId="994"/>
            <ac:picMk id="1036" creationId="{1889D5A7-7F19-C62F-4091-F985B33E7869}"/>
          </ac:picMkLst>
        </pc:picChg>
        <pc:picChg chg="add mod">
          <ac:chgData name="Palit, Tapti" userId="dec6fbcd-7598-406a-8cbf-504d4a3bac15" providerId="ADAL" clId="{ECD42228-5B96-4A72-B268-C46DF994E6B7}" dt="2024-02-09T01:13:02.865" v="102237" actId="1076"/>
          <ac:picMkLst>
            <pc:docMk/>
            <pc:sldMk cId="815522545" sldId="994"/>
            <ac:picMk id="1038" creationId="{611706EA-4410-FAE3-AD4E-51109B3FF7ED}"/>
          </ac:picMkLst>
        </pc:picChg>
        <pc:picChg chg="add mod">
          <ac:chgData name="Palit, Tapti" userId="dec6fbcd-7598-406a-8cbf-504d4a3bac15" providerId="ADAL" clId="{ECD42228-5B96-4A72-B268-C46DF994E6B7}" dt="2024-02-09T01:13:02.865" v="102237" actId="1076"/>
          <ac:picMkLst>
            <pc:docMk/>
            <pc:sldMk cId="815522545" sldId="994"/>
            <ac:picMk id="1040" creationId="{2094C614-6A8B-D8CB-132B-38DCF239D911}"/>
          </ac:picMkLst>
        </pc:picChg>
        <pc:picChg chg="add mod">
          <ac:chgData name="Palit, Tapti" userId="dec6fbcd-7598-406a-8cbf-504d4a3bac15" providerId="ADAL" clId="{ECD42228-5B96-4A72-B268-C46DF994E6B7}" dt="2024-02-09T01:13:29.152" v="102239" actId="1076"/>
          <ac:picMkLst>
            <pc:docMk/>
            <pc:sldMk cId="815522545" sldId="994"/>
            <ac:picMk id="1042" creationId="{6B0E451F-D997-24BA-3694-21376BBF96F3}"/>
          </ac:picMkLst>
        </pc:picChg>
        <pc:picChg chg="add mod">
          <ac:chgData name="Palit, Tapti" userId="dec6fbcd-7598-406a-8cbf-504d4a3bac15" providerId="ADAL" clId="{ECD42228-5B96-4A72-B268-C46DF994E6B7}" dt="2024-02-09T01:14:08.791" v="102242" actId="1076"/>
          <ac:picMkLst>
            <pc:docMk/>
            <pc:sldMk cId="815522545" sldId="994"/>
            <ac:picMk id="1044" creationId="{53967739-E060-4788-872A-3A55959B036B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46" creationId="{92E48351-FD7C-AC67-FCCE-A2608B834628}"/>
          </ac:picMkLst>
        </pc:picChg>
        <pc:picChg chg="add mod">
          <ac:chgData name="Palit, Tapti" userId="dec6fbcd-7598-406a-8cbf-504d4a3bac15" providerId="ADAL" clId="{ECD42228-5B96-4A72-B268-C46DF994E6B7}" dt="2024-02-09T01:13:16.752" v="102238" actId="1076"/>
          <ac:picMkLst>
            <pc:docMk/>
            <pc:sldMk cId="815522545" sldId="994"/>
            <ac:picMk id="1048" creationId="{69A7F121-D8D9-5BE7-E171-D34ECF59A07A}"/>
          </ac:picMkLst>
        </pc:picChg>
        <pc:picChg chg="add mod">
          <ac:chgData name="Palit, Tapti" userId="dec6fbcd-7598-406a-8cbf-504d4a3bac15" providerId="ADAL" clId="{ECD42228-5B96-4A72-B268-C46DF994E6B7}" dt="2024-02-09T01:54:06.113" v="102493" actId="1076"/>
          <ac:picMkLst>
            <pc:docMk/>
            <pc:sldMk cId="815522545" sldId="994"/>
            <ac:picMk id="1050" creationId="{6A6CA5DB-6092-CA68-D136-B7895A19300B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52" creationId="{61A0634A-3BAE-B537-88C4-80F4FD04C0A9}"/>
          </ac:picMkLst>
        </pc:picChg>
        <pc:picChg chg="add mod">
          <ac:chgData name="Palit, Tapti" userId="dec6fbcd-7598-406a-8cbf-504d4a3bac15" providerId="ADAL" clId="{ECD42228-5B96-4A72-B268-C46DF994E6B7}" dt="2024-02-09T01:54:15.319" v="102495" actId="1076"/>
          <ac:picMkLst>
            <pc:docMk/>
            <pc:sldMk cId="815522545" sldId="994"/>
            <ac:picMk id="1054" creationId="{C3BAA8D6-5A36-6C41-6B1A-D51BDADBC4F0}"/>
          </ac:picMkLst>
        </pc:picChg>
        <pc:picChg chg="add mod">
          <ac:chgData name="Palit, Tapti" userId="dec6fbcd-7598-406a-8cbf-504d4a3bac15" providerId="ADAL" clId="{ECD42228-5B96-4A72-B268-C46DF994E6B7}" dt="2024-02-09T01:54:19.399" v="102496" actId="1076"/>
          <ac:picMkLst>
            <pc:docMk/>
            <pc:sldMk cId="815522545" sldId="994"/>
            <ac:picMk id="1056" creationId="{58AC6EFF-10A0-D097-1944-FF3A5C444EC5}"/>
          </ac:picMkLst>
        </pc:picChg>
        <pc:picChg chg="add mod">
          <ac:chgData name="Palit, Tapti" userId="dec6fbcd-7598-406a-8cbf-504d4a3bac15" providerId="ADAL" clId="{ECD42228-5B96-4A72-B268-C46DF994E6B7}" dt="2024-02-09T01:13:16.752" v="102238" actId="1076"/>
          <ac:picMkLst>
            <pc:docMk/>
            <pc:sldMk cId="815522545" sldId="994"/>
            <ac:picMk id="1058" creationId="{DF86EBBC-6F15-09F7-3D09-258E9B02C81E}"/>
          </ac:picMkLst>
        </pc:picChg>
        <pc:picChg chg="add del mod">
          <ac:chgData name="Palit, Tapti" userId="dec6fbcd-7598-406a-8cbf-504d4a3bac15" providerId="ADAL" clId="{ECD42228-5B96-4A72-B268-C46DF994E6B7}" dt="2024-01-31T02:11:50.326" v="95591" actId="478"/>
          <ac:picMkLst>
            <pc:docMk/>
            <pc:sldMk cId="815522545" sldId="994"/>
            <ac:picMk id="1060" creationId="{3013A146-F566-105E-9521-0306E6890EC3}"/>
          </ac:picMkLst>
        </pc:picChg>
        <pc:picChg chg="add mod">
          <ac:chgData name="Palit, Tapti" userId="dec6fbcd-7598-406a-8cbf-504d4a3bac15" providerId="ADAL" clId="{ECD42228-5B96-4A72-B268-C46DF994E6B7}" dt="2024-02-09T01:54:25.408" v="102497" actId="1076"/>
          <ac:picMkLst>
            <pc:docMk/>
            <pc:sldMk cId="815522545" sldId="994"/>
            <ac:picMk id="1062" creationId="{7177C85A-7D1F-F3BD-3409-B07878F3CFC7}"/>
          </ac:picMkLst>
        </pc:picChg>
      </pc:sldChg>
      <pc:sldChg chg="addSp delSp modSp new mod modClrScheme chgLayout modNotesTx">
        <pc:chgData name="Palit, Tapti" userId="dec6fbcd-7598-406a-8cbf-504d4a3bac15" providerId="ADAL" clId="{ECD42228-5B96-4A72-B268-C46DF994E6B7}" dt="2024-01-25T13:38:30.316" v="58649" actId="6549"/>
        <pc:sldMkLst>
          <pc:docMk/>
          <pc:sldMk cId="3223630377" sldId="995"/>
        </pc:sldMkLst>
        <pc:spChg chg="del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2" creationId="{6FBE99AB-D37C-1661-4B40-EA604E9CDEDF}"/>
          </ac:spMkLst>
        </pc:spChg>
        <pc:spChg chg="del mod ord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3" creationId="{6FFF4BB6-609F-6932-68C9-32753CB1BC71}"/>
          </ac:spMkLst>
        </pc:spChg>
        <pc:spChg chg="mod ord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4" creationId="{481C4930-2EEB-A725-E5BA-2C501A952F53}"/>
          </ac:spMkLst>
        </pc:spChg>
        <pc:spChg chg="del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5" creationId="{80BCD1BB-2C53-9F20-EA0C-46127B0D0872}"/>
          </ac:spMkLst>
        </pc:spChg>
        <pc:spChg chg="add mod ord">
          <ac:chgData name="Palit, Tapti" userId="dec6fbcd-7598-406a-8cbf-504d4a3bac15" providerId="ADAL" clId="{ECD42228-5B96-4A72-B268-C46DF994E6B7}" dt="2024-01-25T13:37:00.611" v="58546" actId="20577"/>
          <ac:spMkLst>
            <pc:docMk/>
            <pc:sldMk cId="3223630377" sldId="995"/>
            <ac:spMk id="6" creationId="{E098A612-8C10-55C1-C8C4-FE3EF5D943FE}"/>
          </ac:spMkLst>
        </pc:spChg>
      </pc:sldChg>
      <pc:sldChg chg="addSp delSp modSp new del mod ord modAnim">
        <pc:chgData name="Palit, Tapti" userId="dec6fbcd-7598-406a-8cbf-504d4a3bac15" providerId="ADAL" clId="{ECD42228-5B96-4A72-B268-C46DF994E6B7}" dt="2024-01-28T00:54:20.813" v="67145" actId="2696"/>
        <pc:sldMkLst>
          <pc:docMk/>
          <pc:sldMk cId="1326372760" sldId="996"/>
        </pc:sldMkLst>
        <pc:spChg chg="del">
          <ac:chgData name="Palit, Tapti" userId="dec6fbcd-7598-406a-8cbf-504d4a3bac15" providerId="ADAL" clId="{ECD42228-5B96-4A72-B268-C46DF994E6B7}" dt="2024-01-25T13:42:04.861" v="58727" actId="478"/>
          <ac:spMkLst>
            <pc:docMk/>
            <pc:sldMk cId="1326372760" sldId="996"/>
            <ac:spMk id="2" creationId="{9666A018-5D7F-3B0E-A0AE-F29E4CE00D32}"/>
          </ac:spMkLst>
        </pc:spChg>
        <pc:spChg chg="mod">
          <ac:chgData name="Palit, Tapti" userId="dec6fbcd-7598-406a-8cbf-504d4a3bac15" providerId="ADAL" clId="{ECD42228-5B96-4A72-B268-C46DF994E6B7}" dt="2024-01-25T13:40:56.632" v="58687" actId="20577"/>
          <ac:spMkLst>
            <pc:docMk/>
            <pc:sldMk cId="1326372760" sldId="996"/>
            <ac:spMk id="3" creationId="{BAEBEC56-74E8-3349-381B-894D1F024612}"/>
          </ac:spMkLst>
        </pc:spChg>
        <pc:spChg chg="add mod">
          <ac:chgData name="Palit, Tapti" userId="dec6fbcd-7598-406a-8cbf-504d4a3bac15" providerId="ADAL" clId="{ECD42228-5B96-4A72-B268-C46DF994E6B7}" dt="2024-01-25T13:47:19.690" v="58977" actId="1076"/>
          <ac:spMkLst>
            <pc:docMk/>
            <pc:sldMk cId="1326372760" sldId="996"/>
            <ac:spMk id="8" creationId="{7CB2063C-77F1-17B0-1FF6-C4B4AFF876A9}"/>
          </ac:spMkLst>
        </pc:spChg>
        <pc:spChg chg="add mod">
          <ac:chgData name="Palit, Tapti" userId="dec6fbcd-7598-406a-8cbf-504d4a3bac15" providerId="ADAL" clId="{ECD42228-5B96-4A72-B268-C46DF994E6B7}" dt="2024-01-28T00:06:19.934" v="66441" actId="1076"/>
          <ac:spMkLst>
            <pc:docMk/>
            <pc:sldMk cId="1326372760" sldId="996"/>
            <ac:spMk id="9" creationId="{A475E13B-EAC8-2B67-99F6-E53EEB0E3D5A}"/>
          </ac:spMkLst>
        </pc:spChg>
        <pc:spChg chg="add mod">
          <ac:chgData name="Palit, Tapti" userId="dec6fbcd-7598-406a-8cbf-504d4a3bac15" providerId="ADAL" clId="{ECD42228-5B96-4A72-B268-C46DF994E6B7}" dt="2024-01-28T00:39:21.555" v="67006" actId="14100"/>
          <ac:spMkLst>
            <pc:docMk/>
            <pc:sldMk cId="1326372760" sldId="996"/>
            <ac:spMk id="11" creationId="{DEBD14BF-74C6-C0DF-1671-3976902409C5}"/>
          </ac:spMkLst>
        </pc:spChg>
        <pc:spChg chg="add mod">
          <ac:chgData name="Palit, Tapti" userId="dec6fbcd-7598-406a-8cbf-504d4a3bac15" providerId="ADAL" clId="{ECD42228-5B96-4A72-B268-C46DF994E6B7}" dt="2024-01-28T00:39:24.056" v="67007" actId="14100"/>
          <ac:spMkLst>
            <pc:docMk/>
            <pc:sldMk cId="1326372760" sldId="996"/>
            <ac:spMk id="12" creationId="{DE0DBEB0-E45F-880D-9747-740DCB06841F}"/>
          </ac:spMkLst>
        </pc:spChg>
        <pc:grpChg chg="add mod">
          <ac:chgData name="Palit, Tapti" userId="dec6fbcd-7598-406a-8cbf-504d4a3bac15" providerId="ADAL" clId="{ECD42228-5B96-4A72-B268-C46DF994E6B7}" dt="2024-01-25T13:48:00.356" v="58997" actId="164"/>
          <ac:grpSpMkLst>
            <pc:docMk/>
            <pc:sldMk cId="1326372760" sldId="996"/>
            <ac:grpSpMk id="13" creationId="{68D9509E-97FC-71E4-7A39-2409631F5EEF}"/>
          </ac:grpSpMkLst>
        </pc:grpChg>
        <pc:graphicFrameChg chg="add mod modGraphic">
          <ac:chgData name="Palit, Tapti" userId="dec6fbcd-7598-406a-8cbf-504d4a3bac15" providerId="ADAL" clId="{ECD42228-5B96-4A72-B268-C46DF994E6B7}" dt="2024-01-28T00:39:14.554" v="67005" actId="14734"/>
          <ac:graphicFrameMkLst>
            <pc:docMk/>
            <pc:sldMk cId="1326372760" sldId="996"/>
            <ac:graphicFrameMk id="6" creationId="{13755762-57BB-9D2C-3035-C87853F47E74}"/>
          </ac:graphicFrameMkLst>
        </pc:graphicFrameChg>
        <pc:picChg chg="add mod">
          <ac:chgData name="Palit, Tapti" userId="dec6fbcd-7598-406a-8cbf-504d4a3bac15" providerId="ADAL" clId="{ECD42228-5B96-4A72-B268-C46DF994E6B7}" dt="2024-01-28T00:06:20.386" v="66442" actId="1076"/>
          <ac:picMkLst>
            <pc:docMk/>
            <pc:sldMk cId="1326372760" sldId="996"/>
            <ac:picMk id="7" creationId="{C63D71C2-271B-F165-5216-70556193CB45}"/>
          </ac:picMkLst>
        </pc:picChg>
        <pc:picChg chg="add mod">
          <ac:chgData name="Palit, Tapti" userId="dec6fbcd-7598-406a-8cbf-504d4a3bac15" providerId="ADAL" clId="{ECD42228-5B96-4A72-B268-C46DF994E6B7}" dt="2024-01-25T13:47:30.967" v="58981" actId="1076"/>
          <ac:picMkLst>
            <pc:docMk/>
            <pc:sldMk cId="1326372760" sldId="996"/>
            <ac:picMk id="10" creationId="{09B94519-4572-7C5D-622C-02BADFDE9CA3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243733186" sldId="996"/>
        </pc:sldMkLst>
      </pc:sldChg>
      <pc:sldChg chg="addSp modSp add mod modAnim">
        <pc:chgData name="Palit, Tapti" userId="dec6fbcd-7598-406a-8cbf-504d4a3bac15" providerId="ADAL" clId="{ECD42228-5B96-4A72-B268-C46DF994E6B7}" dt="2024-01-25T13:46:05.568" v="58858"/>
        <pc:sldMkLst>
          <pc:docMk/>
          <pc:sldMk cId="1357529570" sldId="997"/>
        </pc:sldMkLst>
        <pc:spChg chg="mod">
          <ac:chgData name="Palit, Tapti" userId="dec6fbcd-7598-406a-8cbf-504d4a3bac15" providerId="ADAL" clId="{ECD42228-5B96-4A72-B268-C46DF994E6B7}" dt="2024-01-25T13:44:13.074" v="58816" actId="20577"/>
          <ac:spMkLst>
            <pc:docMk/>
            <pc:sldMk cId="1357529570" sldId="997"/>
            <ac:spMk id="2" creationId="{EE41A3F6-A059-08E1-507C-E5B0F383CFCE}"/>
          </ac:spMkLst>
        </pc:spChg>
        <pc:spChg chg="mod">
          <ac:chgData name="Palit, Tapti" userId="dec6fbcd-7598-406a-8cbf-504d4a3bac15" providerId="ADAL" clId="{ECD42228-5B96-4A72-B268-C46DF994E6B7}" dt="2024-01-25T13:43:50.652" v="58764" actId="20577"/>
          <ac:spMkLst>
            <pc:docMk/>
            <pc:sldMk cId="1357529570" sldId="997"/>
            <ac:spMk id="3" creationId="{5355D09F-07D4-C48B-61E0-110907923520}"/>
          </ac:spMkLst>
        </pc:spChg>
        <pc:spChg chg="add mod">
          <ac:chgData name="Palit, Tapti" userId="dec6fbcd-7598-406a-8cbf-504d4a3bac15" providerId="ADAL" clId="{ECD42228-5B96-4A72-B268-C46DF994E6B7}" dt="2024-01-25T13:45:44.634" v="58854" actId="1076"/>
          <ac:spMkLst>
            <pc:docMk/>
            <pc:sldMk cId="1357529570" sldId="997"/>
            <ac:spMk id="9" creationId="{A9C8CBD5-A08D-E6EE-AADF-780B8CE3EA5D}"/>
          </ac:spMkLst>
        </pc:spChg>
      </pc:sldChg>
      <pc:sldChg chg="delSp modSp add del mod ord delAnim">
        <pc:chgData name="Palit, Tapti" userId="dec6fbcd-7598-406a-8cbf-504d4a3bac15" providerId="ADAL" clId="{ECD42228-5B96-4A72-B268-C46DF994E6B7}" dt="2024-01-25T13:43:35.980" v="58737" actId="47"/>
        <pc:sldMkLst>
          <pc:docMk/>
          <pc:sldMk cId="1439069292" sldId="997"/>
        </pc:sldMkLst>
        <pc:spChg chg="mod">
          <ac:chgData name="Palit, Tapti" userId="dec6fbcd-7598-406a-8cbf-504d4a3bac15" providerId="ADAL" clId="{ECD42228-5B96-4A72-B268-C46DF994E6B7}" dt="2024-01-25T13:43:16.432" v="58732" actId="20577"/>
          <ac:spMkLst>
            <pc:docMk/>
            <pc:sldMk cId="1439069292" sldId="997"/>
            <ac:spMk id="5" creationId="{97045E5E-6EDD-2F88-F2D4-D709E9192638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6" creationId="{1FAA6EA4-DCAB-E547-14B4-79E0A3C10722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7" creationId="{E0B0038F-637D-8542-75CD-A96CBD5F75FC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10" creationId="{2FCDE65C-76B5-6A17-E56A-13CB415AE5B2}"/>
          </ac:spMkLst>
        </pc:spChg>
        <pc:spChg chg="del">
          <ac:chgData name="Palit, Tapti" userId="dec6fbcd-7598-406a-8cbf-504d4a3bac15" providerId="ADAL" clId="{ECD42228-5B96-4A72-B268-C46DF994E6B7}" dt="2024-01-25T13:43:24.048" v="58734" actId="478"/>
          <ac:spMkLst>
            <pc:docMk/>
            <pc:sldMk cId="1439069292" sldId="997"/>
            <ac:spMk id="11" creationId="{B7470CE5-0A39-4DDB-0B29-AC5022432637}"/>
          </ac:spMkLst>
        </pc:spChg>
        <pc:cxnChg chg="del mod">
          <ac:chgData name="Palit, Tapti" userId="dec6fbcd-7598-406a-8cbf-504d4a3bac15" providerId="ADAL" clId="{ECD42228-5B96-4A72-B268-C46DF994E6B7}" dt="2024-01-25T13:43:21.578" v="58733" actId="478"/>
          <ac:cxnSpMkLst>
            <pc:docMk/>
            <pc:sldMk cId="1439069292" sldId="997"/>
            <ac:cxnSpMk id="9" creationId="{B2D49B58-8F7C-63D8-6655-266D34AF0C12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734263227" sldId="997"/>
        </pc:sldMkLst>
      </pc:sldChg>
      <pc:sldChg chg="add">
        <pc:chgData name="Palit, Tapti" userId="dec6fbcd-7598-406a-8cbf-504d4a3bac15" providerId="ADAL" clId="{ECD42228-5B96-4A72-B268-C46DF994E6B7}" dt="2024-01-25T14:00:30.678" v="59199" actId="2890"/>
        <pc:sldMkLst>
          <pc:docMk/>
          <pc:sldMk cId="539669210" sldId="998"/>
        </pc:sldMkLst>
      </pc:sldChg>
      <pc:sldChg chg="add mod modShow">
        <pc:chgData name="Palit, Tapti" userId="dec6fbcd-7598-406a-8cbf-504d4a3bac15" providerId="ADAL" clId="{ECD42228-5B96-4A72-B268-C46DF994E6B7}" dt="2024-01-30T03:49:37.289" v="85700" actId="729"/>
        <pc:sldMkLst>
          <pc:docMk/>
          <pc:sldMk cId="2379805115" sldId="998"/>
        </pc:sldMkLst>
      </pc:sldChg>
      <pc:sldChg chg="addSp delSp modSp add del mod modNotesTx">
        <pc:chgData name="Palit, Tapti" userId="dec6fbcd-7598-406a-8cbf-504d4a3bac15" providerId="ADAL" clId="{ECD42228-5B96-4A72-B268-C46DF994E6B7}" dt="2024-01-30T03:49:32.249" v="85698" actId="2696"/>
        <pc:sldMkLst>
          <pc:docMk/>
          <pc:sldMk cId="2470901385" sldId="998"/>
        </pc:sldMkLst>
        <pc:spChg chg="del">
          <ac:chgData name="Palit, Tapti" userId="dec6fbcd-7598-406a-8cbf-504d4a3bac15" providerId="ADAL" clId="{ECD42228-5B96-4A72-B268-C46DF994E6B7}" dt="2024-01-26T16:24:55.591" v="61847" actId="478"/>
          <ac:spMkLst>
            <pc:docMk/>
            <pc:sldMk cId="2470901385" sldId="998"/>
            <ac:spMk id="10" creationId="{EA1AAFB1-11B0-63CC-BB7D-F0AECE8386CA}"/>
          </ac:spMkLst>
        </pc:spChg>
        <pc:spChg chg="del">
          <ac:chgData name="Palit, Tapti" userId="dec6fbcd-7598-406a-8cbf-504d4a3bac15" providerId="ADAL" clId="{ECD42228-5B96-4A72-B268-C46DF994E6B7}" dt="2024-01-27T23:47:40.072" v="66085" actId="478"/>
          <ac:spMkLst>
            <pc:docMk/>
            <pc:sldMk cId="2470901385" sldId="998"/>
            <ac:spMk id="12" creationId="{78C0FFFA-8E71-4DFE-CF39-E1F27D2DCF75}"/>
          </ac:spMkLst>
        </pc:spChg>
        <pc:spChg chg="add mod">
          <ac:chgData name="Palit, Tapti" userId="dec6fbcd-7598-406a-8cbf-504d4a3bac15" providerId="ADAL" clId="{ECD42228-5B96-4A72-B268-C46DF994E6B7}" dt="2024-01-26T16:24:55.951" v="61848"/>
          <ac:spMkLst>
            <pc:docMk/>
            <pc:sldMk cId="2470901385" sldId="998"/>
            <ac:spMk id="14" creationId="{3AEEAB94-90C0-4651-6D47-F38172E18C59}"/>
          </ac:spMkLst>
        </pc:spChg>
        <pc:spChg chg="mod">
          <ac:chgData name="Palit, Tapti" userId="dec6fbcd-7598-406a-8cbf-504d4a3bac15" providerId="ADAL" clId="{ECD42228-5B96-4A72-B268-C46DF994E6B7}" dt="2024-01-27T21:26:41.481" v="65247" actId="20577"/>
          <ac:spMkLst>
            <pc:docMk/>
            <pc:sldMk cId="2470901385" sldId="998"/>
            <ac:spMk id="17" creationId="{8B1ED62E-D8FF-B096-8748-9AD1370866A0}"/>
          </ac:spMkLst>
        </pc:spChg>
        <pc:graphicFrameChg chg="modGraphic">
          <ac:chgData name="Palit, Tapti" userId="dec6fbcd-7598-406a-8cbf-504d4a3bac15" providerId="ADAL" clId="{ECD42228-5B96-4A72-B268-C46DF994E6B7}" dt="2024-01-27T23:48:22.814" v="66098" actId="207"/>
          <ac:graphicFrameMkLst>
            <pc:docMk/>
            <pc:sldMk cId="2470901385" sldId="998"/>
            <ac:graphicFrameMk id="6" creationId="{82D73C16-A132-AF74-FA7D-FADD1D52DEC4}"/>
          </ac:graphicFrameMkLst>
        </pc:graphicFrameChg>
        <pc:cxnChg chg="del">
          <ac:chgData name="Palit, Tapti" userId="dec6fbcd-7598-406a-8cbf-504d4a3bac15" providerId="ADAL" clId="{ECD42228-5B96-4A72-B268-C46DF994E6B7}" dt="2024-01-27T23:47:35.047" v="66083" actId="478"/>
          <ac:cxnSpMkLst>
            <pc:docMk/>
            <pc:sldMk cId="2470901385" sldId="998"/>
            <ac:cxnSpMk id="7" creationId="{0843CB4B-974A-88FA-D20B-C04E84F4669A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8" creationId="{C482F826-9A7D-5C79-CB87-3E6F07971C80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9" creationId="{C4C932B5-D5F7-7A0B-218A-5D796E4AE5D0}"/>
          </ac:cxnSpMkLst>
        </pc:cxnChg>
        <pc:cxnChg chg="del">
          <ac:chgData name="Palit, Tapti" userId="dec6fbcd-7598-406a-8cbf-504d4a3bac15" providerId="ADAL" clId="{ECD42228-5B96-4A72-B268-C46DF994E6B7}" dt="2024-01-27T23:47:37.074" v="66084" actId="478"/>
          <ac:cxnSpMkLst>
            <pc:docMk/>
            <pc:sldMk cId="2470901385" sldId="998"/>
            <ac:cxnSpMk id="11" creationId="{0F9989DF-883D-06E6-5381-B1AC1A9C7FA6}"/>
          </ac:cxnSpMkLst>
        </pc:cxnChg>
        <pc:cxnChg chg="del">
          <ac:chgData name="Palit, Tapti" userId="dec6fbcd-7598-406a-8cbf-504d4a3bac15" providerId="ADAL" clId="{ECD42228-5B96-4A72-B268-C46DF994E6B7}" dt="2024-01-27T23:47:32.112" v="66082" actId="478"/>
          <ac:cxnSpMkLst>
            <pc:docMk/>
            <pc:sldMk cId="2470901385" sldId="998"/>
            <ac:cxnSpMk id="15" creationId="{D7F795DB-2F26-3358-A886-88C0A63349DD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16" creationId="{842A3267-CB1D-E2D4-6AB2-181DD993A4C7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18" creationId="{BC16FB2A-3618-3411-5EAA-05574D8DD619}"/>
          </ac:cxnSpMkLst>
        </pc:cxnChg>
      </pc:sldChg>
      <pc:sldChg chg="addSp delSp modSp new mod modClrScheme chgLayout">
        <pc:chgData name="Palit, Tapti" userId="dec6fbcd-7598-406a-8cbf-504d4a3bac15" providerId="ADAL" clId="{ECD42228-5B96-4A72-B268-C46DF994E6B7}" dt="2024-01-25T14:03:51.247" v="59257" actId="20577"/>
        <pc:sldMkLst>
          <pc:docMk/>
          <pc:sldMk cId="207307264" sldId="999"/>
        </pc:sldMkLst>
        <pc:spChg chg="del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2" creationId="{9DB1A03C-B1FF-1BA4-EFA4-917BBCAA97F8}"/>
          </ac:spMkLst>
        </pc:spChg>
        <pc:spChg chg="del mod ord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3" creationId="{432160D7-037D-ACEB-0EB4-C8A0EFA21C58}"/>
          </ac:spMkLst>
        </pc:spChg>
        <pc:spChg chg="mod ord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4" creationId="{65B056C8-A8FD-DF5B-ABB7-78A058327F5C}"/>
          </ac:spMkLst>
        </pc:spChg>
        <pc:spChg chg="add mod ord">
          <ac:chgData name="Palit, Tapti" userId="dec6fbcd-7598-406a-8cbf-504d4a3bac15" providerId="ADAL" clId="{ECD42228-5B96-4A72-B268-C46DF994E6B7}" dt="2024-01-25T14:03:51.247" v="59257" actId="20577"/>
          <ac:spMkLst>
            <pc:docMk/>
            <pc:sldMk cId="207307264" sldId="999"/>
            <ac:spMk id="5" creationId="{BE40FAEE-22D1-457C-89CD-8237B852EE22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053103152" sldId="1000"/>
        </pc:sldMkLst>
      </pc:sldChg>
      <pc:sldChg chg="addSp modSp add mod modNotesTx">
        <pc:chgData name="Palit, Tapti" userId="dec6fbcd-7598-406a-8cbf-504d4a3bac15" providerId="ADAL" clId="{ECD42228-5B96-4A72-B268-C46DF994E6B7}" dt="2024-01-25T14:27:07.002" v="60315" actId="1076"/>
        <pc:sldMkLst>
          <pc:docMk/>
          <pc:sldMk cId="3670038943" sldId="1000"/>
        </pc:sldMkLst>
        <pc:spChg chg="add mod">
          <ac:chgData name="Palit, Tapti" userId="dec6fbcd-7598-406a-8cbf-504d4a3bac15" providerId="ADAL" clId="{ECD42228-5B96-4A72-B268-C46DF994E6B7}" dt="2024-01-25T14:12:07.308" v="59485" actId="692"/>
          <ac:spMkLst>
            <pc:docMk/>
            <pc:sldMk cId="3670038943" sldId="1000"/>
            <ac:spMk id="5" creationId="{A4CC3107-377D-23BA-41B9-C0E023EC0ADD}"/>
          </ac:spMkLst>
        </pc:spChg>
        <pc:spChg chg="add mod">
          <ac:chgData name="Palit, Tapti" userId="dec6fbcd-7598-406a-8cbf-504d4a3bac15" providerId="ADAL" clId="{ECD42228-5B96-4A72-B268-C46DF994E6B7}" dt="2024-01-25T14:26:08.095" v="60232" actId="20577"/>
          <ac:spMkLst>
            <pc:docMk/>
            <pc:sldMk cId="3670038943" sldId="1000"/>
            <ac:spMk id="6" creationId="{C9AA0190-5024-38C8-26BA-F3B2D6943AA2}"/>
          </ac:spMkLst>
        </pc:spChg>
        <pc:spChg chg="add mod">
          <ac:chgData name="Palit, Tapti" userId="dec6fbcd-7598-406a-8cbf-504d4a3bac15" providerId="ADAL" clId="{ECD42228-5B96-4A72-B268-C46DF994E6B7}" dt="2024-01-25T14:27:07.002" v="60315" actId="1076"/>
          <ac:spMkLst>
            <pc:docMk/>
            <pc:sldMk cId="3670038943" sldId="1000"/>
            <ac:spMk id="7" creationId="{40837952-FAD3-C589-E5E7-2F85F7FE9347}"/>
          </ac:spMkLst>
        </pc:sp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4122241441" sldId="1000"/>
        </pc:sldMkLst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1336934851" sldId="100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591941092" sldId="1001"/>
        </pc:sldMkLst>
      </pc:sldChg>
      <pc:sldChg chg="addSp delSp modSp add mod modNotesTx">
        <pc:chgData name="Palit, Tapti" userId="dec6fbcd-7598-406a-8cbf-504d4a3bac15" providerId="ADAL" clId="{ECD42228-5B96-4A72-B268-C46DF994E6B7}" dt="2024-01-25T14:29:21.132" v="60362" actId="20577"/>
        <pc:sldMkLst>
          <pc:docMk/>
          <pc:sldMk cId="2643337393" sldId="1001"/>
        </pc:sldMkLst>
        <pc:spChg chg="del">
          <ac:chgData name="Palit, Tapti" userId="dec6fbcd-7598-406a-8cbf-504d4a3bac15" providerId="ADAL" clId="{ECD42228-5B96-4A72-B268-C46DF994E6B7}" dt="2024-01-25T14:16:22.736" v="59899" actId="21"/>
          <ac:spMkLst>
            <pc:docMk/>
            <pc:sldMk cId="2643337393" sldId="1001"/>
            <ac:spMk id="5" creationId="{A4CC3107-377D-23BA-41B9-C0E023EC0ADD}"/>
          </ac:spMkLst>
        </pc:spChg>
        <pc:spChg chg="mod">
          <ac:chgData name="Palit, Tapti" userId="dec6fbcd-7598-406a-8cbf-504d4a3bac15" providerId="ADAL" clId="{ECD42228-5B96-4A72-B268-C46DF994E6B7}" dt="2024-01-25T14:17:59.577" v="60015" actId="1076"/>
          <ac:spMkLst>
            <pc:docMk/>
            <pc:sldMk cId="2643337393" sldId="1001"/>
            <ac:spMk id="6" creationId="{C9AA0190-5024-38C8-26BA-F3B2D6943AA2}"/>
          </ac:spMkLst>
        </pc:spChg>
        <pc:spChg chg="add mod">
          <ac:chgData name="Palit, Tapti" userId="dec6fbcd-7598-406a-8cbf-504d4a3bac15" providerId="ADAL" clId="{ECD42228-5B96-4A72-B268-C46DF994E6B7}" dt="2024-01-25T14:16:27.933" v="59902" actId="14100"/>
          <ac:spMkLst>
            <pc:docMk/>
            <pc:sldMk cId="2643337393" sldId="1001"/>
            <ac:spMk id="7" creationId="{A4CC3107-377D-23BA-41B9-C0E023EC0ADD}"/>
          </ac:spMkLst>
        </pc:spChg>
        <pc:spChg chg="add del mod">
          <ac:chgData name="Palit, Tapti" userId="dec6fbcd-7598-406a-8cbf-504d4a3bac15" providerId="ADAL" clId="{ECD42228-5B96-4A72-B268-C46DF994E6B7}" dt="2024-01-25T14:18:53.739" v="60043" actId="21"/>
          <ac:spMkLst>
            <pc:docMk/>
            <pc:sldMk cId="2643337393" sldId="1001"/>
            <ac:spMk id="9" creationId="{1B33F3FE-A898-ED59-8533-8D66D1F5198B}"/>
          </ac:spMkLst>
        </pc:spChg>
      </pc:sldChg>
      <pc:sldChg chg="add del">
        <pc:chgData name="Palit, Tapti" userId="dec6fbcd-7598-406a-8cbf-504d4a3bac15" providerId="ADAL" clId="{ECD42228-5B96-4A72-B268-C46DF994E6B7}" dt="2024-01-25T14:18:51.704" v="60041" actId="2890"/>
        <pc:sldMkLst>
          <pc:docMk/>
          <pc:sldMk cId="1184463707" sldId="1002"/>
        </pc:sldMkLst>
      </pc:sldChg>
      <pc:sldChg chg="addSp modSp add mod modNotesTx">
        <pc:chgData name="Palit, Tapti" userId="dec6fbcd-7598-406a-8cbf-504d4a3bac15" providerId="ADAL" clId="{ECD42228-5B96-4A72-B268-C46DF994E6B7}" dt="2024-01-25T14:29:25.117" v="60363" actId="20577"/>
        <pc:sldMkLst>
          <pc:docMk/>
          <pc:sldMk cId="1444844326" sldId="1002"/>
        </pc:sldMkLst>
        <pc:spChg chg="add mod">
          <ac:chgData name="Palit, Tapti" userId="dec6fbcd-7598-406a-8cbf-504d4a3bac15" providerId="ADAL" clId="{ECD42228-5B96-4A72-B268-C46DF994E6B7}" dt="2024-01-25T14:24:47.957" v="60180" actId="1076"/>
          <ac:spMkLst>
            <pc:docMk/>
            <pc:sldMk cId="1444844326" sldId="1002"/>
            <ac:spMk id="5" creationId="{6B67C0A5-DDF5-6275-4D48-467EC0E9E136}"/>
          </ac:spMkLst>
        </pc:spChg>
        <pc:spChg chg="add mod">
          <ac:chgData name="Palit, Tapti" userId="dec6fbcd-7598-406a-8cbf-504d4a3bac15" providerId="ADAL" clId="{ECD42228-5B96-4A72-B268-C46DF994E6B7}" dt="2024-01-25T14:18:57.364" v="60045"/>
          <ac:spMkLst>
            <pc:docMk/>
            <pc:sldMk cId="1444844326" sldId="1002"/>
            <ac:spMk id="9" creationId="{1B33F3FE-A898-ED59-8533-8D66D1F5198B}"/>
          </ac:spMkLst>
        </pc:spChg>
        <pc:spChg chg="add mod">
          <ac:chgData name="Palit, Tapti" userId="dec6fbcd-7598-406a-8cbf-504d4a3bac15" providerId="ADAL" clId="{ECD42228-5B96-4A72-B268-C46DF994E6B7}" dt="2024-01-25T14:24:52.321" v="60182" actId="20577"/>
          <ac:spMkLst>
            <pc:docMk/>
            <pc:sldMk cId="1444844326" sldId="1002"/>
            <ac:spMk id="10" creationId="{0131A221-BAB0-4E26-B146-655841D6CF05}"/>
          </ac:spMkLst>
        </pc:spChg>
        <pc:cxnChg chg="add mod">
          <ac:chgData name="Palit, Tapti" userId="dec6fbcd-7598-406a-8cbf-504d4a3bac15" providerId="ADAL" clId="{ECD42228-5B96-4A72-B268-C46DF994E6B7}" dt="2024-01-25T14:25:11.818" v="60184" actId="13822"/>
          <ac:cxnSpMkLst>
            <pc:docMk/>
            <pc:sldMk cId="1444844326" sldId="1002"/>
            <ac:cxnSpMk id="12" creationId="{0411A978-B230-72DE-3843-ECD6D68D6C62}"/>
          </ac:cxnSpMkLst>
        </pc:cxnChg>
        <pc:cxnChg chg="add mod">
          <ac:chgData name="Palit, Tapti" userId="dec6fbcd-7598-406a-8cbf-504d4a3bac15" providerId="ADAL" clId="{ECD42228-5B96-4A72-B268-C46DF994E6B7}" dt="2024-01-25T14:25:26.263" v="60187" actId="14100"/>
          <ac:cxnSpMkLst>
            <pc:docMk/>
            <pc:sldMk cId="1444844326" sldId="1002"/>
            <ac:cxnSpMk id="13" creationId="{CEA95E9A-0D2B-3204-15D6-1A128C3699C3}"/>
          </ac:cxnSpMkLst>
        </pc:cxnChg>
        <pc:cxnChg chg="add mod">
          <ac:chgData name="Palit, Tapti" userId="dec6fbcd-7598-406a-8cbf-504d4a3bac15" providerId="ADAL" clId="{ECD42228-5B96-4A72-B268-C46DF994E6B7}" dt="2024-01-25T14:25:33.218" v="60190" actId="14100"/>
          <ac:cxnSpMkLst>
            <pc:docMk/>
            <pc:sldMk cId="1444844326" sldId="1002"/>
            <ac:cxnSpMk id="16" creationId="{26993E08-C2C0-CE9A-D2D3-AAFC0356EFAC}"/>
          </ac:cxnSpMkLst>
        </pc:cxn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2333549731" sldId="100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239280016" sldId="1002"/>
        </pc:sldMkLst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2592298317" sldId="100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868074297" sldId="1003"/>
        </pc:sldMkLst>
      </pc:sldChg>
      <pc:sldChg chg="addSp delSp modSp add mod modNotesTx">
        <pc:chgData name="Palit, Tapti" userId="dec6fbcd-7598-406a-8cbf-504d4a3bac15" providerId="ADAL" clId="{ECD42228-5B96-4A72-B268-C46DF994E6B7}" dt="2024-01-25T14:29:29.093" v="60364" actId="20577"/>
        <pc:sldMkLst>
          <pc:docMk/>
          <pc:sldMk cId="3439878872" sldId="1003"/>
        </pc:sldMkLst>
        <pc:spChg chg="add mod">
          <ac:chgData name="Palit, Tapti" userId="dec6fbcd-7598-406a-8cbf-504d4a3bac15" providerId="ADAL" clId="{ECD42228-5B96-4A72-B268-C46DF994E6B7}" dt="2024-01-25T14:27:56.468" v="60323" actId="14100"/>
          <ac:spMkLst>
            <pc:docMk/>
            <pc:sldMk cId="3439878872" sldId="1003"/>
            <ac:spMk id="18" creationId="{AA9C3FEB-9A5B-C666-AC65-B48A00FC7499}"/>
          </ac:spMkLst>
        </pc:spChg>
        <pc:spChg chg="add mod">
          <ac:chgData name="Palit, Tapti" userId="dec6fbcd-7598-406a-8cbf-504d4a3bac15" providerId="ADAL" clId="{ECD42228-5B96-4A72-B268-C46DF994E6B7}" dt="2024-01-25T14:29:15.552" v="60361" actId="14100"/>
          <ac:spMkLst>
            <pc:docMk/>
            <pc:sldMk cId="3439878872" sldId="1003"/>
            <ac:spMk id="31" creationId="{8230695D-B37D-5FE0-65A3-B7EBB05534C9}"/>
          </ac:spMkLst>
        </pc:spChg>
        <pc:cxnChg chg="add mod">
          <ac:chgData name="Palit, Tapti" userId="dec6fbcd-7598-406a-8cbf-504d4a3bac15" providerId="ADAL" clId="{ECD42228-5B96-4A72-B268-C46DF994E6B7}" dt="2024-01-25T14:28:00.055" v="60325" actId="14100"/>
          <ac:cxnSpMkLst>
            <pc:docMk/>
            <pc:sldMk cId="3439878872" sldId="1003"/>
            <ac:cxnSpMk id="11" creationId="{793AE2F1-0A87-E938-3583-5CFE42D0A1B5}"/>
          </ac:cxnSpMkLst>
        </pc:cxnChg>
        <pc:cxnChg chg="add mod">
          <ac:chgData name="Palit, Tapti" userId="dec6fbcd-7598-406a-8cbf-504d4a3bac15" providerId="ADAL" clId="{ECD42228-5B96-4A72-B268-C46DF994E6B7}" dt="2024-01-25T14:28:32.306" v="60334" actId="14100"/>
          <ac:cxnSpMkLst>
            <pc:docMk/>
            <pc:sldMk cId="3439878872" sldId="1003"/>
            <ac:cxnSpMk id="20" creationId="{9CAD641F-E34C-D2C6-7471-6B5DFD75074B}"/>
          </ac:cxnSpMkLst>
        </pc:cxnChg>
        <pc:cxnChg chg="add del mod">
          <ac:chgData name="Palit, Tapti" userId="dec6fbcd-7598-406a-8cbf-504d4a3bac15" providerId="ADAL" clId="{ECD42228-5B96-4A72-B268-C46DF994E6B7}" dt="2024-01-25T14:28:20.392" v="60331" actId="478"/>
          <ac:cxnSpMkLst>
            <pc:docMk/>
            <pc:sldMk cId="3439878872" sldId="1003"/>
            <ac:cxnSpMk id="23" creationId="{0DEE619F-AD82-2820-5739-2C754944642D}"/>
          </ac:cxnSpMkLst>
        </pc:cxnChg>
        <pc:cxnChg chg="add mod">
          <ac:chgData name="Palit, Tapti" userId="dec6fbcd-7598-406a-8cbf-504d4a3bac15" providerId="ADAL" clId="{ECD42228-5B96-4A72-B268-C46DF994E6B7}" dt="2024-01-25T14:28:42.257" v="60337" actId="14100"/>
          <ac:cxnSpMkLst>
            <pc:docMk/>
            <pc:sldMk cId="3439878872" sldId="1003"/>
            <ac:cxnSpMk id="28" creationId="{3A3930BB-3A6C-7898-0FC1-CAF433825808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15624501" sldId="100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640892940" sldId="1005"/>
        </pc:sldMkLst>
      </pc:sldChg>
      <pc:sldChg chg="addSp delSp modSp del mod chgLayout modNotesTx">
        <pc:chgData name="Palit, Tapti" userId="dec6fbcd-7598-406a-8cbf-504d4a3bac15" providerId="ADAL" clId="{ECD42228-5B96-4A72-B268-C46DF994E6B7}" dt="2024-01-30T15:55:47.350" v="92166" actId="47"/>
        <pc:sldMkLst>
          <pc:docMk/>
          <pc:sldMk cId="1443657903" sldId="1006"/>
        </pc:sldMkLst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2" creationId="{42C7EA38-D775-DD8F-6F3A-D93D29EF1FEB}"/>
          </ac:spMkLst>
        </pc:spChg>
        <pc:spChg chg="add mod">
          <ac:chgData name="Palit, Tapti" userId="dec6fbcd-7598-406a-8cbf-504d4a3bac15" providerId="ADAL" clId="{ECD42228-5B96-4A72-B268-C46DF994E6B7}" dt="2024-01-30T04:38:12.239" v="86478" actId="1076"/>
          <ac:spMkLst>
            <pc:docMk/>
            <pc:sldMk cId="1443657903" sldId="1006"/>
            <ac:spMk id="2" creationId="{68BC85B3-136B-10F4-C08B-B77EFC58DC7C}"/>
          </ac:spMkLst>
        </pc:spChg>
        <pc:spChg chg="add del mod">
          <ac:chgData name="Palit, Tapti" userId="dec6fbcd-7598-406a-8cbf-504d4a3bac15" providerId="ADAL" clId="{ECD42228-5B96-4A72-B268-C46DF994E6B7}" dt="2024-01-29T23:49:22.004" v="83060" actId="478"/>
          <ac:spMkLst>
            <pc:docMk/>
            <pc:sldMk cId="1443657903" sldId="1006"/>
            <ac:spMk id="2" creationId="{DB530074-8830-4E87-3B45-44A447B6D634}"/>
          </ac:spMkLst>
        </pc:spChg>
        <pc:spChg chg="mod or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4" creationId="{72B504F4-99B0-8DB2-F091-585A12AE0CD7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5" creationId="{183ECB8E-03C0-B0D3-470A-5FC92381CE4D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5" creationId="{D0020646-FB66-8852-F210-D58832B911A6}"/>
          </ac:spMkLst>
        </pc:spChg>
        <pc:spChg chg="add mod">
          <ac:chgData name="Palit, Tapti" userId="dec6fbcd-7598-406a-8cbf-504d4a3bac15" providerId="ADAL" clId="{ECD42228-5B96-4A72-B268-C46DF994E6B7}" dt="2024-01-30T04:38:10.997" v="86476" actId="1076"/>
          <ac:spMkLst>
            <pc:docMk/>
            <pc:sldMk cId="1443657903" sldId="1006"/>
            <ac:spMk id="5" creationId="{E7A9BF2B-BD6E-3EF3-1712-BA1B17788E4B}"/>
          </ac:spMkLst>
        </pc:spChg>
        <pc:spChg chg="add mod">
          <ac:chgData name="Palit, Tapti" userId="dec6fbcd-7598-406a-8cbf-504d4a3bac15" providerId="ADAL" clId="{ECD42228-5B96-4A72-B268-C46DF994E6B7}" dt="2024-01-30T05:11:25.245" v="86994" actId="20577"/>
          <ac:spMkLst>
            <pc:docMk/>
            <pc:sldMk cId="1443657903" sldId="1006"/>
            <ac:spMk id="6" creationId="{F62142A9-E3B1-C4B7-D8DB-1883CE405314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7" creationId="{4EFD8585-0F9C-03A9-4803-B753DF786B32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8" creationId="{205A3CA1-08DC-09A1-8308-1DACFFAF7AAB}"/>
          </ac:spMkLst>
        </pc:spChg>
        <pc:spChg chg="add del mod">
          <ac:chgData name="Palit, Tapti" userId="dec6fbcd-7598-406a-8cbf-504d4a3bac15" providerId="ADAL" clId="{ECD42228-5B96-4A72-B268-C46DF994E6B7}" dt="2024-01-30T00:42:29.638" v="83111" actId="478"/>
          <ac:spMkLst>
            <pc:docMk/>
            <pc:sldMk cId="1443657903" sldId="1006"/>
            <ac:spMk id="8" creationId="{C703D9F5-4792-20F4-A977-28A9573E14A4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9" creationId="{FEE50486-ED62-0211-8495-141514841F17}"/>
          </ac:spMkLst>
        </pc:spChg>
        <pc:spChg chg="add del mod">
          <ac:chgData name="Palit, Tapti" userId="dec6fbcd-7598-406a-8cbf-504d4a3bac15" providerId="ADAL" clId="{ECD42228-5B96-4A72-B268-C46DF994E6B7}" dt="2024-01-30T01:15:57.368" v="83683" actId="478"/>
          <ac:spMkLst>
            <pc:docMk/>
            <pc:sldMk cId="1443657903" sldId="1006"/>
            <ac:spMk id="10" creationId="{10D98153-4479-02BF-2FCF-023EAF8C4F94}"/>
          </ac:spMkLst>
        </pc:spChg>
        <pc:spChg chg="add del mo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10" creationId="{AF66E0FE-97CA-7BFC-9720-96CD23283B4C}"/>
          </ac:spMkLst>
        </pc:spChg>
        <pc:spChg chg="add mod">
          <ac:chgData name="Palit, Tapti" userId="dec6fbcd-7598-406a-8cbf-504d4a3bac15" providerId="ADAL" clId="{ECD42228-5B96-4A72-B268-C46DF994E6B7}" dt="2024-01-30T05:06:21.916" v="86968" actId="692"/>
          <ac:spMkLst>
            <pc:docMk/>
            <pc:sldMk cId="1443657903" sldId="1006"/>
            <ac:spMk id="11" creationId="{5CD12B5E-EED1-D7C2-F857-A3873CADFBBF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12" creationId="{333BB1BA-428F-94F5-CD81-06FB5528E221}"/>
          </ac:spMkLst>
        </pc:spChg>
        <pc:spChg chg="add del mo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13" creationId="{19F6B125-85E5-8691-84C7-C8363D7F2619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3" creationId="{B7304097-DFBF-D910-D073-D97AFE7F2778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4" creationId="{E7E615E4-1209-91C9-5D49-B54071413CD2}"/>
          </ac:spMkLst>
        </pc:spChg>
        <pc:spChg chg="add mod ord">
          <ac:chgData name="Palit, Tapti" userId="dec6fbcd-7598-406a-8cbf-504d4a3bac15" providerId="ADAL" clId="{ECD42228-5B96-4A72-B268-C46DF994E6B7}" dt="2024-01-30T04:50:40.971" v="86811" actId="20577"/>
          <ac:spMkLst>
            <pc:docMk/>
            <pc:sldMk cId="1443657903" sldId="1006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1-30T13:11:17.877" v="91367" actId="20577"/>
          <ac:spMkLst>
            <pc:docMk/>
            <pc:sldMk cId="1443657903" sldId="1006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6" creationId="{4645C22E-44FF-BF81-7755-C7FCA524B6E1}"/>
          </ac:spMkLst>
        </pc:spChg>
        <pc:spChg chg="add mod">
          <ac:chgData name="Palit, Tapti" userId="dec6fbcd-7598-406a-8cbf-504d4a3bac15" providerId="ADAL" clId="{ECD42228-5B96-4A72-B268-C46DF994E6B7}" dt="2024-01-30T04:49:56.162" v="86787" actId="14100"/>
          <ac:spMkLst>
            <pc:docMk/>
            <pc:sldMk cId="1443657903" sldId="1006"/>
            <ac:spMk id="16" creationId="{5053E8DD-9E78-06B9-EEC8-4832A67849CA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7" creationId="{5ECEFDC6-8E69-121D-C0F4-8405CA0DE315}"/>
          </ac:spMkLst>
        </pc:spChg>
        <pc:spChg chg="add mod">
          <ac:chgData name="Palit, Tapti" userId="dec6fbcd-7598-406a-8cbf-504d4a3bac15" providerId="ADAL" clId="{ECD42228-5B96-4A72-B268-C46DF994E6B7}" dt="2024-01-30T15:33:11.625" v="91463" actId="313"/>
          <ac:spMkLst>
            <pc:docMk/>
            <pc:sldMk cId="1443657903" sldId="1006"/>
            <ac:spMk id="20" creationId="{E6DAEF0D-E7B1-033C-5253-509FAE79E815}"/>
          </ac:spMkLst>
        </pc:spChg>
        <pc:spChg chg="add del mod">
          <ac:chgData name="Palit, Tapti" userId="dec6fbcd-7598-406a-8cbf-504d4a3bac15" providerId="ADAL" clId="{ECD42228-5B96-4A72-B268-C46DF994E6B7}" dt="2024-01-30T04:37:37.745" v="86459" actId="478"/>
          <ac:spMkLst>
            <pc:docMk/>
            <pc:sldMk cId="1443657903" sldId="1006"/>
            <ac:spMk id="21" creationId="{F9696A0A-8EF5-F1D4-EFC5-7AB3A18FF306}"/>
          </ac:spMkLst>
        </pc:spChg>
        <pc:spChg chg="add mod">
          <ac:chgData name="Palit, Tapti" userId="dec6fbcd-7598-406a-8cbf-504d4a3bac15" providerId="ADAL" clId="{ECD42228-5B96-4A72-B268-C46DF994E6B7}" dt="2024-01-30T05:06:21.916" v="86968" actId="692"/>
          <ac:spMkLst>
            <pc:docMk/>
            <pc:sldMk cId="1443657903" sldId="1006"/>
            <ac:spMk id="22" creationId="{B780F3A2-3E38-776A-B40B-BCCD258986B4}"/>
          </ac:spMkLst>
        </pc:spChg>
        <pc:spChg chg="add mod">
          <ac:chgData name="Palit, Tapti" userId="dec6fbcd-7598-406a-8cbf-504d4a3bac15" providerId="ADAL" clId="{ECD42228-5B96-4A72-B268-C46DF994E6B7}" dt="2024-01-30T15:33:08.917" v="91459" actId="313"/>
          <ac:spMkLst>
            <pc:docMk/>
            <pc:sldMk cId="1443657903" sldId="1006"/>
            <ac:spMk id="24" creationId="{E1161DEA-E409-E4AE-8CD4-21309B090A89}"/>
          </ac:spMkLst>
        </pc:spChg>
        <pc:spChg chg="add mod">
          <ac:chgData name="Palit, Tapti" userId="dec6fbcd-7598-406a-8cbf-504d4a3bac15" providerId="ADAL" clId="{ECD42228-5B96-4A72-B268-C46DF994E6B7}" dt="2024-01-30T15:33:13.833" v="91467" actId="313"/>
          <ac:spMkLst>
            <pc:docMk/>
            <pc:sldMk cId="1443657903" sldId="1006"/>
            <ac:spMk id="25" creationId="{363C4DD7-B853-9634-4200-0775FB68C8B7}"/>
          </ac:spMkLst>
        </pc:spChg>
        <pc:spChg chg="add mod">
          <ac:chgData name="Palit, Tapti" userId="dec6fbcd-7598-406a-8cbf-504d4a3bac15" providerId="ADAL" clId="{ECD42228-5B96-4A72-B268-C46DF994E6B7}" dt="2024-01-30T15:33:15.863" v="91471" actId="313"/>
          <ac:spMkLst>
            <pc:docMk/>
            <pc:sldMk cId="1443657903" sldId="1006"/>
            <ac:spMk id="26" creationId="{8A85FE1B-0536-7F03-7274-D71C669F9823}"/>
          </ac:spMkLst>
        </pc:spChg>
        <pc:spChg chg="del mod">
          <ac:chgData name="Palit, Tapti" userId="dec6fbcd-7598-406a-8cbf-504d4a3bac15" providerId="ADAL" clId="{ECD42228-5B96-4A72-B268-C46DF994E6B7}" dt="2024-01-29T23:49:31.249" v="83061" actId="478"/>
          <ac:spMkLst>
            <pc:docMk/>
            <pc:sldMk cId="1443657903" sldId="1006"/>
            <ac:spMk id="27" creationId="{A514031C-BE6B-B376-1F8D-A6CBB52D164E}"/>
          </ac:spMkLst>
        </pc:spChg>
        <pc:spChg chg="add mod">
          <ac:chgData name="Palit, Tapti" userId="dec6fbcd-7598-406a-8cbf-504d4a3bac15" providerId="ADAL" clId="{ECD42228-5B96-4A72-B268-C46DF994E6B7}" dt="2024-01-30T15:33:17.878" v="91475" actId="313"/>
          <ac:spMkLst>
            <pc:docMk/>
            <pc:sldMk cId="1443657903" sldId="1006"/>
            <ac:spMk id="28" creationId="{BDADD76B-8B24-ED1F-D3E3-C00BFBCEDCD4}"/>
          </ac:spMkLst>
        </pc:spChg>
        <pc:spChg chg="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29" creationId="{B51B138B-CA6E-D442-540A-519FABFF1C4E}"/>
          </ac:spMkLst>
        </pc:spChg>
        <pc:picChg chg="add mod">
          <ac:chgData name="Palit, Tapti" userId="dec6fbcd-7598-406a-8cbf-504d4a3bac15" providerId="ADAL" clId="{ECD42228-5B96-4A72-B268-C46DF994E6B7}" dt="2024-01-30T04:45:09.603" v="86724" actId="1076"/>
          <ac:picMkLst>
            <pc:docMk/>
            <pc:sldMk cId="1443657903" sldId="1006"/>
            <ac:picMk id="23" creationId="{4788B9D1-7CBD-2393-78F4-0915BE43944C}"/>
          </ac:picMkLst>
        </pc:picChg>
        <pc:picChg chg="add del mod">
          <ac:chgData name="Palit, Tapti" userId="dec6fbcd-7598-406a-8cbf-504d4a3bac15" providerId="ADAL" clId="{ECD42228-5B96-4A72-B268-C46DF994E6B7}" dt="2024-01-30T01:15:57.368" v="83683" actId="478"/>
          <ac:picMkLst>
            <pc:docMk/>
            <pc:sldMk cId="1443657903" sldId="1006"/>
            <ac:picMk id="1026" creationId="{FA72C589-D3CD-285E-5D5F-E6CB0EC94BDE}"/>
          </ac:picMkLst>
        </pc:picChg>
        <pc:picChg chg="add del mod">
          <ac:chgData name="Palit, Tapti" userId="dec6fbcd-7598-406a-8cbf-504d4a3bac15" providerId="ADAL" clId="{ECD42228-5B96-4A72-B268-C46DF994E6B7}" dt="2024-01-30T00:50:26.356" v="83311" actId="478"/>
          <ac:picMkLst>
            <pc:docMk/>
            <pc:sldMk cId="1443657903" sldId="1006"/>
            <ac:picMk id="1028" creationId="{284BC05A-F549-2124-7ED9-6297FDB6E4D1}"/>
          </ac:picMkLst>
        </pc:picChg>
        <pc:picChg chg="add mod">
          <ac:chgData name="Palit, Tapti" userId="dec6fbcd-7598-406a-8cbf-504d4a3bac15" providerId="ADAL" clId="{ECD42228-5B96-4A72-B268-C46DF994E6B7}" dt="2024-01-30T04:45:09.603" v="86724" actId="1076"/>
          <ac:picMkLst>
            <pc:docMk/>
            <pc:sldMk cId="1443657903" sldId="1006"/>
            <ac:picMk id="1030" creationId="{DB6227DC-641D-AF79-C7C8-B6FB1065B601}"/>
          </ac:picMkLst>
        </pc:picChg>
        <pc:cxnChg chg="del mod">
          <ac:chgData name="Palit, Tapti" userId="dec6fbcd-7598-406a-8cbf-504d4a3bac15" providerId="ADAL" clId="{ECD42228-5B96-4A72-B268-C46DF994E6B7}" dt="2024-01-30T01:16:02.533" v="83684" actId="478"/>
          <ac:cxnSpMkLst>
            <pc:docMk/>
            <pc:sldMk cId="1443657903" sldId="1006"/>
            <ac:cxnSpMk id="6" creationId="{9A228DE5-2A47-7DC0-AB7D-AA240CDBFA38}"/>
          </ac:cxnSpMkLst>
        </pc:cxnChg>
        <pc:cxnChg chg="del mod">
          <ac:chgData name="Palit, Tapti" userId="dec6fbcd-7598-406a-8cbf-504d4a3bac15" providerId="ADAL" clId="{ECD42228-5B96-4A72-B268-C46DF994E6B7}" dt="2024-01-30T01:16:02.533" v="83684" actId="478"/>
          <ac:cxnSpMkLst>
            <pc:docMk/>
            <pc:sldMk cId="1443657903" sldId="1006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30T04:45:09.603" v="86724" actId="1076"/>
          <ac:cxnSpMkLst>
            <pc:docMk/>
            <pc:sldMk cId="1443657903" sldId="1006"/>
            <ac:cxnSpMk id="18" creationId="{CD3C22E4-CD29-B36D-D37E-6B0049B13E32}"/>
          </ac:cxnSpMkLst>
        </pc:cxnChg>
        <pc:cxnChg chg="add mod">
          <ac:chgData name="Palit, Tapti" userId="dec6fbcd-7598-406a-8cbf-504d4a3bac15" providerId="ADAL" clId="{ECD42228-5B96-4A72-B268-C46DF994E6B7}" dt="2024-01-30T04:45:09.603" v="86724" actId="1076"/>
          <ac:cxnSpMkLst>
            <pc:docMk/>
            <pc:sldMk cId="1443657903" sldId="1006"/>
            <ac:cxnSpMk id="19" creationId="{BB579C67-E58B-2860-D4EE-F8F94059AA6B}"/>
          </ac:cxnSpMkLst>
        </pc:cxnChg>
        <pc:cxnChg chg="del">
          <ac:chgData name="Palit, Tapti" userId="dec6fbcd-7598-406a-8cbf-504d4a3bac15" providerId="ADAL" clId="{ECD42228-5B96-4A72-B268-C46DF994E6B7}" dt="2024-01-28T21:27:14.408" v="69081" actId="478"/>
          <ac:cxnSpMkLst>
            <pc:docMk/>
            <pc:sldMk cId="1443657903" sldId="1006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7:14.408" v="69081" actId="478"/>
          <ac:cxnSpMkLst>
            <pc:docMk/>
            <pc:sldMk cId="1443657903" sldId="1006"/>
            <ac:cxnSpMk id="26" creationId="{CC017F9E-EDAB-28CE-0FC4-6DC0F6308385}"/>
          </ac:cxnSpMkLst>
        </pc:cxnChg>
      </pc:sldChg>
      <pc:sldChg chg="modSp del mod">
        <pc:chgData name="Palit, Tapti" userId="dec6fbcd-7598-406a-8cbf-504d4a3bac15" providerId="ADAL" clId="{ECD42228-5B96-4A72-B268-C46DF994E6B7}" dt="2024-01-27T03:40:37.712" v="63005" actId="47"/>
        <pc:sldMkLst>
          <pc:docMk/>
          <pc:sldMk cId="2813534475" sldId="1008"/>
        </pc:sldMkLst>
        <pc:spChg chg="mod">
          <ac:chgData name="Palit, Tapti" userId="dec6fbcd-7598-406a-8cbf-504d4a3bac15" providerId="ADAL" clId="{ECD42228-5B96-4A72-B268-C46DF994E6B7}" dt="2024-01-26T14:58:07.696" v="60672" actId="20577"/>
          <ac:spMkLst>
            <pc:docMk/>
            <pc:sldMk cId="2813534475" sldId="1008"/>
            <ac:spMk id="27" creationId="{A514031C-BE6B-B376-1F8D-A6CBB52D164E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0:54:07.683" v="83369" actId="47"/>
        <pc:sldMkLst>
          <pc:docMk/>
          <pc:sldMk cId="2449023462" sldId="1009"/>
        </pc:sldMkLst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2" creationId="{D3873BFE-ACFE-BB00-E09A-7B1A04485A82}"/>
          </ac:spMkLst>
        </pc:spChg>
        <pc:spChg chg="add mod">
          <ac:chgData name="Palit, Tapti" userId="dec6fbcd-7598-406a-8cbf-504d4a3bac15" providerId="ADAL" clId="{ECD42228-5B96-4A72-B268-C46DF994E6B7}" dt="2024-01-29T23:49:41.652" v="83064"/>
          <ac:spMkLst>
            <pc:docMk/>
            <pc:sldMk cId="2449023462" sldId="1009"/>
            <ac:spMk id="7" creationId="{1366D98E-A55F-01BF-E8CA-CE00CC00A1D0}"/>
          </ac:spMkLst>
        </pc:spChg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8" creationId="{8D515AF9-6145-BAE6-B22C-D54DE2A65E6C}"/>
          </ac:spMkLst>
        </pc:spChg>
        <pc:spChg chg="del">
          <ac:chgData name="Palit, Tapti" userId="dec6fbcd-7598-406a-8cbf-504d4a3bac15" providerId="ADAL" clId="{ECD42228-5B96-4A72-B268-C46DF994E6B7}" dt="2024-01-26T14:29:44.710" v="60647" actId="478"/>
          <ac:spMkLst>
            <pc:docMk/>
            <pc:sldMk cId="2449023462" sldId="1009"/>
            <ac:spMk id="9" creationId="{CD63AD5F-C32F-D92B-6020-BAC303AA6DD1}"/>
          </ac:spMkLst>
        </pc:spChg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10" creationId="{06447FF6-3561-1B45-5EE8-A5F58A28E6A8}"/>
          </ac:spMkLst>
        </pc:spChg>
        <pc:spChg chg="mod">
          <ac:chgData name="Palit, Tapti" userId="dec6fbcd-7598-406a-8cbf-504d4a3bac15" providerId="ADAL" clId="{ECD42228-5B96-4A72-B268-C46DF994E6B7}" dt="2024-01-29T23:50:11.108" v="83068" actId="1076"/>
          <ac:spMkLst>
            <pc:docMk/>
            <pc:sldMk cId="2449023462" sldId="1009"/>
            <ac:spMk id="11" creationId="{2BC49AFA-6CD9-D009-C0AF-D94B4C2435AB}"/>
          </ac:spMkLst>
        </pc:spChg>
        <pc:spChg chg="mod">
          <ac:chgData name="Palit, Tapti" userId="dec6fbcd-7598-406a-8cbf-504d4a3bac15" providerId="ADAL" clId="{ECD42228-5B96-4A72-B268-C46DF994E6B7}" dt="2024-01-30T00:42:05.726" v="83108" actId="1076"/>
          <ac:spMkLst>
            <pc:docMk/>
            <pc:sldMk cId="2449023462" sldId="1009"/>
            <ac:spMk id="12" creationId="{F5BB6969-D60C-29B4-57B4-DC799C0A5BB1}"/>
          </ac:spMkLst>
        </pc:spChg>
        <pc:spChg chg="add 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13" creationId="{1637AB1B-B120-6924-D262-E5D73690FB39}"/>
          </ac:spMkLst>
        </pc:spChg>
        <pc:spChg chg="mod">
          <ac:chgData name="Palit, Tapti" userId="dec6fbcd-7598-406a-8cbf-504d4a3bac15" providerId="ADAL" clId="{ECD42228-5B96-4A72-B268-C46DF994E6B7}" dt="2024-01-30T00:41:59.709" v="83107" actId="1076"/>
          <ac:spMkLst>
            <pc:docMk/>
            <pc:sldMk cId="2449023462" sldId="1009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00:42:25.958" v="83110" actId="1076"/>
          <ac:spMkLst>
            <pc:docMk/>
            <pc:sldMk cId="2449023462" sldId="1009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9T23:49:45.354" v="83066" actId="20577"/>
          <ac:spMkLst>
            <pc:docMk/>
            <pc:sldMk cId="2449023462" sldId="1009"/>
            <ac:spMk id="29" creationId="{B51B138B-CA6E-D442-540A-519FABFF1C4E}"/>
          </ac:spMkLst>
        </pc:spChg>
        <pc:cxnChg chg="mod">
          <ac:chgData name="Palit, Tapti" userId="dec6fbcd-7598-406a-8cbf-504d4a3bac15" providerId="ADAL" clId="{ECD42228-5B96-4A72-B268-C46DF994E6B7}" dt="2024-01-29T23:50:07.326" v="83067" actId="1076"/>
          <ac:cxnSpMkLst>
            <pc:docMk/>
            <pc:sldMk cId="2449023462" sldId="1009"/>
            <ac:cxnSpMk id="5" creationId="{925E64D1-9B5D-F27A-9F48-F69D09A7E1FC}"/>
          </ac:cxnSpMkLst>
        </pc:cxnChg>
        <pc:cxnChg chg="del">
          <ac:chgData name="Palit, Tapti" userId="dec6fbcd-7598-406a-8cbf-504d4a3bac15" providerId="ADAL" clId="{ECD42228-5B96-4A72-B268-C46DF994E6B7}" dt="2024-01-28T21:18:47.413" v="68920" actId="478"/>
          <ac:cxnSpMkLst>
            <pc:docMk/>
            <pc:sldMk cId="2449023462" sldId="1009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8T21:18:45.228" v="68919"/>
          <ac:cxnSpMkLst>
            <pc:docMk/>
            <pc:sldMk cId="2449023462" sldId="1009"/>
            <ac:cxnSpMk id="9" creationId="{BBCFC5AF-8B99-5AAC-85C1-3EFE21185E22}"/>
          </ac:cxnSpMkLst>
        </pc:cxnChg>
        <pc:cxnChg chg="del">
          <ac:chgData name="Palit, Tapti" userId="dec6fbcd-7598-406a-8cbf-504d4a3bac15" providerId="ADAL" clId="{ECD42228-5B96-4A72-B268-C46DF994E6B7}" dt="2024-01-28T21:26:48.781" v="69066" actId="478"/>
          <ac:cxnSpMkLst>
            <pc:docMk/>
            <pc:sldMk cId="2449023462" sldId="1009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6:48.781" v="69066" actId="478"/>
          <ac:cxnSpMkLst>
            <pc:docMk/>
            <pc:sldMk cId="2449023462" sldId="1009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1:07:43.965" v="83631" actId="47"/>
        <pc:sldMkLst>
          <pc:docMk/>
          <pc:sldMk cId="2829052815" sldId="1010"/>
        </pc:sldMkLst>
        <pc:spChg chg="add mod">
          <ac:chgData name="Palit, Tapti" userId="dec6fbcd-7598-406a-8cbf-504d4a3bac15" providerId="ADAL" clId="{ECD42228-5B96-4A72-B268-C46DF994E6B7}" dt="2024-01-28T21:19:41.597" v="68966"/>
          <ac:spMkLst>
            <pc:docMk/>
            <pc:sldMk cId="2829052815" sldId="1010"/>
            <ac:spMk id="2" creationId="{5B6E0F20-EB29-3005-2761-F1F57374ADA7}"/>
          </ac:spMkLst>
        </pc:spChg>
        <pc:spChg chg="mod">
          <ac:chgData name="Palit, Tapti" userId="dec6fbcd-7598-406a-8cbf-504d4a3bac15" providerId="ADAL" clId="{ECD42228-5B96-4A72-B268-C46DF994E6B7}" dt="2024-01-30T00:45:17.685" v="83144" actId="20577"/>
          <ac:spMkLst>
            <pc:docMk/>
            <pc:sldMk cId="2829052815" sldId="1010"/>
            <ac:spMk id="3" creationId="{F41F5800-0C87-D92F-5B6B-52E096B070E2}"/>
          </ac:spMkLst>
        </pc:spChg>
        <pc:spChg chg="add mod">
          <ac:chgData name="Palit, Tapti" userId="dec6fbcd-7598-406a-8cbf-504d4a3bac15" providerId="ADAL" clId="{ECD42228-5B96-4A72-B268-C46DF994E6B7}" dt="2024-01-30T00:44:51.921" v="83137"/>
          <ac:spMkLst>
            <pc:docMk/>
            <pc:sldMk cId="2829052815" sldId="1010"/>
            <ac:spMk id="7" creationId="{7A728FC0-04EA-40D4-44A8-29785FB64130}"/>
          </ac:spMkLst>
        </pc:spChg>
        <pc:spChg chg="mod">
          <ac:chgData name="Palit, Tapti" userId="dec6fbcd-7598-406a-8cbf-504d4a3bac15" providerId="ADAL" clId="{ECD42228-5B96-4A72-B268-C46DF994E6B7}" dt="2024-01-30T00:43:29.216" v="83117" actId="1076"/>
          <ac:spMkLst>
            <pc:docMk/>
            <pc:sldMk cId="2829052815" sldId="1010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00:41:32.371" v="83095" actId="478"/>
          <ac:spMkLst>
            <pc:docMk/>
            <pc:sldMk cId="2829052815" sldId="1010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41.316" v="68965" actId="478"/>
          <ac:spMkLst>
            <pc:docMk/>
            <pc:sldMk cId="2829052815" sldId="1010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30T00:45:13.513" v="83138" actId="20577"/>
          <ac:spMkLst>
            <pc:docMk/>
            <pc:sldMk cId="2829052815" sldId="1010"/>
            <ac:spMk id="24" creationId="{61E1D992-FB9B-AF0E-0524-B1AE2D228029}"/>
          </ac:spMkLst>
        </pc:spChg>
        <pc:spChg chg="del mod">
          <ac:chgData name="Palit, Tapti" userId="dec6fbcd-7598-406a-8cbf-504d4a3bac15" providerId="ADAL" clId="{ECD42228-5B96-4A72-B268-C46DF994E6B7}" dt="2024-01-30T00:44:51.412" v="83136" actId="478"/>
          <ac:spMkLst>
            <pc:docMk/>
            <pc:sldMk cId="2829052815" sldId="1010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8T21:30:14.063" v="69101"/>
          <ac:spMkLst>
            <pc:docMk/>
            <pc:sldMk cId="2829052815" sldId="1010"/>
            <ac:spMk id="29" creationId="{B51B138B-CA6E-D442-540A-519FABFF1C4E}"/>
          </ac:spMkLst>
        </pc:spChg>
        <pc:spChg chg="mod">
          <ac:chgData name="Palit, Tapti" userId="dec6fbcd-7598-406a-8cbf-504d4a3bac15" providerId="ADAL" clId="{ECD42228-5B96-4A72-B268-C46DF994E6B7}" dt="2024-01-30T00:45:27.072" v="83192" actId="20577"/>
          <ac:spMkLst>
            <pc:docMk/>
            <pc:sldMk cId="2829052815" sldId="1010"/>
            <ac:spMk id="31" creationId="{8066DF09-0DDE-0E4A-743E-1BD29398BBC7}"/>
          </ac:spMkLst>
        </pc:spChg>
        <pc:cxnChg chg="add mod">
          <ac:chgData name="Palit, Tapti" userId="dec6fbcd-7598-406a-8cbf-504d4a3bac15" providerId="ADAL" clId="{ECD42228-5B96-4A72-B268-C46DF994E6B7}" dt="2024-01-28T21:24:01.781" v="69041"/>
          <ac:cxnSpMkLst>
            <pc:docMk/>
            <pc:sldMk cId="2829052815" sldId="1010"/>
            <ac:cxnSpMk id="5" creationId="{8A7423F8-9EBF-AF45-08C7-66D51A00DF36}"/>
          </ac:cxnSpMkLst>
        </pc:cxnChg>
        <pc:cxnChg chg="del">
          <ac:chgData name="Palit, Tapti" userId="dec6fbcd-7598-406a-8cbf-504d4a3bac15" providerId="ADAL" clId="{ECD42228-5B96-4A72-B268-C46DF994E6B7}" dt="2024-01-28T21:24:03.688" v="69042" actId="478"/>
          <ac:cxnSpMkLst>
            <pc:docMk/>
            <pc:sldMk cId="2829052815" sldId="1010"/>
            <ac:cxnSpMk id="7" creationId="{61D65FAB-D08A-1F97-5A56-A0AFDCACE3EE}"/>
          </ac:cxnSpMkLst>
        </pc:cxnChg>
        <pc:cxnChg chg="del">
          <ac:chgData name="Palit, Tapti" userId="dec6fbcd-7598-406a-8cbf-504d4a3bac15" providerId="ADAL" clId="{ECD42228-5B96-4A72-B268-C46DF994E6B7}" dt="2024-01-28T21:24:44.933" v="69049" actId="478"/>
          <ac:cxnSpMkLst>
            <pc:docMk/>
            <pc:sldMk cId="2829052815" sldId="1010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4:47.170" v="69050" actId="478"/>
          <ac:cxnSpMkLst>
            <pc:docMk/>
            <pc:sldMk cId="2829052815" sldId="1010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0:55:05.595" v="83385" actId="47"/>
        <pc:sldMkLst>
          <pc:docMk/>
          <pc:sldMk cId="2580900859" sldId="1011"/>
        </pc:sldMkLst>
        <pc:spChg chg="add mod">
          <ac:chgData name="Palit, Tapti" userId="dec6fbcd-7598-406a-8cbf-504d4a3bac15" providerId="ADAL" clId="{ECD42228-5B96-4A72-B268-C46DF994E6B7}" dt="2024-01-28T21:19:28.210" v="68960"/>
          <ac:spMkLst>
            <pc:docMk/>
            <pc:sldMk cId="2580900859" sldId="1011"/>
            <ac:spMk id="5" creationId="{03527347-AF5A-D03C-77A4-BE5A0BD2FB39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5" creationId="{4222C0D6-4E9D-BF1D-4761-2D5CBBF7520C}"/>
          </ac:spMkLst>
        </pc:spChg>
        <pc:spChg chg="add del mod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8" creationId="{76AC31DF-4FFD-86A2-130F-5D75796AD6CA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0" creationId="{4F6DD61D-AC20-5570-15EC-835B7CF593B8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2" creationId="{0CC6220E-2662-15BA-CA4A-BF32735FD872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3" creationId="{EAEE7A51-8B64-1A99-7731-56C7545448D0}"/>
          </ac:spMkLst>
        </pc:spChg>
        <pc:spChg chg="mod">
          <ac:chgData name="Palit, Tapti" userId="dec6fbcd-7598-406a-8cbf-504d4a3bac15" providerId="ADAL" clId="{ECD42228-5B96-4A72-B268-C46DF994E6B7}" dt="2024-01-30T00:42:14.403" v="83109" actId="1076"/>
          <ac:spMkLst>
            <pc:docMk/>
            <pc:sldMk cId="2580900859" sldId="1011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6" creationId="{1F22ADAC-F6CE-A377-B4A8-40E3E253C509}"/>
          </ac:spMkLst>
        </pc:spChg>
        <pc:spChg chg="add mod">
          <ac:chgData name="Palit, Tapti" userId="dec6fbcd-7598-406a-8cbf-504d4a3bac15" providerId="ADAL" clId="{ECD42228-5B96-4A72-B268-C46DF994E6B7}" dt="2024-01-29T23:50:41.309" v="83072"/>
          <ac:spMkLst>
            <pc:docMk/>
            <pc:sldMk cId="2580900859" sldId="1011"/>
            <ac:spMk id="17" creationId="{CDCA4CF0-89A7-E1DA-5E0E-AAB3CB470A49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18" creationId="{0BCA0547-F6B6-70BB-5E1F-CC3907292E09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24" creationId="{F5EB6ECF-2B21-E13E-B882-300FC3E908D5}"/>
          </ac:spMkLst>
        </pc:spChg>
        <pc:spChg chg="del">
          <ac:chgData name="Palit, Tapti" userId="dec6fbcd-7598-406a-8cbf-504d4a3bac15" providerId="ADAL" clId="{ECD42228-5B96-4A72-B268-C46DF994E6B7}" dt="2024-01-28T21:19:32.672" v="68961" actId="478"/>
          <ac:spMkLst>
            <pc:docMk/>
            <pc:sldMk cId="2580900859" sldId="1011"/>
            <ac:spMk id="25" creationId="{C08589F2-1AB1-D63A-BC4D-22C85B6593C2}"/>
          </ac:spMkLst>
        </pc:spChg>
        <pc:spChg chg="add mod">
          <ac:chgData name="Palit, Tapti" userId="dec6fbcd-7598-406a-8cbf-504d4a3bac15" providerId="ADAL" clId="{ECD42228-5B96-4A72-B268-C46DF994E6B7}" dt="2024-01-29T23:51:58.798" v="83083" actId="1076"/>
          <ac:spMkLst>
            <pc:docMk/>
            <pc:sldMk cId="2580900859" sldId="1011"/>
            <ac:spMk id="25" creationId="{D2F0CAF5-3413-D226-EA05-554168569B99}"/>
          </ac:spMkLst>
        </pc:spChg>
        <pc:spChg chg="del mod">
          <ac:chgData name="Palit, Tapti" userId="dec6fbcd-7598-406a-8cbf-504d4a3bac15" providerId="ADAL" clId="{ECD42228-5B96-4A72-B268-C46DF994E6B7}" dt="2024-01-30T00:42:33.033" v="83113" actId="478"/>
          <ac:spMkLst>
            <pc:docMk/>
            <pc:sldMk cId="2580900859" sldId="1011"/>
            <ac:spMk id="27" creationId="{A514031C-BE6B-B376-1F8D-A6CBB52D164E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28" creationId="{7E896B00-018F-CCAE-D730-D6F09C757594}"/>
          </ac:spMkLst>
        </pc:spChg>
        <pc:spChg chg="mod">
          <ac:chgData name="Palit, Tapti" userId="dec6fbcd-7598-406a-8cbf-504d4a3bac15" providerId="ADAL" clId="{ECD42228-5B96-4A72-B268-C46DF994E6B7}" dt="2024-01-29T23:50:36.598" v="83071" actId="6549"/>
          <ac:spMkLst>
            <pc:docMk/>
            <pc:sldMk cId="2580900859" sldId="1011"/>
            <ac:spMk id="29" creationId="{B51B138B-CA6E-D442-540A-519FABFF1C4E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30" creationId="{8690D08E-2392-0B78-CD59-63902FDD1BE1}"/>
          </ac:spMkLst>
        </pc:spChg>
        <pc:spChg chg="add mod">
          <ac:chgData name="Palit, Tapti" userId="dec6fbcd-7598-406a-8cbf-504d4a3bac15" providerId="ADAL" clId="{ECD42228-5B96-4A72-B268-C46DF994E6B7}" dt="2024-01-30T00:42:33.572" v="83114"/>
          <ac:spMkLst>
            <pc:docMk/>
            <pc:sldMk cId="2580900859" sldId="1011"/>
            <ac:spMk id="33" creationId="{947D29D2-8F9A-49AA-E1AE-A2B680664442}"/>
          </ac:spMkLst>
        </pc:spChg>
        <pc:cxnChg chg="del">
          <ac:chgData name="Palit, Tapti" userId="dec6fbcd-7598-406a-8cbf-504d4a3bac15" providerId="ADAL" clId="{ECD42228-5B96-4A72-B268-C46DF994E6B7}" dt="2024-01-28T21:20:55.528" v="68988" actId="478"/>
          <ac:cxnSpMkLst>
            <pc:docMk/>
            <pc:sldMk cId="2580900859" sldId="1011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9T23:50:24.320" v="83070"/>
          <ac:cxnSpMkLst>
            <pc:docMk/>
            <pc:sldMk cId="2580900859" sldId="1011"/>
            <ac:cxnSpMk id="7" creationId="{75F51ADE-9BCC-FA0E-E8AE-92108B6F0334}"/>
          </ac:cxnSpMkLst>
        </pc:cxnChg>
        <pc:cxnChg chg="add mod">
          <ac:chgData name="Palit, Tapti" userId="dec6fbcd-7598-406a-8cbf-504d4a3bac15" providerId="ADAL" clId="{ECD42228-5B96-4A72-B268-C46DF994E6B7}" dt="2024-01-28T21:20:53.474" v="68987"/>
          <ac:cxnSpMkLst>
            <pc:docMk/>
            <pc:sldMk cId="2580900859" sldId="1011"/>
            <ac:cxnSpMk id="9" creationId="{EE52514C-AEBA-D309-039F-076E18C0694D}"/>
          </ac:cxnSpMkLst>
        </pc:cxnChg>
        <pc:cxnChg chg="del mod">
          <ac:chgData name="Palit, Tapti" userId="dec6fbcd-7598-406a-8cbf-504d4a3bac15" providerId="ADAL" clId="{ECD42228-5B96-4A72-B268-C46DF994E6B7}" dt="2024-01-29T23:51:15.746" v="83077" actId="478"/>
          <ac:cxnSpMkLst>
            <pc:docMk/>
            <pc:sldMk cId="2580900859" sldId="1011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ECD42228-5B96-4A72-B268-C46DF994E6B7}" dt="2024-01-29T23:50:23.760" v="83069" actId="478"/>
          <ac:cxnSpMkLst>
            <pc:docMk/>
            <pc:sldMk cId="2580900859" sldId="1011"/>
            <ac:cxnSpMk id="19" creationId="{8D92BDAF-8408-5E98-485C-93BA575839DD}"/>
          </ac:cxnSpMkLst>
        </pc:cxnChg>
        <pc:cxnChg chg="add mod">
          <ac:chgData name="Palit, Tapti" userId="dec6fbcd-7598-406a-8cbf-504d4a3bac15" providerId="ADAL" clId="{ECD42228-5B96-4A72-B268-C46DF994E6B7}" dt="2024-01-29T23:51:58.798" v="83083" actId="1076"/>
          <ac:cxnSpMkLst>
            <pc:docMk/>
            <pc:sldMk cId="2580900859" sldId="1011"/>
            <ac:cxnSpMk id="23" creationId="{1031B1DE-F250-DE79-81C2-5C1ECEFBFEEA}"/>
          </ac:cxnSpMkLst>
        </pc:cxnChg>
        <pc:cxnChg chg="del">
          <ac:chgData name="Palit, Tapti" userId="dec6fbcd-7598-406a-8cbf-504d4a3bac15" providerId="ADAL" clId="{ECD42228-5B96-4A72-B268-C46DF994E6B7}" dt="2024-01-28T21:26:19.641" v="69060" actId="478"/>
          <ac:cxnSpMkLst>
            <pc:docMk/>
            <pc:sldMk cId="2580900859" sldId="1011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6:19.641" v="69060" actId="478"/>
          <ac:cxnSpMkLst>
            <pc:docMk/>
            <pc:sldMk cId="2580900859" sldId="1011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29T23:53:07.511" v="83092" actId="47"/>
        <pc:sldMkLst>
          <pc:docMk/>
          <pc:sldMk cId="1902476853" sldId="1013"/>
        </pc:sldMkLst>
        <pc:spChg chg="add mod">
          <ac:chgData name="Palit, Tapti" userId="dec6fbcd-7598-406a-8cbf-504d4a3bac15" providerId="ADAL" clId="{ECD42228-5B96-4A72-B268-C46DF994E6B7}" dt="2024-01-28T21:19:37.671" v="68964"/>
          <ac:spMkLst>
            <pc:docMk/>
            <pc:sldMk cId="1902476853" sldId="1013"/>
            <ac:spMk id="11" creationId="{934BC510-7EEC-DFDA-B9FD-E51DC7C57D3B}"/>
          </ac:spMkLst>
        </pc:spChg>
        <pc:spChg chg="mod">
          <ac:chgData name="Palit, Tapti" userId="dec6fbcd-7598-406a-8cbf-504d4a3bac15" providerId="ADAL" clId="{ECD42228-5B96-4A72-B268-C46DF994E6B7}" dt="2024-01-28T21:21:42.753" v="68999"/>
          <ac:spMkLst>
            <pc:docMk/>
            <pc:sldMk cId="1902476853" sldId="1013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21:32.244" v="68997" actId="1038"/>
          <ac:spMkLst>
            <pc:docMk/>
            <pc:sldMk cId="1902476853" sldId="1013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37.301" v="68963" actId="478"/>
          <ac:spMkLst>
            <pc:docMk/>
            <pc:sldMk cId="1902476853" sldId="1013"/>
            <ac:spMk id="21" creationId="{D7179A03-A83C-A828-EB03-DB0E95ED3A9F}"/>
          </ac:spMkLst>
        </pc:spChg>
        <pc:spChg chg="del">
          <ac:chgData name="Palit, Tapti" userId="dec6fbcd-7598-406a-8cbf-504d4a3bac15" providerId="ADAL" clId="{ECD42228-5B96-4A72-B268-C46DF994E6B7}" dt="2024-01-26T14:30:38.737" v="60649" actId="478"/>
          <ac:spMkLst>
            <pc:docMk/>
            <pc:sldMk cId="1902476853" sldId="1013"/>
            <ac:spMk id="24" creationId="{61E1D992-FB9B-AF0E-0524-B1AE2D228029}"/>
          </ac:spMkLst>
        </pc:spChg>
        <pc:spChg chg="mod">
          <ac:chgData name="Palit, Tapti" userId="dec6fbcd-7598-406a-8cbf-504d4a3bac15" providerId="ADAL" clId="{ECD42228-5B96-4A72-B268-C46DF994E6B7}" dt="2024-01-26T14:58:16.257" v="60684" actId="20577"/>
          <ac:spMkLst>
            <pc:docMk/>
            <pc:sldMk cId="1902476853" sldId="1013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8T21:26:01.144" v="69057" actId="692"/>
          <ac:spMkLst>
            <pc:docMk/>
            <pc:sldMk cId="1902476853" sldId="1013"/>
            <ac:spMk id="29" creationId="{B51B138B-CA6E-D442-540A-519FABFF1C4E}"/>
          </ac:spMkLst>
        </pc:spChg>
        <pc:cxnChg chg="del">
          <ac:chgData name="Palit, Tapti" userId="dec6fbcd-7598-406a-8cbf-504d4a3bac15" providerId="ADAL" clId="{ECD42228-5B96-4A72-B268-C46DF994E6B7}" dt="2024-01-28T21:21:59.110" v="69001" actId="478"/>
          <ac:cxnSpMkLst>
            <pc:docMk/>
            <pc:sldMk cId="1902476853" sldId="1013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8T21:21:59.527" v="69002"/>
          <ac:cxnSpMkLst>
            <pc:docMk/>
            <pc:sldMk cId="1902476853" sldId="1013"/>
            <ac:cxnSpMk id="13" creationId="{10574F4B-AF2F-1CA2-04FC-138012FD756E}"/>
          </ac:cxnSpMkLst>
        </pc:cxnChg>
        <pc:cxnChg chg="mod">
          <ac:chgData name="Palit, Tapti" userId="dec6fbcd-7598-406a-8cbf-504d4a3bac15" providerId="ADAL" clId="{ECD42228-5B96-4A72-B268-C46DF994E6B7}" dt="2024-01-28T21:25:57.464" v="69055" actId="1076"/>
          <ac:cxnSpMkLst>
            <pc:docMk/>
            <pc:sldMk cId="1902476853" sldId="1013"/>
            <ac:cxnSpMk id="14" creationId="{E3057DF5-1ED5-9116-B096-D42DE1A11886}"/>
          </ac:cxnSpMkLst>
        </pc:cxnChg>
        <pc:cxnChg chg="del">
          <ac:chgData name="Palit, Tapti" userId="dec6fbcd-7598-406a-8cbf-504d4a3bac15" providerId="ADAL" clId="{ECD42228-5B96-4A72-B268-C46DF994E6B7}" dt="2024-01-28T21:25:50.619" v="69054" actId="478"/>
          <ac:cxnSpMkLst>
            <pc:docMk/>
            <pc:sldMk cId="1902476853" sldId="1013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5:50.619" v="69054" actId="478"/>
          <ac:cxnSpMkLst>
            <pc:docMk/>
            <pc:sldMk cId="1902476853" sldId="1013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2:12:28.699" v="83740" actId="47"/>
        <pc:sldMkLst>
          <pc:docMk/>
          <pc:sldMk cId="339716786" sldId="1014"/>
        </pc:sldMkLst>
        <pc:spChg chg="add mod">
          <ac:chgData name="Palit, Tapti" userId="dec6fbcd-7598-406a-8cbf-504d4a3bac15" providerId="ADAL" clId="{ECD42228-5B96-4A72-B268-C46DF994E6B7}" dt="2024-01-30T00:45:34.184" v="83193"/>
          <ac:spMkLst>
            <pc:docMk/>
            <pc:sldMk cId="339716786" sldId="1014"/>
            <ac:spMk id="7" creationId="{DB0B2318-0A33-91A9-545F-CEA8A5110467}"/>
          </ac:spMkLst>
        </pc:spChg>
        <pc:spChg chg="add mod">
          <ac:chgData name="Palit, Tapti" userId="dec6fbcd-7598-406a-8cbf-504d4a3bac15" providerId="ADAL" clId="{ECD42228-5B96-4A72-B268-C46DF994E6B7}" dt="2024-01-28T21:19:45.233" v="68968"/>
          <ac:spMkLst>
            <pc:docMk/>
            <pc:sldMk cId="339716786" sldId="1014"/>
            <ac:spMk id="13" creationId="{24A7F9D6-B685-B3F2-3C86-D8C5FCD120B2}"/>
          </ac:spMkLst>
        </pc:spChg>
        <pc:spChg chg="mod">
          <ac:chgData name="Palit, Tapti" userId="dec6fbcd-7598-406a-8cbf-504d4a3bac15" providerId="ADAL" clId="{ECD42228-5B96-4A72-B268-C46DF994E6B7}" dt="2024-01-30T00:43:39.730" v="83118" actId="1076"/>
          <ac:spMkLst>
            <pc:docMk/>
            <pc:sldMk cId="339716786" sldId="1014"/>
            <ac:spMk id="15" creationId="{632CDA17-2240-B34F-44F8-5573404E1E94}"/>
          </ac:spMkLst>
        </pc:spChg>
        <pc:spChg chg="del mod">
          <ac:chgData name="Palit, Tapti" userId="dec6fbcd-7598-406a-8cbf-504d4a3bac15" providerId="ADAL" clId="{ECD42228-5B96-4A72-B268-C46DF994E6B7}" dt="2024-01-28T21:29:48.142" v="69099" actId="478"/>
          <ac:spMkLst>
            <pc:docMk/>
            <pc:sldMk cId="339716786" sldId="1014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44.937" v="68967" actId="478"/>
          <ac:spMkLst>
            <pc:docMk/>
            <pc:sldMk cId="339716786" sldId="1014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26T14:00:18.940" v="60646" actId="5793"/>
          <ac:spMkLst>
            <pc:docMk/>
            <pc:sldMk cId="339716786" sldId="1014"/>
            <ac:spMk id="24" creationId="{61E1D992-FB9B-AF0E-0524-B1AE2D228029}"/>
          </ac:spMkLst>
        </pc:spChg>
        <pc:spChg chg="add mod">
          <ac:chgData name="Palit, Tapti" userId="dec6fbcd-7598-406a-8cbf-504d4a3bac15" providerId="ADAL" clId="{ECD42228-5B96-4A72-B268-C46DF994E6B7}" dt="2024-01-30T00:43:45.510" v="83119" actId="1076"/>
          <ac:spMkLst>
            <pc:docMk/>
            <pc:sldMk cId="339716786" sldId="1014"/>
            <ac:spMk id="25" creationId="{2546B71F-EBBF-68C8-EF81-E22594154AF7}"/>
          </ac:spMkLst>
        </pc:spChg>
        <pc:spChg chg="del">
          <ac:chgData name="Palit, Tapti" userId="dec6fbcd-7598-406a-8cbf-504d4a3bac15" providerId="ADAL" clId="{ECD42228-5B96-4A72-B268-C46DF994E6B7}" dt="2024-01-30T00:45:36.530" v="83194" actId="478"/>
          <ac:spMkLst>
            <pc:docMk/>
            <pc:sldMk cId="339716786" sldId="1014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9T03:56:20.417" v="75286" actId="20577"/>
          <ac:spMkLst>
            <pc:docMk/>
            <pc:sldMk cId="339716786" sldId="1014"/>
            <ac:spMk id="29" creationId="{B51B138B-CA6E-D442-540A-519FABFF1C4E}"/>
          </ac:spMkLst>
        </pc:spChg>
        <pc:cxnChg chg="del">
          <ac:chgData name="Palit, Tapti" userId="dec6fbcd-7598-406a-8cbf-504d4a3bac15" providerId="ADAL" clId="{ECD42228-5B96-4A72-B268-C46DF994E6B7}" dt="2024-01-28T21:30:28.990" v="69102" actId="478"/>
          <ac:cxnSpMkLst>
            <pc:docMk/>
            <pc:sldMk cId="339716786" sldId="1014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ECD42228-5B96-4A72-B268-C46DF994E6B7}" dt="2024-01-28T21:31:12.447" v="69113" actId="14100"/>
          <ac:cxnSpMkLst>
            <pc:docMk/>
            <pc:sldMk cId="339716786" sldId="1014"/>
            <ac:cxnSpMk id="14" creationId="{E3057DF5-1ED5-9116-B096-D42DE1A11886}"/>
          </ac:cxnSpMkLst>
        </pc:cxnChg>
        <pc:cxnChg chg="del">
          <ac:chgData name="Palit, Tapti" userId="dec6fbcd-7598-406a-8cbf-504d4a3bac15" providerId="ADAL" clId="{ECD42228-5B96-4A72-B268-C46DF994E6B7}" dt="2024-01-28T21:30:35.429" v="69105" actId="478"/>
          <ac:cxnSpMkLst>
            <pc:docMk/>
            <pc:sldMk cId="339716786" sldId="101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30:37.886" v="69106" actId="478"/>
          <ac:cxnSpMkLst>
            <pc:docMk/>
            <pc:sldMk cId="339716786" sldId="1014"/>
            <ac:cxnSpMk id="26" creationId="{CC017F9E-EDAB-28CE-0FC4-6DC0F6308385}"/>
          </ac:cxnSpMkLst>
        </pc:cxnChg>
        <pc:cxnChg chg="add mod">
          <ac:chgData name="Palit, Tapti" userId="dec6fbcd-7598-406a-8cbf-504d4a3bac15" providerId="ADAL" clId="{ECD42228-5B96-4A72-B268-C46DF994E6B7}" dt="2024-01-28T21:30:29.326" v="69103"/>
          <ac:cxnSpMkLst>
            <pc:docMk/>
            <pc:sldMk cId="339716786" sldId="1014"/>
            <ac:cxnSpMk id="28" creationId="{35845EE0-9608-0C0A-7235-A4335188FE0D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2-13T16:18:05.638" v="116083" actId="20577"/>
        <pc:sldMkLst>
          <pc:docMk/>
          <pc:sldMk cId="2803374258" sldId="1015"/>
        </pc:sldMkLst>
        <pc:spChg chg="add mod">
          <ac:chgData name="Palit, Tapti" userId="dec6fbcd-7598-406a-8cbf-504d4a3bac15" providerId="ADAL" clId="{ECD42228-5B96-4A72-B268-C46DF994E6B7}" dt="2024-01-30T04:45:43.418" v="86761" actId="1076"/>
          <ac:spMkLst>
            <pc:docMk/>
            <pc:sldMk cId="2803374258" sldId="1015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2-13T16:18:05.638" v="116083" actId="20577"/>
          <ac:spMkLst>
            <pc:docMk/>
            <pc:sldMk cId="2803374258" sldId="1015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41.423" v="83195" actId="478"/>
          <ac:spMkLst>
            <pc:docMk/>
            <pc:sldMk cId="2803374258" sldId="1015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9" creationId="{8512971C-3AA0-0D9A-81F6-776FF61CE3C0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1" creationId="{A34537B7-437F-0804-F74D-AE5DA61F843C}"/>
          </ac:spMkLst>
        </pc:spChg>
        <pc:spChg chg="add mod">
          <ac:chgData name="Palit, Tapti" userId="dec6fbcd-7598-406a-8cbf-504d4a3bac15" providerId="ADAL" clId="{ECD42228-5B96-4A72-B268-C46DF994E6B7}" dt="2024-01-30T05:08:45.373" v="86982" actId="692"/>
          <ac:spMkLst>
            <pc:docMk/>
            <pc:sldMk cId="2803374258" sldId="1015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4" creationId="{ACAEF37B-D43E-8312-01C3-22B507D5A0C3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5" creationId="{9E603483-9179-2600-1DD8-23DA16760B0E}"/>
          </ac:spMkLst>
        </pc:spChg>
        <pc:spChg chg="add mod">
          <ac:chgData name="Palit, Tapti" userId="dec6fbcd-7598-406a-8cbf-504d4a3bac15" providerId="ADAL" clId="{ECD42228-5B96-4A72-B268-C46DF994E6B7}" dt="2024-01-30T04:58:13.714" v="86883" actId="1037"/>
          <ac:spMkLst>
            <pc:docMk/>
            <pc:sldMk cId="2803374258" sldId="1015"/>
            <ac:spMk id="16" creationId="{F79C6EAE-1B3C-F322-85A6-46E9AA646290}"/>
          </ac:spMkLst>
        </pc:spChg>
        <pc:spChg chg="add mod">
          <ac:chgData name="Palit, Tapti" userId="dec6fbcd-7598-406a-8cbf-504d4a3bac15" providerId="ADAL" clId="{ECD42228-5B96-4A72-B268-C46DF994E6B7}" dt="2024-01-30T04:58:08.952" v="86880" actId="20577"/>
          <ac:spMkLst>
            <pc:docMk/>
            <pc:sldMk cId="2803374258" sldId="1015"/>
            <ac:spMk id="17" creationId="{ADC65659-ED84-4BF6-C4B8-A4A23C1C4FDF}"/>
          </ac:spMkLst>
        </pc:spChg>
        <pc:spChg chg="add mod">
          <ac:chgData name="Palit, Tapti" userId="dec6fbcd-7598-406a-8cbf-504d4a3bac15" providerId="ADAL" clId="{ECD42228-5B96-4A72-B268-C46DF994E6B7}" dt="2024-01-30T05:08:45.373" v="86982" actId="692"/>
          <ac:spMkLst>
            <pc:docMk/>
            <pc:sldMk cId="2803374258" sldId="1015"/>
            <ac:spMk id="20" creationId="{AEBF150A-FCAA-9AC7-9FF4-170FA24F750B}"/>
          </ac:spMkLst>
        </pc:spChg>
        <pc:spChg chg="add mod">
          <ac:chgData name="Palit, Tapti" userId="dec6fbcd-7598-406a-8cbf-504d4a3bac15" providerId="ADAL" clId="{ECD42228-5B96-4A72-B268-C46DF994E6B7}" dt="2024-01-30T04:58:55.147" v="86891" actId="14100"/>
          <ac:spMkLst>
            <pc:docMk/>
            <pc:sldMk cId="2803374258" sldId="1015"/>
            <ac:spMk id="21" creationId="{981255EA-8156-2A0C-8278-BD086229DE28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24" creationId="{DC9E6FBF-EDC6-38E0-5ECC-0FC22CD0B37F}"/>
          </ac:spMkLst>
        </pc:spChg>
        <pc:spChg chg="add mod">
          <ac:chgData name="Palit, Tapti" userId="dec6fbcd-7598-406a-8cbf-504d4a3bac15" providerId="ADAL" clId="{ECD42228-5B96-4A72-B268-C46DF994E6B7}" dt="2024-01-30T04:45:43.418" v="86761" actId="1076"/>
          <ac:spMkLst>
            <pc:docMk/>
            <pc:sldMk cId="2803374258" sldId="1015"/>
            <ac:spMk id="25" creationId="{6CB39F25-9659-6F6A-E67F-8D3BD41C2E98}"/>
          </ac:spMkLst>
        </pc:spChg>
        <pc:spChg chg="add del mod">
          <ac:chgData name="Palit, Tapti" userId="dec6fbcd-7598-406a-8cbf-504d4a3bac15" providerId="ADAL" clId="{ECD42228-5B96-4A72-B268-C46DF994E6B7}" dt="2024-01-30T02:20:36.198" v="83861" actId="478"/>
          <ac:spMkLst>
            <pc:docMk/>
            <pc:sldMk cId="2803374258" sldId="1015"/>
            <ac:spMk id="27" creationId="{C374E0D6-4EBF-B299-B9D7-DD3AA9ED15FE}"/>
          </ac:spMkLst>
        </pc:spChg>
        <pc:spChg chg="add mod">
          <ac:chgData name="Palit, Tapti" userId="dec6fbcd-7598-406a-8cbf-504d4a3bac15" providerId="ADAL" clId="{ECD42228-5B96-4A72-B268-C46DF994E6B7}" dt="2024-01-30T04:58:16.733" v="86884" actId="1037"/>
          <ac:spMkLst>
            <pc:docMk/>
            <pc:sldMk cId="2803374258" sldId="1015"/>
            <ac:spMk id="28" creationId="{0727AA0B-7156-FABA-FCF6-CFF7304E9427}"/>
          </ac:spMkLst>
        </pc:spChg>
        <pc:picChg chg="add mod">
          <ac:chgData name="Palit, Tapti" userId="dec6fbcd-7598-406a-8cbf-504d4a3bac15" providerId="ADAL" clId="{ECD42228-5B96-4A72-B268-C46DF994E6B7}" dt="2024-01-30T04:45:43.418" v="86761" actId="1076"/>
          <ac:picMkLst>
            <pc:docMk/>
            <pc:sldMk cId="2803374258" sldId="1015"/>
            <ac:picMk id="13" creationId="{2A0D23A5-6B70-EF75-319D-AD671772919E}"/>
          </ac:picMkLst>
        </pc:picChg>
        <pc:picChg chg="add mod">
          <ac:chgData name="Palit, Tapti" userId="dec6fbcd-7598-406a-8cbf-504d4a3bac15" providerId="ADAL" clId="{ECD42228-5B96-4A72-B268-C46DF994E6B7}" dt="2024-01-30T04:58:55.147" v="86891" actId="14100"/>
          <ac:picMkLst>
            <pc:docMk/>
            <pc:sldMk cId="2803374258" sldId="1015"/>
            <ac:picMk id="18" creationId="{333C0064-47BC-C026-92BA-41EF50709368}"/>
          </ac:picMkLst>
        </pc:picChg>
        <pc:picChg chg="add mod">
          <ac:chgData name="Palit, Tapti" userId="dec6fbcd-7598-406a-8cbf-504d4a3bac15" providerId="ADAL" clId="{ECD42228-5B96-4A72-B268-C46DF994E6B7}" dt="2024-01-30T04:58:29.250" v="86886" actId="1076"/>
          <ac:picMkLst>
            <pc:docMk/>
            <pc:sldMk cId="2803374258" sldId="1015"/>
            <ac:picMk id="26" creationId="{3276DAFB-B2BA-298D-13A6-8FE1C0525C85}"/>
          </ac:picMkLst>
        </pc:picChg>
        <pc:cxnChg chg="mod">
          <ac:chgData name="Palit, Tapti" userId="dec6fbcd-7598-406a-8cbf-504d4a3bac15" providerId="ADAL" clId="{ECD42228-5B96-4A72-B268-C46DF994E6B7}" dt="2024-01-30T04:58:37.808" v="86887" actId="1076"/>
          <ac:cxnSpMkLst>
            <pc:docMk/>
            <pc:sldMk cId="2803374258" sldId="1015"/>
            <ac:cxnSpMk id="6" creationId="{F1CE6DBC-315A-FA73-BE86-076DDA3B98B4}"/>
          </ac:cxnSpMkLst>
        </pc:cxnChg>
        <pc:cxnChg chg="mod">
          <ac:chgData name="Palit, Tapti" userId="dec6fbcd-7598-406a-8cbf-504d4a3bac15" providerId="ADAL" clId="{ECD42228-5B96-4A72-B268-C46DF994E6B7}" dt="2024-01-30T05:27:15.376" v="87566" actId="1037"/>
          <ac:cxnSpMkLst>
            <pc:docMk/>
            <pc:sldMk cId="2803374258" sldId="1015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ECD42228-5B96-4A72-B268-C46DF994E6B7}" dt="2024-01-30T05:05:23.133" v="86955" actId="692"/>
          <ac:cxnSpMkLst>
            <pc:docMk/>
            <pc:sldMk cId="2803374258" sldId="1015"/>
            <ac:cxnSpMk id="19" creationId="{30266390-1B23-CA74-1DF2-6B4FDB019A44}"/>
          </ac:cxnSpMkLst>
        </pc:cxnChg>
        <pc:cxnChg chg="mod">
          <ac:chgData name="Palit, Tapti" userId="dec6fbcd-7598-406a-8cbf-504d4a3bac15" providerId="ADAL" clId="{ECD42228-5B96-4A72-B268-C46DF994E6B7}" dt="2024-01-30T05:04:56.109" v="86944" actId="692"/>
          <ac:cxnSpMkLst>
            <pc:docMk/>
            <pc:sldMk cId="2803374258" sldId="1015"/>
            <ac:cxnSpMk id="22" creationId="{9998D824-83E1-6A52-866E-EF4B4A183116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2:25:57.835" v="84021" actId="47"/>
        <pc:sldMkLst>
          <pc:docMk/>
          <pc:sldMk cId="2719160243" sldId="1016"/>
        </pc:sldMkLst>
        <pc:spChg chg="mod">
          <ac:chgData name="Palit, Tapti" userId="dec6fbcd-7598-406a-8cbf-504d4a3bac15" providerId="ADAL" clId="{ECD42228-5B96-4A72-B268-C46DF994E6B7}" dt="2024-01-30T00:44:02.508" v="83121" actId="1076"/>
          <ac:spMkLst>
            <pc:docMk/>
            <pc:sldMk cId="2719160243" sldId="1016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48.880" v="83198" actId="478"/>
          <ac:spMkLst>
            <pc:docMk/>
            <pc:sldMk cId="2719160243" sldId="1016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47.078" v="83197"/>
          <ac:spMkLst>
            <pc:docMk/>
            <pc:sldMk cId="2719160243" sldId="1016"/>
            <ac:spMk id="13" creationId="{ECA959BE-947B-5E9F-1ABF-84BEBD152B5C}"/>
          </ac:spMkLst>
        </pc:spChg>
        <pc:spChg chg="mod">
          <ac:chgData name="Palit, Tapti" userId="dec6fbcd-7598-406a-8cbf-504d4a3bac15" providerId="ADAL" clId="{ECD42228-5B96-4A72-B268-C46DF994E6B7}" dt="2024-01-29T03:07:46.650" v="74797" actId="20577"/>
          <ac:spMkLst>
            <pc:docMk/>
            <pc:sldMk cId="2719160243" sldId="1016"/>
            <ac:spMk id="14" creationId="{ACAEF37B-D43E-8312-01C3-22B507D5A0C3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2:26:24.277" v="84028" actId="47"/>
        <pc:sldMkLst>
          <pc:docMk/>
          <pc:sldMk cId="3236774336" sldId="1017"/>
        </pc:sldMkLst>
        <pc:spChg chg="mod">
          <ac:chgData name="Palit, Tapti" userId="dec6fbcd-7598-406a-8cbf-504d4a3bac15" providerId="ADAL" clId="{ECD42228-5B96-4A72-B268-C46DF994E6B7}" dt="2024-01-30T00:44:09.608" v="83122" actId="1076"/>
          <ac:spMkLst>
            <pc:docMk/>
            <pc:sldMk cId="3236774336" sldId="1017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53.343" v="83199" actId="478"/>
          <ac:spMkLst>
            <pc:docMk/>
            <pc:sldMk cId="3236774336" sldId="1017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53.827" v="83200"/>
          <ac:spMkLst>
            <pc:docMk/>
            <pc:sldMk cId="3236774336" sldId="1017"/>
            <ac:spMk id="11" creationId="{C1277439-CC04-7E86-765F-5E26FDCC5282}"/>
          </ac:spMkLst>
        </pc:spChg>
        <pc:spChg chg="mod">
          <ac:chgData name="Palit, Tapti" userId="dec6fbcd-7598-406a-8cbf-504d4a3bac15" providerId="ADAL" clId="{ECD42228-5B96-4A72-B268-C46DF994E6B7}" dt="2024-01-30T00:44:22.559" v="83131" actId="1035"/>
          <ac:spMkLst>
            <pc:docMk/>
            <pc:sldMk cId="3236774336" sldId="1017"/>
            <ac:spMk id="13" creationId="{3A766046-F365-556D-7E61-7E2920DD9BCF}"/>
          </ac:spMkLst>
        </pc:spChg>
        <pc:spChg chg="mod">
          <ac:chgData name="Palit, Tapti" userId="dec6fbcd-7598-406a-8cbf-504d4a3bac15" providerId="ADAL" clId="{ECD42228-5B96-4A72-B268-C46DF994E6B7}" dt="2024-01-29T03:07:52.781" v="74805" actId="20577"/>
          <ac:spMkLst>
            <pc:docMk/>
            <pc:sldMk cId="3236774336" sldId="1017"/>
            <ac:spMk id="14" creationId="{ACAEF37B-D43E-8312-01C3-22B507D5A0C3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2:26:24.277" v="84028" actId="47"/>
        <pc:sldMkLst>
          <pc:docMk/>
          <pc:sldMk cId="852812054" sldId="1018"/>
        </pc:sldMkLst>
        <pc:spChg chg="mod">
          <ac:chgData name="Palit, Tapti" userId="dec6fbcd-7598-406a-8cbf-504d4a3bac15" providerId="ADAL" clId="{ECD42228-5B96-4A72-B268-C46DF994E6B7}" dt="2024-01-30T00:44:30.215" v="83132" actId="1076"/>
          <ac:spMkLst>
            <pc:docMk/>
            <pc:sldMk cId="852812054" sldId="1018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58.402" v="83201" actId="478"/>
          <ac:spMkLst>
            <pc:docMk/>
            <pc:sldMk cId="852812054" sldId="1018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58.737" v="83202"/>
          <ac:spMkLst>
            <pc:docMk/>
            <pc:sldMk cId="852812054" sldId="1018"/>
            <ac:spMk id="12" creationId="{A73B67EA-DF62-E3B2-1EAB-AC5761381ECC}"/>
          </ac:spMkLst>
        </pc:spChg>
        <pc:spChg chg="mod">
          <ac:chgData name="Palit, Tapti" userId="dec6fbcd-7598-406a-8cbf-504d4a3bac15" providerId="ADAL" clId="{ECD42228-5B96-4A72-B268-C46DF994E6B7}" dt="2024-01-30T00:44:34.982" v="83133" actId="14100"/>
          <ac:spMkLst>
            <pc:docMk/>
            <pc:sldMk cId="852812054" sldId="1018"/>
            <ac:spMk id="13" creationId="{3A766046-F365-556D-7E61-7E2920DD9BCF}"/>
          </ac:spMkLst>
        </pc:spChg>
        <pc:spChg chg="mod">
          <ac:chgData name="Palit, Tapti" userId="dec6fbcd-7598-406a-8cbf-504d4a3bac15" providerId="ADAL" clId="{ECD42228-5B96-4A72-B268-C46DF994E6B7}" dt="2024-01-29T04:07:54.805" v="75353" actId="20577"/>
          <ac:spMkLst>
            <pc:docMk/>
            <pc:sldMk cId="852812054" sldId="1018"/>
            <ac:spMk id="18" creationId="{F6909437-D043-2C29-21BC-C06F5DCB2F59}"/>
          </ac:spMkLst>
        </pc:spChg>
      </pc:sldChg>
      <pc:sldChg chg="del">
        <pc:chgData name="Palit, Tapti" userId="dec6fbcd-7598-406a-8cbf-504d4a3bac15" providerId="ADAL" clId="{ECD42228-5B96-4A72-B268-C46DF994E6B7}" dt="2024-02-12T19:21:54.456" v="112479" actId="47"/>
        <pc:sldMkLst>
          <pc:docMk/>
          <pc:sldMk cId="3604206084" sldId="1019"/>
        </pc:sldMkLst>
      </pc:sldChg>
      <pc:sldChg chg="addSp delSp modSp del mod addCm modCm">
        <pc:chgData name="Palit, Tapti" userId="dec6fbcd-7598-406a-8cbf-504d4a3bac15" providerId="ADAL" clId="{ECD42228-5B96-4A72-B268-C46DF994E6B7}" dt="2024-02-12T14:28:38.098" v="112343" actId="2696"/>
        <pc:sldMkLst>
          <pc:docMk/>
          <pc:sldMk cId="73727201" sldId="1020"/>
        </pc:sldMkLst>
        <pc:spChg chg="add mod">
          <ac:chgData name="Palit, Tapti" userId="dec6fbcd-7598-406a-8cbf-504d4a3bac15" providerId="ADAL" clId="{ECD42228-5B96-4A72-B268-C46DF994E6B7}" dt="2024-02-08T21:06:21.269" v="100762" actId="1076"/>
          <ac:spMkLst>
            <pc:docMk/>
            <pc:sldMk cId="73727201" sldId="1020"/>
            <ac:spMk id="4" creationId="{CA3B7B51-7796-5C0A-675F-C143388F5610}"/>
          </ac:spMkLst>
        </pc:spChg>
        <pc:spChg chg="add mod">
          <ac:chgData name="Palit, Tapti" userId="dec6fbcd-7598-406a-8cbf-504d4a3bac15" providerId="ADAL" clId="{ECD42228-5B96-4A72-B268-C46DF994E6B7}" dt="2024-02-09T14:40:49.295" v="105661" actId="14100"/>
          <ac:spMkLst>
            <pc:docMk/>
            <pc:sldMk cId="73727201" sldId="1020"/>
            <ac:spMk id="5" creationId="{005F0D2F-3A86-EFE0-C5AE-D13AC03F6369}"/>
          </ac:spMkLst>
        </pc:spChg>
        <pc:spChg chg="mod">
          <ac:chgData name="Palit, Tapti" userId="dec6fbcd-7598-406a-8cbf-504d4a3bac15" providerId="ADAL" clId="{ECD42228-5B96-4A72-B268-C46DF994E6B7}" dt="2024-01-30T02:31:25.666" v="84103" actId="21"/>
          <ac:spMkLst>
            <pc:docMk/>
            <pc:sldMk cId="73727201" sldId="1020"/>
            <ac:spMk id="9" creationId="{05E5E1A5-9203-86D7-D2D2-6F8449423FB7}"/>
          </ac:spMkLst>
        </pc:spChg>
        <pc:picChg chg="add del mod">
          <ac:chgData name="Palit, Tapti" userId="dec6fbcd-7598-406a-8cbf-504d4a3bac15" providerId="ADAL" clId="{ECD42228-5B96-4A72-B268-C46DF994E6B7}" dt="2024-02-09T01:50:23.835" v="102472" actId="22"/>
          <ac:picMkLst>
            <pc:docMk/>
            <pc:sldMk cId="73727201" sldId="1020"/>
            <ac:picMk id="8" creationId="{53C4B9D6-7CCC-080D-1156-6E9F317217E7}"/>
          </ac:picMkLst>
        </pc:picChg>
        <pc:picChg chg="add del mod">
          <ac:chgData name="Palit, Tapti" userId="dec6fbcd-7598-406a-8cbf-504d4a3bac15" providerId="ADAL" clId="{ECD42228-5B96-4A72-B268-C46DF994E6B7}" dt="2024-02-09T01:51:19.738" v="102482" actId="478"/>
          <ac:picMkLst>
            <pc:docMk/>
            <pc:sldMk cId="73727201" sldId="1020"/>
            <ac:picMk id="11" creationId="{B3DF4E16-F495-3387-541E-23551023B817}"/>
          </ac:picMkLst>
        </pc:picChg>
        <pc:picChg chg="add del mod">
          <ac:chgData name="Palit, Tapti" userId="dec6fbcd-7598-406a-8cbf-504d4a3bac15" providerId="ADAL" clId="{ECD42228-5B96-4A72-B268-C46DF994E6B7}" dt="2024-02-09T01:52:20.712" v="102487" actId="478"/>
          <ac:picMkLst>
            <pc:docMk/>
            <pc:sldMk cId="73727201" sldId="1020"/>
            <ac:picMk id="13" creationId="{D8F1A6DE-FF21-AACE-486E-0D89116ACCA2}"/>
          </ac:picMkLst>
        </pc:picChg>
        <pc:picChg chg="add mod">
          <ac:chgData name="Palit, Tapti" userId="dec6fbcd-7598-406a-8cbf-504d4a3bac15" providerId="ADAL" clId="{ECD42228-5B96-4A72-B268-C46DF994E6B7}" dt="2024-02-09T01:52:26.903" v="102490" actId="1076"/>
          <ac:picMkLst>
            <pc:docMk/>
            <pc:sldMk cId="73727201" sldId="1020"/>
            <ac:picMk id="15" creationId="{B85D0602-410C-6E5E-85C4-12CB8DA296DE}"/>
          </ac:picMkLst>
        </pc:picChg>
        <pc:picChg chg="add del">
          <ac:chgData name="Palit, Tapti" userId="dec6fbcd-7598-406a-8cbf-504d4a3bac15" providerId="ADAL" clId="{ECD42228-5B96-4A72-B268-C46DF994E6B7}" dt="2024-02-09T01:50:37.508" v="102474" actId="478"/>
          <ac:picMkLst>
            <pc:docMk/>
            <pc:sldMk cId="73727201" sldId="1020"/>
            <ac:picMk id="10242" creationId="{55574BE8-49C9-9D58-3C26-6916ED265C76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3:15.284" v="100666"/>
              <pc2:cmMkLst xmlns:pc2="http://schemas.microsoft.com/office/powerpoint/2019/9/main/command">
                <pc:docMk/>
                <pc:sldMk cId="73727201" sldId="1020"/>
                <pc2:cmMk id="{11DA3170-2077-4F0E-8C42-8CEFF570DF50}"/>
              </pc2:cmMkLst>
              <pc226:cmRplyChg chg="add">
                <pc226:chgData name="Palit, Tapti" userId="dec6fbcd-7598-406a-8cbf-504d4a3bac15" providerId="ADAL" clId="{ECD42228-5B96-4A72-B268-C46DF994E6B7}" dt="2024-02-08T20:43:15.284" v="100666"/>
                <pc2:cmRplyMkLst xmlns:pc2="http://schemas.microsoft.com/office/powerpoint/2019/9/main/command">
                  <pc:docMk/>
                  <pc:sldMk cId="73727201" sldId="1020"/>
                  <pc2:cmMk id="{11DA3170-2077-4F0E-8C42-8CEFF570DF50}"/>
                  <pc2:cmRplyMk id="{3EB8790B-1AE0-47E5-BCDC-CCED638BB95D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07T04:04:35.499" v="100167"/>
              <pc2:cmMkLst xmlns:pc2="http://schemas.microsoft.com/office/powerpoint/2019/9/main/command">
                <pc:docMk/>
                <pc:sldMk cId="73727201" sldId="1020"/>
                <pc2:cmMk id="{E7EBBEB0-D584-427F-BB1B-4F83A2FDA8AA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2-12T19:22:55.054" v="112489" actId="2696"/>
        <pc:sldMkLst>
          <pc:docMk/>
          <pc:sldMk cId="414179091" sldId="1020"/>
        </pc:sldMkLst>
      </pc:sldChg>
      <pc:sldChg chg="delSp add mod modShow modNotesTx">
        <pc:chgData name="Palit, Tapti" userId="dec6fbcd-7598-406a-8cbf-504d4a3bac15" providerId="ADAL" clId="{ECD42228-5B96-4A72-B268-C46DF994E6B7}" dt="2024-02-13T02:42:29.304" v="113530"/>
        <pc:sldMkLst>
          <pc:docMk/>
          <pc:sldMk cId="1268782865" sldId="1020"/>
        </pc:sldMkLst>
        <pc:spChg chg="del">
          <ac:chgData name="Palit, Tapti" userId="dec6fbcd-7598-406a-8cbf-504d4a3bac15" providerId="ADAL" clId="{ECD42228-5B96-4A72-B268-C46DF994E6B7}" dt="2024-02-12T19:23:08.530" v="112492" actId="478"/>
          <ac:spMkLst>
            <pc:docMk/>
            <pc:sldMk cId="1268782865" sldId="1020"/>
            <ac:spMk id="4" creationId="{523D6B34-C031-A659-8D64-3DCDC1B1DC78}"/>
          </ac:spMkLst>
        </pc:spChg>
        <pc:spChg chg="del">
          <ac:chgData name="Palit, Tapti" userId="dec6fbcd-7598-406a-8cbf-504d4a3bac15" providerId="ADAL" clId="{ECD42228-5B96-4A72-B268-C46DF994E6B7}" dt="2024-02-12T19:23:12.382" v="112493" actId="478"/>
          <ac:spMkLst>
            <pc:docMk/>
            <pc:sldMk cId="1268782865" sldId="1020"/>
            <ac:spMk id="5" creationId="{0D830A60-12D2-526E-1127-1E7A45BB32E1}"/>
          </ac:spMkLst>
        </pc:spChg>
      </pc:sldChg>
      <pc:sldChg chg="modSp del mod modNotesTx">
        <pc:chgData name="Palit, Tapti" userId="dec6fbcd-7598-406a-8cbf-504d4a3bac15" providerId="ADAL" clId="{ECD42228-5B96-4A72-B268-C46DF994E6B7}" dt="2024-01-27T02:02:07.387" v="61980" actId="2696"/>
        <pc:sldMkLst>
          <pc:docMk/>
          <pc:sldMk cId="1011192950" sldId="1021"/>
        </pc:sldMkLst>
        <pc:spChg chg="mod">
          <ac:chgData name="Palit, Tapti" userId="dec6fbcd-7598-406a-8cbf-504d4a3bac15" providerId="ADAL" clId="{ECD42228-5B96-4A72-B268-C46DF994E6B7}" dt="2024-01-26T15:32:31.625" v="61278" actId="5793"/>
          <ac:spMkLst>
            <pc:docMk/>
            <pc:sldMk cId="1011192950" sldId="1021"/>
            <ac:spMk id="3" creationId="{DBF81D88-EE7F-4956-ADB0-DA856615FD00}"/>
          </ac:spMkLst>
        </pc:spChg>
      </pc:sldChg>
      <pc:sldChg chg="addSp delSp modSp add mod addAnim delAnim modAnim modNotesTx">
        <pc:chgData name="Palit, Tapti" userId="dec6fbcd-7598-406a-8cbf-504d4a3bac15" providerId="ADAL" clId="{ECD42228-5B96-4A72-B268-C46DF994E6B7}" dt="2024-02-11T18:00:56.570" v="110961"/>
        <pc:sldMkLst>
          <pc:docMk/>
          <pc:sldMk cId="2364622868" sldId="1021"/>
        </pc:sldMkLst>
        <pc:spChg chg="mod">
          <ac:chgData name="Palit, Tapti" userId="dec6fbcd-7598-406a-8cbf-504d4a3bac15" providerId="ADAL" clId="{ECD42228-5B96-4A72-B268-C46DF994E6B7}" dt="2024-01-29T14:44:46.723" v="78770" actId="20577"/>
          <ac:spMkLst>
            <pc:docMk/>
            <pc:sldMk cId="2364622868" sldId="1021"/>
            <ac:spMk id="3" creationId="{DBF81D88-EE7F-4956-ADB0-DA856615FD00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5" creationId="{ED96C230-024C-6A72-3250-54FF1529BAF4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6" creationId="{37AD71AE-7F3E-85E8-94B8-698C4851D3DB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7" creationId="{E76E5C45-2BED-9F28-56CF-5E949F78037E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8" creationId="{7B3A3810-E5E4-3858-FA8C-A3BA07992130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9" creationId="{8ABBC10B-95DF-6E59-6504-DDCDBF591FA5}"/>
          </ac:spMkLst>
        </pc:spChg>
        <pc:spChg chg="mod">
          <ac:chgData name="Palit, Tapti" userId="dec6fbcd-7598-406a-8cbf-504d4a3bac15" providerId="ADAL" clId="{ECD42228-5B96-4A72-B268-C46DF994E6B7}" dt="2024-01-30T21:27:39.938" v="94860" actId="20577"/>
          <ac:spMkLst>
            <pc:docMk/>
            <pc:sldMk cId="2364622868" sldId="1021"/>
            <ac:spMk id="31" creationId="{A1AE6AAE-C7D3-E8E2-BBBE-C8BA0B0FDD7B}"/>
          </ac:spMkLst>
        </pc:spChg>
        <pc:grpChg chg="add mod">
          <ac:chgData name="Palit, Tapti" userId="dec6fbcd-7598-406a-8cbf-504d4a3bac15" providerId="ADAL" clId="{ECD42228-5B96-4A72-B268-C46DF994E6B7}" dt="2024-02-11T18:00:53.880" v="110960" actId="164"/>
          <ac:grpSpMkLst>
            <pc:docMk/>
            <pc:sldMk cId="2364622868" sldId="1021"/>
            <ac:grpSpMk id="10" creationId="{C3323663-54D9-58C3-FB03-0CAA90DEAAE1}"/>
          </ac:grpSpMkLst>
        </pc:grpChg>
        <pc:graphicFrameChg chg="add del mod modGraphic">
          <ac:chgData name="Palit, Tapti" userId="dec6fbcd-7598-406a-8cbf-504d4a3bac15" providerId="ADAL" clId="{ECD42228-5B96-4A72-B268-C46DF994E6B7}" dt="2024-01-30T17:10:52.354" v="93768" actId="478"/>
          <ac:graphicFrameMkLst>
            <pc:docMk/>
            <pc:sldMk cId="2364622868" sldId="1021"/>
            <ac:graphicFrameMk id="32" creationId="{662E3E91-EC1F-FAC9-6710-BA112B8C33B9}"/>
          </ac:graphicFrameMkLst>
        </pc:graphicFrameChg>
        <pc:cxnChg chg="add del mod">
          <ac:chgData name="Palit, Tapti" userId="dec6fbcd-7598-406a-8cbf-504d4a3bac15" providerId="ADAL" clId="{ECD42228-5B96-4A72-B268-C46DF994E6B7}" dt="2024-01-30T17:07:59.950" v="93744" actId="478"/>
          <ac:cxnSpMkLst>
            <pc:docMk/>
            <pc:sldMk cId="2364622868" sldId="1021"/>
            <ac:cxnSpMk id="7" creationId="{2D01C04F-B62D-80D3-AEF0-9BC894752CEC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500167412" sldId="1022"/>
        </pc:sldMkLst>
      </pc:sldChg>
      <pc:sldChg chg="addSp delSp modSp mod chgLayout modNotesTx">
        <pc:chgData name="Palit, Tapti" userId="dec6fbcd-7598-406a-8cbf-504d4a3bac15" providerId="ADAL" clId="{ECD42228-5B96-4A72-B268-C46DF994E6B7}" dt="2024-01-26T15:34:16.556" v="61287" actId="20577"/>
        <pc:sldMkLst>
          <pc:docMk/>
          <pc:sldMk cId="2493544275" sldId="1022"/>
        </pc:sldMkLst>
        <pc:spChg chg="mod ord">
          <ac:chgData name="Palit, Tapti" userId="dec6fbcd-7598-406a-8cbf-504d4a3bac15" providerId="ADAL" clId="{ECD42228-5B96-4A72-B268-C46DF994E6B7}" dt="2024-01-26T15:21:24.859" v="60924" actId="20577"/>
          <ac:spMkLst>
            <pc:docMk/>
            <pc:sldMk cId="2493544275" sldId="1022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5:21:37.623" v="60961" actId="20577"/>
          <ac:spMkLst>
            <pc:docMk/>
            <pc:sldMk cId="2493544275" sldId="1022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4" creationId="{51C8A26E-666D-4C70-84CF-ED9A6EADF9F2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6" creationId="{BB5C30C4-2293-EDEA-FAF5-C0F2510BC8B3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7" creationId="{FBC1CEB5-18F3-AE03-6732-8911CD738B6F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8" creationId="{CA111ED3-08D8-79D5-1CFD-CB935764CCF3}"/>
          </ac:spMkLst>
        </pc:spChg>
      </pc:sldChg>
      <pc:sldChg chg="addSp delSp modSp mod chgLayout modNotesTx">
        <pc:chgData name="Palit, Tapti" userId="dec6fbcd-7598-406a-8cbf-504d4a3bac15" providerId="ADAL" clId="{ECD42228-5B96-4A72-B268-C46DF994E6B7}" dt="2024-01-26T15:34:52.684" v="61300" actId="207"/>
        <pc:sldMkLst>
          <pc:docMk/>
          <pc:sldMk cId="2688675452" sldId="1023"/>
        </pc:sldMkLst>
        <pc:spChg chg="mod or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5:21:56.566" v="60993" actId="20577"/>
          <ac:spMkLst>
            <pc:docMk/>
            <pc:sldMk cId="2688675452" sldId="102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4" creationId="{51C8A26E-666D-4C70-84CF-ED9A6EADF9F2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6" creationId="{655BA58C-8FDC-4523-8F4A-26D215DD98A3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7" creationId="{DFB70FA5-879A-2CA5-F76A-43489BED7B5C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8" creationId="{A1804319-38E1-E2E1-C447-F45D48C4EBF1}"/>
          </ac:spMkLst>
        </pc:spChg>
        <pc:graphicFrameChg chg="modGraphic">
          <ac:chgData name="Palit, Tapti" userId="dec6fbcd-7598-406a-8cbf-504d4a3bac15" providerId="ADAL" clId="{ECD42228-5B96-4A72-B268-C46DF994E6B7}" dt="2024-01-26T15:34:52.684" v="61300" actId="207"/>
          <ac:graphicFrameMkLst>
            <pc:docMk/>
            <pc:sldMk cId="2688675452" sldId="1023"/>
            <ac:graphicFrameMk id="32" creationId="{662E3E91-EC1F-FAC9-6710-BA112B8C33B9}"/>
          </ac:graphicFrameMkLst>
        </pc:graphicFrameChg>
      </pc:sldChg>
      <pc:sldChg chg="addSp delSp modSp mod addCm delCm chgLayout modNotesTx">
        <pc:chgData name="Palit, Tapti" userId="dec6fbcd-7598-406a-8cbf-504d4a3bac15" providerId="ADAL" clId="{ECD42228-5B96-4A72-B268-C46DF994E6B7}" dt="2024-01-30T21:28:01.529" v="94868" actId="20577"/>
        <pc:sldMkLst>
          <pc:docMk/>
          <pc:sldMk cId="3926940956" sldId="1023"/>
        </pc:sldMkLst>
        <pc:spChg chg="mod ord">
          <ac:chgData name="Palit, Tapti" userId="dec6fbcd-7598-406a-8cbf-504d4a3bac15" providerId="ADAL" clId="{ECD42228-5B96-4A72-B268-C46DF994E6B7}" dt="2024-01-29T04:45:14.325" v="75838" actId="20577"/>
          <ac:spMkLst>
            <pc:docMk/>
            <pc:sldMk cId="3926940956" sldId="102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7T18:13:12.388" v="63794" actId="5793"/>
          <ac:spMkLst>
            <pc:docMk/>
            <pc:sldMk cId="3926940956" sldId="102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4" creationId="{51C8A26E-666D-4C70-84CF-ED9A6EADF9F2}"/>
          </ac:spMkLst>
        </pc:spChg>
        <pc:spChg chg="del mod">
          <ac:chgData name="Palit, Tapti" userId="dec6fbcd-7598-406a-8cbf-504d4a3bac15" providerId="ADAL" clId="{ECD42228-5B96-4A72-B268-C46DF994E6B7}" dt="2024-01-30T02:57:31.956" v="84836" actId="478"/>
          <ac:spMkLst>
            <pc:docMk/>
            <pc:sldMk cId="3926940956" sldId="1023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5" creationId="{6D5FFB33-EE71-BB03-B555-D5AC9BD51003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6" creationId="{3E2BC944-AA4D-F445-AAAA-AEDDE94AC755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6" creationId="{5998B395-C7D9-6A87-1B7A-D05677D55D4D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7" creationId="{9D853C66-34D4-34A3-2482-6D80DACF4CFA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7" creationId="{C1EBED47-4CFA-42D0-16C1-E3268B3FDBE8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8" creationId="{6C5D866E-BACE-7095-C4F1-06A2D0A43673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8" creationId="{7ABD2C13-EBC2-9B30-8A4D-6864EE09A62B}"/>
          </ac:spMkLst>
        </pc:spChg>
        <pc:spChg chg="add del">
          <ac:chgData name="Palit, Tapti" userId="dec6fbcd-7598-406a-8cbf-504d4a3bac15" providerId="ADAL" clId="{ECD42228-5B96-4A72-B268-C46DF994E6B7}" dt="2024-01-27T16:08:36.022" v="63709" actId="22"/>
          <ac:spMkLst>
            <pc:docMk/>
            <pc:sldMk cId="3926940956" sldId="1023"/>
            <ac:spMk id="10" creationId="{934F009D-8421-0929-05A5-8160AACB5BBD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11" creationId="{5BBCC3D6-A83C-E672-189D-38F54BF7E759}"/>
          </ac:spMkLst>
        </pc:spChg>
        <pc:spChg chg="mod">
          <ac:chgData name="Palit, Tapti" userId="dec6fbcd-7598-406a-8cbf-504d4a3bac15" providerId="ADAL" clId="{ECD42228-5B96-4A72-B268-C46DF994E6B7}" dt="2024-01-30T21:28:01.529" v="94868" actId="20577"/>
          <ac:spMkLst>
            <pc:docMk/>
            <pc:sldMk cId="3926940956" sldId="1023"/>
            <ac:spMk id="31" creationId="{A1AE6AAE-C7D3-E8E2-BBBE-C8BA0B0FDD7B}"/>
          </ac:spMkLst>
        </pc:spChg>
        <pc:graphicFrameChg chg="del mod modGraphic">
          <ac:chgData name="Palit, Tapti" userId="dec6fbcd-7598-406a-8cbf-504d4a3bac15" providerId="ADAL" clId="{ECD42228-5B96-4A72-B268-C46DF994E6B7}" dt="2024-01-30T17:12:24.047" v="93839" actId="478"/>
          <ac:graphicFrameMkLst>
            <pc:docMk/>
            <pc:sldMk cId="3926940956" sldId="1023"/>
            <ac:graphicFrameMk id="32" creationId="{662E3E91-EC1F-FAC9-6710-BA112B8C33B9}"/>
          </ac:graphicFrameMkLst>
        </pc:graphicFrameChg>
        <pc:cxnChg chg="add mod">
          <ac:chgData name="Palit, Tapti" userId="dec6fbcd-7598-406a-8cbf-504d4a3bac15" providerId="ADAL" clId="{ECD42228-5B96-4A72-B268-C46DF994E6B7}" dt="2024-01-30T17:12:30.700" v="93840"/>
          <ac:cxnSpMkLst>
            <pc:docMk/>
            <pc:sldMk cId="3926940956" sldId="1023"/>
            <ac:cxnSpMk id="9" creationId="{2DB4CB82-A7E4-5AEF-728D-6994BDB42795}"/>
          </ac:cxnSpMkLst>
        </pc:cxnChg>
        <pc:cxnChg chg="add mod">
          <ac:chgData name="Palit, Tapti" userId="dec6fbcd-7598-406a-8cbf-504d4a3bac15" providerId="ADAL" clId="{ECD42228-5B96-4A72-B268-C46DF994E6B7}" dt="2024-01-30T17:12:30.700" v="93840"/>
          <ac:cxnSpMkLst>
            <pc:docMk/>
            <pc:sldMk cId="3926940956" sldId="1023"/>
            <ac:cxnSpMk id="10" creationId="{26476821-BA35-4E51-F736-DEC680942A8D}"/>
          </ac:cxnSpMkLst>
        </pc:cxnChg>
        <pc:cxnChg chg="add mod">
          <ac:chgData name="Palit, Tapti" userId="dec6fbcd-7598-406a-8cbf-504d4a3bac15" providerId="ADAL" clId="{ECD42228-5B96-4A72-B268-C46DF994E6B7}" dt="2024-01-30T17:12:52.473" v="93853" actId="14100"/>
          <ac:cxnSpMkLst>
            <pc:docMk/>
            <pc:sldMk cId="3926940956" sldId="1023"/>
            <ac:cxnSpMk id="13" creationId="{9E372A13-3045-3859-C788-A9422D7BD9CA}"/>
          </ac:cxnSpMkLst>
        </pc:cxnChg>
        <pc:cxnChg chg="add mod">
          <ac:chgData name="Palit, Tapti" userId="dec6fbcd-7598-406a-8cbf-504d4a3bac15" providerId="ADAL" clId="{ECD42228-5B96-4A72-B268-C46DF994E6B7}" dt="2024-01-30T17:12:50.377" v="93852" actId="14100"/>
          <ac:cxnSpMkLst>
            <pc:docMk/>
            <pc:sldMk cId="3926940956" sldId="1023"/>
            <ac:cxnSpMk id="14" creationId="{6B8D200B-A2DB-C016-D2AE-461E33F48259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9T04:41:21.937" v="75731"/>
              <pc2:cmMkLst xmlns:pc2="http://schemas.microsoft.com/office/powerpoint/2019/9/main/command">
                <pc:docMk/>
                <pc:sldMk cId="3926940956" sldId="1023"/>
                <pc2:cmMk id="{10A918B6-37BF-4F76-A922-C85FBF218E78}"/>
              </pc2:cmMkLst>
            </pc226:cmChg>
          </p:ext>
        </pc:extLst>
      </pc:sldChg>
      <pc:sldChg chg="addSp delSp modSp mod addCm modCm modNotesTx">
        <pc:chgData name="Palit, Tapti" userId="dec6fbcd-7598-406a-8cbf-504d4a3bac15" providerId="ADAL" clId="{ECD42228-5B96-4A72-B268-C46DF994E6B7}" dt="2024-02-13T13:14:06.320" v="115793" actId="20577"/>
        <pc:sldMkLst>
          <pc:docMk/>
          <pc:sldMk cId="271275750" sldId="1024"/>
        </pc:sldMkLst>
        <pc:spChg chg="mod">
          <ac:chgData name="Palit, Tapti" userId="dec6fbcd-7598-406a-8cbf-504d4a3bac15" providerId="ADAL" clId="{ECD42228-5B96-4A72-B268-C46DF994E6B7}" dt="2024-01-27T04:02:18.745" v="63128" actId="20577"/>
          <ac:spMkLst>
            <pc:docMk/>
            <pc:sldMk cId="271275750" sldId="1024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7T02:02:26.403" v="62011" actId="20577"/>
          <ac:spMkLst>
            <pc:docMk/>
            <pc:sldMk cId="271275750" sldId="1024"/>
            <ac:spMk id="3" creationId="{E4A3937F-3571-5A5D-0101-49651F5C7D3F}"/>
          </ac:spMkLst>
        </pc:spChg>
        <pc:spChg chg="mod">
          <ac:chgData name="Palit, Tapti" userId="dec6fbcd-7598-406a-8cbf-504d4a3bac15" providerId="ADAL" clId="{ECD42228-5B96-4A72-B268-C46DF994E6B7}" dt="2024-01-30T16:54:08.817" v="93112" actId="20577"/>
          <ac:spMkLst>
            <pc:docMk/>
            <pc:sldMk cId="271275750" sldId="1024"/>
            <ac:spMk id="5" creationId="{F5F324E9-714C-1CBF-1CCD-9A6C2AA76298}"/>
          </ac:spMkLst>
        </pc:spChg>
        <pc:spChg chg="mod">
          <ac:chgData name="Palit, Tapti" userId="dec6fbcd-7598-406a-8cbf-504d4a3bac15" providerId="ADAL" clId="{ECD42228-5B96-4A72-B268-C46DF994E6B7}" dt="2024-01-30T16:54:12.701" v="93114" actId="20577"/>
          <ac:spMkLst>
            <pc:docMk/>
            <pc:sldMk cId="271275750" sldId="1024"/>
            <ac:spMk id="6" creationId="{18132DDA-DB08-4137-C62D-F1B586D0284D}"/>
          </ac:spMkLst>
        </pc:spChg>
        <pc:spChg chg="mod">
          <ac:chgData name="Palit, Tapti" userId="dec6fbcd-7598-406a-8cbf-504d4a3bac15" providerId="ADAL" clId="{ECD42228-5B96-4A72-B268-C46DF994E6B7}" dt="2024-01-27T02:04:19.106" v="62128" actId="1076"/>
          <ac:spMkLst>
            <pc:docMk/>
            <pc:sldMk cId="271275750" sldId="1024"/>
            <ac:spMk id="8" creationId="{CD142230-6606-3059-9159-E801862B6AB2}"/>
          </ac:spMkLst>
        </pc:spChg>
        <pc:spChg chg="del mod">
          <ac:chgData name="Palit, Tapti" userId="dec6fbcd-7598-406a-8cbf-504d4a3bac15" providerId="ADAL" clId="{ECD42228-5B96-4A72-B268-C46DF994E6B7}" dt="2024-01-30T03:00:43.887" v="85036" actId="478"/>
          <ac:spMkLst>
            <pc:docMk/>
            <pc:sldMk cId="271275750" sldId="1024"/>
            <ac:spMk id="9" creationId="{A0FEF42B-E7F8-3BFC-B50B-0179F150BFEA}"/>
          </ac:spMkLst>
        </pc:spChg>
        <pc:spChg chg="add mod">
          <ac:chgData name="Palit, Tapti" userId="dec6fbcd-7598-406a-8cbf-504d4a3bac15" providerId="ADAL" clId="{ECD42228-5B96-4A72-B268-C46DF994E6B7}" dt="2024-01-30T19:44:25.604" v="94721" actId="20577"/>
          <ac:spMkLst>
            <pc:docMk/>
            <pc:sldMk cId="271275750" sldId="1024"/>
            <ac:spMk id="9" creationId="{B6EA2D89-810C-AE28-37BF-B9D24992AE20}"/>
          </ac:spMkLst>
        </pc:spChg>
        <pc:spChg chg="add mod">
          <ac:chgData name="Palit, Tapti" userId="dec6fbcd-7598-406a-8cbf-504d4a3bac15" providerId="ADAL" clId="{ECD42228-5B96-4A72-B268-C46DF994E6B7}" dt="2024-01-30T03:05:31.849" v="85091" actId="14100"/>
          <ac:spMkLst>
            <pc:docMk/>
            <pc:sldMk cId="271275750" sldId="1024"/>
            <ac:spMk id="10" creationId="{46849302-1299-6088-3944-A4A5A488C43C}"/>
          </ac:spMkLst>
        </pc:spChg>
        <pc:spChg chg="add mod">
          <ac:chgData name="Palit, Tapti" userId="dec6fbcd-7598-406a-8cbf-504d4a3bac15" providerId="ADAL" clId="{ECD42228-5B96-4A72-B268-C46DF994E6B7}" dt="2024-01-30T19:44:31.764" v="94725" actId="20577"/>
          <ac:spMkLst>
            <pc:docMk/>
            <pc:sldMk cId="271275750" sldId="1024"/>
            <ac:spMk id="12" creationId="{B45C68AF-79FF-97D3-03A3-B6F915DF77AF}"/>
          </ac:spMkLst>
        </pc:spChg>
        <pc:picChg chg="add mod">
          <ac:chgData name="Palit, Tapti" userId="dec6fbcd-7598-406a-8cbf-504d4a3bac15" providerId="ADAL" clId="{ECD42228-5B96-4A72-B268-C46DF994E6B7}" dt="2024-01-30T03:00:52.121" v="85039" actId="14100"/>
          <ac:picMkLst>
            <pc:docMk/>
            <pc:sldMk cId="271275750" sldId="1024"/>
            <ac:picMk id="11" creationId="{923357D2-30CA-B996-1977-2EE94E9B961D}"/>
          </ac:picMkLst>
        </pc:picChg>
        <pc:cxnChg chg="mod">
          <ac:chgData name="Palit, Tapti" userId="dec6fbcd-7598-406a-8cbf-504d4a3bac15" providerId="ADAL" clId="{ECD42228-5B96-4A72-B268-C46DF994E6B7}" dt="2024-01-27T02:04:19.106" v="62128" actId="1076"/>
          <ac:cxnSpMkLst>
            <pc:docMk/>
            <pc:sldMk cId="271275750" sldId="1024"/>
            <ac:cxnSpMk id="7" creationId="{BC8EB2D9-0A72-0953-FC3C-1ECB90465A5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23:44.835" v="112510"/>
              <pc2:cmMkLst xmlns:pc2="http://schemas.microsoft.com/office/powerpoint/2019/9/main/command">
                <pc:docMk/>
                <pc:sldMk cId="271275750" sldId="1024"/>
                <pc2:cmMk id="{C3125093-DDEE-4F4A-9578-6E2304D1A06D}"/>
              </pc2:cmMkLst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1:38.774" v="100662"/>
              <pc2:cmMkLst xmlns:pc2="http://schemas.microsoft.com/office/powerpoint/2019/9/main/command">
                <pc:docMk/>
                <pc:sldMk cId="271275750" sldId="1024"/>
                <pc2:cmMk id="{B2BDA4D2-2882-4B08-B924-A3B27FC51D67}"/>
              </pc2:cmMkLst>
              <pc226:cmRplyChg chg="add">
                <pc226:chgData name="Palit, Tapti" userId="dec6fbcd-7598-406a-8cbf-504d4a3bac15" providerId="ADAL" clId="{ECD42228-5B96-4A72-B268-C46DF994E6B7}" dt="2024-02-08T20:41:38.774" v="100662"/>
                <pc2:cmRplyMkLst xmlns:pc2="http://schemas.microsoft.com/office/powerpoint/2019/9/main/command">
                  <pc:docMk/>
                  <pc:sldMk cId="271275750" sldId="1024"/>
                  <pc2:cmMk id="{B2BDA4D2-2882-4B08-B924-A3B27FC51D67}"/>
                  <pc2:cmRplyMk id="{6D883C5A-4879-46BF-BAC8-B4744EC20BB5}"/>
                </pc2:cmRplyMkLst>
              </pc226:cmRplyChg>
            </pc226:cmChg>
          </p:ext>
        </pc:extLst>
      </pc:sldChg>
      <pc:sldChg chg="addSp delSp modSp mod modClrScheme chgLayout">
        <pc:chgData name="Palit, Tapti" userId="dec6fbcd-7598-406a-8cbf-504d4a3bac15" providerId="ADAL" clId="{ECD42228-5B96-4A72-B268-C46DF994E6B7}" dt="2024-01-30T19:44:42.334" v="94731" actId="20577"/>
        <pc:sldMkLst>
          <pc:docMk/>
          <pc:sldMk cId="395946385" sldId="1025"/>
        </pc:sldMkLst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2" creationId="{E470CC57-6C32-7825-9CCD-F4A192D3119F}"/>
          </ac:spMkLst>
        </pc:spChg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3" creationId="{E4A3937F-3571-5A5D-0101-49651F5C7D3F}"/>
          </ac:spMkLst>
        </pc:spChg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4" creationId="{84E4AC4E-46D8-F107-6CE5-3DD0AA5C64D2}"/>
          </ac:spMkLst>
        </pc:spChg>
        <pc:spChg chg="add mod">
          <ac:chgData name="Palit, Tapti" userId="dec6fbcd-7598-406a-8cbf-504d4a3bac15" providerId="ADAL" clId="{ECD42228-5B96-4A72-B268-C46DF994E6B7}" dt="2024-01-30T03:05:24.985" v="85090" actId="14100"/>
          <ac:spMkLst>
            <pc:docMk/>
            <pc:sldMk cId="395946385" sldId="1025"/>
            <ac:spMk id="5" creationId="{0170A918-B646-3767-DDF3-CCA132463C1F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5" creationId="{F5F324E9-714C-1CBF-1CCD-9A6C2AA76298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6" creationId="{18132DDA-DB08-4137-C62D-F1B586D0284D}"/>
          </ac:spMkLst>
        </pc:spChg>
        <pc:spChg chg="add mod">
          <ac:chgData name="Palit, Tapti" userId="dec6fbcd-7598-406a-8cbf-504d4a3bac15" providerId="ADAL" clId="{ECD42228-5B96-4A72-B268-C46DF994E6B7}" dt="2024-01-30T19:44:42.334" v="94731" actId="20577"/>
          <ac:spMkLst>
            <pc:docMk/>
            <pc:sldMk cId="395946385" sldId="1025"/>
            <ac:spMk id="7" creationId="{6452CF1B-78A0-4648-919A-8D05EDE36AEA}"/>
          </ac:spMkLst>
        </pc:spChg>
        <pc:spChg chg="add del mod">
          <ac:chgData name="Palit, Tapti" userId="dec6fbcd-7598-406a-8cbf-504d4a3bac15" providerId="ADAL" clId="{ECD42228-5B96-4A72-B268-C46DF994E6B7}" dt="2024-01-30T19:18:00.913" v="93975" actId="478"/>
          <ac:spMkLst>
            <pc:docMk/>
            <pc:sldMk cId="395946385" sldId="1025"/>
            <ac:spMk id="8" creationId="{32D7F35A-CD5B-AE3A-0351-0EA4B4028233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8" creationId="{CD142230-6606-3059-9159-E801862B6AB2}"/>
          </ac:spMkLst>
        </pc:spChg>
        <pc:spChg chg="add mod">
          <ac:chgData name="Palit, Tapti" userId="dec6fbcd-7598-406a-8cbf-504d4a3bac15" providerId="ADAL" clId="{ECD42228-5B96-4A72-B268-C46DF994E6B7}" dt="2024-01-30T19:44:36.495" v="94727" actId="20577"/>
          <ac:spMkLst>
            <pc:docMk/>
            <pc:sldMk cId="395946385" sldId="1025"/>
            <ac:spMk id="9" creationId="{548E055E-8202-34EC-F68E-0D55388DC0B5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9" creationId="{A0FEF42B-E7F8-3BFC-B50B-0179F150BFEA}"/>
          </ac:spMkLst>
        </pc:spChg>
        <pc:spChg chg="add mod">
          <ac:chgData name="Palit, Tapti" userId="dec6fbcd-7598-406a-8cbf-504d4a3bac15" providerId="ADAL" clId="{ECD42228-5B96-4A72-B268-C46DF994E6B7}" dt="2024-01-30T16:54:16.301" v="93115" actId="20577"/>
          <ac:spMkLst>
            <pc:docMk/>
            <pc:sldMk cId="395946385" sldId="1025"/>
            <ac:spMk id="11" creationId="{29307AF8-12AE-6E55-7E39-F5C536917790}"/>
          </ac:spMkLst>
        </pc:spChg>
        <pc:spChg chg="add mod">
          <ac:chgData name="Palit, Tapti" userId="dec6fbcd-7598-406a-8cbf-504d4a3bac15" providerId="ADAL" clId="{ECD42228-5B96-4A72-B268-C46DF994E6B7}" dt="2024-01-30T16:54:21.971" v="93118" actId="20577"/>
          <ac:spMkLst>
            <pc:docMk/>
            <pc:sldMk cId="395946385" sldId="1025"/>
            <ac:spMk id="12" creationId="{A0852633-8E31-2A62-E860-8DFCA65ACC96}"/>
          </ac:spMkLst>
        </pc:spChg>
        <pc:spChg chg="add mod">
          <ac:chgData name="Palit, Tapti" userId="dec6fbcd-7598-406a-8cbf-504d4a3bac15" providerId="ADAL" clId="{ECD42228-5B96-4A72-B268-C46DF994E6B7}" dt="2024-01-27T03:41:23.663" v="63006" actId="1076"/>
          <ac:spMkLst>
            <pc:docMk/>
            <pc:sldMk cId="395946385" sldId="1025"/>
            <ac:spMk id="14" creationId="{99307434-CDE7-A06A-150C-EAE54C4A357B}"/>
          </ac:spMkLst>
        </pc:spChg>
        <pc:spChg chg="add mod ord">
          <ac:chgData name="Palit, Tapti" userId="dec6fbcd-7598-406a-8cbf-504d4a3bac15" providerId="ADAL" clId="{ECD42228-5B96-4A72-B268-C46DF994E6B7}" dt="2024-01-30T19:23:08.957" v="94024" actId="20577"/>
          <ac:spMkLst>
            <pc:docMk/>
            <pc:sldMk cId="395946385" sldId="1025"/>
            <ac:spMk id="15" creationId="{0888F352-8C5F-6E76-4296-4B2830B4F613}"/>
          </ac:spMkLst>
        </pc:spChg>
        <pc:spChg chg="add del mod">
          <ac:chgData name="Palit, Tapti" userId="dec6fbcd-7598-406a-8cbf-504d4a3bac15" providerId="ADAL" clId="{ECD42228-5B96-4A72-B268-C46DF994E6B7}" dt="2024-01-30T03:00:56.371" v="85040" actId="478"/>
          <ac:spMkLst>
            <pc:docMk/>
            <pc:sldMk cId="395946385" sldId="1025"/>
            <ac:spMk id="15" creationId="{47F17FE7-CC15-A36A-4194-D4565C7062F4}"/>
          </ac:spMkLst>
        </pc:spChg>
        <pc:picChg chg="add mod">
          <ac:chgData name="Palit, Tapti" userId="dec6fbcd-7598-406a-8cbf-504d4a3bac15" providerId="ADAL" clId="{ECD42228-5B96-4A72-B268-C46DF994E6B7}" dt="2024-01-30T03:01:32.111" v="85048" actId="1076"/>
          <ac:picMkLst>
            <pc:docMk/>
            <pc:sldMk cId="395946385" sldId="1025"/>
            <ac:picMk id="6" creationId="{58A45215-2165-9773-A4DA-17EC016BF255}"/>
          </ac:picMkLst>
        </pc:picChg>
        <pc:picChg chg="mod">
          <ac:chgData name="Palit, Tapti" userId="dec6fbcd-7598-406a-8cbf-504d4a3bac15" providerId="ADAL" clId="{ECD42228-5B96-4A72-B268-C46DF994E6B7}" dt="2024-01-30T19:22:34.379" v="93982" actId="1076"/>
          <ac:picMkLst>
            <pc:docMk/>
            <pc:sldMk cId="395946385" sldId="1025"/>
            <ac:picMk id="10" creationId="{613987A6-F187-E522-A11D-DFEAB29D1236}"/>
          </ac:picMkLst>
        </pc:picChg>
        <pc:cxnChg chg="del mod">
          <ac:chgData name="Palit, Tapti" userId="dec6fbcd-7598-406a-8cbf-504d4a3bac15" providerId="ADAL" clId="{ECD42228-5B96-4A72-B268-C46DF994E6B7}" dt="2024-01-27T02:04:45.247" v="62130" actId="478"/>
          <ac:cxnSpMkLst>
            <pc:docMk/>
            <pc:sldMk cId="395946385" sldId="1025"/>
            <ac:cxnSpMk id="7" creationId="{BC8EB2D9-0A72-0953-FC3C-1ECB90465A56}"/>
          </ac:cxnSpMkLst>
        </pc:cxnChg>
        <pc:cxnChg chg="add mod">
          <ac:chgData name="Palit, Tapti" userId="dec6fbcd-7598-406a-8cbf-504d4a3bac15" providerId="ADAL" clId="{ECD42228-5B96-4A72-B268-C46DF994E6B7}" dt="2024-01-27T02:04:53.075" v="62131"/>
          <ac:cxnSpMkLst>
            <pc:docMk/>
            <pc:sldMk cId="395946385" sldId="1025"/>
            <ac:cxnSpMk id="13" creationId="{37C1C6C8-4576-F2D5-D089-08AEDDB464F4}"/>
          </ac:cxnSpMkLst>
        </pc:cxnChg>
      </pc:sldChg>
      <pc:sldChg chg="addSp delSp modSp del mod addCm">
        <pc:chgData name="Palit, Tapti" userId="dec6fbcd-7598-406a-8cbf-504d4a3bac15" providerId="ADAL" clId="{ECD42228-5B96-4A72-B268-C46DF994E6B7}" dt="2024-01-28T03:47:38.566" v="67439" actId="47"/>
        <pc:sldMkLst>
          <pc:docMk/>
          <pc:sldMk cId="1600423913" sldId="1026"/>
        </pc:sldMkLst>
        <pc:spChg chg="del mod">
          <ac:chgData name="Palit, Tapti" userId="dec6fbcd-7598-406a-8cbf-504d4a3bac15" providerId="ADAL" clId="{ECD42228-5B96-4A72-B268-C46DF994E6B7}" dt="2024-01-28T02:27:06.394" v="67396" actId="478"/>
          <ac:spMkLst>
            <pc:docMk/>
            <pc:sldMk cId="1600423913" sldId="1026"/>
            <ac:spMk id="3" creationId="{1DE32838-0EFD-ED43-CD51-D5E95C26D3D4}"/>
          </ac:spMkLst>
        </pc:spChg>
        <pc:spChg chg="add mod">
          <ac:chgData name="Palit, Tapti" userId="dec6fbcd-7598-406a-8cbf-504d4a3bac15" providerId="ADAL" clId="{ECD42228-5B96-4A72-B268-C46DF994E6B7}" dt="2024-01-28T02:27:06.394" v="67396" actId="478"/>
          <ac:spMkLst>
            <pc:docMk/>
            <pc:sldMk cId="1600423913" sldId="1026"/>
            <ac:spMk id="6" creationId="{F2BC335F-E1BC-BAE0-1813-A1C89CF9AAD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2:01:09.197" v="67394"/>
              <pc2:cmMkLst xmlns:pc2="http://schemas.microsoft.com/office/powerpoint/2019/9/main/command">
                <pc:docMk/>
                <pc:sldMk cId="1600423913" sldId="1026"/>
                <pc2:cmMk id="{90075579-E442-4764-BFCC-C181C808E853}"/>
              </pc2:cmMkLst>
            </pc226:cmChg>
          </p:ext>
        </pc:extLst>
      </pc:sldChg>
      <pc:sldChg chg="modSp del mod">
        <pc:chgData name="Palit, Tapti" userId="dec6fbcd-7598-406a-8cbf-504d4a3bac15" providerId="ADAL" clId="{ECD42228-5B96-4A72-B268-C46DF994E6B7}" dt="2024-01-27T21:30:06.770" v="65329" actId="2696"/>
        <pc:sldMkLst>
          <pc:docMk/>
          <pc:sldMk cId="1072800903" sldId="1027"/>
        </pc:sldMkLst>
        <pc:spChg chg="mod">
          <ac:chgData name="Palit, Tapti" userId="dec6fbcd-7598-406a-8cbf-504d4a3bac15" providerId="ADAL" clId="{ECD42228-5B96-4A72-B268-C46DF994E6B7}" dt="2024-01-27T03:53:34.920" v="63069" actId="20577"/>
          <ac:spMkLst>
            <pc:docMk/>
            <pc:sldMk cId="1072800903" sldId="1027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7T02:44:19.036" v="62287" actId="20577"/>
          <ac:spMkLst>
            <pc:docMk/>
            <pc:sldMk cId="1072800903" sldId="1027"/>
            <ac:spMk id="13" creationId="{DC9952A5-D4AA-48DB-2BE7-931A7943F3FA}"/>
          </ac:spMkLst>
        </pc:spChg>
        <pc:spChg chg="mod">
          <ac:chgData name="Palit, Tapti" userId="dec6fbcd-7598-406a-8cbf-504d4a3bac15" providerId="ADAL" clId="{ECD42228-5B96-4A72-B268-C46DF994E6B7}" dt="2024-01-27T02:45:14.589" v="62308" actId="1076"/>
          <ac:spMkLst>
            <pc:docMk/>
            <pc:sldMk cId="1072800903" sldId="1027"/>
            <ac:spMk id="14" creationId="{41691B7A-4D79-9769-AABF-974AD25932B3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362010012" sldId="10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8300706" sldId="1028"/>
        </pc:sldMkLst>
      </pc:sldChg>
      <pc:sldChg chg="modSp del mod">
        <pc:chgData name="Palit, Tapti" userId="dec6fbcd-7598-406a-8cbf-504d4a3bac15" providerId="ADAL" clId="{ECD42228-5B96-4A72-B268-C46DF994E6B7}" dt="2024-01-27T21:30:06.770" v="65329" actId="2696"/>
        <pc:sldMkLst>
          <pc:docMk/>
          <pc:sldMk cId="2515668265" sldId="1028"/>
        </pc:sldMkLst>
        <pc:spChg chg="mod">
          <ac:chgData name="Palit, Tapti" userId="dec6fbcd-7598-406a-8cbf-504d4a3bac15" providerId="ADAL" clId="{ECD42228-5B96-4A72-B268-C46DF994E6B7}" dt="2024-01-27T03:53:29.471" v="63068" actId="20577"/>
          <ac:spMkLst>
            <pc:docMk/>
            <pc:sldMk cId="2515668265" sldId="1028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7T02:44:08.847" v="62251" actId="20577"/>
          <ac:spMkLst>
            <pc:docMk/>
            <pc:sldMk cId="2515668265" sldId="1028"/>
            <ac:spMk id="13" creationId="{DC9952A5-D4AA-48DB-2BE7-931A7943F3FA}"/>
          </ac:spMkLst>
        </pc:spChg>
        <pc:spChg chg="mod">
          <ac:chgData name="Palit, Tapti" userId="dec6fbcd-7598-406a-8cbf-504d4a3bac15" providerId="ADAL" clId="{ECD42228-5B96-4A72-B268-C46DF994E6B7}" dt="2024-01-27T02:45:02.661" v="62307" actId="1076"/>
          <ac:spMkLst>
            <pc:docMk/>
            <pc:sldMk cId="2515668265" sldId="1028"/>
            <ac:spMk id="14" creationId="{41691B7A-4D79-9769-AABF-974AD25932B3}"/>
          </ac:spMkLst>
        </pc:spChg>
      </pc:sldChg>
      <pc:sldChg chg="modSp del mod">
        <pc:chgData name="Palit, Tapti" userId="dec6fbcd-7598-406a-8cbf-504d4a3bac15" providerId="ADAL" clId="{ECD42228-5B96-4A72-B268-C46DF994E6B7}" dt="2024-01-28T22:01:16.961" v="69534" actId="2696"/>
        <pc:sldMkLst>
          <pc:docMk/>
          <pc:sldMk cId="478277902" sldId="1029"/>
        </pc:sldMkLst>
        <pc:spChg chg="mod">
          <ac:chgData name="Palit, Tapti" userId="dec6fbcd-7598-406a-8cbf-504d4a3bac15" providerId="ADAL" clId="{ECD42228-5B96-4A72-B268-C46DF994E6B7}" dt="2024-01-28T01:42:31.982" v="67387" actId="114"/>
          <ac:spMkLst>
            <pc:docMk/>
            <pc:sldMk cId="478277902" sldId="1029"/>
            <ac:spMk id="3" creationId="{1DE32838-0EFD-ED43-CD51-D5E95C26D3D4}"/>
          </ac:spMkLst>
        </pc:spChg>
      </pc:sldChg>
      <pc:sldChg chg="add mod modShow">
        <pc:chgData name="Palit, Tapti" userId="dec6fbcd-7598-406a-8cbf-504d4a3bac15" providerId="ADAL" clId="{ECD42228-5B96-4A72-B268-C46DF994E6B7}" dt="2024-01-28T22:01:46.692" v="69549" actId="729"/>
        <pc:sldMkLst>
          <pc:docMk/>
          <pc:sldMk cId="4012539516" sldId="1029"/>
        </pc:sldMkLst>
      </pc:sldChg>
      <pc:sldChg chg="modSp mod modAnim modNotesTx">
        <pc:chgData name="Palit, Tapti" userId="dec6fbcd-7598-406a-8cbf-504d4a3bac15" providerId="ADAL" clId="{ECD42228-5B96-4A72-B268-C46DF994E6B7}" dt="2024-02-11T18:11:51.457" v="111430"/>
        <pc:sldMkLst>
          <pc:docMk/>
          <pc:sldMk cId="2951242320" sldId="1030"/>
        </pc:sldMkLst>
        <pc:spChg chg="mod">
          <ac:chgData name="Palit, Tapti" userId="dec6fbcd-7598-406a-8cbf-504d4a3bac15" providerId="ADAL" clId="{ECD42228-5B96-4A72-B268-C46DF994E6B7}" dt="2024-01-26T16:26:20.206" v="61858" actId="20577"/>
          <ac:spMkLst>
            <pc:docMk/>
            <pc:sldMk cId="2951242320" sldId="1030"/>
            <ac:spMk id="3" creationId="{2246E50D-C821-CBE0-85B0-00E195167CAF}"/>
          </ac:spMkLst>
        </pc:sp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385804854" sldId="1031"/>
        </pc:sldMkLst>
      </pc:sldChg>
      <pc:sldChg chg="modSp del mod modAnim">
        <pc:chgData name="Palit, Tapti" userId="dec6fbcd-7598-406a-8cbf-504d4a3bac15" providerId="ADAL" clId="{ECD42228-5B96-4A72-B268-C46DF994E6B7}" dt="2024-01-29T02:35:41.927" v="74597" actId="2696"/>
        <pc:sldMkLst>
          <pc:docMk/>
          <pc:sldMk cId="3400384913" sldId="1031"/>
        </pc:sldMkLst>
        <pc:spChg chg="mod">
          <ac:chgData name="Palit, Tapti" userId="dec6fbcd-7598-406a-8cbf-504d4a3bac15" providerId="ADAL" clId="{ECD42228-5B96-4A72-B268-C46DF994E6B7}" dt="2024-01-28T00:48:10.638" v="67140" actId="20577"/>
          <ac:spMkLst>
            <pc:docMk/>
            <pc:sldMk cId="3400384913" sldId="1031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04:06:56.521" v="63205" actId="20577"/>
          <ac:spMkLst>
            <pc:docMk/>
            <pc:sldMk cId="3400384913" sldId="1031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7T03:00:56.774" v="62533" actId="207"/>
          <ac:spMkLst>
            <pc:docMk/>
            <pc:sldMk cId="3400384913" sldId="1031"/>
            <ac:spMk id="31" creationId="{A1AE6AAE-C7D3-E8E2-BBBE-C8BA0B0FDD7B}"/>
          </ac:spMkLst>
        </pc:spChg>
      </pc:sldChg>
      <pc:sldChg chg="del">
        <pc:chgData name="Palit, Tapti" userId="dec6fbcd-7598-406a-8cbf-504d4a3bac15" providerId="ADAL" clId="{ECD42228-5B96-4A72-B268-C46DF994E6B7}" dt="2024-01-26T21:24:07.210" v="61900" actId="2696"/>
        <pc:sldMkLst>
          <pc:docMk/>
          <pc:sldMk cId="3824714029" sldId="103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05096930" sldId="1032"/>
        </pc:sldMkLst>
      </pc:sldChg>
      <pc:sldChg chg="modSp mod">
        <pc:chgData name="Palit, Tapti" userId="dec6fbcd-7598-406a-8cbf-504d4a3bac15" providerId="ADAL" clId="{ECD42228-5B96-4A72-B268-C46DF994E6B7}" dt="2024-01-29T23:44:33.456" v="83025" actId="20577"/>
        <pc:sldMkLst>
          <pc:docMk/>
          <pc:sldMk cId="1040606210" sldId="1033"/>
        </pc:sldMkLst>
        <pc:spChg chg="mod">
          <ac:chgData name="Palit, Tapti" userId="dec6fbcd-7598-406a-8cbf-504d4a3bac15" providerId="ADAL" clId="{ECD42228-5B96-4A72-B268-C46DF994E6B7}" dt="2024-01-29T23:44:33.456" v="83025" actId="20577"/>
          <ac:spMkLst>
            <pc:docMk/>
            <pc:sldMk cId="1040606210" sldId="1033"/>
            <ac:spMk id="5" creationId="{D2BE94A9-6C37-52C8-1C76-B6946FAE9B43}"/>
          </ac:spMkLst>
        </pc:spChg>
      </pc:sldChg>
      <pc:sldChg chg="addSp delSp modSp mod delCm modCm chgLayout modNotesTx">
        <pc:chgData name="Palit, Tapti" userId="dec6fbcd-7598-406a-8cbf-504d4a3bac15" providerId="ADAL" clId="{ECD42228-5B96-4A72-B268-C46DF994E6B7}" dt="2024-02-15T15:15:16.439" v="116106" actId="20577"/>
        <pc:sldMkLst>
          <pc:docMk/>
          <pc:sldMk cId="3386390439" sldId="1034"/>
        </pc:sldMkLst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2" creationId="{B16CB0CC-B28E-E01B-974F-AFF1D9C3B81A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2" creationId="{B41F5BDF-526D-005A-79EE-1A9ADC5BFF62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4" creationId="{72B504F4-99B0-8DB2-F091-585A12AE0CD7}"/>
          </ac:spMkLst>
        </pc:spChg>
        <pc:spChg chg="add mod">
          <ac:chgData name="Palit, Tapti" userId="dec6fbcd-7598-406a-8cbf-504d4a3bac15" providerId="ADAL" clId="{ECD42228-5B96-4A72-B268-C46DF994E6B7}" dt="2024-02-08T20:23:07.431" v="100578" actId="164"/>
          <ac:spMkLst>
            <pc:docMk/>
            <pc:sldMk cId="3386390439" sldId="1034"/>
            <ac:spMk id="4" creationId="{A977E787-BEAD-576A-35F7-75979D04208F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5" creationId="{A69DB04A-3901-697A-8A89-CFDA70AA7A5D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5" creationId="{F4B76F6E-31E1-0932-57F4-D19B2CD2163B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6" creationId="{788904DF-6C6F-FE27-D8B4-1E1D4CF44844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6" creationId="{A797CC12-8105-5D87-A2BD-A3EF76CAFE7C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7" creationId="{14A028CA-A67C-49E3-7F87-BF235B106205}"/>
          </ac:spMkLst>
        </pc:spChg>
        <pc:spChg chg="add mod">
          <ac:chgData name="Palit, Tapti" userId="dec6fbcd-7598-406a-8cbf-504d4a3bac15" providerId="ADAL" clId="{ECD42228-5B96-4A72-B268-C46DF994E6B7}" dt="2024-02-08T20:23:07.431" v="100578" actId="164"/>
          <ac:spMkLst>
            <pc:docMk/>
            <pc:sldMk cId="3386390439" sldId="1034"/>
            <ac:spMk id="7" creationId="{56AF7747-D031-DA8D-9E13-05822BBD00FC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7" creationId="{CF0242F4-359F-BA21-4C91-9D9F2B64E8D9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8" creationId="{78FE7821-70DC-16EB-564C-995EFB95ADF8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8" creationId="{ED787C76-6FB9-6862-8A3C-97A406559A74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9" creationId="{5E31596A-4E7F-6331-A97F-D32646EA8977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9" creationId="{96859225-A70A-34A7-A190-B1B7914B11A3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10" creationId="{91EA2B50-98CA-1606-7BA2-43120D0BB733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10" creationId="{A11F5571-F8FB-69C6-8C5D-20E069B3AD76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11" creationId="{5E7E55A1-7AEB-3947-7B24-5D9B19B3BDD3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13" creationId="{AE168849-B940-1A51-E35A-20BE57C63333}"/>
          </ac:spMkLst>
        </pc:spChg>
        <pc:spChg chg="mod ord">
          <ac:chgData name="Palit, Tapti" userId="dec6fbcd-7598-406a-8cbf-504d4a3bac15" providerId="ADAL" clId="{ECD42228-5B96-4A72-B268-C46DF994E6B7}" dt="2024-02-15T15:15:16.439" v="116106" actId="20577"/>
          <ac:spMkLst>
            <pc:docMk/>
            <pc:sldMk cId="3386390439" sldId="1034"/>
            <ac:spMk id="24" creationId="{61E1D992-FB9B-AF0E-0524-B1AE2D228029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31" creationId="{8066DF09-0DDE-0E4A-743E-1BD29398BBC7}"/>
          </ac:spMkLst>
        </pc:spChg>
        <pc:grpChg chg="add mod">
          <ac:chgData name="Palit, Tapti" userId="dec6fbcd-7598-406a-8cbf-504d4a3bac15" providerId="ADAL" clId="{ECD42228-5B96-4A72-B268-C46DF994E6B7}" dt="2024-02-08T20:21:47.803" v="100572" actId="1076"/>
          <ac:grpSpMkLst>
            <pc:docMk/>
            <pc:sldMk cId="3386390439" sldId="1034"/>
            <ac:grpSpMk id="19" creationId="{099290DC-AE40-AA6D-8B1A-2492CB39186E}"/>
          </ac:grpSpMkLst>
        </pc:grpChg>
        <pc:grpChg chg="add mod">
          <ac:chgData name="Palit, Tapti" userId="dec6fbcd-7598-406a-8cbf-504d4a3bac15" providerId="ADAL" clId="{ECD42228-5B96-4A72-B268-C46DF994E6B7}" dt="2024-01-30T02:45:10.965" v="84296" actId="571"/>
          <ac:grpSpMkLst>
            <pc:docMk/>
            <pc:sldMk cId="3386390439" sldId="1034"/>
            <ac:grpSpMk id="21" creationId="{CF0E4CD7-998C-F696-DA31-E14A9FCEB8D4}"/>
          </ac:grpSpMkLst>
        </pc:grpChg>
        <pc:grpChg chg="add mod">
          <ac:chgData name="Palit, Tapti" userId="dec6fbcd-7598-406a-8cbf-504d4a3bac15" providerId="ADAL" clId="{ECD42228-5B96-4A72-B268-C46DF994E6B7}" dt="2024-02-08T20:23:07.431" v="100578" actId="164"/>
          <ac:grpSpMkLst>
            <pc:docMk/>
            <pc:sldMk cId="3386390439" sldId="1034"/>
            <ac:grpSpMk id="25" creationId="{0E5054DB-054A-0656-9B20-8F4BEC812235}"/>
          </ac:grpSpMkLst>
        </pc:grpChg>
        <pc:grpChg chg="add mod">
          <ac:chgData name="Palit, Tapti" userId="dec6fbcd-7598-406a-8cbf-504d4a3bac15" providerId="ADAL" clId="{ECD42228-5B96-4A72-B268-C46DF994E6B7}" dt="2024-02-08T20:23:07.431" v="100578" actId="164"/>
          <ac:grpSpMkLst>
            <pc:docMk/>
            <pc:sldMk cId="3386390439" sldId="1034"/>
            <ac:grpSpMk id="29" creationId="{04936173-5E06-854D-BFBF-7F6397791948}"/>
          </ac:grpSpMkLst>
        </pc:grpChg>
        <pc:picChg chg="add 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11" creationId="{AEAA44F1-D5D8-0824-A2D2-816BD500B49E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12" creationId="{A2035D66-1516-65C3-80F3-3DE04C92C321}"/>
          </ac:picMkLst>
        </pc:picChg>
        <pc:picChg chg="add 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15" creationId="{6E080A41-810C-0F48-B5A6-6A63DE226645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18" creationId="{0017E71C-70EB-F990-C623-43C624096DCD}"/>
          </ac:picMkLst>
        </pc:picChg>
        <pc:picChg chg="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22" creationId="{D619C0DB-FF6A-B960-EE43-692EDFF49A47}"/>
          </ac:picMkLst>
        </pc:picChg>
        <pc:picChg chg="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23" creationId="{3DB653FA-8C67-57D4-63D5-5B36F85168C4}"/>
          </ac:picMkLst>
        </pc:picChg>
        <pc:picChg chg="del mod">
          <ac:chgData name="Palit, Tapti" userId="dec6fbcd-7598-406a-8cbf-504d4a3bac15" providerId="ADAL" clId="{ECD42228-5B96-4A72-B268-C46DF994E6B7}" dt="2024-01-30T02:14:57.980" v="83785" actId="478"/>
          <ac:picMkLst>
            <pc:docMk/>
            <pc:sldMk cId="3386390439" sldId="1034"/>
            <ac:picMk id="30" creationId="{C4A9D9C3-B220-ECBA-34F5-F32FE43D70F1}"/>
          </ac:picMkLst>
        </pc:picChg>
        <pc:picChg chg="del">
          <ac:chgData name="Palit, Tapti" userId="dec6fbcd-7598-406a-8cbf-504d4a3bac15" providerId="ADAL" clId="{ECD42228-5B96-4A72-B268-C46DF994E6B7}" dt="2024-01-27T15:07:31.835" v="63249" actId="478"/>
          <ac:picMkLst>
            <pc:docMk/>
            <pc:sldMk cId="3386390439" sldId="1034"/>
            <ac:picMk id="1026" creationId="{85D56089-2BE5-60FF-6DAA-7CE90B5C9556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2050" creationId="{FA8C3CEE-6285-3249-BFE3-25D2D4931571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6146" creationId="{B3D1F34D-1130-5633-E5C0-2FACCAEC2AF4}"/>
          </ac:picMkLst>
        </pc:picChg>
        <pc:cxnChg chg="add mod">
          <ac:chgData name="Palit, Tapti" userId="dec6fbcd-7598-406a-8cbf-504d4a3bac15" providerId="ADAL" clId="{ECD42228-5B96-4A72-B268-C46DF994E6B7}" dt="2024-02-08T20:21:47.803" v="100572" actId="1076"/>
          <ac:cxnSpMkLst>
            <pc:docMk/>
            <pc:sldMk cId="3386390439" sldId="1034"/>
            <ac:cxnSpMk id="14" creationId="{7348B360-C6B8-384A-1C7D-0F89F02A9729}"/>
          </ac:cxnSpMkLst>
        </pc:cxnChg>
        <pc:cxnChg chg="add mod">
          <ac:chgData name="Palit, Tapti" userId="dec6fbcd-7598-406a-8cbf-504d4a3bac15" providerId="ADAL" clId="{ECD42228-5B96-4A72-B268-C46DF994E6B7}" dt="2024-01-30T02:45:10.965" v="84296" actId="571"/>
          <ac:cxnSpMkLst>
            <pc:docMk/>
            <pc:sldMk cId="3386390439" sldId="1034"/>
            <ac:cxnSpMk id="16" creationId="{F2EE4DEA-E227-0E5B-7AD1-D2927C3938D7}"/>
          </ac:cxnSpMkLst>
        </pc:cxnChg>
        <pc:cxnChg chg="add mod">
          <ac:chgData name="Palit, Tapti" userId="dec6fbcd-7598-406a-8cbf-504d4a3bac15" providerId="ADAL" clId="{ECD42228-5B96-4A72-B268-C46DF994E6B7}" dt="2024-02-08T20:21:58.628" v="100576" actId="1076"/>
          <ac:cxnSpMkLst>
            <pc:docMk/>
            <pc:sldMk cId="3386390439" sldId="1034"/>
            <ac:cxnSpMk id="17" creationId="{FCE46454-1F32-F9AA-F85B-A413189B7C18}"/>
          </ac:cxnSpMkLst>
        </pc:cxnChg>
        <pc:cxnChg chg="add mod">
          <ac:chgData name="Palit, Tapti" userId="dec6fbcd-7598-406a-8cbf-504d4a3bac15" providerId="ADAL" clId="{ECD42228-5B96-4A72-B268-C46DF994E6B7}" dt="2024-01-30T02:45:10.965" v="84296" actId="571"/>
          <ac:cxnSpMkLst>
            <pc:docMk/>
            <pc:sldMk cId="3386390439" sldId="1034"/>
            <ac:cxnSpMk id="20" creationId="{818DF6AB-A6EF-8AAF-5B48-7C485D44CA0C}"/>
          </ac:cxnSpMkLst>
        </pc:cxnChg>
        <pc:cxnChg chg="add mod">
          <ac:chgData name="Palit, Tapti" userId="dec6fbcd-7598-406a-8cbf-504d4a3bac15" providerId="ADAL" clId="{ECD42228-5B96-4A72-B268-C46DF994E6B7}" dt="2024-02-08T20:23:07.431" v="100578" actId="164"/>
          <ac:cxnSpMkLst>
            <pc:docMk/>
            <pc:sldMk cId="3386390439" sldId="1034"/>
            <ac:cxnSpMk id="22" creationId="{289E6E4D-5238-B97F-7E3C-D62CB738863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2:48.787" v="100665"/>
              <pc2:cmMkLst xmlns:pc2="http://schemas.microsoft.com/office/powerpoint/2019/9/main/command">
                <pc:docMk/>
                <pc:sldMk cId="3386390439" sldId="1034"/>
                <pc2:cmMk id="{2BB0CF21-460F-4B92-936F-A824753710C8}"/>
              </pc2:cmMkLst>
              <pc226:cmRplyChg chg="add">
                <pc226:chgData name="Palit, Tapti" userId="dec6fbcd-7598-406a-8cbf-504d4a3bac15" providerId="ADAL" clId="{ECD42228-5B96-4A72-B268-C46DF994E6B7}" dt="2024-02-08T20:42:48.787" v="100665"/>
                <pc2:cmRplyMkLst xmlns:pc2="http://schemas.microsoft.com/office/powerpoint/2019/9/main/command">
                  <pc:docMk/>
                  <pc:sldMk cId="3386390439" sldId="1034"/>
                  <pc2:cmMk id="{2BB0CF21-460F-4B92-936F-A824753710C8}"/>
                  <pc2:cmRplyMk id="{C0B92BF1-A04A-4B06-BC25-5ADB5393CB88}"/>
                </pc2:cmRplyMkLst>
              </pc226:cmRplyChg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8T20:22:09.316" v="100577"/>
              <pc2:cmMkLst xmlns:pc2="http://schemas.microsoft.com/office/powerpoint/2019/9/main/command">
                <pc:docMk/>
                <pc:sldMk cId="3386390439" sldId="1034"/>
                <pc2:cmMk id="{409A4FB5-0779-4C44-B1ED-07A27718C28E}"/>
              </pc2:cmMkLst>
            </pc226:cmChg>
          </p:ext>
        </pc:extLst>
      </pc:sldChg>
      <pc:sldChg chg="modSp del mod">
        <pc:chgData name="Palit, Tapti" userId="dec6fbcd-7598-406a-8cbf-504d4a3bac15" providerId="ADAL" clId="{ECD42228-5B96-4A72-B268-C46DF994E6B7}" dt="2024-01-30T05:10:16.623" v="86987" actId="47"/>
        <pc:sldMkLst>
          <pc:docMk/>
          <pc:sldMk cId="2254985898" sldId="1035"/>
        </pc:sldMkLst>
        <pc:spChg chg="mod">
          <ac:chgData name="Palit, Tapti" userId="dec6fbcd-7598-406a-8cbf-504d4a3bac15" providerId="ADAL" clId="{ECD42228-5B96-4A72-B268-C46DF994E6B7}" dt="2024-01-28T04:45:02.964" v="68476" actId="20577"/>
          <ac:spMkLst>
            <pc:docMk/>
            <pc:sldMk cId="2254985898" sldId="1035"/>
            <ac:spMk id="9" creationId="{0F07A7A9-30C7-EC2B-A2F6-D9B920E8823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68681319" sldId="1036"/>
        </pc:sldMkLst>
      </pc:sldChg>
      <pc:sldChg chg="addSp delSp modSp add del mod modClrScheme addCm chgLayout modNotesTx">
        <pc:chgData name="Palit, Tapti" userId="dec6fbcd-7598-406a-8cbf-504d4a3bac15" providerId="ADAL" clId="{ECD42228-5B96-4A72-B268-C46DF994E6B7}" dt="2024-01-29T04:30:48.887" v="75442" actId="2696"/>
        <pc:sldMkLst>
          <pc:docMk/>
          <pc:sldMk cId="1424143934" sldId="1037"/>
        </pc:sldMkLst>
        <pc:spChg chg="add del mod ord">
          <ac:chgData name="Palit, Tapti" userId="dec6fbcd-7598-406a-8cbf-504d4a3bac15" providerId="ADAL" clId="{ECD42228-5B96-4A72-B268-C46DF994E6B7}" dt="2024-01-26T15:58:27.936" v="61507" actId="700"/>
          <ac:spMkLst>
            <pc:docMk/>
            <pc:sldMk cId="1424143934" sldId="1037"/>
            <ac:spMk id="2" creationId="{75A2ABBC-A449-01D7-0FDD-4CE9D0B76F6B}"/>
          </ac:spMkLst>
        </pc:spChg>
        <pc:spChg chg="mod">
          <ac:chgData name="Palit, Tapti" userId="dec6fbcd-7598-406a-8cbf-504d4a3bac15" providerId="ADAL" clId="{ECD42228-5B96-4A72-B268-C46DF994E6B7}" dt="2024-01-28T19:49:22.113" v="68602" actId="20577"/>
          <ac:spMkLst>
            <pc:docMk/>
            <pc:sldMk cId="1424143934" sldId="1037"/>
            <ac:spMk id="2" creationId="{9DACA139-6BE7-72A7-42F6-952EC2B3A3DC}"/>
          </ac:spMkLst>
        </pc:spChg>
        <pc:spChg chg="mod ord">
          <ac:chgData name="Palit, Tapti" userId="dec6fbcd-7598-406a-8cbf-504d4a3bac15" providerId="ADAL" clId="{ECD42228-5B96-4A72-B268-C46DF994E6B7}" dt="2024-01-26T15:58:27.936" v="61507" actId="700"/>
          <ac:spMkLst>
            <pc:docMk/>
            <pc:sldMk cId="1424143934" sldId="1037"/>
            <ac:spMk id="4" creationId="{98D80283-D8DA-71D9-5393-C040601DD2E7}"/>
          </ac:spMkLst>
        </pc:spChg>
        <pc:spChg chg="mod">
          <ac:chgData name="Palit, Tapti" userId="dec6fbcd-7598-406a-8cbf-504d4a3bac15" providerId="ADAL" clId="{ECD42228-5B96-4A72-B268-C46DF994E6B7}" dt="2024-01-27T21:08:24.416" v="64765" actId="20577"/>
          <ac:spMkLst>
            <pc:docMk/>
            <pc:sldMk cId="1424143934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ECD42228-5B96-4A72-B268-C46DF994E6B7}" dt="2024-01-27T21:08:20.373" v="64754" actId="20577"/>
          <ac:spMkLst>
            <pc:docMk/>
            <pc:sldMk cId="1424143934" sldId="1037"/>
            <ac:spMk id="6" creationId="{C83B4F0D-9E97-1F40-2BE7-29B171E0C65F}"/>
          </ac:spMkLst>
        </pc:spChg>
        <pc:spChg chg="add mod">
          <ac:chgData name="Palit, Tapti" userId="dec6fbcd-7598-406a-8cbf-504d4a3bac15" providerId="ADAL" clId="{ECD42228-5B96-4A72-B268-C46DF994E6B7}" dt="2024-01-26T15:51:36.176" v="61499"/>
          <ac:spMkLst>
            <pc:docMk/>
            <pc:sldMk cId="1424143934" sldId="1037"/>
            <ac:spMk id="8" creationId="{E57A6D7C-83DE-1543-DC61-1C8C07AE809F}"/>
          </ac:spMkLst>
        </pc:spChg>
        <pc:spChg chg="add mod">
          <ac:chgData name="Palit, Tapti" userId="dec6fbcd-7598-406a-8cbf-504d4a3bac15" providerId="ADAL" clId="{ECD42228-5B96-4A72-B268-C46DF994E6B7}" dt="2024-01-26T15:51:36.176" v="61499"/>
          <ac:spMkLst>
            <pc:docMk/>
            <pc:sldMk cId="1424143934" sldId="1037"/>
            <ac:spMk id="9" creationId="{C5B8CD42-94C9-4AE1-330C-08B3AA666835}"/>
          </ac:spMkLst>
        </pc:spChg>
        <pc:grpChg chg="add mod">
          <ac:chgData name="Palit, Tapti" userId="dec6fbcd-7598-406a-8cbf-504d4a3bac15" providerId="ADAL" clId="{ECD42228-5B96-4A72-B268-C46DF994E6B7}" dt="2024-01-26T15:51:36.176" v="61499"/>
          <ac:grpSpMkLst>
            <pc:docMk/>
            <pc:sldMk cId="1424143934" sldId="1037"/>
            <ac:grpSpMk id="3" creationId="{40A84796-A729-8B71-19E0-7BACB21148A3}"/>
          </ac:grpSpMkLst>
        </pc:grpChg>
        <pc:picChg chg="mod">
          <ac:chgData name="Palit, Tapti" userId="dec6fbcd-7598-406a-8cbf-504d4a3bac15" providerId="ADAL" clId="{ECD42228-5B96-4A72-B268-C46DF994E6B7}" dt="2024-01-26T15:51:36.176" v="61499"/>
          <ac:picMkLst>
            <pc:docMk/>
            <pc:sldMk cId="1424143934" sldId="1037"/>
            <ac:picMk id="5" creationId="{0FD0D8F9-2017-47FC-EB65-3E3641F4B32A}"/>
          </ac:picMkLst>
        </pc:picChg>
        <pc:picChg chg="mod">
          <ac:chgData name="Palit, Tapti" userId="dec6fbcd-7598-406a-8cbf-504d4a3bac15" providerId="ADAL" clId="{ECD42228-5B96-4A72-B268-C46DF994E6B7}" dt="2024-01-26T15:51:36.176" v="61499"/>
          <ac:picMkLst>
            <pc:docMk/>
            <pc:sldMk cId="1424143934" sldId="1037"/>
            <ac:picMk id="7" creationId="{ECB93B8F-2115-0F2A-DA8F-DF44D0DB760E}"/>
          </ac:picMkLst>
        </pc:picChg>
        <pc:picChg chg="mod">
          <ac:chgData name="Palit, Tapti" userId="dec6fbcd-7598-406a-8cbf-504d4a3bac15" providerId="ADAL" clId="{ECD42228-5B96-4A72-B268-C46DF994E6B7}" dt="2024-01-28T04:25:55.867" v="67829" actId="1076"/>
          <ac:picMkLst>
            <pc:docMk/>
            <pc:sldMk cId="1424143934" sldId="1037"/>
            <ac:picMk id="2052" creationId="{E801F39D-0E03-5226-EA64-06BC0B2511E1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2:48:37.955" v="62372"/>
              <pc2:cmMkLst xmlns:pc2="http://schemas.microsoft.com/office/powerpoint/2019/9/main/command">
                <pc:docMk/>
                <pc:sldMk cId="1424143934" sldId="1037"/>
                <pc2:cmMk id="{7560EDA1-51AC-423E-838A-0BA178D8B598}"/>
              </pc2:cmMkLst>
            </pc226:cmChg>
          </p:ext>
        </pc:extLst>
      </pc:sldChg>
      <pc:sldChg chg="addSp delSp modSp add del mod modClrScheme chgLayout modNotesTx">
        <pc:chgData name="Palit, Tapti" userId="dec6fbcd-7598-406a-8cbf-504d4a3bac15" providerId="ADAL" clId="{ECD42228-5B96-4A72-B268-C46DF994E6B7}" dt="2024-01-30T15:37:32.727" v="91646" actId="2696"/>
        <pc:sldMkLst>
          <pc:docMk/>
          <pc:sldMk cId="1453779046" sldId="1037"/>
        </pc:sldMkLst>
        <pc:spChg chg="mod ord">
          <ac:chgData name="Palit, Tapti" userId="dec6fbcd-7598-406a-8cbf-504d4a3bac15" providerId="ADAL" clId="{ECD42228-5B96-4A72-B268-C46DF994E6B7}" dt="2024-01-29T15:40:26.135" v="79521" actId="20577"/>
          <ac:spMkLst>
            <pc:docMk/>
            <pc:sldMk cId="1453779046" sldId="1037"/>
            <ac:spMk id="2" creationId="{9DACA139-6BE7-72A7-42F6-952EC2B3A3DC}"/>
          </ac:spMkLst>
        </pc:spChg>
        <pc:spChg chg="mod">
          <ac:chgData name="Palit, Tapti" userId="dec6fbcd-7598-406a-8cbf-504d4a3bac15" providerId="ADAL" clId="{ECD42228-5B96-4A72-B268-C46DF994E6B7}" dt="2024-01-29T05:01:56.981" v="77031" actId="1076"/>
          <ac:spMkLst>
            <pc:docMk/>
            <pc:sldMk cId="1453779046" sldId="1037"/>
            <ac:spMk id="3" creationId="{E470BD9D-EFD5-3C86-9E4F-CDA368536399}"/>
          </ac:spMkLst>
        </pc:spChg>
        <pc:spChg chg="mod or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4" creationId="{98D80283-D8DA-71D9-5393-C040601DD2E7}"/>
          </ac:spMkLst>
        </pc:spChg>
        <pc:spChg chg="mod">
          <ac:chgData name="Palit, Tapti" userId="dec6fbcd-7598-406a-8cbf-504d4a3bac15" providerId="ADAL" clId="{ECD42228-5B96-4A72-B268-C46DF994E6B7}" dt="2024-01-29T05:02:03.213" v="77032" actId="1076"/>
          <ac:spMkLst>
            <pc:docMk/>
            <pc:sldMk cId="1453779046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ECD42228-5B96-4A72-B268-C46DF994E6B7}" dt="2024-01-30T03:04:10.431" v="85083" actId="20577"/>
          <ac:spMkLst>
            <pc:docMk/>
            <pc:sldMk cId="1453779046" sldId="1037"/>
            <ac:spMk id="6" creationId="{C83B4F0D-9E97-1F40-2BE7-29B171E0C65F}"/>
          </ac:spMkLst>
        </pc:spChg>
        <pc:spChg chg="add del mod ord">
          <ac:chgData name="Palit, Tapti" userId="dec6fbcd-7598-406a-8cbf-504d4a3bac15" providerId="ADAL" clId="{ECD42228-5B96-4A72-B268-C46DF994E6B7}" dt="2024-01-29T04:55:42.371" v="76580" actId="478"/>
          <ac:spMkLst>
            <pc:docMk/>
            <pc:sldMk cId="1453779046" sldId="1037"/>
            <ac:spMk id="7" creationId="{2BB1B334-0F5F-1900-5CCE-76E91AB572FA}"/>
          </ac:spMkLst>
        </pc:spChg>
        <pc:spChg chg="add mod ord">
          <ac:chgData name="Palit, Tapti" userId="dec6fbcd-7598-406a-8cbf-504d4a3bac15" providerId="ADAL" clId="{ECD42228-5B96-4A72-B268-C46DF994E6B7}" dt="2024-01-29T05:02:05.683" v="77033" actId="20577"/>
          <ac:spMkLst>
            <pc:docMk/>
            <pc:sldMk cId="1453779046" sldId="1037"/>
            <ac:spMk id="8" creationId="{9E98A3E0-82A5-FED5-A9A8-EE775C523FB8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9" creationId="{29469BD4-7A0E-853F-C924-FFD868BCF3B2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0" creationId="{26C28CED-5F82-C8B0-FB46-097B5DD1713F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1" creationId="{2482B4DF-3BBC-055A-991A-86792210EDEF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2" creationId="{C8A10444-A7E1-065D-A6EB-E446F3613B90}"/>
          </ac:spMkLst>
        </pc:spChg>
        <pc:picChg chg="mod">
          <ac:chgData name="Palit, Tapti" userId="dec6fbcd-7598-406a-8cbf-504d4a3bac15" providerId="ADAL" clId="{ECD42228-5B96-4A72-B268-C46DF994E6B7}" dt="2024-01-29T05:01:51.236" v="77029" actId="1076"/>
          <ac:picMkLst>
            <pc:docMk/>
            <pc:sldMk cId="1453779046" sldId="1037"/>
            <ac:picMk id="2052" creationId="{E801F39D-0E03-5226-EA64-06BC0B2511E1}"/>
          </ac:picMkLst>
        </pc:picChg>
        <pc:picChg chg="mod">
          <ac:chgData name="Palit, Tapti" userId="dec6fbcd-7598-406a-8cbf-504d4a3bac15" providerId="ADAL" clId="{ECD42228-5B96-4A72-B268-C46DF994E6B7}" dt="2024-01-29T05:01:54.091" v="77030" actId="1076"/>
          <ac:picMkLst>
            <pc:docMk/>
            <pc:sldMk cId="1453779046" sldId="1037"/>
            <ac:picMk id="2054" creationId="{ECBCF509-6FCC-3CF6-E3A2-3CB61E2601C3}"/>
          </ac:picMkLst>
        </pc:picChg>
      </pc:sldChg>
      <pc:sldChg chg="add mod modShow">
        <pc:chgData name="Palit, Tapti" userId="dec6fbcd-7598-406a-8cbf-504d4a3bac15" providerId="ADAL" clId="{ECD42228-5B96-4A72-B268-C46DF994E6B7}" dt="2024-01-30T15:37:38.647" v="91648" actId="729"/>
        <pc:sldMkLst>
          <pc:docMk/>
          <pc:sldMk cId="2861725771" sldId="1037"/>
        </pc:sldMkLst>
      </pc:sldChg>
      <pc:sldChg chg="modSp del mod">
        <pc:chgData name="Palit, Tapti" userId="dec6fbcd-7598-406a-8cbf-504d4a3bac15" providerId="ADAL" clId="{ECD42228-5B96-4A72-B268-C46DF994E6B7}" dt="2024-01-27T18:18:03.543" v="64124" actId="47"/>
        <pc:sldMkLst>
          <pc:docMk/>
          <pc:sldMk cId="665262604" sldId="1038"/>
        </pc:sldMkLst>
        <pc:spChg chg="mod">
          <ac:chgData name="Palit, Tapti" userId="dec6fbcd-7598-406a-8cbf-504d4a3bac15" providerId="ADAL" clId="{ECD42228-5B96-4A72-B268-C46DF994E6B7}" dt="2024-01-27T16:07:48.160" v="63707" actId="20577"/>
          <ac:spMkLst>
            <pc:docMk/>
            <pc:sldMk cId="665262604" sldId="1038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7T18:14:36.511" v="63801"/>
          <ac:spMkLst>
            <pc:docMk/>
            <pc:sldMk cId="665262604" sldId="1038"/>
            <ac:spMk id="10" creationId="{EEA573DB-F656-4DB1-2FEF-7880B86E2669}"/>
          </ac:spMkLst>
        </pc:spChg>
        <pc:spChg chg="mod">
          <ac:chgData name="Palit, Tapti" userId="dec6fbcd-7598-406a-8cbf-504d4a3bac15" providerId="ADAL" clId="{ECD42228-5B96-4A72-B268-C46DF994E6B7}" dt="2024-01-27T02:26:14.978" v="62189" actId="21"/>
          <ac:spMkLst>
            <pc:docMk/>
            <pc:sldMk cId="665262604" sldId="1038"/>
            <ac:spMk id="33" creationId="{0FF329FA-AD80-3EF8-2E40-78DBA07B6413}"/>
          </ac:spMkLst>
        </pc:spChg>
      </pc:sldChg>
      <pc:sldChg chg="modSp mod ord">
        <pc:chgData name="Palit, Tapti" userId="dec6fbcd-7598-406a-8cbf-504d4a3bac15" providerId="ADAL" clId="{ECD42228-5B96-4A72-B268-C46DF994E6B7}" dt="2024-01-26T15:25:35.042" v="61059" actId="20577"/>
        <pc:sldMkLst>
          <pc:docMk/>
          <pc:sldMk cId="1055822117" sldId="1038"/>
        </pc:sldMkLst>
        <pc:spChg chg="mod">
          <ac:chgData name="Palit, Tapti" userId="dec6fbcd-7598-406a-8cbf-504d4a3bac15" providerId="ADAL" clId="{ECD42228-5B96-4A72-B268-C46DF994E6B7}" dt="2024-01-26T15:25:35.042" v="61059" actId="20577"/>
          <ac:spMkLst>
            <pc:docMk/>
            <pc:sldMk cId="1055822117" sldId="1038"/>
            <ac:spMk id="3" creationId="{C2AC3463-E898-8385-593F-593DA4125E40}"/>
          </ac:spMkLst>
        </pc:spChg>
      </pc:sldChg>
      <pc:sldChg chg="modSp del mod">
        <pc:chgData name="Palit, Tapti" userId="dec6fbcd-7598-406a-8cbf-504d4a3bac15" providerId="ADAL" clId="{ECD42228-5B96-4A72-B268-C46DF994E6B7}" dt="2024-01-27T18:18:03.543" v="64124" actId="47"/>
        <pc:sldMkLst>
          <pc:docMk/>
          <pc:sldMk cId="1642077207" sldId="1039"/>
        </pc:sldMkLst>
        <pc:spChg chg="mod">
          <ac:chgData name="Palit, Tapti" userId="dec6fbcd-7598-406a-8cbf-504d4a3bac15" providerId="ADAL" clId="{ECD42228-5B96-4A72-B268-C46DF994E6B7}" dt="2024-01-27T02:26:19.294" v="62191"/>
          <ac:spMkLst>
            <pc:docMk/>
            <pc:sldMk cId="1642077207" sldId="1039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7T15:08:36.703" v="63293" actId="20577"/>
          <ac:spMkLst>
            <pc:docMk/>
            <pc:sldMk cId="1642077207" sldId="1039"/>
            <ac:spMk id="34" creationId="{337688A2-C1F0-0967-CEF4-B0179A62746A}"/>
          </ac:spMkLst>
        </pc:spChg>
      </pc:sldChg>
      <pc:sldChg chg="modSp mod ord">
        <pc:chgData name="Palit, Tapti" userId="dec6fbcd-7598-406a-8cbf-504d4a3bac15" providerId="ADAL" clId="{ECD42228-5B96-4A72-B268-C46DF994E6B7}" dt="2024-01-26T15:29:34.424" v="61277" actId="1036"/>
        <pc:sldMkLst>
          <pc:docMk/>
          <pc:sldMk cId="4270396083" sldId="1039"/>
        </pc:sldMkLst>
        <pc:spChg chg="mod">
          <ac:chgData name="Palit, Tapti" userId="dec6fbcd-7598-406a-8cbf-504d4a3bac15" providerId="ADAL" clId="{ECD42228-5B96-4A72-B268-C46DF994E6B7}" dt="2024-01-26T15:29:34.424" v="61277" actId="1036"/>
          <ac:spMkLst>
            <pc:docMk/>
            <pc:sldMk cId="4270396083" sldId="1039"/>
            <ac:spMk id="2" creationId="{73CD119E-45E4-D4D8-E56F-3DC82B055878}"/>
          </ac:spMkLst>
        </pc:spChg>
        <pc:spChg chg="mod">
          <ac:chgData name="Palit, Tapti" userId="dec6fbcd-7598-406a-8cbf-504d4a3bac15" providerId="ADAL" clId="{ECD42228-5B96-4A72-B268-C46DF994E6B7}" dt="2024-01-26T15:25:41.997" v="61078" actId="20577"/>
          <ac:spMkLst>
            <pc:docMk/>
            <pc:sldMk cId="4270396083" sldId="1039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6T15:25:56.911" v="61107" actId="20577"/>
          <ac:spMkLst>
            <pc:docMk/>
            <pc:sldMk cId="4270396083" sldId="1039"/>
            <ac:spMk id="34" creationId="{337688A2-C1F0-0967-CEF4-B0179A62746A}"/>
          </ac:spMkLst>
        </pc:spChg>
      </pc:sldChg>
      <pc:sldChg chg="add mod modShow">
        <pc:chgData name="Palit, Tapti" userId="dec6fbcd-7598-406a-8cbf-504d4a3bac15" providerId="ADAL" clId="{ECD42228-5B96-4A72-B268-C46DF994E6B7}" dt="2024-01-29T04:32:12.363" v="75448" actId="729"/>
        <pc:sldMkLst>
          <pc:docMk/>
          <pc:sldMk cId="1690036250" sldId="1040"/>
        </pc:sldMkLst>
      </pc:sldChg>
      <pc:sldChg chg="modSp del mod ord addCm">
        <pc:chgData name="Palit, Tapti" userId="dec6fbcd-7598-406a-8cbf-504d4a3bac15" providerId="ADAL" clId="{ECD42228-5B96-4A72-B268-C46DF994E6B7}" dt="2024-01-29T04:32:05.518" v="75446" actId="2696"/>
        <pc:sldMkLst>
          <pc:docMk/>
          <pc:sldMk cId="2504136269" sldId="1040"/>
        </pc:sldMkLst>
        <pc:spChg chg="mod">
          <ac:chgData name="Palit, Tapti" userId="dec6fbcd-7598-406a-8cbf-504d4a3bac15" providerId="ADAL" clId="{ECD42228-5B96-4A72-B268-C46DF994E6B7}" dt="2024-01-29T04:02:30.930" v="75352" actId="20577"/>
          <ac:spMkLst>
            <pc:docMk/>
            <pc:sldMk cId="2504136269" sldId="1040"/>
            <ac:spMk id="6" creationId="{E821C609-F920-0F4B-CA3D-7BC4E0A8FDBA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4:55:07.876" v="63233"/>
              <pc2:cmMkLst xmlns:pc2="http://schemas.microsoft.com/office/powerpoint/2019/9/main/command">
                <pc:docMk/>
                <pc:sldMk cId="2504136269" sldId="1040"/>
                <pc2:cmMk id="{0F3F5EC7-DDFD-478F-B84F-6571348AD585}"/>
              </pc2:cmMkLst>
            </pc226:cmChg>
          </p:ext>
        </pc:extLst>
      </pc:sldChg>
      <pc:sldChg chg="modSp add del mod ord">
        <pc:chgData name="Palit, Tapti" userId="dec6fbcd-7598-406a-8cbf-504d4a3bac15" providerId="ADAL" clId="{ECD42228-5B96-4A72-B268-C46DF994E6B7}" dt="2024-01-30T05:14:58.434" v="87316" actId="47"/>
        <pc:sldMkLst>
          <pc:docMk/>
          <pc:sldMk cId="10976018" sldId="1041"/>
        </pc:sldMkLst>
        <pc:spChg chg="mod">
          <ac:chgData name="Palit, Tapti" userId="dec6fbcd-7598-406a-8cbf-504d4a3bac15" providerId="ADAL" clId="{ECD42228-5B96-4A72-B268-C46DF994E6B7}" dt="2024-01-30T05:14:52.578" v="87312" actId="21"/>
          <ac:spMkLst>
            <pc:docMk/>
            <pc:sldMk cId="10976018" sldId="1041"/>
            <ac:spMk id="6" creationId="{FDC74DA8-C237-A341-3E03-E5F1314CC573}"/>
          </ac:spMkLst>
        </pc:spChg>
      </pc:sldChg>
      <pc:sldChg chg="addSp modSp new mod">
        <pc:chgData name="Palit, Tapti" userId="dec6fbcd-7598-406a-8cbf-504d4a3bac15" providerId="ADAL" clId="{ECD42228-5B96-4A72-B268-C46DF994E6B7}" dt="2024-01-26T17:25:05.591" v="61895" actId="207"/>
        <pc:sldMkLst>
          <pc:docMk/>
          <pc:sldMk cId="90702374" sldId="1042"/>
        </pc:sldMkLst>
        <pc:spChg chg="mod">
          <ac:chgData name="Palit, Tapti" userId="dec6fbcd-7598-406a-8cbf-504d4a3bac15" providerId="ADAL" clId="{ECD42228-5B96-4A72-B268-C46DF994E6B7}" dt="2024-01-26T15:28:22.528" v="61265" actId="20577"/>
          <ac:spMkLst>
            <pc:docMk/>
            <pc:sldMk cId="90702374" sldId="1042"/>
            <ac:spMk id="2" creationId="{B14E3A00-F9F1-0F7F-FC31-B79896477F22}"/>
          </ac:spMkLst>
        </pc:spChg>
        <pc:spChg chg="mod">
          <ac:chgData name="Palit, Tapti" userId="dec6fbcd-7598-406a-8cbf-504d4a3bac15" providerId="ADAL" clId="{ECD42228-5B96-4A72-B268-C46DF994E6B7}" dt="2024-01-26T15:28:23.382" v="61266" actId="20577"/>
          <ac:spMkLst>
            <pc:docMk/>
            <pc:sldMk cId="90702374" sldId="1042"/>
            <ac:spMk id="3" creationId="{C343FF30-3F93-C0B0-EE77-861CE789DCD4}"/>
          </ac:spMkLst>
        </pc:spChg>
        <pc:spChg chg="add mod">
          <ac:chgData name="Palit, Tapti" userId="dec6fbcd-7598-406a-8cbf-504d4a3bac15" providerId="ADAL" clId="{ECD42228-5B96-4A72-B268-C46DF994E6B7}" dt="2024-01-26T15:27:32.657" v="61222" actId="20577"/>
          <ac:spMkLst>
            <pc:docMk/>
            <pc:sldMk cId="90702374" sldId="1042"/>
            <ac:spMk id="5" creationId="{0678F1A9-B663-6DE9-2E6E-F826E641E103}"/>
          </ac:spMkLst>
        </pc:spChg>
        <pc:spChg chg="add mod">
          <ac:chgData name="Palit, Tapti" userId="dec6fbcd-7598-406a-8cbf-504d4a3bac15" providerId="ADAL" clId="{ECD42228-5B96-4A72-B268-C46DF994E6B7}" dt="2024-01-26T17:23:43.687" v="61886" actId="14100"/>
          <ac:spMkLst>
            <pc:docMk/>
            <pc:sldMk cId="90702374" sldId="1042"/>
            <ac:spMk id="6" creationId="{055AEA24-7981-894A-12F1-23185A3472D6}"/>
          </ac:spMkLst>
        </pc:spChg>
        <pc:graphicFrameChg chg="add mod modGraphic">
          <ac:chgData name="Palit, Tapti" userId="dec6fbcd-7598-406a-8cbf-504d4a3bac15" providerId="ADAL" clId="{ECD42228-5B96-4A72-B268-C46DF994E6B7}" dt="2024-01-26T17:25:05.591" v="61895" actId="207"/>
          <ac:graphicFrameMkLst>
            <pc:docMk/>
            <pc:sldMk cId="90702374" sldId="1042"/>
            <ac:graphicFrameMk id="7" creationId="{7FB95747-6BF9-2F56-5051-E05960A8385D}"/>
          </ac:graphicFrameMkLst>
        </pc:graphicFrameChg>
      </pc:sldChg>
      <pc:sldChg chg="addSp modSp add del mod">
        <pc:chgData name="Palit, Tapti" userId="dec6fbcd-7598-406a-8cbf-504d4a3bac15" providerId="ADAL" clId="{ECD42228-5B96-4A72-B268-C46DF994E6B7}" dt="2024-01-27T15:44:12.469" v="63685" actId="2696"/>
        <pc:sldMkLst>
          <pc:docMk/>
          <pc:sldMk cId="325945214" sldId="1042"/>
        </pc:sldMkLst>
        <pc:spChg chg="mod">
          <ac:chgData name="Palit, Tapti" userId="dec6fbcd-7598-406a-8cbf-504d4a3bac15" providerId="ADAL" clId="{ECD42228-5B96-4A72-B268-C46DF994E6B7}" dt="2024-01-27T15:43:40.687" v="63682" actId="20577"/>
          <ac:spMkLst>
            <pc:docMk/>
            <pc:sldMk cId="325945214" sldId="1042"/>
            <ac:spMk id="5" creationId="{0678F1A9-B663-6DE9-2E6E-F826E641E103}"/>
          </ac:spMkLst>
        </pc:spChg>
        <pc:spChg chg="add mod">
          <ac:chgData name="Palit, Tapti" userId="dec6fbcd-7598-406a-8cbf-504d4a3bac15" providerId="ADAL" clId="{ECD42228-5B96-4A72-B268-C46DF994E6B7}" dt="2024-01-27T04:03:40.201" v="63133" actId="1076"/>
          <ac:spMkLst>
            <pc:docMk/>
            <pc:sldMk cId="325945214" sldId="1042"/>
            <ac:spMk id="8" creationId="{CF17E449-5B55-6AA3-DCAD-2BAA2D7BF9F4}"/>
          </ac:spMkLst>
        </pc:spChg>
        <pc:graphicFrameChg chg="modGraphic">
          <ac:chgData name="Palit, Tapti" userId="dec6fbcd-7598-406a-8cbf-504d4a3bac15" providerId="ADAL" clId="{ECD42228-5B96-4A72-B268-C46DF994E6B7}" dt="2024-01-27T03:44:28.537" v="63063" actId="2165"/>
          <ac:graphicFrameMkLst>
            <pc:docMk/>
            <pc:sldMk cId="325945214" sldId="1042"/>
            <ac:graphicFrameMk id="7" creationId="{7FB95747-6BF9-2F56-5051-E05960A8385D}"/>
          </ac:graphicFrameMkLst>
        </pc:graphicFrameChg>
      </pc:sldChg>
      <pc:sldChg chg="new del">
        <pc:chgData name="Palit, Tapti" userId="dec6fbcd-7598-406a-8cbf-504d4a3bac15" providerId="ADAL" clId="{ECD42228-5B96-4A72-B268-C46DF994E6B7}" dt="2024-01-26T15:28:51.975" v="61268" actId="47"/>
        <pc:sldMkLst>
          <pc:docMk/>
          <pc:sldMk cId="130043795" sldId="1043"/>
        </pc:sldMkLst>
      </pc:sldChg>
      <pc:sldChg chg="addSp delSp modSp new del mod ord">
        <pc:chgData name="Palit, Tapti" userId="dec6fbcd-7598-406a-8cbf-504d4a3bac15" providerId="ADAL" clId="{ECD42228-5B96-4A72-B268-C46DF994E6B7}" dt="2024-01-26T16:24:18.112" v="61844" actId="47"/>
        <pc:sldMkLst>
          <pc:docMk/>
          <pc:sldMk cId="435093919" sldId="1043"/>
        </pc:sldMkLst>
        <pc:spChg chg="add del mod">
          <ac:chgData name="Palit, Tapti" userId="dec6fbcd-7598-406a-8cbf-504d4a3bac15" providerId="ADAL" clId="{ECD42228-5B96-4A72-B268-C46DF994E6B7}" dt="2024-01-26T16:24:16.330" v="61843" actId="478"/>
          <ac:spMkLst>
            <pc:docMk/>
            <pc:sldMk cId="435093919" sldId="1043"/>
            <ac:spMk id="5" creationId="{29EDA7A5-14F4-1782-50AF-EAE6AD1B85C3}"/>
          </ac:spMkLst>
        </pc:spChg>
      </pc:sldChg>
      <pc:sldChg chg="modSp new add del mod addCm">
        <pc:chgData name="Palit, Tapti" userId="dec6fbcd-7598-406a-8cbf-504d4a3bac15" providerId="ADAL" clId="{ECD42228-5B96-4A72-B268-C46DF994E6B7}" dt="2024-01-26T15:58:30.637" v="61508" actId="47"/>
        <pc:sldMkLst>
          <pc:docMk/>
          <pc:sldMk cId="856166444" sldId="1043"/>
        </pc:sldMkLst>
        <pc:spChg chg="mod">
          <ac:chgData name="Palit, Tapti" userId="dec6fbcd-7598-406a-8cbf-504d4a3bac15" providerId="ADAL" clId="{ECD42228-5B96-4A72-B268-C46DF994E6B7}" dt="2024-01-26T15:40:45.086" v="61459" actId="20577"/>
          <ac:spMkLst>
            <pc:docMk/>
            <pc:sldMk cId="856166444" sldId="1043"/>
            <ac:spMk id="2" creationId="{828EDB0C-C503-0842-AB0C-6C86DCB8A6B4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6T15:40:56.045" v="61460"/>
              <pc2:cmMkLst xmlns:pc2="http://schemas.microsoft.com/office/powerpoint/2019/9/main/command">
                <pc:docMk/>
                <pc:sldMk cId="856166444" sldId="1043"/>
                <pc2:cmMk id="{C98D65ED-9E03-4061-AC47-1AD616D4D30D}"/>
              </pc2:cmMkLst>
            </pc226:cmChg>
          </p:ext>
        </pc:extLst>
      </pc:sldChg>
      <pc:sldChg chg="modSp new add del mod">
        <pc:chgData name="Palit, Tapti" userId="dec6fbcd-7598-406a-8cbf-504d4a3bac15" providerId="ADAL" clId="{ECD42228-5B96-4A72-B268-C46DF994E6B7}" dt="2024-01-26T16:10:54.094" v="61593" actId="680"/>
        <pc:sldMkLst>
          <pc:docMk/>
          <pc:sldMk cId="3186179104" sldId="1043"/>
        </pc:sldMkLst>
        <pc:spChg chg="mod">
          <ac:chgData name="Palit, Tapti" userId="dec6fbcd-7598-406a-8cbf-504d4a3bac15" providerId="ADAL" clId="{ECD42228-5B96-4A72-B268-C46DF994E6B7}" dt="2024-01-26T16:10:52.868" v="61591" actId="20577"/>
          <ac:spMkLst>
            <pc:docMk/>
            <pc:sldMk cId="3186179104" sldId="1043"/>
            <ac:spMk id="2" creationId="{9F1297D9-9F61-0F38-5837-0D704B40274E}"/>
          </ac:spMkLst>
        </pc:spChg>
        <pc:spChg chg="mod">
          <ac:chgData name="Palit, Tapti" userId="dec6fbcd-7598-406a-8cbf-504d4a3bac15" providerId="ADAL" clId="{ECD42228-5B96-4A72-B268-C46DF994E6B7}" dt="2024-01-26T16:10:53.359" v="61592" actId="20577"/>
          <ac:spMkLst>
            <pc:docMk/>
            <pc:sldMk cId="3186179104" sldId="1043"/>
            <ac:spMk id="3" creationId="{6E17DF26-6B1D-AE9C-1FB5-A1FFE97438C4}"/>
          </ac:spMkLst>
        </pc:spChg>
      </pc:sldChg>
      <pc:sldChg chg="add">
        <pc:chgData name="Palit, Tapti" userId="dec6fbcd-7598-406a-8cbf-504d4a3bac15" providerId="ADAL" clId="{ECD42228-5B96-4A72-B268-C46DF994E6B7}" dt="2024-01-26T17:23:23.456" v="61879" actId="2890"/>
        <pc:sldMkLst>
          <pc:docMk/>
          <pc:sldMk cId="3205366510" sldId="1043"/>
        </pc:sldMkLst>
      </pc:sldChg>
      <pc:sldChg chg="modSp add del mod ord">
        <pc:chgData name="Palit, Tapti" userId="dec6fbcd-7598-406a-8cbf-504d4a3bac15" providerId="ADAL" clId="{ECD42228-5B96-4A72-B268-C46DF994E6B7}" dt="2024-01-26T16:21:01.871" v="61814" actId="47"/>
        <pc:sldMkLst>
          <pc:docMk/>
          <pc:sldMk cId="4282209541" sldId="1043"/>
        </pc:sldMkLst>
        <pc:spChg chg="mod">
          <ac:chgData name="Palit, Tapti" userId="dec6fbcd-7598-406a-8cbf-504d4a3bac15" providerId="ADAL" clId="{ECD42228-5B96-4A72-B268-C46DF994E6B7}" dt="2024-01-26T16:20:59.130" v="61813" actId="20577"/>
          <ac:spMkLst>
            <pc:docMk/>
            <pc:sldMk cId="4282209541" sldId="1043"/>
            <ac:spMk id="3" creationId="{1DE32838-0EFD-ED43-CD51-D5E95C26D3D4}"/>
          </ac:spMkLst>
        </pc:spChg>
      </pc:sldChg>
      <pc:sldChg chg="add">
        <pc:chgData name="Palit, Tapti" userId="dec6fbcd-7598-406a-8cbf-504d4a3bac15" providerId="ADAL" clId="{ECD42228-5B96-4A72-B268-C46DF994E6B7}" dt="2024-01-26T17:23:25.341" v="61880" actId="2890"/>
        <pc:sldMkLst>
          <pc:docMk/>
          <pc:sldMk cId="4202352494" sldId="1044"/>
        </pc:sldMkLst>
      </pc:sldChg>
      <pc:sldChg chg="addSp delSp modSp add del mod">
        <pc:chgData name="Palit, Tapti" userId="dec6fbcd-7598-406a-8cbf-504d4a3bac15" providerId="ADAL" clId="{ECD42228-5B96-4A72-B268-C46DF994E6B7}" dt="2024-01-27T15:44:12.469" v="63685" actId="2696"/>
        <pc:sldMkLst>
          <pc:docMk/>
          <pc:sldMk cId="1025534057" sldId="1045"/>
        </pc:sldMkLst>
        <pc:spChg chg="del">
          <ac:chgData name="Palit, Tapti" userId="dec6fbcd-7598-406a-8cbf-504d4a3bac15" providerId="ADAL" clId="{ECD42228-5B96-4A72-B268-C46DF994E6B7}" dt="2024-01-27T04:03:25.401" v="63129" actId="21"/>
          <ac:spMkLst>
            <pc:docMk/>
            <pc:sldMk cId="1025534057" sldId="1045"/>
            <ac:spMk id="6" creationId="{055AEA24-7981-894A-12F1-23185A3472D6}"/>
          </ac:spMkLst>
        </pc:spChg>
        <pc:spChg chg="add mod">
          <ac:chgData name="Palit, Tapti" userId="dec6fbcd-7598-406a-8cbf-504d4a3bac15" providerId="ADAL" clId="{ECD42228-5B96-4A72-B268-C46DF994E6B7}" dt="2024-01-27T04:03:30.275" v="63131" actId="1076"/>
          <ac:spMkLst>
            <pc:docMk/>
            <pc:sldMk cId="1025534057" sldId="1045"/>
            <ac:spMk id="8" creationId="{055AEA24-7981-894A-12F1-23185A3472D6}"/>
          </ac:spMkLst>
        </pc:spChg>
        <pc:graphicFrameChg chg="modGraphic">
          <ac:chgData name="Palit, Tapti" userId="dec6fbcd-7598-406a-8cbf-504d4a3bac15" providerId="ADAL" clId="{ECD42228-5B96-4A72-B268-C46DF994E6B7}" dt="2024-01-27T03:44:38.652" v="63064" actId="2165"/>
          <ac:graphicFrameMkLst>
            <pc:docMk/>
            <pc:sldMk cId="1025534057" sldId="1045"/>
            <ac:graphicFrameMk id="7" creationId="{7FB95747-6BF9-2F56-5051-E05960A8385D}"/>
          </ac:graphicFrameMkLst>
        </pc:graphicFrameChg>
      </pc:sldChg>
      <pc:sldChg chg="modSp add mod">
        <pc:chgData name="Palit, Tapti" userId="dec6fbcd-7598-406a-8cbf-504d4a3bac15" providerId="ADAL" clId="{ECD42228-5B96-4A72-B268-C46DF994E6B7}" dt="2024-01-26T17:24:51.758" v="61891" actId="1076"/>
        <pc:sldMkLst>
          <pc:docMk/>
          <pc:sldMk cId="2524436785" sldId="1045"/>
        </pc:sldMkLst>
        <pc:spChg chg="mod">
          <ac:chgData name="Palit, Tapti" userId="dec6fbcd-7598-406a-8cbf-504d4a3bac15" providerId="ADAL" clId="{ECD42228-5B96-4A72-B268-C46DF994E6B7}" dt="2024-01-26T17:24:51.758" v="61891" actId="1076"/>
          <ac:spMkLst>
            <pc:docMk/>
            <pc:sldMk cId="2524436785" sldId="1045"/>
            <ac:spMk id="6" creationId="{055AEA24-7981-894A-12F1-23185A3472D6}"/>
          </ac:spMkLst>
        </pc:spChg>
      </pc:sldChg>
      <pc:sldChg chg="addSp delSp modSp del mod modNotesTx">
        <pc:chgData name="Palit, Tapti" userId="dec6fbcd-7598-406a-8cbf-504d4a3bac15" providerId="ADAL" clId="{ECD42228-5B96-4A72-B268-C46DF994E6B7}" dt="2024-01-29T03:50:29.932" v="75284" actId="47"/>
        <pc:sldMkLst>
          <pc:docMk/>
          <pc:sldMk cId="461927356" sldId="1047"/>
        </pc:sldMkLst>
        <pc:spChg chg="mod">
          <ac:chgData name="Palit, Tapti" userId="dec6fbcd-7598-406a-8cbf-504d4a3bac15" providerId="ADAL" clId="{ECD42228-5B96-4A72-B268-C46DF994E6B7}" dt="2024-01-28T04:29:01.162" v="67985" actId="20577"/>
          <ac:spMkLst>
            <pc:docMk/>
            <pc:sldMk cId="461927356" sldId="1047"/>
            <ac:spMk id="2" creationId="{85BB36D4-0D34-594A-B8AD-6FD2FD35DD7E}"/>
          </ac:spMkLst>
        </pc:spChg>
        <pc:spChg chg="mod">
          <ac:chgData name="Palit, Tapti" userId="dec6fbcd-7598-406a-8cbf-504d4a3bac15" providerId="ADAL" clId="{ECD42228-5B96-4A72-B268-C46DF994E6B7}" dt="2024-01-27T21:08:34.726" v="64776" actId="20577"/>
          <ac:spMkLst>
            <pc:docMk/>
            <pc:sldMk cId="461927356" sldId="1047"/>
            <ac:spMk id="3" creationId="{E8DCE5B1-F4A6-5476-8A4E-2E2E78733BA8}"/>
          </ac:spMkLst>
        </pc:spChg>
        <pc:spChg chg="add del mod">
          <ac:chgData name="Palit, Tapti" userId="dec6fbcd-7598-406a-8cbf-504d4a3bac15" providerId="ADAL" clId="{ECD42228-5B96-4A72-B268-C46DF994E6B7}" dt="2024-01-27T21:11:37.735" v="64834" actId="478"/>
          <ac:spMkLst>
            <pc:docMk/>
            <pc:sldMk cId="461927356" sldId="1047"/>
            <ac:spMk id="10" creationId="{D90FE0FB-9DF3-880E-9A32-CEFD9115E033}"/>
          </ac:spMkLst>
        </pc:spChg>
        <pc:spChg chg="add del mod">
          <ac:chgData name="Palit, Tapti" userId="dec6fbcd-7598-406a-8cbf-504d4a3bac15" providerId="ADAL" clId="{ECD42228-5B96-4A72-B268-C46DF994E6B7}" dt="2024-01-27T21:11:37.735" v="64834" actId="478"/>
          <ac:spMkLst>
            <pc:docMk/>
            <pc:sldMk cId="461927356" sldId="1047"/>
            <ac:spMk id="11" creationId="{849223D1-9D6E-7B27-5A36-2E13FD48F731}"/>
          </ac:spMkLst>
        </pc:spChg>
        <pc:picChg chg="add del mod">
          <ac:chgData name="Palit, Tapti" userId="dec6fbcd-7598-406a-8cbf-504d4a3bac15" providerId="ADAL" clId="{ECD42228-5B96-4A72-B268-C46DF994E6B7}" dt="2024-01-27T15:06:49.558" v="63239" actId="478"/>
          <ac:picMkLst>
            <pc:docMk/>
            <pc:sldMk cId="461927356" sldId="1047"/>
            <ac:picMk id="5" creationId="{7AAEFED3-6869-AA04-11FB-A5D5698054F8}"/>
          </ac:picMkLst>
        </pc:picChg>
        <pc:picChg chg="add del mod">
          <ac:chgData name="Palit, Tapti" userId="dec6fbcd-7598-406a-8cbf-504d4a3bac15" providerId="ADAL" clId="{ECD42228-5B96-4A72-B268-C46DF994E6B7}" dt="2024-01-27T21:11:41.051" v="64835" actId="478"/>
          <ac:picMkLst>
            <pc:docMk/>
            <pc:sldMk cId="461927356" sldId="1047"/>
            <ac:picMk id="6" creationId="{C11430F6-2646-240E-BA12-D35D4D4BCE1C}"/>
          </ac:picMkLst>
        </pc:picChg>
        <pc:picChg chg="add del mod">
          <ac:chgData name="Palit, Tapti" userId="dec6fbcd-7598-406a-8cbf-504d4a3bac15" providerId="ADAL" clId="{ECD42228-5B96-4A72-B268-C46DF994E6B7}" dt="2024-01-27T15:07:22.476" v="63246" actId="478"/>
          <ac:picMkLst>
            <pc:docMk/>
            <pc:sldMk cId="461927356" sldId="1047"/>
            <ac:picMk id="7" creationId="{95B1E95F-2700-0134-756C-A39352566095}"/>
          </ac:picMkLst>
        </pc:picChg>
        <pc:picChg chg="add mod">
          <ac:chgData name="Palit, Tapti" userId="dec6fbcd-7598-406a-8cbf-504d4a3bac15" providerId="ADAL" clId="{ECD42228-5B96-4A72-B268-C46DF994E6B7}" dt="2024-01-28T04:29:45.763" v="67991" actId="1076"/>
          <ac:picMkLst>
            <pc:docMk/>
            <pc:sldMk cId="461927356" sldId="1047"/>
            <ac:picMk id="8" creationId="{366EC38B-CD37-A8CD-97A5-D043DFBCED5F}"/>
          </ac:picMkLst>
        </pc:picChg>
        <pc:picChg chg="add mod">
          <ac:chgData name="Palit, Tapti" userId="dec6fbcd-7598-406a-8cbf-504d4a3bac15" providerId="ADAL" clId="{ECD42228-5B96-4A72-B268-C46DF994E6B7}" dt="2024-01-28T04:29:45.763" v="67991" actId="1076"/>
          <ac:picMkLst>
            <pc:docMk/>
            <pc:sldMk cId="461927356" sldId="1047"/>
            <ac:picMk id="9" creationId="{1E14B468-0131-AC3A-56B4-322FAFFF67D8}"/>
          </ac:picMkLst>
        </pc:picChg>
        <pc:picChg chg="add mod">
          <ac:chgData name="Palit, Tapti" userId="dec6fbcd-7598-406a-8cbf-504d4a3bac15" providerId="ADAL" clId="{ECD42228-5B96-4A72-B268-C46DF994E6B7}" dt="2024-01-28T21:05:40.734" v="68627" actId="14100"/>
          <ac:picMkLst>
            <pc:docMk/>
            <pc:sldMk cId="461927356" sldId="1047"/>
            <ac:picMk id="13" creationId="{4453C35E-4085-EF04-85C5-275F73910F2F}"/>
          </ac:picMkLst>
        </pc:picChg>
        <pc:picChg chg="del mod">
          <ac:chgData name="Palit, Tapti" userId="dec6fbcd-7598-406a-8cbf-504d4a3bac15" providerId="ADAL" clId="{ECD42228-5B96-4A72-B268-C46DF994E6B7}" dt="2024-01-28T21:05:28.260" v="68621" actId="478"/>
          <ac:picMkLst>
            <pc:docMk/>
            <pc:sldMk cId="461927356" sldId="1047"/>
            <ac:picMk id="1026" creationId="{2741BB2C-9BB8-CB63-35AE-0EDCAF4019B2}"/>
          </ac:picMkLst>
        </pc:picChg>
        <pc:picChg chg="add del mod">
          <ac:chgData name="Palit, Tapti" userId="dec6fbcd-7598-406a-8cbf-504d4a3bac15" providerId="ADAL" clId="{ECD42228-5B96-4A72-B268-C46DF994E6B7}" dt="2024-01-27T21:11:37.735" v="64834" actId="478"/>
          <ac:picMkLst>
            <pc:docMk/>
            <pc:sldMk cId="461927356" sldId="1047"/>
            <ac:picMk id="1028" creationId="{1741705E-DA8B-1AEC-6BF6-D4A5135A8EC8}"/>
          </ac:picMkLst>
        </pc:picChg>
        <pc:picChg chg="add del mod">
          <ac:chgData name="Palit, Tapti" userId="dec6fbcd-7598-406a-8cbf-504d4a3bac15" providerId="ADAL" clId="{ECD42228-5B96-4A72-B268-C46DF994E6B7}" dt="2024-01-27T21:11:37.735" v="64834" actId="478"/>
          <ac:picMkLst>
            <pc:docMk/>
            <pc:sldMk cId="461927356" sldId="1047"/>
            <ac:picMk id="1030" creationId="{8D78B493-7ED8-F252-68E5-27303818D863}"/>
          </ac:picMkLst>
        </pc:picChg>
      </pc:sldChg>
      <pc:sldChg chg="del">
        <pc:chgData name="Palit, Tapti" userId="dec6fbcd-7598-406a-8cbf-504d4a3bac15" providerId="ADAL" clId="{ECD42228-5B96-4A72-B268-C46DF994E6B7}" dt="2024-01-27T02:02:07.387" v="61980" actId="2696"/>
        <pc:sldMkLst>
          <pc:docMk/>
          <pc:sldMk cId="317721606" sldId="1048"/>
        </pc:sldMkLst>
      </pc:sldChg>
      <pc:sldChg chg="add del">
        <pc:chgData name="Palit, Tapti" userId="dec6fbcd-7598-406a-8cbf-504d4a3bac15" providerId="ADAL" clId="{ECD42228-5B96-4A72-B268-C46DF994E6B7}" dt="2024-01-27T02:08:14.919" v="62170" actId="47"/>
        <pc:sldMkLst>
          <pc:docMk/>
          <pc:sldMk cId="1439626712" sldId="1048"/>
        </pc:sldMkLst>
      </pc:sldChg>
      <pc:sldChg chg="modSp del mod">
        <pc:chgData name="Palit, Tapti" userId="dec6fbcd-7598-406a-8cbf-504d4a3bac15" providerId="ADAL" clId="{ECD42228-5B96-4A72-B268-C46DF994E6B7}" dt="2024-01-27T02:06:22.372" v="62169" actId="47"/>
        <pc:sldMkLst>
          <pc:docMk/>
          <pc:sldMk cId="636879538" sldId="1049"/>
        </pc:sldMkLst>
        <pc:spChg chg="mod">
          <ac:chgData name="Palit, Tapti" userId="dec6fbcd-7598-406a-8cbf-504d4a3bac15" providerId="ADAL" clId="{ECD42228-5B96-4A72-B268-C46DF994E6B7}" dt="2024-01-27T00:09:44.274" v="61965" actId="20577"/>
          <ac:spMkLst>
            <pc:docMk/>
            <pc:sldMk cId="636879538" sldId="1049"/>
            <ac:spMk id="3" creationId="{E8DCE5B1-F4A6-5476-8A4E-2E2E78733BA8}"/>
          </ac:spMkLst>
        </pc:spChg>
      </pc:sldChg>
      <pc:sldChg chg="modSp mod modCm modNotesTx">
        <pc:chgData name="Palit, Tapti" userId="dec6fbcd-7598-406a-8cbf-504d4a3bac15" providerId="ADAL" clId="{ECD42228-5B96-4A72-B268-C46DF994E6B7}" dt="2024-02-08T20:44:22.988" v="100668"/>
        <pc:sldMkLst>
          <pc:docMk/>
          <pc:sldMk cId="2934567446" sldId="1050"/>
        </pc:sldMkLst>
        <pc:spChg chg="mod">
          <ac:chgData name="Palit, Tapti" userId="dec6fbcd-7598-406a-8cbf-504d4a3bac15" providerId="ADAL" clId="{ECD42228-5B96-4A72-B268-C46DF994E6B7}" dt="2024-01-28T19:48:20.607" v="68568" actId="20577"/>
          <ac:spMkLst>
            <pc:docMk/>
            <pc:sldMk cId="2934567446" sldId="1050"/>
            <ac:spMk id="7" creationId="{E498D4B2-BB20-4B40-B85D-554C40BE6DB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4:22.988" v="100668"/>
              <pc2:cmMkLst xmlns:pc2="http://schemas.microsoft.com/office/powerpoint/2019/9/main/command">
                <pc:docMk/>
                <pc:sldMk cId="2934567446" sldId="1050"/>
                <pc2:cmMk id="{F5469A51-AE60-4412-9F0F-BBB496E58B16}"/>
              </pc2:cmMkLst>
              <pc226:cmRplyChg chg="add">
                <pc226:chgData name="Palit, Tapti" userId="dec6fbcd-7598-406a-8cbf-504d4a3bac15" providerId="ADAL" clId="{ECD42228-5B96-4A72-B268-C46DF994E6B7}" dt="2024-02-08T20:44:22.988" v="100668"/>
                <pc2:cmRplyMkLst xmlns:pc2="http://schemas.microsoft.com/office/powerpoint/2019/9/main/command">
                  <pc:docMk/>
                  <pc:sldMk cId="2934567446" sldId="1050"/>
                  <pc2:cmMk id="{F5469A51-AE60-4412-9F0F-BBB496E58B16}"/>
                  <pc2:cmRplyMk id="{E7D914CC-7AA5-4874-8B5B-2E5C52247D79}"/>
                </pc2:cmRplyMkLst>
              </pc226:cmRplyChg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27T02:08:14.919" v="62170" actId="47"/>
        <pc:sldMkLst>
          <pc:docMk/>
          <pc:sldMk cId="2026540579" sldId="1053"/>
        </pc:sldMkLst>
      </pc:sldChg>
      <pc:sldChg chg="del">
        <pc:chgData name="Palit, Tapti" userId="dec6fbcd-7598-406a-8cbf-504d4a3bac15" providerId="ADAL" clId="{ECD42228-5B96-4A72-B268-C46DF994E6B7}" dt="2024-01-27T02:02:07.387" v="61980" actId="2696"/>
        <pc:sldMkLst>
          <pc:docMk/>
          <pc:sldMk cId="2131034263" sldId="1053"/>
        </pc:sldMkLst>
      </pc:sldChg>
      <pc:sldChg chg="add mod modShow">
        <pc:chgData name="Palit, Tapti" userId="dec6fbcd-7598-406a-8cbf-504d4a3bac15" providerId="ADAL" clId="{ECD42228-5B96-4A72-B268-C46DF994E6B7}" dt="2024-01-28T19:50:02.989" v="68605" actId="729"/>
        <pc:sldMkLst>
          <pc:docMk/>
          <pc:sldMk cId="2333820600" sldId="1055"/>
        </pc:sldMkLst>
      </pc:sldChg>
      <pc:sldChg chg="addSp delSp modSp del mod">
        <pc:chgData name="Palit, Tapti" userId="dec6fbcd-7598-406a-8cbf-504d4a3bac15" providerId="ADAL" clId="{ECD42228-5B96-4A72-B268-C46DF994E6B7}" dt="2024-01-28T19:49:55.813" v="68603" actId="2696"/>
        <pc:sldMkLst>
          <pc:docMk/>
          <pc:sldMk cId="2862058683" sldId="1055"/>
        </pc:sldMkLst>
        <pc:spChg chg="mod">
          <ac:chgData name="Palit, Tapti" userId="dec6fbcd-7598-406a-8cbf-504d4a3bac15" providerId="ADAL" clId="{ECD42228-5B96-4A72-B268-C46DF994E6B7}" dt="2024-01-27T02:26:00.342" v="62188" actId="20577"/>
          <ac:spMkLst>
            <pc:docMk/>
            <pc:sldMk cId="2862058683" sldId="1055"/>
            <ac:spMk id="3" creationId="{F41F5800-0C87-D92F-5B6B-52E096B070E2}"/>
          </ac:spMkLst>
        </pc:spChg>
        <pc:spChg chg="add mod">
          <ac:chgData name="Palit, Tapti" userId="dec6fbcd-7598-406a-8cbf-504d4a3bac15" providerId="ADAL" clId="{ECD42228-5B96-4A72-B268-C46DF994E6B7}" dt="2024-01-26T21:27:25.443" v="61922" actId="478"/>
          <ac:spMkLst>
            <pc:docMk/>
            <pc:sldMk cId="2862058683" sldId="1055"/>
            <ac:spMk id="6" creationId="{8EC7C01F-5E55-E3C8-0257-291075C3A2AD}"/>
          </ac:spMkLst>
        </pc:spChg>
        <pc:spChg chg="del">
          <ac:chgData name="Palit, Tapti" userId="dec6fbcd-7598-406a-8cbf-504d4a3bac15" providerId="ADAL" clId="{ECD42228-5B96-4A72-B268-C46DF994E6B7}" dt="2024-01-26T21:27:25.443" v="61922" actId="478"/>
          <ac:spMkLst>
            <pc:docMk/>
            <pc:sldMk cId="2862058683" sldId="1055"/>
            <ac:spMk id="31" creationId="{8066DF09-0DDE-0E4A-743E-1BD29398BBC7}"/>
          </ac:spMkLst>
        </pc:spChg>
      </pc:sldChg>
      <pc:sldChg chg="del">
        <pc:chgData name="Palit, Tapti" userId="dec6fbcd-7598-406a-8cbf-504d4a3bac15" providerId="ADAL" clId="{ECD42228-5B96-4A72-B268-C46DF994E6B7}" dt="2024-01-26T21:27:21.405" v="61921" actId="47"/>
        <pc:sldMkLst>
          <pc:docMk/>
          <pc:sldMk cId="3149305771" sldId="1056"/>
        </pc:sldMkLst>
      </pc:sldChg>
      <pc:sldChg chg="add del">
        <pc:chgData name="Palit, Tapti" userId="dec6fbcd-7598-406a-8cbf-504d4a3bac15" providerId="ADAL" clId="{ECD42228-5B96-4A72-B268-C46DF994E6B7}" dt="2024-01-27T02:05:36.825" v="62158" actId="47"/>
        <pc:sldMkLst>
          <pc:docMk/>
          <pc:sldMk cId="3389630931" sldId="1056"/>
        </pc:sldMkLst>
      </pc:sldChg>
      <pc:sldChg chg="addSp delSp modSp new mod modClrScheme delCm chgLayout modNotesTx">
        <pc:chgData name="Palit, Tapti" userId="dec6fbcd-7598-406a-8cbf-504d4a3bac15" providerId="ADAL" clId="{ECD42228-5B96-4A72-B268-C46DF994E6B7}" dt="2024-02-12T19:31:29.651" v="112664" actId="14100"/>
        <pc:sldMkLst>
          <pc:docMk/>
          <pc:sldMk cId="3931205847" sldId="1056"/>
        </pc:sldMkLst>
        <pc:spChg chg="del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2" creationId="{F2E12F0C-29AE-5AE2-1C3D-0BE1427F62C4}"/>
          </ac:spMkLst>
        </pc:spChg>
        <pc:spChg chg="del mod ord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3" creationId="{AC2CB383-C8CE-A552-B4A2-735AFD1D1F50}"/>
          </ac:spMkLst>
        </pc:spChg>
        <pc:spChg chg="mod ord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4" creationId="{3E6E53FA-03B9-1180-8414-812F60F9EC54}"/>
          </ac:spMkLst>
        </pc:spChg>
        <pc:spChg chg="del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5" creationId="{DE413BA0-E0E9-7124-E2A6-3494A0090679}"/>
          </ac:spMkLst>
        </pc:spChg>
        <pc:spChg chg="add mod ord">
          <ac:chgData name="Palit, Tapti" userId="dec6fbcd-7598-406a-8cbf-504d4a3bac15" providerId="ADAL" clId="{ECD42228-5B96-4A72-B268-C46DF994E6B7}" dt="2024-02-12T19:31:29.651" v="112664" actId="14100"/>
          <ac:spMkLst>
            <pc:docMk/>
            <pc:sldMk cId="3931205847" sldId="1056"/>
            <ac:spMk id="6" creationId="{910529FC-DDE5-9112-621B-039FFAD4180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8T20:42:10.806" v="100663"/>
              <pc2:cmMkLst xmlns:pc2="http://schemas.microsoft.com/office/powerpoint/2019/9/main/command">
                <pc:docMk/>
                <pc:sldMk cId="3931205847" sldId="1056"/>
                <pc2:cmMk id="{E9D4E47C-80E9-49E7-B237-6D083D4C5808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27T00:07:57.664" v="61923" actId="47"/>
        <pc:sldMkLst>
          <pc:docMk/>
          <pc:sldMk cId="1269888319" sldId="1057"/>
        </pc:sldMkLst>
      </pc:sldChg>
      <pc:sldChg chg="modSp add del mod">
        <pc:chgData name="Palit, Tapti" userId="dec6fbcd-7598-406a-8cbf-504d4a3bac15" providerId="ADAL" clId="{ECD42228-5B96-4A72-B268-C46DF994E6B7}" dt="2024-01-27T03:18:15.715" v="62939" actId="47"/>
        <pc:sldMkLst>
          <pc:docMk/>
          <pc:sldMk cId="3444416838" sldId="1057"/>
        </pc:sldMkLst>
        <pc:spChg chg="mod">
          <ac:chgData name="Palit, Tapti" userId="dec6fbcd-7598-406a-8cbf-504d4a3bac15" providerId="ADAL" clId="{ECD42228-5B96-4A72-B268-C46DF994E6B7}" dt="2024-01-27T03:13:17.536" v="62677" actId="108"/>
          <ac:spMkLst>
            <pc:docMk/>
            <pc:sldMk cId="3444416838" sldId="1057"/>
            <ac:spMk id="3" creationId="{C6F7F3C5-AB15-8F2A-0991-A0F1851DA81A}"/>
          </ac:spMkLst>
        </pc:spChg>
      </pc:sldChg>
      <pc:sldChg chg="addSp delSp modSp new del mod modClrScheme chgLayout">
        <pc:chgData name="Palit, Tapti" userId="dec6fbcd-7598-406a-8cbf-504d4a3bac15" providerId="ADAL" clId="{ECD42228-5B96-4A72-B268-C46DF994E6B7}" dt="2024-01-27T02:49:59.841" v="62377" actId="47"/>
        <pc:sldMkLst>
          <pc:docMk/>
          <pc:sldMk cId="3722216264" sldId="1057"/>
        </pc:sldMkLst>
        <pc:spChg chg="del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2" creationId="{6F92EE04-CA64-38BA-66E6-0DA3AA35415F}"/>
          </ac:spMkLst>
        </pc:spChg>
        <pc:spChg chg="del 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3" creationId="{33CC0E76-3538-CD7F-EE53-A682B9B9CB36}"/>
          </ac:spMkLst>
        </pc:spChg>
        <pc:spChg chg="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4" creationId="{0A3B0741-3E14-F8D1-172C-00E2F6BD1F43}"/>
          </ac:spMkLst>
        </pc:spChg>
        <pc:spChg chg="del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5" creationId="{9AE5C180-E0DE-1E1F-45FF-5FA847767995}"/>
          </ac:spMkLst>
        </pc:spChg>
        <pc:spChg chg="add 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6" creationId="{564E1D22-185A-3772-3C6F-9E090EDEF38A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12T20:00:58.240" v="113038" actId="6549"/>
        <pc:sldMkLst>
          <pc:docMk/>
          <pc:sldMk cId="3578698306" sldId="1058"/>
        </pc:sldMkLst>
        <pc:spChg chg="mod">
          <ac:chgData name="Palit, Tapti" userId="dec6fbcd-7598-406a-8cbf-504d4a3bac15" providerId="ADAL" clId="{ECD42228-5B96-4A72-B268-C46DF994E6B7}" dt="2024-02-12T20:00:58.240" v="113038" actId="6549"/>
          <ac:spMkLst>
            <pc:docMk/>
            <pc:sldMk cId="3578698306" sldId="1058"/>
            <ac:spMk id="2" creationId="{C3C46814-2A6F-41B6-904E-8EDDD855207C}"/>
          </ac:spMkLst>
        </pc:spChg>
        <pc:spChg chg="add mod">
          <ac:chgData name="Palit, Tapti" userId="dec6fbcd-7598-406a-8cbf-504d4a3bac15" providerId="ADAL" clId="{ECD42228-5B96-4A72-B268-C46DF994E6B7}" dt="2024-01-30T15:46:39.755" v="91914"/>
          <ac:spMkLst>
            <pc:docMk/>
            <pc:sldMk cId="3578698306" sldId="1058"/>
            <ac:spMk id="3" creationId="{5EF3E37A-7B2A-6060-7CBF-7CC0F9D03027}"/>
          </ac:spMkLst>
        </pc:spChg>
        <pc:spChg chg="del mod">
          <ac:chgData name="Palit, Tapti" userId="dec6fbcd-7598-406a-8cbf-504d4a3bac15" providerId="ADAL" clId="{ECD42228-5B96-4A72-B268-C46DF994E6B7}" dt="2024-01-29T16:35:41.008" v="80806" actId="478"/>
          <ac:spMkLst>
            <pc:docMk/>
            <pc:sldMk cId="3578698306" sldId="1058"/>
            <ac:spMk id="3" creationId="{C6F7F3C5-AB15-8F2A-0991-A0F1851DA81A}"/>
          </ac:spMkLst>
        </pc:spChg>
        <pc:spChg chg="add del mod ord">
          <ac:chgData name="Palit, Tapti" userId="dec6fbcd-7598-406a-8cbf-504d4a3bac15" providerId="ADAL" clId="{ECD42228-5B96-4A72-B268-C46DF994E6B7}" dt="2024-01-30T15:46:39.400" v="91913" actId="478"/>
          <ac:spMkLst>
            <pc:docMk/>
            <pc:sldMk cId="3578698306" sldId="1058"/>
            <ac:spMk id="5" creationId="{C265635E-A358-D68F-85CE-F13ED997E94D}"/>
          </ac:spMkLst>
        </pc:spChg>
        <pc:spChg chg="add del mod ord">
          <ac:chgData name="Palit, Tapti" userId="dec6fbcd-7598-406a-8cbf-504d4a3bac15" providerId="ADAL" clId="{ECD42228-5B96-4A72-B268-C46DF994E6B7}" dt="2024-01-30T15:46:48.160" v="91916" actId="478"/>
          <ac:spMkLst>
            <pc:docMk/>
            <pc:sldMk cId="3578698306" sldId="1058"/>
            <ac:spMk id="6" creationId="{3D25321B-C25D-9CB0-EADC-7219DDAD505D}"/>
          </ac:spMkLst>
        </pc:spChg>
        <pc:spChg chg="add mod">
          <ac:chgData name="Palit, Tapti" userId="dec6fbcd-7598-406a-8cbf-504d4a3bac15" providerId="ADAL" clId="{ECD42228-5B96-4A72-B268-C46DF994E6B7}" dt="2024-01-29T16:35:46.452" v="80807"/>
          <ac:spMkLst>
            <pc:docMk/>
            <pc:sldMk cId="3578698306" sldId="1058"/>
            <ac:spMk id="7" creationId="{44DA1501-834F-F117-678C-547002392480}"/>
          </ac:spMkLst>
        </pc:spChg>
        <pc:spChg chg="add mod">
          <ac:chgData name="Palit, Tapti" userId="dec6fbcd-7598-406a-8cbf-504d4a3bac15" providerId="ADAL" clId="{ECD42228-5B96-4A72-B268-C46DF994E6B7}" dt="2024-01-30T15:46:59.871" v="91919" actId="207"/>
          <ac:spMkLst>
            <pc:docMk/>
            <pc:sldMk cId="3578698306" sldId="1058"/>
            <ac:spMk id="9" creationId="{102DCD12-7BCA-9412-91DD-88B2C053F109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0" creationId="{6C5A8A56-B5B8-A74E-8600-72944FB98C0E}"/>
          </ac:spMkLst>
        </pc:spChg>
        <pc:spChg chg="del">
          <ac:chgData name="Palit, Tapti" userId="dec6fbcd-7598-406a-8cbf-504d4a3bac15" providerId="ADAL" clId="{ECD42228-5B96-4A72-B268-C46DF994E6B7}" dt="2024-01-27T03:13:36.188" v="62680" actId="478"/>
          <ac:spMkLst>
            <pc:docMk/>
            <pc:sldMk cId="3578698306" sldId="1058"/>
            <ac:spMk id="10" creationId="{EFBC459A-B22D-05D7-3691-868DBB088467}"/>
          </ac:spMkLst>
        </pc:spChg>
        <pc:spChg chg="del">
          <ac:chgData name="Palit, Tapti" userId="dec6fbcd-7598-406a-8cbf-504d4a3bac15" providerId="ADAL" clId="{ECD42228-5B96-4A72-B268-C46DF994E6B7}" dt="2024-01-27T03:13:38.105" v="62681" actId="478"/>
          <ac:spMkLst>
            <pc:docMk/>
            <pc:sldMk cId="3578698306" sldId="1058"/>
            <ac:spMk id="11" creationId="{1253BCD1-133E-B204-5090-B866DF8C97AC}"/>
          </ac:spMkLst>
        </pc:spChg>
        <pc:spChg chg="mod">
          <ac:chgData name="Palit, Tapti" userId="dec6fbcd-7598-406a-8cbf-504d4a3bac15" providerId="ADAL" clId="{ECD42228-5B96-4A72-B268-C46DF994E6B7}" dt="2024-02-07T03:03:46.274" v="100004" actId="20577"/>
          <ac:spMkLst>
            <pc:docMk/>
            <pc:sldMk cId="3578698306" sldId="1058"/>
            <ac:spMk id="14" creationId="{A19E8EDF-6681-42C8-AB61-DCACB7B7EEB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7" creationId="{DFDFC5E1-6CAA-A5FF-B382-54C8E96F924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8" creationId="{21AA8286-6A90-968E-075B-16B95CB0255C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9" creationId="{7F9715A6-A7EA-205B-A127-4BF0503FB72E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0" creationId="{AB4DFFA4-605E-CF1D-6EDC-4A3B4254D6B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1" creationId="{28769A1D-388F-CFF8-983F-64C4D9CB6C9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2" creationId="{54F7AFA5-7BDA-F0A2-CCDF-DE293BD3781A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3" creationId="{CDEA4157-7B5B-4175-BB86-20D8D63A958A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4" creationId="{D4681BEE-44A1-B835-9102-69E33B3866E0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5" creationId="{46AB7EFA-857D-CCD1-1D9A-7101163F766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6" creationId="{122507C9-22CD-A17B-0336-6FCFC58EE37E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7" creationId="{C82DAB6C-1843-C1C4-9C19-C16B0DD9E5A3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8" creationId="{94C7847C-3071-534A-B698-559F6B907F86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9" creationId="{A0D06D8E-8649-3036-B9A4-5564B297DF90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0" creationId="{C486651C-75E6-F042-D7F6-88A7669EDCC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1" creationId="{FFCC67EA-393B-888D-6327-5FC917DCA57D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3" creationId="{3107A53D-BD69-E4CF-E6A8-D96C5B657EA2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5" creationId="{B062F4BF-C698-7A36-06A4-E9355611BD83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6" creationId="{1026725F-B56A-9492-D86C-73E27192033B}"/>
          </ac:spMkLst>
        </pc:spChg>
        <pc:spChg chg="add mod">
          <ac:chgData name="Palit, Tapti" userId="dec6fbcd-7598-406a-8cbf-504d4a3bac15" providerId="ADAL" clId="{ECD42228-5B96-4A72-B268-C46DF994E6B7}" dt="2024-01-30T15:46:48.553" v="91917"/>
          <ac:spMkLst>
            <pc:docMk/>
            <pc:sldMk cId="3578698306" sldId="1058"/>
            <ac:spMk id="37" creationId="{62F312AB-EF08-02CA-4F8C-BE19541F2B74}"/>
          </ac:spMkLst>
        </pc:spChg>
        <pc:spChg chg="add mod">
          <ac:chgData name="Palit, Tapti" userId="dec6fbcd-7598-406a-8cbf-504d4a3bac15" providerId="ADAL" clId="{ECD42228-5B96-4A72-B268-C46DF994E6B7}" dt="2024-01-30T15:46:56.156" v="91918"/>
          <ac:spMkLst>
            <pc:docMk/>
            <pc:sldMk cId="3578698306" sldId="1058"/>
            <ac:spMk id="39" creationId="{39B74DF5-8697-B515-6EB2-18377728A187}"/>
          </ac:spMkLst>
        </pc:spChg>
        <pc:picChg chg="add mod">
          <ac:chgData name="Palit, Tapti" userId="dec6fbcd-7598-406a-8cbf-504d4a3bac15" providerId="ADAL" clId="{ECD42228-5B96-4A72-B268-C46DF994E6B7}" dt="2024-01-30T15:46:39.755" v="91914"/>
          <ac:picMkLst>
            <pc:docMk/>
            <pc:sldMk cId="3578698306" sldId="1058"/>
            <ac:picMk id="7" creationId="{BC91343D-10E8-A067-2E54-0E6039EDF2FB}"/>
          </ac:picMkLst>
        </pc:picChg>
        <pc:picChg chg="add mod">
          <ac:chgData name="Palit, Tapti" userId="dec6fbcd-7598-406a-8cbf-504d4a3bac15" providerId="ADAL" clId="{ECD42228-5B96-4A72-B268-C46DF994E6B7}" dt="2024-01-30T15:46:48.553" v="91917"/>
          <ac:picMkLst>
            <pc:docMk/>
            <pc:sldMk cId="3578698306" sldId="1058"/>
            <ac:picMk id="38" creationId="{02EE64D8-EBB2-2FA9-BD6E-E12FFF6BAD6A}"/>
          </ac:picMkLst>
        </pc:picChg>
        <pc:picChg chg="add mod">
          <ac:chgData name="Palit, Tapti" userId="dec6fbcd-7598-406a-8cbf-504d4a3bac15" providerId="ADAL" clId="{ECD42228-5B96-4A72-B268-C46DF994E6B7}" dt="2024-01-30T15:46:56.156" v="91918"/>
          <ac:picMkLst>
            <pc:docMk/>
            <pc:sldMk cId="3578698306" sldId="1058"/>
            <ac:picMk id="40" creationId="{CF3ED8F5-C405-5187-77A5-091113490915}"/>
          </ac:picMkLst>
        </pc:pic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1" creationId="{69C3F00C-F57F-444F-CB4A-79DBF38510A1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2" creationId="{377D5622-D74B-A134-D306-A5C95B01833D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3" creationId="{2774753D-F606-6BA2-8EA0-8149AC88E71A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5" creationId="{D92423DE-1332-3775-B3D9-FC44ABDFCD67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6" creationId="{8297D5EB-761D-DAFF-AA10-BB442347CB5B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32" creationId="{49AAABCC-82A1-5B09-6170-DC88DCCB9379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34" creationId="{5CCB1BCC-6DEC-EF70-4E05-DE92EB1B65D7}"/>
          </ac:cxnSpMkLst>
        </pc:cxnChg>
      </pc:sldChg>
      <pc:sldChg chg="delSp modSp add del mod addCm modNotesTx">
        <pc:chgData name="Palit, Tapti" userId="dec6fbcd-7598-406a-8cbf-504d4a3bac15" providerId="ADAL" clId="{ECD42228-5B96-4A72-B268-C46DF994E6B7}" dt="2024-01-29T16:42:14.111" v="80934" actId="47"/>
        <pc:sldMkLst>
          <pc:docMk/>
          <pc:sldMk cId="3336573834" sldId="1059"/>
        </pc:sldMkLst>
        <pc:spChg chg="mod">
          <ac:chgData name="Palit, Tapti" userId="dec6fbcd-7598-406a-8cbf-504d4a3bac15" providerId="ADAL" clId="{ECD42228-5B96-4A72-B268-C46DF994E6B7}" dt="2024-01-28T22:48:41.576" v="70217" actId="1076"/>
          <ac:spMkLst>
            <pc:docMk/>
            <pc:sldMk cId="3336573834" sldId="1059"/>
            <ac:spMk id="3" creationId="{C6F7F3C5-AB15-8F2A-0991-A0F1851DA81A}"/>
          </ac:spMkLst>
        </pc:spChg>
        <pc:spChg chg="del">
          <ac:chgData name="Palit, Tapti" userId="dec6fbcd-7598-406a-8cbf-504d4a3bac15" providerId="ADAL" clId="{ECD42228-5B96-4A72-B268-C46DF994E6B7}" dt="2024-01-27T03:17:37.494" v="62932" actId="478"/>
          <ac:spMkLst>
            <pc:docMk/>
            <pc:sldMk cId="3336573834" sldId="1059"/>
            <ac:spMk id="5" creationId="{C265635E-A358-D68F-85CE-F13ED997E94D}"/>
          </ac:spMkLst>
        </pc:spChg>
        <pc:spChg chg="del">
          <ac:chgData name="Palit, Tapti" userId="dec6fbcd-7598-406a-8cbf-504d4a3bac15" providerId="ADAL" clId="{ECD42228-5B96-4A72-B268-C46DF994E6B7}" dt="2024-01-27T03:17:39.927" v="62933" actId="478"/>
          <ac:spMkLst>
            <pc:docMk/>
            <pc:sldMk cId="3336573834" sldId="1059"/>
            <ac:spMk id="6" creationId="{3D25321B-C25D-9CB0-EADC-7219DDAD505D}"/>
          </ac:spMkLst>
        </pc:spChg>
        <pc:spChg chg="mod">
          <ac:chgData name="Palit, Tapti" userId="dec6fbcd-7598-406a-8cbf-504d4a3bac15" providerId="ADAL" clId="{ECD42228-5B96-4A72-B268-C46DF994E6B7}" dt="2024-01-27T03:17:34.141" v="62931" actId="20577"/>
          <ac:spMkLst>
            <pc:docMk/>
            <pc:sldMk cId="3336573834" sldId="1059"/>
            <ac:spMk id="8" creationId="{44EDCAB2-9584-52B6-E584-745069BDD66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18:35.817" v="62941"/>
              <pc2:cmMkLst xmlns:pc2="http://schemas.microsoft.com/office/powerpoint/2019/9/main/command">
                <pc:docMk/>
                <pc:sldMk cId="3336573834" sldId="1059"/>
                <pc2:cmMk id="{7EC4EAE0-0304-4D76-B1FF-0E871510C341}"/>
              </pc2:cmMkLst>
            </pc226:cmChg>
          </p:ext>
        </pc:extLst>
      </pc:sldChg>
      <pc:sldChg chg="modSp add del mod modAnim addCm">
        <pc:chgData name="Palit, Tapti" userId="dec6fbcd-7598-406a-8cbf-504d4a3bac15" providerId="ADAL" clId="{ECD42228-5B96-4A72-B268-C46DF994E6B7}" dt="2024-01-28T00:38:49.882" v="67001" actId="2696"/>
        <pc:sldMkLst>
          <pc:docMk/>
          <pc:sldMk cId="963365186" sldId="1060"/>
        </pc:sldMkLst>
        <pc:spChg chg="mod">
          <ac:chgData name="Palit, Tapti" userId="dec6fbcd-7598-406a-8cbf-504d4a3bac15" providerId="ADAL" clId="{ECD42228-5B96-4A72-B268-C46DF994E6B7}" dt="2024-01-27T03:29:55.292" v="62959" actId="20577"/>
          <ac:spMkLst>
            <pc:docMk/>
            <pc:sldMk cId="963365186" sldId="1060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03:30:04.273" v="62997" actId="20577"/>
          <ac:spMkLst>
            <pc:docMk/>
            <pc:sldMk cId="963365186" sldId="1060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7T03:30:16.639" v="63001" actId="207"/>
          <ac:spMkLst>
            <pc:docMk/>
            <pc:sldMk cId="963365186" sldId="1060"/>
            <ac:spMk id="31" creationId="{A1AE6AAE-C7D3-E8E2-BBBE-C8BA0B0FDD7B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4:12:21.299" v="63209"/>
              <pc2:cmMkLst xmlns:pc2="http://schemas.microsoft.com/office/powerpoint/2019/9/main/command">
                <pc:docMk/>
                <pc:sldMk cId="963365186" sldId="1060"/>
                <pc2:cmMk id="{8501D33E-3106-4519-B3C5-4AB96D6D7A44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415435656" sldId="1060"/>
        </pc:sldMkLst>
      </pc:sldChg>
      <pc:sldChg chg="addSp delSp modSp add mod modShow modNotesTx">
        <pc:chgData name="Palit, Tapti" userId="dec6fbcd-7598-406a-8cbf-504d4a3bac15" providerId="ADAL" clId="{ECD42228-5B96-4A72-B268-C46DF994E6B7}" dt="2024-02-11T18:01:38.902" v="110964" actId="20577"/>
        <pc:sldMkLst>
          <pc:docMk/>
          <pc:sldMk cId="1309478449" sldId="1061"/>
        </pc:sldMkLst>
        <pc:spChg chg="mod">
          <ac:chgData name="Palit, Tapti" userId="dec6fbcd-7598-406a-8cbf-504d4a3bac15" providerId="ADAL" clId="{ECD42228-5B96-4A72-B268-C46DF994E6B7}" dt="2024-01-29T04:45:07.228" v="75809" actId="20577"/>
          <ac:spMkLst>
            <pc:docMk/>
            <pc:sldMk cId="1309478449" sldId="1061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9T14:43:11.947" v="78755" actId="20577"/>
          <ac:spMkLst>
            <pc:docMk/>
            <pc:sldMk cId="1309478449" sldId="1061"/>
            <ac:spMk id="3" creationId="{DBF81D88-EE7F-4956-ADB0-DA856615FD00}"/>
          </ac:spMkLst>
        </pc:spChg>
        <pc:spChg chg="del">
          <ac:chgData name="Palit, Tapti" userId="dec6fbcd-7598-406a-8cbf-504d4a3bac15" providerId="ADAL" clId="{ECD42228-5B96-4A72-B268-C46DF994E6B7}" dt="2024-01-30T02:57:28.175" v="84835" actId="478"/>
          <ac:spMkLst>
            <pc:docMk/>
            <pc:sldMk cId="1309478449" sldId="1061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5" creationId="{4A1174FA-0606-FA68-32B5-4A8D9623B740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6" creationId="{746F818A-B914-4A2C-9ED3-C02650E2C1C9}"/>
          </ac:spMkLst>
        </pc:spChg>
        <pc:spChg chg="add mod">
          <ac:chgData name="Palit, Tapti" userId="dec6fbcd-7598-406a-8cbf-504d4a3bac15" providerId="ADAL" clId="{ECD42228-5B96-4A72-B268-C46DF994E6B7}" dt="2024-01-30T17:11:56.353" v="93819" actId="1076"/>
          <ac:spMkLst>
            <pc:docMk/>
            <pc:sldMk cId="1309478449" sldId="1061"/>
            <ac:spMk id="7" creationId="{592FD328-0EEA-6C1D-E490-D8494DDEBC8D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8" creationId="{A01FE536-54B3-0BA0-9323-F8CBCEDA1406}"/>
          </ac:spMkLst>
        </pc:spChg>
        <pc:spChg chg="add mod">
          <ac:chgData name="Palit, Tapti" userId="dec6fbcd-7598-406a-8cbf-504d4a3bac15" providerId="ADAL" clId="{ECD42228-5B96-4A72-B268-C46DF994E6B7}" dt="2024-01-30T17:12:16.960" v="93838"/>
          <ac:spMkLst>
            <pc:docMk/>
            <pc:sldMk cId="1309478449" sldId="1061"/>
            <ac:spMk id="15" creationId="{D56244BB-28E2-402B-2049-BA0E9861946A}"/>
          </ac:spMkLst>
        </pc:spChg>
        <pc:spChg chg="mod">
          <ac:chgData name="Palit, Tapti" userId="dec6fbcd-7598-406a-8cbf-504d4a3bac15" providerId="ADAL" clId="{ECD42228-5B96-4A72-B268-C46DF994E6B7}" dt="2024-01-30T21:27:56.823" v="94866" actId="20577"/>
          <ac:spMkLst>
            <pc:docMk/>
            <pc:sldMk cId="1309478449" sldId="1061"/>
            <ac:spMk id="31" creationId="{A1AE6AAE-C7D3-E8E2-BBBE-C8BA0B0FDD7B}"/>
          </ac:spMkLst>
        </pc:spChg>
        <pc:graphicFrameChg chg="del mod modGraphic">
          <ac:chgData name="Palit, Tapti" userId="dec6fbcd-7598-406a-8cbf-504d4a3bac15" providerId="ADAL" clId="{ECD42228-5B96-4A72-B268-C46DF994E6B7}" dt="2024-01-30T17:11:29.480" v="93808" actId="478"/>
          <ac:graphicFrameMkLst>
            <pc:docMk/>
            <pc:sldMk cId="1309478449" sldId="1061"/>
            <ac:graphicFrameMk id="32" creationId="{662E3E91-EC1F-FAC9-6710-BA112B8C33B9}"/>
          </ac:graphicFrameMkLst>
        </pc:graphicFrameChg>
        <pc:cxnChg chg="add mod">
          <ac:chgData name="Palit, Tapti" userId="dec6fbcd-7598-406a-8cbf-504d4a3bac15" providerId="ADAL" clId="{ECD42228-5B96-4A72-B268-C46DF994E6B7}" dt="2024-01-30T17:11:45.750" v="93815" actId="692"/>
          <ac:cxnSpMkLst>
            <pc:docMk/>
            <pc:sldMk cId="1309478449" sldId="1061"/>
            <ac:cxnSpMk id="10" creationId="{2695A27E-5420-9DB0-2566-0A4FF3F0964F}"/>
          </ac:cxnSpMkLst>
        </pc:cxnChg>
        <pc:cxnChg chg="add mod">
          <ac:chgData name="Palit, Tapti" userId="dec6fbcd-7598-406a-8cbf-504d4a3bac15" providerId="ADAL" clId="{ECD42228-5B96-4A72-B268-C46DF994E6B7}" dt="2024-01-30T17:11:56.353" v="93819" actId="1076"/>
          <ac:cxnSpMkLst>
            <pc:docMk/>
            <pc:sldMk cId="1309478449" sldId="1061"/>
            <ac:cxnSpMk id="11" creationId="{8D652C41-A744-5D1A-A789-31AFCF57818E}"/>
          </ac:cxnSpMkLst>
        </pc:cxnChg>
      </pc:sldChg>
      <pc:sldChg chg="add del">
        <pc:chgData name="Palit, Tapti" userId="dec6fbcd-7598-406a-8cbf-504d4a3bac15" providerId="ADAL" clId="{ECD42228-5B96-4A72-B268-C46DF994E6B7}" dt="2024-01-27T18:18:03.543" v="64124" actId="47"/>
        <pc:sldMkLst>
          <pc:docMk/>
          <pc:sldMk cId="3458951938" sldId="1062"/>
        </pc:sldMkLst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1942745651" sldId="1063"/>
        </pc:sldMkLst>
      </pc:sldChg>
      <pc:sldChg chg="addSp delSp modSp add del mo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3760959893" sldId="1063"/>
        </pc:sldMkLst>
        <pc:spChg chg="mod ord">
          <ac:chgData name="Palit, Tapti" userId="dec6fbcd-7598-406a-8cbf-504d4a3bac15" providerId="ADAL" clId="{ECD42228-5B96-4A72-B268-C46DF994E6B7}" dt="2024-01-30T02:58:53.020" v="84984"/>
          <ac:spMkLst>
            <pc:docMk/>
            <pc:sldMk cId="3760959893" sldId="106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14:29:09.255" v="78243" actId="20577"/>
          <ac:spMkLst>
            <pc:docMk/>
            <pc:sldMk cId="3760959893" sldId="106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4" creationId="{51C8A26E-666D-4C70-84CF-ED9A6EADF9F2}"/>
          </ac:spMkLst>
        </pc:spChg>
        <pc:spChg chg="del">
          <ac:chgData name="Palit, Tapti" userId="dec6fbcd-7598-406a-8cbf-504d4a3bac15" providerId="ADAL" clId="{ECD42228-5B96-4A72-B268-C46DF994E6B7}" dt="2024-01-27T18:17:34.782" v="64098" actId="478"/>
          <ac:spMkLst>
            <pc:docMk/>
            <pc:sldMk cId="3760959893" sldId="1063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29T04:38:26.654" v="75586" actId="1076"/>
          <ac:spMkLst>
            <pc:docMk/>
            <pc:sldMk cId="3760959893" sldId="1063"/>
            <ac:spMk id="5" creationId="{8D8C4F1D-2AFD-F2D6-77B9-0C10F0B76BB6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6" creationId="{A32CC2AD-31F7-D179-EB43-65BF6EBDB296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7" creationId="{816420C5-2989-5F6D-B936-18C99C5130AD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8" creationId="{8BB1AA56-2173-89CB-817A-46DE7A181573}"/>
          </ac:spMkLst>
        </pc:spChg>
        <pc:spChg chg="mod">
          <ac:chgData name="Palit, Tapti" userId="dec6fbcd-7598-406a-8cbf-504d4a3bac15" providerId="ADAL" clId="{ECD42228-5B96-4A72-B268-C46DF994E6B7}" dt="2024-01-29T14:29:02.985" v="78225" actId="1076"/>
          <ac:spMkLst>
            <pc:docMk/>
            <pc:sldMk cId="3760959893" sldId="1063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9T04:38:35.842" v="75615" actId="20577"/>
          <ac:graphicFrameMkLst>
            <pc:docMk/>
            <pc:sldMk cId="3760959893" sldId="1063"/>
            <ac:graphicFrameMk id="32" creationId="{662E3E91-EC1F-FAC9-6710-BA112B8C33B9}"/>
          </ac:graphicFrameMkLst>
        </pc:graphicFrameChg>
      </pc:sldChg>
      <pc:sldChg chg="addSp delSp modSp add del mod">
        <pc:chgData name="Palit, Tapti" userId="dec6fbcd-7598-406a-8cbf-504d4a3bac15" providerId="ADAL" clId="{ECD42228-5B96-4A72-B268-C46DF994E6B7}" dt="2024-01-29T04:40:00.598" v="75681" actId="2696"/>
        <pc:sldMkLst>
          <pc:docMk/>
          <pc:sldMk cId="1472748267" sldId="1064"/>
        </pc:sldMkLst>
        <pc:spChg chg="mod">
          <ac:chgData name="Palit, Tapti" userId="dec6fbcd-7598-406a-8cbf-504d4a3bac15" providerId="ADAL" clId="{ECD42228-5B96-4A72-B268-C46DF994E6B7}" dt="2024-01-27T18:22:33.937" v="64337" actId="20577"/>
          <ac:spMkLst>
            <pc:docMk/>
            <pc:sldMk cId="1472748267" sldId="106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8T04:19:41.258" v="67739" actId="20577"/>
          <ac:spMkLst>
            <pc:docMk/>
            <pc:sldMk cId="1472748267" sldId="1064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ECD42228-5B96-4A72-B268-C46DF994E6B7}" dt="2024-01-28T04:21:28.511" v="67752" actId="1036"/>
          <ac:spMkLst>
            <pc:docMk/>
            <pc:sldMk cId="1472748267" sldId="1064"/>
            <ac:spMk id="5" creationId="{32ACED2C-3EE0-D442-8341-768F7D1F295F}"/>
          </ac:spMkLst>
        </pc:spChg>
        <pc:spChg chg="mod">
          <ac:chgData name="Palit, Tapti" userId="dec6fbcd-7598-406a-8cbf-504d4a3bac15" providerId="ADAL" clId="{ECD42228-5B96-4A72-B268-C46DF994E6B7}" dt="2024-01-29T04:25:50.741" v="75367"/>
          <ac:spMkLst>
            <pc:docMk/>
            <pc:sldMk cId="1472748267" sldId="1064"/>
            <ac:spMk id="31" creationId="{A1AE6AAE-C7D3-E8E2-BBBE-C8BA0B0FDD7B}"/>
          </ac:spMkLst>
        </pc:spChg>
        <pc:graphicFrameChg chg="mod modGraphic">
          <ac:chgData name="Palit, Tapti" userId="dec6fbcd-7598-406a-8cbf-504d4a3bac15" providerId="ADAL" clId="{ECD42228-5B96-4A72-B268-C46DF994E6B7}" dt="2024-01-27T18:19:32.241" v="64167" actId="20577"/>
          <ac:graphicFrameMkLst>
            <pc:docMk/>
            <pc:sldMk cId="1472748267" sldId="1064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4:40:09.927" v="75683" actId="729"/>
        <pc:sldMkLst>
          <pc:docMk/>
          <pc:sldMk cId="3665353474" sldId="1064"/>
        </pc:sldMkLst>
      </pc:sldChg>
      <pc:sldChg chg="add mod modShow">
        <pc:chgData name="Palit, Tapti" userId="dec6fbcd-7598-406a-8cbf-504d4a3bac15" providerId="ADAL" clId="{ECD42228-5B96-4A72-B268-C46DF994E6B7}" dt="2024-01-29T04:40:09.927" v="75683" actId="729"/>
        <pc:sldMkLst>
          <pc:docMk/>
          <pc:sldMk cId="957445417" sldId="1065"/>
        </pc:sldMkLst>
      </pc:sldChg>
      <pc:sldChg chg="addSp modSp add del mod">
        <pc:chgData name="Palit, Tapti" userId="dec6fbcd-7598-406a-8cbf-504d4a3bac15" providerId="ADAL" clId="{ECD42228-5B96-4A72-B268-C46DF994E6B7}" dt="2024-01-29T04:40:00.598" v="75681" actId="2696"/>
        <pc:sldMkLst>
          <pc:docMk/>
          <pc:sldMk cId="1237778443" sldId="1065"/>
        </pc:sldMkLst>
        <pc:spChg chg="mod">
          <ac:chgData name="Palit, Tapti" userId="dec6fbcd-7598-406a-8cbf-504d4a3bac15" providerId="ADAL" clId="{ECD42228-5B96-4A72-B268-C46DF994E6B7}" dt="2024-01-27T18:23:38.916" v="64359" actId="20577"/>
          <ac:spMkLst>
            <pc:docMk/>
            <pc:sldMk cId="1237778443" sldId="106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18:21:06.025" v="64253" actId="20577"/>
          <ac:spMkLst>
            <pc:docMk/>
            <pc:sldMk cId="1237778443" sldId="106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8T04:20:46.478" v="67745" actId="1076"/>
          <ac:spMkLst>
            <pc:docMk/>
            <pc:sldMk cId="1237778443" sldId="1065"/>
            <ac:spMk id="5" creationId="{32ACED2C-3EE0-D442-8341-768F7D1F295F}"/>
          </ac:spMkLst>
        </pc:spChg>
        <pc:spChg chg="add mod">
          <ac:chgData name="Palit, Tapti" userId="dec6fbcd-7598-406a-8cbf-504d4a3bac15" providerId="ADAL" clId="{ECD42228-5B96-4A72-B268-C46DF994E6B7}" dt="2024-01-28T20:52:41.559" v="68618" actId="1035"/>
          <ac:spMkLst>
            <pc:docMk/>
            <pc:sldMk cId="1237778443" sldId="1065"/>
            <ac:spMk id="6" creationId="{C79A4D8B-C9F3-2062-8D2B-0772D053E921}"/>
          </ac:spMkLst>
        </pc:spChg>
        <pc:spChg chg="mod">
          <ac:chgData name="Palit, Tapti" userId="dec6fbcd-7598-406a-8cbf-504d4a3bac15" providerId="ADAL" clId="{ECD42228-5B96-4A72-B268-C46DF994E6B7}" dt="2024-01-29T04:25:55.080" v="75368"/>
          <ac:spMkLst>
            <pc:docMk/>
            <pc:sldMk cId="1237778443" sldId="1065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7T18:20:54.294" v="64216" actId="207"/>
          <ac:graphicFrameMkLst>
            <pc:docMk/>
            <pc:sldMk cId="1237778443" sldId="1065"/>
            <ac:graphicFrameMk id="32" creationId="{662E3E91-EC1F-FAC9-6710-BA112B8C33B9}"/>
          </ac:graphicFrameMkLst>
        </pc:graphicFrameChg>
      </pc:sldChg>
      <pc:sldChg chg="addSp delSp modSp add del mod modClrScheme chgLayout modNotesTx">
        <pc:chgData name="Palit, Tapti" userId="dec6fbcd-7598-406a-8cbf-504d4a3bac15" providerId="ADAL" clId="{ECD42228-5B96-4A72-B268-C46DF994E6B7}" dt="2024-01-29T04:41:00.131" v="75728" actId="2696"/>
        <pc:sldMkLst>
          <pc:docMk/>
          <pc:sldMk cId="1879442720" sldId="1066"/>
        </pc:sldMkLst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8T04:21:48.782" v="67756" actId="1036"/>
          <ac:spMkLst>
            <pc:docMk/>
            <pc:sldMk cId="1879442720" sldId="1066"/>
            <ac:spMk id="5" creationId="{32ACED2C-3EE0-D442-8341-768F7D1F295F}"/>
          </ac:spMkLst>
        </pc:spChg>
        <pc:spChg chg="del mod">
          <ac:chgData name="Palit, Tapti" userId="dec6fbcd-7598-406a-8cbf-504d4a3bac15" providerId="ADAL" clId="{ECD42228-5B96-4A72-B268-C46DF994E6B7}" dt="2024-01-28T20:52:46.940" v="68619" actId="478"/>
          <ac:spMkLst>
            <pc:docMk/>
            <pc:sldMk cId="1879442720" sldId="1066"/>
            <ac:spMk id="6" creationId="{C79A4D8B-C9F3-2062-8D2B-0772D053E921}"/>
          </ac:spMkLst>
        </pc:spChg>
        <pc:spChg chg="add mod ord">
          <ac:chgData name="Palit, Tapti" userId="dec6fbcd-7598-406a-8cbf-504d4a3bac15" providerId="ADAL" clId="{ECD42228-5B96-4A72-B268-C46DF994E6B7}" dt="2024-01-28T23:40:31.934" v="70984" actId="20577"/>
          <ac:spMkLst>
            <pc:docMk/>
            <pc:sldMk cId="1879442720" sldId="1066"/>
            <ac:spMk id="7" creationId="{8D7F00D2-220D-B93F-07DC-D4ABA4803FE8}"/>
          </ac:spMkLst>
        </pc:spChg>
        <pc:spChg chg="add mod">
          <ac:chgData name="Palit, Tapti" userId="dec6fbcd-7598-406a-8cbf-504d4a3bac15" providerId="ADAL" clId="{ECD42228-5B96-4A72-B268-C46DF994E6B7}" dt="2024-01-28T20:52:47.501" v="68620"/>
          <ac:spMkLst>
            <pc:docMk/>
            <pc:sldMk cId="1879442720" sldId="1066"/>
            <ac:spMk id="8" creationId="{C0F56F47-E238-2F03-3186-3DC585684328}"/>
          </ac:spMkLst>
        </pc:spChg>
        <pc:spChg chg="mod">
          <ac:chgData name="Palit, Tapti" userId="dec6fbcd-7598-406a-8cbf-504d4a3bac15" providerId="ADAL" clId="{ECD42228-5B96-4A72-B268-C46DF994E6B7}" dt="2024-01-29T04:25:59.753" v="75369"/>
          <ac:spMkLst>
            <pc:docMk/>
            <pc:sldMk cId="1879442720" sldId="1066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7T18:23:20.180" v="64351" actId="207"/>
          <ac:graphicFrameMkLst>
            <pc:docMk/>
            <pc:sldMk cId="1879442720" sldId="1066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4:41:05.516" v="75730" actId="729"/>
        <pc:sldMkLst>
          <pc:docMk/>
          <pc:sldMk cId="3694772529" sldId="1066"/>
        </pc:sldMkLst>
      </pc:sldChg>
      <pc:sldChg chg="add del">
        <pc:chgData name="Palit, Tapti" userId="dec6fbcd-7598-406a-8cbf-504d4a3bac15" providerId="ADAL" clId="{ECD42228-5B96-4A72-B268-C46DF994E6B7}" dt="2024-01-27T21:30:06.770" v="65329" actId="2696"/>
        <pc:sldMkLst>
          <pc:docMk/>
          <pc:sldMk cId="1703398428" sldId="106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90641457" sldId="1067"/>
        </pc:sldMkLst>
      </pc:sldChg>
      <pc:sldChg chg="modSp add del mod">
        <pc:chgData name="Palit, Tapti" userId="dec6fbcd-7598-406a-8cbf-504d4a3bac15" providerId="ADAL" clId="{ECD42228-5B96-4A72-B268-C46DF994E6B7}" dt="2024-01-27T21:06:25.070" v="64690" actId="47"/>
        <pc:sldMkLst>
          <pc:docMk/>
          <pc:sldMk cId="1124419745" sldId="1068"/>
        </pc:sldMkLst>
        <pc:spChg chg="mod">
          <ac:chgData name="Palit, Tapti" userId="dec6fbcd-7598-406a-8cbf-504d4a3bac15" providerId="ADAL" clId="{ECD42228-5B96-4A72-B268-C46DF994E6B7}" dt="2024-01-27T20:52:00.181" v="64604" actId="20577"/>
          <ac:spMkLst>
            <pc:docMk/>
            <pc:sldMk cId="1124419745" sldId="1068"/>
            <ac:spMk id="3" creationId="{718731F3-A54E-5387-C447-464520FADB53}"/>
          </ac:spMkLst>
        </pc:spChg>
      </pc:sldChg>
      <pc:sldChg chg="add del">
        <pc:chgData name="Palit, Tapti" userId="dec6fbcd-7598-406a-8cbf-504d4a3bac15" providerId="ADAL" clId="{ECD42228-5B96-4A72-B268-C46DF994E6B7}" dt="2024-01-27T20:45:22.863" v="64385"/>
        <pc:sldMkLst>
          <pc:docMk/>
          <pc:sldMk cId="3015766879" sldId="1068"/>
        </pc:sldMkLst>
      </pc:sldChg>
      <pc:sldChg chg="addSp delSp modSp add del mod delAnim">
        <pc:chgData name="Palit, Tapti" userId="dec6fbcd-7598-406a-8cbf-504d4a3bac15" providerId="ADAL" clId="{ECD42228-5B96-4A72-B268-C46DF994E6B7}" dt="2024-01-27T21:20:25.535" v="64967" actId="2696"/>
        <pc:sldMkLst>
          <pc:docMk/>
          <pc:sldMk cId="3495745839" sldId="1068"/>
        </pc:sldMkLst>
        <pc:spChg chg="mod">
          <ac:chgData name="Palit, Tapti" userId="dec6fbcd-7598-406a-8cbf-504d4a3bac15" providerId="ADAL" clId="{ECD42228-5B96-4A72-B268-C46DF994E6B7}" dt="2024-01-27T21:20:13.715" v="64964"/>
          <ac:spMkLst>
            <pc:docMk/>
            <pc:sldMk cId="3495745839" sldId="1068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27T21:20:19.465" v="64965" actId="478"/>
          <ac:spMkLst>
            <pc:docMk/>
            <pc:sldMk cId="3495745839" sldId="1068"/>
            <ac:spMk id="7" creationId="{E77235BE-CD6B-0F6B-2458-13C2A583FE4C}"/>
          </ac:spMkLst>
        </pc:spChg>
        <pc:spChg chg="add mod">
          <ac:chgData name="Palit, Tapti" userId="dec6fbcd-7598-406a-8cbf-504d4a3bac15" providerId="ADAL" clId="{ECD42228-5B96-4A72-B268-C46DF994E6B7}" dt="2024-01-27T21:15:25.022" v="64870" actId="767"/>
          <ac:spMkLst>
            <pc:docMk/>
            <pc:sldMk cId="3495745839" sldId="1068"/>
            <ac:spMk id="8" creationId="{1A4A53E8-38F0-4BA7-E5B4-F75FB4C3D0CC}"/>
          </ac:spMkLst>
        </pc:spChg>
        <pc:cxnChg chg="del mod">
          <ac:chgData name="Palit, Tapti" userId="dec6fbcd-7598-406a-8cbf-504d4a3bac15" providerId="ADAL" clId="{ECD42228-5B96-4A72-B268-C46DF994E6B7}" dt="2024-01-27T21:14:29.802" v="64839" actId="478"/>
          <ac:cxnSpMkLst>
            <pc:docMk/>
            <pc:sldMk cId="3495745839" sldId="1068"/>
            <ac:cxnSpMk id="10" creationId="{9E94C896-B232-9692-30F5-7EADDBA316F1}"/>
          </ac:cxnSpMkLst>
        </pc:cxnChg>
        <pc:cxnChg chg="add del mod">
          <ac:chgData name="Palit, Tapti" userId="dec6fbcd-7598-406a-8cbf-504d4a3bac15" providerId="ADAL" clId="{ECD42228-5B96-4A72-B268-C46DF994E6B7}" dt="2024-01-27T21:15:34.574" v="64872" actId="478"/>
          <ac:cxnSpMkLst>
            <pc:docMk/>
            <pc:sldMk cId="3495745839" sldId="1068"/>
            <ac:cxnSpMk id="11" creationId="{0FD38483-B50A-96F4-7E00-49092C0795FB}"/>
          </ac:cxnSpMkLst>
        </pc:cxnChg>
        <pc:cxnChg chg="del mod">
          <ac:chgData name="Palit, Tapti" userId="dec6fbcd-7598-406a-8cbf-504d4a3bac15" providerId="ADAL" clId="{ECD42228-5B96-4A72-B268-C46DF994E6B7}" dt="2024-01-27T21:14:29.802" v="64839" actId="478"/>
          <ac:cxnSpMkLst>
            <pc:docMk/>
            <pc:sldMk cId="3495745839" sldId="1068"/>
            <ac:cxnSpMk id="12" creationId="{B7D84180-1A4B-8131-B469-70328178D2E9}"/>
          </ac:cxnSpMkLst>
        </pc:cxnChg>
        <pc:cxnChg chg="add del mod">
          <ac:chgData name="Palit, Tapti" userId="dec6fbcd-7598-406a-8cbf-504d4a3bac15" providerId="ADAL" clId="{ECD42228-5B96-4A72-B268-C46DF994E6B7}" dt="2024-01-27T21:20:22.680" v="64966" actId="478"/>
          <ac:cxnSpMkLst>
            <pc:docMk/>
            <pc:sldMk cId="3495745839" sldId="1068"/>
            <ac:cxnSpMk id="14" creationId="{330A7519-B4E4-F34C-9409-84E8473BD612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29T03:50:29.932" v="75284" actId="47"/>
        <pc:sldMkLst>
          <pc:docMk/>
          <pc:sldMk cId="3431256432" sldId="1069"/>
        </pc:sldMkLst>
        <pc:spChg chg="mod">
          <ac:chgData name="Palit, Tapti" userId="dec6fbcd-7598-406a-8cbf-504d4a3bac15" providerId="ADAL" clId="{ECD42228-5B96-4A72-B268-C46DF994E6B7}" dt="2024-01-28T04:29:09.653" v="67987"/>
          <ac:spMkLst>
            <pc:docMk/>
            <pc:sldMk cId="3431256432" sldId="1069"/>
            <ac:spMk id="2" creationId="{85BB36D4-0D34-594A-B8AD-6FD2FD35DD7E}"/>
          </ac:spMkLst>
        </pc:spChg>
        <pc:spChg chg="mod">
          <ac:chgData name="Palit, Tapti" userId="dec6fbcd-7598-406a-8cbf-504d4a3bac15" providerId="ADAL" clId="{ECD42228-5B96-4A72-B268-C46DF994E6B7}" dt="2024-01-28T04:30:00.579" v="67994" actId="1076"/>
          <ac:spMkLst>
            <pc:docMk/>
            <pc:sldMk cId="3431256432" sldId="1069"/>
            <ac:spMk id="10" creationId="{D90FE0FB-9DF3-880E-9A32-CEFD9115E033}"/>
          </ac:spMkLst>
        </pc:spChg>
        <pc:spChg chg="mod">
          <ac:chgData name="Palit, Tapti" userId="dec6fbcd-7598-406a-8cbf-504d4a3bac15" providerId="ADAL" clId="{ECD42228-5B96-4A72-B268-C46DF994E6B7}" dt="2024-01-28T04:30:00.579" v="67994" actId="1076"/>
          <ac:spMkLst>
            <pc:docMk/>
            <pc:sldMk cId="3431256432" sldId="1069"/>
            <ac:spMk id="11" creationId="{849223D1-9D6E-7B27-5A36-2E13FD48F731}"/>
          </ac:spMkLst>
        </pc:sp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5" creationId="{956BA883-1B26-3312-79B6-E7A39B2B5792}"/>
          </ac:picMkLst>
        </pc:picChg>
        <pc:picChg chg="del">
          <ac:chgData name="Palit, Tapti" userId="dec6fbcd-7598-406a-8cbf-504d4a3bac15" providerId="ADAL" clId="{ECD42228-5B96-4A72-B268-C46DF994E6B7}" dt="2024-01-27T21:11:50.629" v="64837" actId="478"/>
          <ac:picMkLst>
            <pc:docMk/>
            <pc:sldMk cId="3431256432" sldId="1069"/>
            <ac:picMk id="6" creationId="{C11430F6-2646-240E-BA12-D35D4D4BCE1C}"/>
          </ac:picMkLst>
        </pc:pic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7" creationId="{B8B269D6-876E-7117-3F1F-5D4114A5C416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8" creationId="{366EC38B-CD37-A8CD-97A5-D043DFBCED5F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9" creationId="{1E14B468-0131-AC3A-56B4-322FAFFF67D8}"/>
          </ac:picMkLst>
        </pc:pic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12" creationId="{CF0DF0DC-50F0-0340-A950-9D56316708F5}"/>
          </ac:picMkLst>
        </pc:picChg>
        <pc:picChg chg="add del mod">
          <ac:chgData name="Palit, Tapti" userId="dec6fbcd-7598-406a-8cbf-504d4a3bac15" providerId="ADAL" clId="{ECD42228-5B96-4A72-B268-C46DF994E6B7}" dt="2024-01-28T21:05:52.067" v="68628" actId="478"/>
          <ac:picMkLst>
            <pc:docMk/>
            <pc:sldMk cId="3431256432" sldId="1069"/>
            <ac:picMk id="13" creationId="{D6F8F45B-F07F-0BEA-03B7-5040EDE14947}"/>
          </ac:picMkLst>
        </pc:picChg>
        <pc:picChg chg="add mod">
          <ac:chgData name="Palit, Tapti" userId="dec6fbcd-7598-406a-8cbf-504d4a3bac15" providerId="ADAL" clId="{ECD42228-5B96-4A72-B268-C46DF994E6B7}" dt="2024-01-28T04:29:54.058" v="67993"/>
          <ac:picMkLst>
            <pc:docMk/>
            <pc:sldMk cId="3431256432" sldId="1069"/>
            <ac:picMk id="14" creationId="{A123DA6A-8928-8DFF-1B45-3444C1D65859}"/>
          </ac:picMkLst>
        </pc:picChg>
        <pc:picChg chg="add mod">
          <ac:chgData name="Palit, Tapti" userId="dec6fbcd-7598-406a-8cbf-504d4a3bac15" providerId="ADAL" clId="{ECD42228-5B96-4A72-B268-C46DF994E6B7}" dt="2024-01-28T04:29:54.058" v="67993"/>
          <ac:picMkLst>
            <pc:docMk/>
            <pc:sldMk cId="3431256432" sldId="1069"/>
            <ac:picMk id="15" creationId="{F99A1A1E-2467-81B9-E04D-C4A4F089A7B8}"/>
          </ac:picMkLst>
        </pc:picChg>
        <pc:picChg chg="add mod">
          <ac:chgData name="Palit, Tapti" userId="dec6fbcd-7598-406a-8cbf-504d4a3bac15" providerId="ADAL" clId="{ECD42228-5B96-4A72-B268-C46DF994E6B7}" dt="2024-01-28T21:05:56.419" v="68629"/>
          <ac:picMkLst>
            <pc:docMk/>
            <pc:sldMk cId="3431256432" sldId="1069"/>
            <ac:picMk id="16" creationId="{588632CF-A5D3-2ECF-22E9-6365F547D165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1026" creationId="{2741BB2C-9BB8-CB63-35AE-0EDCAF4019B2}"/>
          </ac:picMkLst>
        </pc:picChg>
        <pc:picChg chg="mod">
          <ac:chgData name="Palit, Tapti" userId="dec6fbcd-7598-406a-8cbf-504d4a3bac15" providerId="ADAL" clId="{ECD42228-5B96-4A72-B268-C46DF994E6B7}" dt="2024-01-28T04:30:00.579" v="67994" actId="1076"/>
          <ac:picMkLst>
            <pc:docMk/>
            <pc:sldMk cId="3431256432" sldId="1069"/>
            <ac:picMk id="1028" creationId="{1741705E-DA8B-1AEC-6BF6-D4A5135A8EC8}"/>
          </ac:picMkLst>
        </pc:picChg>
        <pc:picChg chg="mod">
          <ac:chgData name="Palit, Tapti" userId="dec6fbcd-7598-406a-8cbf-504d4a3bac15" providerId="ADAL" clId="{ECD42228-5B96-4A72-B268-C46DF994E6B7}" dt="2024-01-28T04:30:00.579" v="67994" actId="1076"/>
          <ac:picMkLst>
            <pc:docMk/>
            <pc:sldMk cId="3431256432" sldId="1069"/>
            <ac:picMk id="1030" creationId="{8D78B493-7ED8-F252-68E5-27303818D863}"/>
          </ac:picMkLst>
        </pc:picChg>
      </pc:sldChg>
      <pc:sldChg chg="add del">
        <pc:chgData name="Palit, Tapti" userId="dec6fbcd-7598-406a-8cbf-504d4a3bac15" providerId="ADAL" clId="{ECD42228-5B96-4A72-B268-C46DF994E6B7}" dt="2024-01-27T21:06:25.070" v="64690" actId="47"/>
        <pc:sldMkLst>
          <pc:docMk/>
          <pc:sldMk cId="3925407820" sldId="1069"/>
        </pc:sldMkLst>
      </pc:sldChg>
      <pc:sldChg chg="delSp add del">
        <pc:chgData name="Palit, Tapti" userId="dec6fbcd-7598-406a-8cbf-504d4a3bac15" providerId="ADAL" clId="{ECD42228-5B96-4A72-B268-C46DF994E6B7}" dt="2024-01-28T04:30:18.531" v="67999" actId="47"/>
        <pc:sldMkLst>
          <pc:docMk/>
          <pc:sldMk cId="197948664" sldId="1070"/>
        </pc:sldMkLst>
        <pc:spChg chg="del">
          <ac:chgData name="Palit, Tapti" userId="dec6fbcd-7598-406a-8cbf-504d4a3bac15" providerId="ADAL" clId="{ECD42228-5B96-4A72-B268-C46DF994E6B7}" dt="2024-01-28T04:30:08.460" v="67995" actId="478"/>
          <ac:spMkLst>
            <pc:docMk/>
            <pc:sldMk cId="197948664" sldId="1070"/>
            <ac:spMk id="10" creationId="{D90FE0FB-9DF3-880E-9A32-CEFD9115E033}"/>
          </ac:spMkLst>
        </pc:spChg>
        <pc:spChg chg="del">
          <ac:chgData name="Palit, Tapti" userId="dec6fbcd-7598-406a-8cbf-504d4a3bac15" providerId="ADAL" clId="{ECD42228-5B96-4A72-B268-C46DF994E6B7}" dt="2024-01-28T04:30:08.460" v="67995" actId="478"/>
          <ac:spMkLst>
            <pc:docMk/>
            <pc:sldMk cId="197948664" sldId="1070"/>
            <ac:spMk id="11" creationId="{849223D1-9D6E-7B27-5A36-2E13FD48F731}"/>
          </ac:spMkLst>
        </pc:spChg>
        <pc:picChg chg="del">
          <ac:chgData name="Palit, Tapti" userId="dec6fbcd-7598-406a-8cbf-504d4a3bac15" providerId="ADAL" clId="{ECD42228-5B96-4A72-B268-C46DF994E6B7}" dt="2024-01-28T04:30:15.685" v="67997" actId="21"/>
          <ac:picMkLst>
            <pc:docMk/>
            <pc:sldMk cId="197948664" sldId="1070"/>
            <ac:picMk id="6" creationId="{C11430F6-2646-240E-BA12-D35D4D4BCE1C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8" creationId="{366EC38B-CD37-A8CD-97A5-D043DFBCED5F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9" creationId="{1E14B468-0131-AC3A-56B4-322FAFFF67D8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26" creationId="{2741BB2C-9BB8-CB63-35AE-0EDCAF4019B2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28" creationId="{1741705E-DA8B-1AEC-6BF6-D4A5135A8EC8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30" creationId="{8D78B493-7ED8-F252-68E5-27303818D863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3556067" sldId="1071"/>
        </pc:sldMkLst>
      </pc:sldChg>
      <pc:sldChg chg="modSp add del modAnim">
        <pc:chgData name="Palit, Tapti" userId="dec6fbcd-7598-406a-8cbf-504d4a3bac15" providerId="ADAL" clId="{ECD42228-5B96-4A72-B268-C46DF994E6B7}" dt="2024-01-27T21:30:06.770" v="65329" actId="2696"/>
        <pc:sldMkLst>
          <pc:docMk/>
          <pc:sldMk cId="1815959302" sldId="1071"/>
        </pc:sldMkLst>
        <pc:spChg chg="mod">
          <ac:chgData name="Palit, Tapti" userId="dec6fbcd-7598-406a-8cbf-504d4a3bac15" providerId="ADAL" clId="{ECD42228-5B96-4A72-B268-C46DF994E6B7}" dt="2024-01-27T21:28:21.496" v="65328" actId="20577"/>
          <ac:spMkLst>
            <pc:docMk/>
            <pc:sldMk cId="1815959302" sldId="1071"/>
            <ac:spMk id="3" creationId="{718731F3-A54E-5387-C447-464520FADB53}"/>
          </ac:spMkLst>
        </pc:spChg>
      </pc:sldChg>
      <pc:sldChg chg="addSp delSp modSp add mod ord delAnim modAnim">
        <pc:chgData name="Palit, Tapti" userId="dec6fbcd-7598-406a-8cbf-504d4a3bac15" providerId="ADAL" clId="{ECD42228-5B96-4A72-B268-C46DF994E6B7}" dt="2024-02-09T04:45:15.833" v="104506" actId="478"/>
        <pc:sldMkLst>
          <pc:docMk/>
          <pc:sldMk cId="968843865" sldId="1072"/>
        </pc:sldMkLst>
        <pc:spChg chg="add mod">
          <ac:chgData name="Palit, Tapti" userId="dec6fbcd-7598-406a-8cbf-504d4a3bac15" providerId="ADAL" clId="{ECD42228-5B96-4A72-B268-C46DF994E6B7}" dt="2024-01-30T07:09:40.049" v="90851"/>
          <ac:spMkLst>
            <pc:docMk/>
            <pc:sldMk cId="968843865" sldId="1072"/>
            <ac:spMk id="2" creationId="{857E6696-25E8-97FA-0FCE-292CBE3B8898}"/>
          </ac:spMkLst>
        </pc:spChg>
        <pc:spChg chg="mod">
          <ac:chgData name="Palit, Tapti" userId="dec6fbcd-7598-406a-8cbf-504d4a3bac15" providerId="ADAL" clId="{ECD42228-5B96-4A72-B268-C46DF994E6B7}" dt="2024-01-28T04:41:21.413" v="68352"/>
          <ac:spMkLst>
            <pc:docMk/>
            <pc:sldMk cId="968843865" sldId="1072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23.719" v="86118" actId="20577"/>
          <ac:spMkLst>
            <pc:docMk/>
            <pc:sldMk cId="968843865" sldId="1072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2-09T04:45:15.833" v="104506" actId="478"/>
          <ac:spMkLst>
            <pc:docMk/>
            <pc:sldMk cId="968843865" sldId="1072"/>
            <ac:spMk id="7" creationId="{E23782BC-B64B-36C9-9B4B-FFFA16767478}"/>
          </ac:spMkLst>
        </pc:spChg>
        <pc:spChg chg="add mod">
          <ac:chgData name="Palit, Tapti" userId="dec6fbcd-7598-406a-8cbf-504d4a3bac15" providerId="ADAL" clId="{ECD42228-5B96-4A72-B268-C46DF994E6B7}" dt="2024-01-30T04:22:16.017" v="86207"/>
          <ac:spMkLst>
            <pc:docMk/>
            <pc:sldMk cId="968843865" sldId="1072"/>
            <ac:spMk id="8" creationId="{CEC2E400-5475-EDB2-B2CA-A3D577904B20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1" creationId="{4641E877-7D99-1B68-6DA1-60090BABE691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2" creationId="{D54E4580-5A20-6E3F-BD1B-56066E0C4FB2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3" creationId="{35DB97C5-C8FF-3D09-F22C-E088898BB137}"/>
          </ac:spMkLst>
        </pc:spChg>
        <pc:spChg chg="mod">
          <ac:chgData name="Palit, Tapti" userId="dec6fbcd-7598-406a-8cbf-504d4a3bac15" providerId="ADAL" clId="{ECD42228-5B96-4A72-B268-C46DF994E6B7}" dt="2024-01-30T04:33:06.512" v="86360" actId="207"/>
          <ac:spMkLst>
            <pc:docMk/>
            <pc:sldMk cId="968843865" sldId="1072"/>
            <ac:spMk id="15" creationId="{A8E8CBCA-85E4-8786-7829-22ED5E726868}"/>
          </ac:spMkLst>
        </pc:spChg>
        <pc:spChg chg="del">
          <ac:chgData name="Palit, Tapti" userId="dec6fbcd-7598-406a-8cbf-504d4a3bac15" providerId="ADAL" clId="{ECD42228-5B96-4A72-B268-C46DF994E6B7}" dt="2024-01-30T04:27:24.701" v="86312" actId="478"/>
          <ac:spMkLst>
            <pc:docMk/>
            <pc:sldMk cId="968843865" sldId="1072"/>
            <ac:spMk id="30" creationId="{11D4ADC7-21B9-08B4-25A4-8EEFFD3ACAF2}"/>
          </ac:spMkLst>
        </pc:spChg>
        <pc:spChg chg="del">
          <ac:chgData name="Palit, Tapti" userId="dec6fbcd-7598-406a-8cbf-504d4a3bac15" providerId="ADAL" clId="{ECD42228-5B96-4A72-B268-C46DF994E6B7}" dt="2024-01-27T21:18:19.703" v="64931" actId="478"/>
          <ac:spMkLst>
            <pc:docMk/>
            <pc:sldMk cId="968843865" sldId="1072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27T21:24:00.175" v="65069" actId="1076"/>
          <ac:spMkLst>
            <pc:docMk/>
            <pc:sldMk cId="968843865" sldId="1072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27T21:18:16.988" v="64930" actId="478"/>
          <ac:spMkLst>
            <pc:docMk/>
            <pc:sldMk cId="968843865" sldId="1072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7:25.066" v="86313"/>
          <ac:grpSpMkLst>
            <pc:docMk/>
            <pc:sldMk cId="968843865" sldId="1072"/>
            <ac:grpSpMk id="9" creationId="{70465515-173A-04E3-CC57-57FA31B6A982}"/>
          </ac:grpSpMkLst>
        </pc:grpChg>
        <pc:graphicFrameChg chg="del modGraphic">
          <ac:chgData name="Palit, Tapti" userId="dec6fbcd-7598-406a-8cbf-504d4a3bac15" providerId="ADAL" clId="{ECD42228-5B96-4A72-B268-C46DF994E6B7}" dt="2024-01-30T04:27:20.683" v="86311" actId="478"/>
          <ac:graphicFrameMkLst>
            <pc:docMk/>
            <pc:sldMk cId="968843865" sldId="1072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27T21:18:16.988" v="64930" actId="478"/>
          <ac:graphicFrameMkLst>
            <pc:docMk/>
            <pc:sldMk cId="968843865" sldId="1072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7:32.595" v="86314" actId="14100"/>
          <ac:cxnSpMkLst>
            <pc:docMk/>
            <pc:sldMk cId="968843865" sldId="1072"/>
            <ac:cxnSpMk id="10" creationId="{9E94C896-B232-9692-30F5-7EADDBA316F1}"/>
          </ac:cxnSpMkLst>
        </pc:cxnChg>
        <pc:cxnChg chg="del mod">
          <ac:chgData name="Palit, Tapti" userId="dec6fbcd-7598-406a-8cbf-504d4a3bac15" providerId="ADAL" clId="{ECD42228-5B96-4A72-B268-C46DF994E6B7}" dt="2024-01-27T21:18:16.988" v="64930" actId="478"/>
          <ac:cxnSpMkLst>
            <pc:docMk/>
            <pc:sldMk cId="968843865" sldId="1072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7:25.066" v="86313"/>
          <ac:cxnSpMkLst>
            <pc:docMk/>
            <pc:sldMk cId="968843865" sldId="1072"/>
            <ac:cxnSpMk id="14" creationId="{73DF7893-716D-C805-96EF-032B6481DE4B}"/>
          </ac:cxnSpMkLst>
        </pc:cxnChg>
      </pc:sldChg>
      <pc:sldChg chg="addSp delSp modSp add mod ord delAnim modAnim addCm delCm">
        <pc:chgData name="Palit, Tapti" userId="dec6fbcd-7598-406a-8cbf-504d4a3bac15" providerId="ADAL" clId="{ECD42228-5B96-4A72-B268-C46DF994E6B7}" dt="2024-02-11T18:09:44.788" v="111224"/>
        <pc:sldMkLst>
          <pc:docMk/>
          <pc:sldMk cId="2966847284" sldId="1073"/>
        </pc:sldMkLst>
        <pc:spChg chg="add mod">
          <ac:chgData name="Palit, Tapti" userId="dec6fbcd-7598-406a-8cbf-504d4a3bac15" providerId="ADAL" clId="{ECD42228-5B96-4A72-B268-C46DF994E6B7}" dt="2024-01-30T04:22:11.966" v="86206" actId="20577"/>
          <ac:spMkLst>
            <pc:docMk/>
            <pc:sldMk cId="2966847284" sldId="1073"/>
            <ac:spMk id="2" creationId="{3548C24C-1FFF-6A53-CEBA-319A68CB8437}"/>
          </ac:spMkLst>
        </pc:spChg>
        <pc:spChg chg="mod">
          <ac:chgData name="Palit, Tapti" userId="dec6fbcd-7598-406a-8cbf-504d4a3bac15" providerId="ADAL" clId="{ECD42228-5B96-4A72-B268-C46DF994E6B7}" dt="2024-01-28T04:41:16.189" v="68349" actId="20577"/>
          <ac:spMkLst>
            <pc:docMk/>
            <pc:sldMk cId="2966847284" sldId="1073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15.358" v="86116" actId="20577"/>
          <ac:spMkLst>
            <pc:docMk/>
            <pc:sldMk cId="2966847284" sldId="1073"/>
            <ac:spMk id="6" creationId="{CDF54C75-8E57-C212-0645-30E19DBAEFC3}"/>
          </ac:spMkLst>
        </pc:spChg>
        <pc:spChg chg="del mod">
          <ac:chgData name="Palit, Tapti" userId="dec6fbcd-7598-406a-8cbf-504d4a3bac15" providerId="ADAL" clId="{ECD42228-5B96-4A72-B268-C46DF994E6B7}" dt="2024-02-09T04:44:10.215" v="104500" actId="478"/>
          <ac:spMkLst>
            <pc:docMk/>
            <pc:sldMk cId="2966847284" sldId="1073"/>
            <ac:spMk id="7" creationId="{E23782BC-B64B-36C9-9B4B-FFFA16767478}"/>
          </ac:spMkLst>
        </pc:spChg>
        <pc:spChg chg="del">
          <ac:chgData name="Palit, Tapti" userId="dec6fbcd-7598-406a-8cbf-504d4a3bac15" providerId="ADAL" clId="{ECD42228-5B96-4A72-B268-C46DF994E6B7}" dt="2024-01-27T21:19:11.583" v="64947" actId="478"/>
          <ac:spMkLst>
            <pc:docMk/>
            <pc:sldMk cId="2966847284" sldId="1073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29T15:36:34.605" v="79146" actId="1076"/>
          <ac:spMkLst>
            <pc:docMk/>
            <pc:sldMk cId="2966847284" sldId="1073"/>
            <ac:spMk id="45" creationId="{182D6F96-B93F-75AB-32DF-9492EF38914C}"/>
          </ac:spMkLst>
        </pc:spChg>
        <pc:graphicFrameChg chg="del">
          <ac:chgData name="Palit, Tapti" userId="dec6fbcd-7598-406a-8cbf-504d4a3bac15" providerId="ADAL" clId="{ECD42228-5B96-4A72-B268-C46DF994E6B7}" dt="2024-01-27T21:19:11.583" v="64947" actId="478"/>
          <ac:graphicFrameMkLst>
            <pc:docMk/>
            <pc:sldMk cId="2966847284" sldId="1073"/>
            <ac:graphicFrameMk id="2" creationId="{4498D35B-E7A5-4947-5802-D6A575F62626}"/>
          </ac:graphicFrameMkLst>
        </pc:graphicFrameChg>
        <pc:cxnChg chg="del mod">
          <ac:chgData name="Palit, Tapti" userId="dec6fbcd-7598-406a-8cbf-504d4a3bac15" providerId="ADAL" clId="{ECD42228-5B96-4A72-B268-C46DF994E6B7}" dt="2024-01-27T21:19:11.583" v="64947" actId="478"/>
          <ac:cxnSpMkLst>
            <pc:docMk/>
            <pc:sldMk cId="2966847284" sldId="1073"/>
            <ac:cxnSpMk id="10" creationId="{9E94C896-B232-9692-30F5-7EADDBA316F1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09:44.788" v="111224"/>
              <pc2:cmMkLst xmlns:pc2="http://schemas.microsoft.com/office/powerpoint/2019/9/main/command">
                <pc:docMk/>
                <pc:sldMk cId="2966847284" sldId="1073"/>
                <pc2:cmMk id="{449EF6B7-F298-4773-A84E-D3F173C66E92}"/>
              </pc2:cmMkLst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7T12:38:58.899" v="100416"/>
              <pc2:cmMkLst xmlns:pc2="http://schemas.microsoft.com/office/powerpoint/2019/9/main/command">
                <pc:docMk/>
                <pc:sldMk cId="2966847284" sldId="1073"/>
                <pc2:cmMk id="{07682AE0-6E94-4230-9D56-10E8DCD74A49}"/>
              </pc2:cmMkLst>
            </pc226:cmChg>
          </p:ext>
        </pc:extLst>
      </pc:sldChg>
      <pc:sldChg chg="addSp delSp modSp add mod modAnim modNotesTx">
        <pc:chgData name="Palit, Tapti" userId="dec6fbcd-7598-406a-8cbf-504d4a3bac15" providerId="ADAL" clId="{ECD42228-5B96-4A72-B268-C46DF994E6B7}" dt="2024-02-11T18:10:27.694" v="111402" actId="20577"/>
        <pc:sldMkLst>
          <pc:docMk/>
          <pc:sldMk cId="1203570601" sldId="1074"/>
        </pc:sldMkLst>
        <pc:spChg chg="add mod">
          <ac:chgData name="Palit, Tapti" userId="dec6fbcd-7598-406a-8cbf-504d4a3bac15" providerId="ADAL" clId="{ECD42228-5B96-4A72-B268-C46DF994E6B7}" dt="2024-02-09T04:08:52.083" v="104299"/>
          <ac:spMkLst>
            <pc:docMk/>
            <pc:sldMk cId="1203570601" sldId="1074"/>
            <ac:spMk id="2" creationId="{936F3FB9-4C01-B253-65C3-959377959BE9}"/>
          </ac:spMkLst>
        </pc:spChg>
        <pc:spChg chg="mod">
          <ac:chgData name="Palit, Tapti" userId="dec6fbcd-7598-406a-8cbf-504d4a3bac15" providerId="ADAL" clId="{ECD42228-5B96-4A72-B268-C46DF994E6B7}" dt="2024-01-28T04:41:31.304" v="68363" actId="20577"/>
          <ac:spMkLst>
            <pc:docMk/>
            <pc:sldMk cId="1203570601" sldId="1074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16:57:03.723" v="93296" actId="20577"/>
          <ac:spMkLst>
            <pc:docMk/>
            <pc:sldMk cId="1203570601" sldId="1074"/>
            <ac:spMk id="5" creationId="{1BC53F30-C203-72B8-3A38-941DF8B40443}"/>
          </ac:spMkLst>
        </pc:spChg>
        <pc:spChg chg="mod">
          <ac:chgData name="Palit, Tapti" userId="dec6fbcd-7598-406a-8cbf-504d4a3bac15" providerId="ADAL" clId="{ECD42228-5B96-4A72-B268-C46DF994E6B7}" dt="2024-01-30T04:13:48.777" v="86132" actId="207"/>
          <ac:spMkLst>
            <pc:docMk/>
            <pc:sldMk cId="1203570601" sldId="1074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30T15:44:12.075" v="91832" actId="478"/>
          <ac:spMkLst>
            <pc:docMk/>
            <pc:sldMk cId="1203570601" sldId="1074"/>
            <ac:spMk id="7" creationId="{CAFFEAC9-FDAA-3225-F86B-AFDF3979D6AF}"/>
          </ac:spMkLst>
        </pc:spChg>
        <pc:spChg chg="add mod">
          <ac:chgData name="Palit, Tapti" userId="dec6fbcd-7598-406a-8cbf-504d4a3bac15" providerId="ADAL" clId="{ECD42228-5B96-4A72-B268-C46DF994E6B7}" dt="2024-02-09T16:34:49.169" v="105663" actId="1076"/>
          <ac:spMkLst>
            <pc:docMk/>
            <pc:sldMk cId="1203570601" sldId="1074"/>
            <ac:spMk id="7" creationId="{CB3E8DF3-2390-C949-9861-D26DC8AA33EF}"/>
          </ac:spMkLst>
        </pc:spChg>
        <pc:spChg chg="add mod">
          <ac:chgData name="Palit, Tapti" userId="dec6fbcd-7598-406a-8cbf-504d4a3bac15" providerId="ADAL" clId="{ECD42228-5B96-4A72-B268-C46DF994E6B7}" dt="2024-01-30T04:13:33.130" v="86128" actId="14100"/>
          <ac:spMkLst>
            <pc:docMk/>
            <pc:sldMk cId="1203570601" sldId="1074"/>
            <ac:spMk id="8" creationId="{61043ABA-BFAE-5505-11F7-63B5E300C029}"/>
          </ac:spMkLst>
        </pc:spChg>
        <pc:spChg chg="add mod">
          <ac:chgData name="Palit, Tapti" userId="dec6fbcd-7598-406a-8cbf-504d4a3bac15" providerId="ADAL" clId="{ECD42228-5B96-4A72-B268-C46DF994E6B7}" dt="2024-01-30T04:22:22.041" v="86211"/>
          <ac:spMkLst>
            <pc:docMk/>
            <pc:sldMk cId="1203570601" sldId="1074"/>
            <ac:spMk id="11" creationId="{CC6231A1-5F1E-D834-1AD1-1F21575EBA53}"/>
          </ac:spMkLst>
        </pc:spChg>
        <pc:spChg chg="add del mod">
          <ac:chgData name="Palit, Tapti" userId="dec6fbcd-7598-406a-8cbf-504d4a3bac15" providerId="ADAL" clId="{ECD42228-5B96-4A72-B268-C46DF994E6B7}" dt="2024-01-30T04:12:55.110" v="86124" actId="478"/>
          <ac:spMkLst>
            <pc:docMk/>
            <pc:sldMk cId="1203570601" sldId="1074"/>
            <ac:spMk id="13" creationId="{3DA41AF3-A5B5-D6F7-2BD1-F5D561B29C93}"/>
          </ac:spMkLst>
        </pc:spChg>
        <pc:spChg chg="add 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4" creationId="{14ECDB66-6F32-35FF-123F-DEEF585214F7}"/>
          </ac:spMkLst>
        </pc:spChg>
        <pc:spChg chg="add 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5" creationId="{98052916-6668-91AE-9D92-AC6C40E9BA2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7" creationId="{23CC134D-0844-CFB2-0E14-94F812BE3445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8" creationId="{C07E8D38-2F8A-86FD-4991-351ED9C3A1C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9" creationId="{4EA0E967-C894-9C99-0C8F-1A2009E5C055}"/>
          </ac:spMkLst>
        </pc:spChg>
        <pc:spChg chg="mod">
          <ac:chgData name="Palit, Tapti" userId="dec6fbcd-7598-406a-8cbf-504d4a3bac15" providerId="ADAL" clId="{ECD42228-5B96-4A72-B268-C46DF994E6B7}" dt="2024-01-30T04:33:16.958" v="86363" actId="207"/>
          <ac:spMkLst>
            <pc:docMk/>
            <pc:sldMk cId="1203570601" sldId="1074"/>
            <ac:spMk id="21" creationId="{4CA46975-8E96-17F9-DAAD-DF5C2D73AE5F}"/>
          </ac:spMkLst>
        </pc:spChg>
        <pc:spChg chg="add del mod">
          <ac:chgData name="Palit, Tapti" userId="dec6fbcd-7598-406a-8cbf-504d4a3bac15" providerId="ADAL" clId="{ECD42228-5B96-4A72-B268-C46DF994E6B7}" dt="2024-02-09T04:09:15.116" v="104301" actId="478"/>
          <ac:spMkLst>
            <pc:docMk/>
            <pc:sldMk cId="1203570601" sldId="1074"/>
            <ac:spMk id="22" creationId="{5A43CD09-1372-53F1-538F-6960FBB066D4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5" creationId="{3AE8EED3-F7CF-7C4B-469D-FE517603058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7" creationId="{643D003F-D88A-706E-965E-F6801A869BCA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9" creationId="{2C33F616-1A0F-0218-D83F-D756A8F99343}"/>
          </ac:spMkLst>
        </pc:spChg>
        <pc:spChg chg="del">
          <ac:chgData name="Palit, Tapti" userId="dec6fbcd-7598-406a-8cbf-504d4a3bac15" providerId="ADAL" clId="{ECD42228-5B96-4A72-B268-C46DF994E6B7}" dt="2024-01-30T04:29:28.052" v="86333" actId="478"/>
          <ac:spMkLst>
            <pc:docMk/>
            <pc:sldMk cId="1203570601" sldId="1074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31" creationId="{55330609-34FF-FF43-4D63-1AEA6C310DED}"/>
          </ac:spMkLst>
        </pc:spChg>
        <pc:spChg chg="del">
          <ac:chgData name="Palit, Tapti" userId="dec6fbcd-7598-406a-8cbf-504d4a3bac15" providerId="ADAL" clId="{ECD42228-5B96-4A72-B268-C46DF994E6B7}" dt="2024-01-30T04:29:32.667" v="86335" actId="478"/>
          <ac:spMkLst>
            <pc:docMk/>
            <pc:sldMk cId="1203570601" sldId="1074"/>
            <ac:spMk id="33" creationId="{6F8DDCDB-2BC0-4664-5DDC-E0969FF063B5}"/>
          </ac:spMkLst>
        </pc:spChg>
        <pc:spChg chg="add del">
          <ac:chgData name="Palit, Tapti" userId="dec6fbcd-7598-406a-8cbf-504d4a3bac15" providerId="ADAL" clId="{ECD42228-5B96-4A72-B268-C46DF994E6B7}" dt="2024-02-09T04:09:15.116" v="104301" actId="478"/>
          <ac:spMkLst>
            <pc:docMk/>
            <pc:sldMk cId="1203570601" sldId="1074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30T04:29:44.695" v="86337" actId="478"/>
          <ac:spMkLst>
            <pc:docMk/>
            <pc:sldMk cId="1203570601" sldId="1074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16" creationId="{4C14669B-BE32-88C0-31B7-B9496F4D9628}"/>
          </ac:grpSpMkLst>
        </pc:grpChg>
        <pc:grpChg chg="add 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23" creationId="{0767341D-65A9-3DF3-DF1D-484D76144DFE}"/>
          </ac:grpSpMkLst>
        </pc:grpChg>
        <pc:grpChg chg="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24" creationId="{111AC374-6695-A801-19E5-D7E8144A9406}"/>
          </ac:grpSpMkLst>
        </pc:grpChg>
        <pc:graphicFrameChg chg="del modGraphic">
          <ac:chgData name="Palit, Tapti" userId="dec6fbcd-7598-406a-8cbf-504d4a3bac15" providerId="ADAL" clId="{ECD42228-5B96-4A72-B268-C46DF994E6B7}" dt="2024-01-30T04:29:22.395" v="86332" actId="478"/>
          <ac:graphicFrameMkLst>
            <pc:docMk/>
            <pc:sldMk cId="1203570601" sldId="1074"/>
            <ac:graphicFrameMk id="2" creationId="{4498D35B-E7A5-4947-5802-D6A575F62626}"/>
          </ac:graphicFrameMkLst>
        </pc:graphicFrameChg>
        <pc:graphicFrameChg chg="del mod modGraphic">
          <ac:chgData name="Palit, Tapti" userId="dec6fbcd-7598-406a-8cbf-504d4a3bac15" providerId="ADAL" clId="{ECD42228-5B96-4A72-B268-C46DF994E6B7}" dt="2024-01-30T04:29:30.632" v="86334" actId="478"/>
          <ac:graphicFrameMkLst>
            <pc:docMk/>
            <pc:sldMk cId="1203570601" sldId="1074"/>
            <ac:graphicFrameMk id="28" creationId="{7A06F78A-A30D-EA99-2E4E-624D76067CB7}"/>
          </ac:graphicFrameMkLst>
        </pc:graphicFrameChg>
        <pc:picChg chg="add mod">
          <ac:chgData name="Palit, Tapti" userId="dec6fbcd-7598-406a-8cbf-504d4a3bac15" providerId="ADAL" clId="{ECD42228-5B96-4A72-B268-C46DF994E6B7}" dt="2024-01-30T04:13:41.529" v="86131" actId="1076"/>
          <ac:picMkLst>
            <pc:docMk/>
            <pc:sldMk cId="1203570601" sldId="1074"/>
            <ac:picMk id="9" creationId="{3619E278-48A0-6E71-88CF-0525634C3BE3}"/>
          </ac:picMkLst>
        </pc:picChg>
        <pc:cxnChg chg="add mod">
          <ac:chgData name="Palit, Tapti" userId="dec6fbcd-7598-406a-8cbf-504d4a3bac15" providerId="ADAL" clId="{ECD42228-5B96-4A72-B268-C46DF994E6B7}" dt="2024-02-09T04:08:52.083" v="104299"/>
          <ac:cxnSpMkLst>
            <pc:docMk/>
            <pc:sldMk cId="1203570601" sldId="1074"/>
            <ac:cxnSpMk id="4" creationId="{56B020EB-FBB0-02C3-786B-BD4CC15B427A}"/>
          </ac:cxnSpMkLst>
        </pc:cxnChg>
        <pc:cxnChg chg="add del mod">
          <ac:chgData name="Palit, Tapti" userId="dec6fbcd-7598-406a-8cbf-504d4a3bac15" providerId="ADAL" clId="{ECD42228-5B96-4A72-B268-C46DF994E6B7}" dt="2024-02-09T04:09:15.116" v="104301" actId="478"/>
          <ac:cxnSpMkLst>
            <pc:docMk/>
            <pc:sldMk cId="1203570601" sldId="1074"/>
            <ac:cxnSpMk id="10" creationId="{9E94C896-B232-9692-30F5-7EADDBA316F1}"/>
          </ac:cxnSpMkLst>
        </pc:cxnChg>
        <pc:cxnChg chg="add del mod">
          <ac:chgData name="Palit, Tapti" userId="dec6fbcd-7598-406a-8cbf-504d4a3bac15" providerId="ADAL" clId="{ECD42228-5B96-4A72-B268-C46DF994E6B7}" dt="2024-02-09T04:09:15.116" v="104301" actId="478"/>
          <ac:cxnSpMkLst>
            <pc:docMk/>
            <pc:sldMk cId="1203570601" sldId="1074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20" creationId="{9FC0F10A-D470-2CF0-BA12-F44809FDAE8C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26" creationId="{6406F442-3404-35AA-490C-5F4A8D7C11EF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32" creationId="{2789B596-33F5-6430-0A75-4BBA8DEA970A}"/>
          </ac:cxnSpMkLst>
        </pc:cxnChg>
      </pc:sldChg>
      <pc:sldChg chg="add del">
        <pc:chgData name="Palit, Tapti" userId="dec6fbcd-7598-406a-8cbf-504d4a3bac15" providerId="ADAL" clId="{ECD42228-5B96-4A72-B268-C46DF994E6B7}" dt="2024-01-27T21:22:17.895" v="65066" actId="2890"/>
        <pc:sldMkLst>
          <pc:docMk/>
          <pc:sldMk cId="400970447" sldId="1075"/>
        </pc:sldMkLst>
      </pc:sldChg>
      <pc:sldChg chg="addSp delSp modSp add mod ord modNotesTx">
        <pc:chgData name="Palit, Tapti" userId="dec6fbcd-7598-406a-8cbf-504d4a3bac15" providerId="ADAL" clId="{ECD42228-5B96-4A72-B268-C46DF994E6B7}" dt="2024-02-09T05:09:28.506" v="104918"/>
        <pc:sldMkLst>
          <pc:docMk/>
          <pc:sldMk cId="3356062350" sldId="1075"/>
        </pc:sldMkLst>
        <pc:spChg chg="add mod">
          <ac:chgData name="Palit, Tapti" userId="dec6fbcd-7598-406a-8cbf-504d4a3bac15" providerId="ADAL" clId="{ECD42228-5B96-4A72-B268-C46DF994E6B7}" dt="2024-02-09T04:09:44.924" v="104307"/>
          <ac:spMkLst>
            <pc:docMk/>
            <pc:sldMk cId="3356062350" sldId="1075"/>
            <ac:spMk id="2" creationId="{9A9BAA4C-2FC7-AECC-8B52-B0CAC4E6A062}"/>
          </ac:spMkLst>
        </pc:spChg>
        <pc:spChg chg="mod">
          <ac:chgData name="Palit, Tapti" userId="dec6fbcd-7598-406a-8cbf-504d4a3bac15" providerId="ADAL" clId="{ECD42228-5B96-4A72-B268-C46DF994E6B7}" dt="2024-02-09T05:00:00.115" v="104561" actId="20577"/>
          <ac:spMkLst>
            <pc:docMk/>
            <pc:sldMk cId="3356062350" sldId="1075"/>
            <ac:spMk id="3" creationId="{718731F3-A54E-5387-C447-464520FADB53}"/>
          </ac:spMkLst>
        </pc:spChg>
        <pc:spChg chg="add del mod">
          <ac:chgData name="Palit, Tapti" userId="dec6fbcd-7598-406a-8cbf-504d4a3bac15" providerId="ADAL" clId="{ECD42228-5B96-4A72-B268-C46DF994E6B7}" dt="2024-02-09T04:45:21.248" v="104508" actId="478"/>
          <ac:spMkLst>
            <pc:docMk/>
            <pc:sldMk cId="3356062350" sldId="1075"/>
            <ac:spMk id="4" creationId="{6CE210EB-1D02-7135-3823-A32708393DBB}"/>
          </ac:spMkLst>
        </pc:spChg>
        <pc:spChg chg="add mod">
          <ac:chgData name="Palit, Tapti" userId="dec6fbcd-7598-406a-8cbf-504d4a3bac15" providerId="ADAL" clId="{ECD42228-5B96-4A72-B268-C46DF994E6B7}" dt="2024-02-09T05:09:28.506" v="104918"/>
          <ac:spMkLst>
            <pc:docMk/>
            <pc:sldMk cId="3356062350" sldId="1075"/>
            <ac:spMk id="6" creationId="{58120419-F44E-6F02-812E-94828AA972E5}"/>
          </ac:spMkLst>
        </pc:spChg>
        <pc:spChg chg="del mod">
          <ac:chgData name="Palit, Tapti" userId="dec6fbcd-7598-406a-8cbf-504d4a3bac15" providerId="ADAL" clId="{ECD42228-5B96-4A72-B268-C46DF994E6B7}" dt="2024-02-09T04:09:38.641" v="104306" actId="478"/>
          <ac:spMkLst>
            <pc:docMk/>
            <pc:sldMk cId="3356062350" sldId="1075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30T04:15:05.204" v="86139" actId="478"/>
          <ac:spMkLst>
            <pc:docMk/>
            <pc:sldMk cId="3356062350" sldId="1075"/>
            <ac:spMk id="7" creationId="{7DC66EAE-9146-21A3-8D0F-7FB944771934}"/>
          </ac:spMkLst>
        </pc:spChg>
        <pc:spChg chg="add del mod">
          <ac:chgData name="Palit, Tapti" userId="dec6fbcd-7598-406a-8cbf-504d4a3bac15" providerId="ADAL" clId="{ECD42228-5B96-4A72-B268-C46DF994E6B7}" dt="2024-02-09T04:09:30.484" v="104302" actId="478"/>
          <ac:spMkLst>
            <pc:docMk/>
            <pc:sldMk cId="3356062350" sldId="1075"/>
            <ac:spMk id="8" creationId="{0709F34A-D2CD-5048-442B-D90F8E321379}"/>
          </ac:spMkLst>
        </pc:spChg>
        <pc:spChg chg="add del mod">
          <ac:chgData name="Palit, Tapti" userId="dec6fbcd-7598-406a-8cbf-504d4a3bac15" providerId="ADAL" clId="{ECD42228-5B96-4A72-B268-C46DF994E6B7}" dt="2024-01-30T07:10:37.909" v="90853" actId="478"/>
          <ac:spMkLst>
            <pc:docMk/>
            <pc:sldMk cId="3356062350" sldId="1075"/>
            <ac:spMk id="10" creationId="{E047553F-3A04-81C7-EDA0-3CF4F9BC01D5}"/>
          </ac:spMkLst>
        </pc:spChg>
        <pc:spChg chg="add del mod">
          <ac:chgData name="Palit, Tapti" userId="dec6fbcd-7598-406a-8cbf-504d4a3bac15" providerId="ADAL" clId="{ECD42228-5B96-4A72-B268-C46DF994E6B7}" dt="2024-02-09T05:09:28.043" v="104917" actId="478"/>
          <ac:spMkLst>
            <pc:docMk/>
            <pc:sldMk cId="3356062350" sldId="1075"/>
            <ac:spMk id="12" creationId="{97B4176B-BDF1-64B9-66E1-2F5FB3113460}"/>
          </ac:spMkLst>
        </pc:spChg>
        <pc:spChg chg="del">
          <ac:chgData name="Palit, Tapti" userId="dec6fbcd-7598-406a-8cbf-504d4a3bac15" providerId="ADAL" clId="{ECD42228-5B96-4A72-B268-C46DF994E6B7}" dt="2024-01-27T21:31:31.780" v="65356" actId="478"/>
          <ac:spMkLst>
            <pc:docMk/>
            <pc:sldMk cId="3356062350" sldId="1075"/>
            <ac:spMk id="13" creationId="{3DA41AF3-A5B5-D6F7-2BD1-F5D561B29C93}"/>
          </ac:spMkLst>
        </pc:spChg>
        <pc:spChg chg="add 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3" creationId="{C61DB847-819A-3975-5D8F-6C4B0AAC0D8B}"/>
          </ac:spMkLst>
        </pc:spChg>
        <pc:spChg chg="add mod">
          <ac:chgData name="Palit, Tapti" userId="dec6fbcd-7598-406a-8cbf-504d4a3bac15" providerId="ADAL" clId="{ECD42228-5B96-4A72-B268-C46DF994E6B7}" dt="2024-01-27T21:34:17.018" v="65408" actId="6549"/>
          <ac:spMkLst>
            <pc:docMk/>
            <pc:sldMk cId="3356062350" sldId="1075"/>
            <ac:spMk id="14" creationId="{D63CAF18-C89B-4793-DC47-E94A27CF8E2D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7" creationId="{882F2CCF-F2EE-BD5E-4836-C026C38BF69A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8" creationId="{9102CB47-2684-DD37-9D32-791D82A261C3}"/>
          </ac:spMkLst>
        </pc:spChg>
        <pc:spChg chg="add del mod">
          <ac:chgData name="Palit, Tapti" userId="dec6fbcd-7598-406a-8cbf-504d4a3bac15" providerId="ADAL" clId="{ECD42228-5B96-4A72-B268-C46DF994E6B7}" dt="2024-01-27T21:36:42.391" v="65477" actId="478"/>
          <ac:spMkLst>
            <pc:docMk/>
            <pc:sldMk cId="3356062350" sldId="1075"/>
            <ac:spMk id="19" creationId="{AF8BC813-4AA6-6C0B-2982-7B4A8BE02812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9" creationId="{D9ABB38A-C82A-F21C-5638-2D3C1AE774FB}"/>
          </ac:spMkLst>
        </pc:spChg>
        <pc:spChg chg="mod">
          <ac:chgData name="Palit, Tapti" userId="dec6fbcd-7598-406a-8cbf-504d4a3bac15" providerId="ADAL" clId="{ECD42228-5B96-4A72-B268-C46DF994E6B7}" dt="2024-01-30T04:33:20.214" v="86364" actId="207"/>
          <ac:spMkLst>
            <pc:docMk/>
            <pc:sldMk cId="3356062350" sldId="1075"/>
            <ac:spMk id="21" creationId="{5788594C-D754-A1BE-0B76-FFDD45B9208D}"/>
          </ac:spMkLst>
        </pc:spChg>
        <pc:spChg chg="add 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24" creationId="{AAC36CFE-3F6D-3E7C-2549-088936EADEFD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27" creationId="{A439CEE5-8984-5ECF-9B20-566B269F3A04}"/>
          </ac:spMkLst>
        </pc:spChg>
        <pc:spChg chg="del">
          <ac:chgData name="Palit, Tapti" userId="dec6fbcd-7598-406a-8cbf-504d4a3bac15" providerId="ADAL" clId="{ECD42228-5B96-4A72-B268-C46DF994E6B7}" dt="2024-01-30T04:30:09.484" v="86340" actId="478"/>
          <ac:spMkLst>
            <pc:docMk/>
            <pc:sldMk cId="3356062350" sldId="1075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1" creationId="{DECD7067-D239-6683-3EF7-AAE11BC729E7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2" creationId="{25447565-8E5C-DE5D-1D54-A5BFD13B9D51}"/>
          </ac:spMkLst>
        </pc:spChg>
        <pc:spChg chg="del">
          <ac:chgData name="Palit, Tapti" userId="dec6fbcd-7598-406a-8cbf-504d4a3bac15" providerId="ADAL" clId="{ECD42228-5B96-4A72-B268-C46DF994E6B7}" dt="2024-01-30T04:30:09.484" v="86340" actId="478"/>
          <ac:spMkLst>
            <pc:docMk/>
            <pc:sldMk cId="3356062350" sldId="1075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4" creationId="{F6BF3D0E-E021-8EDD-5A4F-64C47C58BA78}"/>
          </ac:spMkLst>
        </pc:spChg>
        <pc:spChg chg="del">
          <ac:chgData name="Palit, Tapti" userId="dec6fbcd-7598-406a-8cbf-504d4a3bac15" providerId="ADAL" clId="{ECD42228-5B96-4A72-B268-C46DF994E6B7}" dt="2024-01-27T21:31:15.733" v="65333" actId="478"/>
          <ac:spMkLst>
            <pc:docMk/>
            <pc:sldMk cId="3356062350" sldId="1075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27T21:31:15.733" v="65333" actId="478"/>
          <ac:spMkLst>
            <pc:docMk/>
            <pc:sldMk cId="3356062350" sldId="1075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30:18.328" v="86341"/>
          <ac:grpSpMkLst>
            <pc:docMk/>
            <pc:sldMk cId="3356062350" sldId="1075"/>
            <ac:grpSpMk id="15" creationId="{388F6B64-A19E-7941-D944-1B101998493A}"/>
          </ac:grpSpMkLst>
        </pc:grpChg>
        <pc:grpChg chg="add mod">
          <ac:chgData name="Palit, Tapti" userId="dec6fbcd-7598-406a-8cbf-504d4a3bac15" providerId="ADAL" clId="{ECD42228-5B96-4A72-B268-C46DF994E6B7}" dt="2024-01-30T04:30:36.010" v="86345"/>
          <ac:grpSpMkLst>
            <pc:docMk/>
            <pc:sldMk cId="3356062350" sldId="1075"/>
            <ac:grpSpMk id="25" creationId="{D01D21DF-6BEC-5344-E939-FAA40DCADBD9}"/>
          </ac:grpSpMkLst>
        </pc:grpChg>
        <pc:grpChg chg="mod">
          <ac:chgData name="Palit, Tapti" userId="dec6fbcd-7598-406a-8cbf-504d4a3bac15" providerId="ADAL" clId="{ECD42228-5B96-4A72-B268-C46DF994E6B7}" dt="2024-01-30T04:30:36.010" v="86345"/>
          <ac:grpSpMkLst>
            <pc:docMk/>
            <pc:sldMk cId="3356062350" sldId="1075"/>
            <ac:grpSpMk id="26" creationId="{4A02641F-4553-5809-433F-5F49B1946380}"/>
          </ac:grpSpMkLst>
        </pc:grpChg>
        <pc:graphicFrameChg chg="del modGraphic">
          <ac:chgData name="Palit, Tapti" userId="dec6fbcd-7598-406a-8cbf-504d4a3bac15" providerId="ADAL" clId="{ECD42228-5B96-4A72-B268-C46DF994E6B7}" dt="2024-01-30T04:30:09.484" v="86340" actId="478"/>
          <ac:graphicFrameMkLst>
            <pc:docMk/>
            <pc:sldMk cId="3356062350" sldId="1075"/>
            <ac:graphicFrameMk id="2" creationId="{4498D35B-E7A5-4947-5802-D6A575F62626}"/>
          </ac:graphicFrameMkLst>
        </pc:graphicFrameChg>
        <pc:graphicFrameChg chg="del modGraphic">
          <ac:chgData name="Palit, Tapti" userId="dec6fbcd-7598-406a-8cbf-504d4a3bac15" providerId="ADAL" clId="{ECD42228-5B96-4A72-B268-C46DF994E6B7}" dt="2024-01-30T04:30:09.484" v="86340" actId="478"/>
          <ac:graphicFrameMkLst>
            <pc:docMk/>
            <pc:sldMk cId="3356062350" sldId="1075"/>
            <ac:graphicFrameMk id="28" creationId="{7A06F78A-A30D-EA99-2E4E-624D76067CB7}"/>
          </ac:graphicFrameMkLst>
        </pc:graphicFrameChg>
        <pc:picChg chg="add del mod">
          <ac:chgData name="Palit, Tapti" userId="dec6fbcd-7598-406a-8cbf-504d4a3bac15" providerId="ADAL" clId="{ECD42228-5B96-4A72-B268-C46DF994E6B7}" dt="2024-02-09T04:09:30.484" v="104302" actId="478"/>
          <ac:picMkLst>
            <pc:docMk/>
            <pc:sldMk cId="3356062350" sldId="1075"/>
            <ac:picMk id="9" creationId="{7D12CE32-796B-E79F-3202-0902172FC76E}"/>
          </ac:picMkLst>
        </pc:picChg>
        <pc:picChg chg="add del mod">
          <ac:chgData name="Palit, Tapti" userId="dec6fbcd-7598-406a-8cbf-504d4a3bac15" providerId="ADAL" clId="{ECD42228-5B96-4A72-B268-C46DF994E6B7}" dt="2024-01-30T07:10:35.059" v="90852" actId="478"/>
          <ac:picMkLst>
            <pc:docMk/>
            <pc:sldMk cId="3356062350" sldId="1075"/>
            <ac:picMk id="11" creationId="{DCDD4A0C-E4BB-E478-352D-52B8C1AD67BB}"/>
          </ac:picMkLst>
        </pc:picChg>
        <pc:cxnChg chg="add del mod">
          <ac:chgData name="Palit, Tapti" userId="dec6fbcd-7598-406a-8cbf-504d4a3bac15" providerId="ADAL" clId="{ECD42228-5B96-4A72-B268-C46DF994E6B7}" dt="2024-01-27T21:36:44.473" v="65478" actId="478"/>
          <ac:cxnSpMkLst>
            <pc:docMk/>
            <pc:sldMk cId="3356062350" sldId="1075"/>
            <ac:cxnSpMk id="8" creationId="{13E01A7B-97BB-6EF5-078A-4AB9389F7883}"/>
          </ac:cxnSpMkLst>
        </pc:cxnChg>
        <pc:cxnChg chg="del mod">
          <ac:chgData name="Palit, Tapti" userId="dec6fbcd-7598-406a-8cbf-504d4a3bac15" providerId="ADAL" clId="{ECD42228-5B96-4A72-B268-C46DF994E6B7}" dt="2024-01-27T21:31:15.733" v="65333" actId="478"/>
          <ac:cxnSpMkLst>
            <pc:docMk/>
            <pc:sldMk cId="3356062350" sldId="1075"/>
            <ac:cxnSpMk id="10" creationId="{9E94C896-B232-9692-30F5-7EADDBA316F1}"/>
          </ac:cxnSpMkLst>
        </pc:cxnChg>
        <pc:cxnChg chg="del mod">
          <ac:chgData name="Palit, Tapti" userId="dec6fbcd-7598-406a-8cbf-504d4a3bac15" providerId="ADAL" clId="{ECD42228-5B96-4A72-B268-C46DF994E6B7}" dt="2024-01-27T21:31:15.733" v="65333" actId="478"/>
          <ac:cxnSpMkLst>
            <pc:docMk/>
            <pc:sldMk cId="3356062350" sldId="1075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30T04:30:26.330" v="86344" actId="14100"/>
          <ac:cxnSpMkLst>
            <pc:docMk/>
            <pc:sldMk cId="3356062350" sldId="1075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0:18.328" v="86341"/>
          <ac:cxnSpMkLst>
            <pc:docMk/>
            <pc:sldMk cId="3356062350" sldId="1075"/>
            <ac:cxnSpMk id="20" creationId="{0223E18A-D1AE-166E-80BA-A26BBB2E7092}"/>
          </ac:cxnSpMkLst>
        </pc:cxnChg>
        <pc:cxnChg chg="mod">
          <ac:chgData name="Palit, Tapti" userId="dec6fbcd-7598-406a-8cbf-504d4a3bac15" providerId="ADAL" clId="{ECD42228-5B96-4A72-B268-C46DF994E6B7}" dt="2024-01-30T04:30:36.010" v="86345"/>
          <ac:cxnSpMkLst>
            <pc:docMk/>
            <pc:sldMk cId="3356062350" sldId="1075"/>
            <ac:cxnSpMk id="29" creationId="{E5AF99DC-5AD8-0A0A-43B4-6AF0BDD61D92}"/>
          </ac:cxnSpMkLst>
        </pc:cxnChg>
        <pc:cxnChg chg="mod">
          <ac:chgData name="Palit, Tapti" userId="dec6fbcd-7598-406a-8cbf-504d4a3bac15" providerId="ADAL" clId="{ECD42228-5B96-4A72-B268-C46DF994E6B7}" dt="2024-01-30T04:30:36.010" v="86345"/>
          <ac:cxnSpMkLst>
            <pc:docMk/>
            <pc:sldMk cId="3356062350" sldId="1075"/>
            <ac:cxnSpMk id="35" creationId="{AC22338B-5ECB-8EEB-A535-D6204315E591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2732891288" sldId="1076"/>
        </pc:sldMkLst>
      </pc:sldChg>
      <pc:sldChg chg="addSp delSp 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3284359703" sldId="1076"/>
        </pc:sldMkLst>
        <pc:spChg chg="mod">
          <ac:chgData name="Palit, Tapti" userId="dec6fbcd-7598-406a-8cbf-504d4a3bac15" providerId="ADAL" clId="{ECD42228-5B96-4A72-B268-C46DF994E6B7}" dt="2024-01-28T04:42:03.281" v="68398" actId="20577"/>
          <ac:spMkLst>
            <pc:docMk/>
            <pc:sldMk cId="3284359703" sldId="1076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5.869" v="85856" actId="20577"/>
          <ac:spMkLst>
            <pc:docMk/>
            <pc:sldMk cId="3284359703" sldId="1076"/>
            <ac:spMk id="6" creationId="{CDF54C75-8E57-C212-0645-30E19DBAEFC3}"/>
          </ac:spMkLst>
        </pc:spChg>
        <pc:spChg chg="del">
          <ac:chgData name="Palit, Tapti" userId="dec6fbcd-7598-406a-8cbf-504d4a3bac15" providerId="ADAL" clId="{ECD42228-5B96-4A72-B268-C46DF994E6B7}" dt="2024-01-27T21:34:45.435" v="65428" actId="478"/>
          <ac:spMkLst>
            <pc:docMk/>
            <pc:sldMk cId="3284359703" sldId="1076"/>
            <ac:spMk id="7" creationId="{7DC66EAE-9146-21A3-8D0F-7FB944771934}"/>
          </ac:spMkLst>
        </pc:spChg>
        <pc:spChg chg="add del mod">
          <ac:chgData name="Palit, Tapti" userId="dec6fbcd-7598-406a-8cbf-504d4a3bac15" providerId="ADAL" clId="{ECD42228-5B96-4A72-B268-C46DF994E6B7}" dt="2024-01-27T21:35:24.293" v="65464" actId="478"/>
          <ac:spMkLst>
            <pc:docMk/>
            <pc:sldMk cId="3284359703" sldId="1076"/>
            <ac:spMk id="9" creationId="{8E6F9B1D-E84C-C715-8DCC-BA0724B6BA5E}"/>
          </ac:spMkLst>
        </pc:spChg>
        <pc:spChg chg="add mod">
          <ac:chgData name="Palit, Tapti" userId="dec6fbcd-7598-406a-8cbf-504d4a3bac15" providerId="ADAL" clId="{ECD42228-5B96-4A72-B268-C46DF994E6B7}" dt="2024-01-29T15:54:31.889" v="79646" actId="1076"/>
          <ac:spMkLst>
            <pc:docMk/>
            <pc:sldMk cId="3284359703" sldId="1076"/>
            <ac:spMk id="10" creationId="{5FFBCE17-2E8F-514E-9EDF-96C428BD1084}"/>
          </ac:spMkLst>
        </pc:spChg>
        <pc:spChg chg="add mod">
          <ac:chgData name="Palit, Tapti" userId="dec6fbcd-7598-406a-8cbf-504d4a3bac15" providerId="ADAL" clId="{ECD42228-5B96-4A72-B268-C46DF994E6B7}" dt="2024-01-29T15:13:31.624" v="79100" actId="20577"/>
          <ac:spMkLst>
            <pc:docMk/>
            <pc:sldMk cId="3284359703" sldId="1076"/>
            <ac:spMk id="12" creationId="{94829231-AF77-8E6C-9F3C-E2B5310F056A}"/>
          </ac:spMkLst>
        </pc:spChg>
        <pc:spChg chg="del mod">
          <ac:chgData name="Palit, Tapti" userId="dec6fbcd-7598-406a-8cbf-504d4a3bac15" providerId="ADAL" clId="{ECD42228-5B96-4A72-B268-C46DF994E6B7}" dt="2024-01-27T21:36:30.749" v="65474" actId="478"/>
          <ac:spMkLst>
            <pc:docMk/>
            <pc:sldMk cId="3284359703" sldId="1076"/>
            <ac:spMk id="19" creationId="{AF8BC813-4AA6-6C0B-2982-7B4A8BE02812}"/>
          </ac:spMkLst>
        </pc:spChg>
        <pc:graphicFrameChg chg="modGraphic">
          <ac:chgData name="Palit, Tapti" userId="dec6fbcd-7598-406a-8cbf-504d4a3bac15" providerId="ADAL" clId="{ECD42228-5B96-4A72-B268-C46DF994E6B7}" dt="2024-01-28T04:33:05.839" v="68022" actId="6549"/>
          <ac:graphicFrameMkLst>
            <pc:docMk/>
            <pc:sldMk cId="3284359703" sldId="1076"/>
            <ac:graphicFrameMk id="2" creationId="{4498D35B-E7A5-4947-5802-D6A575F62626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8T04:33:08.340" v="68023" actId="6549"/>
          <ac:graphicFrameMkLst>
            <pc:docMk/>
            <pc:sldMk cId="3284359703" sldId="1076"/>
            <ac:graphicFrameMk id="28" creationId="{7A06F78A-A30D-EA99-2E4E-624D76067CB7}"/>
          </ac:graphicFrameMkLst>
        </pc:graphicFrameChg>
        <pc:cxnChg chg="del mod">
          <ac:chgData name="Palit, Tapti" userId="dec6fbcd-7598-406a-8cbf-504d4a3bac15" providerId="ADAL" clId="{ECD42228-5B96-4A72-B268-C46DF994E6B7}" dt="2024-01-27T21:36:33.123" v="65475" actId="478"/>
          <ac:cxnSpMkLst>
            <pc:docMk/>
            <pc:sldMk cId="3284359703" sldId="1076"/>
            <ac:cxnSpMk id="8" creationId="{13E01A7B-97BB-6EF5-078A-4AB9389F7883}"/>
          </ac:cxnSpMkLst>
        </pc:cxnChg>
        <pc:cxnChg chg="mod">
          <ac:chgData name="Palit, Tapti" userId="dec6fbcd-7598-406a-8cbf-504d4a3bac15" providerId="ADAL" clId="{ECD42228-5B96-4A72-B268-C46DF994E6B7}" dt="2024-01-27T23:52:31.423" v="66181" actId="692"/>
          <ac:cxnSpMkLst>
            <pc:docMk/>
            <pc:sldMk cId="3284359703" sldId="1076"/>
            <ac:cxnSpMk id="16" creationId="{A8382162-7596-D715-7552-7B1A7214FB3D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99350840" sldId="1077"/>
        </pc:sldMkLst>
      </pc:sldChg>
      <pc:sldChg chg="modSp add del mod modNotesTx">
        <pc:chgData name="Palit, Tapti" userId="dec6fbcd-7598-406a-8cbf-504d4a3bac15" providerId="ADAL" clId="{ECD42228-5B96-4A72-B268-C46DF994E6B7}" dt="2024-01-30T04:16:19.364" v="86152" actId="47"/>
        <pc:sldMkLst>
          <pc:docMk/>
          <pc:sldMk cId="1175467105" sldId="1077"/>
        </pc:sldMkLst>
        <pc:spChg chg="mod">
          <ac:chgData name="Palit, Tapti" userId="dec6fbcd-7598-406a-8cbf-504d4a3bac15" providerId="ADAL" clId="{ECD42228-5B96-4A72-B268-C46DF994E6B7}" dt="2024-01-28T04:41:45.828" v="68377" actId="20577"/>
          <ac:spMkLst>
            <pc:docMk/>
            <pc:sldMk cId="1175467105" sldId="1077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2.118" v="85854" actId="20577"/>
          <ac:spMkLst>
            <pc:docMk/>
            <pc:sldMk cId="1175467105" sldId="1077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29T15:53:20.956" v="79632" actId="1076"/>
          <ac:spMkLst>
            <pc:docMk/>
            <pc:sldMk cId="1175467105" sldId="1077"/>
            <ac:spMk id="7" creationId="{7DC66EAE-9146-21A3-8D0F-7FB944771934}"/>
          </ac:spMkLst>
        </pc:spChg>
        <pc:graphicFrameChg chg="modGraphic">
          <ac:chgData name="Palit, Tapti" userId="dec6fbcd-7598-406a-8cbf-504d4a3bac15" providerId="ADAL" clId="{ECD42228-5B96-4A72-B268-C46DF994E6B7}" dt="2024-01-28T04:32:58.928" v="68020" actId="6549"/>
          <ac:graphicFrameMkLst>
            <pc:docMk/>
            <pc:sldMk cId="1175467105" sldId="1077"/>
            <ac:graphicFrameMk id="2" creationId="{4498D35B-E7A5-4947-5802-D6A575F62626}"/>
          </ac:graphicFrameMkLst>
        </pc:graphicFrameChg>
        <pc:graphicFrameChg chg="mod modGraphic">
          <ac:chgData name="Palit, Tapti" userId="dec6fbcd-7598-406a-8cbf-504d4a3bac15" providerId="ADAL" clId="{ECD42228-5B96-4A72-B268-C46DF994E6B7}" dt="2024-01-28T04:33:01.727" v="68021" actId="6549"/>
          <ac:graphicFrameMkLst>
            <pc:docMk/>
            <pc:sldMk cId="1175467105" sldId="1077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9T15:53:24.730" v="79633" actId="14100"/>
          <ac:cxnSpMkLst>
            <pc:docMk/>
            <pc:sldMk cId="1175467105" sldId="1077"/>
            <ac:cxnSpMk id="8" creationId="{13E01A7B-97BB-6EF5-078A-4AB9389F7883}"/>
          </ac:cxnSpMkLst>
        </pc:cxnChg>
        <pc:cxnChg chg="mod">
          <ac:chgData name="Palit, Tapti" userId="dec6fbcd-7598-406a-8cbf-504d4a3bac15" providerId="ADAL" clId="{ECD42228-5B96-4A72-B268-C46DF994E6B7}" dt="2024-01-27T23:52:24.033" v="66172" actId="692"/>
          <ac:cxnSpMkLst>
            <pc:docMk/>
            <pc:sldMk cId="1175467105" sldId="1077"/>
            <ac:cxnSpMk id="16" creationId="{A8382162-7596-D715-7552-7B1A7214FB3D}"/>
          </ac:cxnSpMkLst>
        </pc:cxnChg>
      </pc:sldChg>
      <pc:sldChg chg="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2704095549" sldId="1078"/>
        </pc:sldMkLst>
        <pc:spChg chg="mod">
          <ac:chgData name="Palit, Tapti" userId="dec6fbcd-7598-406a-8cbf-504d4a3bac15" providerId="ADAL" clId="{ECD42228-5B96-4A72-B268-C46DF994E6B7}" dt="2024-01-28T04:42:11.093" v="68416" actId="20577"/>
          <ac:spMkLst>
            <pc:docMk/>
            <pc:sldMk cId="2704095549" sldId="1078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9.885" v="85858" actId="20577"/>
          <ac:spMkLst>
            <pc:docMk/>
            <pc:sldMk cId="2704095549" sldId="1078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29T15:54:40.211" v="79651" actId="1076"/>
          <ac:spMkLst>
            <pc:docMk/>
            <pc:sldMk cId="2704095549" sldId="1078"/>
            <ac:spMk id="10" creationId="{5FFBCE17-2E8F-514E-9EDF-96C428BD1084}"/>
          </ac:spMkLst>
        </pc:spChg>
        <pc:spChg chg="mod">
          <ac:chgData name="Palit, Tapti" userId="dec6fbcd-7598-406a-8cbf-504d4a3bac15" providerId="ADAL" clId="{ECD42228-5B96-4A72-B268-C46DF994E6B7}" dt="2024-01-29T15:13:41.951" v="79101"/>
          <ac:spMkLst>
            <pc:docMk/>
            <pc:sldMk cId="2704095549" sldId="1078"/>
            <ac:spMk id="12" creationId="{94829231-AF77-8E6C-9F3C-E2B5310F056A}"/>
          </ac:spMkLst>
        </pc:spChg>
        <pc:graphicFrameChg chg="modGraphic">
          <ac:chgData name="Palit, Tapti" userId="dec6fbcd-7598-406a-8cbf-504d4a3bac15" providerId="ADAL" clId="{ECD42228-5B96-4A72-B268-C46DF994E6B7}" dt="2024-01-28T04:33:12.206" v="68024" actId="6549"/>
          <ac:graphicFrameMkLst>
            <pc:docMk/>
            <pc:sldMk cId="2704095549" sldId="1078"/>
            <ac:graphicFrameMk id="2" creationId="{4498D35B-E7A5-4947-5802-D6A575F62626}"/>
          </ac:graphicFrameMkLst>
        </pc:graphicFrameChg>
        <pc:graphicFrameChg chg="mod modGraphic">
          <ac:chgData name="Palit, Tapti" userId="dec6fbcd-7598-406a-8cbf-504d4a3bac15" providerId="ADAL" clId="{ECD42228-5B96-4A72-B268-C46DF994E6B7}" dt="2024-01-28T04:33:14.583" v="68025" actId="6549"/>
          <ac:graphicFrameMkLst>
            <pc:docMk/>
            <pc:sldMk cId="2704095549" sldId="1078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7T23:52:37.057" v="66188" actId="692"/>
          <ac:cxnSpMkLst>
            <pc:docMk/>
            <pc:sldMk cId="2704095549" sldId="1078"/>
            <ac:cxnSpMk id="16" creationId="{A8382162-7596-D715-7552-7B1A7214FB3D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3024031604" sldId="1078"/>
        </pc:sldMkLst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1261219" sldId="1079"/>
        </pc:sldMkLst>
      </pc:sldChg>
      <pc:sldChg chg="addSp delSp 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1851296034" sldId="1079"/>
        </pc:sldMkLst>
        <pc:spChg chg="mod">
          <ac:chgData name="Palit, Tapti" userId="dec6fbcd-7598-406a-8cbf-504d4a3bac15" providerId="ADAL" clId="{ECD42228-5B96-4A72-B268-C46DF994E6B7}" dt="2024-01-28T04:42:26.415" v="68417"/>
          <ac:spMkLst>
            <pc:docMk/>
            <pc:sldMk cId="1851296034" sldId="107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9T16:16:09.332" v="79957" actId="20577"/>
          <ac:spMkLst>
            <pc:docMk/>
            <pc:sldMk cId="1851296034" sldId="1079"/>
            <ac:spMk id="5" creationId="{1BC53F30-C203-72B8-3A38-941DF8B40443}"/>
          </ac:spMkLst>
        </pc:spChg>
        <pc:spChg chg="mod">
          <ac:chgData name="Palit, Tapti" userId="dec6fbcd-7598-406a-8cbf-504d4a3bac15" providerId="ADAL" clId="{ECD42228-5B96-4A72-B268-C46DF994E6B7}" dt="2024-01-30T03:55:13.980" v="85860" actId="20577"/>
          <ac:spMkLst>
            <pc:docMk/>
            <pc:sldMk cId="1851296034" sldId="107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8:27.260" v="86166"/>
          <ac:spMkLst>
            <pc:docMk/>
            <pc:sldMk cId="1851296034" sldId="1079"/>
            <ac:spMk id="8" creationId="{0D0E71DE-FFFF-886D-D93E-45167DD59BF7}"/>
          </ac:spMkLst>
        </pc:spChg>
        <pc:spChg chg="add mod">
          <ac:chgData name="Palit, Tapti" userId="dec6fbcd-7598-406a-8cbf-504d4a3bac15" providerId="ADAL" clId="{ECD42228-5B96-4A72-B268-C46DF994E6B7}" dt="2024-01-30T04:18:27.260" v="86166"/>
          <ac:spMkLst>
            <pc:docMk/>
            <pc:sldMk cId="1851296034" sldId="1079"/>
            <ac:spMk id="9" creationId="{0AE31075-58BD-2F20-E2F1-7A2ADDB2825B}"/>
          </ac:spMkLst>
        </pc:spChg>
        <pc:spChg chg="mod">
          <ac:chgData name="Palit, Tapti" userId="dec6fbcd-7598-406a-8cbf-504d4a3bac15" providerId="ADAL" clId="{ECD42228-5B96-4A72-B268-C46DF994E6B7}" dt="2024-01-29T15:54:52.001" v="79656" actId="1076"/>
          <ac:spMkLst>
            <pc:docMk/>
            <pc:sldMk cId="1851296034" sldId="1079"/>
            <ac:spMk id="10" creationId="{5FFBCE17-2E8F-514E-9EDF-96C428BD1084}"/>
          </ac:spMkLst>
        </pc:spChg>
        <pc:spChg chg="add mod">
          <ac:chgData name="Palit, Tapti" userId="dec6fbcd-7598-406a-8cbf-504d4a3bac15" providerId="ADAL" clId="{ECD42228-5B96-4A72-B268-C46DF994E6B7}" dt="2024-01-27T21:39:38.271" v="65504"/>
          <ac:spMkLst>
            <pc:docMk/>
            <pc:sldMk cId="1851296034" sldId="1079"/>
            <ac:spMk id="11" creationId="{95C73A17-A302-6C83-AA11-5FB9653C84BA}"/>
          </ac:spMkLst>
        </pc:spChg>
        <pc:spChg chg="del">
          <ac:chgData name="Palit, Tapti" userId="dec6fbcd-7598-406a-8cbf-504d4a3bac15" providerId="ADAL" clId="{ECD42228-5B96-4A72-B268-C46DF994E6B7}" dt="2024-01-27T21:39:04.390" v="65495" actId="478"/>
          <ac:spMkLst>
            <pc:docMk/>
            <pc:sldMk cId="1851296034" sldId="1079"/>
            <ac:spMk id="12" creationId="{94829231-AF77-8E6C-9F3C-E2B5310F056A}"/>
          </ac:spMkLst>
        </pc:spChg>
        <pc:graphicFrameChg chg="modGraphic">
          <ac:chgData name="Palit, Tapti" userId="dec6fbcd-7598-406a-8cbf-504d4a3bac15" providerId="ADAL" clId="{ECD42228-5B96-4A72-B268-C46DF994E6B7}" dt="2024-01-28T04:33:17.732" v="68026" actId="6549"/>
          <ac:graphicFrameMkLst>
            <pc:docMk/>
            <pc:sldMk cId="1851296034" sldId="1079"/>
            <ac:graphicFrameMk id="2" creationId="{4498D35B-E7A5-4947-5802-D6A575F62626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8T04:33:20.399" v="68027" actId="6549"/>
          <ac:graphicFrameMkLst>
            <pc:docMk/>
            <pc:sldMk cId="1851296034" sldId="1079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29T15:54:53.909" v="79657" actId="14100"/>
          <ac:cxnSpMkLst>
            <pc:docMk/>
            <pc:sldMk cId="1851296034" sldId="1079"/>
            <ac:cxnSpMk id="7" creationId="{80E78128-A65E-6EF7-FDBF-E9237BE08A41}"/>
          </ac:cxnSpMkLst>
        </pc:cxnChg>
        <pc:cxnChg chg="mod">
          <ac:chgData name="Palit, Tapti" userId="dec6fbcd-7598-406a-8cbf-504d4a3bac15" providerId="ADAL" clId="{ECD42228-5B96-4A72-B268-C46DF994E6B7}" dt="2024-01-27T23:52:45.176" v="66195" actId="692"/>
          <ac:cxnSpMkLst>
            <pc:docMk/>
            <pc:sldMk cId="1851296034" sldId="1079"/>
            <ac:cxnSpMk id="16" creationId="{A8382162-7596-D715-7552-7B1A7214FB3D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10T00:57:55.367" v="109480"/>
        <pc:sldMkLst>
          <pc:docMk/>
          <pc:sldMk cId="871066173" sldId="1080"/>
        </pc:sldMkLst>
        <pc:spChg chg="mod">
          <ac:chgData name="Palit, Tapti" userId="dec6fbcd-7598-406a-8cbf-504d4a3bac15" providerId="ADAL" clId="{ECD42228-5B96-4A72-B268-C46DF994E6B7}" dt="2024-02-09T05:10:59.345" v="104971" actId="6549"/>
          <ac:spMkLst>
            <pc:docMk/>
            <pc:sldMk cId="871066173" sldId="1080"/>
            <ac:spMk id="2" creationId="{3799642E-6154-AB44-319B-6B7EBDD43068}"/>
          </ac:spMkLst>
        </pc:spChg>
        <pc:spChg chg="del">
          <ac:chgData name="Palit, Tapti" userId="dec6fbcd-7598-406a-8cbf-504d4a3bac15" providerId="ADAL" clId="{ECD42228-5B96-4A72-B268-C46DF994E6B7}" dt="2024-02-10T00:57:55.018" v="109479" actId="478"/>
          <ac:spMkLst>
            <pc:docMk/>
            <pc:sldMk cId="871066173" sldId="1080"/>
            <ac:spMk id="9" creationId="{E12EA645-454A-5AB6-E7BB-3FB84FD6CC6A}"/>
          </ac:spMkLst>
        </pc:spChg>
        <pc:spChg chg="add mod">
          <ac:chgData name="Palit, Tapti" userId="dec6fbcd-7598-406a-8cbf-504d4a3bac15" providerId="ADAL" clId="{ECD42228-5B96-4A72-B268-C46DF994E6B7}" dt="2024-02-10T00:57:55.367" v="109480"/>
          <ac:spMkLst>
            <pc:docMk/>
            <pc:sldMk cId="871066173" sldId="1080"/>
            <ac:spMk id="16" creationId="{C750B668-8E46-7E55-EEA0-75C3674E5BBC}"/>
          </ac:spMkLst>
        </pc:spChg>
      </pc:sldChg>
      <pc:sldChg chg="addSp modSp add del mod modShow modNotesTx">
        <pc:chgData name="Palit, Tapti" userId="dec6fbcd-7598-406a-8cbf-504d4a3bac15" providerId="ADAL" clId="{ECD42228-5B96-4A72-B268-C46DF994E6B7}" dt="2024-02-08T21:21:26.678" v="100772" actId="2696"/>
        <pc:sldMkLst>
          <pc:docMk/>
          <pc:sldMk cId="1118548694" sldId="1080"/>
        </pc:sldMkLst>
        <pc:spChg chg="mod">
          <ac:chgData name="Palit, Tapti" userId="dec6fbcd-7598-406a-8cbf-504d4a3bac15" providerId="ADAL" clId="{ECD42228-5B96-4A72-B268-C46DF994E6B7}" dt="2024-01-29T15:56:41.853" v="79717" actId="20577"/>
          <ac:spMkLst>
            <pc:docMk/>
            <pc:sldMk cId="1118548694" sldId="1080"/>
            <ac:spMk id="2" creationId="{D9A69A7A-F324-44E2-A7BA-87B689E34CB2}"/>
          </ac:spMkLst>
        </pc:spChg>
        <pc:spChg chg="add mod">
          <ac:chgData name="Palit, Tapti" userId="dec6fbcd-7598-406a-8cbf-504d4a3bac15" providerId="ADAL" clId="{ECD42228-5B96-4A72-B268-C46DF994E6B7}" dt="2024-01-29T02:32:43.508" v="74567" actId="20577"/>
          <ac:spMkLst>
            <pc:docMk/>
            <pc:sldMk cId="1118548694" sldId="1080"/>
            <ac:spMk id="3" creationId="{ACA7AF73-5F5D-54DA-BB2D-C48129B82257}"/>
          </ac:spMkLst>
        </pc:spChg>
        <pc:spChg chg="add mod">
          <ac:chgData name="Palit, Tapti" userId="dec6fbcd-7598-406a-8cbf-504d4a3bac15" providerId="ADAL" clId="{ECD42228-5B96-4A72-B268-C46DF994E6B7}" dt="2024-01-29T02:32:06.383" v="74522"/>
          <ac:spMkLst>
            <pc:docMk/>
            <pc:sldMk cId="1118548694" sldId="1080"/>
            <ac:spMk id="5" creationId="{42115586-C5AF-998F-B11F-BF17AA033F52}"/>
          </ac:spMkLst>
        </pc:spChg>
        <pc:spChg chg="mod">
          <ac:chgData name="Palit, Tapti" userId="dec6fbcd-7598-406a-8cbf-504d4a3bac15" providerId="ADAL" clId="{ECD42228-5B96-4A72-B268-C46DF994E6B7}" dt="2024-01-29T02:31:12.131" v="74495" actId="1076"/>
          <ac:spMkLst>
            <pc:docMk/>
            <pc:sldMk cId="1118548694" sldId="1080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9T16:25:23.580" v="80101" actId="20577"/>
          <ac:spMkLst>
            <pc:docMk/>
            <pc:sldMk cId="1118548694" sldId="1080"/>
            <ac:spMk id="7" creationId="{F6DAE43A-F91E-1C9B-002B-6DADFDE55F0A}"/>
          </ac:spMkLst>
        </pc:spChg>
        <pc:spChg chg="mod">
          <ac:chgData name="Palit, Tapti" userId="dec6fbcd-7598-406a-8cbf-504d4a3bac15" providerId="ADAL" clId="{ECD42228-5B96-4A72-B268-C46DF994E6B7}" dt="2024-01-29T02:35:38.224" v="74596" actId="20577"/>
          <ac:spMkLst>
            <pc:docMk/>
            <pc:sldMk cId="1118548694" sldId="1080"/>
            <ac:spMk id="8" creationId="{A8E6608E-5D67-558B-8C22-0C4EECF0E294}"/>
          </ac:spMkLst>
        </pc:spChg>
        <pc:spChg chg="add mod">
          <ac:chgData name="Palit, Tapti" userId="dec6fbcd-7598-406a-8cbf-504d4a3bac15" providerId="ADAL" clId="{ECD42228-5B96-4A72-B268-C46DF994E6B7}" dt="2024-01-29T02:32:06.383" v="74522"/>
          <ac:spMkLst>
            <pc:docMk/>
            <pc:sldMk cId="1118548694" sldId="1080"/>
            <ac:spMk id="9" creationId="{4B9BEDF8-A071-B848-B46B-55A78E59B803}"/>
          </ac:spMkLst>
        </pc:spChg>
        <pc:spChg chg="add mod">
          <ac:chgData name="Palit, Tapti" userId="dec6fbcd-7598-406a-8cbf-504d4a3bac15" providerId="ADAL" clId="{ECD42228-5B96-4A72-B268-C46DF994E6B7}" dt="2024-01-30T14:29:37.899" v="91386"/>
          <ac:spMkLst>
            <pc:docMk/>
            <pc:sldMk cId="1118548694" sldId="1080"/>
            <ac:spMk id="10" creationId="{25DD4522-9029-BC7D-5BE6-745DD7CE31A6}"/>
          </ac:spMkLst>
        </pc:spChg>
        <pc:spChg chg="add mod">
          <ac:chgData name="Palit, Tapti" userId="dec6fbcd-7598-406a-8cbf-504d4a3bac15" providerId="ADAL" clId="{ECD42228-5B96-4A72-B268-C46DF994E6B7}" dt="2024-01-30T14:32:30.525" v="91395" actId="1076"/>
          <ac:spMkLst>
            <pc:docMk/>
            <pc:sldMk cId="1118548694" sldId="1080"/>
            <ac:spMk id="12" creationId="{2751F371-65A4-B0A1-AEAA-BB23F7727C57}"/>
          </ac:spMkLst>
        </pc:spChg>
        <pc:spChg chg="add mod">
          <ac:chgData name="Palit, Tapti" userId="dec6fbcd-7598-406a-8cbf-504d4a3bac15" providerId="ADAL" clId="{ECD42228-5B96-4A72-B268-C46DF994E6B7}" dt="2024-01-30T14:32:34.702" v="91396" actId="1076"/>
          <ac:spMkLst>
            <pc:docMk/>
            <pc:sldMk cId="1118548694" sldId="1080"/>
            <ac:spMk id="14" creationId="{F8E825F3-5555-5624-D7B0-4B83B7811683}"/>
          </ac:spMkLst>
        </pc:spChg>
        <pc:picChg chg="add mod">
          <ac:chgData name="Palit, Tapti" userId="dec6fbcd-7598-406a-8cbf-504d4a3bac15" providerId="ADAL" clId="{ECD42228-5B96-4A72-B268-C46DF994E6B7}" dt="2024-01-30T14:29:37.899" v="91386"/>
          <ac:picMkLst>
            <pc:docMk/>
            <pc:sldMk cId="1118548694" sldId="1080"/>
            <ac:picMk id="11" creationId="{0A78C730-08EB-90B7-DE05-1ADCAB78696D}"/>
          </ac:picMkLst>
        </pc:picChg>
        <pc:picChg chg="add mod">
          <ac:chgData name="Palit, Tapti" userId="dec6fbcd-7598-406a-8cbf-504d4a3bac15" providerId="ADAL" clId="{ECD42228-5B96-4A72-B268-C46DF994E6B7}" dt="2024-01-30T14:32:30.525" v="91395" actId="1076"/>
          <ac:picMkLst>
            <pc:docMk/>
            <pc:sldMk cId="1118548694" sldId="1080"/>
            <ac:picMk id="13" creationId="{C80FC6E3-C20B-9DDE-3242-BB3499768004}"/>
          </ac:picMkLst>
        </pc:picChg>
        <pc:picChg chg="add mod">
          <ac:chgData name="Palit, Tapti" userId="dec6fbcd-7598-406a-8cbf-504d4a3bac15" providerId="ADAL" clId="{ECD42228-5B96-4A72-B268-C46DF994E6B7}" dt="2024-01-30T14:32:34.702" v="91396" actId="1076"/>
          <ac:picMkLst>
            <pc:docMk/>
            <pc:sldMk cId="1118548694" sldId="1080"/>
            <ac:picMk id="15" creationId="{902BAE90-B111-55EE-3114-2DC298C54F04}"/>
          </ac:picMkLst>
        </pc:picChg>
      </pc:sldChg>
      <pc:sldChg chg="addSp delSp modSp new del mod delAnim modAnim chgLayout modNotesTx">
        <pc:chgData name="Palit, Tapti" userId="dec6fbcd-7598-406a-8cbf-504d4a3bac15" providerId="ADAL" clId="{ECD42228-5B96-4A72-B268-C46DF994E6B7}" dt="2024-02-07T01:15:00.894" v="98831" actId="47"/>
        <pc:sldMkLst>
          <pc:docMk/>
          <pc:sldMk cId="2785629372" sldId="1081"/>
        </pc:sldMkLst>
        <pc:spChg chg="mod ord">
          <ac:chgData name="Palit, Tapti" userId="dec6fbcd-7598-406a-8cbf-504d4a3bac15" providerId="ADAL" clId="{ECD42228-5B96-4A72-B268-C46DF994E6B7}" dt="2024-01-30T19:30:14.081" v="94453" actId="20577"/>
          <ac:spMkLst>
            <pc:docMk/>
            <pc:sldMk cId="2785629372" sldId="1081"/>
            <ac:spMk id="2" creationId="{97543FA6-E7B5-E241-CCE1-930887A4059D}"/>
          </ac:spMkLst>
        </pc:spChg>
        <pc:spChg chg="mod ord">
          <ac:chgData name="Palit, Tapti" userId="dec6fbcd-7598-406a-8cbf-504d4a3bac15" providerId="ADAL" clId="{ECD42228-5B96-4A72-B268-C46DF994E6B7}" dt="2024-01-30T19:30:05.575" v="94421" actId="20577"/>
          <ac:spMkLst>
            <pc:docMk/>
            <pc:sldMk cId="2785629372" sldId="1081"/>
            <ac:spMk id="3" creationId="{8F1EE9CA-6180-F533-C45C-1CDA916DA4BE}"/>
          </ac:spMkLst>
        </pc:spChg>
        <pc:spChg chg="del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4" creationId="{27F4715B-ADE8-F3C4-5D43-4EF0D5CC4F26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4" creationId="{D9E3DCA8-6598-E173-9B8B-D51522F83AA2}"/>
          </ac:spMkLst>
        </pc:spChg>
        <pc:spChg chg="add mod">
          <ac:chgData name="Palit, Tapti" userId="dec6fbcd-7598-406a-8cbf-504d4a3bac15" providerId="ADAL" clId="{ECD42228-5B96-4A72-B268-C46DF994E6B7}" dt="2024-01-28T22:47:11.152" v="70202" actId="1076"/>
          <ac:spMkLst>
            <pc:docMk/>
            <pc:sldMk cId="2785629372" sldId="1081"/>
            <ac:spMk id="5" creationId="{3F13B49F-643F-6906-A210-A6CF19D3BE08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6" creationId="{17D13228-2B9C-5288-6F2D-565B41AF683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6" creationId="{D74339C7-0629-431F-B768-13974CDF31FB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7" creationId="{378AE6E2-E271-7969-4B88-C68EC3F9533B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3" creationId="{465AFD09-5DD2-449F-A4E9-B4B9BF9461C6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4" creationId="{D99164D6-5CDB-4811-89F3-C33BA91B66B7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5" creationId="{9ADD96B5-EC1B-4471-8276-33213DBCC6B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6" creationId="{FB721629-2337-42A3-9D77-82D683D9E4C6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7" creationId="{D2DF93AA-2991-4A25-8D35-87404E833680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8" creationId="{65CA4C3F-5E24-4B3D-86C5-14064A2B1657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9" creationId="{06A0A9C6-B2E4-41B5-8BCF-CA87D42A2D7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0" creationId="{61DE0BF2-7EC6-9DE3-1510-412BB96E8ED2}"/>
          </ac:spMkLst>
        </pc:spChg>
        <pc:spChg chg="add mod or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21" creationId="{32625185-3DAE-0929-8EA4-61E67F2ECD4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2" creationId="{0C1A72FD-C670-4A74-81BD-224763B7C418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3" creationId="{E6262256-35C1-4A21-BE50-F5B38D23999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4" creationId="{68F057E1-23EF-40B6-AB86-B134616394CF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25" creationId="{4A0F224E-F3F3-BF3F-3AC5-78DE23E1E892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6" creationId="{0D510B60-7EE0-43C8-9786-3FC26A4FE74C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7" creationId="{8A1A6208-2157-CD15-D5AC-E6E77334A81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8" creationId="{13B582BF-147B-4622-B3F8-38480154EFE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9" creationId="{0B7E9A07-FF58-45D9-8E4B-A39F7A5A4DF1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0" creationId="{60F1A4E0-89DB-434B-9A15-A7B1F8E25EF5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1" creationId="{F6945C37-A7CF-4E9F-9BE6-26C2ABAE7308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32" creationId="{A7FA7750-9D52-D1EC-ED76-ADE7DFB445B9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4" creationId="{5CC58C33-D66B-C7E0-AAAD-56A50D3EA399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39" creationId="{ADF66D1D-515F-4503-AFF4-C3216438CDAC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0" creationId="{CF924DAE-0911-9EEE-8C92-CE0A6340E6E3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1" creationId="{D00D79B6-FA8C-B60F-4AAE-5B5F97779C67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2" creationId="{ADF4C6F3-F2F1-99B1-CEA3-9EFB0971A6E6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3" creationId="{F50A7868-B8D0-EC18-63CA-BDBD18FF4A32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4" creationId="{74531AC9-7D78-812A-E6CD-EF0B99216FCB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5" creationId="{9B0D08DA-FED4-D66E-E6CE-E75D7C9F5FD0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6" creationId="{D7A9ACD4-4DBC-B345-8D3C-0D9527DF9665}"/>
          </ac:spMkLst>
        </pc:spChg>
        <pc:spChg chg="add mod">
          <ac:chgData name="Palit, Tapti" userId="dec6fbcd-7598-406a-8cbf-504d4a3bac15" providerId="ADAL" clId="{ECD42228-5B96-4A72-B268-C46DF994E6B7}" dt="2024-01-29T16:33:03.639" v="80399" actId="20577"/>
          <ac:spMkLst>
            <pc:docMk/>
            <pc:sldMk cId="2785629372" sldId="1081"/>
            <ac:spMk id="47" creationId="{087A029F-CF91-588F-C68D-FD7FDA669E6C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8" creationId="{33E81A2D-E315-797D-F112-626485AAE954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9" creationId="{D36105DC-EACB-6913-1B39-9B24335E8F03}"/>
          </ac:spMkLst>
        </pc:spChg>
        <pc:spChg chg="add mod">
          <ac:chgData name="Palit, Tapti" userId="dec6fbcd-7598-406a-8cbf-504d4a3bac15" providerId="ADAL" clId="{ECD42228-5B96-4A72-B268-C46DF994E6B7}" dt="2024-01-29T16:33:35.676" v="80466" actId="20577"/>
          <ac:spMkLst>
            <pc:docMk/>
            <pc:sldMk cId="2785629372" sldId="1081"/>
            <ac:spMk id="50" creationId="{89623375-7E6E-B994-A51D-EA09B938E78B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2" creationId="{499560DB-9F16-247A-8B21-8EFE0D241AD1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53" creationId="{5F3551C2-0A7C-4023-B344-41C4D2A06445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4" creationId="{67E85A66-A19D-9982-C88E-232F1C74032E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5" creationId="{CB9AD282-726E-DCAF-0E23-F9D9D9846A93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7" creationId="{01185A40-2630-4073-15DB-CD7860D4B02E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9" creationId="{FBDE6730-5F23-F49C-56FD-9CCD5C68F9B1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60" creationId="{7B4FA05F-4638-4999-5D1E-C99AAEEDA8BB}"/>
          </ac:spMkLst>
        </pc:spChg>
        <pc:spChg chg="add del mod">
          <ac:chgData name="Palit, Tapti" userId="dec6fbcd-7598-406a-8cbf-504d4a3bac15" providerId="ADAL" clId="{ECD42228-5B96-4A72-B268-C46DF994E6B7}" dt="2024-01-28T22:19:55.334" v="69758" actId="478"/>
          <ac:spMkLst>
            <pc:docMk/>
            <pc:sldMk cId="2785629372" sldId="1081"/>
            <ac:spMk id="62" creationId="{20925C23-21B9-EDEF-C0AF-DC841648BA2A}"/>
          </ac:spMkLst>
        </pc:spChg>
        <pc:spChg chg="add del mod">
          <ac:chgData name="Palit, Tapti" userId="dec6fbcd-7598-406a-8cbf-504d4a3bac15" providerId="ADAL" clId="{ECD42228-5B96-4A72-B268-C46DF994E6B7}" dt="2024-01-28T22:19:59.105" v="69760" actId="478"/>
          <ac:spMkLst>
            <pc:docMk/>
            <pc:sldMk cId="2785629372" sldId="1081"/>
            <ac:spMk id="63" creationId="{2C91C9F0-1FCC-7F2E-E053-A694FD190860}"/>
          </ac:spMkLst>
        </pc:spChg>
        <pc:spChg chg="add mod">
          <ac:chgData name="Palit, Tapti" userId="dec6fbcd-7598-406a-8cbf-504d4a3bac15" providerId="ADAL" clId="{ECD42228-5B96-4A72-B268-C46DF994E6B7}" dt="2024-01-29T16:33:05.160" v="80400" actId="20577"/>
          <ac:spMkLst>
            <pc:docMk/>
            <pc:sldMk cId="2785629372" sldId="1081"/>
            <ac:spMk id="64" creationId="{2B865E49-605F-8A4D-A3DB-C2891EDAC621}"/>
          </ac:spMkLst>
        </pc:sp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7" creationId="{BF737232-2317-413E-82A3-2A253AE8F44C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8" creationId="{4FD5DFC4-65C0-4D58-A98C-FFF55BDF0576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9" creationId="{08C418AE-18C7-4162-BA3B-F434EB4FCDF1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0" creationId="{93A8CB59-F4C0-4C57-BB8D-C32B26E19135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1" creationId="{5E49B63A-C121-40B1-9CEC-61127E41955A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2" creationId="{7F95D869-6383-4667-8811-82DC00BC9A74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3" creationId="{F2C412A3-8125-67A9-E49D-F17909835AFA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5" creationId="{56A4936B-832B-58A3-C125-9EDD12F0FB9D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6" creationId="{0D3FDA1E-AFD6-D003-0D52-764A08EA00DC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7" creationId="{7E079BD3-B9A2-0EB0-15ED-6B1096D578C2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8" creationId="{CCAD65E3-6CFD-6825-E5B6-354D381C7132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51" creationId="{33C3BFE4-44CD-422A-B063-14885FBCC713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56" creationId="{F11FBE40-55A2-B40F-8150-9C245B1E0620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58" creationId="{3EAF1874-8965-6E23-DF1E-9DEC687C541B}"/>
          </ac:cxnSpMkLst>
        </pc:cxnChg>
        <pc:cxnChg chg="add del mod">
          <ac:chgData name="Palit, Tapti" userId="dec6fbcd-7598-406a-8cbf-504d4a3bac15" providerId="ADAL" clId="{ECD42228-5B96-4A72-B268-C46DF994E6B7}" dt="2024-01-28T22:19:57.239" v="69759" actId="478"/>
          <ac:cxnSpMkLst>
            <pc:docMk/>
            <pc:sldMk cId="2785629372" sldId="1081"/>
            <ac:cxnSpMk id="61" creationId="{14A1EC5F-ABE2-41AB-F7FD-498966C82013}"/>
          </ac:cxnSpMkLst>
        </pc:cxnChg>
      </pc:sldChg>
      <pc:sldChg chg="add mod modShow">
        <pc:chgData name="Palit, Tapti" userId="dec6fbcd-7598-406a-8cbf-504d4a3bac15" providerId="ADAL" clId="{ECD42228-5B96-4A72-B268-C46DF994E6B7}" dt="2024-01-28T22:21:43.612" v="69828" actId="729"/>
        <pc:sldMkLst>
          <pc:docMk/>
          <pc:sldMk cId="2237106757" sldId="1082"/>
        </pc:sldMkLst>
      </pc:sldChg>
      <pc:sldChg chg="addSp delSp modSp add del mod delAnim modAnim">
        <pc:chgData name="Palit, Tapti" userId="dec6fbcd-7598-406a-8cbf-504d4a3bac15" providerId="ADAL" clId="{ECD42228-5B96-4A72-B268-C46DF994E6B7}" dt="2024-01-28T22:21:31.304" v="69826" actId="2696"/>
        <pc:sldMkLst>
          <pc:docMk/>
          <pc:sldMk cId="2838625691" sldId="1082"/>
        </pc:sldMkLst>
        <pc:spChg chg="mod">
          <ac:chgData name="Palit, Tapti" userId="dec6fbcd-7598-406a-8cbf-504d4a3bac15" providerId="ADAL" clId="{ECD42228-5B96-4A72-B268-C46DF994E6B7}" dt="2024-01-28T00:38:33.151" v="67000" actId="20577"/>
          <ac:spMkLst>
            <pc:docMk/>
            <pc:sldMk cId="2838625691" sldId="1082"/>
            <ac:spMk id="2" creationId="{97543FA6-E7B5-E241-CCE1-930887A4059D}"/>
          </ac:spMkLst>
        </pc:spChg>
        <pc:spChg chg="mod">
          <ac:chgData name="Palit, Tapti" userId="dec6fbcd-7598-406a-8cbf-504d4a3bac15" providerId="ADAL" clId="{ECD42228-5B96-4A72-B268-C46DF994E6B7}" dt="2024-01-28T00:36:31.722" v="66897" actId="5793"/>
          <ac:spMkLst>
            <pc:docMk/>
            <pc:sldMk cId="2838625691" sldId="1082"/>
            <ac:spMk id="5" creationId="{3F13B49F-643F-6906-A210-A6CF19D3BE08}"/>
          </ac:spMkLst>
        </pc:spChg>
        <pc:spChg chg="add mod">
          <ac:chgData name="Palit, Tapti" userId="dec6fbcd-7598-406a-8cbf-504d4a3bac15" providerId="ADAL" clId="{ECD42228-5B96-4A72-B268-C46DF994E6B7}" dt="2024-01-28T00:27:20.108" v="66658" actId="1036"/>
          <ac:spMkLst>
            <pc:docMk/>
            <pc:sldMk cId="2838625691" sldId="1082"/>
            <ac:spMk id="25" creationId="{8A1A6208-2157-CD15-D5AC-E6E77334A81E}"/>
          </ac:spMkLst>
        </pc:spChg>
        <pc:spChg chg="del">
          <ac:chgData name="Palit, Tapti" userId="dec6fbcd-7598-406a-8cbf-504d4a3bac15" providerId="ADAL" clId="{ECD42228-5B96-4A72-B268-C46DF994E6B7}" dt="2024-01-28T00:26:30.067" v="66635" actId="21"/>
          <ac:spMkLst>
            <pc:docMk/>
            <pc:sldMk cId="2838625691" sldId="1082"/>
            <ac:spMk id="27" creationId="{8A1A6208-2157-CD15-D5AC-E6E77334A81E}"/>
          </ac:spMkLst>
        </pc:spChg>
        <pc:spChg chg="add mod">
          <ac:chgData name="Palit, Tapti" userId="dec6fbcd-7598-406a-8cbf-504d4a3bac15" providerId="ADAL" clId="{ECD42228-5B96-4A72-B268-C46DF994E6B7}" dt="2024-01-28T00:27:20.108" v="66658" actId="1036"/>
          <ac:spMkLst>
            <pc:docMk/>
            <pc:sldMk cId="2838625691" sldId="1082"/>
            <ac:spMk id="32" creationId="{5CC58C33-D66B-C7E0-AAAD-56A50D3EA399}"/>
          </ac:spMkLst>
        </pc:spChg>
        <pc:spChg chg="del">
          <ac:chgData name="Palit, Tapti" userId="dec6fbcd-7598-406a-8cbf-504d4a3bac15" providerId="ADAL" clId="{ECD42228-5B96-4A72-B268-C46DF994E6B7}" dt="2024-01-28T00:26:30.067" v="66635" actId="21"/>
          <ac:spMkLst>
            <pc:docMk/>
            <pc:sldMk cId="2838625691" sldId="1082"/>
            <ac:spMk id="34" creationId="{5CC58C33-D66B-C7E0-AAAD-56A50D3EA399}"/>
          </ac:spMkLst>
        </pc:spChg>
        <pc:spChg chg="add mod">
          <ac:chgData name="Palit, Tapti" userId="dec6fbcd-7598-406a-8cbf-504d4a3bac15" providerId="ADAL" clId="{ECD42228-5B96-4A72-B268-C46DF994E6B7}" dt="2024-01-28T00:27:00.489" v="66647" actId="1076"/>
          <ac:spMkLst>
            <pc:docMk/>
            <pc:sldMk cId="2838625691" sldId="1082"/>
            <ac:spMk id="35" creationId="{57BB983C-D4B0-62F5-78C6-5692279807E7}"/>
          </ac:spMkLst>
        </pc:spChg>
        <pc:spChg chg="add mod">
          <ac:chgData name="Palit, Tapti" userId="dec6fbcd-7598-406a-8cbf-504d4a3bac15" providerId="ADAL" clId="{ECD42228-5B96-4A72-B268-C46DF994E6B7}" dt="2024-01-28T00:27:00.489" v="66647" actId="1076"/>
          <ac:spMkLst>
            <pc:docMk/>
            <pc:sldMk cId="2838625691" sldId="1082"/>
            <ac:spMk id="36" creationId="{6AEE5BAA-18C0-0209-9942-B7CCEB5D2EBC}"/>
          </ac:spMkLst>
        </pc:spChg>
        <pc:spChg chg="add mod">
          <ac:chgData name="Palit, Tapti" userId="dec6fbcd-7598-406a-8cbf-504d4a3bac15" providerId="ADAL" clId="{ECD42228-5B96-4A72-B268-C46DF994E6B7}" dt="2024-01-28T00:37:45.407" v="66922" actId="14100"/>
          <ac:spMkLst>
            <pc:docMk/>
            <pc:sldMk cId="2838625691" sldId="1082"/>
            <ac:spMk id="37" creationId="{80F92C5A-80D9-B70F-BE54-BBE24765989B}"/>
          </ac:spMkLst>
        </pc:spChg>
        <pc:spChg chg="add mod">
          <ac:chgData name="Palit, Tapti" userId="dec6fbcd-7598-406a-8cbf-504d4a3bac15" providerId="ADAL" clId="{ECD42228-5B96-4A72-B268-C46DF994E6B7}" dt="2024-01-28T00:37:57.674" v="66924" actId="1076"/>
          <ac:spMkLst>
            <pc:docMk/>
            <pc:sldMk cId="2838625691" sldId="1082"/>
            <ac:spMk id="38" creationId="{B71C0A23-86FB-D719-B177-F25E712A3155}"/>
          </ac:spMkLst>
        </pc:spChg>
        <pc:spChg chg="add mod">
          <ac:chgData name="Palit, Tapti" userId="dec6fbcd-7598-406a-8cbf-504d4a3bac15" providerId="ADAL" clId="{ECD42228-5B96-4A72-B268-C46DF994E6B7}" dt="2024-01-28T00:38:11.891" v="66926" actId="1076"/>
          <ac:spMkLst>
            <pc:docMk/>
            <pc:sldMk cId="2838625691" sldId="1082"/>
            <ac:spMk id="39" creationId="{376039E3-C4F3-2AD0-C679-5E3884894705}"/>
          </ac:spMkLst>
        </pc:spChg>
        <pc:cxnChg chg="del mod">
          <ac:chgData name="Palit, Tapti" userId="dec6fbcd-7598-406a-8cbf-504d4a3bac15" providerId="ADAL" clId="{ECD42228-5B96-4A72-B268-C46DF994E6B7}" dt="2024-01-28T00:26:30.067" v="66635" actId="21"/>
          <ac:cxnSpMkLst>
            <pc:docMk/>
            <pc:sldMk cId="2838625691" sldId="1082"/>
            <ac:cxnSpMk id="7" creationId="{BF737232-2317-413E-82A3-2A253AE8F44C}"/>
          </ac:cxnSpMkLst>
        </pc:cxnChg>
        <pc:cxnChg chg="add mod">
          <ac:chgData name="Palit, Tapti" userId="dec6fbcd-7598-406a-8cbf-504d4a3bac15" providerId="ADAL" clId="{ECD42228-5B96-4A72-B268-C46DF994E6B7}" dt="2024-01-28T00:27:20.108" v="66658" actId="1036"/>
          <ac:cxnSpMkLst>
            <pc:docMk/>
            <pc:sldMk cId="2838625691" sldId="1082"/>
            <ac:cxnSpMk id="21" creationId="{BF737232-2317-413E-82A3-2A253AE8F44C}"/>
          </ac:cxnSpMkLst>
        </pc:cxnChg>
        <pc:cxnChg chg="add mod">
          <ac:chgData name="Palit, Tapti" userId="dec6fbcd-7598-406a-8cbf-504d4a3bac15" providerId="ADAL" clId="{ECD42228-5B96-4A72-B268-C46DF994E6B7}" dt="2024-01-28T00:27:00.489" v="66647" actId="1076"/>
          <ac:cxnSpMkLst>
            <pc:docMk/>
            <pc:sldMk cId="2838625691" sldId="1082"/>
            <ac:cxnSpMk id="33" creationId="{19AE9DF2-6C49-5296-F9C6-CCCD9251A7DB}"/>
          </ac:cxnSpMkLst>
        </pc:cxnChg>
      </pc:sldChg>
      <pc:sldChg chg="delSp add del mod delAnim modShow addCm modCm">
        <pc:chgData name="Palit, Tapti" userId="dec6fbcd-7598-406a-8cbf-504d4a3bac15" providerId="ADAL" clId="{ECD42228-5B96-4A72-B268-C46DF994E6B7}" dt="2024-01-28T04:07:02.607" v="67587" actId="2696"/>
        <pc:sldMkLst>
          <pc:docMk/>
          <pc:sldMk cId="195114622" sldId="1083"/>
        </pc:sldMkLst>
        <pc:picChg chg="del">
          <ac:chgData name="Palit, Tapti" userId="dec6fbcd-7598-406a-8cbf-504d4a3bac15" providerId="ADAL" clId="{ECD42228-5B96-4A72-B268-C46DF994E6B7}" dt="2024-01-28T02:54:10.536" v="67436" actId="478"/>
          <ac:picMkLst>
            <pc:docMk/>
            <pc:sldMk cId="195114622" sldId="1083"/>
            <ac:picMk id="5" creationId="{F59E0D9B-43A9-F0CE-F3CB-34C8FC9DB918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3:45:39.024" v="67438"/>
              <pc2:cmMkLst xmlns:pc2="http://schemas.microsoft.com/office/powerpoint/2019/9/main/command">
                <pc:docMk/>
                <pc:sldMk cId="195114622" sldId="1083"/>
                <pc2:cmMk id="{0DB4A79A-08EF-47FA-81C2-6CB2783D3BE4}"/>
              </pc2:cmMkLst>
              <pc226:cmRplyChg chg="add">
                <pc226:chgData name="Palit, Tapti" userId="dec6fbcd-7598-406a-8cbf-504d4a3bac15" providerId="ADAL" clId="{ECD42228-5B96-4A72-B268-C46DF994E6B7}" dt="2024-01-28T03:45:39.024" v="67438"/>
                <pc2:cmRplyMkLst xmlns:pc2="http://schemas.microsoft.com/office/powerpoint/2019/9/main/command">
                  <pc:docMk/>
                  <pc:sldMk cId="195114622" sldId="1083"/>
                  <pc2:cmMk id="{0DB4A79A-08EF-47FA-81C2-6CB2783D3BE4}"/>
                  <pc2:cmRplyMk id="{6CE1DC8F-1A15-4FD8-8EF8-428DEF061EB3}"/>
                </pc2:cmRplyMkLst>
              </pc226:cmRplyChg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2:28:27.702" v="67401" actId="2696"/>
        <pc:sldMkLst>
          <pc:docMk/>
          <pc:sldMk cId="4055910281" sldId="1083"/>
        </pc:sldMkLst>
      </pc:sldChg>
      <pc:sldChg chg="modSp add del modAnim">
        <pc:chgData name="Palit, Tapti" userId="dec6fbcd-7598-406a-8cbf-504d4a3bac15" providerId="ADAL" clId="{ECD42228-5B96-4A72-B268-C46DF994E6B7}" dt="2024-01-28T22:05:21.265" v="69570" actId="2696"/>
        <pc:sldMkLst>
          <pc:docMk/>
          <pc:sldMk cId="14951157" sldId="1084"/>
        </pc:sldMkLst>
        <pc:spChg chg="mod">
          <ac:chgData name="Palit, Tapti" userId="dec6fbcd-7598-406a-8cbf-504d4a3bac15" providerId="ADAL" clId="{ECD42228-5B96-4A72-B268-C46DF994E6B7}" dt="2024-01-28T00:57:44.849" v="67152"/>
          <ac:spMkLst>
            <pc:docMk/>
            <pc:sldMk cId="14951157" sldId="1084"/>
            <ac:spMk id="9" creationId="{316FFEB7-D1FB-D196-E556-4FE5C30AAE99}"/>
          </ac:spMkLst>
        </pc:spChg>
      </pc:sldChg>
      <pc:sldChg chg="add mod modShow">
        <pc:chgData name="Palit, Tapti" userId="dec6fbcd-7598-406a-8cbf-504d4a3bac15" providerId="ADAL" clId="{ECD42228-5B96-4A72-B268-C46DF994E6B7}" dt="2024-01-28T22:05:26.833" v="69572" actId="729"/>
        <pc:sldMkLst>
          <pc:docMk/>
          <pc:sldMk cId="1043128713" sldId="1084"/>
        </pc:sldMkLst>
      </pc:sldChg>
      <pc:sldChg chg="modSp add del modAnim">
        <pc:chgData name="Palit, Tapti" userId="dec6fbcd-7598-406a-8cbf-504d4a3bac15" providerId="ADAL" clId="{ECD42228-5B96-4A72-B268-C46DF994E6B7}" dt="2024-01-28T22:05:21.265" v="69570" actId="2696"/>
        <pc:sldMkLst>
          <pc:docMk/>
          <pc:sldMk cId="614089123" sldId="1085"/>
        </pc:sldMkLst>
        <pc:spChg chg="mod">
          <ac:chgData name="Palit, Tapti" userId="dec6fbcd-7598-406a-8cbf-504d4a3bac15" providerId="ADAL" clId="{ECD42228-5B96-4A72-B268-C46DF994E6B7}" dt="2024-01-28T00:57:37.881" v="67151"/>
          <ac:spMkLst>
            <pc:docMk/>
            <pc:sldMk cId="614089123" sldId="1085"/>
            <ac:spMk id="9" creationId="{316FFEB7-D1FB-D196-E556-4FE5C30AAE99}"/>
          </ac:spMkLst>
        </pc:spChg>
      </pc:sldChg>
      <pc:sldChg chg="add mod modShow">
        <pc:chgData name="Palit, Tapti" userId="dec6fbcd-7598-406a-8cbf-504d4a3bac15" providerId="ADAL" clId="{ECD42228-5B96-4A72-B268-C46DF994E6B7}" dt="2024-01-28T22:05:26.833" v="69572" actId="729"/>
        <pc:sldMkLst>
          <pc:docMk/>
          <pc:sldMk cId="1608836401" sldId="1085"/>
        </pc:sldMkLst>
      </pc:sldChg>
      <pc:sldChg chg="add del">
        <pc:chgData name="Palit, Tapti" userId="dec6fbcd-7598-406a-8cbf-504d4a3bac15" providerId="ADAL" clId="{ECD42228-5B96-4A72-B268-C46DF994E6B7}" dt="2024-01-28T19:49:55.813" v="68603" actId="2696"/>
        <pc:sldMkLst>
          <pc:docMk/>
          <pc:sldMk cId="2384756536" sldId="1086"/>
        </pc:sldMkLst>
      </pc:sldChg>
      <pc:sldChg chg="add mod modShow">
        <pc:chgData name="Palit, Tapti" userId="dec6fbcd-7598-406a-8cbf-504d4a3bac15" providerId="ADAL" clId="{ECD42228-5B96-4A72-B268-C46DF994E6B7}" dt="2024-01-28T19:50:02.989" v="68605" actId="729"/>
        <pc:sldMkLst>
          <pc:docMk/>
          <pc:sldMk cId="2876118443" sldId="1086"/>
        </pc:sldMkLst>
      </pc:sldChg>
      <pc:sldChg chg="addSp delSp modSp new mod delAnim modAnim modNotesTx">
        <pc:chgData name="Palit, Tapti" userId="dec6fbcd-7598-406a-8cbf-504d4a3bac15" providerId="ADAL" clId="{ECD42228-5B96-4A72-B268-C46DF994E6B7}" dt="2024-02-07T01:34:24.033" v="99044" actId="20577"/>
        <pc:sldMkLst>
          <pc:docMk/>
          <pc:sldMk cId="2192467322" sldId="1087"/>
        </pc:sldMkLst>
        <pc:spChg chg="del">
          <ac:chgData name="Palit, Tapti" userId="dec6fbcd-7598-406a-8cbf-504d4a3bac15" providerId="ADAL" clId="{ECD42228-5B96-4A72-B268-C46DF994E6B7}" dt="2024-01-29T02:52:28.123" v="74747" actId="478"/>
          <ac:spMkLst>
            <pc:docMk/>
            <pc:sldMk cId="2192467322" sldId="1087"/>
            <ac:spMk id="2" creationId="{E5DA81BC-96CA-5D37-4215-5865EA40BD7B}"/>
          </ac:spMkLst>
        </pc:spChg>
        <pc:spChg chg="mod">
          <ac:chgData name="Palit, Tapti" userId="dec6fbcd-7598-406a-8cbf-504d4a3bac15" providerId="ADAL" clId="{ECD42228-5B96-4A72-B268-C46DF994E6B7}" dt="2024-01-29T02:55:40.863" v="74768" actId="20577"/>
          <ac:spMkLst>
            <pc:docMk/>
            <pc:sldMk cId="2192467322" sldId="1087"/>
            <ac:spMk id="3" creationId="{4C6324ED-DF4B-FBBD-1976-2F0ED68DABB1}"/>
          </ac:spMkLst>
        </pc:spChg>
        <pc:picChg chg="add">
          <ac:chgData name="Palit, Tapti" userId="dec6fbcd-7598-406a-8cbf-504d4a3bac15" providerId="ADAL" clId="{ECD42228-5B96-4A72-B268-C46DF994E6B7}" dt="2024-01-29T16:37:42.022" v="80812" actId="22"/>
          <ac:picMkLst>
            <pc:docMk/>
            <pc:sldMk cId="2192467322" sldId="1087"/>
            <ac:picMk id="5" creationId="{5E685A72-C32A-B456-8B98-1B71EB759057}"/>
          </ac:picMkLst>
        </pc:picChg>
        <pc:picChg chg="del">
          <ac:chgData name="Palit, Tapti" userId="dec6fbcd-7598-406a-8cbf-504d4a3bac15" providerId="ADAL" clId="{ECD42228-5B96-4A72-B268-C46DF994E6B7}" dt="2024-02-07T01:33:16.596" v="98963" actId="478"/>
          <ac:picMkLst>
            <pc:docMk/>
            <pc:sldMk cId="2192467322" sldId="1087"/>
            <ac:picMk id="5" creationId="{6723ACAF-4738-6541-D086-B7F6C06410D6}"/>
          </ac:picMkLst>
        </pc:picChg>
        <pc:picChg chg="add mod">
          <ac:chgData name="Palit, Tapti" userId="dec6fbcd-7598-406a-8cbf-504d4a3bac15" providerId="ADAL" clId="{ECD42228-5B96-4A72-B268-C46DF994E6B7}" dt="2024-02-07T01:33:23.205" v="98967" actId="1076"/>
          <ac:picMkLst>
            <pc:docMk/>
            <pc:sldMk cId="2192467322" sldId="1087"/>
            <ac:picMk id="6" creationId="{174226FA-E35A-D6FF-782A-F41BD58B6B9B}"/>
          </ac:picMkLst>
        </pc:picChg>
        <pc:picChg chg="add del mod">
          <ac:chgData name="Palit, Tapti" userId="dec6fbcd-7598-406a-8cbf-504d4a3bac15" providerId="ADAL" clId="{ECD42228-5B96-4A72-B268-C46DF994E6B7}" dt="2024-01-29T02:51:08.690" v="74704" actId="478"/>
          <ac:picMkLst>
            <pc:docMk/>
            <pc:sldMk cId="2192467322" sldId="1087"/>
            <ac:picMk id="6" creationId="{A6A090C8-88AF-9BA5-DDFF-E76DE70447A8}"/>
          </ac:picMkLst>
        </pc:picChg>
        <pc:picChg chg="add mod ord">
          <ac:chgData name="Palit, Tapti" userId="dec6fbcd-7598-406a-8cbf-504d4a3bac15" providerId="ADAL" clId="{ECD42228-5B96-4A72-B268-C46DF994E6B7}" dt="2024-01-29T02:57:28.837" v="74770" actId="170"/>
          <ac:picMkLst>
            <pc:docMk/>
            <pc:sldMk cId="2192467322" sldId="1087"/>
            <ac:picMk id="7" creationId="{85323F75-202E-72FA-643E-31521F9BAAFE}"/>
          </ac:picMkLst>
        </pc:picChg>
        <pc:picChg chg="add del mod">
          <ac:chgData name="Palit, Tapti" userId="dec6fbcd-7598-406a-8cbf-504d4a3bac15" providerId="ADAL" clId="{ECD42228-5B96-4A72-B268-C46DF994E6B7}" dt="2024-01-29T02:51:06.977" v="74703" actId="478"/>
          <ac:picMkLst>
            <pc:docMk/>
            <pc:sldMk cId="2192467322" sldId="1087"/>
            <ac:picMk id="8" creationId="{C71F431F-7641-0B88-653B-BA8E660A6F41}"/>
          </ac:picMkLst>
        </pc:picChg>
        <pc:picChg chg="add del mod">
          <ac:chgData name="Palit, Tapti" userId="dec6fbcd-7598-406a-8cbf-504d4a3bac15" providerId="ADAL" clId="{ECD42228-5B96-4A72-B268-C46DF994E6B7}" dt="2024-01-29T01:34:15.330" v="72411" actId="478"/>
          <ac:picMkLst>
            <pc:docMk/>
            <pc:sldMk cId="2192467322" sldId="1087"/>
            <ac:picMk id="10" creationId="{29F5C4F9-4423-1FD1-D63C-838D71010E92}"/>
          </ac:picMkLst>
        </pc:picChg>
        <pc:picChg chg="add mod ord">
          <ac:chgData name="Palit, Tapti" userId="dec6fbcd-7598-406a-8cbf-504d4a3bac15" providerId="ADAL" clId="{ECD42228-5B96-4A72-B268-C46DF994E6B7}" dt="2024-01-29T02:57:46.656" v="74776" actId="167"/>
          <ac:picMkLst>
            <pc:docMk/>
            <pc:sldMk cId="2192467322" sldId="1087"/>
            <ac:picMk id="10" creationId="{6D72392A-E88A-C54A-91D4-6F8FE4A7D146}"/>
          </ac:picMkLst>
        </pc:picChg>
        <pc:picChg chg="add mod">
          <ac:chgData name="Palit, Tapti" userId="dec6fbcd-7598-406a-8cbf-504d4a3bac15" providerId="ADAL" clId="{ECD42228-5B96-4A72-B268-C46DF994E6B7}" dt="2024-01-29T02:57:54.474" v="74778" actId="1076"/>
          <ac:picMkLst>
            <pc:docMk/>
            <pc:sldMk cId="2192467322" sldId="1087"/>
            <ac:picMk id="12" creationId="{D8E4EB8B-B0DC-DF46-311D-08FC30D485B2}"/>
          </ac:picMkLst>
        </pc:picChg>
        <pc:picChg chg="add del mod">
          <ac:chgData name="Palit, Tapti" userId="dec6fbcd-7598-406a-8cbf-504d4a3bac15" providerId="ADAL" clId="{ECD42228-5B96-4A72-B268-C46DF994E6B7}" dt="2024-01-29T16:37:41.426" v="80811" actId="478"/>
          <ac:picMkLst>
            <pc:docMk/>
            <pc:sldMk cId="2192467322" sldId="1087"/>
            <ac:picMk id="13" creationId="{9A6AEBEC-F2F2-72F6-B8D6-5FA59ACC2F70}"/>
          </ac:picMkLst>
        </pc:picChg>
        <pc:picChg chg="add del mod">
          <ac:chgData name="Palit, Tapti" userId="dec6fbcd-7598-406a-8cbf-504d4a3bac15" providerId="ADAL" clId="{ECD42228-5B96-4A72-B268-C46DF994E6B7}" dt="2024-01-29T02:57:42.401" v="74774" actId="478"/>
          <ac:picMkLst>
            <pc:docMk/>
            <pc:sldMk cId="2192467322" sldId="1087"/>
            <ac:picMk id="14" creationId="{340A2E87-6DE8-97D9-D408-6E50C086E976}"/>
          </ac:picMkLst>
        </pc:picChg>
        <pc:picChg chg="add del mod">
          <ac:chgData name="Palit, Tapti" userId="dec6fbcd-7598-406a-8cbf-504d4a3bac15" providerId="ADAL" clId="{ECD42228-5B96-4A72-B268-C46DF994E6B7}" dt="2024-01-29T03:40:09.940" v="75199" actId="478"/>
          <ac:picMkLst>
            <pc:docMk/>
            <pc:sldMk cId="2192467322" sldId="1087"/>
            <ac:picMk id="16" creationId="{0C526195-A8F1-0D0C-2A76-C4046A8E3C91}"/>
          </ac:picMkLst>
        </pc:picChg>
      </pc:sldChg>
      <pc:sldChg chg="addSp delSp modSp add mod">
        <pc:chgData name="Palit, Tapti" userId="dec6fbcd-7598-406a-8cbf-504d4a3bac15" providerId="ADAL" clId="{ECD42228-5B96-4A72-B268-C46DF994E6B7}" dt="2024-02-08T20:23:18.434" v="100581" actId="1076"/>
        <pc:sldMkLst>
          <pc:docMk/>
          <pc:sldMk cId="2267790097" sldId="1088"/>
        </pc:sldMkLst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6" creationId="{D80AAE5E-C987-2073-CF46-586EDF8E146B}"/>
          </ac:spMkLst>
        </pc:spChg>
        <pc:spChg chg="del mod">
          <ac:chgData name="Palit, Tapti" userId="dec6fbcd-7598-406a-8cbf-504d4a3bac15" providerId="ADAL" clId="{ECD42228-5B96-4A72-B268-C46DF994E6B7}" dt="2024-01-30T02:50:59.169" v="84476" actId="478"/>
          <ac:spMkLst>
            <pc:docMk/>
            <pc:sldMk cId="2267790097" sldId="1088"/>
            <ac:spMk id="10" creationId="{D90FE0FB-9DF3-880E-9A32-CEFD9115E033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10" creationId="{E87637E2-9FB8-88AF-B5F3-AA097CA98F78}"/>
          </ac:spMkLst>
        </pc:spChg>
        <pc:spChg chg="del mod">
          <ac:chgData name="Palit, Tapti" userId="dec6fbcd-7598-406a-8cbf-504d4a3bac15" providerId="ADAL" clId="{ECD42228-5B96-4A72-B268-C46DF994E6B7}" dt="2024-01-30T02:50:59.169" v="84476" actId="478"/>
          <ac:spMkLst>
            <pc:docMk/>
            <pc:sldMk cId="2267790097" sldId="1088"/>
            <ac:spMk id="11" creationId="{849223D1-9D6E-7B27-5A36-2E13FD48F731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2" creationId="{A77A7921-A5EB-8E47-8F12-29F5C54CF25C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8" creationId="{C77AC8CC-7EE3-843C-E9D1-5052901D8F7E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9" creationId="{4AF07459-DF9B-A4EA-735D-68B4C39D3AE7}"/>
          </ac:spMkLst>
        </pc:spChg>
        <pc:spChg chg="mod">
          <ac:chgData name="Palit, Tapti" userId="dec6fbcd-7598-406a-8cbf-504d4a3bac15" providerId="ADAL" clId="{ECD42228-5B96-4A72-B268-C46DF994E6B7}" dt="2024-01-30T16:54:29.669" v="93128" actId="20577"/>
          <ac:spMkLst>
            <pc:docMk/>
            <pc:sldMk cId="2267790097" sldId="1088"/>
            <ac:spMk id="20" creationId="{42AC1122-DC43-D278-F903-19507BB6FD52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3" creationId="{038E23D4-5755-E514-2F42-039C24EF1F2A}"/>
          </ac:spMkLst>
        </pc:spChg>
        <pc:spChg chg="add del mod">
          <ac:chgData name="Palit, Tapti" userId="dec6fbcd-7598-406a-8cbf-504d4a3bac15" providerId="ADAL" clId="{ECD42228-5B96-4A72-B268-C46DF994E6B7}" dt="2024-01-30T03:15:14.736" v="85244" actId="478"/>
          <ac:spMkLst>
            <pc:docMk/>
            <pc:sldMk cId="2267790097" sldId="1088"/>
            <ac:spMk id="24" creationId="{4132DD54-4C39-8090-0C71-DA6CEBBAA406}"/>
          </ac:spMkLst>
        </pc:spChg>
        <pc:spChg chg="add del mod">
          <ac:chgData name="Palit, Tapti" userId="dec6fbcd-7598-406a-8cbf-504d4a3bac15" providerId="ADAL" clId="{ECD42228-5B96-4A72-B268-C46DF994E6B7}" dt="2024-01-30T03:15:14.736" v="85244" actId="478"/>
          <ac:spMkLst>
            <pc:docMk/>
            <pc:sldMk cId="2267790097" sldId="1088"/>
            <ac:spMk id="26" creationId="{F9C2A450-85D3-6AF3-A69C-176963297F1D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7" creationId="{C1BC1D85-3AE5-C850-AF91-A59864EB90CB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8" creationId="{C9718086-A2FB-EFF6-EF9D-D8AAF59CA509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9" creationId="{13E625FA-528F-0DB7-AFCB-AE767706D8DA}"/>
          </ac:spMkLst>
        </pc:spChg>
        <pc:grpChg chg="add 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4" creationId="{A32DF222-EF49-4F4C-FEF2-4BF162FEC313}"/>
          </ac:grpSpMkLst>
        </pc:grpChg>
        <pc:grpChg chg="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5" creationId="{EA08BE60-540C-6CB0-2899-690013C9591B}"/>
          </ac:grpSpMkLst>
        </pc:grpChg>
        <pc:grpChg chg="add del mod">
          <ac:chgData name="Palit, Tapti" userId="dec6fbcd-7598-406a-8cbf-504d4a3bac15" providerId="ADAL" clId="{ECD42228-5B96-4A72-B268-C46DF994E6B7}" dt="2024-02-08T20:23:14.110" v="100579" actId="478"/>
          <ac:grpSpMkLst>
            <pc:docMk/>
            <pc:sldMk cId="2267790097" sldId="1088"/>
            <ac:grpSpMk id="7" creationId="{50869F04-39E1-E28F-5067-3E4F73C78721}"/>
          </ac:grpSpMkLst>
        </pc:grpChg>
        <pc:grpChg chg="mod">
          <ac:chgData name="Palit, Tapti" userId="dec6fbcd-7598-406a-8cbf-504d4a3bac15" providerId="ADAL" clId="{ECD42228-5B96-4A72-B268-C46DF994E6B7}" dt="2024-01-30T03:01:48.888" v="85049" actId="1076"/>
          <ac:grpSpMkLst>
            <pc:docMk/>
            <pc:sldMk cId="2267790097" sldId="1088"/>
            <ac:grpSpMk id="17" creationId="{CE2CD97C-7758-5E65-F7AE-C7CB81266B86}"/>
          </ac:grpSpMkLst>
        </pc:grpChg>
        <pc:grpChg chg="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26" creationId="{36E0D7E1-2250-C3F5-A199-E399A7584E0A}"/>
          </ac:grpSpMkLst>
        </pc:grpChg>
        <pc:picChg chg="add del mod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5" creationId="{941EC1A3-9973-0AD5-09D6-AD19DA7B160F}"/>
          </ac:picMkLst>
        </pc:picChg>
        <pc:picChg chg="add del mod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6" creationId="{C11430F6-2646-240E-BA12-D35D4D4BCE1C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8" creationId="{0319A11B-3FF0-0620-371B-973C223C0B74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9" creationId="{5B279908-E04D-98E0-8F05-6C1F5A899947}"/>
          </ac:picMkLst>
        </pc:picChg>
        <pc:picChg chg="del">
          <ac:chgData name="Palit, Tapti" userId="dec6fbcd-7598-406a-8cbf-504d4a3bac15" providerId="ADAL" clId="{ECD42228-5B96-4A72-B268-C46DF994E6B7}" dt="2024-01-28T21:05:59.042" v="68630" actId="478"/>
          <ac:picMkLst>
            <pc:docMk/>
            <pc:sldMk cId="2267790097" sldId="1088"/>
            <ac:picMk id="13" creationId="{D6F8F45B-F07F-0BEA-03B7-5040EDE14947}"/>
          </ac:picMkLst>
        </pc:picChg>
        <pc:picChg chg="del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14" creationId="{A123DA6A-8928-8DFF-1B45-3444C1D65859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14" creationId="{B07411AC-DCC2-BE15-8E3D-8F4C3654CA46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15" creationId="{BF7A555C-5C3D-A4DD-BFE8-16E12459F713}"/>
          </ac:picMkLst>
        </pc:picChg>
        <pc:picChg chg="del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15" creationId="{F99A1A1E-2467-81B9-E04D-C4A4F089A7B8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21" creationId="{ADF035B3-FB7C-1652-3F45-6B1EB3B27CC2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22" creationId="{EE41A215-3D9A-8A58-2EA7-482C862C409F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3" creationId="{DC9417FC-B535-8CA4-9342-EF34B68BA1BF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5" creationId="{1A788A7E-10F2-3479-835C-7CBC9DCB1CEE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7" creationId="{94B6A3CA-5228-4849-10F6-15DB3ADFC3BB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30" creationId="{41E5C2B0-43AA-335A-0BAE-74C963A93B8D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31" creationId="{4DDA1412-241B-FD04-88BD-E004E8E7FB9C}"/>
          </ac:picMkLst>
        </pc:picChg>
        <pc:picChg chg="del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1028" creationId="{1741705E-DA8B-1AEC-6BF6-D4A5135A8EC8}"/>
          </ac:picMkLst>
        </pc:picChg>
        <pc:picChg chg="del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1030" creationId="{8D78B493-7ED8-F252-68E5-27303818D863}"/>
          </ac:picMkLst>
        </pc:pic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11" creationId="{EAA96DE9-19D1-2889-2028-E8B6EDA87CE2}"/>
          </ac:cxnSpMkLst>
        </pc:cxnChg>
        <pc:cxnChg chg="mod">
          <ac:chgData name="Palit, Tapti" userId="dec6fbcd-7598-406a-8cbf-504d4a3bac15" providerId="ADAL" clId="{ECD42228-5B96-4A72-B268-C46DF994E6B7}" dt="2024-01-30T19:18:32.651" v="93977" actId="692"/>
          <ac:cxnSpMkLst>
            <pc:docMk/>
            <pc:sldMk cId="2267790097" sldId="1088"/>
            <ac:cxnSpMk id="13" creationId="{8465CE3F-827E-53EB-44FB-AC23DBF372A2}"/>
          </ac:cxnSpMkLst>
        </pc:cxnChg>
        <pc:cxnChg chg="mod">
          <ac:chgData name="Palit, Tapti" userId="dec6fbcd-7598-406a-8cbf-504d4a3bac15" providerId="ADAL" clId="{ECD42228-5B96-4A72-B268-C46DF994E6B7}" dt="2024-01-30T19:18:36.075" v="93978" actId="692"/>
          <ac:cxnSpMkLst>
            <pc:docMk/>
            <pc:sldMk cId="2267790097" sldId="1088"/>
            <ac:cxnSpMk id="16" creationId="{5A127530-4974-BF96-62DF-A6CFE3A004F7}"/>
          </ac:cxnSpMkLst>
        </pc:cxn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24" creationId="{BA8B4B67-F9AF-0D62-9194-EBEAF17FEDDE}"/>
          </ac:cxnSpMkLst>
        </pc:cxn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25" creationId="{B680C277-5425-2781-F254-2CCB633EF5EC}"/>
          </ac:cxnSpMkLst>
        </pc:cxnChg>
      </pc:sldChg>
      <pc:sldChg chg="addSp modSp add del mod modNotesTx">
        <pc:chgData name="Palit, Tapti" userId="dec6fbcd-7598-406a-8cbf-504d4a3bac15" providerId="ADAL" clId="{ECD42228-5B96-4A72-B268-C46DF994E6B7}" dt="2024-01-30T04:19:22.030" v="86171" actId="47"/>
        <pc:sldMkLst>
          <pc:docMk/>
          <pc:sldMk cId="2990312088" sldId="1089"/>
        </pc:sldMkLst>
        <pc:spChg chg="mod">
          <ac:chgData name="Palit, Tapti" userId="dec6fbcd-7598-406a-8cbf-504d4a3bac15" providerId="ADAL" clId="{ECD42228-5B96-4A72-B268-C46DF994E6B7}" dt="2024-01-28T04:42:29.222" v="68418"/>
          <ac:spMkLst>
            <pc:docMk/>
            <pc:sldMk cId="2990312088" sldId="108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17.492" v="85862" actId="20577"/>
          <ac:spMkLst>
            <pc:docMk/>
            <pc:sldMk cId="2990312088" sldId="10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28T04:34:04.707" v="68044" actId="14100"/>
          <ac:spMkLst>
            <pc:docMk/>
            <pc:sldMk cId="2990312088" sldId="1089"/>
            <ac:spMk id="8" creationId="{DB7B5213-11C6-A3C0-4E70-9E6677B2F224}"/>
          </ac:spMkLst>
        </pc:spChg>
        <pc:spChg chg="add mod">
          <ac:chgData name="Palit, Tapti" userId="dec6fbcd-7598-406a-8cbf-504d4a3bac15" providerId="ADAL" clId="{ECD42228-5B96-4A72-B268-C46DF994E6B7}" dt="2024-01-28T04:34:25.564" v="68061" actId="14100"/>
          <ac:spMkLst>
            <pc:docMk/>
            <pc:sldMk cId="2990312088" sldId="1089"/>
            <ac:spMk id="9" creationId="{4E4F0373-72D5-4EA0-B448-852EF78EEC61}"/>
          </ac:spMkLst>
        </pc:spChg>
        <pc:spChg chg="mod">
          <ac:chgData name="Palit, Tapti" userId="dec6fbcd-7598-406a-8cbf-504d4a3bac15" providerId="ADAL" clId="{ECD42228-5B96-4A72-B268-C46DF994E6B7}" dt="2024-01-29T15:55:28.426" v="79663" actId="1076"/>
          <ac:spMkLst>
            <pc:docMk/>
            <pc:sldMk cId="2990312088" sldId="1089"/>
            <ac:spMk id="10" creationId="{5FFBCE17-2E8F-514E-9EDF-96C428BD1084}"/>
          </ac:spMkLst>
        </pc:spChg>
        <pc:cxnChg chg="mod">
          <ac:chgData name="Palit, Tapti" userId="dec6fbcd-7598-406a-8cbf-504d4a3bac15" providerId="ADAL" clId="{ECD42228-5B96-4A72-B268-C46DF994E6B7}" dt="2024-01-29T15:55:28.426" v="79663" actId="1076"/>
          <ac:cxnSpMkLst>
            <pc:docMk/>
            <pc:sldMk cId="2990312088" sldId="1089"/>
            <ac:cxnSpMk id="7" creationId="{80E78128-A65E-6EF7-FDBF-E9237BE08A41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28T21:31:52.319" v="69114" actId="47"/>
        <pc:sldMkLst>
          <pc:docMk/>
          <pc:sldMk cId="1620085511" sldId="1090"/>
        </pc:sldMkLst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5" creationId="{3D373F79-5AD1-75EC-290D-9961F87C759F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8" creationId="{885F85A1-4076-A50D-98B5-C6EE4BE5346E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0" creationId="{B2849599-0146-037A-56B0-2E75EF2FFB10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1" creationId="{707AC7D3-B300-6284-F4BF-9F14BCFDD045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2" creationId="{C902EB02-8612-75F0-CB75-A557CCFF913B}"/>
          </ac:spMkLst>
        </pc:spChg>
        <pc:spChg chg="mod">
          <ac:chgData name="Palit, Tapti" userId="dec6fbcd-7598-406a-8cbf-504d4a3bac15" providerId="ADAL" clId="{ECD42228-5B96-4A72-B268-C46DF994E6B7}" dt="2024-01-28T21:12:12.064" v="68716" actId="1076"/>
          <ac:spMkLst>
            <pc:docMk/>
            <pc:sldMk cId="1620085511" sldId="1090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6" creationId="{BA3828BB-07C9-6A22-0125-6282103A5ED6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18" creationId="{38158093-6F13-9634-0C40-CB520D742CFB}"/>
          </ac:spMkLst>
        </pc:spChg>
        <pc:spChg chg="mod">
          <ac:chgData name="Palit, Tapti" userId="dec6fbcd-7598-406a-8cbf-504d4a3bac15" providerId="ADAL" clId="{ECD42228-5B96-4A72-B268-C46DF994E6B7}" dt="2024-01-28T21:12:12.064" v="68716" actId="1076"/>
          <ac:spMkLst>
            <pc:docMk/>
            <pc:sldMk cId="1620085511" sldId="1090"/>
            <ac:spMk id="19" creationId="{62A0C4CA-2A0C-7E20-4EEB-512723DBF9F9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0" creationId="{6B846521-CF3C-1C2E-5EFA-E362CE8B0255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2" creationId="{DFEE423D-239B-0159-2953-A9F255A35310}"/>
          </ac:spMkLst>
        </pc:spChg>
        <pc:spChg chg="add mod">
          <ac:chgData name="Palit, Tapti" userId="dec6fbcd-7598-406a-8cbf-504d4a3bac15" providerId="ADAL" clId="{ECD42228-5B96-4A72-B268-C46DF994E6B7}" dt="2024-01-28T21:11:51.953" v="68711" actId="571"/>
          <ac:spMkLst>
            <pc:docMk/>
            <pc:sldMk cId="1620085511" sldId="1090"/>
            <ac:spMk id="25" creationId="{99D07EC8-63F0-1953-64BF-B11A85928AB9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27" creationId="{A514031C-BE6B-B376-1F8D-A6CBB52D164E}"/>
          </ac:spMkLst>
        </pc:spChg>
        <pc:spChg chg="add mod">
          <ac:chgData name="Palit, Tapti" userId="dec6fbcd-7598-406a-8cbf-504d4a3bac15" providerId="ADAL" clId="{ECD42228-5B96-4A72-B268-C46DF994E6B7}" dt="2024-01-28T21:11:51.953" v="68711" actId="571"/>
          <ac:spMkLst>
            <pc:docMk/>
            <pc:sldMk cId="1620085511" sldId="1090"/>
            <ac:spMk id="28" creationId="{AA72819E-24A0-67A4-0D3A-F77931454900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29" creationId="{B51B138B-CA6E-D442-540A-519FABFF1C4E}"/>
          </ac:spMkLst>
        </pc:spChg>
        <pc:picChg chg="del">
          <ac:chgData name="Palit, Tapti" userId="dec6fbcd-7598-406a-8cbf-504d4a3bac15" providerId="ADAL" clId="{ECD42228-5B96-4A72-B268-C46DF994E6B7}" dt="2024-01-28T21:11:58.183" v="68713" actId="478"/>
          <ac:picMkLst>
            <pc:docMk/>
            <pc:sldMk cId="1620085511" sldId="1090"/>
            <ac:picMk id="2" creationId="{5C5B91B7-4BF3-EF22-73A2-268F52918630}"/>
          </ac:picMkLst>
        </pc:picChg>
        <pc:cxnChg chg="del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ECD42228-5B96-4A72-B268-C46DF994E6B7}" dt="2024-01-28T21:12:21.560" v="68717" actId="1076"/>
          <ac:cxnSpMkLst>
            <pc:docMk/>
            <pc:sldMk cId="1620085511" sldId="1090"/>
            <ac:cxnSpMk id="9" creationId="{5B659DB4-1E58-9C88-6147-F8AE219D326E}"/>
          </ac:cxnSpMkLst>
        </pc:cxnChg>
        <pc:cxnChg chg="add mod">
          <ac:chgData name="Palit, Tapti" userId="dec6fbcd-7598-406a-8cbf-504d4a3bac15" providerId="ADAL" clId="{ECD42228-5B96-4A72-B268-C46DF994E6B7}" dt="2024-01-28T21:11:51.953" v="68711" actId="571"/>
          <ac:cxnSpMkLst>
            <pc:docMk/>
            <pc:sldMk cId="1620085511" sldId="1090"/>
            <ac:cxnSpMk id="13" creationId="{088CBA3C-2B27-C4C5-176C-5B45950F73EC}"/>
          </ac:cxnSpMkLst>
        </pc:cxnChg>
        <pc:cxnChg chg="del mod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ECD42228-5B96-4A72-B268-C46DF994E6B7}" dt="2024-01-28T21:12:21.560" v="68717" actId="1076"/>
          <ac:cxnSpMkLst>
            <pc:docMk/>
            <pc:sldMk cId="1620085511" sldId="1090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ECD42228-5B96-4A72-B268-C46DF994E6B7}" dt="2024-01-28T21:12:00.120" v="68714" actId="478"/>
          <ac:cxnSpMkLst>
            <pc:docMk/>
            <pc:sldMk cId="1620085511" sldId="1090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12:01.908" v="68715" actId="478"/>
          <ac:cxnSpMkLst>
            <pc:docMk/>
            <pc:sldMk cId="1620085511" sldId="1090"/>
            <ac:cxnSpMk id="26" creationId="{CC017F9E-EDAB-28CE-0FC4-6DC0F6308385}"/>
          </ac:cxnSpMkLst>
        </pc:cxnChg>
        <pc:cxnChg chg="add mod">
          <ac:chgData name="Palit, Tapti" userId="dec6fbcd-7598-406a-8cbf-504d4a3bac15" providerId="ADAL" clId="{ECD42228-5B96-4A72-B268-C46DF994E6B7}" dt="2024-01-28T21:11:51.953" v="68711" actId="571"/>
          <ac:cxnSpMkLst>
            <pc:docMk/>
            <pc:sldMk cId="1620085511" sldId="1090"/>
            <ac:cxnSpMk id="30" creationId="{C69AE03A-3643-8B9A-5704-BDD96CD1488C}"/>
          </ac:cxnSpMkLst>
        </pc:cxnChg>
      </pc:sldChg>
      <pc:sldChg chg="modSp add del mod ord modNotesTx">
        <pc:chgData name="Palit, Tapti" userId="dec6fbcd-7598-406a-8cbf-504d4a3bac15" providerId="ADAL" clId="{ECD42228-5B96-4A72-B268-C46DF994E6B7}" dt="2024-01-29T05:04:04.017" v="77034" actId="47"/>
        <pc:sldMkLst>
          <pc:docMk/>
          <pc:sldMk cId="3914788177" sldId="1091"/>
        </pc:sldMkLst>
        <pc:spChg chg="mod">
          <ac:chgData name="Palit, Tapti" userId="dec6fbcd-7598-406a-8cbf-504d4a3bac15" providerId="ADAL" clId="{ECD42228-5B96-4A72-B268-C46DF994E6B7}" dt="2024-01-29T04:34:35.496" v="75526" actId="20577"/>
          <ac:spMkLst>
            <pc:docMk/>
            <pc:sldMk cId="3914788177" sldId="1091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9T04:26:16.252" v="75401" actId="20577"/>
          <ac:spMkLst>
            <pc:docMk/>
            <pc:sldMk cId="3914788177" sldId="1091"/>
            <ac:spMk id="3" creationId="{E4A3937F-3571-5A5D-0101-49651F5C7D3F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09T19:18:30.630" v="108726" actId="20577"/>
        <pc:sldMkLst>
          <pc:docMk/>
          <pc:sldMk cId="2136365127" sldId="1092"/>
        </pc:sldMkLst>
        <pc:spChg chg="add mod">
          <ac:chgData name="Palit, Tapti" userId="dec6fbcd-7598-406a-8cbf-504d4a3bac15" providerId="ADAL" clId="{ECD42228-5B96-4A72-B268-C46DF994E6B7}" dt="2024-01-30T04:14:27.227" v="86136" actId="14100"/>
          <ac:spMkLst>
            <pc:docMk/>
            <pc:sldMk cId="2136365127" sldId="1092"/>
            <ac:spMk id="2" creationId="{16516ECC-70CE-31A6-F84A-B0B92BEFC428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5" creationId="{3D373F79-5AD1-75EC-290D-9961F87C759F}"/>
          </ac:spMkLst>
        </pc:spChg>
        <pc:spChg chg="add mod">
          <ac:chgData name="Palit, Tapti" userId="dec6fbcd-7598-406a-8cbf-504d4a3bac15" providerId="ADAL" clId="{ECD42228-5B96-4A72-B268-C46DF994E6B7}" dt="2024-01-30T03:08:15.640" v="85104" actId="1076"/>
          <ac:spMkLst>
            <pc:docMk/>
            <pc:sldMk cId="2136365127" sldId="1092"/>
            <ac:spMk id="7" creationId="{26DE4555-414D-2897-7BEB-18C9FCE63C03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8" creationId="{885F85A1-4076-A50D-98B5-C6EE4BE5346E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0" creationId="{B2849599-0146-037A-56B0-2E75EF2FFB10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1" creationId="{707AC7D3-B300-6284-F4BF-9F14BCFDD045}"/>
          </ac:spMkLst>
        </pc:spChg>
        <pc:spChg chg="add del mod">
          <ac:chgData name="Palit, Tapti" userId="dec6fbcd-7598-406a-8cbf-504d4a3bac15" providerId="ADAL" clId="{ECD42228-5B96-4A72-B268-C46DF994E6B7}" dt="2024-01-30T03:07:46.105" v="85099" actId="478"/>
          <ac:spMkLst>
            <pc:docMk/>
            <pc:sldMk cId="2136365127" sldId="1092"/>
            <ac:spMk id="12" creationId="{C902EB02-8612-75F0-CB75-A557CCFF913B}"/>
          </ac:spMkLst>
        </pc:spChg>
        <pc:spChg chg="mod">
          <ac:chgData name="Palit, Tapti" userId="dec6fbcd-7598-406a-8cbf-504d4a3bac15" providerId="ADAL" clId="{ECD42228-5B96-4A72-B268-C46DF994E6B7}" dt="2024-01-30T03:28:43.697" v="85431" actId="1076"/>
          <ac:spMkLst>
            <pc:docMk/>
            <pc:sldMk cId="2136365127" sldId="1092"/>
            <ac:spMk id="13" creationId="{24A7F9D6-B685-B3F2-3C86-D8C5FCD120B2}"/>
          </ac:spMkLst>
        </pc:spChg>
        <pc:spChg chg="mod">
          <ac:chgData name="Palit, Tapti" userId="dec6fbcd-7598-406a-8cbf-504d4a3bac15" providerId="ADAL" clId="{ECD42228-5B96-4A72-B268-C46DF994E6B7}" dt="2024-02-09T19:18:26.359" v="108722" actId="20577"/>
          <ac:spMkLst>
            <pc:docMk/>
            <pc:sldMk cId="2136365127" sldId="1092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6" creationId="{BA3828BB-07C9-6A22-0125-6282103A5ED6}"/>
          </ac:spMkLst>
        </pc:spChg>
        <pc:spChg chg="del">
          <ac:chgData name="Palit, Tapti" userId="dec6fbcd-7598-406a-8cbf-504d4a3bac15" providerId="ADAL" clId="{ECD42228-5B96-4A72-B268-C46DF994E6B7}" dt="2024-01-28T21:32:19.606" v="69116" actId="478"/>
          <ac:spMkLst>
            <pc:docMk/>
            <pc:sldMk cId="2136365127" sldId="1092"/>
            <ac:spMk id="18" creationId="{38158093-6F13-9634-0C40-CB520D742CFB}"/>
          </ac:spMkLst>
        </pc:spChg>
        <pc:spChg chg="add mod">
          <ac:chgData name="Palit, Tapti" userId="dec6fbcd-7598-406a-8cbf-504d4a3bac15" providerId="ADAL" clId="{ECD42228-5B96-4A72-B268-C46DF994E6B7}" dt="2024-01-30T03:08:23.521" v="85106" actId="1076"/>
          <ac:spMkLst>
            <pc:docMk/>
            <pc:sldMk cId="2136365127" sldId="1092"/>
            <ac:spMk id="18" creationId="{448F9E56-11A2-0ADA-521D-2A4ACFCDF38E}"/>
          </ac:spMkLst>
        </pc:spChg>
        <pc:spChg chg="add mod">
          <ac:chgData name="Palit, Tapti" userId="dec6fbcd-7598-406a-8cbf-504d4a3bac15" providerId="ADAL" clId="{ECD42228-5B96-4A72-B268-C46DF994E6B7}" dt="2024-01-30T03:08:57.049" v="85110" actId="14100"/>
          <ac:spMkLst>
            <pc:docMk/>
            <pc:sldMk cId="2136365127" sldId="1092"/>
            <ac:spMk id="19" creationId="{A45233AF-F0B2-CC41-3C50-9E59889741F4}"/>
          </ac:spMkLst>
        </pc:spChg>
        <pc:spChg chg="mod">
          <ac:chgData name="Palit, Tapti" userId="dec6fbcd-7598-406a-8cbf-504d4a3bac15" providerId="ADAL" clId="{ECD42228-5B96-4A72-B268-C46DF994E6B7}" dt="2024-02-09T19:18:30.630" v="108726" actId="20577"/>
          <ac:spMkLst>
            <pc:docMk/>
            <pc:sldMk cId="2136365127" sldId="1092"/>
            <ac:spMk id="20" creationId="{6B846521-CF3C-1C2E-5EFA-E362CE8B0255}"/>
          </ac:spMkLst>
        </pc:spChg>
        <pc:spChg chg="add mod">
          <ac:chgData name="Palit, Tapti" userId="dec6fbcd-7598-406a-8cbf-504d4a3bac15" providerId="ADAL" clId="{ECD42228-5B96-4A72-B268-C46DF994E6B7}" dt="2024-01-30T03:09:12.985" v="85111" actId="1076"/>
          <ac:spMkLst>
            <pc:docMk/>
            <pc:sldMk cId="2136365127" sldId="1092"/>
            <ac:spMk id="21" creationId="{5E126002-43CA-94B7-0C56-4A11C4A96737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22" creationId="{DFEE423D-239B-0159-2953-A9F255A35310}"/>
          </ac:spMkLst>
        </pc:spChg>
        <pc:spChg chg="del mod">
          <ac:chgData name="Palit, Tapti" userId="dec6fbcd-7598-406a-8cbf-504d4a3bac15" providerId="ADAL" clId="{ECD42228-5B96-4A72-B268-C46DF994E6B7}" dt="2024-01-30T03:06:56.341" v="85092" actId="478"/>
          <ac:spMkLst>
            <pc:docMk/>
            <pc:sldMk cId="2136365127" sldId="1092"/>
            <ac:spMk id="25" creationId="{2546B71F-EBBF-68C8-EF81-E22594154AF7}"/>
          </ac:spMkLst>
        </pc:spChg>
        <pc:spChg chg="del">
          <ac:chgData name="Palit, Tapti" userId="dec6fbcd-7598-406a-8cbf-504d4a3bac15" providerId="ADAL" clId="{ECD42228-5B96-4A72-B268-C46DF994E6B7}" dt="2024-01-28T21:32:24.664" v="69118" actId="478"/>
          <ac:spMkLst>
            <pc:docMk/>
            <pc:sldMk cId="2136365127" sldId="1092"/>
            <ac:spMk id="27" creationId="{A514031C-BE6B-B376-1F8D-A6CBB52D164E}"/>
          </ac:spMkLst>
        </pc:spChg>
        <pc:spChg chg="del">
          <ac:chgData name="Palit, Tapti" userId="dec6fbcd-7598-406a-8cbf-504d4a3bac15" providerId="ADAL" clId="{ECD42228-5B96-4A72-B268-C46DF994E6B7}" dt="2024-01-28T21:32:19.606" v="69116" actId="478"/>
          <ac:spMkLst>
            <pc:docMk/>
            <pc:sldMk cId="2136365127" sldId="1092"/>
            <ac:spMk id="29" creationId="{B51B138B-CA6E-D442-540A-519FABFF1C4E}"/>
          </ac:spMkLst>
        </pc:spChg>
        <pc:spChg chg="mod">
          <ac:chgData name="Palit, Tapti" userId="dec6fbcd-7598-406a-8cbf-504d4a3bac15" providerId="ADAL" clId="{ECD42228-5B96-4A72-B268-C46DF994E6B7}" dt="2024-01-29T05:11:23.914" v="77380" actId="20577"/>
          <ac:spMkLst>
            <pc:docMk/>
            <pc:sldMk cId="2136365127" sldId="1092"/>
            <ac:spMk id="31" creationId="{8066DF09-0DDE-0E4A-743E-1BD29398BBC7}"/>
          </ac:spMkLst>
        </pc:spChg>
        <pc:picChg chg="del">
          <ac:chgData name="Palit, Tapti" userId="dec6fbcd-7598-406a-8cbf-504d4a3bac15" providerId="ADAL" clId="{ECD42228-5B96-4A72-B268-C46DF994E6B7}" dt="2024-01-28T21:32:19.606" v="69116" actId="478"/>
          <ac:picMkLst>
            <pc:docMk/>
            <pc:sldMk cId="2136365127" sldId="1092"/>
            <ac:picMk id="2" creationId="{5C5B91B7-4BF3-EF22-73A2-268F52918630}"/>
          </ac:picMkLst>
        </pc:picChg>
        <pc:picChg chg="add mod">
          <ac:chgData name="Palit, Tapti" userId="dec6fbcd-7598-406a-8cbf-504d4a3bac15" providerId="ADAL" clId="{ECD42228-5B96-4A72-B268-C46DF994E6B7}" dt="2024-01-30T04:14:31.145" v="86137" actId="1076"/>
          <ac:picMkLst>
            <pc:docMk/>
            <pc:sldMk cId="2136365127" sldId="1092"/>
            <ac:picMk id="6" creationId="{41996D0B-51DB-8153-CB31-00C38DD4BAE4}"/>
          </ac:picMkLst>
        </pc:picChg>
        <pc:picChg chg="add mod">
          <ac:chgData name="Palit, Tapti" userId="dec6fbcd-7598-406a-8cbf-504d4a3bac15" providerId="ADAL" clId="{ECD42228-5B96-4A72-B268-C46DF994E6B7}" dt="2024-01-30T03:08:18.280" v="85105" actId="1076"/>
          <ac:picMkLst>
            <pc:docMk/>
            <pc:sldMk cId="2136365127" sldId="1092"/>
            <ac:picMk id="14" creationId="{C3395080-326E-18A9-A526-A11F6FDDDB9F}"/>
          </ac:picMkLst>
        </pc:picChg>
        <pc:cxnChg chg="del">
          <ac:chgData name="Palit, Tapti" userId="dec6fbcd-7598-406a-8cbf-504d4a3bac15" providerId="ADAL" clId="{ECD42228-5B96-4A72-B268-C46DF994E6B7}" dt="2024-01-28T21:32:19.606" v="69116" actId="478"/>
          <ac:cxnSpMkLst>
            <pc:docMk/>
            <pc:sldMk cId="2136365127" sldId="1092"/>
            <ac:cxnSpMk id="6" creationId="{9A228DE5-2A47-7DC0-AB7D-AA240CDBFA38}"/>
          </ac:cxnSpMkLst>
        </pc:cxnChg>
        <pc:cxnChg chg="mod">
          <ac:chgData name="Palit, Tapti" userId="dec6fbcd-7598-406a-8cbf-504d4a3bac15" providerId="ADAL" clId="{ECD42228-5B96-4A72-B268-C46DF994E6B7}" dt="2024-01-28T21:32:40.333" v="69162" actId="1038"/>
          <ac:cxnSpMkLst>
            <pc:docMk/>
            <pc:sldMk cId="2136365127" sldId="1092"/>
            <ac:cxnSpMk id="9" creationId="{5B659DB4-1E58-9C88-6147-F8AE219D326E}"/>
          </ac:cxnSpMkLst>
        </pc:cxnChg>
        <pc:cxnChg chg="del">
          <ac:chgData name="Palit, Tapti" userId="dec6fbcd-7598-406a-8cbf-504d4a3bac15" providerId="ADAL" clId="{ECD42228-5B96-4A72-B268-C46DF994E6B7}" dt="2024-01-28T21:32:19.606" v="69116" actId="478"/>
          <ac:cxnSpMkLst>
            <pc:docMk/>
            <pc:sldMk cId="2136365127" sldId="1092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ECD42228-5B96-4A72-B268-C46DF994E6B7}" dt="2024-01-28T21:32:40.333" v="69162" actId="1038"/>
          <ac:cxnSpMkLst>
            <pc:docMk/>
            <pc:sldMk cId="2136365127" sldId="1092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ECD42228-5B96-4A72-B268-C46DF994E6B7}" dt="2024-01-28T21:32:21.786" v="69117" actId="478"/>
          <ac:cxnSpMkLst>
            <pc:docMk/>
            <pc:sldMk cId="2136365127" sldId="1092"/>
            <ac:cxnSpMk id="28" creationId="{35845EE0-9608-0C0A-7235-A4335188FE0D}"/>
          </ac:cxnSpMkLst>
        </pc:cxnChg>
      </pc:sldChg>
      <pc:sldChg chg="add mod modShow">
        <pc:chgData name="Palit, Tapti" userId="dec6fbcd-7598-406a-8cbf-504d4a3bac15" providerId="ADAL" clId="{ECD42228-5B96-4A72-B268-C46DF994E6B7}" dt="2024-02-09T02:52:59.560" v="102675" actId="729"/>
        <pc:sldMkLst>
          <pc:docMk/>
          <pc:sldMk cId="1131987506" sldId="1093"/>
        </pc:sldMkLst>
      </pc:sldChg>
      <pc:sldChg chg="add del">
        <pc:chgData name="Palit, Tapti" userId="dec6fbcd-7598-406a-8cbf-504d4a3bac15" providerId="ADAL" clId="{ECD42228-5B96-4A72-B268-C46DF994E6B7}" dt="2024-02-09T02:52:53.122" v="102673" actId="2696"/>
        <pc:sldMkLst>
          <pc:docMk/>
          <pc:sldMk cId="1186635065" sldId="1093"/>
        </pc:sldMkLst>
      </pc:sldChg>
      <pc:sldChg chg="delSp modSp add del mod ord delAnim modAnim modNotesTx">
        <pc:chgData name="Palit, Tapti" userId="dec6fbcd-7598-406a-8cbf-504d4a3bac15" providerId="ADAL" clId="{ECD42228-5B96-4A72-B268-C46DF994E6B7}" dt="2024-02-08T21:21:36.426" v="100774" actId="2696"/>
        <pc:sldMkLst>
          <pc:docMk/>
          <pc:sldMk cId="1869038957" sldId="1093"/>
        </pc:sldMkLst>
        <pc:spChg chg="mod">
          <ac:chgData name="Palit, Tapti" userId="dec6fbcd-7598-406a-8cbf-504d4a3bac15" providerId="ADAL" clId="{ECD42228-5B96-4A72-B268-C46DF994E6B7}" dt="2024-01-28T22:04:53.472" v="69563" actId="20577"/>
          <ac:spMkLst>
            <pc:docMk/>
            <pc:sldMk cId="1869038957" sldId="1093"/>
            <ac:spMk id="3" creationId="{E72186F9-FE3D-CA26-20F7-94C0AD1DBE3D}"/>
          </ac:spMkLst>
        </pc:spChg>
        <pc:spChg chg="del">
          <ac:chgData name="Palit, Tapti" userId="dec6fbcd-7598-406a-8cbf-504d4a3bac15" providerId="ADAL" clId="{ECD42228-5B96-4A72-B268-C46DF994E6B7}" dt="2024-01-28T22:04:26.275" v="69556" actId="478"/>
          <ac:spMkLst>
            <pc:docMk/>
            <pc:sldMk cId="1869038957" sldId="1093"/>
            <ac:spMk id="6" creationId="{81AE66CA-DDB8-1505-13E0-5056202A9DC5}"/>
          </ac:spMkLst>
        </pc:spChg>
      </pc:sldChg>
      <pc:sldChg chg="addSp delSp modSp add mod modAnim chgLayout modNotesTx">
        <pc:chgData name="Palit, Tapti" userId="dec6fbcd-7598-406a-8cbf-504d4a3bac15" providerId="ADAL" clId="{ECD42228-5B96-4A72-B268-C46DF994E6B7}" dt="2024-02-12T20:00:30.250" v="113029" actId="20577"/>
        <pc:sldMkLst>
          <pc:docMk/>
          <pc:sldMk cId="3015977904" sldId="1094"/>
        </pc:sldMkLst>
        <pc:spChg chg="mod ord">
          <ac:chgData name="Palit, Tapti" userId="dec6fbcd-7598-406a-8cbf-504d4a3bac15" providerId="ADAL" clId="{ECD42228-5B96-4A72-B268-C46DF994E6B7}" dt="2024-02-09T17:22:07.639" v="106912" actId="6549"/>
          <ac:spMkLst>
            <pc:docMk/>
            <pc:sldMk cId="3015977904" sldId="1094"/>
            <ac:spMk id="2" creationId="{97543FA6-E7B5-E241-CCE1-930887A4059D}"/>
          </ac:spMkLst>
        </pc:spChg>
        <pc:spChg chg="mod ord">
          <ac:chgData name="Palit, Tapti" userId="dec6fbcd-7598-406a-8cbf-504d4a3bac15" providerId="ADAL" clId="{ECD42228-5B96-4A72-B268-C46DF994E6B7}" dt="2024-02-12T20:00:19.113" v="113007" actId="20577"/>
          <ac:spMkLst>
            <pc:docMk/>
            <pc:sldMk cId="3015977904" sldId="1094"/>
            <ac:spMk id="3" creationId="{8F1EE9CA-6180-F533-C45C-1CDA916DA4BE}"/>
          </ac:spMkLst>
        </pc:spChg>
        <pc:spChg chg="mod or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4" creationId="{662FBC86-8A35-A9DC-68D1-02F23D02F17B}"/>
          </ac:spMkLst>
        </pc:spChg>
        <pc:spChg chg="mod">
          <ac:chgData name="Palit, Tapti" userId="dec6fbcd-7598-406a-8cbf-504d4a3bac15" providerId="ADAL" clId="{ECD42228-5B96-4A72-B268-C46DF994E6B7}" dt="2024-02-08T20:47:31.653" v="100709" actId="207"/>
          <ac:spMkLst>
            <pc:docMk/>
            <pc:sldMk cId="3015977904" sldId="1094"/>
            <ac:spMk id="5" creationId="{3F13B49F-643F-6906-A210-A6CF19D3BE08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6" creationId="{3D722DBD-38C1-6064-4652-861FC21C828B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7" creationId="{DD6F66CB-DCA7-4325-7D29-628676C42C53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8" creationId="{7C3366E0-1E23-AB9E-CD92-EE1A9E481F7A}"/>
          </ac:spMkLst>
        </pc:spChg>
        <pc:spChg chg="add del mod">
          <ac:chgData name="Palit, Tapti" userId="dec6fbcd-7598-406a-8cbf-504d4a3bac15" providerId="ADAL" clId="{ECD42228-5B96-4A72-B268-C46DF994E6B7}" dt="2024-02-09T03:50:24.655" v="103861" actId="478"/>
          <ac:spMkLst>
            <pc:docMk/>
            <pc:sldMk cId="3015977904" sldId="1094"/>
            <ac:spMk id="9" creationId="{CD638514-2D18-394B-43D5-7CB5E4047CAA}"/>
          </ac:spMkLst>
        </pc:spChg>
        <pc:spChg chg="mod">
          <ac:chgData name="Palit, Tapti" userId="dec6fbcd-7598-406a-8cbf-504d4a3bac15" providerId="ADAL" clId="{ECD42228-5B96-4A72-B268-C46DF994E6B7}" dt="2024-01-29T16:33:40.324" v="80477" actId="20577"/>
          <ac:spMkLst>
            <pc:docMk/>
            <pc:sldMk cId="3015977904" sldId="1094"/>
            <ac:spMk id="50" creationId="{89623375-7E6E-B994-A51D-EA09B938E78B}"/>
          </ac:spMkLst>
        </pc:spChg>
        <pc:spChg chg="del">
          <ac:chgData name="Palit, Tapti" userId="dec6fbcd-7598-406a-8cbf-504d4a3bac15" providerId="ADAL" clId="{ECD42228-5B96-4A72-B268-C46DF994E6B7}" dt="2024-01-28T22:21:21.092" v="69825" actId="478"/>
          <ac:spMkLst>
            <pc:docMk/>
            <pc:sldMk cId="3015977904" sldId="1094"/>
            <ac:spMk id="62" creationId="{20925C23-21B9-EDEF-C0AF-DC841648BA2A}"/>
          </ac:spMkLst>
        </pc:spChg>
        <pc:spChg chg="del">
          <ac:chgData name="Palit, Tapti" userId="dec6fbcd-7598-406a-8cbf-504d4a3bac15" providerId="ADAL" clId="{ECD42228-5B96-4A72-B268-C46DF994E6B7}" dt="2024-01-28T22:21:17.205" v="69823" actId="478"/>
          <ac:spMkLst>
            <pc:docMk/>
            <pc:sldMk cId="3015977904" sldId="1094"/>
            <ac:spMk id="63" creationId="{2C91C9F0-1FCC-7F2E-E053-A694FD190860}"/>
          </ac:spMkLst>
        </pc:spChg>
        <pc:cxnChg chg="del mod">
          <ac:chgData name="Palit, Tapti" userId="dec6fbcd-7598-406a-8cbf-504d4a3bac15" providerId="ADAL" clId="{ECD42228-5B96-4A72-B268-C46DF994E6B7}" dt="2024-01-28T22:21:19.165" v="69824" actId="478"/>
          <ac:cxnSpMkLst>
            <pc:docMk/>
            <pc:sldMk cId="3015977904" sldId="1094"/>
            <ac:cxnSpMk id="61" creationId="{14A1EC5F-ABE2-41AB-F7FD-498966C82013}"/>
          </ac:cxnSpMkLst>
        </pc:cxnChg>
      </pc:sldChg>
      <pc:sldChg chg="addSp delSp modSp add mod ord modAnim modNotesTx">
        <pc:chgData name="Palit, Tapti" userId="dec6fbcd-7598-406a-8cbf-504d4a3bac15" providerId="ADAL" clId="{ECD42228-5B96-4A72-B268-C46DF994E6B7}" dt="2024-02-13T04:19:01.793" v="115520" actId="20577"/>
        <pc:sldMkLst>
          <pc:docMk/>
          <pc:sldMk cId="3403692134" sldId="1095"/>
        </pc:sldMkLst>
        <pc:spChg chg="mod">
          <ac:chgData name="Palit, Tapti" userId="dec6fbcd-7598-406a-8cbf-504d4a3bac15" providerId="ADAL" clId="{ECD42228-5B96-4A72-B268-C46DF994E6B7}" dt="2024-01-28T22:58:09.691" v="70258" actId="5793"/>
          <ac:spMkLst>
            <pc:docMk/>
            <pc:sldMk cId="3403692134" sldId="1095"/>
            <ac:spMk id="2" creationId="{72255B09-C652-86B4-3A5C-C987FF2F36D4}"/>
          </ac:spMkLst>
        </pc:spChg>
        <pc:spChg chg="del">
          <ac:chgData name="Palit, Tapti" userId="dec6fbcd-7598-406a-8cbf-504d4a3bac15" providerId="ADAL" clId="{ECD42228-5B96-4A72-B268-C46DF994E6B7}" dt="2024-02-09T22:10:19.780" v="109060" actId="478"/>
          <ac:spMkLst>
            <pc:docMk/>
            <pc:sldMk cId="3403692134" sldId="1095"/>
            <ac:spMk id="4" creationId="{89A9F696-C656-E428-7290-74A818CEF335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4" creationId="{BDD7FBDA-EFA7-1125-C3D0-E51964612B5F}"/>
          </ac:spMkLst>
        </pc:spChg>
        <pc:spChg chg="del">
          <ac:chgData name="Palit, Tapti" userId="dec6fbcd-7598-406a-8cbf-504d4a3bac15" providerId="ADAL" clId="{ECD42228-5B96-4A72-B268-C46DF994E6B7}" dt="2024-01-28T23:28:50.483" v="70784" actId="478"/>
          <ac:spMkLst>
            <pc:docMk/>
            <pc:sldMk cId="3403692134" sldId="1095"/>
            <ac:spMk id="4" creationId="{C1583B93-49CE-B036-ACEE-6DBFC8368B24}"/>
          </ac:spMkLst>
        </pc:spChg>
        <pc:spChg chg="add del mod">
          <ac:chgData name="Palit, Tapti" userId="dec6fbcd-7598-406a-8cbf-504d4a3bac15" providerId="ADAL" clId="{ECD42228-5B96-4A72-B268-C46DF994E6B7}" dt="2024-01-28T22:59:51.632" v="70288" actId="478"/>
          <ac:spMkLst>
            <pc:docMk/>
            <pc:sldMk cId="3403692134" sldId="1095"/>
            <ac:spMk id="5" creationId="{01A06C3F-3467-E06F-002B-2C638B907A7D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6" creationId="{911789DD-F69F-5DF2-FB02-5E201199A46F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7" creationId="{4024C68C-BB9E-D84C-198E-DFFF0DA439E0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8" creationId="{131F0ED2-97A2-0B5B-D547-71C3E82588D0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4" creationId="{6995A116-2830-F059-7826-DE643E3DD978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5" creationId="{05A35319-ADF8-618A-469E-29C4F2DB80AE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7" creationId="{84A45C80-B5C4-E0E0-ED90-63F84A53A467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8" creationId="{925D0C49-8D1E-A94B-E923-6A9BAD993D2A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9" creationId="{FA0B7487-2036-4F38-8CBA-BEDE6447A19D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1" creationId="{BC5AC7B7-E189-7495-0A94-4D38E7B3237D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3" creationId="{2A476356-EB40-7AB6-CF31-5459E6847926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4" creationId="{B512F337-A819-D9E5-60D1-0461A34023C2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5" creationId="{33A7B4CD-3266-2476-4EB2-FFE227C7EB06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7" creationId="{986D3397-8794-39E3-4D45-7E4A7B68F61F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8" creationId="{D9D2CCF5-DBAC-59A9-5A81-E6C5A7DC9D49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33" creationId="{99431B00-B6BB-6728-793E-B547162454E1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34" creationId="{B3595EF2-2D8F-8DFA-AD64-9F5462C472EA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46" creationId="{03744373-C6CD-7544-07CD-AC3C2C673809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49" creationId="{AFED2BB7-C6BE-3E40-4EEE-EB47AD1E8475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0" creationId="{3032F586-6D13-9343-EBC0-54B41F712B1B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1" creationId="{D85613ED-CC07-F1F8-71F8-BE3233C211D9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2" creationId="{D208FC56-D60F-DBDB-42DB-6D9811135FBE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7" creationId="{2971FD7A-AAA1-A0BF-B8DF-9F6B0EC9CA46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77" creationId="{787EE70D-5A65-FF46-E74A-321F148D7F85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78" creationId="{6A30B2D1-6111-7F61-1F73-BEE4976A2917}"/>
          </ac:spMkLst>
        </pc:spChg>
        <pc:spChg chg="add mod">
          <ac:chgData name="Palit, Tapti" userId="dec6fbcd-7598-406a-8cbf-504d4a3bac15" providerId="ADAL" clId="{ECD42228-5B96-4A72-B268-C46DF994E6B7}" dt="2024-01-28T23:23:40.840" v="70698" actId="14100"/>
          <ac:spMkLst>
            <pc:docMk/>
            <pc:sldMk cId="3403692134" sldId="1095"/>
            <ac:spMk id="86" creationId="{A4532B81-32C3-3B95-BD12-609DC034EF88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87" creationId="{F0204E75-4C5E-F7C7-8CAF-066FE380941D}"/>
          </ac:spMkLst>
        </pc:spChg>
        <pc:spChg chg="add mod">
          <ac:chgData name="Palit, Tapti" userId="dec6fbcd-7598-406a-8cbf-504d4a3bac15" providerId="ADAL" clId="{ECD42228-5B96-4A72-B268-C46DF994E6B7}" dt="2024-01-28T23:26:25.663" v="70755"/>
          <ac:spMkLst>
            <pc:docMk/>
            <pc:sldMk cId="3403692134" sldId="1095"/>
            <ac:spMk id="88" creationId="{60B9CED7-5F53-B325-43E5-F3A968073C30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89" creationId="{7F283E79-F947-78A7-3ABA-90551D6F6DC9}"/>
          </ac:spMkLst>
        </pc:spChg>
        <pc:spChg chg="add mod">
          <ac:chgData name="Palit, Tapti" userId="dec6fbcd-7598-406a-8cbf-504d4a3bac15" providerId="ADAL" clId="{ECD42228-5B96-4A72-B268-C46DF994E6B7}" dt="2024-01-28T23:26:25.663" v="70755"/>
          <ac:spMkLst>
            <pc:docMk/>
            <pc:sldMk cId="3403692134" sldId="1095"/>
            <ac:spMk id="90" creationId="{76DBE58B-427C-6B22-04A5-A0679A8640EF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6" creationId="{68AEEC0B-0C53-93F6-3422-EEAA8D00AB0F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7" creationId="{94250A9F-396F-CC42-2343-1F8F28E16C73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8" creationId="{F4926BF4-4F84-99BF-7127-10C8F111C4C2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9" creationId="{2C60728E-E2CA-BF4E-EC78-412B85E8DF74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0" creationId="{59261939-40CB-3745-00A1-17375BD9742F}"/>
          </ac:spMkLst>
        </pc:spChg>
        <pc:spChg chg="add del mod">
          <ac:chgData name="Palit, Tapti" userId="dec6fbcd-7598-406a-8cbf-504d4a3bac15" providerId="ADAL" clId="{ECD42228-5B96-4A72-B268-C46DF994E6B7}" dt="2024-01-28T23:28:56.886" v="70785" actId="478"/>
          <ac:spMkLst>
            <pc:docMk/>
            <pc:sldMk cId="3403692134" sldId="1095"/>
            <ac:spMk id="101" creationId="{40E2A65C-88DC-371E-5E7A-89D4D315EB75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2" creationId="{1E586D22-FDC2-A649-0CA3-29D5F6EAB65A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3" creationId="{6C7E4519-AFB2-C74A-D408-D91915D60281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4" creationId="{DA47DFD7-B7D7-4A42-EF7D-ABCF3C032269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5" creationId="{CE157EEE-15E2-3608-A05D-08EB11DBAD33}"/>
          </ac:spMkLst>
        </pc:spChg>
        <pc:spChg chg="add del mod">
          <ac:chgData name="Palit, Tapti" userId="dec6fbcd-7598-406a-8cbf-504d4a3bac15" providerId="ADAL" clId="{ECD42228-5B96-4A72-B268-C46DF994E6B7}" dt="2024-01-28T23:28:56.886" v="70785" actId="478"/>
          <ac:spMkLst>
            <pc:docMk/>
            <pc:sldMk cId="3403692134" sldId="1095"/>
            <ac:spMk id="106" creationId="{FA786E87-6A52-4B18-CDBC-0B6FEA89EA1E}"/>
          </ac:spMkLst>
        </pc:spChg>
        <pc:spChg chg="add mod">
          <ac:chgData name="Palit, Tapti" userId="dec6fbcd-7598-406a-8cbf-504d4a3bac15" providerId="ADAL" clId="{ECD42228-5B96-4A72-B268-C46DF994E6B7}" dt="2024-02-11T14:46:50.214" v="109898" actId="1035"/>
          <ac:spMkLst>
            <pc:docMk/>
            <pc:sldMk cId="3403692134" sldId="1095"/>
            <ac:spMk id="107" creationId="{CAC59AC9-31A9-820F-31F1-983FC6E6BAB1}"/>
          </ac:spMkLst>
        </pc:spChg>
        <pc:spChg chg="add mod">
          <ac:chgData name="Palit, Tapti" userId="dec6fbcd-7598-406a-8cbf-504d4a3bac15" providerId="ADAL" clId="{ECD42228-5B96-4A72-B268-C46DF994E6B7}" dt="2024-02-11T14:46:36.026" v="109893" actId="1076"/>
          <ac:spMkLst>
            <pc:docMk/>
            <pc:sldMk cId="3403692134" sldId="1095"/>
            <ac:spMk id="108" creationId="{AE0B7C96-162A-7983-F7DE-EC5AC0623AC8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9" creationId="{0AF2C3EB-1F90-0852-623C-C82C4AAA03BF}"/>
          </ac:spMkLst>
        </pc:spChg>
        <pc:spChg chg="add mod or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0" creationId="{BC232711-1100-962D-EE5F-CAB6B6F40665}"/>
          </ac:spMkLst>
        </pc:spChg>
        <pc:spChg chg="add del mod">
          <ac:chgData name="Palit, Tapti" userId="dec6fbcd-7598-406a-8cbf-504d4a3bac15" providerId="ADAL" clId="{ECD42228-5B96-4A72-B268-C46DF994E6B7}" dt="2024-01-28T23:31:23.302" v="70822" actId="478"/>
          <ac:spMkLst>
            <pc:docMk/>
            <pc:sldMk cId="3403692134" sldId="1095"/>
            <ac:spMk id="112" creationId="{56BC2733-8A80-2A4D-93A7-A1102B9E10B9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4" creationId="{0A6EBDBD-7A0B-B01C-0442-096CEBC3F0D1}"/>
          </ac:spMkLst>
        </pc:spChg>
        <pc:spChg chg="add del mod">
          <ac:chgData name="Palit, Tapti" userId="dec6fbcd-7598-406a-8cbf-504d4a3bac15" providerId="ADAL" clId="{ECD42228-5B96-4A72-B268-C46DF994E6B7}" dt="2024-01-28T23:35:31.966" v="70880" actId="478"/>
          <ac:spMkLst>
            <pc:docMk/>
            <pc:sldMk cId="3403692134" sldId="1095"/>
            <ac:spMk id="115" creationId="{385C57D2-3B1C-168E-A810-35BE390AA52E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7" creationId="{B52D5980-E65C-0CEF-BB92-8C4DAE30B9D7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8" creationId="{A671799D-CDE4-6C38-A10F-1B59A78B0B4A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9" creationId="{CCE6DED6-1059-3A9C-F355-274E6934AB53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0" creationId="{1FBABAE2-129D-59DB-E52A-1901559DC305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1" creationId="{36C14A44-08FE-2DAD-141B-91ED1B59CAD0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2" creationId="{5CCE2D50-73BC-CA4F-FE18-0F1E907B6205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9" creationId="{2B09296F-57CD-EF18-3C9E-704FDBC22131}"/>
          </ac:spMkLst>
        </pc:spChg>
        <pc:spChg chg="add mod">
          <ac:chgData name="Palit, Tapti" userId="dec6fbcd-7598-406a-8cbf-504d4a3bac15" providerId="ADAL" clId="{ECD42228-5B96-4A72-B268-C46DF994E6B7}" dt="2024-02-13T04:18:53.539" v="115500" actId="20577"/>
          <ac:spMkLst>
            <pc:docMk/>
            <pc:sldMk cId="3403692134" sldId="1095"/>
            <ac:spMk id="150" creationId="{89721B6A-856E-7501-1C03-1FCCBA27816B}"/>
          </ac:spMkLst>
        </pc:spChg>
        <pc:spChg chg="add mod">
          <ac:chgData name="Palit, Tapti" userId="dec6fbcd-7598-406a-8cbf-504d4a3bac15" providerId="ADAL" clId="{ECD42228-5B96-4A72-B268-C46DF994E6B7}" dt="2024-01-28T23:38:50.622" v="70952" actId="207"/>
          <ac:spMkLst>
            <pc:docMk/>
            <pc:sldMk cId="3403692134" sldId="1095"/>
            <ac:spMk id="153" creationId="{437A2D29-F349-39B7-139A-23E0CD7A1DEA}"/>
          </ac:spMkLst>
        </pc:spChg>
        <pc:spChg chg="add mod">
          <ac:chgData name="Palit, Tapti" userId="dec6fbcd-7598-406a-8cbf-504d4a3bac15" providerId="ADAL" clId="{ECD42228-5B96-4A72-B268-C46DF994E6B7}" dt="2024-01-28T23:39:07.591" v="70976" actId="122"/>
          <ac:spMkLst>
            <pc:docMk/>
            <pc:sldMk cId="3403692134" sldId="1095"/>
            <ac:spMk id="154" creationId="{D1BDA3AE-CCEC-C7C2-880C-B1D136D6EE87}"/>
          </ac:spMkLst>
        </pc:spChg>
        <pc:grpChg chg="add mod">
          <ac:chgData name="Palit, Tapti" userId="dec6fbcd-7598-406a-8cbf-504d4a3bac15" providerId="ADAL" clId="{ECD42228-5B96-4A72-B268-C46DF994E6B7}" dt="2024-02-11T15:10:52.879" v="110339"/>
          <ac:grpSpMkLst>
            <pc:docMk/>
            <pc:sldMk cId="3403692134" sldId="1095"/>
            <ac:grpSpMk id="16" creationId="{856F3704-B53F-2D53-48DE-5621F79E999E}"/>
          </ac:grpSpMkLst>
        </pc:grpChg>
        <pc:grpChg chg="add mod">
          <ac:chgData name="Palit, Tapti" userId="dec6fbcd-7598-406a-8cbf-504d4a3bac15" providerId="ADAL" clId="{ECD42228-5B96-4A72-B268-C46DF994E6B7}" dt="2024-02-11T15:10:52.879" v="110339"/>
          <ac:grpSpMkLst>
            <pc:docMk/>
            <pc:sldMk cId="3403692134" sldId="1095"/>
            <ac:grpSpMk id="22" creationId="{2DD360B7-ACDD-9C95-DF6C-D73140C172AC}"/>
          </ac:grpSpMkLst>
        </pc:grpChg>
        <pc:grpChg chg="add 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4" creationId="{7948B81D-07A4-E230-616A-B467EB054B12}"/>
          </ac:grpSpMkLst>
        </pc:grpChg>
        <pc:grpChg chg="add 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7" creationId="{86B59FAB-C145-9D70-75FC-00A93714005F}"/>
          </ac:grpSpMkLst>
        </pc:grpChg>
        <pc:grpChg chg="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8" creationId="{8C570AD7-5CFD-4B1F-7612-084E94965894}"/>
          </ac:grpSpMkLst>
        </pc:grpChg>
        <pc:graphicFrameChg chg="add del mod modGraphic">
          <ac:chgData name="Palit, Tapti" userId="dec6fbcd-7598-406a-8cbf-504d4a3bac15" providerId="ADAL" clId="{ECD42228-5B96-4A72-B268-C46DF994E6B7}" dt="2024-02-11T15:10:52.491" v="110338" actId="478"/>
          <ac:graphicFrameMkLst>
            <pc:docMk/>
            <pc:sldMk cId="3403692134" sldId="1095"/>
            <ac:graphicFrameMk id="11" creationId="{CAEB00BF-1913-3815-B768-94709F4067D0}"/>
          </ac:graphicFrameMkLst>
        </pc:graphicFrameChg>
        <pc:graphicFrameChg chg="add del mod modGraphic">
          <ac:chgData name="Palit, Tapti" userId="dec6fbcd-7598-406a-8cbf-504d4a3bac15" providerId="ADAL" clId="{ECD42228-5B96-4A72-B268-C46DF994E6B7}" dt="2024-02-11T15:10:52.491" v="110338" actId="478"/>
          <ac:graphicFrameMkLst>
            <pc:docMk/>
            <pc:sldMk cId="3403692134" sldId="1095"/>
            <ac:graphicFrameMk id="29" creationId="{E92F9F5C-372F-A9B8-444F-E34437A51BFE}"/>
          </ac:graphicFrameMkLst>
        </pc:graphicFrameChg>
        <pc:picChg chg="add 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43" creationId="{75AB9CCD-8766-53D5-0DB6-643136F6500A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45" creationId="{CE97BB7F-8A59-BBCA-9C0E-9FFFED6F0D12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3" creationId="{BF60AD70-61F8-E0A6-CE7B-93AC36CA87C8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4" creationId="{F55D7639-660E-6DFF-8C3B-99215AF91299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5" creationId="{30A11BF7-6176-DE13-272C-062329EDE8F8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6" creationId="{5505695C-86FB-B4FB-4550-870DE1D31DE3}"/>
          </ac:picMkLst>
        </pc:pic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5" creationId="{409E7AA4-FF1D-14EC-625B-7E03FAD962B8}"/>
          </ac:cxnSpMkLst>
        </pc:cxn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9" creationId="{322C07F5-F288-B275-039B-C748C110D31E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0" creationId="{B5F06E43-D223-8271-D77C-C371325328DD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2" creationId="{FD470DE8-8220-202E-0693-7818CE5BAD8C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3" creationId="{D8051B3A-EA28-EFD4-A52D-8A9E8CD04893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20" creationId="{46C31EA9-C629-4684-E79E-B43E20A7C120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26" creationId="{CB79BB90-5FA5-42A5-DCAF-0189C152CC3B}"/>
          </ac:cxnSpMkLst>
        </pc:cxn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30" creationId="{2CEA86D1-D052-3C1E-2119-304BED842412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31" creationId="{07C88685-DED8-4740-374C-099A40EB05D3}"/>
          </ac:cxnSpMkLst>
        </pc:cxnChg>
        <pc:cxnChg chg="add mod">
          <ac:chgData name="Palit, Tapti" userId="dec6fbcd-7598-406a-8cbf-504d4a3bac15" providerId="ADAL" clId="{ECD42228-5B96-4A72-B268-C46DF994E6B7}" dt="2024-01-29T00:13:49.068" v="71143" actId="1038"/>
          <ac:cxnSpMkLst>
            <pc:docMk/>
            <pc:sldMk cId="3403692134" sldId="1095"/>
            <ac:cxnSpMk id="58" creationId="{1E61FAB5-1EA9-EDF6-5B06-919779489407}"/>
          </ac:cxnSpMkLst>
        </pc:cxnChg>
        <pc:cxnChg chg="add del mod">
          <ac:chgData name="Palit, Tapti" userId="dec6fbcd-7598-406a-8cbf-504d4a3bac15" providerId="ADAL" clId="{ECD42228-5B96-4A72-B268-C46DF994E6B7}" dt="2024-01-28T23:14:24.877" v="70503" actId="478"/>
          <ac:cxnSpMkLst>
            <pc:docMk/>
            <pc:sldMk cId="3403692134" sldId="1095"/>
            <ac:cxnSpMk id="59" creationId="{E54C598E-21F3-538B-A298-D57C853DED28}"/>
          </ac:cxnSpMkLst>
        </pc:cxnChg>
        <pc:cxnChg chg="add mod">
          <ac:chgData name="Palit, Tapti" userId="dec6fbcd-7598-406a-8cbf-504d4a3bac15" providerId="ADAL" clId="{ECD42228-5B96-4A72-B268-C46DF994E6B7}" dt="2024-01-29T00:13:49.068" v="71143" actId="1038"/>
          <ac:cxnSpMkLst>
            <pc:docMk/>
            <pc:sldMk cId="3403692134" sldId="1095"/>
            <ac:cxnSpMk id="71" creationId="{7550C2A0-279C-8B48-F491-0553B5D306F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91" creationId="{4550AF6F-9137-0F31-8B03-75438E5A7C2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92" creationId="{A61E719C-7619-13AF-9A81-FA27CDBA6FE1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3" creationId="{98FC13B2-1133-5426-B72F-7F6E3FDAF4BF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4" creationId="{9FD737B9-8655-75C1-6F55-E2D9AFA67676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5" creationId="{52038BD0-108F-7498-1D45-90BBBC44C2F2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111" creationId="{AA14359C-533F-490E-693F-AC8EA70022A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13" creationId="{6ABB52B3-32C9-C0DE-11B7-23087F2BA581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34" creationId="{652EBC45-C851-E9FD-4663-289381858A2D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37" creationId="{FF2F8006-D1DF-85E8-467C-80E165017E50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40" creationId="{4339B1C1-FDE2-B568-F72A-D2661D9D3F9E}"/>
          </ac:cxnSpMkLst>
        </pc:cxnChg>
        <pc:cxnChg chg="add mod">
          <ac:chgData name="Palit, Tapti" userId="dec6fbcd-7598-406a-8cbf-504d4a3bac15" providerId="ADAL" clId="{ECD42228-5B96-4A72-B268-C46DF994E6B7}" dt="2024-01-29T00:15:44.414" v="71189" actId="1076"/>
          <ac:cxnSpMkLst>
            <pc:docMk/>
            <pc:sldMk cId="3403692134" sldId="1095"/>
            <ac:cxnSpMk id="151" creationId="{872F8B54-D139-981A-A8F9-2B0069CF6168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79" creationId="{49996DEF-F319-2AA6-9B30-27315E38C918}"/>
          </ac:cxnSpMkLst>
        </pc:cxnChg>
      </pc:sldChg>
      <pc:sldChg chg="addSp delSp new del mod">
        <pc:chgData name="Palit, Tapti" userId="dec6fbcd-7598-406a-8cbf-504d4a3bac15" providerId="ADAL" clId="{ECD42228-5B96-4A72-B268-C46DF994E6B7}" dt="2024-01-28T22:50:59.183" v="70230" actId="47"/>
        <pc:sldMkLst>
          <pc:docMk/>
          <pc:sldMk cId="1567588222" sldId="1096"/>
        </pc:sldMkLst>
        <pc:spChg chg="del">
          <ac:chgData name="Palit, Tapti" userId="dec6fbcd-7598-406a-8cbf-504d4a3bac15" providerId="ADAL" clId="{ECD42228-5B96-4A72-B268-C46DF994E6B7}" dt="2024-01-28T22:50:45.933" v="70228" actId="478"/>
          <ac:spMkLst>
            <pc:docMk/>
            <pc:sldMk cId="1567588222" sldId="1096"/>
            <ac:spMk id="2" creationId="{3CECC89C-AFA3-87BC-DF0C-0BDD62FBFBF4}"/>
          </ac:spMkLst>
        </pc:spChg>
        <pc:spChg chg="add">
          <ac:chgData name="Palit, Tapti" userId="dec6fbcd-7598-406a-8cbf-504d4a3bac15" providerId="ADAL" clId="{ECD42228-5B96-4A72-B268-C46DF994E6B7}" dt="2024-01-28T22:50:53.738" v="70229" actId="11529"/>
          <ac:spMkLst>
            <pc:docMk/>
            <pc:sldMk cId="1567588222" sldId="1096"/>
            <ac:spMk id="4" creationId="{90FE89D4-3D57-0696-54DC-D265C0476539}"/>
          </ac:spMkLst>
        </pc:spChg>
      </pc:sldChg>
      <pc:sldChg chg="modSp add del">
        <pc:chgData name="Palit, Tapti" userId="dec6fbcd-7598-406a-8cbf-504d4a3bac15" providerId="ADAL" clId="{ECD42228-5B96-4A72-B268-C46DF994E6B7}" dt="2024-01-29T01:53:34.785" v="73099" actId="47"/>
        <pc:sldMkLst>
          <pc:docMk/>
          <pc:sldMk cId="1873749402" sldId="1096"/>
        </pc:sldMkLst>
        <pc:graphicFrameChg chg="mod">
          <ac:chgData name="Palit, Tapti" userId="dec6fbcd-7598-406a-8cbf-504d4a3bac15" providerId="ADAL" clId="{ECD42228-5B96-4A72-B268-C46DF994E6B7}" dt="2024-01-29T00:33:41.233" v="71421"/>
          <ac:graphicFrameMkLst>
            <pc:docMk/>
            <pc:sldMk cId="1873749402" sldId="1096"/>
            <ac:graphicFrameMk id="2" creationId="{4498D35B-E7A5-4947-5802-D6A575F62626}"/>
          </ac:graphicFrameMkLst>
        </pc:graphicFrameChg>
      </pc:sldChg>
      <pc:sldChg chg="addSp delSp modSp new mod ord modNotesTx">
        <pc:chgData name="Palit, Tapti" userId="dec6fbcd-7598-406a-8cbf-504d4a3bac15" providerId="ADAL" clId="{ECD42228-5B96-4A72-B268-C46DF994E6B7}" dt="2024-02-11T18:20:59.686" v="111987" actId="20577"/>
        <pc:sldMkLst>
          <pc:docMk/>
          <pc:sldMk cId="1345753411" sldId="1097"/>
        </pc:sldMkLst>
        <pc:spChg chg="mod">
          <ac:chgData name="Palit, Tapti" userId="dec6fbcd-7598-406a-8cbf-504d4a3bac15" providerId="ADAL" clId="{ECD42228-5B96-4A72-B268-C46DF994E6B7}" dt="2024-01-29T00:24:47.881" v="71267" actId="20577"/>
          <ac:spMkLst>
            <pc:docMk/>
            <pc:sldMk cId="1345753411" sldId="1097"/>
            <ac:spMk id="3" creationId="{0EB0F5DB-CD89-017D-C298-4EB1047491D0}"/>
          </ac:spMkLst>
        </pc:spChg>
        <pc:spChg chg="add mod">
          <ac:chgData name="Palit, Tapti" userId="dec6fbcd-7598-406a-8cbf-504d4a3bac15" providerId="ADAL" clId="{ECD42228-5B96-4A72-B268-C46DF994E6B7}" dt="2024-01-29T01:27:42.705" v="72200" actId="478"/>
          <ac:spMkLst>
            <pc:docMk/>
            <pc:sldMk cId="1345753411" sldId="1097"/>
            <ac:spMk id="5" creationId="{5A4B9408-A483-F902-6C57-351D0D1C06C0}"/>
          </ac:spMkLst>
        </pc:spChg>
        <pc:spChg chg="add mod">
          <ac:chgData name="Palit, Tapti" userId="dec6fbcd-7598-406a-8cbf-504d4a3bac15" providerId="ADAL" clId="{ECD42228-5B96-4A72-B268-C46DF994E6B7}" dt="2024-01-29T01:27:42.705" v="72200" actId="478"/>
          <ac:spMkLst>
            <pc:docMk/>
            <pc:sldMk cId="1345753411" sldId="1097"/>
            <ac:spMk id="6" creationId="{CF79EAB1-2879-CC43-9954-2F5438A463BB}"/>
          </ac:spMkLst>
        </pc:spChg>
        <pc:spChg chg="mod">
          <ac:chgData name="Palit, Tapti" userId="dec6fbcd-7598-406a-8cbf-504d4a3bac15" providerId="ADAL" clId="{ECD42228-5B96-4A72-B268-C46DF994E6B7}" dt="2024-02-09T22:11:55.255" v="109066"/>
          <ac:spMkLst>
            <pc:docMk/>
            <pc:sldMk cId="1345753411" sldId="1097"/>
            <ac:spMk id="9" creationId="{F98DB2EE-915C-A1BC-3AB6-3DADBEB1B1EB}"/>
          </ac:spMkLst>
        </pc:spChg>
        <pc:spChg chg="mod">
          <ac:chgData name="Palit, Tapti" userId="dec6fbcd-7598-406a-8cbf-504d4a3bac15" providerId="ADAL" clId="{ECD42228-5B96-4A72-B268-C46DF994E6B7}" dt="2024-01-29T00:20:25.838" v="71228" actId="207"/>
          <ac:spMkLst>
            <pc:docMk/>
            <pc:sldMk cId="1345753411" sldId="1097"/>
            <ac:spMk id="11" creationId="{ABA30861-E9E2-E92C-F163-CC5E0E9FDD7F}"/>
          </ac:spMkLst>
        </pc:spChg>
        <pc:spChg chg="mod">
          <ac:chgData name="Palit, Tapti" userId="dec6fbcd-7598-406a-8cbf-504d4a3bac15" providerId="ADAL" clId="{ECD42228-5B96-4A72-B268-C46DF994E6B7}" dt="2024-01-29T00:20:39.609" v="71230" actId="207"/>
          <ac:spMkLst>
            <pc:docMk/>
            <pc:sldMk cId="1345753411" sldId="1097"/>
            <ac:spMk id="12" creationId="{AA6E1864-9A60-ADBA-7C8E-F057C8C817B1}"/>
          </ac:spMkLst>
        </pc:spChg>
        <pc:spChg chg="mod">
          <ac:chgData name="Palit, Tapti" userId="dec6fbcd-7598-406a-8cbf-504d4a3bac15" providerId="ADAL" clId="{ECD42228-5B96-4A72-B268-C46DF994E6B7}" dt="2024-02-09T22:11:55.255" v="109066"/>
          <ac:spMkLst>
            <pc:docMk/>
            <pc:sldMk cId="1345753411" sldId="1097"/>
            <ac:spMk id="13" creationId="{781442E8-303C-1F07-7A92-16DC5C4F3102}"/>
          </ac:spMkLst>
        </pc:spChg>
        <pc:spChg chg="add">
          <ac:chgData name="Palit, Tapti" userId="dec6fbcd-7598-406a-8cbf-504d4a3bac15" providerId="ADAL" clId="{ECD42228-5B96-4A72-B268-C46DF994E6B7}" dt="2024-01-29T00:22:12.351" v="71235"/>
          <ac:spMkLst>
            <pc:docMk/>
            <pc:sldMk cId="1345753411" sldId="1097"/>
            <ac:spMk id="14" creationId="{21EBDE57-1696-7859-F0CD-0D62E0940C16}"/>
          </ac:spMkLst>
        </pc:spChg>
        <pc:spChg chg="add mod">
          <ac:chgData name="Palit, Tapti" userId="dec6fbcd-7598-406a-8cbf-504d4a3bac15" providerId="ADAL" clId="{ECD42228-5B96-4A72-B268-C46DF994E6B7}" dt="2024-01-29T01:25:01.452" v="72171" actId="767"/>
          <ac:spMkLst>
            <pc:docMk/>
            <pc:sldMk cId="1345753411" sldId="1097"/>
            <ac:spMk id="15" creationId="{08267EAA-A2C0-24D3-A3E3-4C5F65A48242}"/>
          </ac:spMkLst>
        </pc:spChg>
        <pc:spChg chg="add mod">
          <ac:chgData name="Palit, Tapti" userId="dec6fbcd-7598-406a-8cbf-504d4a3bac15" providerId="ADAL" clId="{ECD42228-5B96-4A72-B268-C46DF994E6B7}" dt="2024-01-29T01:25:03.556" v="72172" actId="767"/>
          <ac:spMkLst>
            <pc:docMk/>
            <pc:sldMk cId="1345753411" sldId="1097"/>
            <ac:spMk id="16" creationId="{60EB828B-6211-4B27-7954-5D73859AE3A3}"/>
          </ac:spMkLst>
        </pc:spChg>
        <pc:spChg chg="add del mod">
          <ac:chgData name="Palit, Tapti" userId="dec6fbcd-7598-406a-8cbf-504d4a3bac15" providerId="ADAL" clId="{ECD42228-5B96-4A72-B268-C46DF994E6B7}" dt="2024-01-29T01:44:33.092" v="72517" actId="478"/>
          <ac:spMkLst>
            <pc:docMk/>
            <pc:sldMk cId="1345753411" sldId="1097"/>
            <ac:spMk id="17" creationId="{FC11E593-0A3D-92A5-5E99-A5CDB5B68E79}"/>
          </ac:spMkLst>
        </pc:spChg>
        <pc:grpChg chg="add mod">
          <ac:chgData name="Palit, Tapti" userId="dec6fbcd-7598-406a-8cbf-504d4a3bac15" providerId="ADAL" clId="{ECD42228-5B96-4A72-B268-C46DF994E6B7}" dt="2024-01-29T01:27:42.705" v="72200" actId="478"/>
          <ac:grpSpMkLst>
            <pc:docMk/>
            <pc:sldMk cId="1345753411" sldId="1097"/>
            <ac:grpSpMk id="7" creationId="{73E39260-29F2-8F7A-EE3C-CAD6594FB841}"/>
          </ac:grpSpMkLst>
        </pc:grpChg>
        <pc:grpChg chg="add mod">
          <ac:chgData name="Palit, Tapti" userId="dec6fbcd-7598-406a-8cbf-504d4a3bac15" providerId="ADAL" clId="{ECD42228-5B96-4A72-B268-C46DF994E6B7}" dt="2024-02-09T22:11:55.255" v="109066"/>
          <ac:grpSpMkLst>
            <pc:docMk/>
            <pc:sldMk cId="1345753411" sldId="1097"/>
            <ac:grpSpMk id="8" creationId="{8C7905C6-043E-D499-C654-9C7B663E50C9}"/>
          </ac:grpSpMkLst>
        </pc:grpChg>
        <pc:grpChg chg="add mod">
          <ac:chgData name="Palit, Tapti" userId="dec6fbcd-7598-406a-8cbf-504d4a3bac15" providerId="ADAL" clId="{ECD42228-5B96-4A72-B268-C46DF994E6B7}" dt="2024-01-29T00:16:30.858" v="71200" actId="1076"/>
          <ac:grpSpMkLst>
            <pc:docMk/>
            <pc:sldMk cId="1345753411" sldId="1097"/>
            <ac:grpSpMk id="10" creationId="{162786D7-9DFE-F0D2-7407-317DFE8629D4}"/>
          </ac:grpSpMkLst>
        </pc:grpChg>
        <pc:grpChg chg="add del mod">
          <ac:chgData name="Palit, Tapti" userId="dec6fbcd-7598-406a-8cbf-504d4a3bac15" providerId="ADAL" clId="{ECD42228-5B96-4A72-B268-C46DF994E6B7}" dt="2024-01-29T01:27:42.705" v="72200" actId="478"/>
          <ac:grpSpMkLst>
            <pc:docMk/>
            <pc:sldMk cId="1345753411" sldId="1097"/>
            <ac:grpSpMk id="13" creationId="{17878BFD-A491-EF3A-2477-850D8B16768B}"/>
          </ac:grpSpMkLst>
        </pc:grpChg>
        <pc:picChg chg="add del mod">
          <ac:chgData name="Palit, Tapti" userId="dec6fbcd-7598-406a-8cbf-504d4a3bac15" providerId="ADAL" clId="{ECD42228-5B96-4A72-B268-C46DF994E6B7}" dt="2024-01-29T01:27:23.406" v="72191" actId="478"/>
          <ac:picMkLst>
            <pc:docMk/>
            <pc:sldMk cId="1345753411" sldId="1097"/>
            <ac:picMk id="8" creationId="{1AC45C74-587A-1131-340A-A9C6DD76F6CD}"/>
          </ac:picMkLst>
        </pc:picChg>
        <pc:picChg chg="add del mod">
          <ac:chgData name="Palit, Tapti" userId="dec6fbcd-7598-406a-8cbf-504d4a3bac15" providerId="ADAL" clId="{ECD42228-5B96-4A72-B268-C46DF994E6B7}" dt="2024-01-29T01:27:42.705" v="72200" actId="478"/>
          <ac:picMkLst>
            <pc:docMk/>
            <pc:sldMk cId="1345753411" sldId="1097"/>
            <ac:picMk id="9" creationId="{6C6E710B-1A47-E957-C319-2C57DE60303A}"/>
          </ac:picMkLst>
        </pc:picChg>
        <pc:picChg chg="add mod">
          <ac:chgData name="Palit, Tapti" userId="dec6fbcd-7598-406a-8cbf-504d4a3bac15" providerId="ADAL" clId="{ECD42228-5B96-4A72-B268-C46DF994E6B7}" dt="2024-02-09T22:11:55.255" v="109066"/>
          <ac:picMkLst>
            <pc:docMk/>
            <pc:sldMk cId="1345753411" sldId="1097"/>
            <ac:picMk id="14" creationId="{6B24E0D5-24DE-C694-8CB2-A74CA62202F7}"/>
          </ac:picMkLst>
        </pc:picChg>
        <pc:picChg chg="add mod">
          <ac:chgData name="Palit, Tapti" userId="dec6fbcd-7598-406a-8cbf-504d4a3bac15" providerId="ADAL" clId="{ECD42228-5B96-4A72-B268-C46DF994E6B7}" dt="2024-02-09T22:11:55.255" v="109066"/>
          <ac:picMkLst>
            <pc:docMk/>
            <pc:sldMk cId="1345753411" sldId="1097"/>
            <ac:picMk id="17" creationId="{B07C56E3-3CE3-9033-1D7A-AA8B2A09BE07}"/>
          </ac:picMkLst>
        </pc:picChg>
        <pc:picChg chg="add mod">
          <ac:chgData name="Palit, Tapti" userId="dec6fbcd-7598-406a-8cbf-504d4a3bac15" providerId="ADAL" clId="{ECD42228-5B96-4A72-B268-C46DF994E6B7}" dt="2024-01-30T05:33:10.394" v="87891" actId="14100"/>
          <ac:picMkLst>
            <pc:docMk/>
            <pc:sldMk cId="1345753411" sldId="1097"/>
            <ac:picMk id="1026" creationId="{37EC2CCA-5FB0-C1B8-A8E9-E7D817F7B2C0}"/>
          </ac:picMkLst>
        </pc:picChg>
        <pc:picChg chg="add del mod">
          <ac:chgData name="Palit, Tapti" userId="dec6fbcd-7598-406a-8cbf-504d4a3bac15" providerId="ADAL" clId="{ECD42228-5B96-4A72-B268-C46DF994E6B7}" dt="2024-01-29T01:24:34.970" v="72163" actId="21"/>
          <ac:picMkLst>
            <pc:docMk/>
            <pc:sldMk cId="1345753411" sldId="1097"/>
            <ac:picMk id="1028" creationId="{1BA54A54-F98B-F270-0220-468D49500267}"/>
          </ac:picMkLst>
        </pc:picChg>
        <pc:picChg chg="add del mod">
          <ac:chgData name="Palit, Tapti" userId="dec6fbcd-7598-406a-8cbf-504d4a3bac15" providerId="ADAL" clId="{ECD42228-5B96-4A72-B268-C46DF994E6B7}" dt="2024-01-29T01:44:33.092" v="72517" actId="478"/>
          <ac:picMkLst>
            <pc:docMk/>
            <pc:sldMk cId="1345753411" sldId="1097"/>
            <ac:picMk id="1030" creationId="{A143E4F7-F744-0B2A-4135-774747F6D456}"/>
          </ac:picMkLst>
        </pc:picChg>
        <pc:picChg chg="add del mod">
          <ac:chgData name="Palit, Tapti" userId="dec6fbcd-7598-406a-8cbf-504d4a3bac15" providerId="ADAL" clId="{ECD42228-5B96-4A72-B268-C46DF994E6B7}" dt="2024-01-29T02:12:46.535" v="73933" actId="478"/>
          <ac:picMkLst>
            <pc:docMk/>
            <pc:sldMk cId="1345753411" sldId="1097"/>
            <ac:picMk id="1032" creationId="{D98B0029-B80D-D619-672F-708D90D5B330}"/>
          </ac:picMkLst>
        </pc:picChg>
        <pc:picChg chg="add mod">
          <ac:chgData name="Palit, Tapti" userId="dec6fbcd-7598-406a-8cbf-504d4a3bac15" providerId="ADAL" clId="{ECD42228-5B96-4A72-B268-C46DF994E6B7}" dt="2024-01-29T01:28:08.935" v="72207" actId="1076"/>
          <ac:picMkLst>
            <pc:docMk/>
            <pc:sldMk cId="1345753411" sldId="1097"/>
            <ac:picMk id="1034" creationId="{6E1C5AE8-9566-A577-F30A-38C46B4D4720}"/>
          </ac:picMkLst>
        </pc:picChg>
        <pc:picChg chg="add mod">
          <ac:chgData name="Palit, Tapti" userId="dec6fbcd-7598-406a-8cbf-504d4a3bac15" providerId="ADAL" clId="{ECD42228-5B96-4A72-B268-C46DF994E6B7}" dt="2024-01-29T01:28:12.376" v="72209" actId="14100"/>
          <ac:picMkLst>
            <pc:docMk/>
            <pc:sldMk cId="1345753411" sldId="1097"/>
            <ac:picMk id="1036" creationId="{F0F1DA2E-C9CE-3846-A322-D4E4FC504C55}"/>
          </ac:picMkLst>
        </pc:picChg>
        <pc:picChg chg="add del mod">
          <ac:chgData name="Palit, Tapti" userId="dec6fbcd-7598-406a-8cbf-504d4a3bac15" providerId="ADAL" clId="{ECD42228-5B96-4A72-B268-C46DF994E6B7}" dt="2024-01-29T01:46:42.116" v="72643" actId="478"/>
          <ac:picMkLst>
            <pc:docMk/>
            <pc:sldMk cId="1345753411" sldId="1097"/>
            <ac:picMk id="1038" creationId="{04A88BA1-BE10-D817-935F-9161553BA615}"/>
          </ac:picMkLst>
        </pc:picChg>
        <pc:picChg chg="add del mod">
          <ac:chgData name="Palit, Tapti" userId="dec6fbcd-7598-406a-8cbf-504d4a3bac15" providerId="ADAL" clId="{ECD42228-5B96-4A72-B268-C46DF994E6B7}" dt="2024-01-30T05:33:02.851" v="87888" actId="478"/>
          <ac:picMkLst>
            <pc:docMk/>
            <pc:sldMk cId="1345753411" sldId="1097"/>
            <ac:picMk id="1040" creationId="{35C01251-FDCE-6325-0417-CD3DBC7FFDDD}"/>
          </ac:picMkLst>
        </pc:picChg>
        <pc:picChg chg="add del">
          <ac:chgData name="Palit, Tapti" userId="dec6fbcd-7598-406a-8cbf-504d4a3bac15" providerId="ADAL" clId="{ECD42228-5B96-4A72-B268-C46DF994E6B7}" dt="2024-01-29T02:13:57.608" v="73936" actId="478"/>
          <ac:picMkLst>
            <pc:docMk/>
            <pc:sldMk cId="1345753411" sldId="1097"/>
            <ac:picMk id="1042" creationId="{087B0367-DC6B-738C-F94A-B563D024C618}"/>
          </ac:picMkLst>
        </pc:picChg>
        <pc:picChg chg="add mod">
          <ac:chgData name="Palit, Tapti" userId="dec6fbcd-7598-406a-8cbf-504d4a3bac15" providerId="ADAL" clId="{ECD42228-5B96-4A72-B268-C46DF994E6B7}" dt="2024-01-29T02:14:19.234" v="73941" actId="1036"/>
          <ac:picMkLst>
            <pc:docMk/>
            <pc:sldMk cId="1345753411" sldId="1097"/>
            <ac:picMk id="1044" creationId="{0666A405-7AC0-ED7B-2657-9CFA5F58CE49}"/>
          </ac:picMkLst>
        </pc:picChg>
      </pc:sldChg>
      <pc:sldChg chg="delSp add del mod delAnim">
        <pc:chgData name="Palit, Tapti" userId="dec6fbcd-7598-406a-8cbf-504d4a3bac15" providerId="ADAL" clId="{ECD42228-5B96-4A72-B268-C46DF994E6B7}" dt="2024-01-28T23:17:36.457" v="70523" actId="47"/>
        <pc:sldMkLst>
          <pc:docMk/>
          <pc:sldMk cId="3089904504" sldId="1097"/>
        </pc:sldMkLst>
        <pc:spChg chg="del">
          <ac:chgData name="Palit, Tapti" userId="dec6fbcd-7598-406a-8cbf-504d4a3bac15" providerId="ADAL" clId="{ECD42228-5B96-4A72-B268-C46DF994E6B7}" dt="2024-01-28T23:17:31.602" v="70522" actId="478"/>
          <ac:spMkLst>
            <pc:docMk/>
            <pc:sldMk cId="3089904504" sldId="1097"/>
            <ac:spMk id="53" creationId="{01BF476B-5986-AD9F-9F44-62EC6CE78559}"/>
          </ac:spMkLst>
        </pc:spChg>
      </pc:sldChg>
      <pc:sldChg chg="delSp add del modAnim">
        <pc:chgData name="Palit, Tapti" userId="dec6fbcd-7598-406a-8cbf-504d4a3bac15" providerId="ADAL" clId="{ECD42228-5B96-4A72-B268-C46DF994E6B7}" dt="2024-01-29T01:22:20.933" v="72115" actId="47"/>
        <pc:sldMkLst>
          <pc:docMk/>
          <pc:sldMk cId="1182020345" sldId="1098"/>
        </pc:sldMkLst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77" creationId="{787EE70D-5A65-FF46-E74A-321F148D7F8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78" creationId="{6A30B2D1-6111-7F61-1F73-BEE4976A2917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87" creationId="{F0204E75-4C5E-F7C7-8CAF-066FE380941D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50" creationId="{89721B6A-856E-7501-1C03-1FCCBA27816B}"/>
          </ac:spMkLst>
        </pc:spChg>
        <pc:grpChg chg="del">
          <ac:chgData name="Palit, Tapti" userId="dec6fbcd-7598-406a-8cbf-504d4a3bac15" providerId="ADAL" clId="{ECD42228-5B96-4A72-B268-C46DF994E6B7}" dt="2024-01-29T01:22:17.662" v="72114" actId="478"/>
          <ac:grpSpMkLst>
            <pc:docMk/>
            <pc:sldMk cId="1182020345" sldId="1098"/>
            <ac:grpSpMk id="44" creationId="{7948B81D-07A4-E230-616A-B467EB054B12}"/>
          </ac:grpSpMkLst>
        </pc:grpChg>
        <pc:grpChg chg="del">
          <ac:chgData name="Palit, Tapti" userId="dec6fbcd-7598-406a-8cbf-504d4a3bac15" providerId="ADAL" clId="{ECD42228-5B96-4A72-B268-C46DF994E6B7}" dt="2024-01-29T01:22:17.662" v="72114" actId="478"/>
          <ac:grpSpMkLst>
            <pc:docMk/>
            <pc:sldMk cId="1182020345" sldId="1098"/>
            <ac:grpSpMk id="47" creationId="{86B59FAB-C145-9D70-75FC-00A93714005F}"/>
          </ac:grpSpMkLst>
        </pc:grpChg>
        <pc:picChg chg="del">
          <ac:chgData name="Palit, Tapti" userId="dec6fbcd-7598-406a-8cbf-504d4a3bac15" providerId="ADAL" clId="{ECD42228-5B96-4A72-B268-C46DF994E6B7}" dt="2024-01-29T01:22:17.662" v="72114" actId="478"/>
          <ac:picMkLst>
            <pc:docMk/>
            <pc:sldMk cId="1182020345" sldId="1098"/>
            <ac:picMk id="43" creationId="{75AB9CCD-8766-53D5-0DB6-643136F6500A}"/>
          </ac:picMkLst>
        </pc:pic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58" creationId="{1E61FAB5-1EA9-EDF6-5B06-919779489407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71" creationId="{7550C2A0-279C-8B48-F491-0553B5D306FB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91" creationId="{4550AF6F-9137-0F31-8B03-75438E5A7C2B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92" creationId="{A61E719C-7619-13AF-9A81-FA27CDBA6FE1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13" creationId="{6ABB52B3-32C9-C0DE-11B7-23087F2BA581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34" creationId="{652EBC45-C851-E9FD-4663-289381858A2D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37" creationId="{FF2F8006-D1DF-85E8-467C-80E165017E50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40" creationId="{4339B1C1-FDE2-B568-F72A-D2661D9D3F9E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79" creationId="{49996DEF-F319-2AA6-9B30-27315E38C918}"/>
          </ac:cxnSpMkLst>
        </pc:cxnChg>
      </pc:sldChg>
      <pc:sldChg chg="add del">
        <pc:chgData name="Palit, Tapti" userId="dec6fbcd-7598-406a-8cbf-504d4a3bac15" providerId="ADAL" clId="{ECD42228-5B96-4A72-B268-C46DF994E6B7}" dt="2024-01-29T01:31:23.500" v="72337" actId="47"/>
        <pc:sldMkLst>
          <pc:docMk/>
          <pc:sldMk cId="4294698532" sldId="1098"/>
        </pc:sldMkLst>
      </pc:sldChg>
      <pc:sldChg chg="addSp delSp modSp add mod modClrScheme modAnim chgLayout modNotesTx">
        <pc:chgData name="Palit, Tapti" userId="dec6fbcd-7598-406a-8cbf-504d4a3bac15" providerId="ADAL" clId="{ECD42228-5B96-4A72-B268-C46DF994E6B7}" dt="2024-02-22T11:20:27.571" v="116120" actId="20577"/>
        <pc:sldMkLst>
          <pc:docMk/>
          <pc:sldMk cId="3972812291" sldId="1099"/>
        </pc:sldMkLst>
        <pc:spChg chg="mod ord">
          <ac:chgData name="Palit, Tapti" userId="dec6fbcd-7598-406a-8cbf-504d4a3bac15" providerId="ADAL" clId="{ECD42228-5B96-4A72-B268-C46DF994E6B7}" dt="2024-02-10T00:54:19.536" v="109266" actId="20577"/>
          <ac:spMkLst>
            <pc:docMk/>
            <pc:sldMk cId="3972812291" sldId="1099"/>
            <ac:spMk id="2" creationId="{DF11CC87-4AAD-3012-5E40-5FE127F284B9}"/>
          </ac:spMkLst>
        </pc:spChg>
        <pc:spChg chg="add del mod">
          <ac:chgData name="Palit, Tapti" userId="dec6fbcd-7598-406a-8cbf-504d4a3bac15" providerId="ADAL" clId="{ECD42228-5B96-4A72-B268-C46DF994E6B7}" dt="2024-02-09T18:16:03.515" v="107233" actId="6264"/>
          <ac:spMkLst>
            <pc:docMk/>
            <pc:sldMk cId="3972812291" sldId="1099"/>
            <ac:spMk id="3" creationId="{A8822C2E-5E2D-EEC5-8D77-F6DC438DE575}"/>
          </ac:spMkLst>
        </pc:spChg>
        <pc:spChg chg="del mod ord">
          <ac:chgData name="Palit, Tapti" userId="dec6fbcd-7598-406a-8cbf-504d4a3bac15" providerId="ADAL" clId="{ECD42228-5B96-4A72-B268-C46DF994E6B7}" dt="2024-02-09T02:56:37.019" v="102725" actId="478"/>
          <ac:spMkLst>
            <pc:docMk/>
            <pc:sldMk cId="3972812291" sldId="1099"/>
            <ac:spMk id="3" creationId="{F864FEFB-02CD-3530-1407-456878CB7C5C}"/>
          </ac:spMkLst>
        </pc:spChg>
        <pc:spChg chg="add mod ord">
          <ac:chgData name="Palit, Tapti" userId="dec6fbcd-7598-406a-8cbf-504d4a3bac15" providerId="ADAL" clId="{ECD42228-5B96-4A72-B268-C46DF994E6B7}" dt="2024-02-22T11:20:27.571" v="116120" actId="20577"/>
          <ac:spMkLst>
            <pc:docMk/>
            <pc:sldMk cId="3972812291" sldId="1099"/>
            <ac:spMk id="4" creationId="{A9CB6910-F207-4A9F-5E07-523632602E1D}"/>
          </ac:spMkLst>
        </pc:spChg>
        <pc:spChg chg="add del mod">
          <ac:chgData name="Palit, Tapti" userId="dec6fbcd-7598-406a-8cbf-504d4a3bac15" providerId="ADAL" clId="{ECD42228-5B96-4A72-B268-C46DF994E6B7}" dt="2024-02-09T18:16:03.515" v="107233" actId="6264"/>
          <ac:spMkLst>
            <pc:docMk/>
            <pc:sldMk cId="3972812291" sldId="1099"/>
            <ac:spMk id="5" creationId="{2091A832-7EC5-81DD-6DAB-0F1EA8BE053D}"/>
          </ac:spMkLst>
        </pc:spChg>
        <pc:spChg chg="mod">
          <ac:chgData name="Palit, Tapti" userId="dec6fbcd-7598-406a-8cbf-504d4a3bac15" providerId="ADAL" clId="{ECD42228-5B96-4A72-B268-C46DF994E6B7}" dt="2024-01-29T02:23:41.308" v="74306" actId="1076"/>
          <ac:spMkLst>
            <pc:docMk/>
            <pc:sldMk cId="3972812291" sldId="1099"/>
            <ac:spMk id="5" creationId="{C5093DFA-0D1D-D5EF-5BC7-A52F3689FA96}"/>
          </ac:spMkLst>
        </pc:spChg>
        <pc:spChg chg="add del mod ord">
          <ac:chgData name="Palit, Tapti" userId="dec6fbcd-7598-406a-8cbf-504d4a3bac15" providerId="ADAL" clId="{ECD42228-5B96-4A72-B268-C46DF994E6B7}" dt="2024-02-09T18:16:26.596" v="107296" actId="478"/>
          <ac:spMkLst>
            <pc:docMk/>
            <pc:sldMk cId="3972812291" sldId="1099"/>
            <ac:spMk id="6" creationId="{6A131BEB-3894-3FC0-2C13-154E6F5B1C8D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7" creationId="{B3B0A36C-3E16-9C19-79CA-1ED4F1B7D97A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8" creationId="{FEE9A8B3-EC1C-C93F-321B-2431AB56C88A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9" creationId="{5BDC5A0C-1760-6E31-3EE8-83E42BABA1ED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0" creationId="{FB094938-1935-AB92-21A0-9F81025EFC38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2" creationId="{A0DDA5C8-50FB-DC2A-DD9C-8C03D4B036D6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3" creationId="{658CAE95-D470-44CC-B302-AAED154147AE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4" creationId="{ABC8FD5E-61C0-1FA5-25BB-436ACCB2377E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5" creationId="{9200CB21-6C93-F35E-02C8-A5C85AADD2BC}"/>
          </ac:spMkLst>
        </pc:spChg>
        <pc:spChg chg="mod">
          <ac:chgData name="Palit, Tapti" userId="dec6fbcd-7598-406a-8cbf-504d4a3bac15" providerId="ADAL" clId="{ECD42228-5B96-4A72-B268-C46DF994E6B7}" dt="2024-01-30T02:29:37.057" v="84088" actId="20577"/>
          <ac:spMkLst>
            <pc:docMk/>
            <pc:sldMk cId="3972812291" sldId="1099"/>
            <ac:spMk id="17" creationId="{44BF2813-A3B5-B3E7-51DF-4243D38A3C57}"/>
          </ac:spMkLst>
        </pc:spChg>
        <pc:spChg chg="add 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8" creationId="{108EB59D-7EC9-040B-DC4E-2DA0963EB634}"/>
          </ac:spMkLst>
        </pc:spChg>
        <pc:spChg chg="del mod topLvl">
          <ac:chgData name="Palit, Tapti" userId="dec6fbcd-7598-406a-8cbf-504d4a3bac15" providerId="ADAL" clId="{ECD42228-5B96-4A72-B268-C46DF994E6B7}" dt="2024-02-09T22:12:11.098" v="109071" actId="478"/>
          <ac:spMkLst>
            <pc:docMk/>
            <pc:sldMk cId="3972812291" sldId="1099"/>
            <ac:spMk id="20" creationId="{061591CA-586E-3CE6-2F41-1CD857A815AE}"/>
          </ac:spMkLst>
        </pc:spChg>
        <pc:spChg chg="del mod topLvl">
          <ac:chgData name="Palit, Tapti" userId="dec6fbcd-7598-406a-8cbf-504d4a3bac15" providerId="ADAL" clId="{ECD42228-5B96-4A72-B268-C46DF994E6B7}" dt="2024-02-09T22:12:06.555" v="109070" actId="478"/>
          <ac:spMkLst>
            <pc:docMk/>
            <pc:sldMk cId="3972812291" sldId="1099"/>
            <ac:spMk id="21" creationId="{F7ADF0F5-027C-70C0-5A24-3FC58BF73881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25" creationId="{95C2AE74-F355-08AD-A0B9-038AF6C97DF3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26" creationId="{D3DB73F6-6062-0AB1-F1E4-ED0434DC3033}"/>
          </ac:spMkLst>
        </pc:spChg>
        <pc:spChg chg="add del mod">
          <ac:chgData name="Palit, Tapti" userId="dec6fbcd-7598-406a-8cbf-504d4a3bac15" providerId="ADAL" clId="{ECD42228-5B96-4A72-B268-C46DF994E6B7}" dt="2024-02-10T00:54:10.634" v="109242" actId="478"/>
          <ac:spMkLst>
            <pc:docMk/>
            <pc:sldMk cId="3972812291" sldId="1099"/>
            <ac:spMk id="28" creationId="{B542BB92-F0AE-91B9-52DB-ACCB2CDC94DA}"/>
          </ac:spMkLst>
        </pc:spChg>
        <pc:grpChg chg="mod">
          <ac:chgData name="Palit, Tapti" userId="dec6fbcd-7598-406a-8cbf-504d4a3bac15" providerId="ADAL" clId="{ECD42228-5B96-4A72-B268-C46DF994E6B7}" dt="2024-02-12T19:44:48.155" v="112948" actId="1076"/>
          <ac:grpSpMkLst>
            <pc:docMk/>
            <pc:sldMk cId="3972812291" sldId="1099"/>
            <ac:grpSpMk id="11" creationId="{090561B4-08BE-D9D9-C676-890896DE911B}"/>
          </ac:grpSpMkLst>
        </pc:grpChg>
        <pc:grpChg chg="mod">
          <ac:chgData name="Palit, Tapti" userId="dec6fbcd-7598-406a-8cbf-504d4a3bac15" providerId="ADAL" clId="{ECD42228-5B96-4A72-B268-C46DF994E6B7}" dt="2024-02-12T19:44:48.155" v="112948" actId="1076"/>
          <ac:grpSpMkLst>
            <pc:docMk/>
            <pc:sldMk cId="3972812291" sldId="1099"/>
            <ac:grpSpMk id="16" creationId="{B9862B4B-6F6D-42F6-65DD-02EFECEDC0AD}"/>
          </ac:grpSpMkLst>
        </pc:grpChg>
        <pc:grpChg chg="add del mod">
          <ac:chgData name="Palit, Tapti" userId="dec6fbcd-7598-406a-8cbf-504d4a3bac15" providerId="ADAL" clId="{ECD42228-5B96-4A72-B268-C46DF994E6B7}" dt="2024-02-09T22:12:06.555" v="109070" actId="478"/>
          <ac:grpSpMkLst>
            <pc:docMk/>
            <pc:sldMk cId="3972812291" sldId="1099"/>
            <ac:grpSpMk id="19" creationId="{3508CB24-A508-A36A-4A82-CC13FC6D0DDB}"/>
          </ac:grpSpMkLst>
        </pc:grpChg>
        <pc:picChg chg="add del mod">
          <ac:chgData name="Palit, Tapti" userId="dec6fbcd-7598-406a-8cbf-504d4a3bac15" providerId="ADAL" clId="{ECD42228-5B96-4A72-B268-C46DF994E6B7}" dt="2024-02-09T22:12:11.098" v="109071" actId="478"/>
          <ac:picMkLst>
            <pc:docMk/>
            <pc:sldMk cId="3972812291" sldId="1099"/>
            <ac:picMk id="22" creationId="{231209A9-DE9B-C102-C996-418F9A3A45A4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23" creationId="{B3A41F38-AEC2-593F-9C1F-C97AFAAC1C0C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24" creationId="{C2937EB1-F7F3-3304-34D2-8CDA263416B0}"/>
          </ac:picMkLst>
        </pc:picChg>
        <pc:picChg chg="add del mod">
          <ac:chgData name="Palit, Tapti" userId="dec6fbcd-7598-406a-8cbf-504d4a3bac15" providerId="ADAL" clId="{ECD42228-5B96-4A72-B268-C46DF994E6B7}" dt="2024-02-09T22:12:11.098" v="109071" actId="478"/>
          <ac:picMkLst>
            <pc:docMk/>
            <pc:sldMk cId="3972812291" sldId="1099"/>
            <ac:picMk id="27" creationId="{EB8271CA-3768-FC98-1049-B0B87247D1BF}"/>
          </ac:picMkLst>
        </pc:picChg>
        <pc:picChg chg="mod">
          <ac:chgData name="Palit, Tapti" userId="dec6fbcd-7598-406a-8cbf-504d4a3bac15" providerId="ADAL" clId="{ECD42228-5B96-4A72-B268-C46DF994E6B7}" dt="2024-01-29T02:23:41.308" v="74306" actId="1076"/>
          <ac:picMkLst>
            <pc:docMk/>
            <pc:sldMk cId="3972812291" sldId="1099"/>
            <ac:picMk id="4098" creationId="{92C4798C-820F-CB9D-95B7-B09FFE4F0500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10242" creationId="{585E0853-440D-3289-5359-0D9638544E82}"/>
          </ac:picMkLst>
        </pc:picChg>
      </pc:sldChg>
      <pc:sldChg chg="modSp new del mod">
        <pc:chgData name="Palit, Tapti" userId="dec6fbcd-7598-406a-8cbf-504d4a3bac15" providerId="ADAL" clId="{ECD42228-5B96-4A72-B268-C46DF994E6B7}" dt="2024-01-29T01:45:10.367" v="72571" actId="47"/>
        <pc:sldMkLst>
          <pc:docMk/>
          <pc:sldMk cId="3274926318" sldId="1100"/>
        </pc:sldMkLst>
        <pc:spChg chg="mod">
          <ac:chgData name="Palit, Tapti" userId="dec6fbcd-7598-406a-8cbf-504d4a3bac15" providerId="ADAL" clId="{ECD42228-5B96-4A72-B268-C46DF994E6B7}" dt="2024-01-29T01:38:18.741" v="72498" actId="20577"/>
          <ac:spMkLst>
            <pc:docMk/>
            <pc:sldMk cId="3274926318" sldId="1100"/>
            <ac:spMk id="2" creationId="{CD2091AE-FFCF-1973-595D-69F5D289578E}"/>
          </ac:spMkLst>
        </pc:spChg>
        <pc:spChg chg="mod">
          <ac:chgData name="Palit, Tapti" userId="dec6fbcd-7598-406a-8cbf-504d4a3bac15" providerId="ADAL" clId="{ECD42228-5B96-4A72-B268-C46DF994E6B7}" dt="2024-01-29T01:32:41.605" v="72396" actId="20577"/>
          <ac:spMkLst>
            <pc:docMk/>
            <pc:sldMk cId="3274926318" sldId="1100"/>
            <ac:spMk id="3" creationId="{9E98E5C3-30D0-4EED-8049-B27E406E6A4B}"/>
          </ac:spMkLst>
        </pc:spChg>
      </pc:sldChg>
      <pc:sldChg chg="add mod modShow">
        <pc:chgData name="Palit, Tapti" userId="dec6fbcd-7598-406a-8cbf-504d4a3bac15" providerId="ADAL" clId="{ECD42228-5B96-4A72-B268-C46DF994E6B7}" dt="2024-01-30T05:22:48.622" v="87520" actId="729"/>
        <pc:sldMkLst>
          <pc:docMk/>
          <pc:sldMk cId="1950840822" sldId="1101"/>
        </pc:sldMkLst>
      </pc:sldChg>
      <pc:sldChg chg="addSp delSp modSp new del mod ord modNotesTx">
        <pc:chgData name="Palit, Tapti" userId="dec6fbcd-7598-406a-8cbf-504d4a3bac15" providerId="ADAL" clId="{ECD42228-5B96-4A72-B268-C46DF994E6B7}" dt="2024-01-30T05:22:41.361" v="87518" actId="2696"/>
        <pc:sldMkLst>
          <pc:docMk/>
          <pc:sldMk cId="2281451030" sldId="1101"/>
        </pc:sldMkLst>
        <pc:spChg chg="mod">
          <ac:chgData name="Palit, Tapti" userId="dec6fbcd-7598-406a-8cbf-504d4a3bac15" providerId="ADAL" clId="{ECD42228-5B96-4A72-B268-C46DF994E6B7}" dt="2024-01-29T16:52:09.487" v="81757" actId="5793"/>
          <ac:spMkLst>
            <pc:docMk/>
            <pc:sldMk cId="2281451030" sldId="1101"/>
            <ac:spMk id="2" creationId="{5C45A5C5-79AC-423D-5245-93B39BD98582}"/>
          </ac:spMkLst>
        </pc:spChg>
        <pc:spChg chg="mod">
          <ac:chgData name="Palit, Tapti" userId="dec6fbcd-7598-406a-8cbf-504d4a3bac15" providerId="ADAL" clId="{ECD42228-5B96-4A72-B268-C46DF994E6B7}" dt="2024-01-29T01:49:37.688" v="72839" actId="20577"/>
          <ac:spMkLst>
            <pc:docMk/>
            <pc:sldMk cId="2281451030" sldId="1101"/>
            <ac:spMk id="3" creationId="{568697A6-085D-7367-7BEF-E343B930C5AB}"/>
          </ac:spMkLst>
        </pc:spChg>
        <pc:spChg chg="add del mod">
          <ac:chgData name="Palit, Tapti" userId="dec6fbcd-7598-406a-8cbf-504d4a3bac15" providerId="ADAL" clId="{ECD42228-5B96-4A72-B268-C46DF994E6B7}" dt="2024-01-29T01:52:42.315" v="73098" actId="478"/>
          <ac:spMkLst>
            <pc:docMk/>
            <pc:sldMk cId="2281451030" sldId="1101"/>
            <ac:spMk id="5" creationId="{50CCA815-40FF-C637-7159-F8EDA3F0CA60}"/>
          </ac:spMkLst>
        </pc:spChg>
        <pc:spChg chg="add mod">
          <ac:chgData name="Palit, Tapti" userId="dec6fbcd-7598-406a-8cbf-504d4a3bac15" providerId="ADAL" clId="{ECD42228-5B96-4A72-B268-C46DF994E6B7}" dt="2024-01-29T02:18:42.834" v="74115" actId="1076"/>
          <ac:spMkLst>
            <pc:docMk/>
            <pc:sldMk cId="2281451030" sldId="1101"/>
            <ac:spMk id="5" creationId="{6BDE0854-2724-0C69-EEC0-2C627ED89B12}"/>
          </ac:spMkLst>
        </pc:spChg>
        <pc:spChg chg="add mod">
          <ac:chgData name="Palit, Tapti" userId="dec6fbcd-7598-406a-8cbf-504d4a3bac15" providerId="ADAL" clId="{ECD42228-5B96-4A72-B268-C46DF994E6B7}" dt="2024-01-29T01:55:41.834" v="73233" actId="1076"/>
          <ac:spMkLst>
            <pc:docMk/>
            <pc:sldMk cId="2281451030" sldId="1101"/>
            <ac:spMk id="6" creationId="{A8EC355A-763F-25CB-1E57-1DF6F4CC3950}"/>
          </ac:spMkLst>
        </pc:spChg>
        <pc:spChg chg="add mod">
          <ac:chgData name="Palit, Tapti" userId="dec6fbcd-7598-406a-8cbf-504d4a3bac15" providerId="ADAL" clId="{ECD42228-5B96-4A72-B268-C46DF994E6B7}" dt="2024-01-29T01:57:08.968" v="73301" actId="14100"/>
          <ac:spMkLst>
            <pc:docMk/>
            <pc:sldMk cId="2281451030" sldId="1101"/>
            <ac:spMk id="7" creationId="{7F060C86-B257-8CF9-C273-05AF7F3F34F5}"/>
          </ac:spMkLst>
        </pc:spChg>
        <pc:spChg chg="add del mod">
          <ac:chgData name="Palit, Tapti" userId="dec6fbcd-7598-406a-8cbf-504d4a3bac15" providerId="ADAL" clId="{ECD42228-5B96-4A72-B268-C46DF994E6B7}" dt="2024-01-29T01:57:27.812" v="73307" actId="478"/>
          <ac:spMkLst>
            <pc:docMk/>
            <pc:sldMk cId="2281451030" sldId="1101"/>
            <ac:spMk id="8" creationId="{4D729BA7-5329-8643-5033-F79969B7330D}"/>
          </ac:spMkLst>
        </pc:spChg>
        <pc:spChg chg="add del mod">
          <ac:chgData name="Palit, Tapti" userId="dec6fbcd-7598-406a-8cbf-504d4a3bac15" providerId="ADAL" clId="{ECD42228-5B96-4A72-B268-C46DF994E6B7}" dt="2024-01-29T02:19:08.901" v="74121" actId="478"/>
          <ac:spMkLst>
            <pc:docMk/>
            <pc:sldMk cId="2281451030" sldId="1101"/>
            <ac:spMk id="8" creationId="{BBC122AC-73CC-FE7D-4D1A-8554AF949777}"/>
          </ac:spMkLst>
        </pc:spChg>
        <pc:spChg chg="add mod">
          <ac:chgData name="Palit, Tapti" userId="dec6fbcd-7598-406a-8cbf-504d4a3bac15" providerId="ADAL" clId="{ECD42228-5B96-4A72-B268-C46DF994E6B7}" dt="2024-01-29T02:02:07.609" v="73483" actId="14100"/>
          <ac:spMkLst>
            <pc:docMk/>
            <pc:sldMk cId="2281451030" sldId="1101"/>
            <ac:spMk id="9" creationId="{2152549E-FA42-C403-804B-6C752FF06EE5}"/>
          </ac:spMkLst>
        </pc:spChg>
        <pc:spChg chg="add del mod">
          <ac:chgData name="Palit, Tapti" userId="dec6fbcd-7598-406a-8cbf-504d4a3bac15" providerId="ADAL" clId="{ECD42228-5B96-4A72-B268-C46DF994E6B7}" dt="2024-01-29T02:17:19.912" v="74087" actId="20577"/>
          <ac:spMkLst>
            <pc:docMk/>
            <pc:sldMk cId="2281451030" sldId="1101"/>
            <ac:spMk id="10" creationId="{0A2DBD97-6384-33C9-9BBB-D3C9B360E01A}"/>
          </ac:spMkLst>
        </pc:spChg>
        <pc:spChg chg="add del mod">
          <ac:chgData name="Palit, Tapti" userId="dec6fbcd-7598-406a-8cbf-504d4a3bac15" providerId="ADAL" clId="{ECD42228-5B96-4A72-B268-C46DF994E6B7}" dt="2024-01-29T02:17:18.230" v="74083" actId="20577"/>
          <ac:spMkLst>
            <pc:docMk/>
            <pc:sldMk cId="2281451030" sldId="1101"/>
            <ac:spMk id="11" creationId="{7E671133-A27E-D1C6-21FD-83D9C9D0D83F}"/>
          </ac:spMkLst>
        </pc:spChg>
        <pc:spChg chg="add del mod">
          <ac:chgData name="Palit, Tapti" userId="dec6fbcd-7598-406a-8cbf-504d4a3bac15" providerId="ADAL" clId="{ECD42228-5B96-4A72-B268-C46DF994E6B7}" dt="2024-01-29T02:17:15.400" v="74077" actId="1076"/>
          <ac:spMkLst>
            <pc:docMk/>
            <pc:sldMk cId="2281451030" sldId="1101"/>
            <ac:spMk id="12" creationId="{8744F0E5-46F6-5CA1-C183-3EEFD194FFCC}"/>
          </ac:spMkLst>
        </pc:spChg>
        <pc:picChg chg="add mod">
          <ac:chgData name="Palit, Tapti" userId="dec6fbcd-7598-406a-8cbf-504d4a3bac15" providerId="ADAL" clId="{ECD42228-5B96-4A72-B268-C46DF994E6B7}" dt="2024-01-29T02:19:01.601" v="74119" actId="1076"/>
          <ac:picMkLst>
            <pc:docMk/>
            <pc:sldMk cId="2281451030" sldId="1101"/>
            <ac:picMk id="1026" creationId="{3D251211-74B4-86C9-D538-CEBFE7CF0091}"/>
          </ac:picMkLst>
        </pc:picChg>
        <pc:picChg chg="add mod">
          <ac:chgData name="Palit, Tapti" userId="dec6fbcd-7598-406a-8cbf-504d4a3bac15" providerId="ADAL" clId="{ECD42228-5B96-4A72-B268-C46DF994E6B7}" dt="2024-01-29T02:18:42.834" v="74115" actId="1076"/>
          <ac:picMkLst>
            <pc:docMk/>
            <pc:sldMk cId="2281451030" sldId="1101"/>
            <ac:picMk id="3074" creationId="{9740ED4E-CC59-491A-5D54-E7CE95197A26}"/>
          </ac:picMkLst>
        </pc:picChg>
        <pc:picChg chg="add mod">
          <ac:chgData name="Palit, Tapti" userId="dec6fbcd-7598-406a-8cbf-504d4a3bac15" providerId="ADAL" clId="{ECD42228-5B96-4A72-B268-C46DF994E6B7}" dt="2024-01-29T02:17:20.602" v="74088" actId="1076"/>
          <ac:picMkLst>
            <pc:docMk/>
            <pc:sldMk cId="2281451030" sldId="1101"/>
            <ac:picMk id="3076" creationId="{7F7183D9-ACB3-95EC-F085-F14AB5C78856}"/>
          </ac:picMkLst>
        </pc:picChg>
      </pc:sldChg>
      <pc:sldChg chg="add del">
        <pc:chgData name="Palit, Tapti" userId="dec6fbcd-7598-406a-8cbf-504d4a3bac15" providerId="ADAL" clId="{ECD42228-5B96-4A72-B268-C46DF994E6B7}" dt="2024-01-29T01:57:20.666" v="73305" actId="2890"/>
        <pc:sldMkLst>
          <pc:docMk/>
          <pc:sldMk cId="1065488831" sldId="1102"/>
        </pc:sldMkLst>
      </pc:sldChg>
      <pc:sldChg chg="delSp add del mod">
        <pc:chgData name="Palit, Tapti" userId="dec6fbcd-7598-406a-8cbf-504d4a3bac15" providerId="ADAL" clId="{ECD42228-5B96-4A72-B268-C46DF994E6B7}" dt="2024-01-29T01:57:16.720" v="73303" actId="47"/>
        <pc:sldMkLst>
          <pc:docMk/>
          <pc:sldMk cId="1308649909" sldId="1102"/>
        </pc:sldMkLst>
        <pc:spChg chg="del">
          <ac:chgData name="Palit, Tapti" userId="dec6fbcd-7598-406a-8cbf-504d4a3bac15" providerId="ADAL" clId="{ECD42228-5B96-4A72-B268-C46DF994E6B7}" dt="2024-01-29T01:57:15.478" v="73302" actId="21"/>
          <ac:spMkLst>
            <pc:docMk/>
            <pc:sldMk cId="1308649909" sldId="1102"/>
            <ac:spMk id="8" creationId="{4D729BA7-5329-8643-5033-F79969B7330D}"/>
          </ac:spMkLst>
        </pc:spChg>
      </pc:sldChg>
      <pc:sldChg chg="addSp modSp add del mod modNotesTx">
        <pc:chgData name="Palit, Tapti" userId="dec6fbcd-7598-406a-8cbf-504d4a3bac15" providerId="ADAL" clId="{ECD42228-5B96-4A72-B268-C46DF994E6B7}" dt="2024-01-30T05:22:41.361" v="87518" actId="2696"/>
        <pc:sldMkLst>
          <pc:docMk/>
          <pc:sldMk cId="3079271003" sldId="1102"/>
        </pc:sldMkLst>
        <pc:spChg chg="mod">
          <ac:chgData name="Palit, Tapti" userId="dec6fbcd-7598-406a-8cbf-504d4a3bac15" providerId="ADAL" clId="{ECD42228-5B96-4A72-B268-C46DF994E6B7}" dt="2024-01-29T16:52:15.401" v="81758" actId="5793"/>
          <ac:spMkLst>
            <pc:docMk/>
            <pc:sldMk cId="3079271003" sldId="1102"/>
            <ac:spMk id="2" creationId="{5C45A5C5-79AC-423D-5245-93B39BD98582}"/>
          </ac:spMkLst>
        </pc:spChg>
        <pc:spChg chg="mod">
          <ac:chgData name="Palit, Tapti" userId="dec6fbcd-7598-406a-8cbf-504d4a3bac15" providerId="ADAL" clId="{ECD42228-5B96-4A72-B268-C46DF994E6B7}" dt="2024-01-29T02:02:19.275" v="73485" actId="14100"/>
          <ac:spMkLst>
            <pc:docMk/>
            <pc:sldMk cId="3079271003" sldId="1102"/>
            <ac:spMk id="7" creationId="{7F060C86-B257-8CF9-C273-05AF7F3F34F5}"/>
          </ac:spMkLst>
        </pc:spChg>
        <pc:spChg chg="mod">
          <ac:chgData name="Palit, Tapti" userId="dec6fbcd-7598-406a-8cbf-504d4a3bac15" providerId="ADAL" clId="{ECD42228-5B96-4A72-B268-C46DF994E6B7}" dt="2024-01-29T02:19:20.277" v="74123" actId="1076"/>
          <ac:spMkLst>
            <pc:docMk/>
            <pc:sldMk cId="3079271003" sldId="1102"/>
            <ac:spMk id="8" creationId="{4D729BA7-5329-8643-5033-F79969B7330D}"/>
          </ac:spMkLst>
        </pc:spChg>
        <pc:spChg chg="add mod">
          <ac:chgData name="Palit, Tapti" userId="dec6fbcd-7598-406a-8cbf-504d4a3bac15" providerId="ADAL" clId="{ECD42228-5B96-4A72-B268-C46DF994E6B7}" dt="2024-01-29T02:19:13.617" v="74122"/>
          <ac:spMkLst>
            <pc:docMk/>
            <pc:sldMk cId="3079271003" sldId="1102"/>
            <ac:spMk id="9" creationId="{0B6C20B8-C464-DB03-F642-483CAF0579D7}"/>
          </ac:spMkLst>
        </pc:spChg>
        <pc:picChg chg="add mod">
          <ac:chgData name="Palit, Tapti" userId="dec6fbcd-7598-406a-8cbf-504d4a3bac15" providerId="ADAL" clId="{ECD42228-5B96-4A72-B268-C46DF994E6B7}" dt="2024-01-29T02:19:13.617" v="74122"/>
          <ac:picMkLst>
            <pc:docMk/>
            <pc:sldMk cId="3079271003" sldId="1102"/>
            <ac:picMk id="5" creationId="{5A1B7395-851B-926A-E6D9-4E1D13A7A441}"/>
          </ac:picMkLst>
        </pc:picChg>
        <pc:picChg chg="add mod">
          <ac:chgData name="Palit, Tapti" userId="dec6fbcd-7598-406a-8cbf-504d4a3bac15" providerId="ADAL" clId="{ECD42228-5B96-4A72-B268-C46DF994E6B7}" dt="2024-01-29T02:19:13.617" v="74122"/>
          <ac:picMkLst>
            <pc:docMk/>
            <pc:sldMk cId="3079271003" sldId="1102"/>
            <ac:picMk id="10" creationId="{EB520AAF-1599-83DA-2028-8996C8CD55D4}"/>
          </ac:picMkLst>
        </pc:picChg>
      </pc:sldChg>
      <pc:sldChg chg="add mod modShow">
        <pc:chgData name="Palit, Tapti" userId="dec6fbcd-7598-406a-8cbf-504d4a3bac15" providerId="ADAL" clId="{ECD42228-5B96-4A72-B268-C46DF994E6B7}" dt="2024-01-30T05:22:48.622" v="87520" actId="729"/>
        <pc:sldMkLst>
          <pc:docMk/>
          <pc:sldMk cId="3648263899" sldId="1102"/>
        </pc:sldMkLst>
      </pc:sldChg>
      <pc:sldChg chg="addSp modSp new add del mod modNotesTx">
        <pc:chgData name="Palit, Tapti" userId="dec6fbcd-7598-406a-8cbf-504d4a3bac15" providerId="ADAL" clId="{ECD42228-5B96-4A72-B268-C46DF994E6B7}" dt="2024-01-30T15:49:43.461" v="91986" actId="47"/>
        <pc:sldMkLst>
          <pc:docMk/>
          <pc:sldMk cId="508198956" sldId="1103"/>
        </pc:sldMkLst>
        <pc:spChg chg="mod">
          <ac:chgData name="Palit, Tapti" userId="dec6fbcd-7598-406a-8cbf-504d4a3bac15" providerId="ADAL" clId="{ECD42228-5B96-4A72-B268-C46DF994E6B7}" dt="2024-01-29T02:25:23.329" v="74488" actId="20577"/>
          <ac:spMkLst>
            <pc:docMk/>
            <pc:sldMk cId="508198956" sldId="1103"/>
            <ac:spMk id="2" creationId="{C3623B5E-743A-7F7A-8B18-5CA4CA7B413E}"/>
          </ac:spMkLst>
        </pc:spChg>
        <pc:spChg chg="mod">
          <ac:chgData name="Palit, Tapti" userId="dec6fbcd-7598-406a-8cbf-504d4a3bac15" providerId="ADAL" clId="{ECD42228-5B96-4A72-B268-C46DF994E6B7}" dt="2024-01-29T02:21:48.947" v="74182" actId="20577"/>
          <ac:spMkLst>
            <pc:docMk/>
            <pc:sldMk cId="508198956" sldId="1103"/>
            <ac:spMk id="3" creationId="{7D9A4C9D-5A7A-2630-8EBC-437731EEA04E}"/>
          </ac:spMkLst>
        </pc:spChg>
        <pc:picChg chg="add mod">
          <ac:chgData name="Palit, Tapti" userId="dec6fbcd-7598-406a-8cbf-504d4a3bac15" providerId="ADAL" clId="{ECD42228-5B96-4A72-B268-C46DF994E6B7}" dt="2024-01-29T02:42:03.065" v="74688" actId="1076"/>
          <ac:picMkLst>
            <pc:docMk/>
            <pc:sldMk cId="508198956" sldId="1103"/>
            <ac:picMk id="1026" creationId="{9FC192A1-2D45-3E03-8BB3-3ADD98AE88CA}"/>
          </ac:picMkLst>
        </pc:picChg>
        <pc:picChg chg="add mod">
          <ac:chgData name="Palit, Tapti" userId="dec6fbcd-7598-406a-8cbf-504d4a3bac15" providerId="ADAL" clId="{ECD42228-5B96-4A72-B268-C46DF994E6B7}" dt="2024-01-29T02:42:37.513" v="74693" actId="1076"/>
          <ac:picMkLst>
            <pc:docMk/>
            <pc:sldMk cId="508198956" sldId="1103"/>
            <ac:picMk id="1028" creationId="{CFA5044E-0EFF-5242-CFB7-CF2F02850B21}"/>
          </ac:picMkLst>
        </pc:picChg>
        <pc:picChg chg="add mod">
          <ac:chgData name="Palit, Tapti" userId="dec6fbcd-7598-406a-8cbf-504d4a3bac15" providerId="ADAL" clId="{ECD42228-5B96-4A72-B268-C46DF994E6B7}" dt="2024-01-30T15:49:17.191" v="91935" actId="14100"/>
          <ac:picMkLst>
            <pc:docMk/>
            <pc:sldMk cId="508198956" sldId="1103"/>
            <ac:picMk id="1030" creationId="{4E0A72A8-8347-6E62-CB69-4BE9140EDE22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29T02:13:30.727" v="73934" actId="47"/>
        <pc:sldMkLst>
          <pc:docMk/>
          <pc:sldMk cId="894204547" sldId="1103"/>
        </pc:sldMkLst>
        <pc:spChg chg="mod">
          <ac:chgData name="Palit, Tapti" userId="dec6fbcd-7598-406a-8cbf-504d4a3bac15" providerId="ADAL" clId="{ECD42228-5B96-4A72-B268-C46DF994E6B7}" dt="2024-01-29T02:11:17.241" v="73932" actId="20577"/>
          <ac:spMkLst>
            <pc:docMk/>
            <pc:sldMk cId="894204547" sldId="1103"/>
            <ac:spMk id="7" creationId="{024CB2F1-CD0D-12B9-3EE9-43E37C2484DB}"/>
          </ac:spMkLst>
        </pc:spChg>
        <pc:spChg chg="del">
          <ac:chgData name="Palit, Tapti" userId="dec6fbcd-7598-406a-8cbf-504d4a3bac15" providerId="ADAL" clId="{ECD42228-5B96-4A72-B268-C46DF994E6B7}" dt="2024-01-29T02:09:50.848" v="73840" actId="478"/>
          <ac:spMkLst>
            <pc:docMk/>
            <pc:sldMk cId="894204547" sldId="1103"/>
            <ac:spMk id="12" creationId="{26AEDEB3-CA09-D2BC-7802-58530E22394C}"/>
          </ac:spMkLst>
        </pc:spChg>
        <pc:picChg chg="del">
          <ac:chgData name="Palit, Tapti" userId="dec6fbcd-7598-406a-8cbf-504d4a3bac15" providerId="ADAL" clId="{ECD42228-5B96-4A72-B268-C46DF994E6B7}" dt="2024-01-29T02:09:50.848" v="73840" actId="478"/>
          <ac:picMkLst>
            <pc:docMk/>
            <pc:sldMk cId="894204547" sldId="1103"/>
            <ac:picMk id="2050" creationId="{113A15BC-A19F-FE53-4589-F8B1CEAF9361}"/>
          </ac:picMkLst>
        </pc:picChg>
        <pc:picChg chg="del">
          <ac:chgData name="Palit, Tapti" userId="dec6fbcd-7598-406a-8cbf-504d4a3bac15" providerId="ADAL" clId="{ECD42228-5B96-4A72-B268-C46DF994E6B7}" dt="2024-01-29T02:09:50.848" v="73840" actId="478"/>
          <ac:picMkLst>
            <pc:docMk/>
            <pc:sldMk cId="894204547" sldId="1103"/>
            <ac:picMk id="2052" creationId="{5C1655BB-8523-55E6-599D-69D4A4BD5305}"/>
          </ac:picMkLst>
        </pc:picChg>
        <pc:cxnChg chg="del">
          <ac:chgData name="Palit, Tapti" userId="dec6fbcd-7598-406a-8cbf-504d4a3bac15" providerId="ADAL" clId="{ECD42228-5B96-4A72-B268-C46DF994E6B7}" dt="2024-01-29T02:09:50.848" v="73840" actId="478"/>
          <ac:cxnSpMkLst>
            <pc:docMk/>
            <pc:sldMk cId="894204547" sldId="1103"/>
            <ac:cxnSpMk id="8" creationId="{7F949424-BD4D-3C35-9061-DA6C4EBF2080}"/>
          </ac:cxnSpMkLst>
        </pc:cxnChg>
      </pc:sldChg>
      <pc:sldChg chg="modSp add del mod">
        <pc:chgData name="Palit, Tapti" userId="dec6fbcd-7598-406a-8cbf-504d4a3bac15" providerId="ADAL" clId="{ECD42228-5B96-4A72-B268-C46DF994E6B7}" dt="2024-02-08T21:21:26.678" v="100772" actId="2696"/>
        <pc:sldMkLst>
          <pc:docMk/>
          <pc:sldMk cId="1877975122" sldId="1104"/>
        </pc:sldMkLst>
        <pc:spChg chg="mod">
          <ac:chgData name="Palit, Tapti" userId="dec6fbcd-7598-406a-8cbf-504d4a3bac15" providerId="ADAL" clId="{ECD42228-5B96-4A72-B268-C46DF994E6B7}" dt="2024-01-29T15:56:34.621" v="79699" actId="20577"/>
          <ac:spMkLst>
            <pc:docMk/>
            <pc:sldMk cId="1877975122" sldId="1104"/>
            <ac:spMk id="2" creationId="{D9A69A7A-F324-44E2-A7BA-87B689E34CB2}"/>
          </ac:spMkLst>
        </pc:spChg>
        <pc:spChg chg="mod">
          <ac:chgData name="Palit, Tapti" userId="dec6fbcd-7598-406a-8cbf-504d4a3bac15" providerId="ADAL" clId="{ECD42228-5B96-4A72-B268-C46DF994E6B7}" dt="2024-02-08T20:47:13.542" v="100706" actId="207"/>
          <ac:spMkLst>
            <pc:docMk/>
            <pc:sldMk cId="1877975122" sldId="1104"/>
            <ac:spMk id="3" creationId="{FC926CEC-D501-EDDF-7004-51ADA4B8EB1D}"/>
          </ac:spMkLst>
        </pc:spChg>
        <pc:spChg chg="mod">
          <ac:chgData name="Palit, Tapti" userId="dec6fbcd-7598-406a-8cbf-504d4a3bac15" providerId="ADAL" clId="{ECD42228-5B96-4A72-B268-C46DF994E6B7}" dt="2024-02-08T20:47:08.215" v="100704" actId="207"/>
          <ac:spMkLst>
            <pc:docMk/>
            <pc:sldMk cId="1877975122" sldId="1104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9T16:25:10.493" v="80056" actId="20577"/>
          <ac:spMkLst>
            <pc:docMk/>
            <pc:sldMk cId="1877975122" sldId="1104"/>
            <ac:spMk id="7" creationId="{F6DAE43A-F91E-1C9B-002B-6DADFDE55F0A}"/>
          </ac:spMkLst>
        </pc:spChg>
      </pc:sldChg>
      <pc:sldChg chg="modSp add mod modAnim modNotesTx">
        <pc:chgData name="Palit, Tapti" userId="dec6fbcd-7598-406a-8cbf-504d4a3bac15" providerId="ADAL" clId="{ECD42228-5B96-4A72-B268-C46DF994E6B7}" dt="2024-02-11T18:20:35.068" v="111954"/>
        <pc:sldMkLst>
          <pc:docMk/>
          <pc:sldMk cId="2440860372" sldId="1104"/>
        </pc:sldMkLst>
        <pc:spChg chg="mod">
          <ac:chgData name="Palit, Tapti" userId="dec6fbcd-7598-406a-8cbf-504d4a3bac15" providerId="ADAL" clId="{ECD42228-5B96-4A72-B268-C46DF994E6B7}" dt="2024-02-09T03:37:37.107" v="103466"/>
          <ac:spMkLst>
            <pc:docMk/>
            <pc:sldMk cId="2440860372" sldId="1104"/>
            <ac:spMk id="2" creationId="{0F59C858-23E8-C779-45FA-F76BA2A0B4BE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3" creationId="{1DB9AA14-570C-999F-C210-2CEDA24391B9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5" creationId="{96F1A6D1-5DD4-6C53-464D-50BB595E0733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6" creationId="{C1C7A89F-5489-1A1A-9850-B619524F4443}"/>
          </ac:spMkLst>
        </pc:spChg>
        <pc:spChg chg="mod">
          <ac:chgData name="Palit, Tapti" userId="dec6fbcd-7598-406a-8cbf-504d4a3bac15" providerId="ADAL" clId="{ECD42228-5B96-4A72-B268-C46DF994E6B7}" dt="2024-02-10T00:57:49.129" v="109478" actId="1076"/>
          <ac:spMkLst>
            <pc:docMk/>
            <pc:sldMk cId="2440860372" sldId="1104"/>
            <ac:spMk id="9" creationId="{48C8B249-4952-D138-6CDC-26667A78A81B}"/>
          </ac:spMkLst>
        </pc:spChg>
      </pc:sldChg>
      <pc:sldChg chg="addSp modSp add mod ord">
        <pc:chgData name="Palit, Tapti" userId="dec6fbcd-7598-406a-8cbf-504d4a3bac15" providerId="ADAL" clId="{ECD42228-5B96-4A72-B268-C46DF994E6B7}" dt="2024-02-09T04:15:19.246" v="104376" actId="207"/>
        <pc:sldMkLst>
          <pc:docMk/>
          <pc:sldMk cId="1121300100" sldId="1105"/>
        </pc:sldMkLst>
        <pc:spChg chg="add mod">
          <ac:chgData name="Palit, Tapti" userId="dec6fbcd-7598-406a-8cbf-504d4a3bac15" providerId="ADAL" clId="{ECD42228-5B96-4A72-B268-C46DF994E6B7}" dt="2024-01-29T02:35:05.906" v="74594"/>
          <ac:spMkLst>
            <pc:docMk/>
            <pc:sldMk cId="1121300100" sldId="1105"/>
            <ac:spMk id="3" creationId="{CF3B4516-3BB3-EAA2-719D-201C5FF11CA0}"/>
          </ac:spMkLst>
        </pc:spChg>
        <pc:spChg chg="mod">
          <ac:chgData name="Palit, Tapti" userId="dec6fbcd-7598-406a-8cbf-504d4a3bac15" providerId="ADAL" clId="{ECD42228-5B96-4A72-B268-C46DF994E6B7}" dt="2024-02-09T04:15:19.246" v="104376" actId="207"/>
          <ac:spMkLst>
            <pc:docMk/>
            <pc:sldMk cId="1121300100" sldId="1105"/>
            <ac:spMk id="6" creationId="{62E4901C-C217-DD54-593C-0E523C998F49}"/>
          </ac:spMkLst>
        </pc:spChg>
      </pc:sldChg>
      <pc:sldChg chg="modSp new del mod modNotesTx">
        <pc:chgData name="Palit, Tapti" userId="dec6fbcd-7598-406a-8cbf-504d4a3bac15" providerId="ADAL" clId="{ECD42228-5B96-4A72-B268-C46DF994E6B7}" dt="2024-01-30T15:45:15.583" v="91841" actId="47"/>
        <pc:sldMkLst>
          <pc:docMk/>
          <pc:sldMk cId="1030953199" sldId="1106"/>
        </pc:sldMkLst>
        <pc:spChg chg="mod">
          <ac:chgData name="Palit, Tapti" userId="dec6fbcd-7598-406a-8cbf-504d4a3bac15" providerId="ADAL" clId="{ECD42228-5B96-4A72-B268-C46DF994E6B7}" dt="2024-01-29T18:17:05.836" v="82856" actId="20577"/>
          <ac:spMkLst>
            <pc:docMk/>
            <pc:sldMk cId="1030953199" sldId="1106"/>
            <ac:spMk id="2" creationId="{01D96876-D1F0-AE44-94FF-24562072BD49}"/>
          </ac:spMkLst>
        </pc:spChg>
      </pc:sldChg>
      <pc:sldChg chg="new del">
        <pc:chgData name="Palit, Tapti" userId="dec6fbcd-7598-406a-8cbf-504d4a3bac15" providerId="ADAL" clId="{ECD42228-5B96-4A72-B268-C46DF994E6B7}" dt="2024-01-29T04:30:59.355" v="75445" actId="47"/>
        <pc:sldMkLst>
          <pc:docMk/>
          <pc:sldMk cId="2055420253" sldId="1107"/>
        </pc:sldMkLst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2395799680" sldId="1107"/>
        </pc:sldMkLst>
      </pc:sldChg>
      <pc:sldChg chg="addSp delSp modSp add del mo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3896422413" sldId="1107"/>
        </pc:sldMkLst>
        <pc:spChg chg="mod ord">
          <ac:chgData name="Palit, Tapti" userId="dec6fbcd-7598-406a-8cbf-504d4a3bac15" providerId="ADAL" clId="{ECD42228-5B96-4A72-B268-C46DF994E6B7}" dt="2024-01-30T02:58:56.644" v="84985"/>
          <ac:spMkLst>
            <pc:docMk/>
            <pc:sldMk cId="3896422413" sldId="1107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30T16:44:25.689" v="92676" actId="20577"/>
          <ac:spMkLst>
            <pc:docMk/>
            <pc:sldMk cId="3896422413" sldId="1107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4" creationId="{51C8A26E-666D-4C70-84CF-ED9A6EADF9F2}"/>
          </ac:spMkLst>
        </pc:spChg>
        <pc:spChg chg="add mod">
          <ac:chgData name="Palit, Tapti" userId="dec6fbcd-7598-406a-8cbf-504d4a3bac15" providerId="ADAL" clId="{ECD42228-5B96-4A72-B268-C46DF994E6B7}" dt="2024-01-29T04:39:51.146" v="75680" actId="20577"/>
          <ac:spMkLst>
            <pc:docMk/>
            <pc:sldMk cId="3896422413" sldId="1107"/>
            <ac:spMk id="5" creationId="{55C13C38-0E4B-8AAA-F8BF-AE71747706F2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6" creationId="{5B1F1253-D6C5-C187-619D-DD3375A24A96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7" creationId="{64FCB875-6044-822F-1A4B-080DD23B174A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8" creationId="{25008C69-1D72-956E-B4FA-12A43C13BDDA}"/>
          </ac:spMkLst>
        </pc:spChg>
        <pc:spChg chg="mod">
          <ac:chgData name="Palit, Tapti" userId="dec6fbcd-7598-406a-8cbf-504d4a3bac15" providerId="ADAL" clId="{ECD42228-5B96-4A72-B268-C46DF994E6B7}" dt="2024-01-29T14:29:53.706" v="78283" actId="1076"/>
          <ac:spMkLst>
            <pc:docMk/>
            <pc:sldMk cId="3896422413" sldId="1107"/>
            <ac:spMk id="31" creationId="{A1AE6AAE-C7D3-E8E2-BBBE-C8BA0B0FDD7B}"/>
          </ac:spMkLst>
        </pc:spChg>
        <pc:graphicFrameChg chg="mod modGraphic">
          <ac:chgData name="Palit, Tapti" userId="dec6fbcd-7598-406a-8cbf-504d4a3bac15" providerId="ADAL" clId="{ECD42228-5B96-4A72-B268-C46DF994E6B7}" dt="2024-01-29T04:39:22.634" v="75669" actId="20577"/>
          <ac:graphicFrameMkLst>
            <pc:docMk/>
            <pc:sldMk cId="3896422413" sldId="1107"/>
            <ac:graphicFrameMk id="32" creationId="{662E3E91-EC1F-FAC9-6710-BA112B8C33B9}"/>
          </ac:graphicFrameMkLst>
        </pc:graphicFrameChg>
      </pc:sldChg>
      <pc:sldChg chg="addSp delSp modSp add del mod modClrScheme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2700354869" sldId="1108"/>
        </pc:sldMkLst>
        <pc:spChg chg="mod ord">
          <ac:chgData name="Palit, Tapti" userId="dec6fbcd-7598-406a-8cbf-504d4a3bac15" providerId="ADAL" clId="{ECD42228-5B96-4A72-B268-C46DF994E6B7}" dt="2024-01-30T02:59:00.553" v="84986"/>
          <ac:spMkLst>
            <pc:docMk/>
            <pc:sldMk cId="2700354869" sldId="1108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04:41:46.871" v="75734" actId="700"/>
          <ac:spMkLst>
            <pc:docMk/>
            <pc:sldMk cId="2700354869" sldId="1108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04:41:46.871" v="75734" actId="700"/>
          <ac:spMkLst>
            <pc:docMk/>
            <pc:sldMk cId="2700354869" sldId="1108"/>
            <ac:spMk id="4" creationId="{51C8A26E-666D-4C70-84CF-ED9A6EADF9F2}"/>
          </ac:spMkLst>
        </pc:spChg>
        <pc:spChg chg="add mod">
          <ac:chgData name="Palit, Tapti" userId="dec6fbcd-7598-406a-8cbf-504d4a3bac15" providerId="ADAL" clId="{ECD42228-5B96-4A72-B268-C46DF994E6B7}" dt="2024-01-29T04:41:42.678" v="75733"/>
          <ac:spMkLst>
            <pc:docMk/>
            <pc:sldMk cId="2700354869" sldId="1108"/>
            <ac:spMk id="6" creationId="{231D3D34-8ACB-437F-20F4-3A52892F6689}"/>
          </ac:spMkLst>
        </pc:spChg>
        <pc:spChg chg="add del mod ord">
          <ac:chgData name="Palit, Tapti" userId="dec6fbcd-7598-406a-8cbf-504d4a3bac15" providerId="ADAL" clId="{ECD42228-5B96-4A72-B268-C46DF994E6B7}" dt="2024-01-29T04:41:48.205" v="75735"/>
          <ac:spMkLst>
            <pc:docMk/>
            <pc:sldMk cId="2700354869" sldId="1108"/>
            <ac:spMk id="7" creationId="{6DC6491E-523C-40F1-4D73-12B3D4AE7A64}"/>
          </ac:spMkLst>
        </pc:spChg>
        <pc:spChg chg="add mod">
          <ac:chgData name="Palit, Tapti" userId="dec6fbcd-7598-406a-8cbf-504d4a3bac15" providerId="ADAL" clId="{ECD42228-5B96-4A72-B268-C46DF994E6B7}" dt="2024-01-30T16:44:03.300" v="92647" actId="20577"/>
          <ac:spMkLst>
            <pc:docMk/>
            <pc:sldMk cId="2700354869" sldId="1108"/>
            <ac:spMk id="8" creationId="{3AC9A6FC-D768-1686-91D7-02700A9A9807}"/>
          </ac:spMkLst>
        </pc:spChg>
        <pc:spChg chg="mod">
          <ac:chgData name="Palit, Tapti" userId="dec6fbcd-7598-406a-8cbf-504d4a3bac15" providerId="ADAL" clId="{ECD42228-5B96-4A72-B268-C46DF994E6B7}" dt="2024-01-29T14:30:02.744" v="78284" actId="1076"/>
          <ac:spMkLst>
            <pc:docMk/>
            <pc:sldMk cId="2700354869" sldId="1108"/>
            <ac:spMk id="31" creationId="{A1AE6AAE-C7D3-E8E2-BBBE-C8BA0B0FDD7B}"/>
          </ac:spMkLst>
        </pc:spChg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4257693880" sldId="1108"/>
        </pc:sldMkLst>
      </pc:sldChg>
      <pc:sldChg chg="addSp delSp modSp add mod modNotesTx">
        <pc:chgData name="Palit, Tapti" userId="dec6fbcd-7598-406a-8cbf-504d4a3bac15" providerId="ADAL" clId="{ECD42228-5B96-4A72-B268-C46DF994E6B7}" dt="2024-01-30T21:27:45.939" v="94862" actId="20577"/>
        <pc:sldMkLst>
          <pc:docMk/>
          <pc:sldMk cId="1503076962" sldId="1109"/>
        </pc:sldMkLst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5" creationId="{03FD8FD3-B039-CAA8-0C88-15384FD5DAC3}"/>
          </ac:spMkLst>
        </pc:spChg>
        <pc:spChg chg="add del mod">
          <ac:chgData name="Palit, Tapti" userId="dec6fbcd-7598-406a-8cbf-504d4a3bac15" providerId="ADAL" clId="{ECD42228-5B96-4A72-B268-C46DF994E6B7}" dt="2024-01-29T04:44:38.503" v="75765" actId="478"/>
          <ac:spMkLst>
            <pc:docMk/>
            <pc:sldMk cId="1503076962" sldId="1109"/>
            <ac:spMk id="5" creationId="{12B14EAB-FDE0-043C-AC64-3218AB76E90B}"/>
          </ac:spMkLst>
        </pc:spChg>
        <pc:spChg chg="add mod">
          <ac:chgData name="Palit, Tapti" userId="dec6fbcd-7598-406a-8cbf-504d4a3bac15" providerId="ADAL" clId="{ECD42228-5B96-4A72-B268-C46DF994E6B7}" dt="2024-01-29T04:44:42.983" v="75784" actId="1035"/>
          <ac:spMkLst>
            <pc:docMk/>
            <pc:sldMk cId="1503076962" sldId="1109"/>
            <ac:spMk id="6" creationId="{9B104DB7-F0BC-1E26-4BEC-6619E7C67833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7" creationId="{64E5A9DE-31B9-3B96-00E0-38BB92DE1F2F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8" creationId="{E2F5B558-7420-2F68-4112-89D85D81FCD7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9" creationId="{651DEBAE-837B-864B-A53E-198DAE0F8CEB}"/>
          </ac:spMkLst>
        </pc:spChg>
        <pc:spChg chg="add mod">
          <ac:chgData name="Palit, Tapti" userId="dec6fbcd-7598-406a-8cbf-504d4a3bac15" providerId="ADAL" clId="{ECD42228-5B96-4A72-B268-C46DF994E6B7}" dt="2024-01-30T17:12:13.544" v="93836"/>
          <ac:spMkLst>
            <pc:docMk/>
            <pc:sldMk cId="1503076962" sldId="1109"/>
            <ac:spMk id="10" creationId="{4BA36880-5E3C-197D-0FB0-F4887923BDA6}"/>
          </ac:spMkLst>
        </pc:spChg>
        <pc:spChg chg="mod">
          <ac:chgData name="Palit, Tapti" userId="dec6fbcd-7598-406a-8cbf-504d4a3bac15" providerId="ADAL" clId="{ECD42228-5B96-4A72-B268-C46DF994E6B7}" dt="2024-01-30T21:27:45.939" v="94862" actId="20577"/>
          <ac:spMkLst>
            <pc:docMk/>
            <pc:sldMk cId="1503076962" sldId="1109"/>
            <ac:spMk id="31" creationId="{A1AE6AAE-C7D3-E8E2-BBBE-C8BA0B0FDD7B}"/>
          </ac:spMkLst>
        </pc:spChg>
        <pc:graphicFrameChg chg="del">
          <ac:chgData name="Palit, Tapti" userId="dec6fbcd-7598-406a-8cbf-504d4a3bac15" providerId="ADAL" clId="{ECD42228-5B96-4A72-B268-C46DF994E6B7}" dt="2024-01-30T17:11:21.322" v="93804" actId="478"/>
          <ac:graphicFrameMkLst>
            <pc:docMk/>
            <pc:sldMk cId="1503076962" sldId="1109"/>
            <ac:graphicFrameMk id="32" creationId="{662E3E91-EC1F-FAC9-6710-BA112B8C33B9}"/>
          </ac:graphicFrameMkLst>
        </pc:graphicFrameChg>
      </pc:sldChg>
      <pc:sldChg chg="new del">
        <pc:chgData name="Palit, Tapti" userId="dec6fbcd-7598-406a-8cbf-504d4a3bac15" providerId="ADAL" clId="{ECD42228-5B96-4A72-B268-C46DF994E6B7}" dt="2024-01-29T04:42:07.664" v="75737" actId="47"/>
        <pc:sldMkLst>
          <pc:docMk/>
          <pc:sldMk cId="2865085264" sldId="1109"/>
        </pc:sldMkLst>
      </pc:sldChg>
      <pc:sldChg chg="addSp delSp modSp add mod modNotesTx">
        <pc:chgData name="Palit, Tapti" userId="dec6fbcd-7598-406a-8cbf-504d4a3bac15" providerId="ADAL" clId="{ECD42228-5B96-4A72-B268-C46DF994E6B7}" dt="2024-01-30T21:27:51.835" v="94864" actId="20577"/>
        <pc:sldMkLst>
          <pc:docMk/>
          <pc:sldMk cId="277670777" sldId="1110"/>
        </pc:sldMkLst>
        <pc:spChg chg="mod">
          <ac:chgData name="Palit, Tapti" userId="dec6fbcd-7598-406a-8cbf-504d4a3bac15" providerId="ADAL" clId="{ECD42228-5B96-4A72-B268-C46DF994E6B7}" dt="2024-01-29T04:44:32.556" v="75763" actId="1076"/>
          <ac:spMkLst>
            <pc:docMk/>
            <pc:sldMk cId="277670777" sldId="1110"/>
            <ac:spMk id="5" creationId="{12B14EAB-FDE0-043C-AC64-3218AB76E90B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6" creationId="{9376B6EC-4945-CFAA-9AA7-D029A156F239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7" creationId="{C304861F-4183-7141-8013-924F8B156294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8" creationId="{DD19A1ED-B385-BEE4-91D0-7B060CD3F8A8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9" creationId="{91A225FB-7458-D2A5-A7E7-FA716436A076}"/>
          </ac:spMkLst>
        </pc:spChg>
        <pc:spChg chg="add mod">
          <ac:chgData name="Palit, Tapti" userId="dec6fbcd-7598-406a-8cbf-504d4a3bac15" providerId="ADAL" clId="{ECD42228-5B96-4A72-B268-C46DF994E6B7}" dt="2024-01-30T17:12:15.062" v="93837"/>
          <ac:spMkLst>
            <pc:docMk/>
            <pc:sldMk cId="277670777" sldId="1110"/>
            <ac:spMk id="10" creationId="{CFA65F37-D340-0E2B-6159-0D5879521ABD}"/>
          </ac:spMkLst>
        </pc:spChg>
        <pc:spChg chg="mod">
          <ac:chgData name="Palit, Tapti" userId="dec6fbcd-7598-406a-8cbf-504d4a3bac15" providerId="ADAL" clId="{ECD42228-5B96-4A72-B268-C46DF994E6B7}" dt="2024-01-30T21:27:51.835" v="94864" actId="20577"/>
          <ac:spMkLst>
            <pc:docMk/>
            <pc:sldMk cId="277670777" sldId="1110"/>
            <ac:spMk id="31" creationId="{A1AE6AAE-C7D3-E8E2-BBBE-C8BA0B0FDD7B}"/>
          </ac:spMkLst>
        </pc:spChg>
        <pc:graphicFrameChg chg="del">
          <ac:chgData name="Palit, Tapti" userId="dec6fbcd-7598-406a-8cbf-504d4a3bac15" providerId="ADAL" clId="{ECD42228-5B96-4A72-B268-C46DF994E6B7}" dt="2024-01-30T17:11:24.427" v="93806" actId="478"/>
          <ac:graphicFrameMkLst>
            <pc:docMk/>
            <pc:sldMk cId="277670777" sldId="1110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30T16:49:34.124" v="93014" actId="729"/>
        <pc:sldMkLst>
          <pc:docMk/>
          <pc:sldMk cId="2148455502" sldId="1111"/>
        </pc:sldMkLst>
      </pc:sldChg>
      <pc:sldChg chg="addSp delSp modSp new del mod modClrScheme chgLayout modNotesTx">
        <pc:chgData name="Palit, Tapti" userId="dec6fbcd-7598-406a-8cbf-504d4a3bac15" providerId="ADAL" clId="{ECD42228-5B96-4A72-B268-C46DF994E6B7}" dt="2024-01-30T16:49:25.907" v="93012" actId="2696"/>
        <pc:sldMkLst>
          <pc:docMk/>
          <pc:sldMk cId="2168454248" sldId="1111"/>
        </pc:sldMkLst>
        <pc:spChg chg="del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2" creationId="{FEE00B5D-B314-581A-8B75-F17E175283B1}"/>
          </ac:spMkLst>
        </pc:spChg>
        <pc:spChg chg="del mod ord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3" creationId="{6D13BD81-1C0C-7409-C50F-8041F391EF51}"/>
          </ac:spMkLst>
        </pc:spChg>
        <pc:spChg chg="mod ord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4" creationId="{E0623FAC-C5AA-5766-BC7A-6ED09BBB4C80}"/>
          </ac:spMkLst>
        </pc:spChg>
        <pc:spChg chg="add mod ord">
          <ac:chgData name="Palit, Tapti" userId="dec6fbcd-7598-406a-8cbf-504d4a3bac15" providerId="ADAL" clId="{ECD42228-5B96-4A72-B268-C46DF994E6B7}" dt="2024-01-30T02:57:50.375" v="84850" actId="20577"/>
          <ac:spMkLst>
            <pc:docMk/>
            <pc:sldMk cId="2168454248" sldId="1111"/>
            <ac:spMk id="5" creationId="{58D6D40C-E9C6-7989-B4A9-F8C0386E2421}"/>
          </ac:spMkLst>
        </pc:spChg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439845444" sldId="1112"/>
        </pc:sldMkLst>
      </pc:sldChg>
      <pc:sldChg chg="addSp delSp modSp add del mod or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2028918072" sldId="1112"/>
        </pc:sldMkLst>
        <pc:spChg chg="mod ord">
          <ac:chgData name="Palit, Tapti" userId="dec6fbcd-7598-406a-8cbf-504d4a3bac15" providerId="ADAL" clId="{ECD42228-5B96-4A72-B268-C46DF994E6B7}" dt="2024-01-30T02:58:43.064" v="84983" actId="20577"/>
          <ac:spMkLst>
            <pc:docMk/>
            <pc:sldMk cId="2028918072" sldId="1112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14:40:37.877" v="78748" actId="20577"/>
          <ac:spMkLst>
            <pc:docMk/>
            <pc:sldMk cId="2028918072" sldId="1112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9T04:48:18.776" v="75925" actId="20577"/>
          <ac:spMkLst>
            <pc:docMk/>
            <pc:sldMk cId="2028918072" sldId="1112"/>
            <ac:spMk id="5" creationId="{8D8C4F1D-2AFD-F2D6-77B9-0C10F0B76BB6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6" creationId="{3557A40C-4638-479D-8EEB-CBA2C53EF0B9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7" creationId="{08D07A9F-C64A-DF7B-B010-87E9443233FB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8" creationId="{B246A425-DAF8-8469-128E-43C105A5EB74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9" creationId="{5156CCC9-C500-C203-3A15-DB313D15D53C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10" creationId="{589AD7AA-9EE7-4D26-B7F9-3332C34B314D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11" creationId="{EB832CAC-C892-B0C1-31B8-70C8A138A5B7}"/>
          </ac:spMkLst>
        </pc:spChg>
        <pc:spChg chg="mod">
          <ac:chgData name="Palit, Tapti" userId="dec6fbcd-7598-406a-8cbf-504d4a3bac15" providerId="ADAL" clId="{ECD42228-5B96-4A72-B268-C46DF994E6B7}" dt="2024-01-29T14:28:37.526" v="78218" actId="1076"/>
          <ac:spMkLst>
            <pc:docMk/>
            <pc:sldMk cId="2028918072" sldId="1112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9T04:50:48.781" v="76113" actId="20577"/>
          <ac:graphicFrameMkLst>
            <pc:docMk/>
            <pc:sldMk cId="2028918072" sldId="1112"/>
            <ac:graphicFrameMk id="32" creationId="{662E3E91-EC1F-FAC9-6710-BA112B8C33B9}"/>
          </ac:graphicFrameMkLst>
        </pc:graphicFrameChg>
      </pc:sldChg>
      <pc:sldChg chg="addSp delSp modSp add mod ord modAnim chgLayout modNotesTx">
        <pc:chgData name="Palit, Tapti" userId="dec6fbcd-7598-406a-8cbf-504d4a3bac15" providerId="ADAL" clId="{ECD42228-5B96-4A72-B268-C46DF994E6B7}" dt="2024-02-07T02:56:35.019" v="99893" actId="20577"/>
        <pc:sldMkLst>
          <pc:docMk/>
          <pc:sldMk cId="1638574281" sldId="1113"/>
        </pc:sldMkLst>
        <pc:spChg chg="mod ord">
          <ac:chgData name="Palit, Tapti" userId="dec6fbcd-7598-406a-8cbf-504d4a3bac15" providerId="ADAL" clId="{ECD42228-5B96-4A72-B268-C46DF994E6B7}" dt="2024-01-30T15:38:30.065" v="91701" actId="20577"/>
          <ac:spMkLst>
            <pc:docMk/>
            <pc:sldMk cId="1638574281" sldId="1113"/>
            <ac:spMk id="2" creationId="{55EF47B3-D999-3CCF-593A-910EC7126C41}"/>
          </ac:spMkLst>
        </pc:spChg>
        <pc:spChg chg="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3" creationId="{EB233388-4D06-4CF4-CEA1-CF6C34786208}"/>
          </ac:spMkLst>
        </pc:spChg>
        <pc:spChg chg="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4" creationId="{6CF770D4-8FC3-4752-452D-3403F0F5CD9A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5" creationId="{333D14D9-4D59-D637-4B71-938D1D1BE5B8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6" creationId="{A3114545-7722-D235-FFED-EDA2983D2D93}"/>
          </ac:spMkLst>
        </pc:spChg>
        <pc:spChg chg="del">
          <ac:chgData name="Palit, Tapti" userId="dec6fbcd-7598-406a-8cbf-504d4a3bac15" providerId="ADAL" clId="{ECD42228-5B96-4A72-B268-C46DF994E6B7}" dt="2024-01-29T14:25:16.672" v="77647" actId="478"/>
          <ac:spMkLst>
            <pc:docMk/>
            <pc:sldMk cId="1638574281" sldId="1113"/>
            <ac:spMk id="7" creationId="{46D55653-ADD8-DAB0-F2D2-95E801690464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7" creationId="{47CAEBF4-2550-FB32-4CC4-FC0DB0005242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8" creationId="{8D4CCE81-7DD4-B7B7-F31B-67766F5AE5B5}"/>
          </ac:spMkLst>
        </pc:spChg>
        <pc:spChg chg="add 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9" creationId="{14DD5ED9-9151-8940-B183-9215A08BE628}"/>
          </ac:spMkLst>
        </pc:spChg>
        <pc:graphicFrameChg chg="del">
          <ac:chgData name="Palit, Tapti" userId="dec6fbcd-7598-406a-8cbf-504d4a3bac15" providerId="ADAL" clId="{ECD42228-5B96-4A72-B268-C46DF994E6B7}" dt="2024-01-29T14:25:14.248" v="77646" actId="478"/>
          <ac:graphicFrameMkLst>
            <pc:docMk/>
            <pc:sldMk cId="1638574281" sldId="1113"/>
            <ac:graphicFrameMk id="13" creationId="{8AD63073-F432-BE5C-FFCC-6F13270A901F}"/>
          </ac:graphicFrameMkLst>
        </pc:graphicFrameChg>
      </pc:sldChg>
      <pc:sldChg chg="addSp delSp modSp new del mod modClrScheme chgLayout">
        <pc:chgData name="Palit, Tapti" userId="dec6fbcd-7598-406a-8cbf-504d4a3bac15" providerId="ADAL" clId="{ECD42228-5B96-4A72-B268-C46DF994E6B7}" dt="2024-01-29T04:55:17.768" v="76571" actId="47"/>
        <pc:sldMkLst>
          <pc:docMk/>
          <pc:sldMk cId="3671164697" sldId="1113"/>
        </pc:sldMkLst>
        <pc:spChg chg="del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2" creationId="{CF6B2454-E398-91B3-01B1-2116FF16790E}"/>
          </ac:spMkLst>
        </pc:spChg>
        <pc:spChg chg="del mod ord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3" creationId="{3188AAB1-9AE3-8F27-2E6F-A3B584A554F4}"/>
          </ac:spMkLst>
        </pc:spChg>
        <pc:spChg chg="mod ord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4" creationId="{05AF3731-16CB-48E1-1C2A-666ACD294320}"/>
          </ac:spMkLst>
        </pc:spChg>
        <pc:spChg chg="add mod ord">
          <ac:chgData name="Palit, Tapti" userId="dec6fbcd-7598-406a-8cbf-504d4a3bac15" providerId="ADAL" clId="{ECD42228-5B96-4A72-B268-C46DF994E6B7}" dt="2024-01-29T04:55:13.619" v="76570" actId="20577"/>
          <ac:spMkLst>
            <pc:docMk/>
            <pc:sldMk cId="3671164697" sldId="1113"/>
            <ac:spMk id="5" creationId="{94383C1E-DDA8-C045-4DB1-F31816C41C96}"/>
          </ac:spMkLst>
        </pc:spChg>
      </pc:sldChg>
      <pc:sldChg chg="addSp delSp modSp new del mod modClrScheme chgLayout modNotesTx">
        <pc:chgData name="Palit, Tapti" userId="dec6fbcd-7598-406a-8cbf-504d4a3bac15" providerId="ADAL" clId="{ECD42228-5B96-4A72-B268-C46DF994E6B7}" dt="2024-01-30T16:44:36.540" v="92677" actId="47"/>
        <pc:sldMkLst>
          <pc:docMk/>
          <pc:sldMk cId="722196795" sldId="1114"/>
        </pc:sldMkLst>
        <pc:spChg chg="del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2" creationId="{4A8BF39C-CDFE-4E14-DD85-263432F85CF0}"/>
          </ac:spMkLst>
        </pc:spChg>
        <pc:spChg chg="del mod ord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3" creationId="{F07454B3-3BFA-CBE9-3357-4DAB144CEE9C}"/>
          </ac:spMkLst>
        </pc:spChg>
        <pc:spChg chg="mod ord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4" creationId="{EB6864D2-D1FF-B884-73F1-AFBD00F85EFF}"/>
          </ac:spMkLst>
        </pc:spChg>
        <pc:spChg chg="del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5" creationId="{DEC40A6A-DD81-1305-3E4D-142878017510}"/>
          </ac:spMkLst>
        </pc:spChg>
        <pc:spChg chg="add mod ord">
          <ac:chgData name="Palit, Tapti" userId="dec6fbcd-7598-406a-8cbf-504d4a3bac15" providerId="ADAL" clId="{ECD42228-5B96-4A72-B268-C46DF994E6B7}" dt="2024-01-30T16:43:59.800" v="92645" actId="21"/>
          <ac:spMkLst>
            <pc:docMk/>
            <pc:sldMk cId="722196795" sldId="1114"/>
            <ac:spMk id="6" creationId="{518EEBA6-1030-3F54-3D7A-952E19D785FD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13T13:17:04.438" v="115922" actId="20577"/>
        <pc:sldMkLst>
          <pc:docMk/>
          <pc:sldMk cId="152220018" sldId="1115"/>
        </pc:sldMkLst>
        <pc:spChg chg="add mod">
          <ac:chgData name="Palit, Tapti" userId="dec6fbcd-7598-406a-8cbf-504d4a3bac15" providerId="ADAL" clId="{ECD42228-5B96-4A72-B268-C46DF994E6B7}" dt="2024-01-30T21:16:27.582" v="94839" actId="1076"/>
          <ac:spMkLst>
            <pc:docMk/>
            <pc:sldMk cId="152220018" sldId="1115"/>
            <ac:spMk id="5" creationId="{B6A5DFA7-15D4-5DE4-04DA-733642AAD6B2}"/>
          </ac:spMkLst>
        </pc:spChg>
        <pc:spChg chg="add del mod">
          <ac:chgData name="Palit, Tapti" userId="dec6fbcd-7598-406a-8cbf-504d4a3bac15" providerId="ADAL" clId="{ECD42228-5B96-4A72-B268-C46DF994E6B7}" dt="2024-01-29T14:33:13.864" v="78675" actId="478"/>
          <ac:spMkLst>
            <pc:docMk/>
            <pc:sldMk cId="152220018" sldId="1115"/>
            <ac:spMk id="6" creationId="{267C5568-B419-CB3A-EDDA-100B5B5E8493}"/>
          </ac:spMkLst>
        </pc:spChg>
        <pc:spChg chg="add del">
          <ac:chgData name="Palit, Tapti" userId="dec6fbcd-7598-406a-8cbf-504d4a3bac15" providerId="ADAL" clId="{ECD42228-5B96-4A72-B268-C46DF994E6B7}" dt="2024-01-29T14:33:13.864" v="78675" actId="478"/>
          <ac:spMkLst>
            <pc:docMk/>
            <pc:sldMk cId="152220018" sldId="1115"/>
            <ac:spMk id="7" creationId="{46D55653-ADD8-DAB0-F2D2-95E801690464}"/>
          </ac:spMkLst>
        </pc:spChg>
        <pc:graphicFrameChg chg="mod">
          <ac:chgData name="Palit, Tapti" userId="dec6fbcd-7598-406a-8cbf-504d4a3bac15" providerId="ADAL" clId="{ECD42228-5B96-4A72-B268-C46DF994E6B7}" dt="2024-02-11T14:45:16.643" v="109892" actId="20577"/>
          <ac:graphicFrameMkLst>
            <pc:docMk/>
            <pc:sldMk cId="152220018" sldId="1115"/>
            <ac:graphicFrameMk id="13" creationId="{8AD63073-F432-BE5C-FFCC-6F13270A901F}"/>
          </ac:graphicFrameMkLst>
        </pc:graphicFrameChg>
      </pc:sldChg>
      <pc:sldChg chg="addSp modSp add mod modNotesTx">
        <pc:chgData name="Palit, Tapti" userId="dec6fbcd-7598-406a-8cbf-504d4a3bac15" providerId="ADAL" clId="{ECD42228-5B96-4A72-B268-C46DF994E6B7}" dt="2024-02-12T19:44:10.877" v="112946" actId="20577"/>
        <pc:sldMkLst>
          <pc:docMk/>
          <pc:sldMk cId="101936852" sldId="1116"/>
        </pc:sldMkLst>
        <pc:spChg chg="add mod">
          <ac:chgData name="Palit, Tapti" userId="dec6fbcd-7598-406a-8cbf-504d4a3bac15" providerId="ADAL" clId="{ECD42228-5B96-4A72-B268-C46DF994E6B7}" dt="2024-01-30T14:29:16.910" v="91384" actId="1076"/>
          <ac:spMkLst>
            <pc:docMk/>
            <pc:sldMk cId="101936852" sldId="1116"/>
            <ac:spMk id="3" creationId="{7471DFD3-F215-BE54-5E7F-80438B23B8DF}"/>
          </ac:spMkLst>
        </pc:spChg>
        <pc:spChg chg="mod">
          <ac:chgData name="Palit, Tapti" userId="dec6fbcd-7598-406a-8cbf-504d4a3bac15" providerId="ADAL" clId="{ECD42228-5B96-4A72-B268-C46DF994E6B7}" dt="2024-01-29T16:22:11.885" v="79961" actId="20577"/>
          <ac:spMkLst>
            <pc:docMk/>
            <pc:sldMk cId="101936852" sldId="1116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2-12T19:44:10.877" v="112946" actId="20577"/>
          <ac:spMkLst>
            <pc:docMk/>
            <pc:sldMk cId="101936852" sldId="1116"/>
            <ac:spMk id="7" creationId="{F6DAE43A-F91E-1C9B-002B-6DADFDE55F0A}"/>
          </ac:spMkLst>
        </pc:spChg>
        <pc:picChg chg="add mod">
          <ac:chgData name="Palit, Tapti" userId="dec6fbcd-7598-406a-8cbf-504d4a3bac15" providerId="ADAL" clId="{ECD42228-5B96-4A72-B268-C46DF994E6B7}" dt="2024-01-30T14:32:29.242" v="91394" actId="1076"/>
          <ac:picMkLst>
            <pc:docMk/>
            <pc:sldMk cId="101936852" sldId="1116"/>
            <ac:picMk id="5" creationId="{429A9D2F-EC8D-897D-462D-57AC6E50AE75}"/>
          </ac:picMkLst>
        </pc:picChg>
      </pc:sldChg>
      <pc:sldChg chg="addSp delSp modSp add mod modAnim modNotesTx">
        <pc:chgData name="Palit, Tapti" userId="dec6fbcd-7598-406a-8cbf-504d4a3bac15" providerId="ADAL" clId="{ECD42228-5B96-4A72-B268-C46DF994E6B7}" dt="2024-02-12T20:01:01.733" v="113039" actId="6549"/>
        <pc:sldMkLst>
          <pc:docMk/>
          <pc:sldMk cId="2035366857" sldId="1117"/>
        </pc:sldMkLst>
        <pc:spChg chg="mod">
          <ac:chgData name="Palit, Tapti" userId="dec6fbcd-7598-406a-8cbf-504d4a3bac15" providerId="ADAL" clId="{ECD42228-5B96-4A72-B268-C46DF994E6B7}" dt="2024-02-12T20:01:01.733" v="113039" actId="6549"/>
          <ac:spMkLst>
            <pc:docMk/>
            <pc:sldMk cId="2035366857" sldId="1117"/>
            <ac:spMk id="2" creationId="{C3C46814-2A6F-41B6-904E-8EDDD855207C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" creationId="{87849628-F0C8-09CF-091D-695318C5EA49}"/>
          </ac:spMkLst>
        </pc:spChg>
        <pc:spChg chg="add mod">
          <ac:chgData name="Palit, Tapti" userId="dec6fbcd-7598-406a-8cbf-504d4a3bac15" providerId="ADAL" clId="{ECD42228-5B96-4A72-B268-C46DF994E6B7}" dt="2024-01-30T15:47:16.379" v="91920"/>
          <ac:spMkLst>
            <pc:docMk/>
            <pc:sldMk cId="2035366857" sldId="1117"/>
            <ac:spMk id="5" creationId="{984B6FD9-D630-114D-679A-F78998DD9FF8}"/>
          </ac:spMkLst>
        </pc:spChg>
        <pc:spChg chg="del">
          <ac:chgData name="Palit, Tapti" userId="dec6fbcd-7598-406a-8cbf-504d4a3bac15" providerId="ADAL" clId="{ECD42228-5B96-4A72-B268-C46DF994E6B7}" dt="2024-01-29T16:40:37.466" v="80920" actId="478"/>
          <ac:spMkLst>
            <pc:docMk/>
            <pc:sldMk cId="2035366857" sldId="1117"/>
            <ac:spMk id="5" creationId="{C265635E-A358-D68F-85CE-F13ED997E94D}"/>
          </ac:spMkLst>
        </pc:spChg>
        <pc:spChg chg="del">
          <ac:chgData name="Palit, Tapti" userId="dec6fbcd-7598-406a-8cbf-504d4a3bac15" providerId="ADAL" clId="{ECD42228-5B96-4A72-B268-C46DF994E6B7}" dt="2024-01-29T16:40:40.162" v="80921" actId="478"/>
          <ac:spMkLst>
            <pc:docMk/>
            <pc:sldMk cId="2035366857" sldId="1117"/>
            <ac:spMk id="6" creationId="{3D25321B-C25D-9CB0-EADC-7219DDAD505D}"/>
          </ac:spMkLst>
        </pc:spChg>
        <pc:spChg chg="mod">
          <ac:chgData name="Palit, Tapti" userId="dec6fbcd-7598-406a-8cbf-504d4a3bac15" providerId="ADAL" clId="{ECD42228-5B96-4A72-B268-C46DF994E6B7}" dt="2024-01-29T16:41:14.806" v="80926" actId="20577"/>
          <ac:spMkLst>
            <pc:docMk/>
            <pc:sldMk cId="2035366857" sldId="1117"/>
            <ac:spMk id="8" creationId="{44EDCAB2-9584-52B6-E584-745069BDD665}"/>
          </ac:spMkLst>
        </pc:spChg>
        <pc:spChg chg="mod">
          <ac:chgData name="Palit, Tapti" userId="dec6fbcd-7598-406a-8cbf-504d4a3bac15" providerId="ADAL" clId="{ECD42228-5B96-4A72-B268-C46DF994E6B7}" dt="2024-01-30T15:47:24.549" v="91922" actId="207"/>
          <ac:spMkLst>
            <pc:docMk/>
            <pc:sldMk cId="2035366857" sldId="1117"/>
            <ac:spMk id="9" creationId="{102DCD12-7BCA-9412-91DD-88B2C053F109}"/>
          </ac:spMkLst>
        </pc:spChg>
        <pc:spChg chg="mod">
          <ac:chgData name="Palit, Tapti" userId="dec6fbcd-7598-406a-8cbf-504d4a3bac15" providerId="ADAL" clId="{ECD42228-5B96-4A72-B268-C46DF994E6B7}" dt="2024-02-07T03:03:51.577" v="100011" actId="20577"/>
          <ac:spMkLst>
            <pc:docMk/>
            <pc:sldMk cId="2035366857" sldId="1117"/>
            <ac:spMk id="14" creationId="{A19E8EDF-6681-42C8-AB61-DCACB7B7EEB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5" creationId="{F15DF9B3-054C-3DDD-9649-6972C84F976F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6" creationId="{D00FC4C0-8320-E098-1BB4-21C50BF7FD0D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7" creationId="{8DA6F574-2B45-7C64-8503-00E5C5718D24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8" creationId="{E3FA74C3-5F45-566E-8190-BC2F1B7B842A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9" creationId="{6204BA7B-6543-CE40-68F5-2A619EA429E3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0" creationId="{D1C8C079-B048-B4BC-8EE2-CCE2F85378D2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1" creationId="{BEF419A3-D81C-1642-8E33-3C504BB51AE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2" creationId="{3FD8C058-A903-1616-6D7F-8EBF05604E74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3" creationId="{2499A41C-9067-77BB-F3ED-A3F04BF3727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4" creationId="{1B361F22-9658-A33C-8FF0-A84D75173A5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5" creationId="{B35240B4-7929-5F34-1BDF-DBED96C7115C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6" creationId="{0BB536CE-BF98-157D-61C7-87CF3D28ED9A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7" creationId="{6314F91B-3293-3EBD-9B9F-67285B225F23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8" creationId="{D93BC563-1E66-D748-C54F-596C37931408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9" creationId="{FDE0358E-7FFB-567D-1A2D-7A8F3A4DC67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1" creationId="{0B534233-6F97-E181-53E7-CC999EE05B7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3" creationId="{D06FDAC4-DEFD-0D67-173C-5E38EFE0B9A1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4" creationId="{70085623-9C92-2F43-0B8F-E06D3D72382A}"/>
          </ac:spMkLst>
        </pc:spChg>
        <pc:spChg chg="add mod">
          <ac:chgData name="Palit, Tapti" userId="dec6fbcd-7598-406a-8cbf-504d4a3bac15" providerId="ADAL" clId="{ECD42228-5B96-4A72-B268-C46DF994E6B7}" dt="2024-01-30T15:47:16.379" v="91920"/>
          <ac:spMkLst>
            <pc:docMk/>
            <pc:sldMk cId="2035366857" sldId="1117"/>
            <ac:spMk id="35" creationId="{B90DC011-56D6-D7E4-2D59-4F687E2D8286}"/>
          </ac:spMkLst>
        </pc:spChg>
        <pc:spChg chg="add del mod">
          <ac:chgData name="Palit, Tapti" userId="dec6fbcd-7598-406a-8cbf-504d4a3bac15" providerId="ADAL" clId="{ECD42228-5B96-4A72-B268-C46DF994E6B7}" dt="2024-02-09T04:47:12.203" v="104516" actId="478"/>
          <ac:spMkLst>
            <pc:docMk/>
            <pc:sldMk cId="2035366857" sldId="1117"/>
            <ac:spMk id="37" creationId="{8B932BE5-6FD1-2458-4299-DD8CEB538DB6}"/>
          </ac:spMkLst>
        </pc:spChg>
        <pc:spChg chg="add del mod">
          <ac:chgData name="Palit, Tapti" userId="dec6fbcd-7598-406a-8cbf-504d4a3bac15" providerId="ADAL" clId="{ECD42228-5B96-4A72-B268-C46DF994E6B7}" dt="2024-02-09T04:47:15.190" v="104517" actId="478"/>
          <ac:spMkLst>
            <pc:docMk/>
            <pc:sldMk cId="2035366857" sldId="1117"/>
            <ac:spMk id="38" creationId="{26488FEF-0EA3-3F39-447A-92F4269CEB34}"/>
          </ac:spMkLst>
        </pc:spChg>
        <pc:picChg chg="add mod">
          <ac:chgData name="Palit, Tapti" userId="dec6fbcd-7598-406a-8cbf-504d4a3bac15" providerId="ADAL" clId="{ECD42228-5B96-4A72-B268-C46DF994E6B7}" dt="2024-01-30T15:47:16.379" v="91920"/>
          <ac:picMkLst>
            <pc:docMk/>
            <pc:sldMk cId="2035366857" sldId="1117"/>
            <ac:picMk id="6" creationId="{691916C8-3016-8D59-3D8A-B8665DB419E3}"/>
          </ac:picMkLst>
        </pc:picChg>
        <pc:picChg chg="add mod">
          <ac:chgData name="Palit, Tapti" userId="dec6fbcd-7598-406a-8cbf-504d4a3bac15" providerId="ADAL" clId="{ECD42228-5B96-4A72-B268-C46DF994E6B7}" dt="2024-01-30T15:47:16.379" v="91920"/>
          <ac:picMkLst>
            <pc:docMk/>
            <pc:sldMk cId="2035366857" sldId="1117"/>
            <ac:picMk id="36" creationId="{7CEBA119-5593-6FEB-7877-A59CBD4BD9BD}"/>
          </ac:picMkLst>
        </pc:pic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7" creationId="{9ABF00C0-1B45-0BB2-7BD2-10B1AEDE7794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0" creationId="{063FCB0F-86A8-2380-D293-0A466EBCA0F0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1" creationId="{5DD75200-D877-F3CD-0837-DCD2F458D1B8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2" creationId="{7A51912A-0F92-69FA-673A-53714D640A0F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3" creationId="{33465E6C-E237-6568-B5C2-093C6191FCC0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30" creationId="{5C31C089-018B-0786-4EC5-EC05C6B6A96E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32" creationId="{376AEA8A-0A9C-8C7D-9BC2-C2D157128023}"/>
          </ac:cxnSpMkLst>
        </pc:cxnChg>
      </pc:sldChg>
      <pc:sldChg chg="add del">
        <pc:chgData name="Palit, Tapti" userId="dec6fbcd-7598-406a-8cbf-504d4a3bac15" providerId="ADAL" clId="{ECD42228-5B96-4A72-B268-C46DF994E6B7}" dt="2024-01-29T16:40:18.547" v="80918" actId="47"/>
        <pc:sldMkLst>
          <pc:docMk/>
          <pc:sldMk cId="3657844509" sldId="1117"/>
        </pc:sldMkLst>
      </pc:sldChg>
      <pc:sldChg chg="addSp delSp modSp add del mod modAnim addCm chgLayout modNotesTx">
        <pc:chgData name="Palit, Tapti" userId="dec6fbcd-7598-406a-8cbf-504d4a3bac15" providerId="ADAL" clId="{ECD42228-5B96-4A72-B268-C46DF994E6B7}" dt="2024-02-11T17:49:16.699" v="110372" actId="2696"/>
        <pc:sldMkLst>
          <pc:docMk/>
          <pc:sldMk cId="1937015687" sldId="1118"/>
        </pc:sldMkLst>
        <pc:spChg chg="mod ord">
          <ac:chgData name="Palit, Tapti" userId="dec6fbcd-7598-406a-8cbf-504d4a3bac15" providerId="ADAL" clId="{ECD42228-5B96-4A72-B268-C46DF994E6B7}" dt="2024-01-29T16:46:13.304" v="81133" actId="700"/>
          <ac:spMkLst>
            <pc:docMk/>
            <pc:sldMk cId="1937015687" sldId="1118"/>
            <ac:spMk id="2" creationId="{72255B09-C652-86B4-3A5C-C987FF2F36D4}"/>
          </ac:spMkLst>
        </pc:spChg>
        <pc:spChg chg="mod ord">
          <ac:chgData name="Palit, Tapti" userId="dec6fbcd-7598-406a-8cbf-504d4a3bac15" providerId="ADAL" clId="{ECD42228-5B96-4A72-B268-C46DF994E6B7}" dt="2024-02-11T15:26:16.930" v="110369" actId="20577"/>
          <ac:spMkLst>
            <pc:docMk/>
            <pc:sldMk cId="1937015687" sldId="1118"/>
            <ac:spMk id="3" creationId="{323C4707-8358-58C6-2162-E4F42AA7F78D}"/>
          </ac:spMkLst>
        </pc:spChg>
        <pc:spChg chg="add del mod ord">
          <ac:chgData name="Palit, Tapti" userId="dec6fbcd-7598-406a-8cbf-504d4a3bac15" providerId="ADAL" clId="{ECD42228-5B96-4A72-B268-C46DF994E6B7}" dt="2024-01-29T16:46:13.304" v="81133" actId="700"/>
          <ac:spMkLst>
            <pc:docMk/>
            <pc:sldMk cId="1937015687" sldId="1118"/>
            <ac:spMk id="4" creationId="{6D3C78A8-E77F-E399-E109-CE12674DAA3B}"/>
          </ac:spMkLst>
        </pc:spChg>
        <pc:spChg chg="mod">
          <ac:chgData name="Palit, Tapti" userId="dec6fbcd-7598-406a-8cbf-504d4a3bac15" providerId="ADAL" clId="{ECD42228-5B96-4A72-B268-C46DF994E6B7}" dt="2024-02-11T15:08:51.387" v="110310" actId="14100"/>
          <ac:spMkLst>
            <pc:docMk/>
            <pc:sldMk cId="1937015687" sldId="1118"/>
            <ac:spMk id="10" creationId="{F225B689-31D9-CFC7-F94F-6CF19C7B201F}"/>
          </ac:spMkLst>
        </pc:spChg>
        <pc:spChg chg="mod">
          <ac:chgData name="Palit, Tapti" userId="dec6fbcd-7598-406a-8cbf-504d4a3bac15" providerId="ADAL" clId="{ECD42228-5B96-4A72-B268-C46DF994E6B7}" dt="2024-02-11T15:08:07.484" v="110300" actId="1076"/>
          <ac:spMkLst>
            <pc:docMk/>
            <pc:sldMk cId="1937015687" sldId="1118"/>
            <ac:spMk id="12" creationId="{B99E7010-9130-3A35-F2B8-D92EB4C6A96F}"/>
          </ac:spMkLst>
        </pc:spChg>
        <pc:spChg chg="mod">
          <ac:chgData name="Palit, Tapti" userId="dec6fbcd-7598-406a-8cbf-504d4a3bac15" providerId="ADAL" clId="{ECD42228-5B96-4A72-B268-C46DF994E6B7}" dt="2024-02-11T15:07:56.330" v="110298" actId="1076"/>
          <ac:spMkLst>
            <pc:docMk/>
            <pc:sldMk cId="1937015687" sldId="1118"/>
            <ac:spMk id="13" creationId="{E9FF5A50-C798-72DE-F6DB-72DD77DFE6B0}"/>
          </ac:spMkLst>
        </pc:spChg>
        <pc:spChg chg="mod">
          <ac:chgData name="Palit, Tapti" userId="dec6fbcd-7598-406a-8cbf-504d4a3bac15" providerId="ADAL" clId="{ECD42228-5B96-4A72-B268-C46DF994E6B7}" dt="2024-02-11T15:10:06.763" v="110334" actId="14100"/>
          <ac:spMkLst>
            <pc:docMk/>
            <pc:sldMk cId="1937015687" sldId="1118"/>
            <ac:spMk id="15" creationId="{031A9CFC-6DD2-74E0-0FB8-C2F9DF209CFC}"/>
          </ac:spMkLst>
        </pc:spChg>
        <pc:spChg chg="add mod">
          <ac:chgData name="Palit, Tapti" userId="dec6fbcd-7598-406a-8cbf-504d4a3bac15" providerId="ADAL" clId="{ECD42228-5B96-4A72-B268-C46DF994E6B7}" dt="2024-02-11T15:09:07.145" v="110316" actId="1076"/>
          <ac:spMkLst>
            <pc:docMk/>
            <pc:sldMk cId="1937015687" sldId="1118"/>
            <ac:spMk id="25" creationId="{EF1C57C0-3F06-E691-7718-CF1190670894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27" creationId="{0A029BF7-D0AB-953F-BC4C-9A194BD949FD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28" creationId="{F42191D1-CE77-09D0-04EC-B70B87012E82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1" creationId="{4C7AFA93-43F4-BCBF-6122-672852231B3C}"/>
          </ac:spMkLst>
        </pc:spChg>
        <pc:spChg chg="mod">
          <ac:chgData name="Palit, Tapti" userId="dec6fbcd-7598-406a-8cbf-504d4a3bac15" providerId="ADAL" clId="{ECD42228-5B96-4A72-B268-C46DF994E6B7}" dt="2024-02-11T15:09:55.011" v="110331" actId="1076"/>
          <ac:spMkLst>
            <pc:docMk/>
            <pc:sldMk cId="1937015687" sldId="1118"/>
            <ac:spMk id="34" creationId="{B3595EF2-2D8F-8DFA-AD64-9F5462C472EA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5" creationId="{CDCFDBD0-801A-4AE6-5A33-CAE9F5EC9467}"/>
          </ac:spMkLst>
        </pc:spChg>
        <pc:spChg chg="add mod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7" creationId="{F5493CD6-F161-0544-99CB-2F1F71E4F738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77" creationId="{787EE70D-5A65-FF46-E74A-321F148D7F8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78" creationId="{6A30B2D1-6111-7F61-1F73-BEE4976A2917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87" creationId="{F0204E75-4C5E-F7C7-8CAF-066FE380941D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50" creationId="{89721B6A-856E-7501-1C03-1FCCBA27816B}"/>
          </ac:spMkLst>
        </pc:spChg>
        <pc:spChg chg="del">
          <ac:chgData name="Palit, Tapti" userId="dec6fbcd-7598-406a-8cbf-504d4a3bac15" providerId="ADAL" clId="{ECD42228-5B96-4A72-B268-C46DF994E6B7}" dt="2024-01-29T16:43:52.880" v="80952" actId="478"/>
          <ac:spMkLst>
            <pc:docMk/>
            <pc:sldMk cId="1937015687" sldId="1118"/>
            <ac:spMk id="154" creationId="{D1BDA3AE-CCEC-C7C2-880C-B1D136D6EE87}"/>
          </ac:spMkLst>
        </pc:spChg>
        <pc:grpChg chg="add mod">
          <ac:chgData name="Palit, Tapti" userId="dec6fbcd-7598-406a-8cbf-504d4a3bac15" providerId="ADAL" clId="{ECD42228-5B96-4A72-B268-C46DF994E6B7}" dt="2024-02-11T15:08:55.174" v="110312" actId="14100"/>
          <ac:grpSpMkLst>
            <pc:docMk/>
            <pc:sldMk cId="1937015687" sldId="1118"/>
            <ac:grpSpMk id="8" creationId="{CEA634DC-5BB2-CBD3-1EF2-7FAB17EDBFB4}"/>
          </ac:grpSpMkLst>
        </pc:grpChg>
        <pc:grpChg chg="add del mod">
          <ac:chgData name="Palit, Tapti" userId="dec6fbcd-7598-406a-8cbf-504d4a3bac15" providerId="ADAL" clId="{ECD42228-5B96-4A72-B268-C46DF994E6B7}" dt="2024-02-11T15:10:00.174" v="110332" actId="165"/>
          <ac:grpSpMkLst>
            <pc:docMk/>
            <pc:sldMk cId="1937015687" sldId="1118"/>
            <ac:grpSpMk id="26" creationId="{00409E75-95D1-A2A2-F514-26C42F700D1E}"/>
          </ac:grpSpMkLst>
        </pc:grpChg>
        <pc:grpChg chg="add mod">
          <ac:chgData name="Palit, Tapti" userId="dec6fbcd-7598-406a-8cbf-504d4a3bac15" providerId="ADAL" clId="{ECD42228-5B96-4A72-B268-C46DF994E6B7}" dt="2024-02-11T15:10:15.619" v="110335" actId="164"/>
          <ac:grpSpMkLst>
            <pc:docMk/>
            <pc:sldMk cId="1937015687" sldId="1118"/>
            <ac:grpSpMk id="41" creationId="{48CFA222-4350-86AB-6745-1EA542148646}"/>
          </ac:grpSpMkLst>
        </pc:grpChg>
        <pc:grpChg chg="del">
          <ac:chgData name="Palit, Tapti" userId="dec6fbcd-7598-406a-8cbf-504d4a3bac15" providerId="ADAL" clId="{ECD42228-5B96-4A72-B268-C46DF994E6B7}" dt="2024-01-29T16:43:46.952" v="80951" actId="478"/>
          <ac:grpSpMkLst>
            <pc:docMk/>
            <pc:sldMk cId="1937015687" sldId="1118"/>
            <ac:grpSpMk id="44" creationId="{7948B81D-07A4-E230-616A-B467EB054B12}"/>
          </ac:grpSpMkLst>
        </pc:grpChg>
        <pc:grpChg chg="del">
          <ac:chgData name="Palit, Tapti" userId="dec6fbcd-7598-406a-8cbf-504d4a3bac15" providerId="ADAL" clId="{ECD42228-5B96-4A72-B268-C46DF994E6B7}" dt="2024-01-29T16:43:46.952" v="80951" actId="478"/>
          <ac:grpSpMkLst>
            <pc:docMk/>
            <pc:sldMk cId="1937015687" sldId="1118"/>
            <ac:grpSpMk id="47" creationId="{86B59FAB-C145-9D70-75FC-00A93714005F}"/>
          </ac:grpSpMkLst>
        </pc:grpChg>
        <pc:graphicFrameChg chg="del">
          <ac:chgData name="Palit, Tapti" userId="dec6fbcd-7598-406a-8cbf-504d4a3bac15" providerId="ADAL" clId="{ECD42228-5B96-4A72-B268-C46DF994E6B7}" dt="2024-02-11T15:06:51.514" v="110280" actId="478"/>
          <ac:graphicFrameMkLst>
            <pc:docMk/>
            <pc:sldMk cId="1937015687" sldId="1118"/>
            <ac:graphicFrameMk id="11" creationId="{CAEB00BF-1913-3815-B768-94709F4067D0}"/>
          </ac:graphicFrameMkLst>
        </pc:graphicFrameChg>
        <pc:graphicFrameChg chg="del">
          <ac:chgData name="Palit, Tapti" userId="dec6fbcd-7598-406a-8cbf-504d4a3bac15" providerId="ADAL" clId="{ECD42228-5B96-4A72-B268-C46DF994E6B7}" dt="2024-02-11T15:09:00.452" v="110313" actId="478"/>
          <ac:graphicFrameMkLst>
            <pc:docMk/>
            <pc:sldMk cId="1937015687" sldId="1118"/>
            <ac:graphicFrameMk id="29" creationId="{E92F9F5C-372F-A9B8-444F-E34437A51BFE}"/>
          </ac:graphicFrameMkLst>
        </pc:graphicFrameChg>
        <pc:picChg chg="del">
          <ac:chgData name="Palit, Tapti" userId="dec6fbcd-7598-406a-8cbf-504d4a3bac15" providerId="ADAL" clId="{ECD42228-5B96-4A72-B268-C46DF994E6B7}" dt="2024-01-29T16:43:46.952" v="80951" actId="478"/>
          <ac:picMkLst>
            <pc:docMk/>
            <pc:sldMk cId="1937015687" sldId="1118"/>
            <ac:picMk id="43" creationId="{75AB9CCD-8766-53D5-0DB6-643136F6500A}"/>
          </ac:picMkLst>
        </pc:picChg>
        <pc:cxnChg chg="mod">
          <ac:chgData name="Palit, Tapti" userId="dec6fbcd-7598-406a-8cbf-504d4a3bac15" providerId="ADAL" clId="{ECD42228-5B96-4A72-B268-C46DF994E6B7}" dt="2024-02-11T15:08:55.174" v="110312" actId="14100"/>
          <ac:cxnSpMkLst>
            <pc:docMk/>
            <pc:sldMk cId="1937015687" sldId="1118"/>
            <ac:cxnSpMk id="5" creationId="{409E7AA4-FF1D-14EC-625B-7E03FAD962B8}"/>
          </ac:cxnSpMkLst>
        </pc:cxnChg>
        <pc:cxnChg chg="mod">
          <ac:chgData name="Palit, Tapti" userId="dec6fbcd-7598-406a-8cbf-504d4a3bac15" providerId="ADAL" clId="{ECD42228-5B96-4A72-B268-C46DF994E6B7}" dt="2024-02-11T15:08:07.484" v="110300" actId="1076"/>
          <ac:cxnSpMkLst>
            <pc:docMk/>
            <pc:sldMk cId="1937015687" sldId="1118"/>
            <ac:cxnSpMk id="14" creationId="{C181B611-4B30-E83B-5C97-73793F58F6B4}"/>
          </ac:cxnSpMkLst>
        </pc:cxnChg>
        <pc:cxnChg chg="mod">
          <ac:chgData name="Palit, Tapti" userId="dec6fbcd-7598-406a-8cbf-504d4a3bac15" providerId="ADAL" clId="{ECD42228-5B96-4A72-B268-C46DF994E6B7}" dt="2024-02-11T15:09:00.452" v="110313" actId="478"/>
          <ac:cxnSpMkLst>
            <pc:docMk/>
            <pc:sldMk cId="1937015687" sldId="1118"/>
            <ac:cxnSpMk id="30" creationId="{2CEA86D1-D052-3C1E-2119-304BED842412}"/>
          </ac:cxnSpMkLst>
        </pc:cxnChg>
        <pc:cxnChg chg="mod topLvl">
          <ac:chgData name="Palit, Tapti" userId="dec6fbcd-7598-406a-8cbf-504d4a3bac15" providerId="ADAL" clId="{ECD42228-5B96-4A72-B268-C46DF994E6B7}" dt="2024-02-11T15:10:15.619" v="110335" actId="164"/>
          <ac:cxnSpMkLst>
            <pc:docMk/>
            <pc:sldMk cId="1937015687" sldId="1118"/>
            <ac:cxnSpMk id="32" creationId="{683099EA-C462-0B7B-C75B-B7793372ED47}"/>
          </ac:cxnSpMkLst>
        </pc:cxnChg>
        <pc:cxnChg chg="add mod">
          <ac:chgData name="Palit, Tapti" userId="dec6fbcd-7598-406a-8cbf-504d4a3bac15" providerId="ADAL" clId="{ECD42228-5B96-4A72-B268-C46DF994E6B7}" dt="2024-02-11T15:10:15.619" v="110335" actId="164"/>
          <ac:cxnSpMkLst>
            <pc:docMk/>
            <pc:sldMk cId="1937015687" sldId="1118"/>
            <ac:cxnSpMk id="38" creationId="{0BC6A28B-0F23-2D2F-9629-E85BBD3B48F2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58" creationId="{1E61FAB5-1EA9-EDF6-5B06-919779489407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71" creationId="{7550C2A0-279C-8B48-F491-0553B5D306FB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91" creationId="{4550AF6F-9137-0F31-8B03-75438E5A7C2B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92" creationId="{A61E719C-7619-13AF-9A81-FA27CDBA6FE1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13" creationId="{6ABB52B3-32C9-C0DE-11B7-23087F2BA581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34" creationId="{652EBC45-C851-E9FD-4663-289381858A2D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37" creationId="{FF2F8006-D1DF-85E8-467C-80E165017E50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40" creationId="{4339B1C1-FDE2-B568-F72A-D2661D9D3F9E}"/>
          </ac:cxnSpMkLst>
        </pc:cxnChg>
        <pc:cxnChg chg="del">
          <ac:chgData name="Palit, Tapti" userId="dec6fbcd-7598-406a-8cbf-504d4a3bac15" providerId="ADAL" clId="{ECD42228-5B96-4A72-B268-C46DF994E6B7}" dt="2024-01-29T16:43:52.880" v="80952" actId="478"/>
          <ac:cxnSpMkLst>
            <pc:docMk/>
            <pc:sldMk cId="1937015687" sldId="1118"/>
            <ac:cxnSpMk id="151" creationId="{872F8B54-D139-981A-A8F9-2B0069CF6168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79" creationId="{49996DEF-F319-2AA6-9B30-27315E38C918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4:58:25.644" v="110229"/>
              <pc2:cmMkLst xmlns:pc2="http://schemas.microsoft.com/office/powerpoint/2019/9/main/command">
                <pc:docMk/>
                <pc:sldMk cId="1937015687" sldId="1118"/>
                <pc2:cmMk id="{3EE8D086-0589-495F-B6C8-DED901AC6CC4}"/>
              </pc2:cmMkLst>
            </pc226:cmChg>
          </p:ext>
        </pc:extLst>
      </pc:sldChg>
      <pc:sldChg chg="add mod modShow">
        <pc:chgData name="Palit, Tapti" userId="dec6fbcd-7598-406a-8cbf-504d4a3bac15" providerId="ADAL" clId="{ECD42228-5B96-4A72-B268-C46DF994E6B7}" dt="2024-02-11T17:49:22.532" v="110374" actId="729"/>
        <pc:sldMkLst>
          <pc:docMk/>
          <pc:sldMk cId="3809358861" sldId="1118"/>
        </pc:sldMkLst>
      </pc:sldChg>
      <pc:sldChg chg="add mod modShow">
        <pc:chgData name="Palit, Tapti" userId="dec6fbcd-7598-406a-8cbf-504d4a3bac15" providerId="ADAL" clId="{ECD42228-5B96-4A72-B268-C46DF994E6B7}" dt="2024-02-11T17:50:16.356" v="110377" actId="729"/>
        <pc:sldMkLst>
          <pc:docMk/>
          <pc:sldMk cId="167600299" sldId="1119"/>
        </pc:sldMkLst>
      </pc:sldChg>
      <pc:sldChg chg="addSp delSp modSp add del mod modAnim modNotesTx">
        <pc:chgData name="Palit, Tapti" userId="dec6fbcd-7598-406a-8cbf-504d4a3bac15" providerId="ADAL" clId="{ECD42228-5B96-4A72-B268-C46DF994E6B7}" dt="2024-02-11T17:50:10.453" v="110375" actId="2696"/>
        <pc:sldMkLst>
          <pc:docMk/>
          <pc:sldMk cId="375535627" sldId="1119"/>
        </pc:sldMkLst>
        <pc:spChg chg="mod">
          <ac:chgData name="Palit, Tapti" userId="dec6fbcd-7598-406a-8cbf-504d4a3bac15" providerId="ADAL" clId="{ECD42228-5B96-4A72-B268-C46DF994E6B7}" dt="2024-02-11T15:26:26.587" v="110370"/>
          <ac:spMkLst>
            <pc:docMk/>
            <pc:sldMk cId="375535627" sldId="1119"/>
            <ac:spMk id="3" creationId="{323C4707-8358-58C6-2162-E4F42AA7F78D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6" creationId="{911789DD-F69F-5DF2-FB02-5E201199A46F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7" creationId="{4024C68C-BB9E-D84C-198E-DFFF0DA439E0}"/>
          </ac:spMkLst>
        </pc:spChg>
        <pc:spChg chg="add 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8" creationId="{2CA70D10-DD1E-1461-351D-19E2E8C85644}"/>
          </ac:spMkLst>
        </pc:spChg>
        <pc:spChg chg="add 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0" creationId="{52252DDC-6DD6-DFCA-59FE-B3D6CF8F1B25}"/>
          </ac:spMkLst>
        </pc:spChg>
        <pc:spChg chg="add mod">
          <ac:chgData name="Palit, Tapti" userId="dec6fbcd-7598-406a-8cbf-504d4a3bac15" providerId="ADAL" clId="{ECD42228-5B96-4A72-B268-C46DF994E6B7}" dt="2024-02-11T15:25:35.052" v="110344" actId="1076"/>
          <ac:spMkLst>
            <pc:docMk/>
            <pc:sldMk cId="375535627" sldId="1119"/>
            <ac:spMk id="15" creationId="{262A8F11-7B4D-A8F6-3F3B-194B3C5DCAC5}"/>
          </ac:spMkLst>
        </pc:spChg>
        <pc:spChg chg="add mod">
          <ac:chgData name="Palit, Tapti" userId="dec6fbcd-7598-406a-8cbf-504d4a3bac15" providerId="ADAL" clId="{ECD42228-5B96-4A72-B268-C46DF994E6B7}" dt="2024-02-11T15:25:42.901" v="110345" actId="1076"/>
          <ac:spMkLst>
            <pc:docMk/>
            <pc:sldMk cId="375535627" sldId="1119"/>
            <ac:spMk id="16" creationId="{9A9075A7-BD42-9494-F077-7ECD4BDE66EC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8" creationId="{07520113-6462-3CFA-B71B-B4C39855011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9" creationId="{574CB5C6-84BF-97A4-9CF0-88AB8381BC43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0" creationId="{3D15C5EB-9F25-612D-69C0-77CE4345E077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2" creationId="{43CE9239-0EE7-D2FC-227B-B7034A631827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4" creationId="{F5CD51B2-87EE-7064-E7D7-B19B32EAFE7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5" creationId="{5E3F465C-766F-A164-4BBE-773212467136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6" creationId="{F713734D-8D50-5C0A-BB2B-E271F1161FBB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8" creationId="{A808994A-97AD-2FAE-A305-C8A95F501E9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31" creationId="{5781F2EB-40EC-5BEC-EED8-6E34DDE4B3CE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33" creationId="{99431B00-B6BB-6728-793E-B547162454E1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34" creationId="{B3595EF2-2D8F-8DFA-AD64-9F5462C472EA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50" creationId="{89721B6A-856E-7501-1C03-1FCCBA27816B}"/>
          </ac:spMkLst>
        </pc:spChg>
        <pc:grpChg chg="add mod">
          <ac:chgData name="Palit, Tapti" userId="dec6fbcd-7598-406a-8cbf-504d4a3bac15" providerId="ADAL" clId="{ECD42228-5B96-4A72-B268-C46DF994E6B7}" dt="2024-02-11T15:10:41.866" v="110337"/>
          <ac:grpSpMkLst>
            <pc:docMk/>
            <pc:sldMk cId="375535627" sldId="1119"/>
            <ac:grpSpMk id="17" creationId="{FD110959-8639-818B-F923-B4949B51943D}"/>
          </ac:grpSpMkLst>
        </pc:grpChg>
        <pc:grpChg chg="add mod">
          <ac:chgData name="Palit, Tapti" userId="dec6fbcd-7598-406a-8cbf-504d4a3bac15" providerId="ADAL" clId="{ECD42228-5B96-4A72-B268-C46DF994E6B7}" dt="2024-02-11T15:10:41.866" v="110337"/>
          <ac:grpSpMkLst>
            <pc:docMk/>
            <pc:sldMk cId="375535627" sldId="1119"/>
            <ac:grpSpMk id="23" creationId="{F24E3ED1-9EB5-5758-9266-A726CF4CBDFE}"/>
          </ac:grpSpMkLst>
        </pc:grpChg>
        <pc:graphicFrameChg chg="del">
          <ac:chgData name="Palit, Tapti" userId="dec6fbcd-7598-406a-8cbf-504d4a3bac15" providerId="ADAL" clId="{ECD42228-5B96-4A72-B268-C46DF994E6B7}" dt="2024-02-11T15:10:41.264" v="110336" actId="478"/>
          <ac:graphicFrameMkLst>
            <pc:docMk/>
            <pc:sldMk cId="375535627" sldId="1119"/>
            <ac:graphicFrameMk id="11" creationId="{CAEB00BF-1913-3815-B768-94709F4067D0}"/>
          </ac:graphicFrameMkLst>
        </pc:graphicFrameChg>
        <pc:graphicFrameChg chg="del">
          <ac:chgData name="Palit, Tapti" userId="dec6fbcd-7598-406a-8cbf-504d4a3bac15" providerId="ADAL" clId="{ECD42228-5B96-4A72-B268-C46DF994E6B7}" dt="2024-02-11T15:10:41.264" v="110336" actId="478"/>
          <ac:graphicFrameMkLst>
            <pc:docMk/>
            <pc:sldMk cId="375535627" sldId="1119"/>
            <ac:graphicFrameMk id="29" creationId="{E92F9F5C-372F-A9B8-444F-E34437A51BFE}"/>
          </ac:graphicFrameMkLst>
        </pc:graphicFrame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5" creationId="{409E7AA4-FF1D-14EC-625B-7E03FAD962B8}"/>
          </ac:cxnSpMkLst>
        </pc:cxn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9" creationId="{322C07F5-F288-B275-039B-C748C110D31E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2" creationId="{FC6F026B-15E9-F228-2AB1-7362753FE47C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3" creationId="{A0DF71F3-5927-80BD-1240-C4D2CB2BE423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4" creationId="{8316B6AF-181E-468F-DBCD-5E3EE6764BB6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21" creationId="{2E3D1DC8-C72F-B856-97BB-DC3B3B5441F2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27" creationId="{AFFC1121-705E-4C9B-57A2-F10696D2258A}"/>
          </ac:cxnSpMkLst>
        </pc:cxn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30" creationId="{2CEA86D1-D052-3C1E-2119-304BED842412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32" creationId="{BFA33B06-8FBA-8FC1-C0A6-11303C7BF3EF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91" creationId="{4550AF6F-9137-0F31-8B03-75438E5A7C2B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92" creationId="{A61E719C-7619-13AF-9A81-FA27CDBA6FE1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13" creationId="{6ABB52B3-32C9-C0DE-11B7-23087F2BA581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34" creationId="{652EBC45-C851-E9FD-4663-289381858A2D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37" creationId="{FF2F8006-D1DF-85E8-467C-80E165017E50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40" creationId="{4339B1C1-FDE2-B568-F72A-D2661D9D3F9E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79" creationId="{49996DEF-F319-2AA6-9B30-27315E38C918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29T16:57:11.372" v="82395" actId="47"/>
        <pc:sldMkLst>
          <pc:docMk/>
          <pc:sldMk cId="3248595979" sldId="1120"/>
        </pc:sldMkLst>
        <pc:spChg chg="add mod">
          <ac:chgData name="Palit, Tapti" userId="dec6fbcd-7598-406a-8cbf-504d4a3bac15" providerId="ADAL" clId="{ECD42228-5B96-4A72-B268-C46DF994E6B7}" dt="2024-01-29T16:56:09.439" v="82385" actId="1076"/>
          <ac:spMkLst>
            <pc:docMk/>
            <pc:sldMk cId="3248595979" sldId="1120"/>
            <ac:spMk id="10" creationId="{0ACC13D5-74D8-21F7-1E1D-5533F7EC53C4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29T23:40:55.871" v="82947" actId="2696"/>
        <pc:sldMkLst>
          <pc:docMk/>
          <pc:sldMk cId="1081492446" sldId="1121"/>
        </pc:sldMkLst>
        <pc:spChg chg="mod">
          <ac:chgData name="Palit, Tapti" userId="dec6fbcd-7598-406a-8cbf-504d4a3bac15" providerId="ADAL" clId="{ECD42228-5B96-4A72-B268-C46DF994E6B7}" dt="2024-01-29T23:40:29.055" v="82936" actId="20577"/>
          <ac:spMkLst>
            <pc:docMk/>
            <pc:sldMk cId="1081492446" sldId="1121"/>
            <ac:spMk id="2" creationId="{DF81ABB8-1B14-A1DB-FEB4-C89048CF950D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5" creationId="{F5325E51-9A03-34B3-70C8-A9DD4DCF2733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8" creationId="{4C34F45F-C406-B79A-70E5-77FF2A2CEE10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9" creationId="{E8A3ACF4-A4B5-DAC5-60AF-086B7BB7543A}"/>
          </ac:spMkLst>
        </pc:spChg>
        <pc:spChg chg="del">
          <ac:chgData name="Palit, Tapti" userId="dec6fbcd-7598-406a-8cbf-504d4a3bac15" providerId="ADAL" clId="{ECD42228-5B96-4A72-B268-C46DF994E6B7}" dt="2024-01-29T16:58:01.564" v="82419" actId="478"/>
          <ac:spMkLst>
            <pc:docMk/>
            <pc:sldMk cId="1081492446" sldId="1121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4" creationId="{6497ABFD-BCF8-15EF-C4A2-1E504BF29A13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8" creationId="{89EFB966-D926-FE1D-3A0F-09593BBA96B6}"/>
          </ac:spMkLst>
        </pc:spChg>
        <pc:grpChg chg="add mod">
          <ac:chgData name="Palit, Tapti" userId="dec6fbcd-7598-406a-8cbf-504d4a3bac15" providerId="ADAL" clId="{ECD42228-5B96-4A72-B268-C46DF994E6B7}" dt="2024-01-29T16:56:54.189" v="82392" actId="1076"/>
          <ac:grpSpMkLst>
            <pc:docMk/>
            <pc:sldMk cId="1081492446" sldId="1121"/>
            <ac:grpSpMk id="3" creationId="{8802A7CD-C81D-AC14-D8DD-28D452157CA1}"/>
          </ac:grpSpMkLst>
        </pc:grpChg>
        <pc:grpChg chg="add mod">
          <ac:chgData name="Palit, Tapti" userId="dec6fbcd-7598-406a-8cbf-504d4a3bac15" providerId="ADAL" clId="{ECD42228-5B96-4A72-B268-C46DF994E6B7}" dt="2024-01-29T16:57:00.238" v="82393" actId="1076"/>
          <ac:grpSpMkLst>
            <pc:docMk/>
            <pc:sldMk cId="1081492446" sldId="1121"/>
            <ac:grpSpMk id="10" creationId="{A72CF34A-10E8-8AF6-CAA6-8822ED810375}"/>
          </ac:grpSpMkLst>
        </pc:grpChg>
        <pc:picChg chg="mod">
          <ac:chgData name="Palit, Tapti" userId="dec6fbcd-7598-406a-8cbf-504d4a3bac15" providerId="ADAL" clId="{ECD42228-5B96-4A72-B268-C46DF994E6B7}" dt="2024-01-29T16:56:54.189" v="82392" actId="1076"/>
          <ac:picMkLst>
            <pc:docMk/>
            <pc:sldMk cId="1081492446" sldId="1121"/>
            <ac:picMk id="1026" creationId="{CD184DF7-9985-7FE1-7F56-194039AB6F5D}"/>
          </ac:picMkLst>
        </pc:picChg>
        <pc:picChg chg="mod">
          <ac:chgData name="Palit, Tapti" userId="dec6fbcd-7598-406a-8cbf-504d4a3bac15" providerId="ADAL" clId="{ECD42228-5B96-4A72-B268-C46DF994E6B7}" dt="2024-01-29T16:57:00.238" v="82393" actId="1076"/>
          <ac:picMkLst>
            <pc:docMk/>
            <pc:sldMk cId="1081492446" sldId="1121"/>
            <ac:picMk id="1042" creationId="{E33E5CE2-438C-D233-4794-DC9F8C98E60D}"/>
          </ac:picMkLst>
        </pc:picChg>
      </pc:sldChg>
      <pc:sldChg chg="modSp add mod modNotesTx">
        <pc:chgData name="Palit, Tapti" userId="dec6fbcd-7598-406a-8cbf-504d4a3bac15" providerId="ADAL" clId="{ECD42228-5B96-4A72-B268-C46DF994E6B7}" dt="2024-03-10T16:31:17.577" v="116169" actId="20577"/>
        <pc:sldMkLst>
          <pc:docMk/>
          <pc:sldMk cId="2732538138" sldId="1121"/>
        </pc:sldMkLst>
        <pc:spChg chg="mod">
          <ac:chgData name="Palit, Tapti" userId="dec6fbcd-7598-406a-8cbf-504d4a3bac15" providerId="ADAL" clId="{ECD42228-5B96-4A72-B268-C46DF994E6B7}" dt="2024-03-10T16:31:17.577" v="116169" actId="20577"/>
          <ac:spMkLst>
            <pc:docMk/>
            <pc:sldMk cId="2732538138" sldId="1121"/>
            <ac:spMk id="28" creationId="{89EFB966-D926-FE1D-3A0F-09593BBA96B6}"/>
          </ac:spMkLst>
        </pc:spChg>
      </pc:sldChg>
      <pc:sldChg chg="addSp modSp add del mod modNotesTx">
        <pc:chgData name="Palit, Tapti" userId="dec6fbcd-7598-406a-8cbf-504d4a3bac15" providerId="ADAL" clId="{ECD42228-5B96-4A72-B268-C46DF994E6B7}" dt="2024-01-29T23:40:55.871" v="82947" actId="2696"/>
        <pc:sldMkLst>
          <pc:docMk/>
          <pc:sldMk cId="2842448328" sldId="1122"/>
        </pc:sldMkLst>
        <pc:spChg chg="mod">
          <ac:chgData name="Palit, Tapti" userId="dec6fbcd-7598-406a-8cbf-504d4a3bac15" providerId="ADAL" clId="{ECD42228-5B96-4A72-B268-C46DF994E6B7}" dt="2024-01-29T23:40:48.999" v="82946" actId="20577"/>
          <ac:spMkLst>
            <pc:docMk/>
            <pc:sldMk cId="2842448328" sldId="1122"/>
            <ac:spMk id="2" creationId="{DF81ABB8-1B14-A1DB-FEB4-C89048CF950D}"/>
          </ac:spMkLst>
        </pc:spChg>
        <pc:spChg chg="add mod">
          <ac:chgData name="Palit, Tapti" userId="dec6fbcd-7598-406a-8cbf-504d4a3bac15" providerId="ADAL" clId="{ECD42228-5B96-4A72-B268-C46DF994E6B7}" dt="2024-01-29T23:40:44.437" v="82939" actId="14100"/>
          <ac:spMkLst>
            <pc:docMk/>
            <pc:sldMk cId="2842448328" sldId="1122"/>
            <ac:spMk id="11" creationId="{E6C9E4BB-7046-A258-F021-70F6427D7B0B}"/>
          </ac:spMkLst>
        </pc:spChg>
        <pc:spChg chg="add mod">
          <ac:chgData name="Palit, Tapti" userId="dec6fbcd-7598-406a-8cbf-504d4a3bac15" providerId="ADAL" clId="{ECD42228-5B96-4A72-B268-C46DF994E6B7}" dt="2024-01-29T23:40:40.390" v="82938" actId="1076"/>
          <ac:spMkLst>
            <pc:docMk/>
            <pc:sldMk cId="2842448328" sldId="1122"/>
            <ac:spMk id="13" creationId="{1D461FCE-B264-5568-6F2E-EAC0865A939A}"/>
          </ac:spMkLst>
        </pc:spChg>
      </pc:sldChg>
      <pc:sldChg chg="delSp modSp add mod modNotesTx">
        <pc:chgData name="Palit, Tapti" userId="dec6fbcd-7598-406a-8cbf-504d4a3bac15" providerId="ADAL" clId="{ECD42228-5B96-4A72-B268-C46DF994E6B7}" dt="2024-03-10T16:31:23.895" v="116176" actId="20577"/>
        <pc:sldMkLst>
          <pc:docMk/>
          <pc:sldMk cId="4283525494" sldId="1122"/>
        </pc:sldMkLst>
        <pc:spChg chg="mod">
          <ac:chgData name="Palit, Tapti" userId="dec6fbcd-7598-406a-8cbf-504d4a3bac15" providerId="ADAL" clId="{ECD42228-5B96-4A72-B268-C46DF994E6B7}" dt="2024-02-08T20:39:36.473" v="100661" actId="692"/>
          <ac:spMkLst>
            <pc:docMk/>
            <pc:sldMk cId="4283525494" sldId="1122"/>
            <ac:spMk id="11" creationId="{E6C9E4BB-7046-A258-F021-70F6427D7B0B}"/>
          </ac:spMkLst>
        </pc:spChg>
        <pc:spChg chg="mod">
          <ac:chgData name="Palit, Tapti" userId="dec6fbcd-7598-406a-8cbf-504d4a3bac15" providerId="ADAL" clId="{ECD42228-5B96-4A72-B268-C46DF994E6B7}" dt="2024-02-09T04:31:45.298" v="104422" actId="207"/>
          <ac:spMkLst>
            <pc:docMk/>
            <pc:sldMk cId="4283525494" sldId="1122"/>
            <ac:spMk id="13" creationId="{1D461FCE-B264-5568-6F2E-EAC0865A939A}"/>
          </ac:spMkLst>
        </pc:spChg>
        <pc:spChg chg="del">
          <ac:chgData name="Palit, Tapti" userId="dec6fbcd-7598-406a-8cbf-504d4a3bac15" providerId="ADAL" clId="{ECD42228-5B96-4A72-B268-C46DF994E6B7}" dt="2024-01-29T23:41:37.825" v="82949" actId="478"/>
          <ac:spMkLst>
            <pc:docMk/>
            <pc:sldMk cId="4283525494" sldId="1122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3-10T16:31:23.895" v="116176" actId="20577"/>
          <ac:spMkLst>
            <pc:docMk/>
            <pc:sldMk cId="4283525494" sldId="1122"/>
            <ac:spMk id="28" creationId="{89EFB966-D926-FE1D-3A0F-09593BBA96B6}"/>
          </ac:spMkLst>
        </pc:spChg>
      </pc:sldChg>
      <pc:sldChg chg="del">
        <pc:chgData name="Palit, Tapti" userId="dec6fbcd-7598-406a-8cbf-504d4a3bac15" providerId="ADAL" clId="{ECD42228-5B96-4A72-B268-C46DF994E6B7}" dt="2024-01-30T15:45:42.468" v="91912" actId="47"/>
        <pc:sldMkLst>
          <pc:docMk/>
          <pc:sldMk cId="1400518434" sldId="1123"/>
        </pc:sldMkLst>
      </pc:sldChg>
      <pc:sldChg chg="add del mod ord modShow">
        <pc:chgData name="Palit, Tapti" userId="dec6fbcd-7598-406a-8cbf-504d4a3bac15" providerId="ADAL" clId="{ECD42228-5B96-4A72-B268-C46DF994E6B7}" dt="2024-02-07T01:13:55.108" v="98826" actId="47"/>
        <pc:sldMkLst>
          <pc:docMk/>
          <pc:sldMk cId="2109658825" sldId="1124"/>
        </pc:sldMkLst>
      </pc:sldChg>
      <pc:sldChg chg="addSp delSp modSp new del mod delAnim modAnim chgLayout">
        <pc:chgData name="Palit, Tapti" userId="dec6fbcd-7598-406a-8cbf-504d4a3bac15" providerId="ADAL" clId="{ECD42228-5B96-4A72-B268-C46DF994E6B7}" dt="2024-01-31T01:49:36.738" v="95007" actId="2696"/>
        <pc:sldMkLst>
          <pc:docMk/>
          <pc:sldMk cId="3896687080" sldId="1124"/>
        </pc:sldMkLst>
        <pc:spChg chg="add del mod">
          <ac:chgData name="Palit, Tapti" userId="dec6fbcd-7598-406a-8cbf-504d4a3bac15" providerId="ADAL" clId="{ECD42228-5B96-4A72-B268-C46DF994E6B7}" dt="2024-01-31T01:29:50.246" v="94872" actId="21"/>
          <ac:spMkLst>
            <pc:docMk/>
            <pc:sldMk cId="3896687080" sldId="1124"/>
            <ac:spMk id="2" creationId="{8AFA1C2D-F87D-643E-8627-6197110AD817}"/>
          </ac:spMkLst>
        </pc:spChg>
        <pc:spChg chg="del">
          <ac:chgData name="Palit, Tapti" userId="dec6fbcd-7598-406a-8cbf-504d4a3bac15" providerId="ADAL" clId="{ECD42228-5B96-4A72-B268-C46DF994E6B7}" dt="2024-01-30T06:44:21.654" v="90287" actId="478"/>
          <ac:spMkLst>
            <pc:docMk/>
            <pc:sldMk cId="3896687080" sldId="1124"/>
            <ac:spMk id="2" creationId="{D8138FA2-5308-9D18-0E29-840BE09AF7A0}"/>
          </ac:spMkLst>
        </pc:spChg>
        <pc:spChg chg="mod or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" creationId="{342A55F9-3996-82C4-B8EC-4BB9EEC6C8CB}"/>
          </ac:spMkLst>
        </pc:spChg>
        <pc:spChg chg="mod or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4" creationId="{8CB07219-029D-2B76-7E92-E9C20EC2F97E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7" creationId="{5D680613-8C39-0F80-07B0-E18CBD60942D}"/>
          </ac:spMkLst>
        </pc:spChg>
        <pc:spChg chg="del mod">
          <ac:chgData name="Palit, Tapti" userId="dec6fbcd-7598-406a-8cbf-504d4a3bac15" providerId="ADAL" clId="{ECD42228-5B96-4A72-B268-C46DF994E6B7}" dt="2024-01-30T06:55:00.880" v="90463" actId="478"/>
          <ac:spMkLst>
            <pc:docMk/>
            <pc:sldMk cId="3896687080" sldId="1124"/>
            <ac:spMk id="9" creationId="{7E209AFC-6299-AB3E-D433-FF0D56D97166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9" creationId="{FC6F2B38-43C4-5065-ADB2-E53605B2F595}"/>
          </ac:spMkLst>
        </pc:spChg>
        <pc:spChg chg="del mod topLvl">
          <ac:chgData name="Palit, Tapti" userId="dec6fbcd-7598-406a-8cbf-504d4a3bac15" providerId="ADAL" clId="{ECD42228-5B96-4A72-B268-C46DF994E6B7}" dt="2024-01-30T06:55:04.559" v="90464" actId="478"/>
          <ac:spMkLst>
            <pc:docMk/>
            <pc:sldMk cId="3896687080" sldId="1124"/>
            <ac:spMk id="10" creationId="{210BB515-FDD7-1942-7CDF-5F5D35E452B0}"/>
          </ac:spMkLst>
        </pc:spChg>
        <pc:spChg chg="del mod">
          <ac:chgData name="Palit, Tapti" userId="dec6fbcd-7598-406a-8cbf-504d4a3bac15" providerId="ADAL" clId="{ECD42228-5B96-4A72-B268-C46DF994E6B7}" dt="2024-01-30T06:46:39.169" v="90344" actId="478"/>
          <ac:spMkLst>
            <pc:docMk/>
            <pc:sldMk cId="3896687080" sldId="1124"/>
            <ac:spMk id="11" creationId="{4BFCFC33-67FC-7F4F-3BCE-F6914F5B2E6C}"/>
          </ac:spMkLst>
        </pc:spChg>
        <pc:spChg chg="del mod">
          <ac:chgData name="Palit, Tapti" userId="dec6fbcd-7598-406a-8cbf-504d4a3bac15" providerId="ADAL" clId="{ECD42228-5B96-4A72-B268-C46DF994E6B7}" dt="2024-01-30T06:46:40.622" v="90345" actId="478"/>
          <ac:spMkLst>
            <pc:docMk/>
            <pc:sldMk cId="3896687080" sldId="1124"/>
            <ac:spMk id="12" creationId="{86E0F82F-CAAA-14F6-547C-35B2E26A76E9}"/>
          </ac:spMkLst>
        </pc:spChg>
        <pc:spChg chg="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13" creationId="{707E6CCA-D4B3-EA2E-874E-42B5B36DD585}"/>
          </ac:spMkLst>
        </pc:spChg>
        <pc:spChg chg="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14" creationId="{DEFE99F6-F2CA-B3F9-B162-81D78A6EBD59}"/>
          </ac:spMkLst>
        </pc:spChg>
        <pc:spChg chg="del mod">
          <ac:chgData name="Palit, Tapti" userId="dec6fbcd-7598-406a-8cbf-504d4a3bac15" providerId="ADAL" clId="{ECD42228-5B96-4A72-B268-C46DF994E6B7}" dt="2024-01-30T06:46:27.137" v="90340" actId="478"/>
          <ac:spMkLst>
            <pc:docMk/>
            <pc:sldMk cId="3896687080" sldId="1124"/>
            <ac:spMk id="15" creationId="{53676947-CA30-9569-1625-5ACF6590544C}"/>
          </ac:spMkLst>
        </pc:spChg>
        <pc:spChg chg="del mod">
          <ac:chgData name="Palit, Tapti" userId="dec6fbcd-7598-406a-8cbf-504d4a3bac15" providerId="ADAL" clId="{ECD42228-5B96-4A72-B268-C46DF994E6B7}" dt="2024-01-30T06:46:30.156" v="90341" actId="478"/>
          <ac:spMkLst>
            <pc:docMk/>
            <pc:sldMk cId="3896687080" sldId="1124"/>
            <ac:spMk id="16" creationId="{D5725E9D-2F64-17FE-9BFC-C3D95838CD1C}"/>
          </ac:spMkLst>
        </pc:spChg>
        <pc:spChg chg="add del mod">
          <ac:chgData name="Palit, Tapti" userId="dec6fbcd-7598-406a-8cbf-504d4a3bac15" providerId="ADAL" clId="{ECD42228-5B96-4A72-B268-C46DF994E6B7}" dt="2024-01-30T06:47:46.043" v="90357" actId="478"/>
          <ac:spMkLst>
            <pc:docMk/>
            <pc:sldMk cId="3896687080" sldId="1124"/>
            <ac:spMk id="18" creationId="{EC9C869C-357B-9CFA-16E1-ECB097B0BBE0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0" creationId="{7B08B087-4056-CB04-EFE3-EE6FDCEC262D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1" creationId="{6E2FE323-111B-195B-2163-C3802FD4A598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3" creationId="{A6523CEF-367C-F5DF-A1DA-0D75FC4FF623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4" creationId="{00085288-B7A7-A8ED-711E-5EBFC9CC0B2C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5" creationId="{BEACB857-9567-1FB6-C103-CE7715B2824F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6" creationId="{C1DBD8F2-6BC9-9EC1-CF7B-A32766D9F7A8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7" creationId="{90E54158-AEDA-1CE7-42AB-87F3C6927310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29" creationId="{C326CCA7-FA18-97E3-801C-B404519E12AC}"/>
          </ac:spMkLst>
        </pc:spChg>
        <pc:spChg chg="add del mod">
          <ac:chgData name="Palit, Tapti" userId="dec6fbcd-7598-406a-8cbf-504d4a3bac15" providerId="ADAL" clId="{ECD42228-5B96-4A72-B268-C46DF994E6B7}" dt="2024-01-30T06:54:15.533" v="90454" actId="478"/>
          <ac:spMkLst>
            <pc:docMk/>
            <pc:sldMk cId="3896687080" sldId="1124"/>
            <ac:spMk id="30" creationId="{50A85849-589D-94B4-377B-7088D051A4D7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1" creationId="{A44AD7C1-DF53-3446-3B22-9012B6CA3455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2" creationId="{28E6B5CE-DD28-EBD7-4DC1-AFF2D994D22D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3" creationId="{891A046A-6CBE-3879-CD36-50A8615298C5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4" creationId="{33C6B0A7-08DB-6DD4-0DDC-C3D6E3DDCFF1}"/>
          </ac:spMkLst>
        </pc:spChg>
        <pc:spChg chg="del mod">
          <ac:chgData name="Palit, Tapti" userId="dec6fbcd-7598-406a-8cbf-504d4a3bac15" providerId="ADAL" clId="{ECD42228-5B96-4A72-B268-C46DF994E6B7}" dt="2024-01-30T06:53:13.931" v="90438" actId="478"/>
          <ac:spMkLst>
            <pc:docMk/>
            <pc:sldMk cId="3896687080" sldId="1124"/>
            <ac:spMk id="59" creationId="{A03F7B58-C380-4275-5E63-4440246092EB}"/>
          </ac:spMkLst>
        </pc:spChg>
        <pc:spChg chg="del mod">
          <ac:chgData name="Palit, Tapti" userId="dec6fbcd-7598-406a-8cbf-504d4a3bac15" providerId="ADAL" clId="{ECD42228-5B96-4A72-B268-C46DF994E6B7}" dt="2024-01-30T06:53:17.744" v="90439" actId="478"/>
          <ac:spMkLst>
            <pc:docMk/>
            <pc:sldMk cId="3896687080" sldId="1124"/>
            <ac:spMk id="60" creationId="{BB417B65-7E80-B118-4535-32442A59FD7B}"/>
          </ac:spMkLst>
        </pc:spChg>
        <pc:spChg chg="add del mo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078" creationId="{182E18F3-25EE-7F69-D967-536F16488FDB}"/>
          </ac:spMkLst>
        </pc:spChg>
        <pc:spChg chg="add del mo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079" creationId="{33ED5C47-88CD-ECAA-841D-C76A27E18E6F}"/>
          </ac:spMkLst>
        </pc:spChg>
        <pc:spChg chg="add del mod ord">
          <ac:chgData name="Palit, Tapti" userId="dec6fbcd-7598-406a-8cbf-504d4a3bac15" providerId="ADAL" clId="{ECD42228-5B96-4A72-B268-C46DF994E6B7}" dt="2024-01-30T06:53:27.229" v="90441" actId="478"/>
          <ac:spMkLst>
            <pc:docMk/>
            <pc:sldMk cId="3896687080" sldId="1124"/>
            <ac:spMk id="3080" creationId="{58A710BC-6863-4C62-B1B3-C4B2C498C71E}"/>
          </ac:spMkLst>
        </pc:spChg>
        <pc:spChg chg="add del mod">
          <ac:chgData name="Palit, Tapti" userId="dec6fbcd-7598-406a-8cbf-504d4a3bac15" providerId="ADAL" clId="{ECD42228-5B96-4A72-B268-C46DF994E6B7}" dt="2024-01-31T01:34:36.064" v="94893" actId="478"/>
          <ac:spMkLst>
            <pc:docMk/>
            <pc:sldMk cId="3896687080" sldId="1124"/>
            <ac:spMk id="3085" creationId="{937AA10A-920F-7D1C-E6FD-72A56F97A0FD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6" creationId="{593A451B-4039-0269-4EA6-9815307733E4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7" creationId="{E3EFACA3-3B4E-16BF-3ABD-68240EA45F15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8" creationId="{B04B1324-C379-9F9B-9E7E-50965A3855BD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9" creationId="{23DAFF67-80EC-95B5-9B8A-D8D7CA604A4F}"/>
          </ac:spMkLst>
        </pc:spChg>
        <pc:spChg chg="add del mod">
          <ac:chgData name="Palit, Tapti" userId="dec6fbcd-7598-406a-8cbf-504d4a3bac15" providerId="ADAL" clId="{ECD42228-5B96-4A72-B268-C46DF994E6B7}" dt="2024-01-31T01:34:32.837" v="94892" actId="478"/>
          <ac:spMkLst>
            <pc:docMk/>
            <pc:sldMk cId="3896687080" sldId="1124"/>
            <ac:spMk id="3090" creationId="{B126A3A6-B265-F1A1-A733-9F313E351DDB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91" creationId="{3B783634-7737-5FEC-B331-BFFC619FAAC7}"/>
          </ac:spMkLst>
        </pc:spChg>
        <pc:spChg chg="add del mod">
          <ac:chgData name="Palit, Tapti" userId="dec6fbcd-7598-406a-8cbf-504d4a3bac15" providerId="ADAL" clId="{ECD42228-5B96-4A72-B268-C46DF994E6B7}" dt="2024-01-31T01:34:41.422" v="94895" actId="478"/>
          <ac:spMkLst>
            <pc:docMk/>
            <pc:sldMk cId="3896687080" sldId="1124"/>
            <ac:spMk id="3092" creationId="{1D4469DD-DFF5-6BCA-C426-69303DCE5146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93" creationId="{685789C6-FF8C-162A-12CF-483786111FC9}"/>
          </ac:spMkLst>
        </pc:spChg>
        <pc:spChg chg="add del mod">
          <ac:chgData name="Palit, Tapti" userId="dec6fbcd-7598-406a-8cbf-504d4a3bac15" providerId="ADAL" clId="{ECD42228-5B96-4A72-B268-C46DF994E6B7}" dt="2024-01-31T01:34:39.085" v="94894" actId="478"/>
          <ac:spMkLst>
            <pc:docMk/>
            <pc:sldMk cId="3896687080" sldId="1124"/>
            <ac:spMk id="3094" creationId="{7E59F2A6-2A43-BC8E-C3D9-864B95B5273E}"/>
          </ac:spMkLst>
        </pc:spChg>
        <pc:grpChg chg="add del mod">
          <ac:chgData name="Palit, Tapti" userId="dec6fbcd-7598-406a-8cbf-504d4a3bac15" providerId="ADAL" clId="{ECD42228-5B96-4A72-B268-C46DF994E6B7}" dt="2024-01-30T06:55:04.559" v="90464" actId="478"/>
          <ac:grpSpMkLst>
            <pc:docMk/>
            <pc:sldMk cId="3896687080" sldId="1124"/>
            <ac:grpSpMk id="7" creationId="{3E0184B1-56EF-98A2-7FAE-9435B709A4C4}"/>
          </ac:grpSpMkLst>
        </pc:grpChg>
        <pc:grpChg chg="mod topLvl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8" creationId="{221518ED-C698-FC8F-70EC-01BBC2F703A1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0" creationId="{01685421-BDA5-C09F-058D-DBF46938EBBB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1" creationId="{E8F5E11A-0A5B-EE58-2EA2-89EFE3A587D5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2" creationId="{0D752D9A-C38B-C91E-6690-73A228E5F9F2}"/>
          </ac:grpSpMkLst>
        </pc:grpChg>
        <pc:grpChg chg="add mod">
          <ac:chgData name="Palit, Tapti" userId="dec6fbcd-7598-406a-8cbf-504d4a3bac15" providerId="ADAL" clId="{ECD42228-5B96-4A72-B268-C46DF994E6B7}" dt="2024-01-31T01:36:48.031" v="94913" actId="164"/>
          <ac:grpSpMkLst>
            <pc:docMk/>
            <pc:sldMk cId="3896687080" sldId="1124"/>
            <ac:grpSpMk id="15" creationId="{C4AD68BA-1977-6CED-C1CF-EC4004DC93D2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6" creationId="{5846B863-5941-D70E-F14B-970B0F8290F3}"/>
          </ac:grpSpMkLst>
        </pc:grpChg>
        <pc:grpChg chg="add del mod">
          <ac:chgData name="Palit, Tapti" userId="dec6fbcd-7598-406a-8cbf-504d4a3bac15" providerId="ADAL" clId="{ECD42228-5B96-4A72-B268-C46DF994E6B7}" dt="2024-01-30T06:47:40.684" v="90355" actId="478"/>
          <ac:grpSpMkLst>
            <pc:docMk/>
            <pc:sldMk cId="3896687080" sldId="1124"/>
            <ac:grpSpMk id="19" creationId="{D13FF52A-8861-228C-3259-EFAB1F67EEEF}"/>
          </ac:grpSpMkLst>
        </pc:grpChg>
        <pc:grpChg chg="add del mod">
          <ac:chgData name="Palit, Tapti" userId="dec6fbcd-7598-406a-8cbf-504d4a3bac15" providerId="ADAL" clId="{ECD42228-5B96-4A72-B268-C46DF994E6B7}" dt="2024-01-30T06:47:43.909" v="90356" actId="478"/>
          <ac:grpSpMkLst>
            <pc:docMk/>
            <pc:sldMk cId="3896687080" sldId="1124"/>
            <ac:grpSpMk id="22" creationId="{EE5F7B64-54E3-8CA8-5FAC-62240E131AD9}"/>
          </ac:grpSpMkLst>
        </pc:grpChg>
        <pc:grpChg chg="add mod">
          <ac:chgData name="Palit, Tapti" userId="dec6fbcd-7598-406a-8cbf-504d4a3bac15" providerId="ADAL" clId="{ECD42228-5B96-4A72-B268-C46DF994E6B7}" dt="2024-01-31T01:37:14.457" v="94920" actId="1076"/>
          <ac:grpSpMkLst>
            <pc:docMk/>
            <pc:sldMk cId="3896687080" sldId="1124"/>
            <ac:grpSpMk id="49" creationId="{31AB3B0F-4277-6AA4-E96B-540DA5FE22BD}"/>
          </ac:grpSpMkLst>
        </pc:grpChg>
        <pc:grpChg chg="add mod">
          <ac:chgData name="Palit, Tapti" userId="dec6fbcd-7598-406a-8cbf-504d4a3bac15" providerId="ADAL" clId="{ECD42228-5B96-4A72-B268-C46DF994E6B7}" dt="2024-01-31T01:37:08.480" v="94917" actId="1076"/>
          <ac:grpSpMkLst>
            <pc:docMk/>
            <pc:sldMk cId="3896687080" sldId="1124"/>
            <ac:grpSpMk id="50" creationId="{CCBE725C-C28A-B4F8-BA48-4A242D201186}"/>
          </ac:grpSpMkLst>
        </pc:grpChg>
        <pc:grpChg chg="add mod">
          <ac:chgData name="Palit, Tapti" userId="dec6fbcd-7598-406a-8cbf-504d4a3bac15" providerId="ADAL" clId="{ECD42228-5B96-4A72-B268-C46DF994E6B7}" dt="2024-01-31T01:37:12.352" v="94919" actId="1076"/>
          <ac:grpSpMkLst>
            <pc:docMk/>
            <pc:sldMk cId="3896687080" sldId="1124"/>
            <ac:grpSpMk id="51" creationId="{33AC9D74-CB1B-59D9-0648-280C9E2A2010}"/>
          </ac:grpSpMkLst>
        </pc:grpChg>
        <pc:picChg chg="add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5" creationId="{E81D91B0-A348-E959-9D54-3CF734ED2042}"/>
          </ac:picMkLst>
        </pc:picChg>
        <pc:picChg chg="add del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6" creationId="{4B958B1C-CDC1-BF47-AB32-F260E360FE8D}"/>
          </ac:picMkLst>
        </pc:picChg>
        <pc:picChg chg="add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17" creationId="{326585B3-FCF5-7CEF-61E2-D3123A56D460}"/>
          </ac:picMkLst>
        </pc:picChg>
        <pc:picChg chg="add mod">
          <ac:chgData name="Palit, Tapti" userId="dec6fbcd-7598-406a-8cbf-504d4a3bac15" providerId="ADAL" clId="{ECD42228-5B96-4A72-B268-C46DF994E6B7}" dt="2024-01-31T01:37:08.480" v="94917" actId="1076"/>
          <ac:picMkLst>
            <pc:docMk/>
            <pc:sldMk cId="3896687080" sldId="1124"/>
            <ac:picMk id="37" creationId="{6A2F111F-73E1-59C4-96A8-CE172A2B439E}"/>
          </ac:picMkLst>
        </pc:picChg>
        <pc:picChg chg="add mod">
          <ac:chgData name="Palit, Tapti" userId="dec6fbcd-7598-406a-8cbf-504d4a3bac15" providerId="ADAL" clId="{ECD42228-5B96-4A72-B268-C46DF994E6B7}" dt="2024-01-31T01:37:14.457" v="94920" actId="1076"/>
          <ac:picMkLst>
            <pc:docMk/>
            <pc:sldMk cId="3896687080" sldId="1124"/>
            <ac:picMk id="41" creationId="{B12C4C90-E70F-E883-A311-9D7305D4547D}"/>
          </ac:picMkLst>
        </pc:picChg>
        <pc:picChg chg="add mod">
          <ac:chgData name="Palit, Tapti" userId="dec6fbcd-7598-406a-8cbf-504d4a3bac15" providerId="ADAL" clId="{ECD42228-5B96-4A72-B268-C46DF994E6B7}" dt="2024-01-31T01:37:14.457" v="94920" actId="1076"/>
          <ac:picMkLst>
            <pc:docMk/>
            <pc:sldMk cId="3896687080" sldId="1124"/>
            <ac:picMk id="48" creationId="{06B10B71-1871-0FFA-03B2-81318E3869D7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2" creationId="{B7E08E81-F283-042B-0F74-9220C5E47265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3" creationId="{5F48B515-7C08-3720-4D8A-2AC11E66F731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4" creationId="{D7B70E8D-A42E-C252-9C0D-5CE3543B8BD5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5" creationId="{A0902ED6-BC2E-AE01-095F-2574C9C80F1B}"/>
          </ac:picMkLst>
        </pc:picChg>
        <pc:picChg chg="add mod">
          <ac:chgData name="Palit, Tapti" userId="dec6fbcd-7598-406a-8cbf-504d4a3bac15" providerId="ADAL" clId="{ECD42228-5B96-4A72-B268-C46DF994E6B7}" dt="2024-01-31T01:45:59.569" v="94932" actId="1076"/>
          <ac:picMkLst>
            <pc:docMk/>
            <pc:sldMk cId="3896687080" sldId="1124"/>
            <ac:picMk id="2050" creationId="{84E4954C-E5D5-19D5-7C71-00CB4FAE5CB0}"/>
          </ac:picMkLst>
        </pc:picChg>
        <pc:picChg chg="add mod">
          <ac:chgData name="Palit, Tapti" userId="dec6fbcd-7598-406a-8cbf-504d4a3bac15" providerId="ADAL" clId="{ECD42228-5B96-4A72-B268-C46DF994E6B7}" dt="2024-01-31T01:46:09.842" v="94936" actId="1076"/>
          <ac:picMkLst>
            <pc:docMk/>
            <pc:sldMk cId="3896687080" sldId="1124"/>
            <ac:picMk id="2052" creationId="{2D23F08C-D198-05E0-D58D-67AC7845C1AD}"/>
          </ac:picMkLst>
        </pc:picChg>
        <pc:picChg chg="add mod">
          <ac:chgData name="Palit, Tapti" userId="dec6fbcd-7598-406a-8cbf-504d4a3bac15" providerId="ADAL" clId="{ECD42228-5B96-4A72-B268-C46DF994E6B7}" dt="2024-01-31T01:37:08.480" v="94917" actId="1076"/>
          <ac:picMkLst>
            <pc:docMk/>
            <pc:sldMk cId="3896687080" sldId="1124"/>
            <ac:picMk id="3074" creationId="{76C524F4-BB43-B78A-115A-F1951B87950A}"/>
          </ac:picMkLst>
        </pc:picChg>
        <pc:cxnChg chg="add mod">
          <ac:chgData name="Palit, Tapti" userId="dec6fbcd-7598-406a-8cbf-504d4a3bac15" providerId="ADAL" clId="{ECD42228-5B96-4A72-B268-C46DF994E6B7}" dt="2024-01-31T01:38:30.648" v="94924" actId="1076"/>
          <ac:cxnSpMkLst>
            <pc:docMk/>
            <pc:sldMk cId="3896687080" sldId="1124"/>
            <ac:cxnSpMk id="28" creationId="{36F8F4A2-D3FA-C94B-CB78-ADC6C86A0F06}"/>
          </ac:cxnSpMkLst>
        </pc:cxnChg>
        <pc:cxnChg chg="add mod">
          <ac:chgData name="Palit, Tapti" userId="dec6fbcd-7598-406a-8cbf-504d4a3bac15" providerId="ADAL" clId="{ECD42228-5B96-4A72-B268-C46DF994E6B7}" dt="2024-01-31T01:37:08.480" v="94917" actId="1076"/>
          <ac:cxnSpMkLst>
            <pc:docMk/>
            <pc:sldMk cId="3896687080" sldId="1124"/>
            <ac:cxnSpMk id="38" creationId="{33810D5A-4D9C-CF93-445C-5E195D3144BD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6" creationId="{F3FBDBD8-8BC7-7202-68C6-16E842567C47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7" creationId="{24CCAA3D-3135-DFAD-653A-8161BE9C44D2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8" creationId="{503BC692-C119-F3A0-106D-62A789E21A69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0:58:59.560" v="83450" actId="47"/>
        <pc:sldMkLst>
          <pc:docMk/>
          <pc:sldMk cId="2906794145" sldId="1125"/>
        </pc:sldMkLst>
        <pc:spChg chg="add mod">
          <ac:chgData name="Palit, Tapti" userId="dec6fbcd-7598-406a-8cbf-504d4a3bac15" providerId="ADAL" clId="{ECD42228-5B96-4A72-B268-C46DF994E6B7}" dt="2024-01-29T23:52:31.135" v="83086" actId="1076"/>
          <ac:spMkLst>
            <pc:docMk/>
            <pc:sldMk cId="2906794145" sldId="1125"/>
            <ac:spMk id="8" creationId="{E2F573C9-FBE3-C582-BF04-993759D44956}"/>
          </ac:spMkLst>
        </pc:spChg>
        <pc:spChg chg="add mod">
          <ac:chgData name="Palit, Tapti" userId="dec6fbcd-7598-406a-8cbf-504d4a3bac15" providerId="ADAL" clId="{ECD42228-5B96-4A72-B268-C46DF994E6B7}" dt="2024-01-29T23:52:40.743" v="83089" actId="1076"/>
          <ac:spMkLst>
            <pc:docMk/>
            <pc:sldMk cId="2906794145" sldId="1125"/>
            <ac:spMk id="14" creationId="{66060DBA-9034-76D5-05B2-AE0580942269}"/>
          </ac:spMkLst>
        </pc:spChg>
        <pc:spChg chg="mod">
          <ac:chgData name="Palit, Tapti" userId="dec6fbcd-7598-406a-8cbf-504d4a3bac15" providerId="ADAL" clId="{ECD42228-5B96-4A72-B268-C46DF994E6B7}" dt="2024-01-30T00:42:53.487" v="83115" actId="1076"/>
          <ac:spMkLst>
            <pc:docMk/>
            <pc:sldMk cId="2906794145" sldId="1125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29T23:52:31.135" v="83086" actId="1076"/>
          <ac:spMkLst>
            <pc:docMk/>
            <pc:sldMk cId="2906794145" sldId="1125"/>
            <ac:spMk id="19" creationId="{3BF2C539-FCDA-C84B-3616-825CDAC7B529}"/>
          </ac:spMkLst>
        </pc:spChg>
        <pc:spChg chg="add mod">
          <ac:chgData name="Palit, Tapti" userId="dec6fbcd-7598-406a-8cbf-504d4a3bac15" providerId="ADAL" clId="{ECD42228-5B96-4A72-B268-C46DF994E6B7}" dt="2024-01-30T00:43:01.263" v="83116" actId="1076"/>
          <ac:spMkLst>
            <pc:docMk/>
            <pc:sldMk cId="2906794145" sldId="1125"/>
            <ac:spMk id="21" creationId="{92768B26-839F-D918-A22C-48E525879E55}"/>
          </ac:spMkLst>
        </pc:spChg>
        <pc:spChg chg="add mod">
          <ac:chgData name="Palit, Tapti" userId="dec6fbcd-7598-406a-8cbf-504d4a3bac15" providerId="ADAL" clId="{ECD42228-5B96-4A72-B268-C46DF994E6B7}" dt="2024-01-30T00:44:47.441" v="83135"/>
          <ac:spMkLst>
            <pc:docMk/>
            <pc:sldMk cId="2906794145" sldId="1125"/>
            <ac:spMk id="22" creationId="{AD9E782D-B842-7776-26E3-D2ADBFDAEFE9}"/>
          </ac:spMkLst>
        </pc:spChg>
        <pc:spChg chg="del">
          <ac:chgData name="Palit, Tapti" userId="dec6fbcd-7598-406a-8cbf-504d4a3bac15" providerId="ADAL" clId="{ECD42228-5B96-4A72-B268-C46DF994E6B7}" dt="2024-01-30T00:44:47.029" v="83134" actId="478"/>
          <ac:spMkLst>
            <pc:docMk/>
            <pc:sldMk cId="2906794145" sldId="1125"/>
            <ac:spMk id="27" creationId="{A514031C-BE6B-B376-1F8D-A6CBB52D164E}"/>
          </ac:spMkLst>
        </pc:spChg>
        <pc:cxnChg chg="add mod">
          <ac:chgData name="Palit, Tapti" userId="dec6fbcd-7598-406a-8cbf-504d4a3bac15" providerId="ADAL" clId="{ECD42228-5B96-4A72-B268-C46DF994E6B7}" dt="2024-01-29T23:52:44.494" v="83090" actId="14100"/>
          <ac:cxnSpMkLst>
            <pc:docMk/>
            <pc:sldMk cId="2906794145" sldId="1125"/>
            <ac:cxnSpMk id="18" creationId="{6DC576F9-EE04-D5F5-5597-30B9DF79A19A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19:17:46.250" v="108702" actId="20577"/>
        <pc:sldMkLst>
          <pc:docMk/>
          <pc:sldMk cId="1907210277" sldId="1126"/>
        </pc:sldMkLst>
        <pc:spChg chg="add del mod">
          <ac:chgData name="Palit, Tapti" userId="dec6fbcd-7598-406a-8cbf-504d4a3bac15" providerId="ADAL" clId="{ECD42228-5B96-4A72-B268-C46DF994E6B7}" dt="2024-02-09T04:39:17.207" v="104442" actId="478"/>
          <ac:spMkLst>
            <pc:docMk/>
            <pc:sldMk cId="1907210277" sldId="1126"/>
            <ac:spMk id="2" creationId="{7BDD6DF6-98A0-6064-A2FB-21E37BAA61A9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5" creationId="{183ECB8E-03C0-B0D3-470A-5FC92381CE4D}"/>
          </ac:spMkLst>
        </pc:spChg>
        <pc:spChg chg="add mod">
          <ac:chgData name="Palit, Tapti" userId="dec6fbcd-7598-406a-8cbf-504d4a3bac15" providerId="ADAL" clId="{ECD42228-5B96-4A72-B268-C46DF994E6B7}" dt="2024-01-30T03:13:54.668" v="85229"/>
          <ac:spMkLst>
            <pc:docMk/>
            <pc:sldMk cId="1907210277" sldId="1126"/>
            <ac:spMk id="5" creationId="{90CE665F-3F16-E88F-A27A-912FB207BB2D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8" creationId="{73566DC2-76D5-81CC-21A2-ED302146137E}"/>
          </ac:spMkLst>
        </pc:spChg>
        <pc:spChg chg="del">
          <ac:chgData name="Palit, Tapti" userId="dec6fbcd-7598-406a-8cbf-504d4a3bac15" providerId="ADAL" clId="{ECD42228-5B96-4A72-B268-C46DF994E6B7}" dt="2024-01-30T03:13:54.281" v="85228" actId="478"/>
          <ac:spMkLst>
            <pc:docMk/>
            <pc:sldMk cId="1907210277" sldId="1126"/>
            <ac:spMk id="9" creationId="{FEE50486-ED62-0211-8495-141514841F17}"/>
          </ac:spMkLst>
        </pc:spChg>
        <pc:spChg chg="del mod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7:08.136" v="86971" actId="692"/>
          <ac:spMkLst>
            <pc:docMk/>
            <pc:sldMk cId="1907210277" sldId="1126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3" creationId="{B7304097-DFBF-D910-D073-D97AFE7F2778}"/>
          </ac:spMkLst>
        </pc:spChg>
        <pc:spChg chg="del">
          <ac:chgData name="Palit, Tapti" userId="dec6fbcd-7598-406a-8cbf-504d4a3bac15" providerId="ADAL" clId="{ECD42228-5B96-4A72-B268-C46DF994E6B7}" dt="2024-01-30T01:16:17.706" v="83687" actId="478"/>
          <ac:spMkLst>
            <pc:docMk/>
            <pc:sldMk cId="1907210277" sldId="1126"/>
            <ac:spMk id="14" creationId="{E7E615E4-1209-91C9-5D49-B54071413CD2}"/>
          </ac:spMkLst>
        </pc:spChg>
        <pc:spChg chg="mod">
          <ac:chgData name="Palit, Tapti" userId="dec6fbcd-7598-406a-8cbf-504d4a3bac15" providerId="ADAL" clId="{ECD42228-5B96-4A72-B268-C46DF994E6B7}" dt="2024-01-30T16:51:54.649" v="93084" actId="20577"/>
          <ac:spMkLst>
            <pc:docMk/>
            <pc:sldMk cId="1907210277" sldId="1126"/>
            <ac:spMk id="15" creationId="{632CDA17-2240-B34F-44F8-5573404E1E94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6" creationId="{4645C22E-44FF-BF81-7755-C7FCA524B6E1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7" creationId="{5ECEFDC6-8E69-121D-C0F4-8405CA0DE315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18" creationId="{9CE7F821-8F5E-35E9-D3A0-9E108B9099D1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0" creationId="{C920DD5B-0B19-3E68-9FDC-A6E22090974C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1" creationId="{1FE74F5B-A5E2-CADA-511C-B67DB38E926A}"/>
          </ac:spMkLst>
        </pc:spChg>
        <pc:spChg chg="add del mod">
          <ac:chgData name="Palit, Tapti" userId="dec6fbcd-7598-406a-8cbf-504d4a3bac15" providerId="ADAL" clId="{ECD42228-5B96-4A72-B268-C46DF994E6B7}" dt="2024-01-30T00:56:01.164" v="83394" actId="478"/>
          <ac:spMkLst>
            <pc:docMk/>
            <pc:sldMk cId="1907210277" sldId="1126"/>
            <ac:spMk id="22" creationId="{F12D1A11-0B47-728C-AF38-90C067A06FFE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3" creationId="{E1A621D9-0858-8CA7-5B75-A027ADBD5566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4" creationId="{13D60017-8D4D-E6A3-7A15-401548A94A4A}"/>
          </ac:spMkLst>
        </pc:spChg>
        <pc:spChg chg="add del mod">
          <ac:chgData name="Palit, Tapti" userId="dec6fbcd-7598-406a-8cbf-504d4a3bac15" providerId="ADAL" clId="{ECD42228-5B96-4A72-B268-C46DF994E6B7}" dt="2024-01-30T01:10:29.636" v="83655" actId="478"/>
          <ac:spMkLst>
            <pc:docMk/>
            <pc:sldMk cId="1907210277" sldId="1126"/>
            <ac:spMk id="25" creationId="{00F6D4E2-7ADE-90D6-0A07-34901F37BAF1}"/>
          </ac:spMkLst>
        </pc:spChg>
        <pc:spChg chg="add mod">
          <ac:chgData name="Palit, Tapti" userId="dec6fbcd-7598-406a-8cbf-504d4a3bac15" providerId="ADAL" clId="{ECD42228-5B96-4A72-B268-C46DF994E6B7}" dt="2024-01-30T02:21:06.514" v="83877" actId="20577"/>
          <ac:spMkLst>
            <pc:docMk/>
            <pc:sldMk cId="1907210277" sldId="1126"/>
            <ac:spMk id="28" creationId="{0BB92474-9F7D-8583-B6E6-546EE2C35EA3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29" creationId="{B51B138B-CA6E-D442-540A-519FABFF1C4E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0" creationId="{05EF7DC6-8C3C-5F09-D653-C3FF8565CAC3}"/>
          </ac:spMkLst>
        </pc:spChg>
        <pc:spChg chg="add mod">
          <ac:chgData name="Palit, Tapti" userId="dec6fbcd-7598-406a-8cbf-504d4a3bac15" providerId="ADAL" clId="{ECD42228-5B96-4A72-B268-C46DF994E6B7}" dt="2024-01-30T05:07:08.136" v="86971" actId="692"/>
          <ac:spMkLst>
            <pc:docMk/>
            <pc:sldMk cId="1907210277" sldId="1126"/>
            <ac:spMk id="31" creationId="{0245205A-3FF9-D000-F90C-EBE75ADC807A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3" creationId="{E873247A-7CC7-2683-004D-5E70A1CAD89C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4" creationId="{05C968E7-E1A8-C587-91D9-B8234207F430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5" creationId="{C4940E9A-E616-8454-24F9-03094694FC3C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6" creationId="{A70294A3-7D67-E544-CEA4-4FB19789C376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38" creationId="{526C0130-E9D2-33FC-D7DC-863C280431E3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39" creationId="{83E50C67-6D28-4F47-5D68-71433170D720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1" creationId="{05FF6E8F-ABE7-1EBA-7007-E3E482D42494}"/>
          </ac:spMkLst>
        </pc:spChg>
        <pc:spChg chg="mod topLvl">
          <ac:chgData name="Palit, Tapti" userId="dec6fbcd-7598-406a-8cbf-504d4a3bac15" providerId="ADAL" clId="{ECD42228-5B96-4A72-B268-C46DF994E6B7}" dt="2024-02-09T19:17:46.250" v="108702" actId="20577"/>
          <ac:spMkLst>
            <pc:docMk/>
            <pc:sldMk cId="1907210277" sldId="1126"/>
            <ac:spMk id="43" creationId="{0BDD37DA-2DBB-5FB5-D3BE-254C7DC43683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4" creationId="{9BA9965A-0AC8-FBE4-52A2-AB6B93B14C49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5" creationId="{3F521C2C-DD78-07BC-A996-F48EF14ACE2D}"/>
          </ac:spMkLst>
        </pc:spChg>
        <pc:grpChg chg="add del mod">
          <ac:chgData name="Palit, Tapti" userId="dec6fbcd-7598-406a-8cbf-504d4a3bac15" providerId="ADAL" clId="{ECD42228-5B96-4A72-B268-C46DF994E6B7}" dt="2024-02-09T04:56:49.876" v="104547" actId="165"/>
          <ac:grpSpMkLst>
            <pc:docMk/>
            <pc:sldMk cId="1907210277" sldId="1126"/>
            <ac:grpSpMk id="37" creationId="{0841A27C-B68F-D177-7085-3CF57792204F}"/>
          </ac:grpSpMkLst>
        </pc:grpChg>
        <pc:picChg chg="add mod">
          <ac:chgData name="Palit, Tapti" userId="dec6fbcd-7598-406a-8cbf-504d4a3bac15" providerId="ADAL" clId="{ECD42228-5B96-4A72-B268-C46DF994E6B7}" dt="2024-01-30T01:16:18.125" v="83688"/>
          <ac:picMkLst>
            <pc:docMk/>
            <pc:sldMk cId="1907210277" sldId="1126"/>
            <ac:picMk id="32" creationId="{544F83E3-20A2-78E2-B296-8CC7CD68C350}"/>
          </ac:picMkLst>
        </pc:picChg>
        <pc:picChg chg="mod topLvl">
          <ac:chgData name="Palit, Tapti" userId="dec6fbcd-7598-406a-8cbf-504d4a3bac15" providerId="ADAL" clId="{ECD42228-5B96-4A72-B268-C46DF994E6B7}" dt="2024-02-09T04:56:49.876" v="104547" actId="165"/>
          <ac:picMkLst>
            <pc:docMk/>
            <pc:sldMk cId="1907210277" sldId="1126"/>
            <ac:picMk id="40" creationId="{7B19AC72-2D30-1B1D-30FF-50E14D0F1B81}"/>
          </ac:picMkLst>
        </pc:picChg>
        <pc:picChg chg="del mod">
          <ac:chgData name="Palit, Tapti" userId="dec6fbcd-7598-406a-8cbf-504d4a3bac15" providerId="ADAL" clId="{ECD42228-5B96-4A72-B268-C46DF994E6B7}" dt="2024-01-30T01:16:15.788" v="83686" actId="478"/>
          <ac:picMkLst>
            <pc:docMk/>
            <pc:sldMk cId="1907210277" sldId="1126"/>
            <ac:picMk id="1026" creationId="{FA72C589-D3CD-285E-5D5F-E6CB0EC94BDE}"/>
          </ac:picMkLst>
        </pc:picChg>
        <pc:picChg chg="add del mod">
          <ac:chgData name="Palit, Tapti" userId="dec6fbcd-7598-406a-8cbf-504d4a3bac15" providerId="ADAL" clId="{ECD42228-5B96-4A72-B268-C46DF994E6B7}" dt="2024-01-30T01:16:29.700" v="83689" actId="478"/>
          <ac:picMkLst>
            <pc:docMk/>
            <pc:sldMk cId="1907210277" sldId="1126"/>
            <ac:picMk id="2050" creationId="{B7BD09AD-3B0E-B4F6-950E-986213587B42}"/>
          </ac:picMkLst>
        </pc:picChg>
        <pc:cxnChg chg="del">
          <ac:chgData name="Palit, Tapti" userId="dec6fbcd-7598-406a-8cbf-504d4a3bac15" providerId="ADAL" clId="{ECD42228-5B96-4A72-B268-C46DF994E6B7}" dt="2024-01-30T01:16:15.788" v="83686" actId="478"/>
          <ac:cxnSpMkLst>
            <pc:docMk/>
            <pc:sldMk cId="1907210277" sldId="1126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ECD42228-5B96-4A72-B268-C46DF994E6B7}" dt="2024-01-30T01:16:15.788" v="83686" actId="478"/>
          <ac:cxnSpMkLst>
            <pc:docMk/>
            <pc:sldMk cId="1907210277" sldId="1126"/>
            <ac:cxnSpMk id="7" creationId="{61D65FAB-D08A-1F97-5A56-A0AFDCACE3EE}"/>
          </ac:cxnSpMkLst>
        </pc:cxnChg>
        <pc:cxnChg chg="add del mod">
          <ac:chgData name="Palit, Tapti" userId="dec6fbcd-7598-406a-8cbf-504d4a3bac15" providerId="ADAL" clId="{ECD42228-5B96-4A72-B268-C46DF994E6B7}" dt="2024-01-30T01:16:29.700" v="83689" actId="478"/>
          <ac:cxnSpMkLst>
            <pc:docMk/>
            <pc:sldMk cId="1907210277" sldId="1126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6:18.125" v="83688"/>
          <ac:cxnSpMkLst>
            <pc:docMk/>
            <pc:sldMk cId="1907210277" sldId="1126"/>
            <ac:cxnSpMk id="26" creationId="{7E94F37E-3FC5-7E82-D7C8-258C3D760675}"/>
          </ac:cxnSpMkLst>
        </pc:cxnChg>
        <pc:cxnChg chg="add mod">
          <ac:chgData name="Palit, Tapti" userId="dec6fbcd-7598-406a-8cbf-504d4a3bac15" providerId="ADAL" clId="{ECD42228-5B96-4A72-B268-C46DF994E6B7}" dt="2024-01-30T01:16:18.125" v="83688"/>
          <ac:cxnSpMkLst>
            <pc:docMk/>
            <pc:sldMk cId="1907210277" sldId="1126"/>
            <ac:cxnSpMk id="27" creationId="{EE1B3562-A45E-014C-0F32-09FB1CB49313}"/>
          </ac:cxnSpMkLst>
        </pc:cxnChg>
        <pc:cxnChg chg="mod topLvl">
          <ac:chgData name="Palit, Tapti" userId="dec6fbcd-7598-406a-8cbf-504d4a3bac15" providerId="ADAL" clId="{ECD42228-5B96-4A72-B268-C46DF994E6B7}" dt="2024-02-09T04:56:49.876" v="104547" actId="165"/>
          <ac:cxnSpMkLst>
            <pc:docMk/>
            <pc:sldMk cId="1907210277" sldId="1126"/>
            <ac:cxnSpMk id="42" creationId="{1CA58725-40B1-1166-C4B3-68D70D0843F8}"/>
          </ac:cxnSpMkLst>
        </pc:cxnChg>
      </pc:sldChg>
      <pc:sldChg chg="addSp delSp modSp add del mod modNotesTx">
        <pc:chgData name="Palit, Tapti" userId="dec6fbcd-7598-406a-8cbf-504d4a3bac15" providerId="ADAL" clId="{ECD42228-5B96-4A72-B268-C46DF994E6B7}" dt="2024-01-30T01:18:05.945" v="83705" actId="47"/>
        <pc:sldMkLst>
          <pc:docMk/>
          <pc:sldMk cId="2486230573" sldId="1127"/>
        </pc:sldMkLst>
        <pc:spChg chg="del">
          <ac:chgData name="Palit, Tapti" userId="dec6fbcd-7598-406a-8cbf-504d4a3bac15" providerId="ADAL" clId="{ECD42228-5B96-4A72-B268-C46DF994E6B7}" dt="2024-01-30T00:54:26.638" v="83371" actId="478"/>
          <ac:spMkLst>
            <pc:docMk/>
            <pc:sldMk cId="2486230573" sldId="1127"/>
            <ac:spMk id="2" creationId="{7BDD6DF6-98A0-6064-A2FB-21E37BAA61A9}"/>
          </ac:spMkLst>
        </pc:spChg>
        <pc:spChg chg="mod">
          <ac:chgData name="Palit, Tapti" userId="dec6fbcd-7598-406a-8cbf-504d4a3bac15" providerId="ADAL" clId="{ECD42228-5B96-4A72-B268-C46DF994E6B7}" dt="2024-01-30T01:12:36.839" v="83667" actId="14100"/>
          <ac:spMkLst>
            <pc:docMk/>
            <pc:sldMk cId="2486230573" sldId="1127"/>
            <ac:spMk id="8" creationId="{73566DC2-76D5-81CC-21A2-ED302146137E}"/>
          </ac:spMkLst>
        </pc:spChg>
        <pc:spChg chg="mod">
          <ac:chgData name="Palit, Tapti" userId="dec6fbcd-7598-406a-8cbf-504d4a3bac15" providerId="ADAL" clId="{ECD42228-5B96-4A72-B268-C46DF994E6B7}" dt="2024-01-30T01:12:16.328" v="83665" actId="14100"/>
          <ac:spMkLst>
            <pc:docMk/>
            <pc:sldMk cId="2486230573" sldId="1127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1:12:16.328" v="83665" actId="14100"/>
          <ac:spMkLst>
            <pc:docMk/>
            <pc:sldMk cId="2486230573" sldId="1127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0:56:05.751" v="83395" actId="478"/>
          <ac:spMkLst>
            <pc:docMk/>
            <pc:sldMk cId="2486230573" sldId="1127"/>
            <ac:spMk id="22" creationId="{F12D1A11-0B47-728C-AF38-90C067A06FFE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3" creationId="{E1A621D9-0858-8CA7-5B75-A027ADBD5566}"/>
          </ac:spMkLst>
        </pc:spChg>
        <pc:spChg chg="add mod">
          <ac:chgData name="Palit, Tapti" userId="dec6fbcd-7598-406a-8cbf-504d4a3bac15" providerId="ADAL" clId="{ECD42228-5B96-4A72-B268-C46DF994E6B7}" dt="2024-01-30T00:54:33.741" v="83372"/>
          <ac:spMkLst>
            <pc:docMk/>
            <pc:sldMk cId="2486230573" sldId="1127"/>
            <ac:spMk id="26" creationId="{8217CCF3-DBE5-D959-8FA5-2B0D27DCCF90}"/>
          </ac:spMkLst>
        </pc:spChg>
        <pc:spChg chg="add mod">
          <ac:chgData name="Palit, Tapti" userId="dec6fbcd-7598-406a-8cbf-504d4a3bac15" providerId="ADAL" clId="{ECD42228-5B96-4A72-B268-C46DF994E6B7}" dt="2024-01-30T00:54:43.986" v="83382" actId="1038"/>
          <ac:spMkLst>
            <pc:docMk/>
            <pc:sldMk cId="2486230573" sldId="1127"/>
            <ac:spMk id="28" creationId="{220B2034-DE3F-6408-2B6D-476B0033EE96}"/>
          </ac:spMkLst>
        </pc:spChg>
        <pc:spChg chg="mod">
          <ac:chgData name="Palit, Tapti" userId="dec6fbcd-7598-406a-8cbf-504d4a3bac15" providerId="ADAL" clId="{ECD42228-5B96-4A72-B268-C46DF994E6B7}" dt="2024-01-30T00:54:55.004" v="83384"/>
          <ac:spMkLst>
            <pc:docMk/>
            <pc:sldMk cId="2486230573" sldId="1127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1" creationId="{7469C2B7-1142-1307-6D2A-0CDA04984DE4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3" creationId="{7C3F61FE-E53A-DBAC-3795-39862163F05A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4" creationId="{B4C4A011-398A-8A75-0257-7F38A5B6D51C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5" creationId="{DDBA92C2-8DB7-A296-E752-6A272110AF6A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37" creationId="{1BC98B6D-08EB-9D7F-205D-4F33192D8970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39" creationId="{5759D6F5-73F7-737A-D9FC-F3733ED80A88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40" creationId="{5DBE9C2C-4F46-46D3-A6FC-7F83C24DD17A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41" creationId="{D2F852B0-3E4C-1815-F183-2AAEC9B9C28D}"/>
          </ac:spMkLst>
        </pc:spChg>
        <pc:picChg chg="add mod">
          <ac:chgData name="Palit, Tapti" userId="dec6fbcd-7598-406a-8cbf-504d4a3bac15" providerId="ADAL" clId="{ECD42228-5B96-4A72-B268-C46DF994E6B7}" dt="2024-01-30T00:54:33.741" v="83372"/>
          <ac:picMkLst>
            <pc:docMk/>
            <pc:sldMk cId="2486230573" sldId="1127"/>
            <ac:picMk id="25" creationId="{EBE0CA88-ECCC-9171-B4E9-FF26C143EA31}"/>
          </ac:picMkLst>
        </pc:picChg>
        <pc:picChg chg="add mod">
          <ac:chgData name="Palit, Tapti" userId="dec6fbcd-7598-406a-8cbf-504d4a3bac15" providerId="ADAL" clId="{ECD42228-5B96-4A72-B268-C46DF994E6B7}" dt="2024-01-30T00:58:47.577" v="83424"/>
          <ac:picMkLst>
            <pc:docMk/>
            <pc:sldMk cId="2486230573" sldId="1127"/>
            <ac:picMk id="36" creationId="{CAE367BA-35D7-BD9B-69D1-7D2FBA591821}"/>
          </ac:picMkLst>
        </pc:picChg>
        <pc:cxnChg chg="del mod">
          <ac:chgData name="Palit, Tapti" userId="dec6fbcd-7598-406a-8cbf-504d4a3bac15" providerId="ADAL" clId="{ECD42228-5B96-4A72-B268-C46DF994E6B7}" dt="2024-01-30T00:56:22.205" v="83397" actId="478"/>
          <ac:cxnSpMkLst>
            <pc:docMk/>
            <pc:sldMk cId="2486230573" sldId="1127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0:54:47.190" v="83383" actId="14100"/>
          <ac:cxnSpMkLst>
            <pc:docMk/>
            <pc:sldMk cId="2486230573" sldId="1127"/>
            <ac:cxnSpMk id="27" creationId="{108A2BBC-6107-51EB-C7D8-A0DBB0AAB369}"/>
          </ac:cxnSpMkLst>
        </pc:cxnChg>
        <pc:cxnChg chg="add del mod">
          <ac:chgData name="Palit, Tapti" userId="dec6fbcd-7598-406a-8cbf-504d4a3bac15" providerId="ADAL" clId="{ECD42228-5B96-4A72-B268-C46DF994E6B7}" dt="2024-01-30T01:11:19.580" v="83660" actId="478"/>
          <ac:cxnSpMkLst>
            <pc:docMk/>
            <pc:sldMk cId="2486230573" sldId="1127"/>
            <ac:cxnSpMk id="32" creationId="{30CA09BA-4800-85A5-723B-137F858D6882}"/>
          </ac:cxnSpMkLst>
        </pc:cxnChg>
        <pc:cxnChg chg="add mod">
          <ac:chgData name="Palit, Tapti" userId="dec6fbcd-7598-406a-8cbf-504d4a3bac15" providerId="ADAL" clId="{ECD42228-5B96-4A72-B268-C46DF994E6B7}" dt="2024-01-30T01:11:20.094" v="83661"/>
          <ac:cxnSpMkLst>
            <pc:docMk/>
            <pc:sldMk cId="2486230573" sldId="1127"/>
            <ac:cxnSpMk id="38" creationId="{B023D479-37C6-4CA7-7693-B16D1BE647B8}"/>
          </ac:cxnSpMkLst>
        </pc:cxnChg>
      </pc:sldChg>
      <pc:sldChg chg="addSp delSp modSp add del mod modNotesTx">
        <pc:chgData name="Palit, Tapti" userId="dec6fbcd-7598-406a-8cbf-504d4a3bac15" providerId="ADAL" clId="{ECD42228-5B96-4A72-B268-C46DF994E6B7}" dt="2024-01-30T01:18:42.871" v="83710" actId="47"/>
        <pc:sldMkLst>
          <pc:docMk/>
          <pc:sldMk cId="3640734426" sldId="1128"/>
        </pc:sldMkLst>
        <pc:spChg chg="add mod">
          <ac:chgData name="Palit, Tapti" userId="dec6fbcd-7598-406a-8cbf-504d4a3bac15" providerId="ADAL" clId="{ECD42228-5B96-4A72-B268-C46DF994E6B7}" dt="2024-01-30T00:55:26.888" v="83387"/>
          <ac:spMkLst>
            <pc:docMk/>
            <pc:sldMk cId="3640734426" sldId="1128"/>
            <ac:spMk id="2" creationId="{F3B65564-8C78-3E12-3F3A-9D17DE1A4B4F}"/>
          </ac:spMkLst>
        </pc:spChg>
        <pc:spChg chg="mod">
          <ac:chgData name="Palit, Tapti" userId="dec6fbcd-7598-406a-8cbf-504d4a3bac15" providerId="ADAL" clId="{ECD42228-5B96-4A72-B268-C46DF994E6B7}" dt="2024-01-30T01:13:22.356" v="83674" actId="1035"/>
          <ac:spMkLst>
            <pc:docMk/>
            <pc:sldMk cId="3640734426" sldId="1128"/>
            <ac:spMk id="8" creationId="{73566DC2-76D5-81CC-21A2-ED302146137E}"/>
          </ac:spMkLst>
        </pc:spChg>
        <pc:spChg chg="mod">
          <ac:chgData name="Palit, Tapti" userId="dec6fbcd-7598-406a-8cbf-504d4a3bac15" providerId="ADAL" clId="{ECD42228-5B96-4A72-B268-C46DF994E6B7}" dt="2024-01-30T01:12:28.041" v="83666" actId="14100"/>
          <ac:spMkLst>
            <pc:docMk/>
            <pc:sldMk cId="3640734426" sldId="1128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1:12:28.041" v="83666" actId="14100"/>
          <ac:spMkLst>
            <pc:docMk/>
            <pc:sldMk cId="3640734426" sldId="1128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0:55:57.809" v="83393" actId="478"/>
          <ac:spMkLst>
            <pc:docMk/>
            <pc:sldMk cId="3640734426" sldId="1128"/>
            <ac:spMk id="22" creationId="{F12D1A11-0B47-728C-AF38-90C067A06FFE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3" creationId="{E1A621D9-0858-8CA7-5B75-A027ADBD5566}"/>
          </ac:spMkLst>
        </pc:spChg>
        <pc:spChg chg="add mod">
          <ac:chgData name="Palit, Tapti" userId="dec6fbcd-7598-406a-8cbf-504d4a3bac15" providerId="ADAL" clId="{ECD42228-5B96-4A72-B268-C46DF994E6B7}" dt="2024-01-30T01:12:55.831" v="83671" actId="1076"/>
          <ac:spMkLst>
            <pc:docMk/>
            <pc:sldMk cId="3640734426" sldId="1128"/>
            <ac:spMk id="30" creationId="{F4093C84-C4FB-3009-D9B0-D3D78CC19C59}"/>
          </ac:spMkLst>
        </pc:spChg>
        <pc:spChg chg="add mod">
          <ac:chgData name="Palit, Tapti" userId="dec6fbcd-7598-406a-8cbf-504d4a3bac15" providerId="ADAL" clId="{ECD42228-5B96-4A72-B268-C46DF994E6B7}" dt="2024-01-30T00:57:32.311" v="83409" actId="1076"/>
          <ac:spMkLst>
            <pc:docMk/>
            <pc:sldMk cId="3640734426" sldId="1128"/>
            <ac:spMk id="31" creationId="{85875F0A-BDB9-A741-1698-138AB179537F}"/>
          </ac:spMkLst>
        </pc:spChg>
        <pc:spChg chg="add mod">
          <ac:chgData name="Palit, Tapti" userId="dec6fbcd-7598-406a-8cbf-504d4a3bac15" providerId="ADAL" clId="{ECD42228-5B96-4A72-B268-C46DF994E6B7}" dt="2024-01-30T01:13:00.029" v="83672" actId="1076"/>
          <ac:spMkLst>
            <pc:docMk/>
            <pc:sldMk cId="3640734426" sldId="1128"/>
            <ac:spMk id="33" creationId="{44FC1F04-F4A0-CAD2-9AF3-E02422785443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6" creationId="{EDD58A49-C928-EF51-6867-6557C724621B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8" creationId="{39D78A29-B3E5-F842-26EB-5A40B18A3D2B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9" creationId="{2F42C7FF-DA03-F9D8-4984-F4E0B90D9784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40" creationId="{EA370BC4-E68B-1763-8939-4852AD39893A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4" creationId="{ED741D06-172D-4F74-7D7F-A476F70471F1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6" creationId="{0D75352D-DCCD-0972-8A2A-75677F7685A0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7" creationId="{2FE56038-F022-686A-5603-12E0BF725206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8" creationId="{E92AA9AB-F52B-EA7C-D2B6-6CBE76408535}"/>
          </ac:spMkLst>
        </pc:spChg>
        <pc:picChg chg="add mod">
          <ac:chgData name="Palit, Tapti" userId="dec6fbcd-7598-406a-8cbf-504d4a3bac15" providerId="ADAL" clId="{ECD42228-5B96-4A72-B268-C46DF994E6B7}" dt="2024-01-30T00:58:53.902" v="83449" actId="1038"/>
          <ac:picMkLst>
            <pc:docMk/>
            <pc:sldMk cId="3640734426" sldId="1128"/>
            <ac:picMk id="43" creationId="{195BB6E2-3618-DD21-322B-008C7D0D29E7}"/>
          </ac:picMkLst>
        </pc:picChg>
        <pc:cxnChg chg="del mod">
          <ac:chgData name="Palit, Tapti" userId="dec6fbcd-7598-406a-8cbf-504d4a3bac15" providerId="ADAL" clId="{ECD42228-5B96-4A72-B268-C46DF994E6B7}" dt="2024-01-30T00:57:01.414" v="83403" actId="478"/>
          <ac:cxnSpMkLst>
            <pc:docMk/>
            <pc:sldMk cId="3640734426" sldId="1128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2:55.831" v="83671" actId="1076"/>
          <ac:cxnSpMkLst>
            <pc:docMk/>
            <pc:sldMk cId="3640734426" sldId="1128"/>
            <ac:cxnSpMk id="32" creationId="{DCEEF1A6-0749-A1F5-E438-82A35F78D366}"/>
          </ac:cxnSpMkLst>
        </pc:cxnChg>
        <pc:cxnChg chg="add del mod">
          <ac:chgData name="Palit, Tapti" userId="dec6fbcd-7598-406a-8cbf-504d4a3bac15" providerId="ADAL" clId="{ECD42228-5B96-4A72-B268-C46DF994E6B7}" dt="2024-01-30T01:12:48.999" v="83668" actId="478"/>
          <ac:cxnSpMkLst>
            <pc:docMk/>
            <pc:sldMk cId="3640734426" sldId="1128"/>
            <ac:cxnSpMk id="37" creationId="{1414EE74-94CA-F082-AC79-F90F1B174A8C}"/>
          </ac:cxnSpMkLst>
        </pc:cxnChg>
        <pc:cxnChg chg="add mod">
          <ac:chgData name="Palit, Tapti" userId="dec6fbcd-7598-406a-8cbf-504d4a3bac15" providerId="ADAL" clId="{ECD42228-5B96-4A72-B268-C46DF994E6B7}" dt="2024-01-30T01:12:49.565" v="83669"/>
          <ac:cxnSpMkLst>
            <pc:docMk/>
            <pc:sldMk cId="3640734426" sldId="1128"/>
            <ac:cxnSpMk id="45" creationId="{E0CA28DB-8FCF-F53C-813B-DA538A3CBFA4}"/>
          </ac:cxnSpMkLst>
        </pc:cxnChg>
      </pc:sldChg>
      <pc:sldChg chg="addSp delSp modSp add mod modClrScheme chgLayout modNotesTx">
        <pc:chgData name="Palit, Tapti" userId="dec6fbcd-7598-406a-8cbf-504d4a3bac15" providerId="ADAL" clId="{ECD42228-5B96-4A72-B268-C46DF994E6B7}" dt="2024-02-12T19:21:05.393" v="112427" actId="20577"/>
        <pc:sldMkLst>
          <pc:docMk/>
          <pc:sldMk cId="1372902057" sldId="1129"/>
        </pc:sldMkLst>
        <pc:spChg chg="add mod">
          <ac:chgData name="Palit, Tapti" userId="dec6fbcd-7598-406a-8cbf-504d4a3bac15" providerId="ADAL" clId="{ECD42228-5B96-4A72-B268-C46DF994E6B7}" dt="2024-01-30T03:14:22.141" v="85235"/>
          <ac:spMkLst>
            <pc:docMk/>
            <pc:sldMk cId="1372902057" sldId="1129"/>
            <ac:spMk id="2" creationId="{0DEF62EF-5704-40E1-F95D-A048D20621C3}"/>
          </ac:spMkLst>
        </pc:spChg>
        <pc:spChg chg="del">
          <ac:chgData name="Palit, Tapti" userId="dec6fbcd-7598-406a-8cbf-504d4a3bac15" providerId="ADAL" clId="{ECD42228-5B96-4A72-B268-C46DF994E6B7}" dt="2024-01-30T01:00:43.277" v="83489" actId="478"/>
          <ac:spMkLst>
            <pc:docMk/>
            <pc:sldMk cId="1372902057" sldId="1129"/>
            <ac:spMk id="2" creationId="{7BDD6DF6-98A0-6064-A2FB-21E37BAA61A9}"/>
          </ac:spMkLst>
        </pc:spChg>
        <pc:spChg chg="mod ord">
          <ac:chgData name="Palit, Tapti" userId="dec6fbcd-7598-406a-8cbf-504d4a3bac15" providerId="ADAL" clId="{ECD42228-5B96-4A72-B268-C46DF994E6B7}" dt="2024-01-30T01:07:02.965" v="83623" actId="700"/>
          <ac:spMkLst>
            <pc:docMk/>
            <pc:sldMk cId="1372902057" sldId="1129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1:07:02.965" v="83623" actId="700"/>
          <ac:spMkLst>
            <pc:docMk/>
            <pc:sldMk cId="1372902057" sldId="1129"/>
            <ac:spMk id="4" creationId="{72B504F4-99B0-8DB2-F091-585A12AE0CD7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5" creationId="{183ECB8E-03C0-B0D3-470A-5FC92381CE4D}"/>
          </ac:spMkLst>
        </pc:spChg>
        <pc:spChg chg="mod">
          <ac:chgData name="Palit, Tapti" userId="dec6fbcd-7598-406a-8cbf-504d4a3bac15" providerId="ADAL" clId="{ECD42228-5B96-4A72-B268-C46DF994E6B7}" dt="2024-01-30T05:08:08.031" v="86978" actId="692"/>
          <ac:spMkLst>
            <pc:docMk/>
            <pc:sldMk cId="1372902057" sldId="1129"/>
            <ac:spMk id="8" creationId="{73566DC2-76D5-81CC-21A2-ED302146137E}"/>
          </ac:spMkLst>
        </pc:spChg>
        <pc:spChg chg="del mod">
          <ac:chgData name="Palit, Tapti" userId="dec6fbcd-7598-406a-8cbf-504d4a3bac15" providerId="ADAL" clId="{ECD42228-5B96-4A72-B268-C46DF994E6B7}" dt="2024-01-30T03:14:21.764" v="85234" actId="478"/>
          <ac:spMkLst>
            <pc:docMk/>
            <pc:sldMk cId="1372902057" sldId="1129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8:04.406" v="86977" actId="692"/>
          <ac:spMkLst>
            <pc:docMk/>
            <pc:sldMk cId="1372902057" sldId="1129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8:04.406" v="86977" actId="692"/>
          <ac:spMkLst>
            <pc:docMk/>
            <pc:sldMk cId="1372902057" sldId="1129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3" creationId="{B7304097-DFBF-D910-D073-D97AFE7F2778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4" creationId="{E7E615E4-1209-91C9-5D49-B54071413CD2}"/>
          </ac:spMkLst>
        </pc:spChg>
        <pc:spChg chg="mod">
          <ac:chgData name="Palit, Tapti" userId="dec6fbcd-7598-406a-8cbf-504d4a3bac15" providerId="ADAL" clId="{ECD42228-5B96-4A72-B268-C46DF994E6B7}" dt="2024-01-30T19:44:02.285" v="94719" actId="14100"/>
          <ac:spMkLst>
            <pc:docMk/>
            <pc:sldMk cId="1372902057" sldId="1129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6" creationId="{4645C22E-44FF-BF81-7755-C7FCA524B6E1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7" creationId="{5ECEFDC6-8E69-121D-C0F4-8405CA0DE315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18" creationId="{9CE7F821-8F5E-35E9-D3A0-9E108B9099D1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0" creationId="{C920DD5B-0B19-3E68-9FDC-A6E22090974C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1" creationId="{1FE74F5B-A5E2-CADA-511C-B67DB38E926A}"/>
          </ac:spMkLst>
        </pc:spChg>
        <pc:spChg chg="add del mod ord">
          <ac:chgData name="Palit, Tapti" userId="dec6fbcd-7598-406a-8cbf-504d4a3bac15" providerId="ADAL" clId="{ECD42228-5B96-4A72-B268-C46DF994E6B7}" dt="2024-01-30T01:03:49.620" v="83595" actId="478"/>
          <ac:spMkLst>
            <pc:docMk/>
            <pc:sldMk cId="1372902057" sldId="1129"/>
            <ac:spMk id="22" creationId="{E87570F9-3D26-4EF2-7195-5F55947EE93D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3" creationId="{E1A621D9-0858-8CA7-5B75-A027ADBD5566}"/>
          </ac:spMkLst>
        </pc:spChg>
        <pc:spChg chg="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24" creationId="{13D60017-8D4D-E6A3-7A15-401548A94A4A}"/>
          </ac:spMkLst>
        </pc:spChg>
        <pc:spChg chg="add mod">
          <ac:chgData name="Palit, Tapti" userId="dec6fbcd-7598-406a-8cbf-504d4a3bac15" providerId="ADAL" clId="{ECD42228-5B96-4A72-B268-C46DF994E6B7}" dt="2024-01-30T19:43:54.278" v="94716" actId="14100"/>
          <ac:spMkLst>
            <pc:docMk/>
            <pc:sldMk cId="1372902057" sldId="1129"/>
            <ac:spMk id="25" creationId="{D8CE2F53-4EA6-D6D2-4026-CEDAAC13FFF1}"/>
          </ac:spMkLst>
        </pc:spChg>
        <pc:spChg chg="add del mo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6" creationId="{1CA71B15-11F3-7A7F-6A65-21725E086090}"/>
          </ac:spMkLst>
        </pc:spChg>
        <pc:spChg chg="add del mo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7" creationId="{F8F20AFD-0064-FFBE-AB0F-5C9E013D6B85}"/>
          </ac:spMkLst>
        </pc:spChg>
        <pc:spChg chg="add del mod or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8" creationId="{0CBDFF62-46F2-32AD-E500-B63254737013}"/>
          </ac:spMkLst>
        </pc:spChg>
        <pc:spChg chg="mod">
          <ac:chgData name="Palit, Tapti" userId="dec6fbcd-7598-406a-8cbf-504d4a3bac15" providerId="ADAL" clId="{ECD42228-5B96-4A72-B268-C46DF994E6B7}" dt="2024-01-30T02:21:28.913" v="83880" actId="20577"/>
          <ac:spMkLst>
            <pc:docMk/>
            <pc:sldMk cId="1372902057" sldId="1129"/>
            <ac:spMk id="29" creationId="{B51B138B-CA6E-D442-540A-519FABFF1C4E}"/>
          </ac:spMkLst>
        </pc:spChg>
        <pc:spChg chg="add del mod ord">
          <ac:chgData name="Palit, Tapti" userId="dec6fbcd-7598-406a-8cbf-504d4a3bac15" providerId="ADAL" clId="{ECD42228-5B96-4A72-B268-C46DF994E6B7}" dt="2024-01-30T01:07:12.411" v="83626" actId="478"/>
          <ac:spMkLst>
            <pc:docMk/>
            <pc:sldMk cId="1372902057" sldId="1129"/>
            <ac:spMk id="30" creationId="{AC0C7352-D322-E185-3AF8-83CC6C621161}"/>
          </ac:spMkLst>
        </pc:spChg>
        <pc:spChg chg="add mod ord">
          <ac:chgData name="Palit, Tapti" userId="dec6fbcd-7598-406a-8cbf-504d4a3bac15" providerId="ADAL" clId="{ECD42228-5B96-4A72-B268-C46DF994E6B7}" dt="2024-01-30T01:07:05.899" v="83625" actId="20577"/>
          <ac:spMkLst>
            <pc:docMk/>
            <pc:sldMk cId="1372902057" sldId="1129"/>
            <ac:spMk id="31" creationId="{F4135F99-583B-4E5F-69AD-318FD5E2BB26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2" creationId="{76ABD35E-3C17-6D82-FDDC-00F1EDDBBF97}"/>
          </ac:spMkLst>
        </pc:spChg>
        <pc:spChg chg="add mod">
          <ac:chgData name="Palit, Tapti" userId="dec6fbcd-7598-406a-8cbf-504d4a3bac15" providerId="ADAL" clId="{ECD42228-5B96-4A72-B268-C46DF994E6B7}" dt="2024-02-09T19:18:01.587" v="108714" actId="20577"/>
          <ac:spMkLst>
            <pc:docMk/>
            <pc:sldMk cId="1372902057" sldId="1129"/>
            <ac:spMk id="34" creationId="{EF1A9D01-E090-B925-8DAD-D9CF108BE530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5" creationId="{E7352C26-A10D-5544-8CC1-F91800A8E48C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6" creationId="{E37154EC-FCF2-8411-FC57-6C10AF8C65EA}"/>
          </ac:spMkLst>
        </pc:spChg>
        <pc:spChg chg="add del mod">
          <ac:chgData name="Palit, Tapti" userId="dec6fbcd-7598-406a-8cbf-504d4a3bac15" providerId="ADAL" clId="{ECD42228-5B96-4A72-B268-C46DF994E6B7}" dt="2024-01-30T02:14:22.841" v="83780" actId="21"/>
          <ac:spMkLst>
            <pc:docMk/>
            <pc:sldMk cId="1372902057" sldId="1129"/>
            <ac:spMk id="38" creationId="{EAB3642B-B40C-7809-FE99-1B2DC54BF720}"/>
          </ac:spMkLst>
        </pc:spChg>
        <pc:grpChg chg="add mod">
          <ac:chgData name="Palit, Tapti" userId="dec6fbcd-7598-406a-8cbf-504d4a3bac15" providerId="ADAL" clId="{ECD42228-5B96-4A72-B268-C46DF994E6B7}" dt="2024-01-30T01:16:45.178" v="83691" actId="164"/>
          <ac:grpSpMkLst>
            <pc:docMk/>
            <pc:sldMk cId="1372902057" sldId="1129"/>
            <ac:grpSpMk id="37" creationId="{D4A5950A-B6D9-F6AD-6478-AA6426F9228C}"/>
          </ac:grpSpMkLst>
        </pc:grpChg>
        <pc:picChg chg="mod">
          <ac:chgData name="Palit, Tapti" userId="dec6fbcd-7598-406a-8cbf-504d4a3bac15" providerId="ADAL" clId="{ECD42228-5B96-4A72-B268-C46DF994E6B7}" dt="2024-01-30T01:01:50.774" v="83522" actId="1076"/>
          <ac:picMkLst>
            <pc:docMk/>
            <pc:sldMk cId="1372902057" sldId="1129"/>
            <ac:picMk id="1026" creationId="{FA72C589-D3CD-285E-5D5F-E6CB0EC94BDE}"/>
          </ac:picMkLst>
        </pc:picChg>
        <pc:picChg chg="mod">
          <ac:chgData name="Palit, Tapti" userId="dec6fbcd-7598-406a-8cbf-504d4a3bac15" providerId="ADAL" clId="{ECD42228-5B96-4A72-B268-C46DF994E6B7}" dt="2024-01-30T01:16:45.178" v="83691" actId="164"/>
          <ac:picMkLst>
            <pc:docMk/>
            <pc:sldMk cId="1372902057" sldId="1129"/>
            <ac:picMk id="2050" creationId="{B7BD09AD-3B0E-B4F6-950E-986213587B42}"/>
          </ac:picMkLst>
        </pc:picChg>
        <pc:picChg chg="add mod">
          <ac:chgData name="Palit, Tapti" userId="dec6fbcd-7598-406a-8cbf-504d4a3bac15" providerId="ADAL" clId="{ECD42228-5B96-4A72-B268-C46DF994E6B7}" dt="2024-01-30T01:05:42.694" v="83607" actId="1076"/>
          <ac:picMkLst>
            <pc:docMk/>
            <pc:sldMk cId="1372902057" sldId="1129"/>
            <ac:picMk id="3074" creationId="{ABC291D5-2EF1-529D-3824-4F2EBB2BE407}"/>
          </ac:picMkLst>
        </pc:picChg>
        <pc:cxnChg chg="mod">
          <ac:chgData name="Palit, Tapti" userId="dec6fbcd-7598-406a-8cbf-504d4a3bac15" providerId="ADAL" clId="{ECD42228-5B96-4A72-B268-C46DF994E6B7}" dt="2024-01-30T01:06:23.071" v="83618" actId="1076"/>
          <ac:cxnSpMkLst>
            <pc:docMk/>
            <pc:sldMk cId="1372902057" sldId="1129"/>
            <ac:cxnSpMk id="6" creationId="{9A228DE5-2A47-7DC0-AB7D-AA240CDBFA38}"/>
          </ac:cxnSpMkLst>
        </pc:cxnChg>
        <pc:cxnChg chg="mod">
          <ac:chgData name="Palit, Tapti" userId="dec6fbcd-7598-406a-8cbf-504d4a3bac15" providerId="ADAL" clId="{ECD42228-5B96-4A72-B268-C46DF994E6B7}" dt="2024-01-30T01:06:23.071" v="83618" actId="1076"/>
          <ac:cxnSpMkLst>
            <pc:docMk/>
            <pc:sldMk cId="1372902057" sldId="1129"/>
            <ac:cxnSpMk id="7" creationId="{61D65FAB-D08A-1F97-5A56-A0AFDCACE3EE}"/>
          </ac:cxnSpMkLst>
        </pc:cxnChg>
        <pc:cxnChg chg="del mod">
          <ac:chgData name="Palit, Tapti" userId="dec6fbcd-7598-406a-8cbf-504d4a3bac15" providerId="ADAL" clId="{ECD42228-5B96-4A72-B268-C46DF994E6B7}" dt="2024-01-30T01:14:17.718" v="83679" actId="478"/>
          <ac:cxnSpMkLst>
            <pc:docMk/>
            <pc:sldMk cId="1372902057" sldId="1129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6:45.178" v="83691" actId="164"/>
          <ac:cxnSpMkLst>
            <pc:docMk/>
            <pc:sldMk cId="1372902057" sldId="1129"/>
            <ac:cxnSpMk id="33" creationId="{7EC22010-EA68-BB02-6BDA-BCE2C09FF5DB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12T19:21:12.315" v="112433" actId="20577"/>
        <pc:sldMkLst>
          <pc:docMk/>
          <pc:sldMk cId="1250971762" sldId="1130"/>
        </pc:sldMkLst>
        <pc:spChg chg="add mod">
          <ac:chgData name="Palit, Tapti" userId="dec6fbcd-7598-406a-8cbf-504d4a3bac15" providerId="ADAL" clId="{ECD42228-5B96-4A72-B268-C46DF994E6B7}" dt="2024-01-30T01:08:39.734" v="83639" actId="1076"/>
          <ac:spMkLst>
            <pc:docMk/>
            <pc:sldMk cId="1250971762" sldId="1130"/>
            <ac:spMk id="2" creationId="{1DF948A5-67CC-8009-4B31-BF88BB55A8A6}"/>
          </ac:spMkLst>
        </pc:spChg>
        <pc:spChg chg="del mod">
          <ac:chgData name="Palit, Tapti" userId="dec6fbcd-7598-406a-8cbf-504d4a3bac15" providerId="ADAL" clId="{ECD42228-5B96-4A72-B268-C46DF994E6B7}" dt="2024-01-30T01:57:20.708" v="83713" actId="478"/>
          <ac:spMkLst>
            <pc:docMk/>
            <pc:sldMk cId="1250971762" sldId="1130"/>
            <ac:spMk id="8" creationId="{73566DC2-76D5-81CC-21A2-ED302146137E}"/>
          </ac:spMkLst>
        </pc:spChg>
        <pc:spChg chg="add mod">
          <ac:chgData name="Palit, Tapti" userId="dec6fbcd-7598-406a-8cbf-504d4a3bac15" providerId="ADAL" clId="{ECD42228-5B96-4A72-B268-C46DF994E6B7}" dt="2024-01-30T03:14:26.928" v="85237"/>
          <ac:spMkLst>
            <pc:docMk/>
            <pc:sldMk cId="1250971762" sldId="1130"/>
            <ac:spMk id="8" creationId="{AC4C4F51-B44D-6AB2-7C3F-5622C7005020}"/>
          </ac:spMkLst>
        </pc:spChg>
        <pc:spChg chg="add mod">
          <ac:chgData name="Palit, Tapti" userId="dec6fbcd-7598-406a-8cbf-504d4a3bac15" providerId="ADAL" clId="{ECD42228-5B96-4A72-B268-C46DF994E6B7}" dt="2024-01-30T04:51:11.580" v="86815" actId="1076"/>
          <ac:spMkLst>
            <pc:docMk/>
            <pc:sldMk cId="1250971762" sldId="1130"/>
            <ac:spMk id="9" creationId="{780AEA9F-8B70-2CC6-0251-8B890C476488}"/>
          </ac:spMkLst>
        </pc:spChg>
        <pc:spChg chg="del">
          <ac:chgData name="Palit, Tapti" userId="dec6fbcd-7598-406a-8cbf-504d4a3bac15" providerId="ADAL" clId="{ECD42228-5B96-4A72-B268-C46DF994E6B7}" dt="2024-01-30T03:14:26.456" v="85236" actId="478"/>
          <ac:spMkLst>
            <pc:docMk/>
            <pc:sldMk cId="1250971762" sldId="1130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8:19.654" v="86979" actId="692"/>
          <ac:spMkLst>
            <pc:docMk/>
            <pc:sldMk cId="1250971762" sldId="1130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8:19.654" v="86979" actId="692"/>
          <ac:spMkLst>
            <pc:docMk/>
            <pc:sldMk cId="1250971762" sldId="1130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16:53:38.075" v="93107" actId="20577"/>
          <ac:spMkLst>
            <pc:docMk/>
            <pc:sldMk cId="1250971762" sldId="1130"/>
            <ac:spMk id="15" creationId="{632CDA17-2240-B34F-44F8-5573404E1E94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2:11:18.886" v="83716" actId="478"/>
          <ac:spMkLst>
            <pc:docMk/>
            <pc:sldMk cId="1250971762" sldId="1130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23" creationId="{E1A621D9-0858-8CA7-5B75-A027ADBD5566}"/>
          </ac:spMkLst>
        </pc:spChg>
        <pc:spChg chg="mod">
          <ac:chgData name="Palit, Tapti" userId="dec6fbcd-7598-406a-8cbf-504d4a3bac15" providerId="ADAL" clId="{ECD42228-5B96-4A72-B268-C46DF994E6B7}" dt="2024-01-30T04:54:51.899" v="86838" actId="14100"/>
          <ac:spMkLst>
            <pc:docMk/>
            <pc:sldMk cId="1250971762" sldId="1130"/>
            <ac:spMk id="25" creationId="{D8CE2F53-4EA6-D6D2-4026-CEDAAC13FFF1}"/>
          </ac:spMkLst>
        </pc:spChg>
        <pc:spChg chg="add mod">
          <ac:chgData name="Palit, Tapti" userId="dec6fbcd-7598-406a-8cbf-504d4a3bac15" providerId="ADAL" clId="{ECD42228-5B96-4A72-B268-C46DF994E6B7}" dt="2024-01-30T01:08:30.119" v="83636" actId="1076"/>
          <ac:spMkLst>
            <pc:docMk/>
            <pc:sldMk cId="1250971762" sldId="1130"/>
            <ac:spMk id="27" creationId="{2549F2C8-8AB0-271B-0421-EDC682AFE7B3}"/>
          </ac:spMkLst>
        </pc:spChg>
        <pc:spChg chg="mod">
          <ac:chgData name="Palit, Tapti" userId="dec6fbcd-7598-406a-8cbf-504d4a3bac15" providerId="ADAL" clId="{ECD42228-5B96-4A72-B268-C46DF994E6B7}" dt="2024-01-30T15:42:54.027" v="91818"/>
          <ac:spMkLst>
            <pc:docMk/>
            <pc:sldMk cId="1250971762" sldId="1130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33" creationId="{A7D7C0DF-8A80-5EB9-1110-6F67F0CA6D8A}"/>
          </ac:spMkLst>
        </pc:spChg>
        <pc:spChg chg="add del mod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35" creationId="{A3380561-5AB5-4512-DC7F-58FA22C22CE6}"/>
          </ac:spMkLst>
        </pc:spChg>
        <pc:spChg chg="add del mod">
          <ac:chgData name="Palit, Tapti" userId="dec6fbcd-7598-406a-8cbf-504d4a3bac15" providerId="ADAL" clId="{ECD42228-5B96-4A72-B268-C46DF994E6B7}" dt="2024-01-30T02:11:14.600" v="83715" actId="478"/>
          <ac:spMkLst>
            <pc:docMk/>
            <pc:sldMk cId="1250971762" sldId="1130"/>
            <ac:spMk id="36" creationId="{323A9CC3-7F34-C0BC-E337-CB8CED28D28E}"/>
          </ac:spMkLst>
        </pc:spChg>
        <pc:spChg chg="mod">
          <ac:chgData name="Palit, Tapti" userId="dec6fbcd-7598-406a-8cbf-504d4a3bac15" providerId="ADAL" clId="{ECD42228-5B96-4A72-B268-C46DF994E6B7}" dt="2024-01-30T05:08:25.243" v="86980" actId="692"/>
          <ac:spMkLst>
            <pc:docMk/>
            <pc:sldMk cId="1250971762" sldId="1130"/>
            <ac:spMk id="38" creationId="{495533F4-0AE6-AB94-69CC-CAF49FCD5745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39" creationId="{B373EA4C-A500-D73B-6A35-957257A6FBE4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1" creationId="{C49E7E0E-DD53-2988-43FD-3256EB993C95}"/>
          </ac:spMkLst>
        </pc:spChg>
        <pc:spChg chg="mod">
          <ac:chgData name="Palit, Tapti" userId="dec6fbcd-7598-406a-8cbf-504d4a3bac15" providerId="ADAL" clId="{ECD42228-5B96-4A72-B268-C46DF994E6B7}" dt="2024-02-09T19:18:06.004" v="108718" actId="20577"/>
          <ac:spMkLst>
            <pc:docMk/>
            <pc:sldMk cId="1250971762" sldId="1130"/>
            <ac:spMk id="43" creationId="{2DE0DACE-3EFB-2CDB-F5B9-2616663FDB76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4" creationId="{357FF2C5-FEBF-7A69-D254-637758DF85EA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5" creationId="{E988A5A1-4444-4B58-9D66-F5FF837631A6}"/>
          </ac:spMkLst>
        </pc:spChg>
        <pc:spChg chg="add del mod">
          <ac:chgData name="Palit, Tapti" userId="dec6fbcd-7598-406a-8cbf-504d4a3bac15" providerId="ADAL" clId="{ECD42228-5B96-4A72-B268-C46DF994E6B7}" dt="2024-01-30T02:12:01.106" v="83735" actId="478"/>
          <ac:spMkLst>
            <pc:docMk/>
            <pc:sldMk cId="1250971762" sldId="1130"/>
            <ac:spMk id="46" creationId="{E69AE2CF-C9D4-2C01-E6C6-FEA01A3A3DEC}"/>
          </ac:spMkLst>
        </pc:spChg>
        <pc:spChg chg="add del mod">
          <ac:chgData name="Palit, Tapti" userId="dec6fbcd-7598-406a-8cbf-504d4a3bac15" providerId="ADAL" clId="{ECD42228-5B96-4A72-B268-C46DF994E6B7}" dt="2024-01-30T04:51:08.594" v="86813" actId="478"/>
          <ac:spMkLst>
            <pc:docMk/>
            <pc:sldMk cId="1250971762" sldId="1130"/>
            <ac:spMk id="47" creationId="{E4D4E495-6CD6-395D-9891-67F37940B2D6}"/>
          </ac:spMkLst>
        </pc:spChg>
        <pc:spChg chg="add mod">
          <ac:chgData name="Palit, Tapti" userId="dec6fbcd-7598-406a-8cbf-504d4a3bac15" providerId="ADAL" clId="{ECD42228-5B96-4A72-B268-C46DF994E6B7}" dt="2024-01-30T02:12:16.810" v="83738" actId="1076"/>
          <ac:spMkLst>
            <pc:docMk/>
            <pc:sldMk cId="1250971762" sldId="1130"/>
            <ac:spMk id="49" creationId="{06B7BC63-CC53-0C07-54D2-E99E71DDC919}"/>
          </ac:spMkLst>
        </pc:spChg>
        <pc:spChg chg="add mod">
          <ac:chgData name="Palit, Tapti" userId="dec6fbcd-7598-406a-8cbf-504d4a3bac15" providerId="ADAL" clId="{ECD42228-5B96-4A72-B268-C46DF994E6B7}" dt="2024-01-30T02:12:21.544" v="83739" actId="1076"/>
          <ac:spMkLst>
            <pc:docMk/>
            <pc:sldMk cId="1250971762" sldId="1130"/>
            <ac:spMk id="50" creationId="{3C4BE283-67E7-075D-CFA9-A721ADD44632}"/>
          </ac:spMkLst>
        </pc:spChg>
        <pc:spChg chg="add mod">
          <ac:chgData name="Palit, Tapti" userId="dec6fbcd-7598-406a-8cbf-504d4a3bac15" providerId="ADAL" clId="{ECD42228-5B96-4A72-B268-C46DF994E6B7}" dt="2024-01-30T02:12:06.309" v="83736"/>
          <ac:spMkLst>
            <pc:docMk/>
            <pc:sldMk cId="1250971762" sldId="1130"/>
            <ac:spMk id="51" creationId="{E67BD2EE-ADFB-6EA3-95E6-844FC0CCA7FB}"/>
          </ac:spMkLst>
        </pc:spChg>
        <pc:spChg chg="add del mod">
          <ac:chgData name="Palit, Tapti" userId="dec6fbcd-7598-406a-8cbf-504d4a3bac15" providerId="ADAL" clId="{ECD42228-5B96-4A72-B268-C46DF994E6B7}" dt="2024-02-09T04:40:32.160" v="104448" actId="478"/>
          <ac:spMkLst>
            <pc:docMk/>
            <pc:sldMk cId="1250971762" sldId="1130"/>
            <ac:spMk id="53" creationId="{EAB3642B-B40C-7809-FE99-1B2DC54BF720}"/>
          </ac:spMkLst>
        </pc:spChg>
        <pc:grpChg chg="add mod">
          <ac:chgData name="Palit, Tapti" userId="dec6fbcd-7598-406a-8cbf-504d4a3bac15" providerId="ADAL" clId="{ECD42228-5B96-4A72-B268-C46DF994E6B7}" dt="2024-01-30T02:11:36.184" v="83730" actId="1035"/>
          <ac:grpSpMkLst>
            <pc:docMk/>
            <pc:sldMk cId="1250971762" sldId="1130"/>
            <ac:grpSpMk id="37" creationId="{0244CF39-569F-65F8-5F84-BB2F0E7E81C6}"/>
          </ac:grpSpMkLst>
        </pc:grpChg>
        <pc:picChg chg="add mod">
          <ac:chgData name="Palit, Tapti" userId="dec6fbcd-7598-406a-8cbf-504d4a3bac15" providerId="ADAL" clId="{ECD42228-5B96-4A72-B268-C46DF994E6B7}" dt="2024-01-30T01:08:30.119" v="83636" actId="1076"/>
          <ac:picMkLst>
            <pc:docMk/>
            <pc:sldMk cId="1250971762" sldId="1130"/>
            <ac:picMk id="22" creationId="{D7DE50F1-3A2A-5923-DB0D-CE7D95CB7D9C}"/>
          </ac:picMkLst>
        </pc:picChg>
        <pc:picChg chg="mod">
          <ac:chgData name="Palit, Tapti" userId="dec6fbcd-7598-406a-8cbf-504d4a3bac15" providerId="ADAL" clId="{ECD42228-5B96-4A72-B268-C46DF994E6B7}" dt="2024-01-30T02:11:36.184" v="83730" actId="1035"/>
          <ac:picMkLst>
            <pc:docMk/>
            <pc:sldMk cId="1250971762" sldId="1130"/>
            <ac:picMk id="40" creationId="{84ACB5A8-1E70-423F-42F9-F44B8867FEA2}"/>
          </ac:picMkLst>
        </pc:picChg>
        <pc:picChg chg="del">
          <ac:chgData name="Palit, Tapti" userId="dec6fbcd-7598-406a-8cbf-504d4a3bac15" providerId="ADAL" clId="{ECD42228-5B96-4A72-B268-C46DF994E6B7}" dt="2024-01-30T01:57:22.820" v="83714" actId="478"/>
          <ac:picMkLst>
            <pc:docMk/>
            <pc:sldMk cId="1250971762" sldId="1130"/>
            <ac:picMk id="2050" creationId="{B7BD09AD-3B0E-B4F6-950E-986213587B42}"/>
          </ac:picMkLst>
        </pc:picChg>
        <pc:cxnChg chg="del mod">
          <ac:chgData name="Palit, Tapti" userId="dec6fbcd-7598-406a-8cbf-504d4a3bac15" providerId="ADAL" clId="{ECD42228-5B96-4A72-B268-C46DF994E6B7}" dt="2024-01-30T02:11:24.331" v="83717" actId="478"/>
          <ac:cxnSpMkLst>
            <pc:docMk/>
            <pc:sldMk cId="1250971762" sldId="1130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08:48.559" v="83641" actId="14100"/>
          <ac:cxnSpMkLst>
            <pc:docMk/>
            <pc:sldMk cId="1250971762" sldId="1130"/>
            <ac:cxnSpMk id="26" creationId="{533253F1-88CE-8F5B-BA68-C05E481B2590}"/>
          </ac:cxnSpMkLst>
        </pc:cxnChg>
        <pc:cxnChg chg="add del mod">
          <ac:chgData name="Palit, Tapti" userId="dec6fbcd-7598-406a-8cbf-504d4a3bac15" providerId="ADAL" clId="{ECD42228-5B96-4A72-B268-C46DF994E6B7}" dt="2024-01-30T02:11:18.886" v="83716" actId="478"/>
          <ac:cxnSpMkLst>
            <pc:docMk/>
            <pc:sldMk cId="1250971762" sldId="1130"/>
            <ac:cxnSpMk id="34" creationId="{BCEE797C-E337-AA3B-CE45-2E87E5629ABD}"/>
          </ac:cxnSpMkLst>
        </pc:cxnChg>
        <pc:cxnChg chg="mod">
          <ac:chgData name="Palit, Tapti" userId="dec6fbcd-7598-406a-8cbf-504d4a3bac15" providerId="ADAL" clId="{ECD42228-5B96-4A72-B268-C46DF994E6B7}" dt="2024-01-30T02:11:36.184" v="83730" actId="1035"/>
          <ac:cxnSpMkLst>
            <pc:docMk/>
            <pc:sldMk cId="1250971762" sldId="1130"/>
            <ac:cxnSpMk id="42" creationId="{596FC60B-4677-1ACC-D7F3-B1CA07E5F598}"/>
          </ac:cxnSpMkLst>
        </pc:cxnChg>
        <pc:cxnChg chg="add del mod">
          <ac:chgData name="Palit, Tapti" userId="dec6fbcd-7598-406a-8cbf-504d4a3bac15" providerId="ADAL" clId="{ECD42228-5B96-4A72-B268-C46DF994E6B7}" dt="2024-01-30T02:12:08.027" v="83737" actId="478"/>
          <ac:cxnSpMkLst>
            <pc:docMk/>
            <pc:sldMk cId="1250971762" sldId="1130"/>
            <ac:cxnSpMk id="48" creationId="{EA075BB3-02F0-3AA8-20F2-2153069BDA12}"/>
          </ac:cxnSpMkLst>
        </pc:cxnChg>
        <pc:cxnChg chg="add mod">
          <ac:chgData name="Palit, Tapti" userId="dec6fbcd-7598-406a-8cbf-504d4a3bac15" providerId="ADAL" clId="{ECD42228-5B96-4A72-B268-C46DF994E6B7}" dt="2024-01-30T02:12:06.309" v="83736"/>
          <ac:cxnSpMkLst>
            <pc:docMk/>
            <pc:sldMk cId="1250971762" sldId="1130"/>
            <ac:cxnSpMk id="52" creationId="{C1D5992D-D4D9-DCDF-67A0-CC7FF6928661}"/>
          </ac:cxnSpMkLst>
        </pc:cxnChg>
      </pc:sldChg>
      <pc:sldChg chg="addSp delSp modSp add mod">
        <pc:chgData name="Palit, Tapti" userId="dec6fbcd-7598-406a-8cbf-504d4a3bac15" providerId="ADAL" clId="{ECD42228-5B96-4A72-B268-C46DF994E6B7}" dt="2024-02-09T19:17:51.866" v="108706" actId="20577"/>
        <pc:sldMkLst>
          <pc:docMk/>
          <pc:sldMk cId="2179722726" sldId="1131"/>
        </pc:sldMkLst>
        <pc:spChg chg="del">
          <ac:chgData name="Palit, Tapti" userId="dec6fbcd-7598-406a-8cbf-504d4a3bac15" providerId="ADAL" clId="{ECD42228-5B96-4A72-B268-C46DF994E6B7}" dt="2024-01-30T01:17:56.981" v="83704" actId="478"/>
          <ac:spMkLst>
            <pc:docMk/>
            <pc:sldMk cId="2179722726" sldId="1131"/>
            <ac:spMk id="2" creationId="{7BDD6DF6-98A0-6064-A2FB-21E37BAA61A9}"/>
          </ac:spMkLst>
        </pc:spChg>
        <pc:spChg chg="add mod">
          <ac:chgData name="Palit, Tapti" userId="dec6fbcd-7598-406a-8cbf-504d4a3bac15" providerId="ADAL" clId="{ECD42228-5B96-4A72-B268-C46DF994E6B7}" dt="2024-01-30T03:13:58.321" v="85231"/>
          <ac:spMkLst>
            <pc:docMk/>
            <pc:sldMk cId="2179722726" sldId="1131"/>
            <ac:spMk id="2" creationId="{8B0F63E5-BC12-F6D3-276D-F9FFCFE3A208}"/>
          </ac:spMkLst>
        </pc:spChg>
        <pc:spChg chg="add mod">
          <ac:chgData name="Palit, Tapti" userId="dec6fbcd-7598-406a-8cbf-504d4a3bac15" providerId="ADAL" clId="{ECD42228-5B96-4A72-B268-C46DF994E6B7}" dt="2024-01-30T01:17:42.767" v="83698" actId="14100"/>
          <ac:spMkLst>
            <pc:docMk/>
            <pc:sldMk cId="2179722726" sldId="1131"/>
            <ac:spMk id="6" creationId="{8C1BC072-C536-7ECC-EFB0-B927DC0FAD64}"/>
          </ac:spMkLst>
        </pc:spChg>
        <pc:spChg chg="del">
          <ac:chgData name="Palit, Tapti" userId="dec6fbcd-7598-406a-8cbf-504d4a3bac15" providerId="ADAL" clId="{ECD42228-5B96-4A72-B268-C46DF994E6B7}" dt="2024-01-30T03:13:58.009" v="85230" actId="478"/>
          <ac:spMkLst>
            <pc:docMk/>
            <pc:sldMk cId="2179722726" sldId="1131"/>
            <ac:spMk id="9" creationId="{FEE50486-ED62-0211-8495-141514841F17}"/>
          </ac:spMkLst>
        </pc:spChg>
        <pc:spChg chg="add mod">
          <ac:chgData name="Palit, Tapti" userId="dec6fbcd-7598-406a-8cbf-504d4a3bac15" providerId="ADAL" clId="{ECD42228-5B96-4A72-B268-C46DF994E6B7}" dt="2024-01-30T01:17:50.290" v="83700" actId="1076"/>
          <ac:spMkLst>
            <pc:docMk/>
            <pc:sldMk cId="2179722726" sldId="1131"/>
            <ac:spMk id="10" creationId="{6149BC49-8D01-6757-C75F-958C1E24BDA7}"/>
          </ac:spMkLst>
        </pc:spChg>
        <pc:spChg chg="mod">
          <ac:chgData name="Palit, Tapti" userId="dec6fbcd-7598-406a-8cbf-504d4a3bac15" providerId="ADAL" clId="{ECD42228-5B96-4A72-B268-C46DF994E6B7}" dt="2024-01-30T05:07:34.133" v="86973" actId="692"/>
          <ac:spMkLst>
            <pc:docMk/>
            <pc:sldMk cId="2179722726" sldId="1131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16:51:58.945" v="93085" actId="20577"/>
          <ac:spMkLst>
            <pc:docMk/>
            <pc:sldMk cId="2179722726" sldId="1131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13:20:22.949" v="91376"/>
          <ac:spMkLst>
            <pc:docMk/>
            <pc:sldMk cId="2179722726" sldId="1131"/>
            <ac:spMk id="28" creationId="{0BB92474-9F7D-8583-B6E6-546EE2C35EA3}"/>
          </ac:spMkLst>
        </pc:spChg>
        <pc:spChg chg="mod">
          <ac:chgData name="Palit, Tapti" userId="dec6fbcd-7598-406a-8cbf-504d4a3bac15" providerId="ADAL" clId="{ECD42228-5B96-4A72-B268-C46DF994E6B7}" dt="2024-01-30T01:17:53.317" v="83702" actId="1076"/>
          <ac:spMkLst>
            <pc:docMk/>
            <pc:sldMk cId="2179722726" sldId="1131"/>
            <ac:spMk id="30" creationId="{05EF7DC6-8C3C-5F09-D653-C3FF8565CAC3}"/>
          </ac:spMkLst>
        </pc:spChg>
        <pc:spChg chg="mod">
          <ac:chgData name="Palit, Tapti" userId="dec6fbcd-7598-406a-8cbf-504d4a3bac15" providerId="ADAL" clId="{ECD42228-5B96-4A72-B268-C46DF994E6B7}" dt="2024-01-30T05:07:34.133" v="86973" actId="692"/>
          <ac:spMkLst>
            <pc:docMk/>
            <pc:sldMk cId="2179722726" sldId="1131"/>
            <ac:spMk id="31" creationId="{0245205A-3FF9-D000-F90C-EBE75ADC807A}"/>
          </ac:spMkLst>
        </pc:spChg>
        <pc:spChg chg="mod">
          <ac:chgData name="Palit, Tapti" userId="dec6fbcd-7598-406a-8cbf-504d4a3bac15" providerId="ADAL" clId="{ECD42228-5B96-4A72-B268-C46DF994E6B7}" dt="2024-01-30T05:07:40.398" v="86974" actId="692"/>
          <ac:spMkLst>
            <pc:docMk/>
            <pc:sldMk cId="2179722726" sldId="1131"/>
            <ac:spMk id="38" creationId="{526C0130-E9D2-33FC-D7DC-863C280431E3}"/>
          </ac:spMkLst>
        </pc:spChg>
        <pc:spChg chg="mod">
          <ac:chgData name="Palit, Tapti" userId="dec6fbcd-7598-406a-8cbf-504d4a3bac15" providerId="ADAL" clId="{ECD42228-5B96-4A72-B268-C46DF994E6B7}" dt="2024-02-09T19:17:51.866" v="108706" actId="20577"/>
          <ac:spMkLst>
            <pc:docMk/>
            <pc:sldMk cId="2179722726" sldId="1131"/>
            <ac:spMk id="43" creationId="{0BDD37DA-2DBB-5FB5-D3BE-254C7DC43683}"/>
          </ac:spMkLst>
        </pc:spChg>
        <pc:picChg chg="add mod">
          <ac:chgData name="Palit, Tapti" userId="dec6fbcd-7598-406a-8cbf-504d4a3bac15" providerId="ADAL" clId="{ECD42228-5B96-4A72-B268-C46DF994E6B7}" dt="2024-01-30T01:17:42.767" v="83698" actId="14100"/>
          <ac:picMkLst>
            <pc:docMk/>
            <pc:sldMk cId="2179722726" sldId="1131"/>
            <ac:picMk id="5" creationId="{9AF999A7-B42E-EF62-7EDD-62ACC789D49F}"/>
          </ac:picMkLst>
        </pc:picChg>
        <pc:cxnChg chg="add mod">
          <ac:chgData name="Palit, Tapti" userId="dec6fbcd-7598-406a-8cbf-504d4a3bac15" providerId="ADAL" clId="{ECD42228-5B96-4A72-B268-C46DF994E6B7}" dt="2024-01-30T05:05:37.230" v="86961" actId="692"/>
          <ac:cxnSpMkLst>
            <pc:docMk/>
            <pc:sldMk cId="2179722726" sldId="1131"/>
            <ac:cxnSpMk id="7" creationId="{E9602CBC-2B7D-415D-FEA1-A5A7CECDFF34}"/>
          </ac:cxnSpMkLst>
        </pc:cxnChg>
      </pc:sldChg>
      <pc:sldChg chg="addSp delSp modSp add mod modAnim">
        <pc:chgData name="Palit, Tapti" userId="dec6fbcd-7598-406a-8cbf-504d4a3bac15" providerId="ADAL" clId="{ECD42228-5B96-4A72-B268-C46DF994E6B7}" dt="2024-02-09T19:17:56.679" v="108710" actId="20577"/>
        <pc:sldMkLst>
          <pc:docMk/>
          <pc:sldMk cId="1693193192" sldId="1132"/>
        </pc:sldMkLst>
        <pc:spChg chg="add mod">
          <ac:chgData name="Palit, Tapti" userId="dec6fbcd-7598-406a-8cbf-504d4a3bac15" providerId="ADAL" clId="{ECD42228-5B96-4A72-B268-C46DF994E6B7}" dt="2024-01-30T01:18:30.606" v="83708"/>
          <ac:spMkLst>
            <pc:docMk/>
            <pc:sldMk cId="1693193192" sldId="1132"/>
            <ac:spMk id="2" creationId="{D15BCE04-270C-0BDE-767B-54A720AFC847}"/>
          </ac:spMkLst>
        </pc:spChg>
        <pc:spChg chg="add del mod">
          <ac:chgData name="Palit, Tapti" userId="dec6fbcd-7598-406a-8cbf-504d4a3bac15" providerId="ADAL" clId="{ECD42228-5B96-4A72-B268-C46DF994E6B7}" dt="2024-02-09T04:40:00.071" v="104445" actId="478"/>
          <ac:spMkLst>
            <pc:docMk/>
            <pc:sldMk cId="1693193192" sldId="1132"/>
            <ac:spMk id="9" creationId="{4C6E1488-D89C-FE80-EF48-18E5FB47EAD8}"/>
          </ac:spMkLst>
        </pc:spChg>
        <pc:spChg chg="del">
          <ac:chgData name="Palit, Tapti" userId="dec6fbcd-7598-406a-8cbf-504d4a3bac15" providerId="ADAL" clId="{ECD42228-5B96-4A72-B268-C46DF994E6B7}" dt="2024-01-30T03:14:18.469" v="85232" actId="478"/>
          <ac:spMkLst>
            <pc:docMk/>
            <pc:sldMk cId="1693193192" sldId="1132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7:52.734" v="86975" actId="692"/>
          <ac:spMkLst>
            <pc:docMk/>
            <pc:sldMk cId="1693193192" sldId="1132"/>
            <ac:spMk id="11" creationId="{5CD12B5E-EED1-D7C2-F857-A3873CADFBBF}"/>
          </ac:spMkLst>
        </pc:spChg>
        <pc:spChg chg="add mod">
          <ac:chgData name="Palit, Tapti" userId="dec6fbcd-7598-406a-8cbf-504d4a3bac15" providerId="ADAL" clId="{ECD42228-5B96-4A72-B268-C46DF994E6B7}" dt="2024-01-30T01:18:30.606" v="83708"/>
          <ac:spMkLst>
            <pc:docMk/>
            <pc:sldMk cId="1693193192" sldId="1132"/>
            <ac:spMk id="13" creationId="{65EACAB2-6738-4AAE-E9BD-5E80B1DB42F9}"/>
          </ac:spMkLst>
        </pc:spChg>
        <pc:spChg chg="add mod">
          <ac:chgData name="Palit, Tapti" userId="dec6fbcd-7598-406a-8cbf-504d4a3bac15" providerId="ADAL" clId="{ECD42228-5B96-4A72-B268-C46DF994E6B7}" dt="2024-01-30T04:50:58.555" v="86812" actId="1076"/>
          <ac:spMkLst>
            <pc:docMk/>
            <pc:sldMk cId="1693193192" sldId="1132"/>
            <ac:spMk id="14" creationId="{C8A99462-E052-DE74-2665-EAA2BE40AA78}"/>
          </ac:spMkLst>
        </pc:spChg>
        <pc:spChg chg="mod">
          <ac:chgData name="Palit, Tapti" userId="dec6fbcd-7598-406a-8cbf-504d4a3bac15" providerId="ADAL" clId="{ECD42228-5B96-4A72-B268-C46DF994E6B7}" dt="2024-01-30T16:52:03.407" v="93086" actId="20577"/>
          <ac:spMkLst>
            <pc:docMk/>
            <pc:sldMk cId="1693193192" sldId="1132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30T03:14:18.994" v="85233"/>
          <ac:spMkLst>
            <pc:docMk/>
            <pc:sldMk cId="1693193192" sldId="1132"/>
            <ac:spMk id="16" creationId="{1A3897BF-98E9-E5F4-EADE-248A7F1A60C2}"/>
          </ac:spMkLst>
        </pc:spChg>
        <pc:spChg chg="mod">
          <ac:chgData name="Palit, Tapti" userId="dec6fbcd-7598-406a-8cbf-504d4a3bac15" providerId="ADAL" clId="{ECD42228-5B96-4A72-B268-C46DF994E6B7}" dt="2024-01-30T02:21:23.458" v="83879" actId="20577"/>
          <ac:spMkLst>
            <pc:docMk/>
            <pc:sldMk cId="1693193192" sldId="1132"/>
            <ac:spMk id="28" creationId="{0BB92474-9F7D-8583-B6E6-546EE2C35EA3}"/>
          </ac:spMkLst>
        </pc:spChg>
        <pc:spChg chg="mod">
          <ac:chgData name="Palit, Tapti" userId="dec6fbcd-7598-406a-8cbf-504d4a3bac15" providerId="ADAL" clId="{ECD42228-5B96-4A72-B268-C46DF994E6B7}" dt="2024-01-30T05:07:52.734" v="86975" actId="692"/>
          <ac:spMkLst>
            <pc:docMk/>
            <pc:sldMk cId="1693193192" sldId="1132"/>
            <ac:spMk id="31" creationId="{0245205A-3FF9-D000-F90C-EBE75ADC807A}"/>
          </ac:spMkLst>
        </pc:spChg>
        <pc:spChg chg="mod">
          <ac:chgData name="Palit, Tapti" userId="dec6fbcd-7598-406a-8cbf-504d4a3bac15" providerId="ADAL" clId="{ECD42228-5B96-4A72-B268-C46DF994E6B7}" dt="2024-01-30T05:07:58.033" v="86976" actId="692"/>
          <ac:spMkLst>
            <pc:docMk/>
            <pc:sldMk cId="1693193192" sldId="1132"/>
            <ac:spMk id="38" creationId="{526C0130-E9D2-33FC-D7DC-863C280431E3}"/>
          </ac:spMkLst>
        </pc:spChg>
        <pc:spChg chg="mod">
          <ac:chgData name="Palit, Tapti" userId="dec6fbcd-7598-406a-8cbf-504d4a3bac15" providerId="ADAL" clId="{ECD42228-5B96-4A72-B268-C46DF994E6B7}" dt="2024-02-09T19:17:56.679" v="108710" actId="20577"/>
          <ac:spMkLst>
            <pc:docMk/>
            <pc:sldMk cId="1693193192" sldId="1132"/>
            <ac:spMk id="43" creationId="{0BDD37DA-2DBB-5FB5-D3BE-254C7DC43683}"/>
          </ac:spMkLst>
        </pc:spChg>
        <pc:cxnChg chg="mod">
          <ac:chgData name="Palit, Tapti" userId="dec6fbcd-7598-406a-8cbf-504d4a3bac15" providerId="ADAL" clId="{ECD42228-5B96-4A72-B268-C46DF994E6B7}" dt="2024-01-30T05:05:32.484" v="86959" actId="692"/>
          <ac:cxnSpMkLst>
            <pc:docMk/>
            <pc:sldMk cId="1693193192" sldId="1132"/>
            <ac:cxnSpMk id="7" creationId="{E9602CBC-2B7D-415D-FEA1-A5A7CECDFF34}"/>
          </ac:cxnSpMkLst>
        </pc:cxnChg>
        <pc:cxnChg chg="add mod">
          <ac:chgData name="Palit, Tapti" userId="dec6fbcd-7598-406a-8cbf-504d4a3bac15" providerId="ADAL" clId="{ECD42228-5B96-4A72-B268-C46DF994E6B7}" dt="2024-01-30T01:18:30.606" v="83708"/>
          <ac:cxnSpMkLst>
            <pc:docMk/>
            <pc:sldMk cId="1693193192" sldId="1132"/>
            <ac:cxnSpMk id="8" creationId="{E0785F16-225C-A759-B950-AC646A502AFB}"/>
          </ac:cxnSpMkLst>
        </pc:cxnChg>
      </pc:sldChg>
      <pc:sldChg chg="add del">
        <pc:chgData name="Palit, Tapti" userId="dec6fbcd-7598-406a-8cbf-504d4a3bac15" providerId="ADAL" clId="{ECD42228-5B96-4A72-B268-C46DF994E6B7}" dt="2024-01-30T01:57:09.716" v="83712" actId="47"/>
        <pc:sldMkLst>
          <pc:docMk/>
          <pc:sldMk cId="1853396434" sldId="1133"/>
        </pc:sldMkLst>
      </pc:sldChg>
      <pc:sldChg chg="addSp modSp add del mod">
        <pc:chgData name="Palit, Tapti" userId="dec6fbcd-7598-406a-8cbf-504d4a3bac15" providerId="ADAL" clId="{ECD42228-5B96-4A72-B268-C46DF994E6B7}" dt="2024-01-30T02:25:47.183" v="84020" actId="47"/>
        <pc:sldMkLst>
          <pc:docMk/>
          <pc:sldMk cId="2918062200" sldId="1133"/>
        </pc:sldMkLst>
        <pc:spChg chg="mod">
          <ac:chgData name="Palit, Tapti" userId="dec6fbcd-7598-406a-8cbf-504d4a3bac15" providerId="ADAL" clId="{ECD42228-5B96-4A72-B268-C46DF994E6B7}" dt="2024-01-30T02:23:34.833" v="83943" actId="20577"/>
          <ac:spMkLst>
            <pc:docMk/>
            <pc:sldMk cId="2918062200" sldId="1133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2:23:15.246" v="83925"/>
          <ac:spMkLst>
            <pc:docMk/>
            <pc:sldMk cId="2918062200" sldId="1133"/>
            <ac:spMk id="18" creationId="{EEBE3757-4A93-1140-8403-C1A453E8140D}"/>
          </ac:spMkLst>
        </pc:spChg>
        <pc:spChg chg="add mod">
          <ac:chgData name="Palit, Tapti" userId="dec6fbcd-7598-406a-8cbf-504d4a3bac15" providerId="ADAL" clId="{ECD42228-5B96-4A72-B268-C46DF994E6B7}" dt="2024-01-30T02:23:22.712" v="83927" actId="1076"/>
          <ac:spMkLst>
            <pc:docMk/>
            <pc:sldMk cId="2918062200" sldId="1133"/>
            <ac:spMk id="19" creationId="{20804210-6691-5131-D67D-E712D3F6AE15}"/>
          </ac:spMkLst>
        </pc:spChg>
        <pc:picChg chg="add mod">
          <ac:chgData name="Palit, Tapti" userId="dec6fbcd-7598-406a-8cbf-504d4a3bac15" providerId="ADAL" clId="{ECD42228-5B96-4A72-B268-C46DF994E6B7}" dt="2024-01-30T02:23:15.246" v="83925"/>
          <ac:picMkLst>
            <pc:docMk/>
            <pc:sldMk cId="2918062200" sldId="1133"/>
            <ac:picMk id="16" creationId="{7EEFA330-7CD5-778F-EFFB-74DBCF3954B2}"/>
          </ac:picMkLst>
        </pc:picChg>
        <pc:cxnChg chg="add mod">
          <ac:chgData name="Palit, Tapti" userId="dec6fbcd-7598-406a-8cbf-504d4a3bac15" providerId="ADAL" clId="{ECD42228-5B96-4A72-B268-C46DF994E6B7}" dt="2024-01-30T02:23:24.800" v="83928" actId="14100"/>
          <ac:cxnSpMkLst>
            <pc:docMk/>
            <pc:sldMk cId="2918062200" sldId="1133"/>
            <ac:cxnSpMk id="17" creationId="{40CCC5E0-7D5E-DBD3-BCC4-80FBF3741C06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48:43.485" v="86779" actId="47"/>
        <pc:sldMkLst>
          <pc:docMk/>
          <pc:sldMk cId="3005581802" sldId="1134"/>
        </pc:sldMkLst>
        <pc:spChg chg="del">
          <ac:chgData name="Palit, Tapti" userId="dec6fbcd-7598-406a-8cbf-504d4a3bac15" providerId="ADAL" clId="{ECD42228-5B96-4A72-B268-C46DF994E6B7}" dt="2024-01-30T03:14:55.085" v="85240" actId="478"/>
          <ac:spMkLst>
            <pc:docMk/>
            <pc:sldMk cId="3005581802" sldId="1134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9" creationId="{8512971C-3AA0-0D9A-81F6-776FF61CE3C0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1" creationId="{A34537B7-437F-0804-F74D-AE5DA61F843C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4" creationId="{ACAEF37B-D43E-8312-01C3-22B507D5A0C3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5" creationId="{9E603483-9179-2600-1DD8-23DA16760B0E}"/>
          </ac:spMkLst>
        </pc:spChg>
        <pc:spChg chg="add mod">
          <ac:chgData name="Palit, Tapti" userId="dec6fbcd-7598-406a-8cbf-504d4a3bac15" providerId="ADAL" clId="{ECD42228-5B96-4A72-B268-C46DF994E6B7}" dt="2024-01-30T02:25:30.313" v="84003"/>
          <ac:spMkLst>
            <pc:docMk/>
            <pc:sldMk cId="3005581802" sldId="1134"/>
            <ac:spMk id="18" creationId="{4670B7FD-18AB-E5C1-2764-E8D640626346}"/>
          </ac:spMkLst>
        </pc:spChg>
        <pc:spChg chg="add 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9" creationId="{7BF6E2A4-1F35-7428-626D-9D62ECC79A8F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0" creationId="{AEBF150A-FCAA-9AC7-9FF4-170FA24F750B}"/>
          </ac:spMkLst>
        </pc:spChg>
        <pc:spChg chg="add mod">
          <ac:chgData name="Palit, Tapti" userId="dec6fbcd-7598-406a-8cbf-504d4a3bac15" providerId="ADAL" clId="{ECD42228-5B96-4A72-B268-C46DF994E6B7}" dt="2024-01-30T02:26:08.558" v="84024" actId="1076"/>
          <ac:spMkLst>
            <pc:docMk/>
            <pc:sldMk cId="3005581802" sldId="1134"/>
            <ac:spMk id="21" creationId="{53C83AEB-319E-F069-ABB4-DFD5FCB7706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4" creationId="{DC9E6FBF-EDC6-38E0-5ECC-0FC22CD0B37F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5" creationId="{6CB39F25-9659-6F6A-E67F-8D3BD41C2E9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8" creationId="{0727AA0B-7156-FABA-FCF6-CFF7304E9427}"/>
          </ac:spMkLst>
        </pc:spChg>
        <pc:picChg chg="mod">
          <ac:chgData name="Palit, Tapti" userId="dec6fbcd-7598-406a-8cbf-504d4a3bac15" providerId="ADAL" clId="{ECD42228-5B96-4A72-B268-C46DF994E6B7}" dt="2024-01-30T04:47:51.493" v="86768" actId="1076"/>
          <ac:picMkLst>
            <pc:docMk/>
            <pc:sldMk cId="3005581802" sldId="1134"/>
            <ac:picMk id="13" creationId="{2A0D23A5-6B70-EF75-319D-AD671772919E}"/>
          </ac:picMkLst>
        </pc:picChg>
        <pc:picChg chg="add mod">
          <ac:chgData name="Palit, Tapti" userId="dec6fbcd-7598-406a-8cbf-504d4a3bac15" providerId="ADAL" clId="{ECD42228-5B96-4A72-B268-C46DF994E6B7}" dt="2024-01-30T02:25:30.313" v="84003"/>
          <ac:picMkLst>
            <pc:docMk/>
            <pc:sldMk cId="3005581802" sldId="1134"/>
            <ac:picMk id="16" creationId="{779FA749-3074-EF52-1309-20C20D2C6B4F}"/>
          </ac:picMkLst>
        </pc:picChg>
        <pc:picChg chg="mod">
          <ac:chgData name="Palit, Tapti" userId="dec6fbcd-7598-406a-8cbf-504d4a3bac15" providerId="ADAL" clId="{ECD42228-5B96-4A72-B268-C46DF994E6B7}" dt="2024-01-30T04:47:51.493" v="86768" actId="1076"/>
          <ac:picMkLst>
            <pc:docMk/>
            <pc:sldMk cId="3005581802" sldId="1134"/>
            <ac:picMk id="26" creationId="{3276DAFB-B2BA-298D-13A6-8FE1C0525C85}"/>
          </ac:picMkLst>
        </pc:pic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6" creationId="{F1CE6DBC-315A-FA73-BE86-076DDA3B98B4}"/>
          </ac:cxnSpMkLst>
        </pc:cxn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17" creationId="{5D7D9715-F5DE-A0CE-2387-E53E8AE4B4BF}"/>
          </ac:cxnSpMkLst>
        </pc:cxn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22" creationId="{9998D824-83E1-6A52-866E-EF4B4A183116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2:25:21.745" v="84001" actId="47"/>
        <pc:sldMkLst>
          <pc:docMk/>
          <pc:sldMk cId="4263940445" sldId="1134"/>
        </pc:sldMkLst>
        <pc:spChg chg="mod">
          <ac:chgData name="Palit, Tapti" userId="dec6fbcd-7598-406a-8cbf-504d4a3bac15" providerId="ADAL" clId="{ECD42228-5B96-4A72-B268-C46DF994E6B7}" dt="2024-01-30T02:24:42.875" v="83987" actId="20577"/>
          <ac:spMkLst>
            <pc:docMk/>
            <pc:sldMk cId="4263940445" sldId="1134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2:24:29.068" v="83971"/>
          <ac:spMkLst>
            <pc:docMk/>
            <pc:sldMk cId="4263940445" sldId="1134"/>
            <ac:spMk id="18" creationId="{49C89FD1-9FEA-3B84-6384-81A23AD48264}"/>
          </ac:spMkLst>
        </pc:spChg>
        <pc:spChg chg="add mod">
          <ac:chgData name="Palit, Tapti" userId="dec6fbcd-7598-406a-8cbf-504d4a3bac15" providerId="ADAL" clId="{ECD42228-5B96-4A72-B268-C46DF994E6B7}" dt="2024-01-30T02:24:36.626" v="83972"/>
          <ac:spMkLst>
            <pc:docMk/>
            <pc:sldMk cId="4263940445" sldId="1134"/>
            <ac:spMk id="19" creationId="{7993C002-FBE0-57C1-8EF8-5F6CFCC36C92}"/>
          </ac:spMkLst>
        </pc:spChg>
        <pc:picChg chg="add mod">
          <ac:chgData name="Palit, Tapti" userId="dec6fbcd-7598-406a-8cbf-504d4a3bac15" providerId="ADAL" clId="{ECD42228-5B96-4A72-B268-C46DF994E6B7}" dt="2024-01-30T02:24:29.068" v="83971"/>
          <ac:picMkLst>
            <pc:docMk/>
            <pc:sldMk cId="4263940445" sldId="1134"/>
            <ac:picMk id="16" creationId="{1E0E8778-3FDB-C8FB-DD57-004FE1FECB73}"/>
          </ac:picMkLst>
        </pc:picChg>
        <pc:cxnChg chg="add mod">
          <ac:chgData name="Palit, Tapti" userId="dec6fbcd-7598-406a-8cbf-504d4a3bac15" providerId="ADAL" clId="{ECD42228-5B96-4A72-B268-C46DF994E6B7}" dt="2024-01-30T02:24:29.068" v="83971"/>
          <ac:cxnSpMkLst>
            <pc:docMk/>
            <pc:sldMk cId="4263940445" sldId="1134"/>
            <ac:cxnSpMk id="17" creationId="{53B49420-5FA2-97B3-40D6-268CC72A8896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49:07.518" v="86783" actId="47"/>
        <pc:sldMkLst>
          <pc:docMk/>
          <pc:sldMk cId="2401552836" sldId="1135"/>
        </pc:sldMkLst>
        <pc:spChg chg="del">
          <ac:chgData name="Palit, Tapti" userId="dec6fbcd-7598-406a-8cbf-504d4a3bac15" providerId="ADAL" clId="{ECD42228-5B96-4A72-B268-C46DF994E6B7}" dt="2024-01-30T03:14:59.519" v="85242" actId="478"/>
          <ac:spMkLst>
            <pc:docMk/>
            <pc:sldMk cId="2401552836" sldId="1135"/>
            <ac:spMk id="2" creationId="{58F9C52F-0AE5-F439-633C-ED37D05782D8}"/>
          </ac:spMkLst>
        </pc:spChg>
        <pc:spChg chg="add mod">
          <ac:chgData name="Palit, Tapti" userId="dec6fbcd-7598-406a-8cbf-504d4a3bac15" providerId="ADAL" clId="{ECD42228-5B96-4A72-B268-C46DF994E6B7}" dt="2024-01-30T02:26:16.626" v="84027" actId="1076"/>
          <ac:spMkLst>
            <pc:docMk/>
            <pc:sldMk cId="2401552836" sldId="1135"/>
            <ac:spMk id="19" creationId="{E38C63B6-6591-BB6E-1D69-CBFE2EA39138}"/>
          </ac:spMkLst>
        </pc:spChg>
        <pc:spChg chg="add mod">
          <ac:chgData name="Palit, Tapti" userId="dec6fbcd-7598-406a-8cbf-504d4a3bac15" providerId="ADAL" clId="{ECD42228-5B96-4A72-B268-C46DF994E6B7}" dt="2024-01-30T03:14:59.841" v="85243"/>
          <ac:spMkLst>
            <pc:docMk/>
            <pc:sldMk cId="2401552836" sldId="1135"/>
            <ac:spMk id="21" creationId="{858A5EDD-4049-7F1E-81B6-8FCC41F4D8B4}"/>
          </ac:spMkLst>
        </pc:spChg>
      </pc:sldChg>
      <pc:sldChg chg="addSp delSp modSp new mod modAnim modCm modNotesTx">
        <pc:chgData name="Palit, Tapti" userId="dec6fbcd-7598-406a-8cbf-504d4a3bac15" providerId="ADAL" clId="{ECD42228-5B96-4A72-B268-C46DF994E6B7}" dt="2024-02-12T20:03:41.068" v="113044" actId="14100"/>
        <pc:sldMkLst>
          <pc:docMk/>
          <pc:sldMk cId="3381567474" sldId="1136"/>
        </pc:sldMkLst>
        <pc:spChg chg="del">
          <ac:chgData name="Palit, Tapti" userId="dec6fbcd-7598-406a-8cbf-504d4a3bac15" providerId="ADAL" clId="{ECD42228-5B96-4A72-B268-C46DF994E6B7}" dt="2024-01-30T02:31:47.403" v="84107" actId="1957"/>
          <ac:spMkLst>
            <pc:docMk/>
            <pc:sldMk cId="3381567474" sldId="1136"/>
            <ac:spMk id="2" creationId="{4B10F63F-02A2-FEDA-D830-A3F8DDA1D48F}"/>
          </ac:spMkLst>
        </pc:spChg>
        <pc:spChg chg="add mod">
          <ac:chgData name="Palit, Tapti" userId="dec6fbcd-7598-406a-8cbf-504d4a3bac15" providerId="ADAL" clId="{ECD42228-5B96-4A72-B268-C46DF994E6B7}" dt="2024-02-12T20:03:33.163" v="113042" actId="14100"/>
          <ac:spMkLst>
            <pc:docMk/>
            <pc:sldMk cId="3381567474" sldId="1136"/>
            <ac:spMk id="2" creationId="{E9B57E90-5907-C50A-A4A8-012D75F54656}"/>
          </ac:spMkLst>
        </pc:spChg>
        <pc:spChg chg="mod">
          <ac:chgData name="Palit, Tapti" userId="dec6fbcd-7598-406a-8cbf-504d4a3bac15" providerId="ADAL" clId="{ECD42228-5B96-4A72-B268-C46DF994E6B7}" dt="2024-01-30T02:31:05.795" v="84102" actId="20577"/>
          <ac:spMkLst>
            <pc:docMk/>
            <pc:sldMk cId="3381567474" sldId="1136"/>
            <ac:spMk id="3" creationId="{E388812B-50F8-7A98-C303-65356BEC3421}"/>
          </ac:spMkLst>
        </pc:spChg>
        <pc:spChg chg="add mod">
          <ac:chgData name="Palit, Tapti" userId="dec6fbcd-7598-406a-8cbf-504d4a3bac15" providerId="ADAL" clId="{ECD42228-5B96-4A72-B268-C46DF994E6B7}" dt="2024-02-12T20:03:41.068" v="113044" actId="14100"/>
          <ac:spMkLst>
            <pc:docMk/>
            <pc:sldMk cId="3381567474" sldId="1136"/>
            <ac:spMk id="4" creationId="{456D3308-9BA8-27DC-280A-AB1DDED5A6CC}"/>
          </ac:spMkLst>
        </pc:spChg>
        <pc:spChg chg="mod">
          <ac:chgData name="Palit, Tapti" userId="dec6fbcd-7598-406a-8cbf-504d4a3bac15" providerId="ADAL" clId="{ECD42228-5B96-4A72-B268-C46DF994E6B7}" dt="2024-01-30T21:11:12.698" v="94824" actId="20577"/>
          <ac:spMkLst>
            <pc:docMk/>
            <pc:sldMk cId="3381567474" sldId="1136"/>
            <ac:spMk id="5" creationId="{90CFBA76-ACEB-F709-CD5B-6382A7D92061}"/>
          </ac:spMkLst>
        </pc:spChg>
        <pc:graphicFrameChg chg="add mod">
          <ac:chgData name="Palit, Tapti" userId="dec6fbcd-7598-406a-8cbf-504d4a3bac15" providerId="ADAL" clId="{ECD42228-5B96-4A72-B268-C46DF994E6B7}" dt="2024-02-08T20:38:18.992" v="100655"/>
          <ac:graphicFrameMkLst>
            <pc:docMk/>
            <pc:sldMk cId="3381567474" sldId="1136"/>
            <ac:graphicFrameMk id="8" creationId="{84147327-13F8-6360-2B1E-AFF55027879B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35:59.772" v="100630"/>
              <pc2:cmMkLst xmlns:pc2="http://schemas.microsoft.com/office/powerpoint/2019/9/main/command">
                <pc:docMk/>
                <pc:sldMk cId="3381567474" sldId="1136"/>
                <pc2:cmMk id="{FF5B8B9B-1D34-484E-8D9C-82A72807ABB9}"/>
              </pc2:cmMkLst>
              <pc226:cmRplyChg chg="add">
                <pc226:chgData name="Palit, Tapti" userId="dec6fbcd-7598-406a-8cbf-504d4a3bac15" providerId="ADAL" clId="{ECD42228-5B96-4A72-B268-C46DF994E6B7}" dt="2024-02-08T20:35:59.772" v="100630"/>
                <pc2:cmRplyMkLst xmlns:pc2="http://schemas.microsoft.com/office/powerpoint/2019/9/main/command">
                  <pc:docMk/>
                  <pc:sldMk cId="3381567474" sldId="1136"/>
                  <pc2:cmMk id="{FF5B8B9B-1D34-484E-8D9C-82A72807ABB9}"/>
                  <pc2:cmRplyMk id="{3CA42AAF-BD59-4EBB-B078-C6F83FCEE85F}"/>
                </pc2:cmRplyMkLst>
              </pc226:cmRplyChg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3:45.159" v="100667"/>
              <pc2:cmMkLst xmlns:pc2="http://schemas.microsoft.com/office/powerpoint/2019/9/main/command">
                <pc:docMk/>
                <pc:sldMk cId="3381567474" sldId="1136"/>
                <pc2:cmMk id="{696EDED6-D312-481A-8ABE-000F785CF81B}"/>
              </pc2:cmMkLst>
              <pc226:cmRplyChg chg="add">
                <pc226:chgData name="Palit, Tapti" userId="dec6fbcd-7598-406a-8cbf-504d4a3bac15" providerId="ADAL" clId="{ECD42228-5B96-4A72-B268-C46DF994E6B7}" dt="2024-02-08T20:43:45.159" v="100667"/>
                <pc2:cmRplyMkLst xmlns:pc2="http://schemas.microsoft.com/office/powerpoint/2019/9/main/command">
                  <pc:docMk/>
                  <pc:sldMk cId="3381567474" sldId="1136"/>
                  <pc2:cmMk id="{696EDED6-D312-481A-8ABE-000F785CF81B}"/>
                  <pc2:cmRplyMk id="{0DE29DE7-1BA2-4F96-85B2-05E4FB47F005}"/>
                </pc2:cmRplyMkLst>
              </pc226:cmRplyChg>
            </pc226:cmChg>
          </p:ext>
        </pc:extLst>
      </pc:sldChg>
      <pc:sldChg chg="addSp delSp modSp new del mod modClrScheme chgLayout">
        <pc:chgData name="Palit, Tapti" userId="dec6fbcd-7598-406a-8cbf-504d4a3bac15" providerId="ADAL" clId="{ECD42228-5B96-4A72-B268-C46DF994E6B7}" dt="2024-01-30T04:36:09.521" v="86371" actId="47"/>
        <pc:sldMkLst>
          <pc:docMk/>
          <pc:sldMk cId="3248001443" sldId="1137"/>
        </pc:sldMkLst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2" creationId="{3512D21E-1C9E-11A6-6F9F-93A2572BE127}"/>
          </ac:spMkLst>
        </pc:spChg>
        <pc:spChg chg="del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2" creationId="{CABB6FAC-67C3-770F-2958-D0152A18F9DB}"/>
          </ac:spMkLst>
        </pc:spChg>
        <pc:spChg chg="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3" creationId="{EE4123C5-00AF-F5F4-F60B-E265593C0092}"/>
          </ac:spMkLst>
        </pc:spChg>
        <pc:spChg chg="add mod ord">
          <ac:chgData name="Palit, Tapti" userId="dec6fbcd-7598-406a-8cbf-504d4a3bac15" providerId="ADAL" clId="{ECD42228-5B96-4A72-B268-C46DF994E6B7}" dt="2024-01-30T02:27:24.546" v="84064" actId="20577"/>
          <ac:spMkLst>
            <pc:docMk/>
            <pc:sldMk cId="3248001443" sldId="1137"/>
            <ac:spMk id="4" creationId="{02142D20-429D-40B1-8862-80975D64ACCD}"/>
          </ac:spMkLst>
        </pc:spChg>
        <pc:spChg chg="add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5" creationId="{CAA6BEAD-4EE9-FCC0-3C71-4EC083C6DEE6}"/>
          </ac:spMkLst>
        </pc:spChg>
        <pc:spChg chg="add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6" creationId="{50A8D4C2-EDE8-13A5-4D81-4CE59E7EA683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7" creationId="{3471DF9B-0C8B-B7E9-3D7E-AC300E10DEB6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8" creationId="{24283945-C25A-65BB-AA3A-F2CD799641C4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10" creationId="{31B01CEC-8438-39EF-78BC-6DE631DA5ED8}"/>
          </ac:spMkLst>
        </pc:spChg>
        <pc:picChg chg="add mod">
          <ac:chgData name="Palit, Tapti" userId="dec6fbcd-7598-406a-8cbf-504d4a3bac15" providerId="ADAL" clId="{ECD42228-5B96-4A72-B268-C46DF994E6B7}" dt="2024-01-30T04:35:53.695" v="86369"/>
          <ac:picMkLst>
            <pc:docMk/>
            <pc:sldMk cId="3248001443" sldId="1137"/>
            <ac:picMk id="9" creationId="{AADCA2B6-C107-E0D8-F1FF-2B554C86E1AD}"/>
          </ac:picMkLst>
        </pc:picChg>
        <pc:picChg chg="add mod">
          <ac:chgData name="Palit, Tapti" userId="dec6fbcd-7598-406a-8cbf-504d4a3bac15" providerId="ADAL" clId="{ECD42228-5B96-4A72-B268-C46DF994E6B7}" dt="2024-01-30T04:35:53.695" v="86369"/>
          <ac:picMkLst>
            <pc:docMk/>
            <pc:sldMk cId="3248001443" sldId="1137"/>
            <ac:picMk id="11" creationId="{762ACF50-41E8-0224-1CCA-C78A265F519F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30T21:15:01.348" v="94836" actId="47"/>
        <pc:sldMkLst>
          <pc:docMk/>
          <pc:sldMk cId="1317616153" sldId="1138"/>
        </pc:sldMkLst>
        <pc:spChg chg="del">
          <ac:chgData name="Palit, Tapti" userId="dec6fbcd-7598-406a-8cbf-504d4a3bac15" providerId="ADAL" clId="{ECD42228-5B96-4A72-B268-C46DF994E6B7}" dt="2024-01-30T21:14:54.462" v="94835" actId="478"/>
          <ac:spMkLst>
            <pc:docMk/>
            <pc:sldMk cId="1317616153" sldId="1138"/>
            <ac:spMk id="24" creationId="{4132DD54-4C39-8090-0C71-DA6CEBBAA406}"/>
          </ac:spMkLst>
        </pc:spChg>
        <pc:spChg chg="del mod">
          <ac:chgData name="Palit, Tapti" userId="dec6fbcd-7598-406a-8cbf-504d4a3bac15" providerId="ADAL" clId="{ECD42228-5B96-4A72-B268-C46DF994E6B7}" dt="2024-01-30T21:14:54.462" v="94835" actId="478"/>
          <ac:spMkLst>
            <pc:docMk/>
            <pc:sldMk cId="1317616153" sldId="1138"/>
            <ac:spMk id="26" creationId="{F9C2A450-85D3-6AF3-A69C-176963297F1D}"/>
          </ac:spMkLst>
        </pc:sp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3" creationId="{DC9417FC-B535-8CA4-9342-EF34B68BA1BF}"/>
          </ac:picMkLst>
        </pc:pic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5" creationId="{1A788A7E-10F2-3479-835C-7CBC9DCB1CEE}"/>
          </ac:picMkLst>
        </pc:pic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7" creationId="{94B6A3CA-5228-4849-10F6-15DB3ADFC3BB}"/>
          </ac:picMkLst>
        </pc:picChg>
        <pc:cxnChg chg="mod">
          <ac:chgData name="Palit, Tapti" userId="dec6fbcd-7598-406a-8cbf-504d4a3bac15" providerId="ADAL" clId="{ECD42228-5B96-4A72-B268-C46DF994E6B7}" dt="2024-01-30T19:18:47.364" v="93979" actId="692"/>
          <ac:cxnSpMkLst>
            <pc:docMk/>
            <pc:sldMk cId="1317616153" sldId="1138"/>
            <ac:cxnSpMk id="13" creationId="{8465CE3F-827E-53EB-44FB-AC23DBF372A2}"/>
          </ac:cxnSpMkLst>
        </pc:cxnChg>
        <pc:cxnChg chg="mod">
          <ac:chgData name="Palit, Tapti" userId="dec6fbcd-7598-406a-8cbf-504d4a3bac15" providerId="ADAL" clId="{ECD42228-5B96-4A72-B268-C46DF994E6B7}" dt="2024-01-30T19:18:50.711" v="93980" actId="692"/>
          <ac:cxnSpMkLst>
            <pc:docMk/>
            <pc:sldMk cId="1317616153" sldId="1138"/>
            <ac:cxnSpMk id="16" creationId="{5A127530-4974-BF96-62DF-A6CFE3A004F7}"/>
          </ac:cxnSpMkLst>
        </pc:cxnChg>
      </pc:sldChg>
      <pc:sldChg chg="addSp delSp modSp add mod ord modAnim">
        <pc:chgData name="Palit, Tapti" userId="dec6fbcd-7598-406a-8cbf-504d4a3bac15" providerId="ADAL" clId="{ECD42228-5B96-4A72-B268-C46DF994E6B7}" dt="2024-02-09T04:52:32.094" v="104535"/>
        <pc:sldMkLst>
          <pc:docMk/>
          <pc:sldMk cId="2804400997" sldId="1139"/>
        </pc:sldMkLst>
        <pc:spChg chg="del">
          <ac:chgData name="Palit, Tapti" userId="dec6fbcd-7598-406a-8cbf-504d4a3bac15" providerId="ADAL" clId="{ECD42228-5B96-4A72-B268-C46DF994E6B7}" dt="2024-01-30T03:19:32.968" v="85272" actId="478"/>
          <ac:spMkLst>
            <pc:docMk/>
            <pc:sldMk cId="2804400997" sldId="1139"/>
            <ac:spMk id="2" creationId="{B0D8DC43-0EAB-77CF-C302-345764FC2497}"/>
          </ac:spMkLst>
        </pc:spChg>
        <pc:spChg chg="mod">
          <ac:chgData name="Palit, Tapti" userId="dec6fbcd-7598-406a-8cbf-504d4a3bac15" providerId="ADAL" clId="{ECD42228-5B96-4A72-B268-C46DF994E6B7}" dt="2024-01-30T07:08:04.623" v="90841" actId="20577"/>
          <ac:spMkLst>
            <pc:docMk/>
            <pc:sldMk cId="2804400997" sldId="1139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32.101" v="104491" actId="478"/>
          <ac:spMkLst>
            <pc:docMk/>
            <pc:sldMk cId="2804400997" sldId="1139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1-30T03:56:24.832" v="85866" actId="1076"/>
          <ac:spMkLst>
            <pc:docMk/>
            <pc:sldMk cId="2804400997" sldId="1139"/>
            <ac:spMk id="8" creationId="{404E5D02-C7BD-7A9F-A969-6D8A6F25DF86}"/>
          </ac:spMkLst>
        </pc:spChg>
        <pc:spChg chg="add mod">
          <ac:chgData name="Palit, Tapti" userId="dec6fbcd-7598-406a-8cbf-504d4a3bac15" providerId="ADAL" clId="{ECD42228-5B96-4A72-B268-C46DF994E6B7}" dt="2024-01-30T03:56:21.002" v="85865" actId="1076"/>
          <ac:spMkLst>
            <pc:docMk/>
            <pc:sldMk cId="2804400997" sldId="1139"/>
            <ac:spMk id="9" creationId="{FE3FA576-1359-7D36-4784-CB570FB70315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0" creationId="{5CF694DC-386C-6B23-6684-3E13EA266D50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1" creationId="{9331E253-45BA-7E55-2928-EFC1F3412247}"/>
          </ac:spMkLst>
        </pc:spChg>
        <pc:spChg chg="add mod">
          <ac:chgData name="Palit, Tapti" userId="dec6fbcd-7598-406a-8cbf-504d4a3bac15" providerId="ADAL" clId="{ECD42228-5B96-4A72-B268-C46DF994E6B7}" dt="2024-01-30T03:40:04.069" v="85579" actId="108"/>
          <ac:spMkLst>
            <pc:docMk/>
            <pc:sldMk cId="2804400997" sldId="1139"/>
            <ac:spMk id="12" creationId="{F6E21CA4-58ED-AF98-B091-9861E6D3D3BD}"/>
          </ac:spMkLst>
        </pc:spChg>
        <pc:spChg chg="add mod">
          <ac:chgData name="Palit, Tapti" userId="dec6fbcd-7598-406a-8cbf-504d4a3bac15" providerId="ADAL" clId="{ECD42228-5B96-4A72-B268-C46DF994E6B7}" dt="2024-01-30T03:40:06.822" v="85580" actId="108"/>
          <ac:spMkLst>
            <pc:docMk/>
            <pc:sldMk cId="2804400997" sldId="1139"/>
            <ac:spMk id="13" creationId="{8A8FBFCB-C472-E694-87DD-57F89928D45A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4" creationId="{435AE03C-81A7-79BA-31F3-3683CF330704}"/>
          </ac:spMkLst>
        </pc:spChg>
        <pc:spChg chg="add mod">
          <ac:chgData name="Palit, Tapti" userId="dec6fbcd-7598-406a-8cbf-504d4a3bac15" providerId="ADAL" clId="{ECD42228-5B96-4A72-B268-C46DF994E6B7}" dt="2024-01-30T03:39:53.197" v="85576" actId="207"/>
          <ac:spMkLst>
            <pc:docMk/>
            <pc:sldMk cId="2804400997" sldId="1139"/>
            <ac:spMk id="15" creationId="{36EBB0D3-5286-277D-70E5-AFC358232F98}"/>
          </ac:spMkLst>
        </pc:spChg>
        <pc:spChg chg="add mod">
          <ac:chgData name="Palit, Tapti" userId="dec6fbcd-7598-406a-8cbf-504d4a3bac15" providerId="ADAL" clId="{ECD42228-5B96-4A72-B268-C46DF994E6B7}" dt="2024-01-30T03:57:24.722" v="85894" actId="1076"/>
          <ac:spMkLst>
            <pc:docMk/>
            <pc:sldMk cId="2804400997" sldId="1139"/>
            <ac:spMk id="16" creationId="{2A187A53-E5C6-EB07-ACF3-393CD3D4AEDA}"/>
          </ac:spMkLst>
        </pc:spChg>
        <pc:spChg chg="add mod">
          <ac:chgData name="Palit, Tapti" userId="dec6fbcd-7598-406a-8cbf-504d4a3bac15" providerId="ADAL" clId="{ECD42228-5B96-4A72-B268-C46DF994E6B7}" dt="2024-01-30T03:56:51.693" v="85885" actId="20577"/>
          <ac:spMkLst>
            <pc:docMk/>
            <pc:sldMk cId="2804400997" sldId="1139"/>
            <ac:spMk id="17" creationId="{74A50E91-DC0C-C85C-E200-4C960EFBCE67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9" creationId="{7F81C9B6-C305-46CF-7543-A0793CCE739C}"/>
          </ac:spMkLst>
        </pc:spChg>
        <pc:spChg chg="add mod">
          <ac:chgData name="Palit, Tapti" userId="dec6fbcd-7598-406a-8cbf-504d4a3bac15" providerId="ADAL" clId="{ECD42228-5B96-4A72-B268-C46DF994E6B7}" dt="2024-01-30T03:56:42.017" v="85870" actId="1076"/>
          <ac:spMkLst>
            <pc:docMk/>
            <pc:sldMk cId="2804400997" sldId="1139"/>
            <ac:spMk id="22" creationId="{DFBAB18B-B695-F26B-3911-D08F72DB2AC1}"/>
          </ac:spMkLst>
        </pc:spChg>
        <pc:graphicFrameChg chg="del mod modGraphic">
          <ac:chgData name="Palit, Tapti" userId="dec6fbcd-7598-406a-8cbf-504d4a3bac15" providerId="ADAL" clId="{ECD42228-5B96-4A72-B268-C46DF994E6B7}" dt="2024-01-30T03:19:52.311" v="85283" actId="478"/>
          <ac:graphicFrameMkLst>
            <pc:docMk/>
            <pc:sldMk cId="2804400997" sldId="1139"/>
            <ac:graphicFrameMk id="6" creationId="{82D73C16-A132-AF74-FA7D-FADD1D52DEC4}"/>
          </ac:graphicFrameMkLst>
        </pc:graphicFrameChg>
        <pc:cxnChg chg="add del mod">
          <ac:chgData name="Palit, Tapti" userId="dec6fbcd-7598-406a-8cbf-504d4a3bac15" providerId="ADAL" clId="{ECD42228-5B96-4A72-B268-C46DF994E6B7}" dt="2024-01-30T05:18:53.522" v="87461" actId="478"/>
          <ac:cxnSpMkLst>
            <pc:docMk/>
            <pc:sldMk cId="2804400997" sldId="1139"/>
            <ac:cxnSpMk id="18" creationId="{A6038E17-CC26-E08F-C317-6C9DD75D396C}"/>
          </ac:cxnSpMkLst>
        </pc:cxnChg>
        <pc:cxnChg chg="add del mod">
          <ac:chgData name="Palit, Tapti" userId="dec6fbcd-7598-406a-8cbf-504d4a3bac15" providerId="ADAL" clId="{ECD42228-5B96-4A72-B268-C46DF994E6B7}" dt="2024-01-30T05:18:53.522" v="87461" actId="478"/>
          <ac:cxnSpMkLst>
            <pc:docMk/>
            <pc:sldMk cId="2804400997" sldId="1139"/>
            <ac:cxnSpMk id="20" creationId="{495B6547-944C-E411-8011-CF584D219AB0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544937592" sldId="1140"/>
        </pc:sldMkLst>
        <pc:spChg chg="add del mod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6" creationId="{5B0BB624-8913-F655-0790-0ED3C9B6CB37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8" creationId="{404E5D02-C7BD-7A9F-A969-6D8A6F25DF86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9" creationId="{FE3FA576-1359-7D36-4784-CB570FB70315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0" creationId="{5CF694DC-386C-6B23-6684-3E13EA266D50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1" creationId="{9331E253-45BA-7E55-2928-EFC1F3412247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2" creationId="{F6E21CA4-58ED-AF98-B091-9861E6D3D3BD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3" creationId="{8A8FBFCB-C472-E694-87DD-57F89928D45A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4" creationId="{435AE03C-81A7-79BA-31F3-3683CF330704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5" creationId="{36EBB0D3-5286-277D-70E5-AFC358232F98}"/>
          </ac:spMkLst>
        </pc:spChg>
        <pc:spChg chg="del mod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6" creationId="{2A187A53-E5C6-EB07-ACF3-393CD3D4AEDA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9" creationId="{7F81C9B6-C305-46CF-7543-A0793CCE739C}"/>
          </ac:spMkLst>
        </pc:spChg>
        <pc:spChg chg="del">
          <ac:chgData name="Palit, Tapti" userId="dec6fbcd-7598-406a-8cbf-504d4a3bac15" providerId="ADAL" clId="{ECD42228-5B96-4A72-B268-C46DF994E6B7}" dt="2024-01-30T03:21:44.495" v="85315" actId="478"/>
          <ac:spMkLst>
            <pc:docMk/>
            <pc:sldMk cId="544937592" sldId="1140"/>
            <ac:spMk id="22" creationId="{DFBAB18B-B695-F26B-3911-D08F72DB2AC1}"/>
          </ac:spMkLst>
        </pc:spChg>
        <pc:spChg chg="add mod">
          <ac:chgData name="Palit, Tapti" userId="dec6fbcd-7598-406a-8cbf-504d4a3bac15" providerId="ADAL" clId="{ECD42228-5B96-4A72-B268-C46DF994E6B7}" dt="2024-01-30T03:40:44.276" v="85592" actId="108"/>
          <ac:spMkLst>
            <pc:docMk/>
            <pc:sldMk cId="544937592" sldId="1140"/>
            <ac:spMk id="37" creationId="{ADE16CD4-CB1A-FD04-C8EB-F5DBBF77BF56}"/>
          </ac:spMkLst>
        </pc:spChg>
        <pc:spChg chg="add mod">
          <ac:chgData name="Palit, Tapti" userId="dec6fbcd-7598-406a-8cbf-504d4a3bac15" providerId="ADAL" clId="{ECD42228-5B96-4A72-B268-C46DF994E6B7}" dt="2024-01-30T03:40:46.231" v="85593" actId="108"/>
          <ac:spMkLst>
            <pc:docMk/>
            <pc:sldMk cId="544937592" sldId="1140"/>
            <ac:spMk id="38" creationId="{76DE4C37-A1B1-94A1-ACE3-7985E965C3E2}"/>
          </ac:spMkLst>
        </pc:spChg>
        <pc:spChg chg="add mod">
          <ac:chgData name="Palit, Tapti" userId="dec6fbcd-7598-406a-8cbf-504d4a3bac15" providerId="ADAL" clId="{ECD42228-5B96-4A72-B268-C46DF994E6B7}" dt="2024-01-30T03:40:48.171" v="85594" actId="108"/>
          <ac:spMkLst>
            <pc:docMk/>
            <pc:sldMk cId="544937592" sldId="1140"/>
            <ac:spMk id="39" creationId="{44CFF3D7-66AF-A230-3B94-8959874BAA11}"/>
          </ac:spMkLst>
        </pc:spChg>
        <pc:spChg chg="add mod">
          <ac:chgData name="Palit, Tapti" userId="dec6fbcd-7598-406a-8cbf-504d4a3bac15" providerId="ADAL" clId="{ECD42228-5B96-4A72-B268-C46DF994E6B7}" dt="2024-01-30T03:40:50.172" v="85595" actId="108"/>
          <ac:spMkLst>
            <pc:docMk/>
            <pc:sldMk cId="544937592" sldId="1140"/>
            <ac:spMk id="40" creationId="{FD58BCEA-CBED-CACB-DA51-ACBAA975DD8B}"/>
          </ac:spMkLst>
        </pc:spChg>
        <pc:spChg chg="add mod">
          <ac:chgData name="Palit, Tapti" userId="dec6fbcd-7598-406a-8cbf-504d4a3bac15" providerId="ADAL" clId="{ECD42228-5B96-4A72-B268-C46DF994E6B7}" dt="2024-01-30T03:40:37.708" v="85589" actId="108"/>
          <ac:spMkLst>
            <pc:docMk/>
            <pc:sldMk cId="544937592" sldId="1140"/>
            <ac:spMk id="41" creationId="{3E9F6403-905D-32B8-C023-8388B45FFBE9}"/>
          </ac:spMkLst>
        </pc:spChg>
        <pc:spChg chg="add mod">
          <ac:chgData name="Palit, Tapti" userId="dec6fbcd-7598-406a-8cbf-504d4a3bac15" providerId="ADAL" clId="{ECD42228-5B96-4A72-B268-C46DF994E6B7}" dt="2024-01-30T03:40:39.878" v="85590" actId="108"/>
          <ac:spMkLst>
            <pc:docMk/>
            <pc:sldMk cId="544937592" sldId="1140"/>
            <ac:spMk id="42" creationId="{939C4C73-EF1D-2E96-3185-7236D796F263}"/>
          </ac:spMkLst>
        </pc:spChg>
        <pc:spChg chg="add mod">
          <ac:chgData name="Palit, Tapti" userId="dec6fbcd-7598-406a-8cbf-504d4a3bac15" providerId="ADAL" clId="{ECD42228-5B96-4A72-B268-C46DF994E6B7}" dt="2024-01-30T03:40:42.213" v="85591" actId="108"/>
          <ac:spMkLst>
            <pc:docMk/>
            <pc:sldMk cId="544937592" sldId="1140"/>
            <ac:spMk id="43" creationId="{9C2F7F82-29BD-4B97-5478-1674709F6CCE}"/>
          </ac:spMkLst>
        </pc:spChg>
        <pc:spChg chg="add mod">
          <ac:chgData name="Palit, Tapti" userId="dec6fbcd-7598-406a-8cbf-504d4a3bac15" providerId="ADAL" clId="{ECD42228-5B96-4A72-B268-C46DF994E6B7}" dt="2024-01-30T03:40:26.534" v="85586" actId="108"/>
          <ac:spMkLst>
            <pc:docMk/>
            <pc:sldMk cId="544937592" sldId="1140"/>
            <ac:spMk id="44" creationId="{801A420A-374D-14D2-94E5-71119F13390E}"/>
          </ac:spMkLst>
        </pc:spChg>
        <pc:spChg chg="add mod">
          <ac:chgData name="Palit, Tapti" userId="dec6fbcd-7598-406a-8cbf-504d4a3bac15" providerId="ADAL" clId="{ECD42228-5B96-4A72-B268-C46DF994E6B7}" dt="2024-01-30T03:40:32.878" v="85587" actId="108"/>
          <ac:spMkLst>
            <pc:docMk/>
            <pc:sldMk cId="544937592" sldId="1140"/>
            <ac:spMk id="45" creationId="{24FF282E-D794-0AD0-B5D8-945519FAF538}"/>
          </ac:spMkLst>
        </pc:spChg>
        <pc:spChg chg="add mod">
          <ac:chgData name="Palit, Tapti" userId="dec6fbcd-7598-406a-8cbf-504d4a3bac15" providerId="ADAL" clId="{ECD42228-5B96-4A72-B268-C46DF994E6B7}" dt="2024-01-30T03:40:35.252" v="85588" actId="108"/>
          <ac:spMkLst>
            <pc:docMk/>
            <pc:sldMk cId="544937592" sldId="1140"/>
            <ac:spMk id="48" creationId="{6091DAAD-841A-758D-4955-4E18EBF254C9}"/>
          </ac:spMkLst>
        </pc:spChg>
        <pc:spChg chg="add mod">
          <ac:chgData name="Palit, Tapti" userId="dec6fbcd-7598-406a-8cbf-504d4a3bac15" providerId="ADAL" clId="{ECD42228-5B96-4A72-B268-C46DF994E6B7}" dt="2024-01-30T03:24:16.447" v="85386"/>
          <ac:spMkLst>
            <pc:docMk/>
            <pc:sldMk cId="544937592" sldId="1140"/>
            <ac:spMk id="49" creationId="{165721CF-08C2-9DC5-2040-D306946CA22F}"/>
          </ac:spMkLst>
        </pc:sp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2" creationId="{89BB4E2A-569B-0E7A-B225-9503308B8593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17" creationId="{1E93E1DF-A8E4-2603-851E-DB3C31DE8FCB}"/>
          </ac:cxnSpMkLst>
        </pc:cxnChg>
        <pc:cxnChg chg="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0" creationId="{495B6547-944C-E411-8011-CF584D219AB0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4" creationId="{79C84CB2-BD8B-B817-1B64-9210AE2C6FD9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7" creationId="{7F1CACD9-58C8-B193-F3AD-FFC2694EDF6C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30" creationId="{1C9AA52C-E65D-B930-AC2A-068D78FF288D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34" creationId="{5DBC7E4A-8B57-08D4-2E06-84648216236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46" creationId="{611E7F4A-E0C0-1418-008E-7610C6600A7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47" creationId="{C5AB59CA-8CF4-3FDC-AD0D-B9B5F220ACEC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0" creationId="{82371F7E-94E0-B5C8-85BF-07D5104E7308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3" creationId="{A9BB9D1F-0A22-BB20-A8AD-9FB257599D9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9" creationId="{C4DCAFE8-DCE6-A23F-1A33-EDD8273B0FDE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3:26:55.016" v="85418" actId="47"/>
        <pc:sldMkLst>
          <pc:docMk/>
          <pc:sldMk cId="2241719173" sldId="1141"/>
        </pc:sldMkLst>
        <pc:spChg chg="mod">
          <ac:chgData name="Palit, Tapti" userId="dec6fbcd-7598-406a-8cbf-504d4a3bac15" providerId="ADAL" clId="{ECD42228-5B96-4A72-B268-C46DF994E6B7}" dt="2024-01-30T03:21:04.096" v="85300" actId="1076"/>
          <ac:spMkLst>
            <pc:docMk/>
            <pc:sldMk cId="2241719173" sldId="1141"/>
            <ac:spMk id="16" creationId="{2A187A53-E5C6-EB07-ACF3-393CD3D4AEDA}"/>
          </ac:spMkLst>
        </pc:spChg>
        <pc:spChg chg="del mod">
          <ac:chgData name="Palit, Tapti" userId="dec6fbcd-7598-406a-8cbf-504d4a3bac15" providerId="ADAL" clId="{ECD42228-5B96-4A72-B268-C46DF994E6B7}" dt="2024-01-30T03:21:49.429" v="85317" actId="478"/>
          <ac:spMkLst>
            <pc:docMk/>
            <pc:sldMk cId="2241719173" sldId="1141"/>
            <ac:spMk id="22" creationId="{DFBAB18B-B695-F26B-3911-D08F72DB2AC1}"/>
          </ac:spMkLst>
        </pc:spChg>
        <pc:spChg chg="add del mod">
          <ac:chgData name="Palit, Tapti" userId="dec6fbcd-7598-406a-8cbf-504d4a3bac15" providerId="ADAL" clId="{ECD42228-5B96-4A72-B268-C46DF994E6B7}" dt="2024-01-30T03:21:49.429" v="85317" actId="478"/>
          <ac:spMkLst>
            <pc:docMk/>
            <pc:sldMk cId="2241719173" sldId="1141"/>
            <ac:spMk id="35" creationId="{29AAF693-1C8A-9F2F-2291-4532029E5945}"/>
          </ac:spMkLst>
        </pc:spChg>
        <pc:spChg chg="add mod">
          <ac:chgData name="Palit, Tapti" userId="dec6fbcd-7598-406a-8cbf-504d4a3bac15" providerId="ADAL" clId="{ECD42228-5B96-4A72-B268-C46DF994E6B7}" dt="2024-01-30T03:21:49.792" v="85318"/>
          <ac:spMkLst>
            <pc:docMk/>
            <pc:sldMk cId="2241719173" sldId="1141"/>
            <ac:spMk id="36" creationId="{45990C4E-024C-F94A-7562-E86DC8EFB528}"/>
          </ac:spMkLst>
        </pc:spChg>
        <pc:spChg chg="add mod">
          <ac:chgData name="Palit, Tapti" userId="dec6fbcd-7598-406a-8cbf-504d4a3bac15" providerId="ADAL" clId="{ECD42228-5B96-4A72-B268-C46DF994E6B7}" dt="2024-01-30T03:23:57.345" v="85382" actId="1076"/>
          <ac:spMkLst>
            <pc:docMk/>
            <pc:sldMk cId="2241719173" sldId="1141"/>
            <ac:spMk id="39" creationId="{FFF9E94F-35D2-7901-D1A2-FE5BE49837EB}"/>
          </ac:spMkLst>
        </pc:sp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" creationId="{CDDF159B-96B0-7F52-DFA1-FC58974B263F}"/>
          </ac:cxnSpMkLst>
        </pc:cxnChg>
        <pc:cxnChg chg="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18" creationId="{A6038E17-CC26-E08F-C317-6C9DD75D396C}"/>
          </ac:cxnSpMkLst>
        </pc:cxnChg>
        <pc:cxnChg chg="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1" creationId="{CE82AFD7-B47C-22E6-FB52-8F1E8972355E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5" creationId="{21D8CCDA-C97C-8B94-B099-E5AF9ABA8636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8" creationId="{A5779092-CFA6-EE3C-6C62-ED13D9327B5C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32" creationId="{FCDD6C2B-CA1A-25E1-043F-2239AA94F48B}"/>
          </ac:cxnSpMkLst>
        </pc:cxnChg>
        <pc:cxnChg chg="add mod">
          <ac:chgData name="Palit, Tapti" userId="dec6fbcd-7598-406a-8cbf-504d4a3bac15" providerId="ADAL" clId="{ECD42228-5B96-4A72-B268-C46DF994E6B7}" dt="2024-01-30T03:22:35.755" v="85333" actId="692"/>
          <ac:cxnSpMkLst>
            <pc:docMk/>
            <pc:sldMk cId="2241719173" sldId="1141"/>
            <ac:cxnSpMk id="38" creationId="{F5A7696D-C479-12EA-7ED2-BFD6318328C9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907711509" sldId="1142"/>
        </pc:sldMkLst>
        <pc:spChg chg="add mod">
          <ac:chgData name="Palit, Tapti" userId="dec6fbcd-7598-406a-8cbf-504d4a3bac15" providerId="ADAL" clId="{ECD42228-5B96-4A72-B268-C46DF994E6B7}" dt="2024-01-30T03:31:50.177" v="85467" actId="1076"/>
          <ac:spMkLst>
            <pc:docMk/>
            <pc:sldMk cId="907711509" sldId="1142"/>
            <ac:spMk id="8" creationId="{5D4A45A8-2B64-A6C9-CC00-ABF9EAA1794F}"/>
          </ac:spMkLst>
        </pc:spChg>
        <pc:spChg chg="mod">
          <ac:chgData name="Palit, Tapti" userId="dec6fbcd-7598-406a-8cbf-504d4a3bac15" providerId="ADAL" clId="{ECD42228-5B96-4A72-B268-C46DF994E6B7}" dt="2024-01-30T03:41:20.844" v="85604" actId="108"/>
          <ac:spMkLst>
            <pc:docMk/>
            <pc:sldMk cId="907711509" sldId="1142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1:22.764" v="85605" actId="108"/>
          <ac:spMkLst>
            <pc:docMk/>
            <pc:sldMk cId="907711509" sldId="1142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1:24.726" v="85606" actId="108"/>
          <ac:spMkLst>
            <pc:docMk/>
            <pc:sldMk cId="907711509" sldId="1142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1:26.534" v="85607" actId="108"/>
          <ac:spMkLst>
            <pc:docMk/>
            <pc:sldMk cId="907711509" sldId="1142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1:09.637" v="85601" actId="108"/>
          <ac:spMkLst>
            <pc:docMk/>
            <pc:sldMk cId="907711509" sldId="1142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1:16.405" v="85602" actId="108"/>
          <ac:spMkLst>
            <pc:docMk/>
            <pc:sldMk cId="907711509" sldId="1142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1:18.764" v="85603" actId="108"/>
          <ac:spMkLst>
            <pc:docMk/>
            <pc:sldMk cId="907711509" sldId="1142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0:57.926" v="85596" actId="108"/>
          <ac:spMkLst>
            <pc:docMk/>
            <pc:sldMk cId="907711509" sldId="1142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0:59.668" v="85597" actId="108"/>
          <ac:spMkLst>
            <pc:docMk/>
            <pc:sldMk cId="907711509" sldId="1142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1:01.605" v="85598" actId="108"/>
          <ac:spMkLst>
            <pc:docMk/>
            <pc:sldMk cId="907711509" sldId="1142"/>
            <ac:spMk id="48" creationId="{6091DAAD-841A-758D-4955-4E18EBF254C9}"/>
          </ac:spMkLst>
        </pc:sp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2" creationId="{89BB4E2A-569B-0E7A-B225-9503308B8593}"/>
          </ac:cxnSpMkLst>
        </pc:cxnChg>
        <pc:cxnChg chg="add mod">
          <ac:chgData name="Palit, Tapti" userId="dec6fbcd-7598-406a-8cbf-504d4a3bac15" providerId="ADAL" clId="{ECD42228-5B96-4A72-B268-C46DF994E6B7}" dt="2024-01-30T03:51:18.427" v="85734" actId="692"/>
          <ac:cxnSpMkLst>
            <pc:docMk/>
            <pc:sldMk cId="907711509" sldId="1142"/>
            <ac:cxnSpMk id="6" creationId="{0F68FF9F-2532-5C40-4385-DA6EA36886F7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47" creationId="{C5AB59CA-8CF4-3FDC-AD0D-B9B5F220ACEC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3" creationId="{A9BB9D1F-0A22-BB20-A8AD-9FB257599D90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6" creationId="{E68E77D9-99EB-8D86-9A10-D2A275CBC79F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9" creationId="{C4DCAFE8-DCE6-A23F-1A33-EDD8273B0FDE}"/>
          </ac:cxnSpMkLst>
        </pc:cxnChg>
      </pc:sldChg>
      <pc:sldChg chg="add del">
        <pc:chgData name="Palit, Tapti" userId="dec6fbcd-7598-406a-8cbf-504d4a3bac15" providerId="ADAL" clId="{ECD42228-5B96-4A72-B268-C46DF994E6B7}" dt="2024-01-30T03:26:17.343" v="85405" actId="47"/>
        <pc:sldMkLst>
          <pc:docMk/>
          <pc:sldMk cId="3356817257" sldId="1142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30T04:07:15.129" v="86011" actId="47"/>
        <pc:sldMkLst>
          <pc:docMk/>
          <pc:sldMk cId="103623823" sldId="1143"/>
        </pc:sldMkLst>
        <pc:spChg chg="mod ord">
          <ac:chgData name="Palit, Tapti" userId="dec6fbcd-7598-406a-8cbf-504d4a3bac15" providerId="ADAL" clId="{ECD42228-5B96-4A72-B268-C46DF994E6B7}" dt="2024-01-30T03:52:57.322" v="85812" actId="1076"/>
          <ac:spMkLst>
            <pc:docMk/>
            <pc:sldMk cId="103623823" sldId="1143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30T03:33:45.242" v="85499" actId="700"/>
          <ac:spMkLst>
            <pc:docMk/>
            <pc:sldMk cId="103623823" sldId="1143"/>
            <ac:spMk id="4" creationId="{2DEA5A56-8434-DA40-4D8A-E89B5235768A}"/>
          </ac:spMkLst>
        </pc:spChg>
        <pc:spChg chg="del">
          <ac:chgData name="Palit, Tapti" userId="dec6fbcd-7598-406a-8cbf-504d4a3bac15" providerId="ADAL" clId="{ECD42228-5B96-4A72-B268-C46DF994E6B7}" dt="2024-01-30T03:31:53.664" v="85468" actId="478"/>
          <ac:spMkLst>
            <pc:docMk/>
            <pc:sldMk cId="103623823" sldId="1143"/>
            <ac:spMk id="8" creationId="{5D4A45A8-2B64-A6C9-CC00-ABF9EAA1794F}"/>
          </ac:spMkLst>
        </pc:spChg>
        <pc:spChg chg="mod">
          <ac:chgData name="Palit, Tapti" userId="dec6fbcd-7598-406a-8cbf-504d4a3bac15" providerId="ADAL" clId="{ECD42228-5B96-4A72-B268-C46DF994E6B7}" dt="2024-01-30T03:41:51.407" v="85616" actId="108"/>
          <ac:spMkLst>
            <pc:docMk/>
            <pc:sldMk cId="103623823" sldId="1143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1:53.806" v="85617" actId="108"/>
          <ac:spMkLst>
            <pc:docMk/>
            <pc:sldMk cId="103623823" sldId="1143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1:55.854" v="85618" actId="108"/>
          <ac:spMkLst>
            <pc:docMk/>
            <pc:sldMk cId="103623823" sldId="1143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1:57.702" v="85619" actId="108"/>
          <ac:spMkLst>
            <pc:docMk/>
            <pc:sldMk cId="103623823" sldId="1143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1:40.949" v="85611" actId="108"/>
          <ac:spMkLst>
            <pc:docMk/>
            <pc:sldMk cId="103623823" sldId="1143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1:42.981" v="85612" actId="108"/>
          <ac:spMkLst>
            <pc:docMk/>
            <pc:sldMk cId="103623823" sldId="1143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1:44.869" v="85613" actId="108"/>
          <ac:spMkLst>
            <pc:docMk/>
            <pc:sldMk cId="103623823" sldId="1143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1:33.071" v="85608" actId="108"/>
          <ac:spMkLst>
            <pc:docMk/>
            <pc:sldMk cId="103623823" sldId="1143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1:36.985" v="85609" actId="108"/>
          <ac:spMkLst>
            <pc:docMk/>
            <pc:sldMk cId="103623823" sldId="1143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1:38.959" v="85610" actId="108"/>
          <ac:spMkLst>
            <pc:docMk/>
            <pc:sldMk cId="103623823" sldId="1143"/>
            <ac:spMk id="48" creationId="{6091DAAD-841A-758D-4955-4E18EBF254C9}"/>
          </ac:spMkLst>
        </pc:spChg>
        <pc:spChg chg="add mod">
          <ac:chgData name="Palit, Tapti" userId="dec6fbcd-7598-406a-8cbf-504d4a3bac15" providerId="ADAL" clId="{ECD42228-5B96-4A72-B268-C46DF994E6B7}" dt="2024-01-30T03:31:54.107" v="85469"/>
          <ac:spMkLst>
            <pc:docMk/>
            <pc:sldMk cId="103623823" sldId="1143"/>
            <ac:spMk id="69" creationId="{B2FD6213-7D49-E385-4822-B74730E83B21}"/>
          </ac:spMkLst>
        </pc:spChg>
        <pc:spChg chg="add mod">
          <ac:chgData name="Palit, Tapti" userId="dec6fbcd-7598-406a-8cbf-504d4a3bac15" providerId="ADAL" clId="{ECD42228-5B96-4A72-B268-C46DF994E6B7}" dt="2024-01-30T03:33:36.329" v="85498" actId="1076"/>
          <ac:spMkLst>
            <pc:docMk/>
            <pc:sldMk cId="103623823" sldId="1143"/>
            <ac:spMk id="90" creationId="{8BC5D0C1-5C4A-849A-95BD-C6F4632F5D97}"/>
          </ac:spMkLst>
        </pc:spChg>
        <pc:spChg chg="add del mod ord">
          <ac:chgData name="Palit, Tapti" userId="dec6fbcd-7598-406a-8cbf-504d4a3bac15" providerId="ADAL" clId="{ECD42228-5B96-4A72-B268-C46DF994E6B7}" dt="2024-01-30T03:52:53.879" v="85810" actId="478"/>
          <ac:spMkLst>
            <pc:docMk/>
            <pc:sldMk cId="103623823" sldId="1143"/>
            <ac:spMk id="91" creationId="{CBB3CC7D-F4D3-1743-6710-11940CB746D0}"/>
          </ac:spMkLst>
        </pc:spChg>
        <pc:spChg chg="add mod ord">
          <ac:chgData name="Palit, Tapti" userId="dec6fbcd-7598-406a-8cbf-504d4a3bac15" providerId="ADAL" clId="{ECD42228-5B96-4A72-B268-C46DF994E6B7}" dt="2024-01-30T03:33:51.354" v="85501" actId="20577"/>
          <ac:spMkLst>
            <pc:docMk/>
            <pc:sldMk cId="103623823" sldId="1143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2" creationId="{89BB4E2A-569B-0E7A-B225-9503308B8593}"/>
          </ac:cxnSpMkLst>
        </pc:cxnChg>
        <pc:cxnChg chg="mod">
          <ac:chgData name="Palit, Tapti" userId="dec6fbcd-7598-406a-8cbf-504d4a3bac15" providerId="ADAL" clId="{ECD42228-5B96-4A72-B268-C46DF994E6B7}" dt="2024-01-30T03:52:15.140" v="85787" actId="692"/>
          <ac:cxnSpMkLst>
            <pc:docMk/>
            <pc:sldMk cId="103623823" sldId="1143"/>
            <ac:cxnSpMk id="6" creationId="{0F68FF9F-2532-5C40-4385-DA6EA36886F7}"/>
          </ac:cxnSpMkLst>
        </pc:cxnChg>
        <pc:cxnChg chg="add mod">
          <ac:chgData name="Palit, Tapti" userId="dec6fbcd-7598-406a-8cbf-504d4a3bac15" providerId="ADAL" clId="{ECD42228-5B96-4A72-B268-C46DF994E6B7}" dt="2024-01-30T03:51:50.649" v="85759" actId="692"/>
          <ac:cxnSpMkLst>
            <pc:docMk/>
            <pc:sldMk cId="103623823" sldId="1143"/>
            <ac:cxnSpMk id="9" creationId="{CD3B5F49-2679-52BB-ECD5-7E90A90603E6}"/>
          </ac:cxnSpMkLst>
        </pc:cxnChg>
        <pc:cxnChg chg="add mod">
          <ac:chgData name="Palit, Tapti" userId="dec6fbcd-7598-406a-8cbf-504d4a3bac15" providerId="ADAL" clId="{ECD42228-5B96-4A72-B268-C46DF994E6B7}" dt="2024-01-30T03:51:54.739" v="85766" actId="692"/>
          <ac:cxnSpMkLst>
            <pc:docMk/>
            <pc:sldMk cId="103623823" sldId="1143"/>
            <ac:cxnSpMk id="10" creationId="{46544D02-E2D1-D321-B512-03DADFA5BB76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13" creationId="{1539655B-2D4E-88AD-63D7-8FB4EEA7067F}"/>
          </ac:cxnSpMkLst>
        </pc:cxnChg>
        <pc:cxnChg chg="add mod">
          <ac:chgData name="Palit, Tapti" userId="dec6fbcd-7598-406a-8cbf-504d4a3bac15" providerId="ADAL" clId="{ECD42228-5B96-4A72-B268-C46DF994E6B7}" dt="2024-01-30T03:52:31.299" v="85801" actId="692"/>
          <ac:cxnSpMkLst>
            <pc:docMk/>
            <pc:sldMk cId="103623823" sldId="1143"/>
            <ac:cxnSpMk id="14" creationId="{E28A4E11-C6B8-50E0-E7DE-2BC6DAF95049}"/>
          </ac:cxnSpMkLst>
        </pc:cxnChg>
        <pc:cxnChg chg="add mod">
          <ac:chgData name="Palit, Tapti" userId="dec6fbcd-7598-406a-8cbf-504d4a3bac15" providerId="ADAL" clId="{ECD42228-5B96-4A72-B268-C46DF994E6B7}" dt="2024-01-30T03:52:20.379" v="85794" actId="692"/>
          <ac:cxnSpMkLst>
            <pc:docMk/>
            <pc:sldMk cId="103623823" sldId="1143"/>
            <ac:cxnSpMk id="18" creationId="{ADBB40BA-FB16-30AF-0F10-F17F1467B5D5}"/>
          </ac:cxnSpMkLst>
        </pc:cxnChg>
        <pc:cxnChg chg="add mod">
          <ac:chgData name="Palit, Tapti" userId="dec6fbcd-7598-406a-8cbf-504d4a3bac15" providerId="ADAL" clId="{ECD42228-5B96-4A72-B268-C46DF994E6B7}" dt="2024-01-30T03:51:23.229" v="85741" actId="692"/>
          <ac:cxnSpMkLst>
            <pc:docMk/>
            <pc:sldMk cId="103623823" sldId="1143"/>
            <ac:cxnSpMk id="33" creationId="{D16613EF-2687-D3EC-FD19-77FF84CB2689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36" creationId="{9720D05D-AF7F-2DF6-DFBD-B46F391DFF14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3" creationId="{A9BB9D1F-0A22-BB20-A8AD-9FB257599D90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54" creationId="{6C80A097-8EFB-E8F9-85C0-5CF25F673899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31:07.057" v="85459" actId="14100"/>
          <ac:cxnSpMkLst>
            <pc:docMk/>
            <pc:sldMk cId="103623823" sldId="1143"/>
            <ac:cxnSpMk id="58" creationId="{813C73B9-A2BC-5A46-DC4B-3067173B0626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9" creationId="{C4DCAFE8-DCE6-A23F-1A33-EDD8273B0FDE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62" creationId="{8510581A-CD2B-B206-A218-B1585E50083E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65" creationId="{89559847-4675-3A4D-A974-874C80A86BDB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70" creationId="{C0E277F5-C650-C0B1-A4D2-433927549C65}"/>
          </ac:cxnSpMkLst>
        </pc:cxnChg>
        <pc:cxnChg chg="add mod">
          <ac:chgData name="Palit, Tapti" userId="dec6fbcd-7598-406a-8cbf-504d4a3bac15" providerId="ADAL" clId="{ECD42228-5B96-4A72-B268-C46DF994E6B7}" dt="2024-01-30T03:51:38.579" v="85745" actId="692"/>
          <ac:cxnSpMkLst>
            <pc:docMk/>
            <pc:sldMk cId="103623823" sldId="1143"/>
            <ac:cxnSpMk id="74" creationId="{82A1A652-1DA8-A69A-31CA-3BDDE0029AEB}"/>
          </ac:cxnSpMkLst>
        </pc:cxnChg>
        <pc:cxnChg chg="add del mod">
          <ac:chgData name="Palit, Tapti" userId="dec6fbcd-7598-406a-8cbf-504d4a3bac15" providerId="ADAL" clId="{ECD42228-5B96-4A72-B268-C46DF994E6B7}" dt="2024-01-30T03:52:07.241" v="85780" actId="692"/>
          <ac:cxnSpMkLst>
            <pc:docMk/>
            <pc:sldMk cId="103623823" sldId="1143"/>
            <ac:cxnSpMk id="78" creationId="{5D2B217E-07E6-E883-6B84-93543CC0A508}"/>
          </ac:cxnSpMkLst>
        </pc:cxnChg>
        <pc:cxnChg chg="add mod">
          <ac:chgData name="Palit, Tapti" userId="dec6fbcd-7598-406a-8cbf-504d4a3bac15" providerId="ADAL" clId="{ECD42228-5B96-4A72-B268-C46DF994E6B7}" dt="2024-01-30T03:52:37.159" v="85808" actId="692"/>
          <ac:cxnSpMkLst>
            <pc:docMk/>
            <pc:sldMk cId="103623823" sldId="1143"/>
            <ac:cxnSpMk id="81" creationId="{92CFF3EE-32FB-7DF7-C94B-377A408BF34E}"/>
          </ac:cxnSpMkLst>
        </pc:cxnChg>
        <pc:cxnChg chg="add mod">
          <ac:chgData name="Palit, Tapti" userId="dec6fbcd-7598-406a-8cbf-504d4a3bac15" providerId="ADAL" clId="{ECD42228-5B96-4A72-B268-C46DF994E6B7}" dt="2024-01-30T03:51:45.769" v="85752" actId="692"/>
          <ac:cxnSpMkLst>
            <pc:docMk/>
            <pc:sldMk cId="103623823" sldId="1143"/>
            <ac:cxnSpMk id="84" creationId="{51A92FDC-838C-5F58-DDA9-5C68F6A601D5}"/>
          </ac:cxnSpMkLst>
        </pc:cxnChg>
        <pc:cxnChg chg="add mod">
          <ac:chgData name="Palit, Tapti" userId="dec6fbcd-7598-406a-8cbf-504d4a3bac15" providerId="ADAL" clId="{ECD42228-5B96-4A72-B268-C46DF994E6B7}" dt="2024-01-30T03:52:02.789" v="85773" actId="692"/>
          <ac:cxnSpMkLst>
            <pc:docMk/>
            <pc:sldMk cId="103623823" sldId="1143"/>
            <ac:cxnSpMk id="87" creationId="{DC12ACA4-838A-215C-1BB3-C4F836023765}"/>
          </ac:cxnSpMkLst>
        </pc:cxnChg>
      </pc:sldChg>
      <pc:sldChg chg="add del">
        <pc:chgData name="Palit, Tapti" userId="dec6fbcd-7598-406a-8cbf-504d4a3bac15" providerId="ADAL" clId="{ECD42228-5B96-4A72-B268-C46DF994E6B7}" dt="2024-01-30T03:33:56.733" v="85502" actId="47"/>
        <pc:sldMkLst>
          <pc:docMk/>
          <pc:sldMk cId="468780525" sldId="1144"/>
        </pc:sldMkLst>
      </pc:sldChg>
      <pc:sldChg chg="add del">
        <pc:chgData name="Palit, Tapti" userId="dec6fbcd-7598-406a-8cbf-504d4a3bac15" providerId="ADAL" clId="{ECD42228-5B96-4A72-B268-C46DF994E6B7}" dt="2024-01-30T03:35:21.543" v="85513" actId="47"/>
        <pc:sldMkLst>
          <pc:docMk/>
          <pc:sldMk cId="4235300955" sldId="1144"/>
        </pc:sldMkLst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147115937" sldId="1145"/>
        </pc:sldMkLst>
        <pc:spChg chg="mod">
          <ac:chgData name="Palit, Tapti" userId="dec6fbcd-7598-406a-8cbf-504d4a3bac15" providerId="ADAL" clId="{ECD42228-5B96-4A72-B268-C46DF994E6B7}" dt="2024-01-30T03:34:22.069" v="85505"/>
          <ac:spMkLst>
            <pc:docMk/>
            <pc:sldMk cId="147115937" sldId="1145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30T03:34:27.397" v="85506"/>
          <ac:spMkLst>
            <pc:docMk/>
            <pc:sldMk cId="147115937" sldId="1145"/>
            <ac:spMk id="8" creationId="{8002B636-22BC-2C4D-F6EC-73AB5F736E36}"/>
          </ac:spMkLst>
        </pc:spChg>
        <pc:spChg chg="add 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12" creationId="{048B17C9-FEB6-2A84-AE1A-1A172D8CF3F8}"/>
          </ac:spMkLst>
        </pc:spChg>
        <pc:spChg chg="add mod">
          <ac:chgData name="Palit, Tapti" userId="dec6fbcd-7598-406a-8cbf-504d4a3bac15" providerId="ADAL" clId="{ECD42228-5B96-4A72-B268-C46DF994E6B7}" dt="2024-01-30T03:35:07.207" v="85511"/>
          <ac:spMkLst>
            <pc:docMk/>
            <pc:sldMk cId="147115937" sldId="1145"/>
            <ac:spMk id="16" creationId="{D78D4F51-1A5A-AAF8-395E-A8C7D279E84C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17" creationId="{D2F52A2C-1E6E-0711-7F20-1F203C13FE6F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19" creationId="{C6F9E3C1-2ED0-09DF-D933-889861657C11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0" creationId="{5B8506E2-E7B1-22D9-01BD-A4B6E26A6EB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1" creationId="{32324A7F-7D86-45FA-0E0A-CD98E857BBA2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2" creationId="{AE5CBAD8-07D9-8521-36E5-7A7F85795A23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3" creationId="{D96C49D8-C18E-B8C3-4E53-CCE0655FC25A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4" creationId="{FFF596D7-C3D4-1F64-3527-875183744586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5" creationId="{21594348-671A-8009-0A0C-3BCA218E5E8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6" creationId="{378FF406-4278-F8D2-0B75-76959C280E84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9" creationId="{853DC834-61FF-26B0-026E-DE0810C28CDC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30" creationId="{9087AC08-3FCD-0B27-39DB-DC5ABF56C594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7" creationId="{ADE16CD4-CB1A-FD04-C8EB-F5DBBF77BF56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8" creationId="{76DE4C37-A1B1-94A1-ACE3-7985E965C3E2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9" creationId="{44CFF3D7-66AF-A230-3B94-8959874BAA11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0" creationId="{FD58BCEA-CBED-CACB-DA51-ACBAA975DD8B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1" creationId="{3E9F6403-905D-32B8-C023-8388B45FFBE9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2" creationId="{939C4C73-EF1D-2E96-3185-7236D796F263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3" creationId="{9C2F7F82-29BD-4B97-5478-1674709F6CCE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4" creationId="{801A420A-374D-14D2-94E5-71119F13390E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5" creationId="{24FF282E-D794-0AD0-B5D8-945519FAF538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9" creationId="{165721CF-08C2-9DC5-2040-D306946CA22F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69" creationId="{B2FD6213-7D49-E385-4822-B74730E83B21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71" creationId="{39B71D12-21FF-B3BB-405C-A29586AFD4E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80" creationId="{AE52F0A1-1FCA-0182-FE04-F6FFB327B020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90" creationId="{8BC5D0C1-5C4A-849A-95BD-C6F4632F5D97}"/>
          </ac:spMkLst>
        </pc:spChg>
        <pc:spChg chg="del">
          <ac:chgData name="Palit, Tapti" userId="dec6fbcd-7598-406a-8cbf-504d4a3bac15" providerId="ADAL" clId="{ECD42228-5B96-4A72-B268-C46DF994E6B7}" dt="2024-01-30T03:35:11.485" v="85512" actId="478"/>
          <ac:spMkLst>
            <pc:docMk/>
            <pc:sldMk cId="147115937" sldId="1145"/>
            <ac:spMk id="91" creationId="{CBB3CC7D-F4D3-1743-6710-11940CB746D0}"/>
          </ac:spMkLst>
        </pc:spChg>
        <pc:spChg chg="mod">
          <ac:chgData name="Palit, Tapti" userId="dec6fbcd-7598-406a-8cbf-504d4a3bac15" providerId="ADAL" clId="{ECD42228-5B96-4A72-B268-C46DF994E6B7}" dt="2024-01-30T03:34:58.493" v="85510"/>
          <ac:spMkLst>
            <pc:docMk/>
            <pc:sldMk cId="147115937" sldId="1145"/>
            <ac:spMk id="92" creationId="{53F9325A-E0ED-BEEF-0BE7-CE0EBCABFF80}"/>
          </ac:spMkLst>
        </pc:sp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2" creationId="{89BB4E2A-569B-0E7A-B225-9503308B8593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" creationId="{0F68FF9F-2532-5C40-4385-DA6EA36886F7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9" creationId="{CD3B5F49-2679-52BB-ECD5-7E90A90603E6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0" creationId="{46544D02-E2D1-D321-B512-03DADFA5BB76}"/>
          </ac:cxnSpMkLst>
        </pc:cxnChg>
        <pc:cxnChg chg="add 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1" creationId="{3E4E8930-60AA-3D01-F31A-BF136827152F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3" creationId="{1539655B-2D4E-88AD-63D7-8FB4EEA7067F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4" creationId="{E28A4E11-C6B8-50E0-E7DE-2BC6DAF95049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8" creationId="{ADBB40BA-FB16-30AF-0F10-F17F1467B5D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27" creationId="{A1B91CFA-9BC2-26F6-32E8-CE43319368D4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28" creationId="{9C4F8D0C-8AF0-F827-FA83-03DACF3D8744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1" creationId="{F00C5070-2449-EB44-6BE9-7116A8EF364D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2" creationId="{A3EEA615-5AB5-8C17-85E1-9F9A5B654F89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33" creationId="{D16613EF-2687-D3EC-FD19-77FF84CB268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4" creationId="{729BA70B-24AE-3005-3684-0D37E2590A3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5" creationId="{07F19E8A-2BE6-DD84-7C6E-707079176B76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36" creationId="{9720D05D-AF7F-2DF6-DFBD-B46F391DFF14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46" creationId="{611E7F4A-E0C0-1418-008E-7610C6600A70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47" creationId="{C5AB59CA-8CF4-3FDC-AD0D-B9B5F220ACE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0" creationId="{82371F7E-94E0-B5C8-85BF-07D5104E730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1" creationId="{AE83C307-06A6-8476-D8D0-E591AEA149C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2" creationId="{062621FC-DC85-DF54-59A9-F0005F0EAF7B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3" creationId="{A9BB9D1F-0A22-BB20-A8AD-9FB257599D90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4" creationId="{6C80A097-8EFB-E8F9-85C0-5CF25F67389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5" creationId="{EA7744E9-F7C9-A7C5-CD74-8276A6FDB0F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7" creationId="{77917BAC-C7F5-2C13-B6E0-3E55296FE6E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8" creationId="{F555C70B-377C-1E35-B747-70FE30B4EA6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9" creationId="{C4DCAFE8-DCE6-A23F-1A33-EDD8273B0FDE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0" creationId="{7BF91ABC-9FDA-B403-A0D4-07BD8DC3826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1" creationId="{44CEA409-E025-C568-98C3-9DD9F2F2AFF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2" creationId="{8510581A-CD2B-B206-A218-B1585E50083E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3" creationId="{B2F10C30-DA98-75D5-EB9B-44D35E7C225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4" creationId="{184D243B-AAF9-8373-3B2C-4360C9E24D0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5" creationId="{89559847-4675-3A4D-A974-874C80A86BD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6" creationId="{A5544A11-E8CA-2DE0-ACF9-2FF11A686BC6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7" creationId="{0AB9E4A1-1AEC-C3B9-DE13-9D76199CADD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8" creationId="{63C25530-253A-E392-F7DC-BD42E45C225D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0" creationId="{C0E277F5-C650-C0B1-A4D2-433927549C6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2" creationId="{EB74BD41-A5CE-A36A-A217-2BE112ED7DC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3" creationId="{A07807B8-0466-6BAB-48CA-6B1B3CBA9B4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4" creationId="{82A1A652-1DA8-A69A-31CA-3BDDE0029AE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5" creationId="{F1A7EE72-D59D-E4E3-29E2-31103DD53BD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6" creationId="{B0EE096D-26F2-272F-2686-011762F16DCD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7" creationId="{FE730EFE-9B95-30C9-B67D-14C490FA583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8" creationId="{5D2B217E-07E6-E883-6B84-93543CC0A50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9" creationId="{81A439F6-26A2-D7AB-7710-77FA4565CD23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1" creationId="{92CFF3EE-32FB-7DF7-C94B-377A408BF34E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4" creationId="{51A92FDC-838C-5F58-DDA9-5C68F6A601D5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7" creationId="{DC12ACA4-838A-215C-1BB3-C4F836023765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3980235191" sldId="1146"/>
        </pc:sldMkLst>
        <pc:spChg chg="mod">
          <ac:chgData name="Palit, Tapti" userId="dec6fbcd-7598-406a-8cbf-504d4a3bac15" providerId="ADAL" clId="{ECD42228-5B96-4A72-B268-C46DF994E6B7}" dt="2024-01-30T03:42:47.957" v="85636" actId="108"/>
          <ac:spMkLst>
            <pc:docMk/>
            <pc:sldMk cId="3980235191" sldId="1146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2:49.789" v="85637" actId="108"/>
          <ac:spMkLst>
            <pc:docMk/>
            <pc:sldMk cId="3980235191" sldId="1146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2:51.894" v="85638" actId="108"/>
          <ac:spMkLst>
            <pc:docMk/>
            <pc:sldMk cId="3980235191" sldId="1146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2:54.278" v="85639" actId="108"/>
          <ac:spMkLst>
            <pc:docMk/>
            <pc:sldMk cId="3980235191" sldId="1146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2:37.509" v="85633" actId="108"/>
          <ac:spMkLst>
            <pc:docMk/>
            <pc:sldMk cId="3980235191" sldId="1146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2:43.149" v="85634" actId="108"/>
          <ac:spMkLst>
            <pc:docMk/>
            <pc:sldMk cId="3980235191" sldId="1146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2:45.486" v="85635" actId="108"/>
          <ac:spMkLst>
            <pc:docMk/>
            <pc:sldMk cId="3980235191" sldId="1146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2:31.751" v="85630" actId="108"/>
          <ac:spMkLst>
            <pc:docMk/>
            <pc:sldMk cId="3980235191" sldId="1146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2:33.734" v="85631" actId="108"/>
          <ac:spMkLst>
            <pc:docMk/>
            <pc:sldMk cId="3980235191" sldId="1146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2:35.734" v="85632" actId="108"/>
          <ac:spMkLst>
            <pc:docMk/>
            <pc:sldMk cId="3980235191" sldId="1146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53:20.499" v="85821" actId="478"/>
          <ac:spMkLst>
            <pc:docMk/>
            <pc:sldMk cId="3980235191" sldId="1146"/>
            <ac:spMk id="90" creationId="{8BC5D0C1-5C4A-849A-95BD-C6F4632F5D97}"/>
          </ac:spMkLst>
        </pc:spChg>
        <pc:spChg chg="mod">
          <ac:chgData name="Palit, Tapti" userId="dec6fbcd-7598-406a-8cbf-504d4a3bac15" providerId="ADAL" clId="{ECD42228-5B96-4A72-B268-C46DF994E6B7}" dt="2024-01-30T03:35:57.456" v="85515"/>
          <ac:spMkLst>
            <pc:docMk/>
            <pc:sldMk cId="3980235191" sldId="1146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53:16.645" v="85820" actId="692"/>
          <ac:cxnSpMkLst>
            <pc:docMk/>
            <pc:sldMk cId="3980235191" sldId="1146"/>
            <ac:cxnSpMk id="6" creationId="{0F68FF9F-2532-5C40-4385-DA6EA36886F7}"/>
          </ac:cxnSpMkLst>
        </pc:cxnChg>
        <pc:cxnChg chg="del mod">
          <ac:chgData name="Palit, Tapti" userId="dec6fbcd-7598-406a-8cbf-504d4a3bac15" providerId="ADAL" clId="{ECD42228-5B96-4A72-B268-C46DF994E6B7}" dt="2024-01-30T03:36:03.115" v="85518" actId="478"/>
          <ac:cxnSpMkLst>
            <pc:docMk/>
            <pc:sldMk cId="3980235191" sldId="1146"/>
            <ac:cxnSpMk id="9" creationId="{CD3B5F49-2679-52BB-ECD5-7E90A90603E6}"/>
          </ac:cxnSpMkLst>
        </pc:cxnChg>
        <pc:cxnChg chg="del mod">
          <ac:chgData name="Palit, Tapti" userId="dec6fbcd-7598-406a-8cbf-504d4a3bac15" providerId="ADAL" clId="{ECD42228-5B96-4A72-B268-C46DF994E6B7}" dt="2024-01-30T03:36:03.846" v="85519" actId="478"/>
          <ac:cxnSpMkLst>
            <pc:docMk/>
            <pc:sldMk cId="3980235191" sldId="1146"/>
            <ac:cxnSpMk id="10" creationId="{46544D02-E2D1-D321-B512-03DADFA5BB76}"/>
          </ac:cxnSpMkLst>
        </pc:cxnChg>
        <pc:cxnChg chg="del">
          <ac:chgData name="Palit, Tapti" userId="dec6fbcd-7598-406a-8cbf-504d4a3bac15" providerId="ADAL" clId="{ECD42228-5B96-4A72-B268-C46DF994E6B7}" dt="2024-01-30T03:36:18.254" v="85529" actId="478"/>
          <ac:cxnSpMkLst>
            <pc:docMk/>
            <pc:sldMk cId="3980235191" sldId="1146"/>
            <ac:cxnSpMk id="11" creationId="{3E4E8930-60AA-3D01-F31A-BF136827152F}"/>
          </ac:cxnSpMkLst>
        </pc:cxnChg>
        <pc:cxnChg chg="del mod">
          <ac:chgData name="Palit, Tapti" userId="dec6fbcd-7598-406a-8cbf-504d4a3bac15" providerId="ADAL" clId="{ECD42228-5B96-4A72-B268-C46DF994E6B7}" dt="2024-01-30T03:36:11.530" v="85527" actId="478"/>
          <ac:cxnSpMkLst>
            <pc:docMk/>
            <pc:sldMk cId="3980235191" sldId="1146"/>
            <ac:cxnSpMk id="13" creationId="{1539655B-2D4E-88AD-63D7-8FB4EEA7067F}"/>
          </ac:cxnSpMkLst>
        </pc:cxnChg>
        <pc:cxnChg chg="del mod">
          <ac:chgData name="Palit, Tapti" userId="dec6fbcd-7598-406a-8cbf-504d4a3bac15" providerId="ADAL" clId="{ECD42228-5B96-4A72-B268-C46DF994E6B7}" dt="2024-01-30T03:36:04.706" v="85520" actId="478"/>
          <ac:cxnSpMkLst>
            <pc:docMk/>
            <pc:sldMk cId="3980235191" sldId="1146"/>
            <ac:cxnSpMk id="14" creationId="{E28A4E11-C6B8-50E0-E7DE-2BC6DAF95049}"/>
          </ac:cxnSpMkLst>
        </pc:cxnChg>
        <pc:cxnChg chg="add mod">
          <ac:chgData name="Palit, Tapti" userId="dec6fbcd-7598-406a-8cbf-504d4a3bac15" providerId="ADAL" clId="{ECD42228-5B96-4A72-B268-C46DF994E6B7}" dt="2024-01-30T03:53:28.293" v="85829" actId="14100"/>
          <ac:cxnSpMkLst>
            <pc:docMk/>
            <pc:sldMk cId="3980235191" sldId="1146"/>
            <ac:cxnSpMk id="15" creationId="{DD3B21A4-73FB-C073-1464-CD894F536ADD}"/>
          </ac:cxnSpMkLst>
        </pc:cxnChg>
        <pc:cxnChg chg="del mod">
          <ac:chgData name="Palit, Tapti" userId="dec6fbcd-7598-406a-8cbf-504d4a3bac15" providerId="ADAL" clId="{ECD42228-5B96-4A72-B268-C46DF994E6B7}" dt="2024-01-30T03:36:14.486" v="85528" actId="478"/>
          <ac:cxnSpMkLst>
            <pc:docMk/>
            <pc:sldMk cId="3980235191" sldId="1146"/>
            <ac:cxnSpMk id="18" creationId="{ADBB40BA-FB16-30AF-0F10-F17F1467B5D5}"/>
          </ac:cxnSpMkLst>
        </pc:cxnChg>
        <pc:cxnChg chg="del mod">
          <ac:chgData name="Palit, Tapti" userId="dec6fbcd-7598-406a-8cbf-504d4a3bac15" providerId="ADAL" clId="{ECD42228-5B96-4A72-B268-C46DF994E6B7}" dt="2024-01-30T03:36:20.718" v="85530" actId="478"/>
          <ac:cxnSpMkLst>
            <pc:docMk/>
            <pc:sldMk cId="3980235191" sldId="1146"/>
            <ac:cxnSpMk id="33" creationId="{D16613EF-2687-D3EC-FD19-77FF84CB2689}"/>
          </ac:cxnSpMkLst>
        </pc:cxnChg>
        <pc:cxnChg chg="del mod">
          <ac:chgData name="Palit, Tapti" userId="dec6fbcd-7598-406a-8cbf-504d4a3bac15" providerId="ADAL" clId="{ECD42228-5B96-4A72-B268-C46DF994E6B7}" dt="2024-01-30T03:36:10.005" v="85526" actId="478"/>
          <ac:cxnSpMkLst>
            <pc:docMk/>
            <pc:sldMk cId="3980235191" sldId="1146"/>
            <ac:cxnSpMk id="36" creationId="{9720D05D-AF7F-2DF6-DFBD-B46F391DFF14}"/>
          </ac:cxnSpMkLst>
        </pc:cxnChg>
        <pc:cxnChg chg="del mod">
          <ac:chgData name="Palit, Tapti" userId="dec6fbcd-7598-406a-8cbf-504d4a3bac15" providerId="ADAL" clId="{ECD42228-5B96-4A72-B268-C46DF994E6B7}" dt="2024-01-30T03:36:08.471" v="85524" actId="478"/>
          <ac:cxnSpMkLst>
            <pc:docMk/>
            <pc:sldMk cId="3980235191" sldId="1146"/>
            <ac:cxnSpMk id="54" creationId="{6C80A097-8EFB-E8F9-85C0-5CF25F673899}"/>
          </ac:cxnSpMkLst>
        </pc:cxnChg>
        <pc:cxnChg chg="del mod">
          <ac:chgData name="Palit, Tapti" userId="dec6fbcd-7598-406a-8cbf-504d4a3bac15" providerId="ADAL" clId="{ECD42228-5B96-4A72-B268-C46DF994E6B7}" dt="2024-01-30T03:36:09.092" v="85525" actId="478"/>
          <ac:cxnSpMkLst>
            <pc:docMk/>
            <pc:sldMk cId="3980235191" sldId="1146"/>
            <ac:cxnSpMk id="62" creationId="{8510581A-CD2B-B206-A218-B1585E50083E}"/>
          </ac:cxnSpMkLst>
        </pc:cxnChg>
        <pc:cxnChg chg="del mod">
          <ac:chgData name="Palit, Tapti" userId="dec6fbcd-7598-406a-8cbf-504d4a3bac15" providerId="ADAL" clId="{ECD42228-5B96-4A72-B268-C46DF994E6B7}" dt="2024-01-30T03:36:22.667" v="85531" actId="478"/>
          <ac:cxnSpMkLst>
            <pc:docMk/>
            <pc:sldMk cId="3980235191" sldId="1146"/>
            <ac:cxnSpMk id="65" creationId="{89559847-4675-3A4D-A974-874C80A86BDB}"/>
          </ac:cxnSpMkLst>
        </pc:cxnChg>
        <pc:cxnChg chg="del mod">
          <ac:chgData name="Palit, Tapti" userId="dec6fbcd-7598-406a-8cbf-504d4a3bac15" providerId="ADAL" clId="{ECD42228-5B96-4A72-B268-C46DF994E6B7}" dt="2024-01-30T03:36:23.396" v="85532" actId="478"/>
          <ac:cxnSpMkLst>
            <pc:docMk/>
            <pc:sldMk cId="3980235191" sldId="1146"/>
            <ac:cxnSpMk id="70" creationId="{C0E277F5-C650-C0B1-A4D2-433927549C65}"/>
          </ac:cxnSpMkLst>
        </pc:cxnChg>
        <pc:cxnChg chg="del mod">
          <ac:chgData name="Palit, Tapti" userId="dec6fbcd-7598-406a-8cbf-504d4a3bac15" providerId="ADAL" clId="{ECD42228-5B96-4A72-B268-C46DF994E6B7}" dt="2024-01-30T03:36:02.345" v="85517" actId="478"/>
          <ac:cxnSpMkLst>
            <pc:docMk/>
            <pc:sldMk cId="3980235191" sldId="1146"/>
            <ac:cxnSpMk id="74" creationId="{82A1A652-1DA8-A69A-31CA-3BDDE0029AEB}"/>
          </ac:cxnSpMkLst>
        </pc:cxnChg>
        <pc:cxnChg chg="del mod">
          <ac:chgData name="Palit, Tapti" userId="dec6fbcd-7598-406a-8cbf-504d4a3bac15" providerId="ADAL" clId="{ECD42228-5B96-4A72-B268-C46DF994E6B7}" dt="2024-01-30T03:36:06.622" v="85522" actId="478"/>
          <ac:cxnSpMkLst>
            <pc:docMk/>
            <pc:sldMk cId="3980235191" sldId="1146"/>
            <ac:cxnSpMk id="78" creationId="{5D2B217E-07E6-E883-6B84-93543CC0A508}"/>
          </ac:cxnSpMkLst>
        </pc:cxnChg>
        <pc:cxnChg chg="del mod">
          <ac:chgData name="Palit, Tapti" userId="dec6fbcd-7598-406a-8cbf-504d4a3bac15" providerId="ADAL" clId="{ECD42228-5B96-4A72-B268-C46DF994E6B7}" dt="2024-01-30T03:36:07.295" v="85523" actId="478"/>
          <ac:cxnSpMkLst>
            <pc:docMk/>
            <pc:sldMk cId="3980235191" sldId="1146"/>
            <ac:cxnSpMk id="81" creationId="{92CFF3EE-32FB-7DF7-C94B-377A408BF34E}"/>
          </ac:cxnSpMkLst>
        </pc:cxnChg>
        <pc:cxnChg chg="del mod">
          <ac:chgData name="Palit, Tapti" userId="dec6fbcd-7598-406a-8cbf-504d4a3bac15" providerId="ADAL" clId="{ECD42228-5B96-4A72-B268-C46DF994E6B7}" dt="2024-01-30T03:36:01.172" v="85516" actId="478"/>
          <ac:cxnSpMkLst>
            <pc:docMk/>
            <pc:sldMk cId="3980235191" sldId="1146"/>
            <ac:cxnSpMk id="84" creationId="{51A92FDC-838C-5F58-DDA9-5C68F6A601D5}"/>
          </ac:cxnSpMkLst>
        </pc:cxnChg>
        <pc:cxnChg chg="del mod">
          <ac:chgData name="Palit, Tapti" userId="dec6fbcd-7598-406a-8cbf-504d4a3bac15" providerId="ADAL" clId="{ECD42228-5B96-4A72-B268-C46DF994E6B7}" dt="2024-01-30T03:36:05.828" v="85521" actId="478"/>
          <ac:cxnSpMkLst>
            <pc:docMk/>
            <pc:sldMk cId="3980235191" sldId="1146"/>
            <ac:cxnSpMk id="87" creationId="{DC12ACA4-838A-215C-1BB3-C4F836023765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11:17.553" v="86109" actId="47"/>
        <pc:sldMkLst>
          <pc:docMk/>
          <pc:sldMk cId="1699143" sldId="1147"/>
        </pc:sldMkLst>
        <pc:spChg chg="mod">
          <ac:chgData name="Palit, Tapti" userId="dec6fbcd-7598-406a-8cbf-504d4a3bac15" providerId="ADAL" clId="{ECD42228-5B96-4A72-B268-C46DF994E6B7}" dt="2024-01-30T03:44:25.919" v="85651"/>
          <ac:spMkLst>
            <pc:docMk/>
            <pc:sldMk cId="1699143" sldId="1147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30T03:43:59.434" v="85650" actId="478"/>
          <ac:spMkLst>
            <pc:docMk/>
            <pc:sldMk cId="1699143" sldId="1147"/>
            <ac:spMk id="7" creationId="{0A390AE2-9CE4-81EB-6315-2DE2F897D709}"/>
          </ac:spMkLst>
        </pc:spChg>
        <pc:spChg chg="del">
          <ac:chgData name="Palit, Tapti" userId="dec6fbcd-7598-406a-8cbf-504d4a3bac15" providerId="ADAL" clId="{ECD42228-5B96-4A72-B268-C46DF994E6B7}" dt="2024-01-30T03:44:28.486" v="85652" actId="478"/>
          <ac:spMkLst>
            <pc:docMk/>
            <pc:sldMk cId="1699143" sldId="1147"/>
            <ac:spMk id="8" creationId="{8002B636-22BC-2C4D-F6EC-73AB5F736E36}"/>
          </ac:spMkLst>
        </pc:spChg>
        <pc:spChg chg="add mod">
          <ac:chgData name="Palit, Tapti" userId="dec6fbcd-7598-406a-8cbf-504d4a3bac15" providerId="ADAL" clId="{ECD42228-5B96-4A72-B268-C46DF994E6B7}" dt="2024-01-30T03:38:52.324" v="85573"/>
          <ac:spMkLst>
            <pc:docMk/>
            <pc:sldMk cId="1699143" sldId="1147"/>
            <ac:spMk id="9" creationId="{E3C705D2-0D5F-3FF3-4CE4-E8F5E062CD9B}"/>
          </ac:spMkLst>
        </pc:spChg>
        <pc:spChg chg="add mod">
          <ac:chgData name="Palit, Tapti" userId="dec6fbcd-7598-406a-8cbf-504d4a3bac15" providerId="ADAL" clId="{ECD42228-5B96-4A72-B268-C46DF994E6B7}" dt="2024-01-30T03:38:52.324" v="85573"/>
          <ac:spMkLst>
            <pc:docMk/>
            <pc:sldMk cId="1699143" sldId="1147"/>
            <ac:spMk id="10" creationId="{BDE50AC9-51BC-AAF6-BC22-F485434241AC}"/>
          </ac:spMkLst>
        </pc:spChg>
        <pc:spChg chg="del">
          <ac:chgData name="Palit, Tapti" userId="dec6fbcd-7598-406a-8cbf-504d4a3bac15" providerId="ADAL" clId="{ECD42228-5B96-4A72-B268-C46DF994E6B7}" dt="2024-01-30T03:47:50.613" v="85670" actId="478"/>
          <ac:spMkLst>
            <pc:docMk/>
            <pc:sldMk cId="1699143" sldId="1147"/>
            <ac:spMk id="12" creationId="{048B17C9-FEB6-2A84-AE1A-1A172D8CF3F8}"/>
          </ac:spMkLst>
        </pc:spChg>
        <pc:spChg chg="del">
          <ac:chgData name="Palit, Tapti" userId="dec6fbcd-7598-406a-8cbf-504d4a3bac15" providerId="ADAL" clId="{ECD42228-5B96-4A72-B268-C46DF994E6B7}" dt="2024-01-30T03:38:51.924" v="85572" actId="478"/>
          <ac:spMkLst>
            <pc:docMk/>
            <pc:sldMk cId="1699143" sldId="1147"/>
            <ac:spMk id="16" creationId="{D78D4F51-1A5A-AAF8-395E-A8C7D279E84C}"/>
          </ac:spMkLst>
        </pc:spChg>
        <pc:spChg chg="mod">
          <ac:chgData name="Palit, Tapti" userId="dec6fbcd-7598-406a-8cbf-504d4a3bac15" providerId="ADAL" clId="{ECD42228-5B96-4A72-B268-C46DF994E6B7}" dt="2024-01-30T03:43:43.749" v="85646" actId="108"/>
          <ac:spMkLst>
            <pc:docMk/>
            <pc:sldMk cId="1699143" sldId="1147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3:45.836" v="85647" actId="108"/>
          <ac:spMkLst>
            <pc:docMk/>
            <pc:sldMk cId="1699143" sldId="1147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3:47.820" v="85648" actId="108"/>
          <ac:spMkLst>
            <pc:docMk/>
            <pc:sldMk cId="1699143" sldId="1147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3:49.789" v="85649" actId="108"/>
          <ac:spMkLst>
            <pc:docMk/>
            <pc:sldMk cId="1699143" sldId="1147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3:37.988" v="85643" actId="108"/>
          <ac:spMkLst>
            <pc:docMk/>
            <pc:sldMk cId="1699143" sldId="1147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3:39.764" v="85644" actId="108"/>
          <ac:spMkLst>
            <pc:docMk/>
            <pc:sldMk cId="1699143" sldId="1147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3:41.769" v="85645" actId="108"/>
          <ac:spMkLst>
            <pc:docMk/>
            <pc:sldMk cId="1699143" sldId="1147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3:31.495" v="85640" actId="108"/>
          <ac:spMkLst>
            <pc:docMk/>
            <pc:sldMk cId="1699143" sldId="1147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3:33.878" v="85641" actId="108"/>
          <ac:spMkLst>
            <pc:docMk/>
            <pc:sldMk cId="1699143" sldId="1147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3:36.085" v="85642" actId="108"/>
          <ac:spMkLst>
            <pc:docMk/>
            <pc:sldMk cId="1699143" sldId="1147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39:01.937" v="85574" actId="478"/>
          <ac:spMkLst>
            <pc:docMk/>
            <pc:sldMk cId="1699143" sldId="1147"/>
            <ac:spMk id="69" creationId="{B2FD6213-7D49-E385-4822-B74730E83B21}"/>
          </ac:spMkLst>
        </pc:spChg>
        <pc:spChg chg="mod">
          <ac:chgData name="Palit, Tapti" userId="dec6fbcd-7598-406a-8cbf-504d4a3bac15" providerId="ADAL" clId="{ECD42228-5B96-4A72-B268-C46DF994E6B7}" dt="2024-01-30T03:39:18.798" v="85575"/>
          <ac:spMkLst>
            <pc:docMk/>
            <pc:sldMk cId="1699143" sldId="1147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48:01.656" v="85678" actId="692"/>
          <ac:cxnSpMkLst>
            <pc:docMk/>
            <pc:sldMk cId="1699143" sldId="1147"/>
            <ac:cxnSpMk id="6" creationId="{0F68FF9F-2532-5C40-4385-DA6EA36886F7}"/>
          </ac:cxnSpMkLst>
        </pc:cxnChg>
        <pc:cxnChg chg="del">
          <ac:chgData name="Palit, Tapti" userId="dec6fbcd-7598-406a-8cbf-504d4a3bac15" providerId="ADAL" clId="{ECD42228-5B96-4A72-B268-C46DF994E6B7}" dt="2024-01-30T03:47:50.613" v="85670" actId="478"/>
          <ac:cxnSpMkLst>
            <pc:docMk/>
            <pc:sldMk cId="1699143" sldId="1147"/>
            <ac:cxnSpMk id="15" creationId="{DD3B21A4-73FB-C073-1464-CD894F536ADD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11:17.553" v="86109" actId="47"/>
        <pc:sldMkLst>
          <pc:docMk/>
          <pc:sldMk cId="1336996941" sldId="1148"/>
        </pc:sldMkLst>
        <pc:spChg chg="mod">
          <ac:chgData name="Palit, Tapti" userId="dec6fbcd-7598-406a-8cbf-504d4a3bac15" providerId="ADAL" clId="{ECD42228-5B96-4A72-B268-C46DF994E6B7}" dt="2024-01-30T03:45:09.596" v="85665"/>
          <ac:spMkLst>
            <pc:docMk/>
            <pc:sldMk cId="1336996941" sldId="1148"/>
            <ac:spMk id="9" creationId="{E3C705D2-0D5F-3FF3-4CE4-E8F5E062CD9B}"/>
          </ac:spMkLst>
        </pc:spChg>
        <pc:spChg chg="del">
          <ac:chgData name="Palit, Tapti" userId="dec6fbcd-7598-406a-8cbf-504d4a3bac15" providerId="ADAL" clId="{ECD42228-5B96-4A72-B268-C46DF994E6B7}" dt="2024-01-30T03:44:44.634" v="85655" actId="478"/>
          <ac:spMkLst>
            <pc:docMk/>
            <pc:sldMk cId="1336996941" sldId="1148"/>
            <ac:spMk id="12" creationId="{048B17C9-FEB6-2A84-AE1A-1A172D8CF3F8}"/>
          </ac:spMkLst>
        </pc:spChg>
        <pc:spChg chg="del">
          <ac:chgData name="Palit, Tapti" userId="dec6fbcd-7598-406a-8cbf-504d4a3bac15" providerId="ADAL" clId="{ECD42228-5B96-4A72-B268-C46DF994E6B7}" dt="2024-01-30T03:44:46.063" v="85656" actId="478"/>
          <ac:spMkLst>
            <pc:docMk/>
            <pc:sldMk cId="1336996941" sldId="1148"/>
            <ac:spMk id="90" creationId="{8BC5D0C1-5C4A-849A-95BD-C6F4632F5D97}"/>
          </ac:spMkLst>
        </pc:spChg>
        <pc:spChg chg="mod">
          <ac:chgData name="Palit, Tapti" userId="dec6fbcd-7598-406a-8cbf-504d4a3bac15" providerId="ADAL" clId="{ECD42228-5B96-4A72-B268-C46DF994E6B7}" dt="2024-01-30T03:46:38.236" v="85666"/>
          <ac:spMkLst>
            <pc:docMk/>
            <pc:sldMk cId="1336996941" sldId="1148"/>
            <ac:spMk id="92" creationId="{53F9325A-E0ED-BEEF-0BE7-CE0EBCABFF80}"/>
          </ac:spMkLst>
        </pc:spChg>
        <pc:cxnChg chg="del mod">
          <ac:chgData name="Palit, Tapti" userId="dec6fbcd-7598-406a-8cbf-504d4a3bac15" providerId="ADAL" clId="{ECD42228-5B96-4A72-B268-C46DF994E6B7}" dt="2024-01-30T03:54:04.847" v="85836" actId="478"/>
          <ac:cxnSpMkLst>
            <pc:docMk/>
            <pc:sldMk cId="1336996941" sldId="1148"/>
            <ac:cxnSpMk id="6" creationId="{0F68FF9F-2532-5C40-4385-DA6EA36886F7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7" creationId="{514B4DD8-0F9E-F260-14D9-6E40E5CF7E4C}"/>
          </ac:cxnSpMkLst>
        </pc:cxnChg>
        <pc:cxnChg chg="add del mod">
          <ac:chgData name="Palit, Tapti" userId="dec6fbcd-7598-406a-8cbf-504d4a3bac15" providerId="ADAL" clId="{ECD42228-5B96-4A72-B268-C46DF994E6B7}" dt="2024-01-30T03:53:54.829" v="85833" actId="478"/>
          <ac:cxnSpMkLst>
            <pc:docMk/>
            <pc:sldMk cId="1336996941" sldId="1148"/>
            <ac:cxnSpMk id="8" creationId="{CA1A2FA6-D690-7BEC-5E90-4AF2138C0263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1" creationId="{C662441B-3B27-9FD7-0FA0-8A19CA9E2175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3" creationId="{DA333BC6-1191-F82F-252D-0A3FA83EA26B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4" creationId="{DBF1709F-0D66-8880-B442-6917EA9C6828}"/>
          </ac:cxnSpMkLst>
        </pc:cxnChg>
        <pc:cxnChg chg="del">
          <ac:chgData name="Palit, Tapti" userId="dec6fbcd-7598-406a-8cbf-504d4a3bac15" providerId="ADAL" clId="{ECD42228-5B96-4A72-B268-C46DF994E6B7}" dt="2024-01-30T03:44:42.844" v="85654" actId="478"/>
          <ac:cxnSpMkLst>
            <pc:docMk/>
            <pc:sldMk cId="1336996941" sldId="1148"/>
            <ac:cxnSpMk id="15" creationId="{DD3B21A4-73FB-C073-1464-CD894F536ADD}"/>
          </ac:cxnSpMkLst>
        </pc:cxnChg>
        <pc:cxnChg chg="add del mod">
          <ac:chgData name="Palit, Tapti" userId="dec6fbcd-7598-406a-8cbf-504d4a3bac15" providerId="ADAL" clId="{ECD42228-5B96-4A72-B268-C46DF994E6B7}" dt="2024-01-30T03:53:59.959" v="85835" actId="14100"/>
          <ac:cxnSpMkLst>
            <pc:docMk/>
            <pc:sldMk cId="1336996941" sldId="1148"/>
            <ac:cxnSpMk id="16" creationId="{D9D602DD-9BC0-180C-A21D-E80EA0590FDD}"/>
          </ac:cxnSpMkLst>
        </pc:cxnChg>
        <pc:cxnChg chg="add mod">
          <ac:chgData name="Palit, Tapti" userId="dec6fbcd-7598-406a-8cbf-504d4a3bac15" providerId="ADAL" clId="{ECD42228-5B96-4A72-B268-C46DF994E6B7}" dt="2024-01-30T03:48:35.229" v="85686" actId="692"/>
          <ac:cxnSpMkLst>
            <pc:docMk/>
            <pc:sldMk cId="1336996941" sldId="1148"/>
            <ac:cxnSpMk id="17" creationId="{AD752B91-2CCE-CB6C-CBE6-1A1D89EA5873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18" creationId="{81B5580D-E446-2D90-CED8-58FE02C9A1A4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19" creationId="{46D7D48D-94CE-9C35-E3A9-05D1011B585F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0" creationId="{9437A7F3-4218-82EC-43EB-948284C6B874}"/>
          </ac:cxnSpMkLst>
        </pc:cxnChg>
        <pc:cxnChg chg="add mod">
          <ac:chgData name="Palit, Tapti" userId="dec6fbcd-7598-406a-8cbf-504d4a3bac15" providerId="ADAL" clId="{ECD42228-5B96-4A72-B268-C46DF994E6B7}" dt="2024-01-30T03:48:35.229" v="85686" actId="692"/>
          <ac:cxnSpMkLst>
            <pc:docMk/>
            <pc:sldMk cId="1336996941" sldId="1148"/>
            <ac:cxnSpMk id="21" creationId="{6CB5EA48-2459-D6FA-3A80-672F21CF576F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2" creationId="{7E5BB07A-2E5D-63D0-50BF-6AC3B7114D03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3" creationId="{C2F4770A-1745-90A9-4402-42F91902F209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47" creationId="{C5AB59CA-8CF4-3FDC-AD0D-B9B5F220ACEC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53" creationId="{A9BB9D1F-0A22-BB20-A8AD-9FB257599D90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09T04:43:50.219" v="104495" actId="478"/>
        <pc:sldMkLst>
          <pc:docMk/>
          <pc:sldMk cId="3604379590" sldId="1149"/>
        </pc:sldMkLst>
        <pc:spChg chg="mod">
          <ac:chgData name="Palit, Tapti" userId="dec6fbcd-7598-406a-8cbf-504d4a3bac15" providerId="ADAL" clId="{ECD42228-5B96-4A72-B268-C46DF994E6B7}" dt="2024-01-30T07:08:14.956" v="90843" actId="20577"/>
          <ac:spMkLst>
            <pc:docMk/>
            <pc:sldMk cId="3604379590" sldId="1149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0.219" v="104495" actId="478"/>
          <ac:spMkLst>
            <pc:docMk/>
            <pc:sldMk cId="3604379590" sldId="1149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1-30T03:57:21.002" v="85893" actId="1076"/>
          <ac:spMkLst>
            <pc:docMk/>
            <pc:sldMk cId="3604379590" sldId="1149"/>
            <ac:spMk id="16" creationId="{2A187A53-E5C6-EB07-ACF3-393CD3D4AEDA}"/>
          </ac:spMkLst>
        </pc:spChg>
        <pc:cxnChg chg="add mod">
          <ac:chgData name="Palit, Tapti" userId="dec6fbcd-7598-406a-8cbf-504d4a3bac15" providerId="ADAL" clId="{ECD42228-5B96-4A72-B268-C46DF994E6B7}" dt="2024-01-30T03:57:14.242" v="85889" actId="14100"/>
          <ac:cxnSpMkLst>
            <pc:docMk/>
            <pc:sldMk cId="3604379590" sldId="1149"/>
            <ac:cxnSpMk id="2" creationId="{FCD20EF2-683E-F4A6-EF85-F3DDE871901A}"/>
          </ac:cxnSpMkLst>
        </pc:cxnChg>
        <pc:cxnChg chg="add mod">
          <ac:chgData name="Palit, Tapti" userId="dec6fbcd-7598-406a-8cbf-504d4a3bac15" providerId="ADAL" clId="{ECD42228-5B96-4A72-B268-C46DF994E6B7}" dt="2024-01-30T03:57:21.002" v="85893" actId="1076"/>
          <ac:cxnSpMkLst>
            <pc:docMk/>
            <pc:sldMk cId="3604379590" sldId="1149"/>
            <ac:cxnSpMk id="11" creationId="{34ADCB78-7E32-1294-35B5-028CB3B5795D}"/>
          </ac:cxnSpMkLst>
        </pc:cxnChg>
      </pc:sldChg>
      <pc:sldChg chg="add del">
        <pc:chgData name="Palit, Tapti" userId="dec6fbcd-7598-406a-8cbf-504d4a3bac15" providerId="ADAL" clId="{ECD42228-5B96-4A72-B268-C46DF994E6B7}" dt="2024-01-30T04:00:23.889" v="85947" actId="47"/>
        <pc:sldMkLst>
          <pc:docMk/>
          <pc:sldMk cId="2250223698" sldId="1150"/>
        </pc:sldMkLst>
      </pc:sldChg>
      <pc:sldChg chg="addSp delSp modSp add mod modNotesTx">
        <pc:chgData name="Palit, Tapti" userId="dec6fbcd-7598-406a-8cbf-504d4a3bac15" providerId="ADAL" clId="{ECD42228-5B96-4A72-B268-C46DF994E6B7}" dt="2024-02-09T04:43:52.954" v="104496" actId="478"/>
        <pc:sldMkLst>
          <pc:docMk/>
          <pc:sldMk cId="1022924109" sldId="1151"/>
        </pc:sldMkLst>
        <pc:spChg chg="mod">
          <ac:chgData name="Palit, Tapti" userId="dec6fbcd-7598-406a-8cbf-504d4a3bac15" providerId="ADAL" clId="{ECD42228-5B96-4A72-B268-C46DF994E6B7}" dt="2024-01-30T07:08:19.141" v="90844" actId="20577"/>
          <ac:spMkLst>
            <pc:docMk/>
            <pc:sldMk cId="1022924109" sldId="1151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2.954" v="104496" actId="478"/>
          <ac:spMkLst>
            <pc:docMk/>
            <pc:sldMk cId="1022924109" sldId="1151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1-30T04:00:33.266" v="85948"/>
          <ac:spMkLst>
            <pc:docMk/>
            <pc:sldMk cId="1022924109" sldId="1151"/>
            <ac:spMk id="10" creationId="{27ED32C9-ECA0-16AC-6493-AC4E95EDB377}"/>
          </ac:spMkLst>
        </pc:spChg>
        <pc:spChg chg="add del">
          <ac:chgData name="Palit, Tapti" userId="dec6fbcd-7598-406a-8cbf-504d4a3bac15" providerId="ADAL" clId="{ECD42228-5B96-4A72-B268-C46DF994E6B7}" dt="2024-01-30T04:06:24.794" v="85990" actId="22"/>
          <ac:spMkLst>
            <pc:docMk/>
            <pc:sldMk cId="1022924109" sldId="1151"/>
            <ac:spMk id="19" creationId="{F0A2B9AC-1777-E3A1-9E34-4FCF67924366}"/>
          </ac:spMkLst>
        </pc:spChg>
        <pc:cxnChg chg="add mod">
          <ac:chgData name="Palit, Tapti" userId="dec6fbcd-7598-406a-8cbf-504d4a3bac15" providerId="ADAL" clId="{ECD42228-5B96-4A72-B268-C46DF994E6B7}" dt="2024-01-30T03:57:42.906" v="85899" actId="14100"/>
          <ac:cxnSpMkLst>
            <pc:docMk/>
            <pc:sldMk cId="1022924109" sldId="1151"/>
            <ac:cxnSpMk id="6" creationId="{6A83AC85-26A8-F15B-1CA0-C03623E12430}"/>
          </ac:cxnSpMkLst>
        </pc:cxnChg>
      </pc:sldChg>
      <pc:sldChg chg="addSp delSp modSp add mod modClrScheme chgLayout modNotesTx">
        <pc:chgData name="Palit, Tapti" userId="dec6fbcd-7598-406a-8cbf-504d4a3bac15" providerId="ADAL" clId="{ECD42228-5B96-4A72-B268-C46DF994E6B7}" dt="2024-02-09T04:43:54.800" v="104497" actId="478"/>
        <pc:sldMkLst>
          <pc:docMk/>
          <pc:sldMk cId="3138492196" sldId="1152"/>
        </pc:sldMkLst>
        <pc:spChg chg="mod ord">
          <ac:chgData name="Palit, Tapti" userId="dec6fbcd-7598-406a-8cbf-504d4a3bac15" providerId="ADAL" clId="{ECD42228-5B96-4A72-B268-C46DF994E6B7}" dt="2024-01-30T04:01:20.564" v="85952" actId="700"/>
          <ac:spMkLst>
            <pc:docMk/>
            <pc:sldMk cId="3138492196" sldId="1152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30T04:01:20.564" v="85952" actId="700"/>
          <ac:spMkLst>
            <pc:docMk/>
            <pc:sldMk cId="3138492196" sldId="1152"/>
            <ac:spMk id="4" creationId="{2DEA5A56-8434-DA40-4D8A-E89B5235768A}"/>
          </ac:spMkLst>
        </pc:spChg>
        <pc:spChg chg="mod">
          <ac:chgData name="Palit, Tapti" userId="dec6fbcd-7598-406a-8cbf-504d4a3bac15" providerId="ADAL" clId="{ECD42228-5B96-4A72-B268-C46DF994E6B7}" dt="2024-01-30T07:08:23.632" v="90845" actId="20577"/>
          <ac:spMkLst>
            <pc:docMk/>
            <pc:sldMk cId="3138492196" sldId="1152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4.800" v="104497" actId="478"/>
          <ac:spMkLst>
            <pc:docMk/>
            <pc:sldMk cId="3138492196" sldId="1152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2-07T03:55:05.813" v="100052" actId="1076"/>
          <ac:spMkLst>
            <pc:docMk/>
            <pc:sldMk cId="3138492196" sldId="1152"/>
            <ac:spMk id="19" creationId="{A6E0C782-E7DF-6D22-DBB7-35BA8437D16E}"/>
          </ac:spMkLst>
        </pc:spChg>
        <pc:spChg chg="mod">
          <ac:chgData name="Palit, Tapti" userId="dec6fbcd-7598-406a-8cbf-504d4a3bac15" providerId="ADAL" clId="{ECD42228-5B96-4A72-B268-C46DF994E6B7}" dt="2024-02-07T03:55:05.097" v="100051" actId="1076"/>
          <ac:spMkLst>
            <pc:docMk/>
            <pc:sldMk cId="3138492196" sldId="1152"/>
            <ac:spMk id="41" creationId="{A8B142F7-1165-19DA-94A7-8648FB5A0396}"/>
          </ac:spMkLst>
        </pc:spChg>
        <pc:spChg chg="add mod">
          <ac:chgData name="Palit, Tapti" userId="dec6fbcd-7598-406a-8cbf-504d4a3bac15" providerId="ADAL" clId="{ECD42228-5B96-4A72-B268-C46DF994E6B7}" dt="2024-01-30T04:00:35.667" v="85949"/>
          <ac:spMkLst>
            <pc:docMk/>
            <pc:sldMk cId="3138492196" sldId="1152"/>
            <ac:spMk id="52" creationId="{1B8ECE4D-4DE5-5574-810B-C25B6FB8B1F3}"/>
          </ac:spMkLst>
        </pc:spChg>
        <pc:spChg chg="add mod">
          <ac:chgData name="Palit, Tapti" userId="dec6fbcd-7598-406a-8cbf-504d4a3bac15" providerId="ADAL" clId="{ECD42228-5B96-4A72-B268-C46DF994E6B7}" dt="2024-01-30T04:00:57.882" v="85951" actId="1076"/>
          <ac:spMkLst>
            <pc:docMk/>
            <pc:sldMk cId="3138492196" sldId="1152"/>
            <ac:spMk id="53" creationId="{17196389-9AE0-F089-FC74-A1209B1893CF}"/>
          </ac:spMkLst>
        </pc:spChg>
        <pc:spChg chg="add del mod ord">
          <ac:chgData name="Palit, Tapti" userId="dec6fbcd-7598-406a-8cbf-504d4a3bac15" providerId="ADAL" clId="{ECD42228-5B96-4A72-B268-C46DF994E6B7}" dt="2024-01-30T04:01:33.910" v="85956" actId="478"/>
          <ac:spMkLst>
            <pc:docMk/>
            <pc:sldMk cId="3138492196" sldId="1152"/>
            <ac:spMk id="54" creationId="{A671E7C2-42A8-E4F5-DCC0-835FF8AE2AEC}"/>
          </ac:spMkLst>
        </pc:spChg>
        <pc:spChg chg="add mod ord">
          <ac:chgData name="Palit, Tapti" userId="dec6fbcd-7598-406a-8cbf-504d4a3bac15" providerId="ADAL" clId="{ECD42228-5B96-4A72-B268-C46DF994E6B7}" dt="2024-01-30T04:01:27.052" v="85955" actId="20577"/>
          <ac:spMkLst>
            <pc:docMk/>
            <pc:sldMk cId="3138492196" sldId="1152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1-30T03:58:01.672" v="85903" actId="14100"/>
          <ac:cxnSpMkLst>
            <pc:docMk/>
            <pc:sldMk cId="3138492196" sldId="1152"/>
            <ac:cxnSpMk id="10" creationId="{A466FFF3-2D83-9C5F-C7A7-73CCB1E96766}"/>
          </ac:cxnSpMkLst>
        </pc:cxnChg>
        <pc:cxnChg chg="add mod">
          <ac:chgData name="Palit, Tapti" userId="dec6fbcd-7598-406a-8cbf-504d4a3bac15" providerId="ADAL" clId="{ECD42228-5B96-4A72-B268-C46DF994E6B7}" dt="2024-01-30T03:58:53.362" v="85922" actId="14100"/>
          <ac:cxnSpMkLst>
            <pc:docMk/>
            <pc:sldMk cId="3138492196" sldId="1152"/>
            <ac:cxnSpMk id="14" creationId="{130FE503-7A81-ECB4-3A67-23F55AB93FD8}"/>
          </ac:cxnSpMkLst>
        </pc:cxnChg>
        <pc:cxnChg chg="add mod">
          <ac:chgData name="Palit, Tapti" userId="dec6fbcd-7598-406a-8cbf-504d4a3bac15" providerId="ADAL" clId="{ECD42228-5B96-4A72-B268-C46DF994E6B7}" dt="2024-01-30T03:58:09.593" v="85906" actId="14100"/>
          <ac:cxnSpMkLst>
            <pc:docMk/>
            <pc:sldMk cId="3138492196" sldId="1152"/>
            <ac:cxnSpMk id="21" creationId="{A041E1F3-C83B-6206-B97D-832D5B6865D0}"/>
          </ac:cxnSpMkLst>
        </pc:cxnChg>
        <pc:cxnChg chg="add mod">
          <ac:chgData name="Palit, Tapti" userId="dec6fbcd-7598-406a-8cbf-504d4a3bac15" providerId="ADAL" clId="{ECD42228-5B96-4A72-B268-C46DF994E6B7}" dt="2024-01-30T03:58:15.002" v="85909" actId="14100"/>
          <ac:cxnSpMkLst>
            <pc:docMk/>
            <pc:sldMk cId="3138492196" sldId="1152"/>
            <ac:cxnSpMk id="25" creationId="{006A2470-4139-2556-40B3-0DE6B95985E7}"/>
          </ac:cxnSpMkLst>
        </pc:cxnChg>
        <pc:cxnChg chg="add mod">
          <ac:chgData name="Palit, Tapti" userId="dec6fbcd-7598-406a-8cbf-504d4a3bac15" providerId="ADAL" clId="{ECD42228-5B96-4A72-B268-C46DF994E6B7}" dt="2024-01-30T03:59:02.294" v="85925" actId="14100"/>
          <ac:cxnSpMkLst>
            <pc:docMk/>
            <pc:sldMk cId="3138492196" sldId="1152"/>
            <ac:cxnSpMk id="26" creationId="{506C9240-5C85-138C-9BA3-C52D157E0997}"/>
          </ac:cxnSpMkLst>
        </pc:cxnChg>
        <pc:cxnChg chg="add mod">
          <ac:chgData name="Palit, Tapti" userId="dec6fbcd-7598-406a-8cbf-504d4a3bac15" providerId="ADAL" clId="{ECD42228-5B96-4A72-B268-C46DF994E6B7}" dt="2024-01-30T03:58:20.032" v="85912" actId="14100"/>
          <ac:cxnSpMkLst>
            <pc:docMk/>
            <pc:sldMk cId="3138492196" sldId="1152"/>
            <ac:cxnSpMk id="28" creationId="{CFBE385A-1C90-687B-9ED9-9AAD22174ACE}"/>
          </ac:cxnSpMkLst>
        </pc:cxnChg>
        <pc:cxnChg chg="add mod">
          <ac:chgData name="Palit, Tapti" userId="dec6fbcd-7598-406a-8cbf-504d4a3bac15" providerId="ADAL" clId="{ECD42228-5B96-4A72-B268-C46DF994E6B7}" dt="2024-01-30T03:59:20.192" v="85931" actId="14100"/>
          <ac:cxnSpMkLst>
            <pc:docMk/>
            <pc:sldMk cId="3138492196" sldId="1152"/>
            <ac:cxnSpMk id="30" creationId="{A6D6C83C-E0F0-AFAA-EFC9-8715489C3EA9}"/>
          </ac:cxnSpMkLst>
        </pc:cxnChg>
        <pc:cxnChg chg="add mod">
          <ac:chgData name="Palit, Tapti" userId="dec6fbcd-7598-406a-8cbf-504d4a3bac15" providerId="ADAL" clId="{ECD42228-5B96-4A72-B268-C46DF994E6B7}" dt="2024-01-30T03:58:24.702" v="85915" actId="14100"/>
          <ac:cxnSpMkLst>
            <pc:docMk/>
            <pc:sldMk cId="3138492196" sldId="1152"/>
            <ac:cxnSpMk id="31" creationId="{0FF023DE-D8C8-1DD9-95A7-3734144FC31A}"/>
          </ac:cxnSpMkLst>
        </pc:cxnChg>
        <pc:cxnChg chg="add mod">
          <ac:chgData name="Palit, Tapti" userId="dec6fbcd-7598-406a-8cbf-504d4a3bac15" providerId="ADAL" clId="{ECD42228-5B96-4A72-B268-C46DF994E6B7}" dt="2024-01-30T03:58:30.316" v="85918" actId="14100"/>
          <ac:cxnSpMkLst>
            <pc:docMk/>
            <pc:sldMk cId="3138492196" sldId="1152"/>
            <ac:cxnSpMk id="34" creationId="{E5E111F1-DFFF-2F07-20F0-294C45A9881C}"/>
          </ac:cxnSpMkLst>
        </pc:cxnChg>
        <pc:cxnChg chg="add mod">
          <ac:chgData name="Palit, Tapti" userId="dec6fbcd-7598-406a-8cbf-504d4a3bac15" providerId="ADAL" clId="{ECD42228-5B96-4A72-B268-C46DF994E6B7}" dt="2024-01-30T03:59:30.938" v="85936" actId="14100"/>
          <ac:cxnSpMkLst>
            <pc:docMk/>
            <pc:sldMk cId="3138492196" sldId="1152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ECD42228-5B96-4A72-B268-C46DF994E6B7}" dt="2024-01-30T03:59:51.602" v="85939" actId="14100"/>
          <ac:cxnSpMkLst>
            <pc:docMk/>
            <pc:sldMk cId="3138492196" sldId="1152"/>
            <ac:cxnSpMk id="43" creationId="{243342FF-E3B7-2D15-BC6A-093054D329BB}"/>
          </ac:cxnSpMkLst>
        </pc:cxnChg>
        <pc:cxnChg chg="add mod">
          <ac:chgData name="Palit, Tapti" userId="dec6fbcd-7598-406a-8cbf-504d4a3bac15" providerId="ADAL" clId="{ECD42228-5B96-4A72-B268-C46DF994E6B7}" dt="2024-01-30T03:59:56.712" v="85942" actId="14100"/>
          <ac:cxnSpMkLst>
            <pc:docMk/>
            <pc:sldMk cId="3138492196" sldId="1152"/>
            <ac:cxnSpMk id="46" creationId="{ED31FCE2-956E-71FB-468A-90BCFE3BA071}"/>
          </ac:cxnSpMkLst>
        </pc:cxnChg>
        <pc:cxnChg chg="add del mod">
          <ac:chgData name="Palit, Tapti" userId="dec6fbcd-7598-406a-8cbf-504d4a3bac15" providerId="ADAL" clId="{ECD42228-5B96-4A72-B268-C46DF994E6B7}" dt="2024-01-30T04:00:05.062" v="85946" actId="478"/>
          <ac:cxnSpMkLst>
            <pc:docMk/>
            <pc:sldMk cId="3138492196" sldId="1152"/>
            <ac:cxnSpMk id="49" creationId="{B731F2D6-7876-8A33-F482-E1B046701B00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3-10T16:33:13.010" v="116261" actId="20577"/>
        <pc:sldMkLst>
          <pc:docMk/>
          <pc:sldMk cId="1291000996" sldId="1153"/>
        </pc:sldMkLst>
        <pc:spChg chg="add mod">
          <ac:chgData name="Palit, Tapti" userId="dec6fbcd-7598-406a-8cbf-504d4a3bac15" providerId="ADAL" clId="{ECD42228-5B96-4A72-B268-C46DF994E6B7}" dt="2024-03-10T16:33:13.010" v="116261" actId="20577"/>
          <ac:spMkLst>
            <pc:docMk/>
            <pc:sldMk cId="1291000996" sldId="1153"/>
            <ac:spMk id="2" creationId="{500630C7-2227-DC45-BEE2-32CD414EC231}"/>
          </ac:spMkLst>
        </pc:spChg>
        <pc:spChg chg="mod">
          <ac:chgData name="Palit, Tapti" userId="dec6fbcd-7598-406a-8cbf-504d4a3bac15" providerId="ADAL" clId="{ECD42228-5B96-4A72-B268-C46DF994E6B7}" dt="2024-01-30T04:01:57.471" v="85958"/>
          <ac:spMkLst>
            <pc:docMk/>
            <pc:sldMk cId="1291000996" sldId="1153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34.274" v="90847" actId="20577"/>
          <ac:spMkLst>
            <pc:docMk/>
            <pc:sldMk cId="1291000996" sldId="1153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4:02.008" v="104499" actId="478"/>
          <ac:spMkLst>
            <pc:docMk/>
            <pc:sldMk cId="1291000996" sldId="1153"/>
            <ac:spMk id="7" creationId="{0A390AE2-9CE4-81EB-6315-2DE2F897D709}"/>
          </ac:spMkLst>
        </pc:spChg>
        <pc:spChg chg="add del mod">
          <ac:chgData name="Palit, Tapti" userId="dec6fbcd-7598-406a-8cbf-504d4a3bac15" providerId="ADAL" clId="{ECD42228-5B96-4A72-B268-C46DF994E6B7}" dt="2024-03-10T16:32:44.325" v="116258" actId="478"/>
          <ac:spMkLst>
            <pc:docMk/>
            <pc:sldMk cId="1291000996" sldId="1153"/>
            <ac:spMk id="19" creationId="{FCCDFF5A-54E8-B4B6-CE17-53EB0FB6D9E7}"/>
          </ac:spMkLst>
        </pc:spChg>
        <pc:spChg chg="add mod">
          <ac:chgData name="Palit, Tapti" userId="dec6fbcd-7598-406a-8cbf-504d4a3bac15" providerId="ADAL" clId="{ECD42228-5B96-4A72-B268-C46DF994E6B7}" dt="2024-02-09T04:59:26.424" v="104553" actId="20577"/>
          <ac:spMkLst>
            <pc:docMk/>
            <pc:sldMk cId="1291000996" sldId="1153"/>
            <ac:spMk id="23" creationId="{3D5AE9AF-6133-C3F6-759D-BF67265BEF15}"/>
          </ac:spMkLst>
        </pc:spChg>
        <pc:spChg chg="mod">
          <ac:chgData name="Palit, Tapti" userId="dec6fbcd-7598-406a-8cbf-504d4a3bac15" providerId="ADAL" clId="{ECD42228-5B96-4A72-B268-C46DF994E6B7}" dt="2024-01-30T16:59:36.802" v="93488" actId="20577"/>
          <ac:spMkLst>
            <pc:docMk/>
            <pc:sldMk cId="1291000996" sldId="1153"/>
            <ac:spMk id="55" creationId="{2DBDD754-B4C6-5A18-3340-21B65C62D251}"/>
          </ac:spMkLst>
        </pc:spChg>
        <pc:cxnChg chg="del mod">
          <ac:chgData name="Palit, Tapti" userId="dec6fbcd-7598-406a-8cbf-504d4a3bac15" providerId="ADAL" clId="{ECD42228-5B96-4A72-B268-C46DF994E6B7}" dt="2024-01-30T04:03:55.352" v="85975" actId="478"/>
          <ac:cxnSpMkLst>
            <pc:docMk/>
            <pc:sldMk cId="1291000996" sldId="1153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ECD42228-5B96-4A72-B268-C46DF994E6B7}" dt="2024-01-30T04:04:01.637" v="85978" actId="478"/>
          <ac:cxnSpMkLst>
            <pc:docMk/>
            <pc:sldMk cId="1291000996" sldId="1153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ECD42228-5B96-4A72-B268-C46DF994E6B7}" dt="2024-01-30T04:03:53.182" v="85974" actId="478"/>
          <ac:cxnSpMkLst>
            <pc:docMk/>
            <pc:sldMk cId="1291000996" sldId="1153"/>
            <ac:cxnSpMk id="21" creationId="{A041E1F3-C83B-6206-B97D-832D5B6865D0}"/>
          </ac:cxnSpMkLst>
        </pc:cxnChg>
        <pc:cxnChg chg="add mod">
          <ac:chgData name="Palit, Tapti" userId="dec6fbcd-7598-406a-8cbf-504d4a3bac15" providerId="ADAL" clId="{ECD42228-5B96-4A72-B268-C46DF994E6B7}" dt="2024-01-30T04:04:26.498" v="85983" actId="14100"/>
          <ac:cxnSpMkLst>
            <pc:docMk/>
            <pc:sldMk cId="1291000996" sldId="1153"/>
            <ac:cxnSpMk id="24" creationId="{9E8F7314-AF85-926A-AD53-FF29B64BE6FC}"/>
          </ac:cxnSpMkLst>
        </pc:cxnChg>
        <pc:cxnChg chg="add del mod">
          <ac:chgData name="Palit, Tapti" userId="dec6fbcd-7598-406a-8cbf-504d4a3bac15" providerId="ADAL" clId="{ECD42228-5B96-4A72-B268-C46DF994E6B7}" dt="2024-01-30T04:03:49.122" v="85972" actId="478"/>
          <ac:cxnSpMkLst>
            <pc:docMk/>
            <pc:sldMk cId="1291000996" sldId="1153"/>
            <ac:cxnSpMk id="25" creationId="{006A2470-4139-2556-40B3-0DE6B95985E7}"/>
          </ac:cxnSpMkLst>
        </pc:cxnChg>
        <pc:cxnChg chg="add del mod">
          <ac:chgData name="Palit, Tapti" userId="dec6fbcd-7598-406a-8cbf-504d4a3bac15" providerId="ADAL" clId="{ECD42228-5B96-4A72-B268-C46DF994E6B7}" dt="2024-01-30T04:03:47.342" v="85971" actId="478"/>
          <ac:cxnSpMkLst>
            <pc:docMk/>
            <pc:sldMk cId="1291000996" sldId="1153"/>
            <ac:cxnSpMk id="26" creationId="{506C9240-5C85-138C-9BA3-C52D157E0997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28" creationId="{CFBE385A-1C90-687B-9ED9-9AAD22174ACE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30" creationId="{A6D6C83C-E0F0-AFAA-EFC9-8715489C3EA9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ECD42228-5B96-4A72-B268-C46DF994E6B7}" dt="2024-01-30T04:03:59.954" v="85977" actId="478"/>
          <ac:cxnSpMkLst>
            <pc:docMk/>
            <pc:sldMk cId="1291000996" sldId="1153"/>
            <ac:cxnSpMk id="34" creationId="{E5E111F1-DFFF-2F07-20F0-294C45A9881C}"/>
          </ac:cxnSpMkLst>
        </pc:cxnChg>
        <pc:cxnChg chg="del mod">
          <ac:chgData name="Palit, Tapti" userId="dec6fbcd-7598-406a-8cbf-504d4a3bac15" providerId="ADAL" clId="{ECD42228-5B96-4A72-B268-C46DF994E6B7}" dt="2024-01-30T04:04:03.672" v="85979" actId="478"/>
          <ac:cxnSpMkLst>
            <pc:docMk/>
            <pc:sldMk cId="1291000996" sldId="1153"/>
            <ac:cxnSpMk id="38" creationId="{F0BD4461-543F-1ABB-9BE6-D6301792213E}"/>
          </ac:cxnSpMkLst>
        </pc:cxnChg>
        <pc:cxnChg chg="del mod">
          <ac:chgData name="Palit, Tapti" userId="dec6fbcd-7598-406a-8cbf-504d4a3bac15" providerId="ADAL" clId="{ECD42228-5B96-4A72-B268-C46DF994E6B7}" dt="2024-01-30T04:03:51.192" v="85973" actId="478"/>
          <ac:cxnSpMkLst>
            <pc:docMk/>
            <pc:sldMk cId="1291000996" sldId="1153"/>
            <ac:cxnSpMk id="43" creationId="{243342FF-E3B7-2D15-BC6A-093054D329BB}"/>
          </ac:cxnSpMkLst>
        </pc:cxnChg>
        <pc:cxnChg chg="del mod">
          <ac:chgData name="Palit, Tapti" userId="dec6fbcd-7598-406a-8cbf-504d4a3bac15" providerId="ADAL" clId="{ECD42228-5B96-4A72-B268-C46DF994E6B7}" dt="2024-01-30T04:03:58.152" v="85976" actId="478"/>
          <ac:cxnSpMkLst>
            <pc:docMk/>
            <pc:sldMk cId="1291000996" sldId="1153"/>
            <ac:cxnSpMk id="46" creationId="{ED31FCE2-956E-71FB-468A-90BCFE3BA071}"/>
          </ac:cxnSpMkLst>
        </pc:cxnChg>
      </pc:sldChg>
      <pc:sldChg chg="addSp modSp add del mod modNotesTx">
        <pc:chgData name="Palit, Tapti" userId="dec6fbcd-7598-406a-8cbf-504d4a3bac15" providerId="ADAL" clId="{ECD42228-5B96-4A72-B268-C46DF994E6B7}" dt="2024-01-30T15:39:41.735" v="91800" actId="47"/>
        <pc:sldMkLst>
          <pc:docMk/>
          <pc:sldMk cId="1268103033" sldId="1154"/>
        </pc:sldMkLst>
        <pc:spChg chg="mod">
          <ac:chgData name="Palit, Tapti" userId="dec6fbcd-7598-406a-8cbf-504d4a3bac15" providerId="ADAL" clId="{ECD42228-5B96-4A72-B268-C46DF994E6B7}" dt="2024-01-30T04:05:05.661" v="85985"/>
          <ac:spMkLst>
            <pc:docMk/>
            <pc:sldMk cId="1268103033" sldId="1154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29.191" v="90846" actId="20577"/>
          <ac:spMkLst>
            <pc:docMk/>
            <pc:sldMk cId="1268103033" sldId="1154"/>
            <ac:spMk id="5" creationId="{86FADD99-6071-9343-BD21-FF17E57C884E}"/>
          </ac:spMkLst>
        </pc:spChg>
        <pc:spChg chg="add mod">
          <ac:chgData name="Palit, Tapti" userId="dec6fbcd-7598-406a-8cbf-504d4a3bac15" providerId="ADAL" clId="{ECD42228-5B96-4A72-B268-C46DF994E6B7}" dt="2024-01-30T04:05:10.082" v="85986"/>
          <ac:spMkLst>
            <pc:docMk/>
            <pc:sldMk cId="1268103033" sldId="1154"/>
            <ac:spMk id="19" creationId="{0B7E0636-DF99-4CDF-60A9-38FABF41E0A2}"/>
          </ac:spMkLst>
        </pc:spChg>
        <pc:spChg chg="add mod">
          <ac:chgData name="Palit, Tapti" userId="dec6fbcd-7598-406a-8cbf-504d4a3bac15" providerId="ADAL" clId="{ECD42228-5B96-4A72-B268-C46DF994E6B7}" dt="2024-01-30T04:05:14.662" v="85987"/>
          <ac:spMkLst>
            <pc:docMk/>
            <pc:sldMk cId="1268103033" sldId="1154"/>
            <ac:spMk id="23" creationId="{90DD51C7-2BA2-B217-5CC8-E0D5449F21AF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09T20:14:47.511" v="108780" actId="20577"/>
        <pc:sldMkLst>
          <pc:docMk/>
          <pc:sldMk cId="4113520126" sldId="1155"/>
        </pc:sldMkLst>
        <pc:spChg chg="mod">
          <ac:chgData name="Palit, Tapti" userId="dec6fbcd-7598-406a-8cbf-504d4a3bac15" providerId="ADAL" clId="{ECD42228-5B96-4A72-B268-C46DF994E6B7}" dt="2024-02-07T03:56:39.632" v="100091" actId="20577"/>
          <ac:spMkLst>
            <pc:docMk/>
            <pc:sldMk cId="4113520126" sldId="1155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40.828" v="90848" actId="20577"/>
          <ac:spMkLst>
            <pc:docMk/>
            <pc:sldMk cId="4113520126" sldId="1155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8T20:45:56.260" v="100693" actId="478"/>
          <ac:spMkLst>
            <pc:docMk/>
            <pc:sldMk cId="4113520126" sldId="1155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2-09T20:14:47.511" v="108780" actId="20577"/>
          <ac:spMkLst>
            <pc:docMk/>
            <pc:sldMk cId="4113520126" sldId="1155"/>
            <ac:spMk id="10" creationId="{94B11A85-0CE3-793F-FA51-C1857E5F3516}"/>
          </ac:spMkLst>
        </pc:spChg>
        <pc:spChg chg="add mod">
          <ac:chgData name="Palit, Tapti" userId="dec6fbcd-7598-406a-8cbf-504d4a3bac15" providerId="ADAL" clId="{ECD42228-5B96-4A72-B268-C46DF994E6B7}" dt="2024-02-07T03:57:38.986" v="100093" actId="1076"/>
          <ac:spMkLst>
            <pc:docMk/>
            <pc:sldMk cId="4113520126" sldId="1155"/>
            <ac:spMk id="14" creationId="{65788183-649C-BC2E-9577-0FBF9A39B2C7}"/>
          </ac:spMkLst>
        </pc:spChg>
        <pc:spChg chg="del">
          <ac:chgData name="Palit, Tapti" userId="dec6fbcd-7598-406a-8cbf-504d4a3bac15" providerId="ADAL" clId="{ECD42228-5B96-4A72-B268-C46DF994E6B7}" dt="2024-01-30T04:08:11.473" v="86014" actId="478"/>
          <ac:spMkLst>
            <pc:docMk/>
            <pc:sldMk cId="4113520126" sldId="1155"/>
            <ac:spMk id="19" creationId="{FCCDFF5A-54E8-B4B6-CE17-53EB0FB6D9E7}"/>
          </ac:spMkLst>
        </pc:spChg>
        <pc:spChg chg="del">
          <ac:chgData name="Palit, Tapti" userId="dec6fbcd-7598-406a-8cbf-504d4a3bac15" providerId="ADAL" clId="{ECD42228-5B96-4A72-B268-C46DF994E6B7}" dt="2024-01-30T04:08:21.725" v="86016" actId="478"/>
          <ac:spMkLst>
            <pc:docMk/>
            <pc:sldMk cId="4113520126" sldId="1155"/>
            <ac:spMk id="23" creationId="{3D5AE9AF-6133-C3F6-759D-BF67265BEF15}"/>
          </ac:spMkLst>
        </pc:spChg>
        <pc:spChg chg="del">
          <ac:chgData name="Palit, Tapti" userId="dec6fbcd-7598-406a-8cbf-504d4a3bac15" providerId="ADAL" clId="{ECD42228-5B96-4A72-B268-C46DF994E6B7}" dt="2024-01-30T04:08:14.437" v="86015" actId="478"/>
          <ac:spMkLst>
            <pc:docMk/>
            <pc:sldMk cId="4113520126" sldId="1155"/>
            <ac:spMk id="52" creationId="{1B8ECE4D-4DE5-5574-810B-C25B6FB8B1F3}"/>
          </ac:spMkLst>
        </pc:spChg>
        <pc:spChg chg="mod">
          <ac:chgData name="Palit, Tapti" userId="dec6fbcd-7598-406a-8cbf-504d4a3bac15" providerId="ADAL" clId="{ECD42228-5B96-4A72-B268-C46DF994E6B7}" dt="2024-01-30T04:08:28.802" v="86018"/>
          <ac:spMkLst>
            <pc:docMk/>
            <pc:sldMk cId="4113520126" sldId="1155"/>
            <ac:spMk id="55" creationId="{2DBDD754-B4C6-5A18-3340-21B65C62D251}"/>
          </ac:spMkLst>
        </pc:spChg>
        <pc:cxnChg chg="add del">
          <ac:chgData name="Palit, Tapti" userId="dec6fbcd-7598-406a-8cbf-504d4a3bac15" providerId="ADAL" clId="{ECD42228-5B96-4A72-B268-C46DF994E6B7}" dt="2024-01-30T04:10:22.831" v="86092" actId="478"/>
          <ac:cxnSpMkLst>
            <pc:docMk/>
            <pc:sldMk cId="4113520126" sldId="1155"/>
            <ac:cxnSpMk id="24" creationId="{9E8F7314-AF85-926A-AD53-FF29B64BE6FC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09T20:14:52.365" v="108788" actId="20577"/>
        <pc:sldMkLst>
          <pc:docMk/>
          <pc:sldMk cId="3835604708" sldId="1156"/>
        </pc:sldMkLst>
        <pc:spChg chg="mod">
          <ac:chgData name="Palit, Tapti" userId="dec6fbcd-7598-406a-8cbf-504d4a3bac15" providerId="ADAL" clId="{ECD42228-5B96-4A72-B268-C46DF994E6B7}" dt="2024-01-30T07:08:46.024" v="90849" actId="20577"/>
          <ac:spMkLst>
            <pc:docMk/>
            <pc:sldMk cId="3835604708" sldId="1156"/>
            <ac:spMk id="5" creationId="{86FADD99-6071-9343-BD21-FF17E57C884E}"/>
          </ac:spMkLst>
        </pc:spChg>
        <pc:spChg chg="del">
          <ac:chgData name="Palit, Tapti" userId="dec6fbcd-7598-406a-8cbf-504d4a3bac15" providerId="ADAL" clId="{ECD42228-5B96-4A72-B268-C46DF994E6B7}" dt="2024-02-08T20:45:59.580" v="100694" actId="478"/>
          <ac:spMkLst>
            <pc:docMk/>
            <pc:sldMk cId="3835604708" sldId="1156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2-09T20:14:52.365" v="108788" actId="20577"/>
          <ac:spMkLst>
            <pc:docMk/>
            <pc:sldMk cId="3835604708" sldId="1156"/>
            <ac:spMk id="10" creationId="{94B11A85-0CE3-793F-FA51-C1857E5F3516}"/>
          </ac:spMkLst>
        </pc:spChg>
        <pc:spChg chg="del">
          <ac:chgData name="Palit, Tapti" userId="dec6fbcd-7598-406a-8cbf-504d4a3bac15" providerId="ADAL" clId="{ECD42228-5B96-4A72-B268-C46DF994E6B7}" dt="2024-01-30T04:10:32.156" v="86096" actId="478"/>
          <ac:spMkLst>
            <pc:docMk/>
            <pc:sldMk cId="3835604708" sldId="1156"/>
            <ac:spMk id="53" creationId="{17196389-9AE0-F089-FC74-A1209B1893CF}"/>
          </ac:spMkLst>
        </pc:spChg>
        <pc:spChg chg="mod">
          <ac:chgData name="Palit, Tapti" userId="dec6fbcd-7598-406a-8cbf-504d4a3bac15" providerId="ADAL" clId="{ECD42228-5B96-4A72-B268-C46DF994E6B7}" dt="2024-01-30T04:09:14.767" v="86088"/>
          <ac:spMkLst>
            <pc:docMk/>
            <pc:sldMk cId="3835604708" sldId="1156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1-30T04:11:07.530" v="86108" actId="692"/>
          <ac:cxnSpMkLst>
            <pc:docMk/>
            <pc:sldMk cId="3835604708" sldId="1156"/>
            <ac:cxnSpMk id="19" creationId="{A76EA64B-2A27-E174-B14F-E645483F6F2F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1" creationId="{7D4905B4-F00F-C230-271B-31003E299819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3" creationId="{B6656D99-5C3F-3965-D988-A0EC90B5926B}"/>
          </ac:cxnSpMkLst>
        </pc:cxnChg>
        <pc:cxnChg chg="del">
          <ac:chgData name="Palit, Tapti" userId="dec6fbcd-7598-406a-8cbf-504d4a3bac15" providerId="ADAL" clId="{ECD42228-5B96-4A72-B268-C46DF994E6B7}" dt="2024-01-30T04:10:25.911" v="86093" actId="478"/>
          <ac:cxnSpMkLst>
            <pc:docMk/>
            <pc:sldMk cId="3835604708" sldId="1156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5" creationId="{7353549C-FA1A-3C5A-52C7-97AD9280695F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6" creationId="{CAE5020A-BB1F-C7B3-DEE8-8421C28AEF18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7" creationId="{EC2A9BD8-EE1F-8D18-77B5-58188AA682B7}"/>
          </ac:cxnSpMkLst>
        </pc:cxnChg>
        <pc:cxnChg chg="add mod">
          <ac:chgData name="Palit, Tapti" userId="dec6fbcd-7598-406a-8cbf-504d4a3bac15" providerId="ADAL" clId="{ECD42228-5B96-4A72-B268-C46DF994E6B7}" dt="2024-01-30T04:11:07.530" v="86108" actId="692"/>
          <ac:cxnSpMkLst>
            <pc:docMk/>
            <pc:sldMk cId="3835604708" sldId="1156"/>
            <ac:cxnSpMk id="28" creationId="{4D1A80F7-D83F-A8BB-9661-51B7E8E8B865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9" creationId="{6285C67B-152D-F7CD-5E13-C3FD0413B4E2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0" creationId="{EB6F1F7D-823E-2438-0E8A-D919680E3986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1" creationId="{E9121FE2-9884-B76F-23CC-59B5448A4825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2" creationId="{FBEAE100-ECF3-7876-C906-C850CB4ACE8A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3" creationId="{DACEA327-D48C-696D-7C85-A902BE177260}"/>
          </ac:cxnSpMkLst>
        </pc:cxnChg>
        <pc:cxnChg chg="add del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4" creationId="{5D724AF6-2C5B-0E89-7C10-C601C5D384B4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7:09:18.638" v="90850" actId="47"/>
        <pc:sldMkLst>
          <pc:docMk/>
          <pc:sldMk cId="1295696398" sldId="1157"/>
        </pc:sldMkLst>
        <pc:spChg chg="mod">
          <ac:chgData name="Palit, Tapti" userId="dec6fbcd-7598-406a-8cbf-504d4a3bac15" providerId="ADAL" clId="{ECD42228-5B96-4A72-B268-C46DF994E6B7}" dt="2024-01-30T04:12:01.492" v="86114" actId="14100"/>
          <ac:spMkLst>
            <pc:docMk/>
            <pc:sldMk cId="1295696398" sldId="1157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30T04:12:09.042" v="86115" actId="1076"/>
          <ac:spMkLst>
            <pc:docMk/>
            <pc:sldMk cId="1295696398" sldId="1157"/>
            <ac:spMk id="7" creationId="{4F0DD4F9-D13F-33FC-B35C-8BAD7548E011}"/>
          </ac:spMkLst>
        </pc:spChg>
        <pc:spChg chg="add mod">
          <ac:chgData name="Palit, Tapti" userId="dec6fbcd-7598-406a-8cbf-504d4a3bac15" providerId="ADAL" clId="{ECD42228-5B96-4A72-B268-C46DF994E6B7}" dt="2024-01-30T04:22:20.064" v="86210"/>
          <ac:spMkLst>
            <pc:docMk/>
            <pc:sldMk cId="1295696398" sldId="1157"/>
            <ac:spMk id="11" creationId="{9BB84EEB-420C-3494-AB9E-E2214C5148BB}"/>
          </ac:spMkLst>
        </pc:spChg>
        <pc:spChg chg="add 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3" creationId="{705CA2A4-C03F-48DE-784A-7B35DCD0BEE8}"/>
          </ac:spMkLst>
        </pc:spChg>
        <pc:spChg chg="add 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4" creationId="{7FFC0AAC-7E8A-5BAF-0C6A-3F53318A4CD3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6" creationId="{AE084579-5149-FD58-D23A-55FE33B1C197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7" creationId="{35437FF8-6CD7-2A3B-6497-5668BD0050E5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8" creationId="{E2443713-4378-BAC3-34DC-8312FF344195}"/>
          </ac:spMkLst>
        </pc:spChg>
        <pc:spChg chg="mod">
          <ac:chgData name="Palit, Tapti" userId="dec6fbcd-7598-406a-8cbf-504d4a3bac15" providerId="ADAL" clId="{ECD42228-5B96-4A72-B268-C46DF994E6B7}" dt="2024-01-30T04:33:13.715" v="86362" actId="207"/>
          <ac:spMkLst>
            <pc:docMk/>
            <pc:sldMk cId="1295696398" sldId="1157"/>
            <ac:spMk id="20" creationId="{9B0D18F0-8A66-E5EA-A8F0-3A06ED91206A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2" creationId="{651814AE-3B14-099E-78B6-7F17B1823381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3" creationId="{77FD10B6-F6B0-DDFC-4A0B-FA66C5869F36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4" creationId="{1094DDD3-42FB-BF09-328A-F0E81C3A9E72}"/>
          </ac:spMkLst>
        </pc:spChg>
        <pc:spChg chg="add mod">
          <ac:chgData name="Palit, Tapti" userId="dec6fbcd-7598-406a-8cbf-504d4a3bac15" providerId="ADAL" clId="{ECD42228-5B96-4A72-B268-C46DF994E6B7}" dt="2024-01-30T04:28:51.223" v="86328"/>
          <ac:spMkLst>
            <pc:docMk/>
            <pc:sldMk cId="1295696398" sldId="1157"/>
            <ac:spMk id="29" creationId="{81581055-AF58-F659-0B00-4F15DE3B1446}"/>
          </ac:spMkLst>
        </pc:spChg>
        <pc:spChg chg="del">
          <ac:chgData name="Palit, Tapti" userId="dec6fbcd-7598-406a-8cbf-504d4a3bac15" providerId="ADAL" clId="{ECD42228-5B96-4A72-B268-C46DF994E6B7}" dt="2024-01-30T04:28:13.582" v="86319" actId="478"/>
          <ac:spMkLst>
            <pc:docMk/>
            <pc:sldMk cId="1295696398" sldId="1157"/>
            <ac:spMk id="30" creationId="{11D4ADC7-21B9-08B4-25A4-8EEFFD3ACAF2}"/>
          </ac:spMkLst>
        </pc:spChg>
        <pc:spChg chg="add mod">
          <ac:chgData name="Palit, Tapti" userId="dec6fbcd-7598-406a-8cbf-504d4a3bac15" providerId="ADAL" clId="{ECD42228-5B96-4A72-B268-C46DF994E6B7}" dt="2024-01-30T04:29:11.638" v="86331" actId="164"/>
          <ac:spMkLst>
            <pc:docMk/>
            <pc:sldMk cId="1295696398" sldId="1157"/>
            <ac:spMk id="31" creationId="{BE1E83B6-6D69-7728-7B68-093A49BB609B}"/>
          </ac:spMkLst>
        </pc:spChg>
        <pc:spChg chg="del">
          <ac:chgData name="Palit, Tapti" userId="dec6fbcd-7598-406a-8cbf-504d4a3bac15" providerId="ADAL" clId="{ECD42228-5B96-4A72-B268-C46DF994E6B7}" dt="2024-01-30T04:28:17.399" v="86321" actId="478"/>
          <ac:spMkLst>
            <pc:docMk/>
            <pc:sldMk cId="1295696398" sldId="1157"/>
            <ac:spMk id="33" creationId="{6F8DDCDB-2BC0-4664-5DDC-E0969FF063B5}"/>
          </ac:spMkLst>
        </pc:spChg>
        <pc:spChg chg="del">
          <ac:chgData name="Palit, Tapti" userId="dec6fbcd-7598-406a-8cbf-504d4a3bac15" providerId="ADAL" clId="{ECD42228-5B96-4A72-B268-C46DF994E6B7}" dt="2024-01-30T04:28:50.753" v="86327" actId="478"/>
          <ac:spMkLst>
            <pc:docMk/>
            <pc:sldMk cId="1295696398" sldId="1157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8:26.968" v="86322"/>
          <ac:grpSpMkLst>
            <pc:docMk/>
            <pc:sldMk cId="1295696398" sldId="1157"/>
            <ac:grpSpMk id="15" creationId="{C1BB4406-7D52-9C3D-9D00-214BAC76755B}"/>
          </ac:grpSpMkLst>
        </pc:grpChg>
        <pc:grpChg chg="add mod">
          <ac:chgData name="Palit, Tapti" userId="dec6fbcd-7598-406a-8cbf-504d4a3bac15" providerId="ADAL" clId="{ECD42228-5B96-4A72-B268-C46DF994E6B7}" dt="2024-01-30T04:29:11.638" v="86331" actId="164"/>
          <ac:grpSpMkLst>
            <pc:docMk/>
            <pc:sldMk cId="1295696398" sldId="1157"/>
            <ac:grpSpMk id="21" creationId="{9A3E2EB9-A6B3-856B-24BD-2B76CAA03A6E}"/>
          </ac:grpSpMkLst>
        </pc:grpChg>
        <pc:grpChg chg="add mod">
          <ac:chgData name="Palit, Tapti" userId="dec6fbcd-7598-406a-8cbf-504d4a3bac15" providerId="ADAL" clId="{ECD42228-5B96-4A72-B268-C46DF994E6B7}" dt="2024-01-30T04:29:11.638" v="86331" actId="164"/>
          <ac:grpSpMkLst>
            <pc:docMk/>
            <pc:sldMk cId="1295696398" sldId="1157"/>
            <ac:grpSpMk id="34" creationId="{A16EB0BD-9E68-432D-0942-16DA0097A601}"/>
          </ac:grpSpMkLst>
        </pc:grpChg>
        <pc:graphicFrameChg chg="del">
          <ac:chgData name="Palit, Tapti" userId="dec6fbcd-7598-406a-8cbf-504d4a3bac15" providerId="ADAL" clId="{ECD42228-5B96-4A72-B268-C46DF994E6B7}" dt="2024-01-30T04:28:10.659" v="86318" actId="478"/>
          <ac:graphicFrameMkLst>
            <pc:docMk/>
            <pc:sldMk cId="1295696398" sldId="1157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28:15.350" v="86320" actId="478"/>
          <ac:graphicFrameMkLst>
            <pc:docMk/>
            <pc:sldMk cId="1295696398" sldId="1157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8:31.851" v="86323" actId="14100"/>
          <ac:cxnSpMkLst>
            <pc:docMk/>
            <pc:sldMk cId="1295696398" sldId="1157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30T04:28:35.858" v="86324" actId="14100"/>
          <ac:cxnSpMkLst>
            <pc:docMk/>
            <pc:sldMk cId="1295696398" sldId="1157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8:26.968" v="86322"/>
          <ac:cxnSpMkLst>
            <pc:docMk/>
            <pc:sldMk cId="1295696398" sldId="1157"/>
            <ac:cxnSpMk id="19" creationId="{CF23B67F-D7EE-3A17-D518-AA7C9A6DAAEB}"/>
          </ac:cxnSpMkLst>
        </pc:cxnChg>
        <pc:cxnChg chg="mod">
          <ac:chgData name="Palit, Tapti" userId="dec6fbcd-7598-406a-8cbf-504d4a3bac15" providerId="ADAL" clId="{ECD42228-5B96-4A72-B268-C46DF994E6B7}" dt="2024-01-30T04:28:26.968" v="86322"/>
          <ac:cxnSpMkLst>
            <pc:docMk/>
            <pc:sldMk cId="1295696398" sldId="1157"/>
            <ac:cxnSpMk id="25" creationId="{A6BD1A5F-5349-B308-7625-A3CF34FD81ED}"/>
          </ac:cxnSpMkLst>
        </pc:cxnChg>
        <pc:cxnChg chg="add mod">
          <ac:chgData name="Palit, Tapti" userId="dec6fbcd-7598-406a-8cbf-504d4a3bac15" providerId="ADAL" clId="{ECD42228-5B96-4A72-B268-C46DF994E6B7}" dt="2024-01-30T04:29:11.638" v="86331" actId="164"/>
          <ac:cxnSpMkLst>
            <pc:docMk/>
            <pc:sldMk cId="1295696398" sldId="1157"/>
            <ac:cxnSpMk id="32" creationId="{2AAB522B-9B84-C235-B56A-5AE8CCF46C85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13T04:17:34.555" v="115395" actId="20577"/>
        <pc:sldMkLst>
          <pc:docMk/>
          <pc:sldMk cId="2544815816" sldId="1158"/>
        </pc:sldMkLst>
        <pc:spChg chg="mod">
          <ac:chgData name="Palit, Tapti" userId="dec6fbcd-7598-406a-8cbf-504d4a3bac15" providerId="ADAL" clId="{ECD42228-5B96-4A72-B268-C46DF994E6B7}" dt="2024-01-30T16:57:29.807" v="93325" actId="20577"/>
          <ac:spMkLst>
            <pc:docMk/>
            <pc:sldMk cId="2544815816" sldId="1158"/>
            <ac:spMk id="3" creationId="{718731F3-A54E-5387-C447-464520FADB53}"/>
          </ac:spMkLst>
        </pc:spChg>
        <pc:spChg chg="add mod">
          <ac:chgData name="Palit, Tapti" userId="dec6fbcd-7598-406a-8cbf-504d4a3bac15" providerId="ADAL" clId="{ECD42228-5B96-4A72-B268-C46DF994E6B7}" dt="2024-01-30T04:16:16.459" v="86151" actId="14100"/>
          <ac:spMkLst>
            <pc:docMk/>
            <pc:sldMk cId="2544815816" sldId="1158"/>
            <ac:spMk id="12" creationId="{B6C49699-E8C1-40E3-CAA6-2FA27CB42CC2}"/>
          </ac:spMkLst>
        </pc:spChg>
        <pc:spChg chg="add del mod">
          <ac:chgData name="Palit, Tapti" userId="dec6fbcd-7598-406a-8cbf-504d4a3bac15" providerId="ADAL" clId="{ECD42228-5B96-4A72-B268-C46DF994E6B7}" dt="2024-01-30T04:22:42.025" v="86216" actId="478"/>
          <ac:spMkLst>
            <pc:docMk/>
            <pc:sldMk cId="2544815816" sldId="1158"/>
            <ac:spMk id="17" creationId="{EF7BED94-C758-436E-F2AC-9B20015654CE}"/>
          </ac:spMkLst>
        </pc:spChg>
        <pc:spChg chg="add mod">
          <ac:chgData name="Palit, Tapti" userId="dec6fbcd-7598-406a-8cbf-504d4a3bac15" providerId="ADAL" clId="{ECD42228-5B96-4A72-B268-C46DF994E6B7}" dt="2024-01-30T04:22:42.455" v="86217"/>
          <ac:spMkLst>
            <pc:docMk/>
            <pc:sldMk cId="2544815816" sldId="1158"/>
            <ac:spMk id="18" creationId="{07A98683-A041-BB40-A283-8FD41F0D0814}"/>
          </ac:spMkLst>
        </pc:spChg>
        <pc:spChg chg="add 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19" creationId="{D686AA96-1F56-3BEB-4D84-25EE51D0AF82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1" creationId="{4123C762-E288-4CB5-ED10-E2C829947911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2" creationId="{A932AEDD-A69D-F57D-37DB-CCE41AF1AC7A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3" creationId="{C49BC4C6-42F4-C749-F1BB-04DA689EBE43}"/>
          </ac:spMkLst>
        </pc:spChg>
        <pc:spChg chg="mod">
          <ac:chgData name="Palit, Tapti" userId="dec6fbcd-7598-406a-8cbf-504d4a3bac15" providerId="ADAL" clId="{ECD42228-5B96-4A72-B268-C46DF994E6B7}" dt="2024-01-30T04:33:23.991" v="86365" actId="207"/>
          <ac:spMkLst>
            <pc:docMk/>
            <pc:sldMk cId="2544815816" sldId="1158"/>
            <ac:spMk id="25" creationId="{79E0A71A-C25A-28D2-7EA2-4D4C3A39BF77}"/>
          </ac:spMkLst>
        </pc:spChg>
        <pc:spChg chg="add 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6" creationId="{8E9AE654-55B1-906D-8B3B-F246837D5B8F}"/>
          </ac:spMkLst>
        </pc:spChg>
        <pc:spChg chg="del">
          <ac:chgData name="Palit, Tapti" userId="dec6fbcd-7598-406a-8cbf-504d4a3bac15" providerId="ADAL" clId="{ECD42228-5B96-4A72-B268-C46DF994E6B7}" dt="2024-01-30T04:30:58.571" v="86347" actId="478"/>
          <ac:spMkLst>
            <pc:docMk/>
            <pc:sldMk cId="2544815816" sldId="1158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1" creationId="{BEC84326-D519-7C1E-3ABC-E186F1C615EB}"/>
          </ac:spMkLst>
        </pc:spChg>
        <pc:spChg chg="del">
          <ac:chgData name="Palit, Tapti" userId="dec6fbcd-7598-406a-8cbf-504d4a3bac15" providerId="ADAL" clId="{ECD42228-5B96-4A72-B268-C46DF994E6B7}" dt="2024-01-30T04:30:58.571" v="86347" actId="478"/>
          <ac:spMkLst>
            <pc:docMk/>
            <pc:sldMk cId="2544815816" sldId="1158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4" creationId="{27DAA6BA-47EB-A323-8772-2CD642D97ADE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5" creationId="{C7B7B403-AC53-DF3A-4B27-8127268A8B17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6" creationId="{A70EFA75-EF0C-FB8C-5091-2A911830B4D7}"/>
          </ac:spMkLst>
        </pc:spChg>
        <pc:grpChg chg="add 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0" creationId="{8B7A8FCE-A298-FDE9-973B-9E5002F209A6}"/>
          </ac:grpSpMkLst>
        </pc:grpChg>
        <pc:grpChg chg="add 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7" creationId="{4478AA7B-C69F-B272-0E1C-43B70FF22552}"/>
          </ac:grpSpMkLst>
        </pc:grpChg>
        <pc:grpChg chg="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9" creationId="{7D83758C-90D4-130C-9626-40F50D7B0205}"/>
          </ac:grpSpMkLst>
        </pc:grpChg>
        <pc:graphicFrameChg chg="del">
          <ac:chgData name="Palit, Tapti" userId="dec6fbcd-7598-406a-8cbf-504d4a3bac15" providerId="ADAL" clId="{ECD42228-5B96-4A72-B268-C46DF994E6B7}" dt="2024-01-30T04:30:55.285" v="86346" actId="478"/>
          <ac:graphicFrameMkLst>
            <pc:docMk/>
            <pc:sldMk cId="2544815816" sldId="1158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0:58.571" v="86347" actId="478"/>
          <ac:graphicFrameMkLst>
            <pc:docMk/>
            <pc:sldMk cId="2544815816" sldId="1158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30T04:16:16.459" v="86151" actId="14100"/>
          <ac:cxnSpMkLst>
            <pc:docMk/>
            <pc:sldMk cId="2544815816" sldId="1158"/>
            <ac:cxnSpMk id="7" creationId="{D0C3BBED-D4C0-BE03-240B-829475293023}"/>
          </ac:cxnSpMkLst>
        </pc:cxnChg>
        <pc:cxnChg chg="mod">
          <ac:chgData name="Palit, Tapti" userId="dec6fbcd-7598-406a-8cbf-504d4a3bac15" providerId="ADAL" clId="{ECD42228-5B96-4A72-B268-C46DF994E6B7}" dt="2024-01-30T04:31:02.756" v="86349" actId="14100"/>
          <ac:cxnSpMkLst>
            <pc:docMk/>
            <pc:sldMk cId="2544815816" sldId="1158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24" creationId="{445EFBBB-C398-52FC-9C9A-B85CC9A4A068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32" creationId="{C01FB741-4175-32D9-B86A-2EA66EA6A26D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37" creationId="{5AAC2608-07AF-1A5F-ECF5-2D14D7D174FD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04:53:08.265" v="104537"/>
        <pc:sldMkLst>
          <pc:docMk/>
          <pc:sldMk cId="1504973141" sldId="1159"/>
        </pc:sldMkLst>
        <pc:spChg chg="mod">
          <ac:chgData name="Palit, Tapti" userId="dec6fbcd-7598-406a-8cbf-504d4a3bac15" providerId="ADAL" clId="{ECD42228-5B96-4A72-B268-C46DF994E6B7}" dt="2024-01-30T16:57:58.001" v="93402" actId="20577"/>
          <ac:spMkLst>
            <pc:docMk/>
            <pc:sldMk cId="1504973141" sldId="115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7:20.662" v="86160" actId="113"/>
          <ac:spMkLst>
            <pc:docMk/>
            <pc:sldMk cId="1504973141" sldId="1159"/>
            <ac:spMk id="6" creationId="{CDF54C75-8E57-C212-0645-30E19DBAEFC3}"/>
          </ac:spMkLst>
        </pc:spChg>
        <pc:spChg chg="del">
          <ac:chgData name="Palit, Tapti" userId="dec6fbcd-7598-406a-8cbf-504d4a3bac15" providerId="ADAL" clId="{ECD42228-5B96-4A72-B268-C46DF994E6B7}" dt="2024-01-30T04:16:52.070" v="86155" actId="478"/>
          <ac:spMkLst>
            <pc:docMk/>
            <pc:sldMk cId="1504973141" sldId="1159"/>
            <ac:spMk id="12" creationId="{B6C49699-E8C1-40E3-CAA6-2FA27CB42CC2}"/>
          </ac:spMkLst>
        </pc:spChg>
        <pc:spChg chg="add mod">
          <ac:chgData name="Palit, Tapti" userId="dec6fbcd-7598-406a-8cbf-504d4a3bac15" providerId="ADAL" clId="{ECD42228-5B96-4A72-B268-C46DF994E6B7}" dt="2024-01-30T04:31:41.510" v="86353" actId="1076"/>
          <ac:spMkLst>
            <pc:docMk/>
            <pc:sldMk cId="1504973141" sldId="1159"/>
            <ac:spMk id="13" creationId="{42DC4EA1-29EF-F962-4964-C18648DFECB6}"/>
          </ac:spMkLst>
        </pc:spChg>
        <pc:spChg chg="add mod">
          <ac:chgData name="Palit, Tapti" userId="dec6fbcd-7598-406a-8cbf-504d4a3bac15" providerId="ADAL" clId="{ECD42228-5B96-4A72-B268-C46DF994E6B7}" dt="2024-01-30T04:22:45.112" v="86218"/>
          <ac:spMkLst>
            <pc:docMk/>
            <pc:sldMk cId="1504973141" sldId="1159"/>
            <ac:spMk id="18" creationId="{A46C7CA4-BE9A-80A0-C9E9-8D1FC1D621B6}"/>
          </ac:spMkLst>
        </pc:spChg>
        <pc:spChg chg="add 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19" creationId="{EF8B2FC7-9D56-560B-23FA-42B79CB3FAD5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1" creationId="{3C9F4D52-9E4A-56A3-5BBD-02045481115A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2" creationId="{B444C066-8DF5-D6AC-3826-6309F40B706D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3" creationId="{DC595769-AA51-8B62-92F7-D8AA30D84E61}"/>
          </ac:spMkLst>
        </pc:spChg>
        <pc:spChg chg="mod">
          <ac:chgData name="Palit, Tapti" userId="dec6fbcd-7598-406a-8cbf-504d4a3bac15" providerId="ADAL" clId="{ECD42228-5B96-4A72-B268-C46DF994E6B7}" dt="2024-01-30T04:33:27.607" v="86366" actId="207"/>
          <ac:spMkLst>
            <pc:docMk/>
            <pc:sldMk cId="1504973141" sldId="1159"/>
            <ac:spMk id="25" creationId="{5462C415-FEEC-5D30-5CB6-F9099BC71033}"/>
          </ac:spMkLst>
        </pc:spChg>
        <pc:spChg chg="add 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6" creationId="{1FF1A4F4-92F6-9796-B2A9-198E729094A3}"/>
          </ac:spMkLst>
        </pc:spChg>
        <pc:spChg chg="del">
          <ac:chgData name="Palit, Tapti" userId="dec6fbcd-7598-406a-8cbf-504d4a3bac15" providerId="ADAL" clId="{ECD42228-5B96-4A72-B268-C46DF994E6B7}" dt="2024-01-30T04:31:20.588" v="86350" actId="478"/>
          <ac:spMkLst>
            <pc:docMk/>
            <pc:sldMk cId="1504973141" sldId="1159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1" creationId="{F43D43D9-E362-F28C-6B24-6373B754A2D1}"/>
          </ac:spMkLst>
        </pc:spChg>
        <pc:spChg chg="del">
          <ac:chgData name="Palit, Tapti" userId="dec6fbcd-7598-406a-8cbf-504d4a3bac15" providerId="ADAL" clId="{ECD42228-5B96-4A72-B268-C46DF994E6B7}" dt="2024-01-30T04:31:20.588" v="86350" actId="478"/>
          <ac:spMkLst>
            <pc:docMk/>
            <pc:sldMk cId="1504973141" sldId="1159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4" creationId="{78EDD1AC-ECE6-AD20-EC86-0D164F892EBA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5" creationId="{AAA245A5-32B6-64DE-670D-8BC0ECEECBCE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6" creationId="{9ED9EA0C-9DBF-0233-24FF-BD594284144E}"/>
          </ac:spMkLst>
        </pc:spChg>
        <pc:grpChg chg="add 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0" creationId="{1499E568-8D53-294B-16C6-66D9E71B3516}"/>
          </ac:grpSpMkLst>
        </pc:grpChg>
        <pc:grpChg chg="add 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7" creationId="{0A452196-963B-D844-854F-F0E08A8978C8}"/>
          </ac:grpSpMkLst>
        </pc:grpChg>
        <pc:grpChg chg="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9" creationId="{EDCC6A11-2360-69A9-1FF5-225D00D6BCD0}"/>
          </ac:grpSpMkLst>
        </pc:grpChg>
        <pc:graphicFrameChg chg="del">
          <ac:chgData name="Palit, Tapti" userId="dec6fbcd-7598-406a-8cbf-504d4a3bac15" providerId="ADAL" clId="{ECD42228-5B96-4A72-B268-C46DF994E6B7}" dt="2024-01-30T04:31:20.588" v="86350" actId="478"/>
          <ac:graphicFrameMkLst>
            <pc:docMk/>
            <pc:sldMk cId="1504973141" sldId="1159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1:20.588" v="86350" actId="478"/>
          <ac:graphicFrameMkLst>
            <pc:docMk/>
            <pc:sldMk cId="1504973141" sldId="1159"/>
            <ac:graphicFrameMk id="28" creationId="{7A06F78A-A30D-EA99-2E4E-624D76067CB7}"/>
          </ac:graphicFrameMkLst>
        </pc:graphicFrameChg>
        <pc:cxnChg chg="del mod">
          <ac:chgData name="Palit, Tapti" userId="dec6fbcd-7598-406a-8cbf-504d4a3bac15" providerId="ADAL" clId="{ECD42228-5B96-4A72-B268-C46DF994E6B7}" dt="2024-01-30T04:16:52.070" v="86155" actId="478"/>
          <ac:cxnSpMkLst>
            <pc:docMk/>
            <pc:sldMk cId="1504973141" sldId="1159"/>
            <ac:cxnSpMk id="7" creationId="{D0C3BBED-D4C0-BE03-240B-829475293023}"/>
          </ac:cxnSpMkLst>
        </pc:cxnChg>
        <pc:cxnChg chg="mod">
          <ac:chgData name="Palit, Tapti" userId="dec6fbcd-7598-406a-8cbf-504d4a3bac15" providerId="ADAL" clId="{ECD42228-5B96-4A72-B268-C46DF994E6B7}" dt="2024-01-30T04:31:34.851" v="86352" actId="14100"/>
          <ac:cxnSpMkLst>
            <pc:docMk/>
            <pc:sldMk cId="1504973141" sldId="1159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24" creationId="{09C43B5B-9246-4D5E-7DD7-7DFF10C1E1DF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32" creationId="{7B9514FD-5F3E-DF59-28E7-333C2794CF26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37" creationId="{5D9AA621-0916-5401-BF05-25B5654E0765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04:53:16.247" v="104538"/>
        <pc:sldMkLst>
          <pc:docMk/>
          <pc:sldMk cId="2764160988" sldId="1160"/>
        </pc:sldMkLst>
        <pc:spChg chg="mod">
          <ac:chgData name="Palit, Tapti" userId="dec6fbcd-7598-406a-8cbf-504d4a3bac15" providerId="ADAL" clId="{ECD42228-5B96-4A72-B268-C46DF994E6B7}" dt="2024-01-30T07:11:03.194" v="90857" actId="113"/>
          <ac:spMkLst>
            <pc:docMk/>
            <pc:sldMk cId="2764160988" sldId="1160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8:05.091" v="86164"/>
          <ac:spMkLst>
            <pc:docMk/>
            <pc:sldMk cId="2764160988" sldId="1160"/>
            <ac:spMk id="12" creationId="{CF1F6C14-23A7-62A4-120C-BE80FE7AE636}"/>
          </ac:spMkLst>
        </pc:spChg>
        <pc:spChg chg="del">
          <ac:chgData name="Palit, Tapti" userId="dec6fbcd-7598-406a-8cbf-504d4a3bac15" providerId="ADAL" clId="{ECD42228-5B96-4A72-B268-C46DF994E6B7}" dt="2024-01-30T04:17:58.494" v="86163" actId="478"/>
          <ac:spMkLst>
            <pc:docMk/>
            <pc:sldMk cId="2764160988" sldId="1160"/>
            <ac:spMk id="13" creationId="{42DC4EA1-29EF-F962-4964-C18648DFECB6}"/>
          </ac:spMkLst>
        </pc:spChg>
        <pc:spChg chg="add mod">
          <ac:chgData name="Palit, Tapti" userId="dec6fbcd-7598-406a-8cbf-504d4a3bac15" providerId="ADAL" clId="{ECD42228-5B96-4A72-B268-C46DF994E6B7}" dt="2024-01-30T04:22:46.943" v="86219"/>
          <ac:spMkLst>
            <pc:docMk/>
            <pc:sldMk cId="2764160988" sldId="1160"/>
            <ac:spMk id="15" creationId="{005E526F-A9D1-0FC9-A87E-FFE41826A999}"/>
          </ac:spMkLst>
        </pc:spChg>
        <pc:spChg chg="add 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17" creationId="{80B499C8-8366-DC00-8A38-A0E913BE507B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19" creationId="{8A10E346-2EB8-6E42-88B3-DC46622A3581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0" creationId="{EF5E2AF6-EF88-5A41-E104-2E7EA8D41026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1" creationId="{CD2141C7-CDBC-791F-6329-346DB820D17D}"/>
          </ac:spMkLst>
        </pc:spChg>
        <pc:spChg chg="mod">
          <ac:chgData name="Palit, Tapti" userId="dec6fbcd-7598-406a-8cbf-504d4a3bac15" providerId="ADAL" clId="{ECD42228-5B96-4A72-B268-C46DF994E6B7}" dt="2024-01-30T04:33:31.852" v="86367" actId="207"/>
          <ac:spMkLst>
            <pc:docMk/>
            <pc:sldMk cId="2764160988" sldId="1160"/>
            <ac:spMk id="23" creationId="{102C9E76-5FFD-3A3C-5798-40138E9B2B22}"/>
          </ac:spMkLst>
        </pc:spChg>
        <pc:spChg chg="add 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4" creationId="{66C05C42-F8B4-9FE4-279F-E208C60C9B9F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7" creationId="{2E51AAA6-4751-3097-3917-F596894698B4}"/>
          </ac:spMkLst>
        </pc:spChg>
        <pc:spChg chg="del">
          <ac:chgData name="Palit, Tapti" userId="dec6fbcd-7598-406a-8cbf-504d4a3bac15" providerId="ADAL" clId="{ECD42228-5B96-4A72-B268-C46DF994E6B7}" dt="2024-01-30T04:31:53.399" v="86354" actId="478"/>
          <ac:spMkLst>
            <pc:docMk/>
            <pc:sldMk cId="2764160988" sldId="1160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1" creationId="{61BF53F0-922B-5FFA-A990-DA6F000745F1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2" creationId="{1C8FBB1C-26A2-4D6C-CEF7-FFDE8B9C5C32}"/>
          </ac:spMkLst>
        </pc:spChg>
        <pc:spChg chg="del">
          <ac:chgData name="Palit, Tapti" userId="dec6fbcd-7598-406a-8cbf-504d4a3bac15" providerId="ADAL" clId="{ECD42228-5B96-4A72-B268-C46DF994E6B7}" dt="2024-01-30T04:31:53.399" v="86354" actId="478"/>
          <ac:spMkLst>
            <pc:docMk/>
            <pc:sldMk cId="2764160988" sldId="1160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4" creationId="{A75A8990-693E-42A8-E52B-FFE8B9A42B56}"/>
          </ac:spMkLst>
        </pc:spChg>
        <pc:grpChg chg="add 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18" creationId="{858141A3-53C7-F7CF-1C42-ABFCFB285381}"/>
          </ac:grpSpMkLst>
        </pc:grpChg>
        <pc:grpChg chg="add 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25" creationId="{F0ED4DE9-AB6C-545C-1500-AD7C4D7FBCA4}"/>
          </ac:grpSpMkLst>
        </pc:grpChg>
        <pc:grpChg chg="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26" creationId="{3A855B2A-8BF3-147A-F5EA-672408CF6ECA}"/>
          </ac:grpSpMkLst>
        </pc:grpChg>
        <pc:graphicFrameChg chg="del">
          <ac:chgData name="Palit, Tapti" userId="dec6fbcd-7598-406a-8cbf-504d4a3bac15" providerId="ADAL" clId="{ECD42228-5B96-4A72-B268-C46DF994E6B7}" dt="2024-01-30T04:31:53.399" v="86354" actId="478"/>
          <ac:graphicFrameMkLst>
            <pc:docMk/>
            <pc:sldMk cId="2764160988" sldId="1160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1:53.399" v="86354" actId="478"/>
          <ac:graphicFrameMkLst>
            <pc:docMk/>
            <pc:sldMk cId="2764160988" sldId="1160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30T04:18:05.091" v="86164"/>
          <ac:cxnSpMkLst>
            <pc:docMk/>
            <pc:sldMk cId="2764160988" sldId="1160"/>
            <ac:cxnSpMk id="7" creationId="{B21D1E2B-E1B7-EC1C-ABCC-1447B563CFE3}"/>
          </ac:cxnSpMkLst>
        </pc:cxnChg>
        <pc:cxnChg chg="mod">
          <ac:chgData name="Palit, Tapti" userId="dec6fbcd-7598-406a-8cbf-504d4a3bac15" providerId="ADAL" clId="{ECD42228-5B96-4A72-B268-C46DF994E6B7}" dt="2024-01-30T04:32:03.525" v="86356" actId="14100"/>
          <ac:cxnSpMkLst>
            <pc:docMk/>
            <pc:sldMk cId="2764160988" sldId="1160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22" creationId="{87D4B149-6660-CFCF-FD3B-8A83D36B867D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29" creationId="{0B90340E-2934-C3CC-41C6-E540810B64CC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35" creationId="{CF57001A-B92C-0E6C-8573-1717AF026062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1-30T04:33:35.192" v="86368" actId="207"/>
        <pc:sldMkLst>
          <pc:docMk/>
          <pc:sldMk cId="126122317" sldId="1161"/>
        </pc:sldMkLst>
        <pc:spChg chg="add mod">
          <ac:chgData name="Palit, Tapti" userId="dec6fbcd-7598-406a-8cbf-504d4a3bac15" providerId="ADAL" clId="{ECD42228-5B96-4A72-B268-C46DF994E6B7}" dt="2024-01-30T04:18:44.071" v="86167"/>
          <ac:spMkLst>
            <pc:docMk/>
            <pc:sldMk cId="126122317" sldId="1161"/>
            <ac:spMk id="13" creationId="{7E65D451-6208-66A7-7A51-0BE6BB927E4D}"/>
          </ac:spMkLst>
        </pc:spChg>
        <pc:spChg chg="add mod">
          <ac:chgData name="Palit, Tapti" userId="dec6fbcd-7598-406a-8cbf-504d4a3bac15" providerId="ADAL" clId="{ECD42228-5B96-4A72-B268-C46DF994E6B7}" dt="2024-01-30T04:18:44.071" v="86167"/>
          <ac:spMkLst>
            <pc:docMk/>
            <pc:sldMk cId="126122317" sldId="1161"/>
            <ac:spMk id="15" creationId="{1197BE9B-4E0B-75C7-DAF2-EB3E4D87498E}"/>
          </ac:spMkLst>
        </pc:spChg>
        <pc:spChg chg="add mod">
          <ac:chgData name="Palit, Tapti" userId="dec6fbcd-7598-406a-8cbf-504d4a3bac15" providerId="ADAL" clId="{ECD42228-5B96-4A72-B268-C46DF994E6B7}" dt="2024-01-30T04:19:15.899" v="86170" actId="692"/>
          <ac:spMkLst>
            <pc:docMk/>
            <pc:sldMk cId="126122317" sldId="1161"/>
            <ac:spMk id="17" creationId="{1E55F39E-290D-2E18-EB2F-C2E786E6B97F}"/>
          </ac:spMkLst>
        </pc:spChg>
        <pc:spChg chg="add mod">
          <ac:chgData name="Palit, Tapti" userId="dec6fbcd-7598-406a-8cbf-504d4a3bac15" providerId="ADAL" clId="{ECD42228-5B96-4A72-B268-C46DF994E6B7}" dt="2024-01-30T04:19:02.797" v="86168"/>
          <ac:spMkLst>
            <pc:docMk/>
            <pc:sldMk cId="126122317" sldId="1161"/>
            <ac:spMk id="18" creationId="{B4C32A63-B97C-479E-3703-2355FEAD3C33}"/>
          </ac:spMkLst>
        </pc:spChg>
        <pc:spChg chg="add mod">
          <ac:chgData name="Palit, Tapti" userId="dec6fbcd-7598-406a-8cbf-504d4a3bac15" providerId="ADAL" clId="{ECD42228-5B96-4A72-B268-C46DF994E6B7}" dt="2024-01-30T04:22:48.851" v="86220"/>
          <ac:spMkLst>
            <pc:docMk/>
            <pc:sldMk cId="126122317" sldId="1161"/>
            <ac:spMk id="19" creationId="{D9CB0CEB-07D3-75DB-8159-B5634D097E61}"/>
          </ac:spMkLst>
        </pc:spChg>
        <pc:spChg chg="add 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0" creationId="{46270D6E-9ED2-6530-0C51-118C1744BEED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2" creationId="{4AEDE09B-8779-8162-95C8-B78B80680B06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3" creationId="{936AB2D0-20D3-B626-F156-C2BC6529A9B0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4" creationId="{C765977B-FC2E-C825-319B-F41053B53748}"/>
          </ac:spMkLst>
        </pc:spChg>
        <pc:spChg chg="mod">
          <ac:chgData name="Palit, Tapti" userId="dec6fbcd-7598-406a-8cbf-504d4a3bac15" providerId="ADAL" clId="{ECD42228-5B96-4A72-B268-C46DF994E6B7}" dt="2024-01-30T04:33:35.192" v="86368" actId="207"/>
          <ac:spMkLst>
            <pc:docMk/>
            <pc:sldMk cId="126122317" sldId="1161"/>
            <ac:spMk id="26" creationId="{9ED383A5-2139-40C3-649B-3E98F7727C1F}"/>
          </ac:spMkLst>
        </pc:spChg>
        <pc:spChg chg="add 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7" creationId="{63602BA2-DFCA-3588-9BD4-4783C47303FA}"/>
          </ac:spMkLst>
        </pc:spChg>
        <pc:spChg chg="del">
          <ac:chgData name="Palit, Tapti" userId="dec6fbcd-7598-406a-8cbf-504d4a3bac15" providerId="ADAL" clId="{ECD42228-5B96-4A72-B268-C46DF994E6B7}" dt="2024-01-30T04:32:38.590" v="86357" actId="478"/>
          <ac:spMkLst>
            <pc:docMk/>
            <pc:sldMk cId="126122317" sldId="1161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2" creationId="{2E3352A6-D18D-A4E0-95C8-AF11F5AF6417}"/>
          </ac:spMkLst>
        </pc:spChg>
        <pc:spChg chg="del">
          <ac:chgData name="Palit, Tapti" userId="dec6fbcd-7598-406a-8cbf-504d4a3bac15" providerId="ADAL" clId="{ECD42228-5B96-4A72-B268-C46DF994E6B7}" dt="2024-01-30T04:32:38.590" v="86357" actId="478"/>
          <ac:spMkLst>
            <pc:docMk/>
            <pc:sldMk cId="126122317" sldId="1161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5" creationId="{EB236A79-3DD0-34D3-07C5-8181265FFF6A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6" creationId="{2612AA4E-0C86-E92C-4D0A-A5333EAC6C3A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7" creationId="{F1FA48BD-DB39-37E9-C704-6CBE52A2DB25}"/>
          </ac:spMkLst>
        </pc:spChg>
        <pc:grpChg chg="add 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21" creationId="{8BA8ED29-C491-0708-4E8B-E683D6ECB305}"/>
          </ac:grpSpMkLst>
        </pc:grpChg>
        <pc:grpChg chg="add 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29" creationId="{BAB09A70-1D03-CFBD-58C7-D4518183F60E}"/>
          </ac:grpSpMkLst>
        </pc:grpChg>
        <pc:grpChg chg="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31" creationId="{99A61BE5-600B-9E50-89E2-F46650A80C22}"/>
          </ac:grpSpMkLst>
        </pc:grpChg>
        <pc:graphicFrameChg chg="del">
          <ac:chgData name="Palit, Tapti" userId="dec6fbcd-7598-406a-8cbf-504d4a3bac15" providerId="ADAL" clId="{ECD42228-5B96-4A72-B268-C46DF994E6B7}" dt="2024-01-30T04:32:38.590" v="86357" actId="478"/>
          <ac:graphicFrameMkLst>
            <pc:docMk/>
            <pc:sldMk cId="126122317" sldId="1161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2:38.590" v="86357" actId="478"/>
          <ac:graphicFrameMkLst>
            <pc:docMk/>
            <pc:sldMk cId="126122317" sldId="1161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32:50.108" v="86359" actId="14100"/>
          <ac:cxnSpMkLst>
            <pc:docMk/>
            <pc:sldMk cId="126122317" sldId="1161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25" creationId="{9B4781FE-7662-BFF5-9859-1513BC286C5D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34" creationId="{B41AE73B-FB83-A729-9919-0A46FFE046CA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38" creationId="{EC74784B-654B-B2AC-358F-B055A3A40900}"/>
          </ac:cxnSpMkLst>
        </pc:cxnChg>
      </pc:sldChg>
      <pc:sldChg chg="addSp delSp modSp add mod">
        <pc:chgData name="Palit, Tapti" userId="dec6fbcd-7598-406a-8cbf-504d4a3bac15" providerId="ADAL" clId="{ECD42228-5B96-4A72-B268-C46DF994E6B7}" dt="2024-02-09T04:45:18.348" v="104507" actId="478"/>
        <pc:sldMkLst>
          <pc:docMk/>
          <pc:sldMk cId="1278495068" sldId="1162"/>
        </pc:sldMkLst>
        <pc:spChg chg="del mod">
          <ac:chgData name="Palit, Tapti" userId="dec6fbcd-7598-406a-8cbf-504d4a3bac15" providerId="ADAL" clId="{ECD42228-5B96-4A72-B268-C46DF994E6B7}" dt="2024-02-09T04:45:18.348" v="104507" actId="478"/>
          <ac:spMkLst>
            <pc:docMk/>
            <pc:sldMk cId="1278495068" sldId="1162"/>
            <ac:spMk id="7" creationId="{4F0DD4F9-D13F-33FC-B35C-8BAD7548E011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9" creationId="{4C07D422-E85F-5C64-18E5-F4FAB0377851}"/>
          </ac:spMkLst>
        </pc:spChg>
        <pc:spChg chg="add mod">
          <ac:chgData name="Palit, Tapti" userId="dec6fbcd-7598-406a-8cbf-504d4a3bac15" providerId="ADAL" clId="{ECD42228-5B96-4A72-B268-C46DF994E6B7}" dt="2024-01-30T04:22:18.809" v="86209"/>
          <ac:spMkLst>
            <pc:docMk/>
            <pc:sldMk cId="1278495068" sldId="1162"/>
            <ac:spMk id="11" creationId="{D0562B1B-37A5-1C40-561A-9DABC643237D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13" creationId="{9FC00AC7-4C94-A86F-75E1-D55E40133AC5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14" creationId="{B0216CC0-61E7-6F0A-85C2-B83F385D6036}"/>
          </ac:spMkLst>
        </pc:spChg>
        <pc:spChg chg="add mod">
          <ac:chgData name="Palit, Tapti" userId="dec6fbcd-7598-406a-8cbf-504d4a3bac15" providerId="ADAL" clId="{ECD42228-5B96-4A72-B268-C46DF994E6B7}" dt="2024-01-30T04:33:10.688" v="86361" actId="207"/>
          <ac:spMkLst>
            <pc:docMk/>
            <pc:sldMk cId="1278495068" sldId="1162"/>
            <ac:spMk id="18" creationId="{0F9AFC57-516F-B32C-32E0-7D2DAF99FA60}"/>
          </ac:spMkLst>
        </pc:spChg>
        <pc:spChg chg="mod">
          <ac:chgData name="Palit, Tapti" userId="dec6fbcd-7598-406a-8cbf-504d4a3bac15" providerId="ADAL" clId="{ECD42228-5B96-4A72-B268-C46DF994E6B7}" dt="2024-01-30T04:26:20.066" v="86289" actId="14100"/>
          <ac:spMkLst>
            <pc:docMk/>
            <pc:sldMk cId="1278495068" sldId="1162"/>
            <ac:spMk id="22" creationId="{DE53CDDD-6D27-6049-4CB5-C8F63969F1FF}"/>
          </ac:spMkLst>
        </pc:spChg>
        <pc:spChg chg="mod">
          <ac:chgData name="Palit, Tapti" userId="dec6fbcd-7598-406a-8cbf-504d4a3bac15" providerId="ADAL" clId="{ECD42228-5B96-4A72-B268-C46DF994E6B7}" dt="2024-01-30T04:26:04.746" v="86284"/>
          <ac:spMkLst>
            <pc:docMk/>
            <pc:sldMk cId="1278495068" sldId="1162"/>
            <ac:spMk id="23" creationId="{FE170E20-D2C8-29A5-6B2F-9B1FD2F04D58}"/>
          </ac:spMkLst>
        </pc:spChg>
        <pc:spChg chg="mod">
          <ac:chgData name="Palit, Tapti" userId="dec6fbcd-7598-406a-8cbf-504d4a3bac15" providerId="ADAL" clId="{ECD42228-5B96-4A72-B268-C46DF994E6B7}" dt="2024-01-30T04:26:30.235" v="86292" actId="1076"/>
          <ac:spMkLst>
            <pc:docMk/>
            <pc:sldMk cId="1278495068" sldId="1162"/>
            <ac:spMk id="24" creationId="{83826539-6687-8FFB-8609-934DD8D7AEA8}"/>
          </ac:spMkLst>
        </pc:spChg>
        <pc:spChg chg="del mod">
          <ac:chgData name="Palit, Tapti" userId="dec6fbcd-7598-406a-8cbf-504d4a3bac15" providerId="ADAL" clId="{ECD42228-5B96-4A72-B268-C46DF994E6B7}" dt="2024-01-30T04:28:02.198" v="86317" actId="478"/>
          <ac:spMkLst>
            <pc:docMk/>
            <pc:sldMk cId="1278495068" sldId="1162"/>
            <ac:spMk id="26" creationId="{792CAFB3-6016-3298-7CB0-2B08DDDA8998}"/>
          </ac:spMkLst>
        </pc:spChg>
        <pc:spChg chg="add mod">
          <ac:chgData name="Palit, Tapti" userId="dec6fbcd-7598-406a-8cbf-504d4a3bac15" providerId="ADAL" clId="{ECD42228-5B96-4A72-B268-C46DF994E6B7}" dt="2024-01-30T04:29:05.088" v="86330" actId="164"/>
          <ac:spMkLst>
            <pc:docMk/>
            <pc:sldMk cId="1278495068" sldId="1162"/>
            <ac:spMk id="29" creationId="{01C3EACD-05D6-5163-F565-54CD05FEA1EB}"/>
          </ac:spMkLst>
        </pc:spChg>
        <pc:spChg chg="mod">
          <ac:chgData name="Palit, Tapti" userId="dec6fbcd-7598-406a-8cbf-504d4a3bac15" providerId="ADAL" clId="{ECD42228-5B96-4A72-B268-C46DF994E6B7}" dt="2024-01-30T04:25:52.914" v="86282" actId="1076"/>
          <ac:spMkLst>
            <pc:docMk/>
            <pc:sldMk cId="1278495068" sldId="1162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26:56.475" v="86307" actId="1076"/>
          <ac:spMkLst>
            <pc:docMk/>
            <pc:sldMk cId="1278495068" sldId="1162"/>
            <ac:spMk id="33" creationId="{6F8DDCDB-2BC0-4664-5DDC-E0969FF063B5}"/>
          </ac:spMkLst>
        </pc:spChg>
        <pc:spChg chg="add del mod">
          <ac:chgData name="Palit, Tapti" userId="dec6fbcd-7598-406a-8cbf-504d4a3bac15" providerId="ADAL" clId="{ECD42228-5B96-4A72-B268-C46DF994E6B7}" dt="2024-01-30T04:28:46.476" v="86326" actId="478"/>
          <ac:spMkLst>
            <pc:docMk/>
            <pc:sldMk cId="1278495068" sldId="1162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5:39.522" v="86280" actId="1076"/>
          <ac:grpSpMkLst>
            <pc:docMk/>
            <pc:sldMk cId="1278495068" sldId="1162"/>
            <ac:grpSpMk id="19" creationId="{F96C9E43-8CED-6167-98F2-2740A807DF97}"/>
          </ac:grpSpMkLst>
        </pc:grpChg>
        <pc:grpChg chg="add mod">
          <ac:chgData name="Palit, Tapti" userId="dec6fbcd-7598-406a-8cbf-504d4a3bac15" providerId="ADAL" clId="{ECD42228-5B96-4A72-B268-C46DF994E6B7}" dt="2024-01-30T04:29:05.088" v="86330" actId="164"/>
          <ac:grpSpMkLst>
            <pc:docMk/>
            <pc:sldMk cId="1278495068" sldId="1162"/>
            <ac:grpSpMk id="21" creationId="{9B128C80-A485-2C67-0D03-D782E314D842}"/>
          </ac:grpSpMkLst>
        </pc:grpChg>
        <pc:grpChg chg="add mod">
          <ac:chgData name="Palit, Tapti" userId="dec6fbcd-7598-406a-8cbf-504d4a3bac15" providerId="ADAL" clId="{ECD42228-5B96-4A72-B268-C46DF994E6B7}" dt="2024-01-30T04:29:05.088" v="86330" actId="164"/>
          <ac:grpSpMkLst>
            <pc:docMk/>
            <pc:sldMk cId="1278495068" sldId="1162"/>
            <ac:grpSpMk id="36" creationId="{E12692E4-BEE0-B0F9-7A21-BDACD45FF2C3}"/>
          </ac:grpSpMkLst>
        </pc:grpChg>
        <pc:graphicFrameChg chg="del mod">
          <ac:chgData name="Palit, Tapti" userId="dec6fbcd-7598-406a-8cbf-504d4a3bac15" providerId="ADAL" clId="{ECD42228-5B96-4A72-B268-C46DF994E6B7}" dt="2024-01-30T04:25:31.660" v="86279" actId="478"/>
          <ac:graphicFrameMkLst>
            <pc:docMk/>
            <pc:sldMk cId="1278495068" sldId="1162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26:01.119" v="86283" actId="478"/>
          <ac:graphicFrameMkLst>
            <pc:docMk/>
            <pc:sldMk cId="1278495068" sldId="1162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5:46.161" v="86281" actId="14100"/>
          <ac:cxnSpMkLst>
            <pc:docMk/>
            <pc:sldMk cId="1278495068" sldId="1162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30T04:27:00.259" v="86308" actId="14100"/>
          <ac:cxnSpMkLst>
            <pc:docMk/>
            <pc:sldMk cId="1278495068" sldId="1162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30T04:25:27.676" v="86278" actId="164"/>
          <ac:cxnSpMkLst>
            <pc:docMk/>
            <pc:sldMk cId="1278495068" sldId="1162"/>
            <ac:cxnSpMk id="16" creationId="{8789313C-32D6-0DC1-4447-BC5D8AF1C91F}"/>
          </ac:cxnSpMkLst>
        </pc:cxnChg>
        <pc:cxnChg chg="mod">
          <ac:chgData name="Palit, Tapti" userId="dec6fbcd-7598-406a-8cbf-504d4a3bac15" providerId="ADAL" clId="{ECD42228-5B96-4A72-B268-C46DF994E6B7}" dt="2024-01-30T04:26:30.235" v="86292" actId="1076"/>
          <ac:cxnSpMkLst>
            <pc:docMk/>
            <pc:sldMk cId="1278495068" sldId="1162"/>
            <ac:cxnSpMk id="25" creationId="{6FD7B7C6-8BC1-D6D8-52D6-D2561DA611A3}"/>
          </ac:cxnSpMkLst>
        </pc:cxnChg>
        <pc:cxnChg chg="add mod">
          <ac:chgData name="Palit, Tapti" userId="dec6fbcd-7598-406a-8cbf-504d4a3bac15" providerId="ADAL" clId="{ECD42228-5B96-4A72-B268-C46DF994E6B7}" dt="2024-01-30T04:29:05.088" v="86330" actId="164"/>
          <ac:cxnSpMkLst>
            <pc:docMk/>
            <pc:sldMk cId="1278495068" sldId="1162"/>
            <ac:cxnSpMk id="31" creationId="{8559C2FA-9906-7AA3-3290-5B59DB2213EA}"/>
          </ac:cxnSpMkLst>
        </pc:cxnChg>
      </pc:sldChg>
      <pc:sldChg chg="add del">
        <pc:chgData name="Palit, Tapti" userId="dec6fbcd-7598-406a-8cbf-504d4a3bac15" providerId="ADAL" clId="{ECD42228-5B96-4A72-B268-C46DF994E6B7}" dt="2024-01-30T04:21:11.997" v="86177" actId="2890"/>
        <pc:sldMkLst>
          <pc:docMk/>
          <pc:sldMk cId="1341961615" sldId="1162"/>
        </pc:sldMkLst>
      </pc:sldChg>
      <pc:sldChg chg="add del">
        <pc:chgData name="Palit, Tapti" userId="dec6fbcd-7598-406a-8cbf-504d4a3bac15" providerId="ADAL" clId="{ECD42228-5B96-4A72-B268-C46DF994E6B7}" dt="2024-01-30T04:55:42.811" v="86850" actId="47"/>
        <pc:sldMkLst>
          <pc:docMk/>
          <pc:sldMk cId="3799121802" sldId="1163"/>
        </pc:sldMkLst>
      </pc:sldChg>
      <pc:sldChg chg="addSp delSp modSp add mod ord modAnim chgLayout modNotesTx">
        <pc:chgData name="Palit, Tapti" userId="dec6fbcd-7598-406a-8cbf-504d4a3bac15" providerId="ADAL" clId="{ECD42228-5B96-4A72-B268-C46DF994E6B7}" dt="2024-02-12T19:20:26.857" v="112399" actId="20577"/>
        <pc:sldMkLst>
          <pc:docMk/>
          <pc:sldMk cId="1810851311" sldId="1164"/>
        </pc:sldMkLst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" creationId="{42C7EA38-D775-DD8F-6F3A-D93D29EF1FEB}"/>
          </ac:spMkLst>
        </pc:spChg>
        <pc:spChg chg="mod or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4" creationId="{72B504F4-99B0-8DB2-F091-585A12AE0CD7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5" creationId="{D0020646-FB66-8852-F210-D58832B911A6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6" creationId="{F62142A9-E3B1-C4B7-D8DB-1883CE405314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7" creationId="{4EFD8585-0F9C-03A9-4803-B753DF786B32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8" creationId="{205A3CA1-08DC-09A1-8308-1DACFFAF7AAB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9" creationId="{FEE50486-ED62-0211-8495-141514841F17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0" creationId="{908FE241-3649-5AF4-2E1E-E8D7F13F9BCA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2" creationId="{333BB1BA-428F-94F5-CD81-06FB5528E221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3" creationId="{519D558B-0A51-4850-5346-F6F870D19526}"/>
          </ac:spMkLst>
        </pc:spChg>
        <pc:spChg chg="mod ord">
          <ac:chgData name="Palit, Tapti" userId="dec6fbcd-7598-406a-8cbf-504d4a3bac15" providerId="ADAL" clId="{ECD42228-5B96-4A72-B268-C46DF994E6B7}" dt="2024-02-12T19:19:51.590" v="112365"/>
          <ac:spMkLst>
            <pc:docMk/>
            <pc:sldMk cId="1810851311" sldId="1164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6" creationId="{EFC199E4-E570-147A-C994-C726802A8F36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0" creationId="{E6DAEF0D-E7B1-033C-5253-509FAE79E815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2" creationId="{B780F3A2-3E38-776A-B40B-BCCD258986B4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4" creationId="{E1161DEA-E409-E4AE-8CD4-21309B090A89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5" creationId="{363C4DD7-B853-9634-4200-0775FB68C8B7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6" creationId="{8A85FE1B-0536-7F03-7274-D71C669F9823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8" creationId="{BDADD76B-8B24-ED1F-D3E3-C00BFBCEDCD4}"/>
          </ac:spMkLst>
        </pc:spChg>
        <pc:grpChg chg="add mod">
          <ac:chgData name="Palit, Tapti" userId="dec6fbcd-7598-406a-8cbf-504d4a3bac15" providerId="ADAL" clId="{ECD42228-5B96-4A72-B268-C46DF994E6B7}" dt="2024-02-08T20:10:29.953" v="100493" actId="164"/>
          <ac:grpSpMkLst>
            <pc:docMk/>
            <pc:sldMk cId="1810851311" sldId="1164"/>
            <ac:grpSpMk id="4" creationId="{C5F2120E-7ADF-9CB3-2225-4E8B0D5FB5DC}"/>
          </ac:grpSpMkLst>
        </pc:grpChg>
        <pc:picChg chg="mod">
          <ac:chgData name="Palit, Tapti" userId="dec6fbcd-7598-406a-8cbf-504d4a3bac15" providerId="ADAL" clId="{ECD42228-5B96-4A72-B268-C46DF994E6B7}" dt="2024-02-08T20:10:29.953" v="100493" actId="164"/>
          <ac:picMkLst>
            <pc:docMk/>
            <pc:sldMk cId="1810851311" sldId="1164"/>
            <ac:picMk id="23" creationId="{4788B9D1-7CBD-2393-78F4-0915BE43944C}"/>
          </ac:picMkLst>
        </pc:picChg>
        <pc:picChg chg="mod">
          <ac:chgData name="Palit, Tapti" userId="dec6fbcd-7598-406a-8cbf-504d4a3bac15" providerId="ADAL" clId="{ECD42228-5B96-4A72-B268-C46DF994E6B7}" dt="2024-02-08T20:10:29.953" v="100493" actId="164"/>
          <ac:picMkLst>
            <pc:docMk/>
            <pc:sldMk cId="1810851311" sldId="1164"/>
            <ac:picMk id="1030" creationId="{DB6227DC-641D-AF79-C7C8-B6FB1065B601}"/>
          </ac:picMkLst>
        </pc:picChg>
        <pc:cxnChg chg="mod">
          <ac:chgData name="Palit, Tapti" userId="dec6fbcd-7598-406a-8cbf-504d4a3bac15" providerId="ADAL" clId="{ECD42228-5B96-4A72-B268-C46DF994E6B7}" dt="2024-02-08T20:10:29.953" v="100493" actId="164"/>
          <ac:cxnSpMkLst>
            <pc:docMk/>
            <pc:sldMk cId="1810851311" sldId="1164"/>
            <ac:cxnSpMk id="18" creationId="{CD3C22E4-CD29-B36D-D37E-6B0049B13E32}"/>
          </ac:cxnSpMkLst>
        </pc:cxnChg>
        <pc:cxnChg chg="mod">
          <ac:chgData name="Palit, Tapti" userId="dec6fbcd-7598-406a-8cbf-504d4a3bac15" providerId="ADAL" clId="{ECD42228-5B96-4A72-B268-C46DF994E6B7}" dt="2024-02-08T20:10:29.953" v="100493" actId="164"/>
          <ac:cxnSpMkLst>
            <pc:docMk/>
            <pc:sldMk cId="1810851311" sldId="1164"/>
            <ac:cxnSpMk id="19" creationId="{BB579C67-E58B-2860-D4EE-F8F94059AA6B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45:13.342" v="86725" actId="47"/>
        <pc:sldMkLst>
          <pc:docMk/>
          <pc:sldMk cId="2605166310" sldId="1164"/>
        </pc:sldMkLst>
        <pc:spChg chg="add mod">
          <ac:chgData name="Palit, Tapti" userId="dec6fbcd-7598-406a-8cbf-504d4a3bac15" providerId="ADAL" clId="{ECD42228-5B96-4A72-B268-C46DF994E6B7}" dt="2024-01-30T04:43:11.612" v="86675" actId="692"/>
          <ac:spMkLst>
            <pc:docMk/>
            <pc:sldMk cId="2605166310" sldId="1164"/>
            <ac:spMk id="10" creationId="{B4BAAC4D-2D74-CF8E-C902-EB344241FDFC}"/>
          </ac:spMkLst>
        </pc:spChg>
        <pc:spChg chg="mod">
          <ac:chgData name="Palit, Tapti" userId="dec6fbcd-7598-406a-8cbf-504d4a3bac15" providerId="ADAL" clId="{ECD42228-5B96-4A72-B268-C46DF994E6B7}" dt="2024-01-30T04:43:25.615" v="86723" actId="6549"/>
          <ac:spMkLst>
            <pc:docMk/>
            <pc:sldMk cId="2605166310" sldId="1164"/>
            <ac:spMk id="14" creationId="{F55D1DCD-63AE-1B38-F985-84D9BB2AE721}"/>
          </ac:spMkLst>
        </pc:spChg>
      </pc:sldChg>
      <pc:sldChg chg="add del">
        <pc:chgData name="Palit, Tapti" userId="dec6fbcd-7598-406a-8cbf-504d4a3bac15" providerId="ADAL" clId="{ECD42228-5B96-4A72-B268-C46DF994E6B7}" dt="2024-01-30T04:42:33.004" v="86632" actId="47"/>
        <pc:sldMkLst>
          <pc:docMk/>
          <pc:sldMk cId="2999738600" sldId="1164"/>
        </pc:sldMkLst>
      </pc:sldChg>
      <pc:sldChg chg="add del">
        <pc:chgData name="Palit, Tapti" userId="dec6fbcd-7598-406a-8cbf-504d4a3bac15" providerId="ADAL" clId="{ECD42228-5B96-4A72-B268-C46DF994E6B7}" dt="2024-01-30T04:46:01.094" v="86764" actId="47"/>
        <pc:sldMkLst>
          <pc:docMk/>
          <pc:sldMk cId="1763752105" sldId="1165"/>
        </pc:sldMkLst>
      </pc:sldChg>
      <pc:sldChg chg="addSp modSp add del mod">
        <pc:chgData name="Palit, Tapti" userId="dec6fbcd-7598-406a-8cbf-504d4a3bac15" providerId="ADAL" clId="{ECD42228-5B96-4A72-B268-C46DF994E6B7}" dt="2024-01-30T04:59:13.575" v="86894" actId="47"/>
        <pc:sldMkLst>
          <pc:docMk/>
          <pc:sldMk cId="1862126158" sldId="1165"/>
        </pc:sldMkLst>
        <pc:spChg chg="mod">
          <ac:chgData name="Palit, Tapti" userId="dec6fbcd-7598-406a-8cbf-504d4a3bac15" providerId="ADAL" clId="{ECD42228-5B96-4A72-B268-C46DF994E6B7}" dt="2024-01-30T04:48:23.873" v="86776"/>
          <ac:spMkLst>
            <pc:docMk/>
            <pc:sldMk cId="1862126158" sldId="1165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4:48:08.531" v="86773" actId="14100"/>
          <ac:spMkLst>
            <pc:docMk/>
            <pc:sldMk cId="1862126158" sldId="1165"/>
            <ac:spMk id="18" creationId="{AFF2FB19-30A6-B81B-FA14-0AC66192FB7F}"/>
          </ac:spMkLst>
        </pc:spChg>
        <pc:spChg chg="mod">
          <ac:chgData name="Palit, Tapti" userId="dec6fbcd-7598-406a-8cbf-504d4a3bac15" providerId="ADAL" clId="{ECD42228-5B96-4A72-B268-C46DF994E6B7}" dt="2024-01-30T04:48:36.650" v="86778" actId="1076"/>
          <ac:spMkLst>
            <pc:docMk/>
            <pc:sldMk cId="1862126158" sldId="1165"/>
            <ac:spMk id="24" creationId="{DC9E6FBF-EDC6-38E0-5ECC-0FC22CD0B37F}"/>
          </ac:spMkLst>
        </pc:spChg>
        <pc:picChg chg="add mod">
          <ac:chgData name="Palit, Tapti" userId="dec6fbcd-7598-406a-8cbf-504d4a3bac15" providerId="ADAL" clId="{ECD42228-5B96-4A72-B268-C46DF994E6B7}" dt="2024-01-30T04:48:12.137" v="86774" actId="1076"/>
          <ac:picMkLst>
            <pc:docMk/>
            <pc:sldMk cId="1862126158" sldId="1165"/>
            <ac:picMk id="16" creationId="{4415A6DD-D087-84A4-0D7C-A6CF90FDDCBE}"/>
          </ac:picMkLst>
        </pc:picChg>
        <pc:cxnChg chg="add mod">
          <ac:chgData name="Palit, Tapti" userId="dec6fbcd-7598-406a-8cbf-504d4a3bac15" providerId="ADAL" clId="{ECD42228-5B96-4A72-B268-C46DF994E6B7}" dt="2024-01-30T04:48:16.394" v="86775" actId="14100"/>
          <ac:cxnSpMkLst>
            <pc:docMk/>
            <pc:sldMk cId="1862126158" sldId="1165"/>
            <ac:cxnSpMk id="17" creationId="{5090A208-9E3C-1688-4C94-B3827A0DD3C3}"/>
          </ac:cxnSpMkLst>
        </pc:cxnChg>
        <pc:cxnChg chg="mod">
          <ac:chgData name="Palit, Tapti" userId="dec6fbcd-7598-406a-8cbf-504d4a3bac15" providerId="ADAL" clId="{ECD42228-5B96-4A72-B268-C46DF994E6B7}" dt="2024-01-30T04:48:28.203" v="86777" actId="14100"/>
          <ac:cxnSpMkLst>
            <pc:docMk/>
            <pc:sldMk cId="1862126158" sldId="1165"/>
            <ac:cxnSpMk id="22" creationId="{9998D824-83E1-6A52-866E-EF4B4A183116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59:49.538" v="86897" actId="47"/>
        <pc:sldMkLst>
          <pc:docMk/>
          <pc:sldMk cId="3226294886" sldId="1166"/>
        </pc:sldMkLst>
        <pc:spChg chg="add mod">
          <ac:chgData name="Palit, Tapti" userId="dec6fbcd-7598-406a-8cbf-504d4a3bac15" providerId="ADAL" clId="{ECD42228-5B96-4A72-B268-C46DF994E6B7}" dt="2024-01-30T04:49:05.829" v="86782" actId="1076"/>
          <ac:spMkLst>
            <pc:docMk/>
            <pc:sldMk cId="3226294886" sldId="1166"/>
            <ac:spMk id="19" creationId="{CB786F15-46BE-7F76-B466-C74054E8F6FE}"/>
          </ac:spMkLst>
        </pc:spChg>
      </pc:sldChg>
      <pc:sldChg chg="addSp delSp modSp add mod ord delAnim modAnim">
        <pc:chgData name="Palit, Tapti" userId="dec6fbcd-7598-406a-8cbf-504d4a3bac15" providerId="ADAL" clId="{ECD42228-5B96-4A72-B268-C46DF994E6B7}" dt="2024-02-09T04:51:19.885" v="104531"/>
        <pc:sldMkLst>
          <pc:docMk/>
          <pc:sldMk cId="293464083" sldId="1167"/>
        </pc:sldMkLst>
        <pc:spChg chg="mod">
          <ac:chgData name="Palit, Tapti" userId="dec6fbcd-7598-406a-8cbf-504d4a3bac15" providerId="ADAL" clId="{ECD42228-5B96-4A72-B268-C46DF994E6B7}" dt="2024-01-30T16:53:51.201" v="93109" actId="20577"/>
          <ac:spMkLst>
            <pc:docMk/>
            <pc:sldMk cId="293464083" sldId="1167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05:08:40.339" v="86981" actId="692"/>
          <ac:spMkLst>
            <pc:docMk/>
            <pc:sldMk cId="293464083" sldId="1167"/>
            <ac:spMk id="12" creationId="{7744297D-948A-9D8F-3FB1-941C5FF88E08}"/>
          </ac:spMkLst>
        </pc:spChg>
        <pc:spChg chg="add del mod">
          <ac:chgData name="Palit, Tapti" userId="dec6fbcd-7598-406a-8cbf-504d4a3bac15" providerId="ADAL" clId="{ECD42228-5B96-4A72-B268-C46DF994E6B7}" dt="2024-02-09T04:41:37.366" v="104452" actId="478"/>
          <ac:spMkLst>
            <pc:docMk/>
            <pc:sldMk cId="293464083" sldId="1167"/>
            <ac:spMk id="18" creationId="{B99EC761-FD7B-E2B1-AC1F-07FBA170C14D}"/>
          </ac:spMkLst>
        </pc:spChg>
        <pc:spChg chg="add mod">
          <ac:chgData name="Palit, Tapti" userId="dec6fbcd-7598-406a-8cbf-504d4a3bac15" providerId="ADAL" clId="{ECD42228-5B96-4A72-B268-C46DF994E6B7}" dt="2024-02-08T20:37:16.363" v="100638" actId="692"/>
          <ac:spMkLst>
            <pc:docMk/>
            <pc:sldMk cId="293464083" sldId="1167"/>
            <ac:spMk id="19" creationId="{F5C6E23D-0D42-D3E9-857D-4F46975876F7}"/>
          </ac:spMkLst>
        </pc:spChg>
        <pc:spChg chg="mod">
          <ac:chgData name="Palit, Tapti" userId="dec6fbcd-7598-406a-8cbf-504d4a3bac15" providerId="ADAL" clId="{ECD42228-5B96-4A72-B268-C46DF994E6B7}" dt="2024-01-30T05:08:40.339" v="86981" actId="692"/>
          <ac:spMkLst>
            <pc:docMk/>
            <pc:sldMk cId="293464083" sldId="1167"/>
            <ac:spMk id="20" creationId="{AEBF150A-FCAA-9AC7-9FF4-170FA24F750B}"/>
          </ac:spMkLst>
        </pc:spChg>
        <pc:spChg chg="add del mod">
          <ac:chgData name="Palit, Tapti" userId="dec6fbcd-7598-406a-8cbf-504d4a3bac15" providerId="ADAL" clId="{ECD42228-5B96-4A72-B268-C46DF994E6B7}" dt="2024-02-09T04:42:01.115" v="104456" actId="478"/>
          <ac:spMkLst>
            <pc:docMk/>
            <pc:sldMk cId="293464083" sldId="1167"/>
            <ac:spMk id="21" creationId="{1B7CEF63-AABA-63DA-E51D-A03168A60A4D}"/>
          </ac:spMkLst>
        </pc:spChg>
        <pc:spChg chg="add mod">
          <ac:chgData name="Palit, Tapti" userId="dec6fbcd-7598-406a-8cbf-504d4a3bac15" providerId="ADAL" clId="{ECD42228-5B96-4A72-B268-C46DF994E6B7}" dt="2024-02-08T20:37:16.363" v="100638" actId="692"/>
          <ac:spMkLst>
            <pc:docMk/>
            <pc:sldMk cId="293464083" sldId="1167"/>
            <ac:spMk id="23" creationId="{1164B5F1-8903-A960-AEC8-2F956C1B0D6C}"/>
          </ac:spMkLst>
        </pc:spChg>
        <pc:cxnChg chg="mod">
          <ac:chgData name="Palit, Tapti" userId="dec6fbcd-7598-406a-8cbf-504d4a3bac15" providerId="ADAL" clId="{ECD42228-5B96-4A72-B268-C46DF994E6B7}" dt="2024-01-30T05:27:09.910" v="87565" actId="1037"/>
          <ac:cxnSpMkLst>
            <pc:docMk/>
            <pc:sldMk cId="293464083" sldId="1167"/>
            <ac:cxnSpMk id="7" creationId="{9859F1F9-8EB8-7EAB-CC74-B05567FB2191}"/>
          </ac:cxnSpMkLst>
        </pc:cxnChg>
      </pc:sldChg>
      <pc:sldChg chg="addSp delSp modSp add mod modAnim">
        <pc:chgData name="Palit, Tapti" userId="dec6fbcd-7598-406a-8cbf-504d4a3bac15" providerId="ADAL" clId="{ECD42228-5B96-4A72-B268-C46DF994E6B7}" dt="2024-02-09T04:57:47.374" v="104550"/>
        <pc:sldMkLst>
          <pc:docMk/>
          <pc:sldMk cId="887039276" sldId="1168"/>
        </pc:sldMkLst>
        <pc:spChg chg="mod">
          <ac:chgData name="Palit, Tapti" userId="dec6fbcd-7598-406a-8cbf-504d4a3bac15" providerId="ADAL" clId="{ECD42228-5B96-4A72-B268-C46DF994E6B7}" dt="2024-01-30T15:43:36.669" v="91831" actId="20577"/>
          <ac:spMkLst>
            <pc:docMk/>
            <pc:sldMk cId="887039276" sldId="1168"/>
            <ac:spMk id="5" creationId="{6A16820F-4E3C-D94A-AF37-38E1BA86DC74}"/>
          </ac:spMkLst>
        </pc:spChg>
        <pc:spChg chg="mod">
          <ac:chgData name="Palit, Tapti" userId="dec6fbcd-7598-406a-8cbf-504d4a3bac15" providerId="ADAL" clId="{ECD42228-5B96-4A72-B268-C46DF994E6B7}" dt="2024-01-30T16:54:00.367" v="93111" actId="20577"/>
          <ac:spMkLst>
            <pc:docMk/>
            <pc:sldMk cId="887039276" sldId="1168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15:43:08.383" v="91829" actId="20577"/>
          <ac:spMkLst>
            <pc:docMk/>
            <pc:sldMk cId="887039276" sldId="1168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5:08:51.121" v="86983" actId="692"/>
          <ac:spMkLst>
            <pc:docMk/>
            <pc:sldMk cId="887039276" sldId="1168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5:08:51.121" v="86983" actId="692"/>
          <ac:spMkLst>
            <pc:docMk/>
            <pc:sldMk cId="887039276" sldId="1168"/>
            <ac:spMk id="20" creationId="{AEBF150A-FCAA-9AC7-9FF4-170FA24F750B}"/>
          </ac:spMkLst>
        </pc:spChg>
        <pc:spChg chg="add del mod">
          <ac:chgData name="Palit, Tapti" userId="dec6fbcd-7598-406a-8cbf-504d4a3bac15" providerId="ADAL" clId="{ECD42228-5B96-4A72-B268-C46DF994E6B7}" dt="2024-02-09T04:42:32.686" v="104462" actId="478"/>
          <ac:spMkLst>
            <pc:docMk/>
            <pc:sldMk cId="887039276" sldId="1168"/>
            <ac:spMk id="23" creationId="{A975FEEA-B50B-0049-5B77-CD10E54386E3}"/>
          </ac:spMkLst>
        </pc:spChg>
        <pc:cxnChg chg="mod">
          <ac:chgData name="Palit, Tapti" userId="dec6fbcd-7598-406a-8cbf-504d4a3bac15" providerId="ADAL" clId="{ECD42228-5B96-4A72-B268-C46DF994E6B7}" dt="2024-01-30T05:27:20.079" v="87567" actId="1037"/>
          <ac:cxnSpMkLst>
            <pc:docMk/>
            <pc:sldMk cId="887039276" sldId="1168"/>
            <ac:cxnSpMk id="7" creationId="{9859F1F9-8EB8-7EAB-CC74-B05567FB2191}"/>
          </ac:cxnSpMkLst>
        </pc:cxnChg>
        <pc:cxnChg chg="mod">
          <ac:chgData name="Palit, Tapti" userId="dec6fbcd-7598-406a-8cbf-504d4a3bac15" providerId="ADAL" clId="{ECD42228-5B96-4A72-B268-C46DF994E6B7}" dt="2024-01-30T05:05:27.317" v="86957" actId="692"/>
          <ac:cxnSpMkLst>
            <pc:docMk/>
            <pc:sldMk cId="887039276" sldId="1168"/>
            <ac:cxnSpMk id="19" creationId="{30266390-1B23-CA74-1DF2-6B4FDB019A44}"/>
          </ac:cxnSpMkLst>
        </pc:cxnChg>
        <pc:cxnChg chg="mod">
          <ac:chgData name="Palit, Tapti" userId="dec6fbcd-7598-406a-8cbf-504d4a3bac15" providerId="ADAL" clId="{ECD42228-5B96-4A72-B268-C46DF994E6B7}" dt="2024-01-30T05:05:14.871" v="86953" actId="692"/>
          <ac:cxnSpMkLst>
            <pc:docMk/>
            <pc:sldMk cId="887039276" sldId="1168"/>
            <ac:cxnSpMk id="22" creationId="{9998D824-83E1-6A52-866E-EF4B4A183116}"/>
          </ac:cxnSpMkLst>
        </pc:cxnChg>
      </pc:sldChg>
      <pc:sldChg chg="add del">
        <pc:chgData name="Palit, Tapti" userId="dec6fbcd-7598-406a-8cbf-504d4a3bac15" providerId="ADAL" clId="{ECD42228-5B96-4A72-B268-C46DF994E6B7}" dt="2024-01-30T04:59:13.575" v="86894" actId="47"/>
        <pc:sldMkLst>
          <pc:docMk/>
          <pc:sldMk cId="1284424158" sldId="1168"/>
        </pc:sldMkLst>
      </pc:sldChg>
      <pc:sldChg chg="delSp modSp add mod modAnim modNotesTx">
        <pc:chgData name="Palit, Tapti" userId="dec6fbcd-7598-406a-8cbf-504d4a3bac15" providerId="ADAL" clId="{ECD42228-5B96-4A72-B268-C46DF994E6B7}" dt="2024-02-12T19:42:30.599" v="112940" actId="5793"/>
        <pc:sldMkLst>
          <pc:docMk/>
          <pc:sldMk cId="3968215968" sldId="1169"/>
        </pc:sldMkLst>
        <pc:spChg chg="mod">
          <ac:chgData name="Palit, Tapti" userId="dec6fbcd-7598-406a-8cbf-504d4a3bac15" providerId="ADAL" clId="{ECD42228-5B96-4A72-B268-C46DF994E6B7}" dt="2024-01-30T05:19:56.771" v="87462" actId="1076"/>
          <ac:spMkLst>
            <pc:docMk/>
            <pc:sldMk cId="3968215968" sldId="1169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1-30T15:42:36.075" v="91817" actId="207"/>
          <ac:spMkLst>
            <pc:docMk/>
            <pc:sldMk cId="3968215968" sldId="1169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5:10:10.343" v="86986" actId="692"/>
          <ac:spMkLst>
            <pc:docMk/>
            <pc:sldMk cId="3968215968" sldId="1169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5:10:10.343" v="86986" actId="692"/>
          <ac:spMkLst>
            <pc:docMk/>
            <pc:sldMk cId="3968215968" sldId="1169"/>
            <ac:spMk id="20" creationId="{AEBF150A-FCAA-9AC7-9FF4-170FA24F750B}"/>
          </ac:spMkLst>
        </pc:spChg>
        <pc:spChg chg="del mod">
          <ac:chgData name="Palit, Tapti" userId="dec6fbcd-7598-406a-8cbf-504d4a3bac15" providerId="ADAL" clId="{ECD42228-5B96-4A72-B268-C46DF994E6B7}" dt="2024-02-09T04:46:22.432" v="104513" actId="478"/>
          <ac:spMkLst>
            <pc:docMk/>
            <pc:sldMk cId="3968215968" sldId="1169"/>
            <ac:spMk id="23" creationId="{A975FEEA-B50B-0049-5B77-CD10E54386E3}"/>
          </ac:spMkLst>
        </pc:spChg>
        <pc:cxnChg chg="mod">
          <ac:chgData name="Palit, Tapti" userId="dec6fbcd-7598-406a-8cbf-504d4a3bac15" providerId="ADAL" clId="{ECD42228-5B96-4A72-B268-C46DF994E6B7}" dt="2024-01-30T15:36:54.077" v="91645" actId="692"/>
          <ac:cxnSpMkLst>
            <pc:docMk/>
            <pc:sldMk cId="3968215968" sldId="1169"/>
            <ac:cxnSpMk id="22" creationId="{9998D824-83E1-6A52-866E-EF4B4A183116}"/>
          </ac:cxnSpMkLst>
        </pc:cxnChg>
      </pc:sldChg>
      <pc:sldChg chg="delSp modSp add mod">
        <pc:chgData name="Palit, Tapti" userId="dec6fbcd-7598-406a-8cbf-504d4a3bac15" providerId="ADAL" clId="{ECD42228-5B96-4A72-B268-C46DF994E6B7}" dt="2024-02-09T04:43:47.844" v="104494" actId="478"/>
        <pc:sldMkLst>
          <pc:docMk/>
          <pc:sldMk cId="1413220482" sldId="1170"/>
        </pc:sldMkLst>
        <pc:spChg chg="mod">
          <ac:chgData name="Palit, Tapti" userId="dec6fbcd-7598-406a-8cbf-504d4a3bac15" providerId="ADAL" clId="{ECD42228-5B96-4A72-B268-C46DF994E6B7}" dt="2024-01-30T07:08:09.586" v="90842" actId="20577"/>
          <ac:spMkLst>
            <pc:docMk/>
            <pc:sldMk cId="1413220482" sldId="1170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47.844" v="104494" actId="478"/>
          <ac:spMkLst>
            <pc:docMk/>
            <pc:sldMk cId="1413220482" sldId="1170"/>
            <ac:spMk id="7" creationId="{0A390AE2-9CE4-81EB-6315-2DE2F897D709}"/>
          </ac:spMkLst>
        </pc:spChg>
      </pc:sldChg>
      <pc:sldChg chg="addSp delSp modSp new mod setBg modClrScheme delAnim modAnim addCm chgLayout modNotesTx">
        <pc:chgData name="Palit, Tapti" userId="dec6fbcd-7598-406a-8cbf-504d4a3bac15" providerId="ADAL" clId="{ECD42228-5B96-4A72-B268-C46DF994E6B7}" dt="2024-02-13T13:27:30.167" v="116070" actId="20577"/>
        <pc:sldMkLst>
          <pc:docMk/>
          <pc:sldMk cId="951648542" sldId="1171"/>
        </pc:sldMkLst>
        <pc:spChg chg="mod ord">
          <ac:chgData name="Palit, Tapti" userId="dec6fbcd-7598-406a-8cbf-504d4a3bac15" providerId="ADAL" clId="{ECD42228-5B96-4A72-B268-C46DF994E6B7}" dt="2024-02-09T20:11:38.022" v="108772" actId="20577"/>
          <ac:spMkLst>
            <pc:docMk/>
            <pc:sldMk cId="951648542" sldId="1171"/>
            <ac:spMk id="2" creationId="{0209FF73-81B4-3932-3102-3AC1AC98F92B}"/>
          </ac:spMkLst>
        </pc:spChg>
        <pc:spChg chg="mod ord">
          <ac:chgData name="Palit, Tapti" userId="dec6fbcd-7598-406a-8cbf-504d4a3bac15" providerId="ADAL" clId="{ECD42228-5B96-4A72-B268-C46DF994E6B7}" dt="2024-02-11T18:31:43.110" v="112316" actId="20577"/>
          <ac:spMkLst>
            <pc:docMk/>
            <pc:sldMk cId="951648542" sldId="1171"/>
            <ac:spMk id="3" creationId="{0674AE50-56D5-DD9B-F0BF-672EFEBA51A0}"/>
          </ac:spMkLst>
        </pc:spChg>
        <pc:spChg chg="add del mod">
          <ac:chgData name="Palit, Tapti" userId="dec6fbcd-7598-406a-8cbf-504d4a3bac15" providerId="ADAL" clId="{ECD42228-5B96-4A72-B268-C46DF994E6B7}" dt="2024-02-09T18:31:10.759" v="107714" actId="478"/>
          <ac:spMkLst>
            <pc:docMk/>
            <pc:sldMk cId="951648542" sldId="1171"/>
            <ac:spMk id="4" creationId="{3F1B5983-DEA5-8C52-2339-1371ADAD3C0A}"/>
          </ac:spMkLst>
        </pc:spChg>
        <pc:spChg chg="mod ord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4" creationId="{E74C9534-4D18-847C-5099-78274C3A6207}"/>
          </ac:spMkLst>
        </pc:spChg>
        <pc:spChg chg="add del mod">
          <ac:chgData name="Palit, Tapti" userId="dec6fbcd-7598-406a-8cbf-504d4a3bac15" providerId="ADAL" clId="{ECD42228-5B96-4A72-B268-C46DF994E6B7}" dt="2024-02-09T20:11:17.893" v="108727" actId="478"/>
          <ac:spMkLst>
            <pc:docMk/>
            <pc:sldMk cId="951648542" sldId="1171"/>
            <ac:spMk id="5" creationId="{A5EBA228-637D-A283-95B9-4E1C8D34008C}"/>
          </ac:spMkLst>
        </pc:spChg>
        <pc:spChg chg="add del mod">
          <ac:chgData name="Palit, Tapti" userId="dec6fbcd-7598-406a-8cbf-504d4a3bac15" providerId="ADAL" clId="{ECD42228-5B96-4A72-B268-C46DF994E6B7}" dt="2024-02-09T02:58:03.248" v="102752" actId="478"/>
          <ac:spMkLst>
            <pc:docMk/>
            <pc:sldMk cId="951648542" sldId="1171"/>
            <ac:spMk id="5" creationId="{AF68BAD8-BE33-95BB-334A-FEB31B6AFC81}"/>
          </ac:spMkLst>
        </pc:spChg>
        <pc:spChg chg="add mod ord">
          <ac:chgData name="Palit, Tapti" userId="dec6fbcd-7598-406a-8cbf-504d4a3bac15" providerId="ADAL" clId="{ECD42228-5B96-4A72-B268-C46DF994E6B7}" dt="2024-02-09T18:31:18.214" v="107718" actId="20577"/>
          <ac:spMkLst>
            <pc:docMk/>
            <pc:sldMk cId="951648542" sldId="1171"/>
            <ac:spMk id="6" creationId="{C44F253A-AD8E-8CE8-9F0A-2FC6C63F5AD5}"/>
          </ac:spMkLst>
        </pc:spChg>
        <pc:spChg chg="add del mod">
          <ac:chgData name="Palit, Tapti" userId="dec6fbcd-7598-406a-8cbf-504d4a3bac15" providerId="ADAL" clId="{ECD42228-5B96-4A72-B268-C46DF994E6B7}" dt="2024-02-09T18:31:13.395" v="107715" actId="478"/>
          <ac:spMkLst>
            <pc:docMk/>
            <pc:sldMk cId="951648542" sldId="1171"/>
            <ac:spMk id="7" creationId="{9250AFE4-F524-DC16-4940-51297EB4C31F}"/>
          </ac:spMkLst>
        </pc:spChg>
        <pc:spChg chg="add del mod">
          <ac:chgData name="Palit, Tapti" userId="dec6fbcd-7598-406a-8cbf-504d4a3bac15" providerId="ADAL" clId="{ECD42228-5B96-4A72-B268-C46DF994E6B7}" dt="2024-02-09T20:11:17.893" v="108727" actId="478"/>
          <ac:spMkLst>
            <pc:docMk/>
            <pc:sldMk cId="951648542" sldId="1171"/>
            <ac:spMk id="8" creationId="{0A7E8387-7096-B432-1EC7-E14CBFDFAA0D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57" creationId="{A7AE9375-4664-4DB2-922D-2782A6E439AC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61" creationId="{C87417AF-190E-4D6E-AFA6-7D3E84B0B430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63" creationId="{80B30ED8-273E-4C07-8568-2FE5CC5C483D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5" creationId="{D2B783EE-0239-4717-BBEA-8C9EAC61C824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6" creationId="{A7B99495-F43F-4D80-A44F-2CB4764EB90B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7" creationId="{70BEB1E7-2F88-40BC-B73D-42E5B6F80BFC}"/>
          </ac:spMkLst>
        </pc:spChg>
        <pc:picChg chg="add mod">
          <ac:chgData name="Palit, Tapti" userId="dec6fbcd-7598-406a-8cbf-504d4a3bac15" providerId="ADAL" clId="{ECD42228-5B96-4A72-B268-C46DF994E6B7}" dt="2024-01-30T05:33:57.709" v="87900" actId="26606"/>
          <ac:picMkLst>
            <pc:docMk/>
            <pc:sldMk cId="951648542" sldId="1171"/>
            <ac:picMk id="2050" creationId="{579B40FD-06D3-D7BB-38F1-A223E860C3CF}"/>
          </ac:picMkLst>
        </pc:picChg>
        <pc:picChg chg="add mod">
          <ac:chgData name="Palit, Tapti" userId="dec6fbcd-7598-406a-8cbf-504d4a3bac15" providerId="ADAL" clId="{ECD42228-5B96-4A72-B268-C46DF994E6B7}" dt="2024-01-30T05:33:59.710" v="87902" actId="1076"/>
          <ac:picMkLst>
            <pc:docMk/>
            <pc:sldMk cId="951648542" sldId="1171"/>
            <ac:picMk id="2052" creationId="{8000A4A5-88CB-2842-709B-27D93C376F2E}"/>
          </ac:picMkLst>
        </pc:picChg>
        <pc:cxnChg chg="add del">
          <ac:chgData name="Palit, Tapti" userId="dec6fbcd-7598-406a-8cbf-504d4a3bac15" providerId="ADAL" clId="{ECD42228-5B96-4A72-B268-C46DF994E6B7}" dt="2024-01-30T05:33:55.313" v="87898" actId="26606"/>
          <ac:cxnSpMkLst>
            <pc:docMk/>
            <pc:sldMk cId="951648542" sldId="1171"/>
            <ac:cxnSpMk id="2059" creationId="{EE504C98-6397-41C1-A8D8-2D9C4ED307E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32:11.032" v="112317"/>
              <pc2:cmMkLst xmlns:pc2="http://schemas.microsoft.com/office/powerpoint/2019/9/main/command">
                <pc:docMk/>
                <pc:sldMk cId="951648542" sldId="1171"/>
                <pc2:cmMk id="{5A7E8171-7A40-4C22-9AB1-C0FE18C2286A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30T05:22:59.798" v="87522" actId="2890"/>
        <pc:sldMkLst>
          <pc:docMk/>
          <pc:sldMk cId="4237121067" sldId="1171"/>
        </pc:sldMkLst>
      </pc:sldChg>
      <pc:sldChg chg="addSp modSp new mod modNotesTx">
        <pc:chgData name="Palit, Tapti" userId="dec6fbcd-7598-406a-8cbf-504d4a3bac15" providerId="ADAL" clId="{ECD42228-5B96-4A72-B268-C46DF994E6B7}" dt="2024-01-30T19:35:53.158" v="94487"/>
        <pc:sldMkLst>
          <pc:docMk/>
          <pc:sldMk cId="3370140504" sldId="1172"/>
        </pc:sldMkLst>
        <pc:spChg chg="mod">
          <ac:chgData name="Palit, Tapti" userId="dec6fbcd-7598-406a-8cbf-504d4a3bac15" providerId="ADAL" clId="{ECD42228-5B96-4A72-B268-C46DF994E6B7}" dt="2024-01-30T05:53:19.524" v="88524" actId="20577"/>
          <ac:spMkLst>
            <pc:docMk/>
            <pc:sldMk cId="3370140504" sldId="1172"/>
            <ac:spMk id="2" creationId="{6C7C9C36-DF72-A866-6C27-DE4420E006D7}"/>
          </ac:spMkLst>
        </pc:spChg>
        <pc:spChg chg="mod">
          <ac:chgData name="Palit, Tapti" userId="dec6fbcd-7598-406a-8cbf-504d4a3bac15" providerId="ADAL" clId="{ECD42228-5B96-4A72-B268-C46DF994E6B7}" dt="2024-01-30T05:48:25.417" v="88367" actId="20577"/>
          <ac:spMkLst>
            <pc:docMk/>
            <pc:sldMk cId="3370140504" sldId="1172"/>
            <ac:spMk id="3" creationId="{6F48C7E2-8907-AD75-27A5-128CDEB7D8C8}"/>
          </ac:spMkLst>
        </pc:spChg>
        <pc:spChg chg="add mod">
          <ac:chgData name="Palit, Tapti" userId="dec6fbcd-7598-406a-8cbf-504d4a3bac15" providerId="ADAL" clId="{ECD42228-5B96-4A72-B268-C46DF994E6B7}" dt="2024-01-30T19:35:20.590" v="94476" actId="20577"/>
          <ac:spMkLst>
            <pc:docMk/>
            <pc:sldMk cId="3370140504" sldId="1172"/>
            <ac:spMk id="5" creationId="{075331E4-8F53-7B24-1328-FED7BD443E37}"/>
          </ac:spMkLst>
        </pc:spChg>
        <pc:spChg chg="add mod">
          <ac:chgData name="Palit, Tapti" userId="dec6fbcd-7598-406a-8cbf-504d4a3bac15" providerId="ADAL" clId="{ECD42228-5B96-4A72-B268-C46DF994E6B7}" dt="2024-01-30T05:51:26.924" v="88475" actId="1076"/>
          <ac:spMkLst>
            <pc:docMk/>
            <pc:sldMk cId="3370140504" sldId="1172"/>
            <ac:spMk id="6" creationId="{77C49B3D-9A94-9F03-4A10-30B45580D942}"/>
          </ac:spMkLst>
        </pc:spChg>
        <pc:spChg chg="add mod">
          <ac:chgData name="Palit, Tapti" userId="dec6fbcd-7598-406a-8cbf-504d4a3bac15" providerId="ADAL" clId="{ECD42228-5B96-4A72-B268-C46DF994E6B7}" dt="2024-01-30T19:35:53.158" v="94487"/>
          <ac:spMkLst>
            <pc:docMk/>
            <pc:sldMk cId="3370140504" sldId="1172"/>
            <ac:spMk id="7" creationId="{50A637E4-6864-CC96-7829-4A83349FE269}"/>
          </ac:spMkLst>
        </pc:spChg>
        <pc:spChg chg="add mod">
          <ac:chgData name="Palit, Tapti" userId="dec6fbcd-7598-406a-8cbf-504d4a3bac15" providerId="ADAL" clId="{ECD42228-5B96-4A72-B268-C46DF994E6B7}" dt="2024-01-30T05:54:53.549" v="88538" actId="1076"/>
          <ac:spMkLst>
            <pc:docMk/>
            <pc:sldMk cId="3370140504" sldId="1172"/>
            <ac:spMk id="8" creationId="{EEA0E93D-66E8-E2DA-F0A4-72AB6FBEC33D}"/>
          </ac:spMkLst>
        </pc:spChg>
        <pc:spChg chg="add mod">
          <ac:chgData name="Palit, Tapti" userId="dec6fbcd-7598-406a-8cbf-504d4a3bac15" providerId="ADAL" clId="{ECD42228-5B96-4A72-B268-C46DF994E6B7}" dt="2024-01-30T17:03:06.718" v="93511" actId="692"/>
          <ac:spMkLst>
            <pc:docMk/>
            <pc:sldMk cId="3370140504" sldId="1172"/>
            <ac:spMk id="9" creationId="{3502CF93-3E3C-D05A-DFA7-52F62BA920DF}"/>
          </ac:spMkLst>
        </pc:spChg>
        <pc:spChg chg="add mod">
          <ac:chgData name="Palit, Tapti" userId="dec6fbcd-7598-406a-8cbf-504d4a3bac15" providerId="ADAL" clId="{ECD42228-5B96-4A72-B268-C46DF994E6B7}" dt="2024-01-30T17:03:16.729" v="93514" actId="14100"/>
          <ac:spMkLst>
            <pc:docMk/>
            <pc:sldMk cId="3370140504" sldId="1172"/>
            <ac:spMk id="10" creationId="{07CE0783-8897-2371-685F-2F13DFB7E17C}"/>
          </ac:spMkLst>
        </pc:spChg>
        <pc:spChg chg="add mod">
          <ac:chgData name="Palit, Tapti" userId="dec6fbcd-7598-406a-8cbf-504d4a3bac15" providerId="ADAL" clId="{ECD42228-5B96-4A72-B268-C46DF994E6B7}" dt="2024-01-30T17:04:02.234" v="93570" actId="1076"/>
          <ac:spMkLst>
            <pc:docMk/>
            <pc:sldMk cId="3370140504" sldId="1172"/>
            <ac:spMk id="11" creationId="{7AB1807D-965B-F96F-2C0F-B25636680714}"/>
          </ac:spMkLst>
        </pc:spChg>
      </pc:sldChg>
      <pc:sldChg chg="addSp delSp modSp add mod">
        <pc:chgData name="Palit, Tapti" userId="dec6fbcd-7598-406a-8cbf-504d4a3bac15" providerId="ADAL" clId="{ECD42228-5B96-4A72-B268-C46DF994E6B7}" dt="2024-01-30T19:35:57.055" v="94488"/>
        <pc:sldMkLst>
          <pc:docMk/>
          <pc:sldMk cId="2076353578" sldId="1173"/>
        </pc:sldMkLst>
        <pc:spChg chg="mod">
          <ac:chgData name="Palit, Tapti" userId="dec6fbcd-7598-406a-8cbf-504d4a3bac15" providerId="ADAL" clId="{ECD42228-5B96-4A72-B268-C46DF994E6B7}" dt="2024-01-30T19:35:24.536" v="94481" actId="20577"/>
          <ac:spMkLst>
            <pc:docMk/>
            <pc:sldMk cId="2076353578" sldId="1173"/>
            <ac:spMk id="5" creationId="{075331E4-8F53-7B24-1328-FED7BD443E37}"/>
          </ac:spMkLst>
        </pc:spChg>
        <pc:spChg chg="del">
          <ac:chgData name="Palit, Tapti" userId="dec6fbcd-7598-406a-8cbf-504d4a3bac15" providerId="ADAL" clId="{ECD42228-5B96-4A72-B268-C46DF994E6B7}" dt="2024-01-30T15:50:43.833" v="92115" actId="478"/>
          <ac:spMkLst>
            <pc:docMk/>
            <pc:sldMk cId="2076353578" sldId="1173"/>
            <ac:spMk id="7" creationId="{50A637E4-6864-CC96-7829-4A83349FE269}"/>
          </ac:spMkLst>
        </pc:spChg>
        <pc:spChg chg="add mod">
          <ac:chgData name="Palit, Tapti" userId="dec6fbcd-7598-406a-8cbf-504d4a3bac15" providerId="ADAL" clId="{ECD42228-5B96-4A72-B268-C46DF994E6B7}" dt="2024-01-30T17:05:02.216" v="93608" actId="20577"/>
          <ac:spMkLst>
            <pc:docMk/>
            <pc:sldMk cId="2076353578" sldId="1173"/>
            <ac:spMk id="9" creationId="{C643D616-1FC6-7166-1C3D-F63F8D4F29CC}"/>
          </ac:spMkLst>
        </pc:spChg>
        <pc:spChg chg="add mod">
          <ac:chgData name="Palit, Tapti" userId="dec6fbcd-7598-406a-8cbf-504d4a3bac15" providerId="ADAL" clId="{ECD42228-5B96-4A72-B268-C46DF994E6B7}" dt="2024-01-30T19:35:57.055" v="94488"/>
          <ac:spMkLst>
            <pc:docMk/>
            <pc:sldMk cId="2076353578" sldId="1173"/>
            <ac:spMk id="10" creationId="{962C992E-F516-6FE4-4AE9-CB67FD5D5EF0}"/>
          </ac:spMkLst>
        </pc:spChg>
        <pc:spChg chg="add mod">
          <ac:chgData name="Palit, Tapti" userId="dec6fbcd-7598-406a-8cbf-504d4a3bac15" providerId="ADAL" clId="{ECD42228-5B96-4A72-B268-C46DF994E6B7}" dt="2024-01-30T19:28:22.025" v="94331" actId="1076"/>
          <ac:spMkLst>
            <pc:docMk/>
            <pc:sldMk cId="2076353578" sldId="1173"/>
            <ac:spMk id="11" creationId="{56F55993-C67D-7A8E-BD13-55068153B253}"/>
          </ac:spMkLst>
        </pc:spChg>
      </pc:sldChg>
      <pc:sldChg chg="modSp new del mod">
        <pc:chgData name="Palit, Tapti" userId="dec6fbcd-7598-406a-8cbf-504d4a3bac15" providerId="ADAL" clId="{ECD42228-5B96-4A72-B268-C46DF994E6B7}" dt="2024-01-30T06:08:43.364" v="88854" actId="47"/>
        <pc:sldMkLst>
          <pc:docMk/>
          <pc:sldMk cId="1019339728" sldId="1174"/>
        </pc:sldMkLst>
        <pc:spChg chg="mod">
          <ac:chgData name="Palit, Tapti" userId="dec6fbcd-7598-406a-8cbf-504d4a3bac15" providerId="ADAL" clId="{ECD42228-5B96-4A72-B268-C46DF994E6B7}" dt="2024-01-30T06:01:39.176" v="88853" actId="20577"/>
          <ac:spMkLst>
            <pc:docMk/>
            <pc:sldMk cId="1019339728" sldId="1174"/>
            <ac:spMk id="2" creationId="{CB387646-1C3F-6674-9357-A2C9D678FB44}"/>
          </ac:spMkLst>
        </pc:spChg>
        <pc:spChg chg="mod">
          <ac:chgData name="Palit, Tapti" userId="dec6fbcd-7598-406a-8cbf-504d4a3bac15" providerId="ADAL" clId="{ECD42228-5B96-4A72-B268-C46DF994E6B7}" dt="2024-01-30T05:59:06.952" v="88701" actId="20577"/>
          <ac:spMkLst>
            <pc:docMk/>
            <pc:sldMk cId="1019339728" sldId="1174"/>
            <ac:spMk id="3" creationId="{8BD2C94D-82A4-E560-8828-22DD79AF97F9}"/>
          </ac:spMkLst>
        </pc:spChg>
      </pc:sldChg>
      <pc:sldChg chg="add mod modShow">
        <pc:chgData name="Palit, Tapti" userId="dec6fbcd-7598-406a-8cbf-504d4a3bac15" providerId="ADAL" clId="{ECD42228-5B96-4A72-B268-C46DF994E6B7}" dt="2024-01-30T17:01:01.661" v="93501" actId="729"/>
        <pc:sldMkLst>
          <pc:docMk/>
          <pc:sldMk cId="3889170270" sldId="1174"/>
        </pc:sldMkLst>
      </pc:sldChg>
      <pc:sldChg chg="addSp delSp modSp new del mod">
        <pc:chgData name="Palit, Tapti" userId="dec6fbcd-7598-406a-8cbf-504d4a3bac15" providerId="ADAL" clId="{ECD42228-5B96-4A72-B268-C46DF994E6B7}" dt="2024-01-30T17:00:55.225" v="93499" actId="2696"/>
        <pc:sldMkLst>
          <pc:docMk/>
          <pc:sldMk cId="4220735833" sldId="1174"/>
        </pc:sldMkLst>
        <pc:spChg chg="mod">
          <ac:chgData name="Palit, Tapti" userId="dec6fbcd-7598-406a-8cbf-504d4a3bac15" providerId="ADAL" clId="{ECD42228-5B96-4A72-B268-C46DF994E6B7}" dt="2024-01-30T06:13:21.606" v="89414" actId="20577"/>
          <ac:spMkLst>
            <pc:docMk/>
            <pc:sldMk cId="4220735833" sldId="1174"/>
            <ac:spMk id="2" creationId="{990A41BA-16D4-ADF0-CB27-7D2DC7766FAD}"/>
          </ac:spMkLst>
        </pc:spChg>
        <pc:spChg chg="mod">
          <ac:chgData name="Palit, Tapti" userId="dec6fbcd-7598-406a-8cbf-504d4a3bac15" providerId="ADAL" clId="{ECD42228-5B96-4A72-B268-C46DF994E6B7}" dt="2024-01-30T06:12:29.444" v="89312" actId="20577"/>
          <ac:spMkLst>
            <pc:docMk/>
            <pc:sldMk cId="4220735833" sldId="1174"/>
            <ac:spMk id="3" creationId="{2C319ACC-00D7-4787-076F-7A7947124E9F}"/>
          </ac:spMkLst>
        </pc:spChg>
        <pc:spChg chg="add mod">
          <ac:chgData name="Palit, Tapti" userId="dec6fbcd-7598-406a-8cbf-504d4a3bac15" providerId="ADAL" clId="{ECD42228-5B96-4A72-B268-C46DF994E6B7}" dt="2024-01-30T06:18:23.594" v="89443" actId="20577"/>
          <ac:spMkLst>
            <pc:docMk/>
            <pc:sldMk cId="4220735833" sldId="1174"/>
            <ac:spMk id="5" creationId="{EFCC9155-82EA-68D2-D3B3-7D095069CE6A}"/>
          </ac:spMkLst>
        </pc:spChg>
        <pc:spChg chg="add">
          <ac:chgData name="Palit, Tapti" userId="dec6fbcd-7598-406a-8cbf-504d4a3bac15" providerId="ADAL" clId="{ECD42228-5B96-4A72-B268-C46DF994E6B7}" dt="2024-01-30T06:17:02.985" v="89421"/>
          <ac:spMkLst>
            <pc:docMk/>
            <pc:sldMk cId="4220735833" sldId="1174"/>
            <ac:spMk id="7" creationId="{1361F962-8604-4D4C-CEE8-80193F1C494A}"/>
          </ac:spMkLst>
        </pc:spChg>
        <pc:spChg chg="add mod">
          <ac:chgData name="Palit, Tapti" userId="dec6fbcd-7598-406a-8cbf-504d4a3bac15" providerId="ADAL" clId="{ECD42228-5B96-4A72-B268-C46DF994E6B7}" dt="2024-01-30T06:17:34.052" v="89435" actId="14100"/>
          <ac:spMkLst>
            <pc:docMk/>
            <pc:sldMk cId="4220735833" sldId="1174"/>
            <ac:spMk id="10" creationId="{C28B82A6-F522-2412-D62B-CCA3FC4537A7}"/>
          </ac:spMkLst>
        </pc:spChg>
        <pc:picChg chg="add del mod">
          <ac:chgData name="Palit, Tapti" userId="dec6fbcd-7598-406a-8cbf-504d4a3bac15" providerId="ADAL" clId="{ECD42228-5B96-4A72-B268-C46DF994E6B7}" dt="2024-01-30T06:13:52.147" v="89417" actId="478"/>
          <ac:picMkLst>
            <pc:docMk/>
            <pc:sldMk cId="4220735833" sldId="1174"/>
            <ac:picMk id="5" creationId="{88136D32-1302-F512-6CBA-3294D96C2B06}"/>
          </ac:picMkLst>
        </pc:picChg>
        <pc:picChg chg="add del mod">
          <ac:chgData name="Palit, Tapti" userId="dec6fbcd-7598-406a-8cbf-504d4a3bac15" providerId="ADAL" clId="{ECD42228-5B96-4A72-B268-C46DF994E6B7}" dt="2024-01-30T06:17:02.029" v="89420" actId="478"/>
          <ac:picMkLst>
            <pc:docMk/>
            <pc:sldMk cId="4220735833" sldId="1174"/>
            <ac:picMk id="6" creationId="{97615506-9F80-9463-6D71-00D455B2CF9B}"/>
          </ac:picMkLst>
        </pc:picChg>
        <pc:picChg chg="add mod">
          <ac:chgData name="Palit, Tapti" userId="dec6fbcd-7598-406a-8cbf-504d4a3bac15" providerId="ADAL" clId="{ECD42228-5B96-4A72-B268-C46DF994E6B7}" dt="2024-01-30T06:17:20.045" v="89424" actId="14100"/>
          <ac:picMkLst>
            <pc:docMk/>
            <pc:sldMk cId="4220735833" sldId="1174"/>
            <ac:picMk id="9" creationId="{6521D152-C933-82A8-DFAD-B2A2BF197640}"/>
          </ac:picMkLst>
        </pc:picChg>
      </pc:sldChg>
      <pc:sldChg chg="addSp modSp new mod modAnim modNotesTx">
        <pc:chgData name="Palit, Tapti" userId="dec6fbcd-7598-406a-8cbf-504d4a3bac15" providerId="ADAL" clId="{ECD42228-5B96-4A72-B268-C46DF994E6B7}" dt="2024-02-11T18:21:49.781" v="112112" actId="20577"/>
        <pc:sldMkLst>
          <pc:docMk/>
          <pc:sldMk cId="3491945629" sldId="1175"/>
        </pc:sldMkLst>
        <pc:spChg chg="mod">
          <ac:chgData name="Palit, Tapti" userId="dec6fbcd-7598-406a-8cbf-504d4a3bac15" providerId="ADAL" clId="{ECD42228-5B96-4A72-B268-C46DF994E6B7}" dt="2024-02-09T19:07:19.753" v="108628" actId="20577"/>
          <ac:spMkLst>
            <pc:docMk/>
            <pc:sldMk cId="3491945629" sldId="1175"/>
            <ac:spMk id="2" creationId="{C3433336-0953-E90B-9EBD-EFEF4D9466D0}"/>
          </ac:spMkLst>
        </pc:spChg>
        <pc:spChg chg="mod">
          <ac:chgData name="Palit, Tapti" userId="dec6fbcd-7598-406a-8cbf-504d4a3bac15" providerId="ADAL" clId="{ECD42228-5B96-4A72-B268-C46DF994E6B7}" dt="2024-02-10T00:54:59.743" v="109297"/>
          <ac:spMkLst>
            <pc:docMk/>
            <pc:sldMk cId="3491945629" sldId="1175"/>
            <ac:spMk id="3" creationId="{E2C3A34B-F163-9357-03D8-C2EA10E2E08D}"/>
          </ac:spMkLst>
        </pc:spChg>
        <pc:picChg chg="add mod">
          <ac:chgData name="Palit, Tapti" userId="dec6fbcd-7598-406a-8cbf-504d4a3bac15" providerId="ADAL" clId="{ECD42228-5B96-4A72-B268-C46DF994E6B7}" dt="2024-01-30T17:06:05.656" v="93712" actId="1076"/>
          <ac:picMkLst>
            <pc:docMk/>
            <pc:sldMk cId="3491945629" sldId="1175"/>
            <ac:picMk id="1026" creationId="{1245DF25-B645-A1EF-B63B-C3DD360ECD51}"/>
          </ac:picMkLst>
        </pc:picChg>
        <pc:picChg chg="add mod">
          <ac:chgData name="Palit, Tapti" userId="dec6fbcd-7598-406a-8cbf-504d4a3bac15" providerId="ADAL" clId="{ECD42228-5B96-4A72-B268-C46DF994E6B7}" dt="2024-01-31T01:44:24.840" v="94926" actId="1076"/>
          <ac:picMkLst>
            <pc:docMk/>
            <pc:sldMk cId="3491945629" sldId="1175"/>
            <ac:picMk id="1028" creationId="{2E37C5D8-46E9-E1CE-8DCE-16389066A327}"/>
          </ac:picMkLst>
        </pc:picChg>
      </pc:sldChg>
      <pc:sldChg chg="addSp delSp modSp new mod">
        <pc:chgData name="Palit, Tapti" userId="dec6fbcd-7598-406a-8cbf-504d4a3bac15" providerId="ADAL" clId="{ECD42228-5B96-4A72-B268-C46DF994E6B7}" dt="2024-01-31T02:39:08.362" v="95633" actId="1076"/>
        <pc:sldMkLst>
          <pc:docMk/>
          <pc:sldMk cId="3364304933" sldId="1176"/>
        </pc:sldMkLst>
        <pc:spChg chg="mod">
          <ac:chgData name="Palit, Tapti" userId="dec6fbcd-7598-406a-8cbf-504d4a3bac15" providerId="ADAL" clId="{ECD42228-5B96-4A72-B268-C46DF994E6B7}" dt="2024-01-30T15:49:39.815" v="91985" actId="20577"/>
          <ac:spMkLst>
            <pc:docMk/>
            <pc:sldMk cId="3364304933" sldId="1176"/>
            <ac:spMk id="2" creationId="{0BFDADEC-0BA2-C5DE-98E3-1C798618073B}"/>
          </ac:spMkLst>
        </pc:spChg>
        <pc:spChg chg="mod">
          <ac:chgData name="Palit, Tapti" userId="dec6fbcd-7598-406a-8cbf-504d4a3bac15" providerId="ADAL" clId="{ECD42228-5B96-4A72-B268-C46DF994E6B7}" dt="2024-01-30T06:35:00.368" v="89805" actId="20577"/>
          <ac:spMkLst>
            <pc:docMk/>
            <pc:sldMk cId="3364304933" sldId="1176"/>
            <ac:spMk id="3" creationId="{FB04B502-D4A4-6A24-46D6-2AECC82BD5E8}"/>
          </ac:spMkLst>
        </pc:spChg>
        <pc:spChg chg="add mod">
          <ac:chgData name="Palit, Tapti" userId="dec6fbcd-7598-406a-8cbf-504d4a3bac15" providerId="ADAL" clId="{ECD42228-5B96-4A72-B268-C46DF994E6B7}" dt="2024-01-31T02:39:03.161" v="95632" actId="1076"/>
          <ac:spMkLst>
            <pc:docMk/>
            <pc:sldMk cId="3364304933" sldId="1176"/>
            <ac:spMk id="10" creationId="{5CEEBC6C-CC20-55D3-3FB2-A5BD315F9C7C}"/>
          </ac:spMkLst>
        </pc:spChg>
        <pc:spChg chg="add mod">
          <ac:chgData name="Palit, Tapti" userId="dec6fbcd-7598-406a-8cbf-504d4a3bac15" providerId="ADAL" clId="{ECD42228-5B96-4A72-B268-C46DF994E6B7}" dt="2024-01-31T02:39:08.362" v="95633" actId="1076"/>
          <ac:spMkLst>
            <pc:docMk/>
            <pc:sldMk cId="3364304933" sldId="1176"/>
            <ac:spMk id="11" creationId="{9006240B-0DEF-C852-EA69-EBB4270DCB0E}"/>
          </ac:spMkLst>
        </pc:spChg>
        <pc:grpChg chg="add mod">
          <ac:chgData name="Palit, Tapti" userId="dec6fbcd-7598-406a-8cbf-504d4a3bac15" providerId="ADAL" clId="{ECD42228-5B96-4A72-B268-C46DF994E6B7}" dt="2024-01-31T02:39:03.161" v="95632" actId="1076"/>
          <ac:grpSpMkLst>
            <pc:docMk/>
            <pc:sldMk cId="3364304933" sldId="1176"/>
            <ac:grpSpMk id="12" creationId="{980C4616-EC08-5661-A494-D80E29CFFB87}"/>
          </ac:grpSpMkLst>
        </pc:grpChg>
        <pc:picChg chg="add del mod">
          <ac:chgData name="Palit, Tapti" userId="dec6fbcd-7598-406a-8cbf-504d4a3bac15" providerId="ADAL" clId="{ECD42228-5B96-4A72-B268-C46DF994E6B7}" dt="2024-01-30T15:49:26.722" v="91938" actId="478"/>
          <ac:picMkLst>
            <pc:docMk/>
            <pc:sldMk cId="3364304933" sldId="1176"/>
            <ac:picMk id="5" creationId="{6DCFA82F-850A-06C2-C428-0FE98E81F6F6}"/>
          </ac:picMkLst>
        </pc:picChg>
        <pc:picChg chg="add del mod">
          <ac:chgData name="Palit, Tapti" userId="dec6fbcd-7598-406a-8cbf-504d4a3bac15" providerId="ADAL" clId="{ECD42228-5B96-4A72-B268-C46DF994E6B7}" dt="2024-01-30T06:36:58.792" v="89949" actId="478"/>
          <ac:picMkLst>
            <pc:docMk/>
            <pc:sldMk cId="3364304933" sldId="1176"/>
            <ac:picMk id="2050" creationId="{F48DC764-9E8C-2E5D-4CB1-C5C8E9725BB8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2" creationId="{9B1B6845-29D9-7EFF-5165-C223658B6585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4" creationId="{41DB19E4-867A-403C-D4DE-8034939A8583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6" creationId="{2E6A62EA-0BA2-2406-3A3F-44F192BE8B04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8" creationId="{EF56BC91-9F58-2750-CFA2-8A66B3C3A161}"/>
          </ac:picMkLst>
        </pc:pic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6" creationId="{6F994049-460D-CCFC-855D-A03E0413B0AF}"/>
          </ac:cxnSpMkLst>
        </pc:cxn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8" creationId="{9CF96BD9-DABF-403F-50E1-5B4377A55096}"/>
          </ac:cxnSpMkLst>
        </pc:cxn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9" creationId="{8E0F2167-934D-10EF-C5CC-9AE4D3377669}"/>
          </ac:cxnSpMkLst>
        </pc:cxnChg>
      </pc:sldChg>
      <pc:sldChg chg="addSp delSp modSp add mod ord addAnim delAnim modAnim modNotesTx">
        <pc:chgData name="Palit, Tapti" userId="dec6fbcd-7598-406a-8cbf-504d4a3bac15" providerId="ADAL" clId="{ECD42228-5B96-4A72-B268-C46DF994E6B7}" dt="2024-02-09T04:50:16.254" v="104527"/>
        <pc:sldMkLst>
          <pc:docMk/>
          <pc:sldMk cId="68023527" sldId="1177"/>
        </pc:sldMkLst>
        <pc:spChg chg="add del mod">
          <ac:chgData name="Palit, Tapti" userId="dec6fbcd-7598-406a-8cbf-504d4a3bac15" providerId="ADAL" clId="{ECD42228-5B96-4A72-B268-C46DF994E6B7}" dt="2024-02-09T04:37:55.706" v="104430" actId="478"/>
          <ac:spMkLst>
            <pc:docMk/>
            <pc:sldMk cId="68023527" sldId="1177"/>
            <ac:spMk id="2" creationId="{4A7C267B-9B81-B149-C00C-04592935AEFD}"/>
          </ac:spMkLst>
        </pc:spChg>
        <pc:spChg chg="del">
          <ac:chgData name="Palit, Tapti" userId="dec6fbcd-7598-406a-8cbf-504d4a3bac15" providerId="ADAL" clId="{ECD42228-5B96-4A72-B268-C46DF994E6B7}" dt="2024-01-30T13:15:38.599" v="91369" actId="478"/>
          <ac:spMkLst>
            <pc:docMk/>
            <pc:sldMk cId="68023527" sldId="1177"/>
            <ac:spMk id="2" creationId="{7BDD6DF6-98A0-6064-A2FB-21E37BAA61A9}"/>
          </ac:spMkLst>
        </pc:spChg>
        <pc:spChg chg="del mod">
          <ac:chgData name="Palit, Tapti" userId="dec6fbcd-7598-406a-8cbf-504d4a3bac15" providerId="ADAL" clId="{ECD42228-5B96-4A72-B268-C46DF994E6B7}" dt="2024-02-09T04:38:08.449" v="104434" actId="478"/>
          <ac:spMkLst>
            <pc:docMk/>
            <pc:sldMk cId="68023527" sldId="1177"/>
            <ac:spMk id="4" creationId="{BAB7AAF1-5058-6E7E-C63D-16EF46D9F536}"/>
          </ac:spMkLst>
        </pc:spChg>
        <pc:spChg chg="add del mod">
          <ac:chgData name="Palit, Tapti" userId="dec6fbcd-7598-406a-8cbf-504d4a3bac15" providerId="ADAL" clId="{ECD42228-5B96-4A72-B268-C46DF994E6B7}" dt="2024-02-09T04:37:57.949" v="104431" actId="478"/>
          <ac:spMkLst>
            <pc:docMk/>
            <pc:sldMk cId="68023527" sldId="1177"/>
            <ac:spMk id="6" creationId="{91006A0A-FE30-79E2-9A61-56AF369C0D40}"/>
          </ac:spMkLst>
        </pc:spChg>
        <pc:spChg chg="mod">
          <ac:chgData name="Palit, Tapti" userId="dec6fbcd-7598-406a-8cbf-504d4a3bac15" providerId="ADAL" clId="{ECD42228-5B96-4A72-B268-C46DF994E6B7}" dt="2024-01-30T16:51:50.050" v="93083" actId="20577"/>
          <ac:spMkLst>
            <pc:docMk/>
            <pc:sldMk cId="68023527" sldId="1177"/>
            <ac:spMk id="15" creationId="{632CDA17-2240-B34F-44F8-5573404E1E94}"/>
          </ac:spMkLst>
        </pc:spChg>
        <pc:grpChg chg="del">
          <ac:chgData name="Palit, Tapti" userId="dec6fbcd-7598-406a-8cbf-504d4a3bac15" providerId="ADAL" clId="{ECD42228-5B96-4A72-B268-C46DF994E6B7}" dt="2024-01-30T13:15:42.873" v="91370" actId="478"/>
          <ac:grpSpMkLst>
            <pc:docMk/>
            <pc:sldMk cId="68023527" sldId="1177"/>
            <ac:grpSpMk id="37" creationId="{0841A27C-B68F-D177-7085-3CF57792204F}"/>
          </ac:grpSpMkLst>
        </pc:grpChg>
      </pc:sldChg>
      <pc:sldChg chg="addSp delSp modSp new del mod modAnim">
        <pc:chgData name="Palit, Tapti" userId="dec6fbcd-7598-406a-8cbf-504d4a3bac15" providerId="ADAL" clId="{ECD42228-5B96-4A72-B268-C46DF994E6B7}" dt="2024-01-30T06:59:21.807" v="90803" actId="47"/>
        <pc:sldMkLst>
          <pc:docMk/>
          <pc:sldMk cId="3988996410" sldId="1177"/>
        </pc:sldMkLst>
        <pc:spChg chg="mod">
          <ac:chgData name="Palit, Tapti" userId="dec6fbcd-7598-406a-8cbf-504d4a3bac15" providerId="ADAL" clId="{ECD42228-5B96-4A72-B268-C46DF994E6B7}" dt="2024-01-30T06:43:09.053" v="90281" actId="20577"/>
          <ac:spMkLst>
            <pc:docMk/>
            <pc:sldMk cId="3988996410" sldId="1177"/>
            <ac:spMk id="2" creationId="{96FBA6BC-2CA5-8125-0F23-6EFCF2C30469}"/>
          </ac:spMkLst>
        </pc:spChg>
        <pc:spChg chg="mod">
          <ac:chgData name="Palit, Tapti" userId="dec6fbcd-7598-406a-8cbf-504d4a3bac15" providerId="ADAL" clId="{ECD42228-5B96-4A72-B268-C46DF994E6B7}" dt="2024-01-30T06:41:51.532" v="90077" actId="20577"/>
          <ac:spMkLst>
            <pc:docMk/>
            <pc:sldMk cId="3988996410" sldId="1177"/>
            <ac:spMk id="3" creationId="{AFCC7F98-BD51-F1D1-0E42-2DA42509FB7A}"/>
          </ac:spMkLst>
        </pc:spChg>
        <pc:picChg chg="add del mod">
          <ac:chgData name="Palit, Tapti" userId="dec6fbcd-7598-406a-8cbf-504d4a3bac15" providerId="ADAL" clId="{ECD42228-5B96-4A72-B268-C46DF994E6B7}" dt="2024-01-30T06:43:51.443" v="90284" actId="478"/>
          <ac:picMkLst>
            <pc:docMk/>
            <pc:sldMk cId="3988996410" sldId="1177"/>
            <ac:picMk id="5" creationId="{2E5F0B29-417C-4E78-960A-E321FFF7A562}"/>
          </ac:picMkLst>
        </pc:picChg>
      </pc:sldChg>
      <pc:sldChg chg="addSp delSp modSp add mod modNotesTx">
        <pc:chgData name="Palit, Tapti" userId="dec6fbcd-7598-406a-8cbf-504d4a3bac15" providerId="ADAL" clId="{ECD42228-5B96-4A72-B268-C46DF994E6B7}" dt="2024-03-10T16:33:18.371" v="116262" actId="20577"/>
        <pc:sldMkLst>
          <pc:docMk/>
          <pc:sldMk cId="4069589226" sldId="1178"/>
        </pc:sldMkLst>
        <pc:spChg chg="mod">
          <ac:chgData name="Palit, Tapti" userId="dec6fbcd-7598-406a-8cbf-504d4a3bac15" providerId="ADAL" clId="{ECD42228-5B96-4A72-B268-C46DF994E6B7}" dt="2024-01-30T16:58:57.656" v="93403"/>
          <ac:spMkLst>
            <pc:docMk/>
            <pc:sldMk cId="4069589226" sldId="1178"/>
            <ac:spMk id="3" creationId="{0F8FF57D-D875-4CA5-B98A-04F4C751036F}"/>
          </ac:spMkLst>
        </pc:spChg>
        <pc:spChg chg="del mod">
          <ac:chgData name="Palit, Tapti" userId="dec6fbcd-7598-406a-8cbf-504d4a3bac15" providerId="ADAL" clId="{ECD42228-5B96-4A72-B268-C46DF994E6B7}" dt="2024-02-09T04:43:58.411" v="104498" actId="478"/>
          <ac:spMkLst>
            <pc:docMk/>
            <pc:sldMk cId="4069589226" sldId="1178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2-07T03:55:13.825" v="100055" actId="20577"/>
          <ac:spMkLst>
            <pc:docMk/>
            <pc:sldMk cId="4069589226" sldId="1178"/>
            <ac:spMk id="23" creationId="{05482A7F-8B2F-9776-2460-64861CCB7ECE}"/>
          </ac:spMkLst>
        </pc:spChg>
        <pc:spChg chg="add mod">
          <ac:chgData name="Palit, Tapti" userId="dec6fbcd-7598-406a-8cbf-504d4a3bac15" providerId="ADAL" clId="{ECD42228-5B96-4A72-B268-C46DF994E6B7}" dt="2024-03-10T16:33:18.371" v="116262" actId="20577"/>
          <ac:spMkLst>
            <pc:docMk/>
            <pc:sldMk cId="4069589226" sldId="1178"/>
            <ac:spMk id="24" creationId="{4908A65F-CD53-623A-4D77-020922C80E75}"/>
          </ac:spMkLst>
        </pc:spChg>
        <pc:spChg chg="mod">
          <ac:chgData name="Palit, Tapti" userId="dec6fbcd-7598-406a-8cbf-504d4a3bac15" providerId="ADAL" clId="{ECD42228-5B96-4A72-B268-C46DF994E6B7}" dt="2024-01-30T15:40:09.002" v="91803"/>
          <ac:spMkLst>
            <pc:docMk/>
            <pc:sldMk cId="4069589226" sldId="1178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2-07T02:57:02.768" v="99894"/>
          <ac:cxnSpMkLst>
            <pc:docMk/>
            <pc:sldMk cId="4069589226" sldId="1178"/>
            <ac:cxnSpMk id="2" creationId="{A2E3CE56-C4DD-0AFA-CBE9-1560F3094690}"/>
          </ac:cxnSpMkLst>
        </pc:cxnChg>
        <pc:cxnChg chg="add mod">
          <ac:chgData name="Palit, Tapti" userId="dec6fbcd-7598-406a-8cbf-504d4a3bac15" providerId="ADAL" clId="{ECD42228-5B96-4A72-B268-C46DF994E6B7}" dt="2024-01-30T15:40:02.537" v="91802"/>
          <ac:cxnSpMkLst>
            <pc:docMk/>
            <pc:sldMk cId="4069589226" sldId="1178"/>
            <ac:cxnSpMk id="19" creationId="{C7325E9C-6710-77F6-496C-B8F7F5A6CE7B}"/>
          </ac:cxnSpMkLst>
        </pc:cxnChg>
      </pc:sldChg>
      <pc:sldChg chg="modSp add del mod">
        <pc:chgData name="Palit, Tapti" userId="dec6fbcd-7598-406a-8cbf-504d4a3bac15" providerId="ADAL" clId="{ECD42228-5B96-4A72-B268-C46DF994E6B7}" dt="2024-01-30T16:42:24.942" v="92642" actId="47"/>
        <pc:sldMkLst>
          <pc:docMk/>
          <pc:sldMk cId="3605657013" sldId="1179"/>
        </pc:sldMkLst>
        <pc:spChg chg="mod">
          <ac:chgData name="Palit, Tapti" userId="dec6fbcd-7598-406a-8cbf-504d4a3bac15" providerId="ADAL" clId="{ECD42228-5B96-4A72-B268-C46DF994E6B7}" dt="2024-01-30T16:42:16.200" v="92641" actId="20577"/>
          <ac:spMkLst>
            <pc:docMk/>
            <pc:sldMk cId="3605657013" sldId="1179"/>
            <ac:spMk id="5" creationId="{075331E4-8F53-7B24-1328-FED7BD443E37}"/>
          </ac:spMkLst>
        </pc:spChg>
      </pc:sldChg>
      <pc:sldChg chg="addSp delSp modSp add mod modAnim modNotesTx">
        <pc:chgData name="Palit, Tapti" userId="dec6fbcd-7598-406a-8cbf-504d4a3bac15" providerId="ADAL" clId="{ECD42228-5B96-4A72-B268-C46DF994E6B7}" dt="2024-02-12T19:19:47.242" v="112364"/>
        <pc:sldMkLst>
          <pc:docMk/>
          <pc:sldMk cId="697344994" sldId="1180"/>
        </pc:sldMkLst>
        <pc:spChg chg="add del mod">
          <ac:chgData name="Palit, Tapti" userId="dec6fbcd-7598-406a-8cbf-504d4a3bac15" providerId="ADAL" clId="{ECD42228-5B96-4A72-B268-C46DF994E6B7}" dt="2024-02-09T04:37:11.397" v="104427" actId="478"/>
          <ac:spMkLst>
            <pc:docMk/>
            <pc:sldMk cId="697344994" sldId="1180"/>
            <ac:spMk id="4" creationId="{403722D9-0CB3-B71B-B32C-F7FAFBB958C4}"/>
          </ac:spMkLst>
        </pc:spChg>
        <pc:spChg chg="add del mod">
          <ac:chgData name="Palit, Tapti" userId="dec6fbcd-7598-406a-8cbf-504d4a3bac15" providerId="ADAL" clId="{ECD42228-5B96-4A72-B268-C46DF994E6B7}" dt="2024-02-08T20:59:03.783" v="100719" actId="478"/>
          <ac:spMkLst>
            <pc:docMk/>
            <pc:sldMk cId="697344994" sldId="1180"/>
            <ac:spMk id="10" creationId="{F0864AA1-5009-67EA-B6B2-304F0367A321}"/>
          </ac:spMkLst>
        </pc:spChg>
        <pc:spChg chg="add mod">
          <ac:chgData name="Palit, Tapti" userId="dec6fbcd-7598-406a-8cbf-504d4a3bac15" providerId="ADAL" clId="{ECD42228-5B96-4A72-B268-C46DF994E6B7}" dt="2024-01-30T15:56:00.647" v="92177" actId="207"/>
          <ac:spMkLst>
            <pc:docMk/>
            <pc:sldMk cId="697344994" sldId="1180"/>
            <ac:spMk id="13" creationId="{F7E834B4-8C7A-DD99-AD81-910992B4A6A3}"/>
          </ac:spMkLst>
        </pc:spChg>
        <pc:spChg chg="mod">
          <ac:chgData name="Palit, Tapti" userId="dec6fbcd-7598-406a-8cbf-504d4a3bac15" providerId="ADAL" clId="{ECD42228-5B96-4A72-B268-C46DF994E6B7}" dt="2024-02-12T19:19:47.242" v="112364"/>
          <ac:spMkLst>
            <pc:docMk/>
            <pc:sldMk cId="697344994" sldId="1180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1-30T21:27:14.885" v="94857" actId="20577"/>
          <ac:spMkLst>
            <pc:docMk/>
            <pc:sldMk cId="697344994" sldId="1180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15:55:37.936" v="92162"/>
          <ac:spMkLst>
            <pc:docMk/>
            <pc:sldMk cId="697344994" sldId="1180"/>
            <ac:spMk id="20" creationId="{E6DAEF0D-E7B1-033C-5253-509FAE79E815}"/>
          </ac:spMkLst>
        </pc:spChg>
        <pc:spChg chg="mod">
          <ac:chgData name="Palit, Tapti" userId="dec6fbcd-7598-406a-8cbf-504d4a3bac15" providerId="ADAL" clId="{ECD42228-5B96-4A72-B268-C46DF994E6B7}" dt="2024-01-30T15:55:32.059" v="92161"/>
          <ac:spMkLst>
            <pc:docMk/>
            <pc:sldMk cId="697344994" sldId="1180"/>
            <ac:spMk id="24" creationId="{E1161DEA-E409-E4AE-8CD4-21309B090A89}"/>
          </ac:spMkLst>
        </pc:spChg>
        <pc:spChg chg="mod">
          <ac:chgData name="Palit, Tapti" userId="dec6fbcd-7598-406a-8cbf-504d4a3bac15" providerId="ADAL" clId="{ECD42228-5B96-4A72-B268-C46DF994E6B7}" dt="2024-01-30T15:55:40.969" v="92163"/>
          <ac:spMkLst>
            <pc:docMk/>
            <pc:sldMk cId="697344994" sldId="1180"/>
            <ac:spMk id="25" creationId="{363C4DD7-B853-9634-4200-0775FB68C8B7}"/>
          </ac:spMkLst>
        </pc:spChg>
        <pc:spChg chg="mod">
          <ac:chgData name="Palit, Tapti" userId="dec6fbcd-7598-406a-8cbf-504d4a3bac15" providerId="ADAL" clId="{ECD42228-5B96-4A72-B268-C46DF994E6B7}" dt="2024-01-30T15:55:42.782" v="92164"/>
          <ac:spMkLst>
            <pc:docMk/>
            <pc:sldMk cId="697344994" sldId="1180"/>
            <ac:spMk id="26" creationId="{8A85FE1B-0536-7F03-7274-D71C669F9823}"/>
          </ac:spMkLst>
        </pc:spChg>
        <pc:spChg chg="mod">
          <ac:chgData name="Palit, Tapti" userId="dec6fbcd-7598-406a-8cbf-504d4a3bac15" providerId="ADAL" clId="{ECD42228-5B96-4A72-B268-C46DF994E6B7}" dt="2024-01-30T15:55:44.556" v="92165"/>
          <ac:spMkLst>
            <pc:docMk/>
            <pc:sldMk cId="697344994" sldId="1180"/>
            <ac:spMk id="28" creationId="{BDADD76B-8B24-ED1F-D3E3-C00BFBCEDCD4}"/>
          </ac:spMkLst>
        </pc:spChg>
      </pc:sldChg>
      <pc:sldChg chg="add mod modShow">
        <pc:chgData name="Palit, Tapti" userId="dec6fbcd-7598-406a-8cbf-504d4a3bac15" providerId="ADAL" clId="{ECD42228-5B96-4A72-B268-C46DF994E6B7}" dt="2024-02-09T00:08:52.704" v="101622" actId="729"/>
        <pc:sldMkLst>
          <pc:docMk/>
          <pc:sldMk cId="1083777805" sldId="1181"/>
        </pc:sldMkLst>
      </pc:sldChg>
      <pc:sldChg chg="addSp delSp modSp add del mod ord addAnim delAnim modAnim modNotesTx">
        <pc:chgData name="Palit, Tapti" userId="dec6fbcd-7598-406a-8cbf-504d4a3bac15" providerId="ADAL" clId="{ECD42228-5B96-4A72-B268-C46DF994E6B7}" dt="2024-02-09T00:08:46.987" v="101620" actId="2696"/>
        <pc:sldMkLst>
          <pc:docMk/>
          <pc:sldMk cId="3590149766" sldId="1181"/>
        </pc:sldMkLst>
        <pc:spChg chg="mod">
          <ac:chgData name="Palit, Tapti" userId="dec6fbcd-7598-406a-8cbf-504d4a3bac15" providerId="ADAL" clId="{ECD42228-5B96-4A72-B268-C46DF994E6B7}" dt="2024-02-07T02:47:55.880" v="99460" actId="20577"/>
          <ac:spMkLst>
            <pc:docMk/>
            <pc:sldMk cId="3590149766" sldId="1181"/>
            <ac:spMk id="2" creationId="{6C7C9C36-DF72-A866-6C27-DE4420E006D7}"/>
          </ac:spMkLst>
        </pc:spChg>
        <pc:spChg chg="mod">
          <ac:chgData name="Palit, Tapti" userId="dec6fbcd-7598-406a-8cbf-504d4a3bac15" providerId="ADAL" clId="{ECD42228-5B96-4A72-B268-C46DF994E6B7}" dt="2024-01-30T19:35:13.350" v="94471" actId="20577"/>
          <ac:spMkLst>
            <pc:docMk/>
            <pc:sldMk cId="3590149766" sldId="1181"/>
            <ac:spMk id="5" creationId="{075331E4-8F53-7B24-1328-FED7BD443E37}"/>
          </ac:spMkLst>
        </pc:spChg>
        <pc:spChg chg="mod">
          <ac:chgData name="Palit, Tapti" userId="dec6fbcd-7598-406a-8cbf-504d4a3bac15" providerId="ADAL" clId="{ECD42228-5B96-4A72-B268-C46DF994E6B7}" dt="2024-02-07T02:48:24.432" v="99465"/>
          <ac:spMkLst>
            <pc:docMk/>
            <pc:sldMk cId="3590149766" sldId="1181"/>
            <ac:spMk id="6" creationId="{47E33047-228C-B495-5A0A-7A2021833A17}"/>
          </ac:spMkLst>
        </pc:spChg>
        <pc:spChg chg="mod">
          <ac:chgData name="Palit, Tapti" userId="dec6fbcd-7598-406a-8cbf-504d4a3bac15" providerId="ADAL" clId="{ECD42228-5B96-4A72-B268-C46DF994E6B7}" dt="2024-02-07T02:48:24.432" v="99465"/>
          <ac:spMkLst>
            <pc:docMk/>
            <pc:sldMk cId="3590149766" sldId="1181"/>
            <ac:spMk id="7" creationId="{450C5090-CBD8-31A8-1815-5F0EE8BD5433}"/>
          </ac:spMkLst>
        </pc:spChg>
        <pc:spChg chg="mod">
          <ac:chgData name="Palit, Tapti" userId="dec6fbcd-7598-406a-8cbf-504d4a3bac15" providerId="ADAL" clId="{ECD42228-5B96-4A72-B268-C46DF994E6B7}" dt="2024-01-30T19:35:49.373" v="94486" actId="20577"/>
          <ac:spMkLst>
            <pc:docMk/>
            <pc:sldMk cId="3590149766" sldId="1181"/>
            <ac:spMk id="7" creationId="{50A637E4-6864-CC96-7829-4A83349FE269}"/>
          </ac:spMkLst>
        </pc:spChg>
        <pc:spChg chg="add del mod">
          <ac:chgData name="Palit, Tapti" userId="dec6fbcd-7598-406a-8cbf-504d4a3bac15" providerId="ADAL" clId="{ECD42228-5B96-4A72-B268-C46DF994E6B7}" dt="2024-02-09T00:08:26.816" v="101611" actId="21"/>
          <ac:spMkLst>
            <pc:docMk/>
            <pc:sldMk cId="3590149766" sldId="1181"/>
            <ac:spMk id="8" creationId="{D6AA8456-4905-5C8B-E37A-BE762DEC4DCF}"/>
          </ac:spMkLst>
        </pc:spChg>
        <pc:spChg chg="add mod">
          <ac:chgData name="Palit, Tapti" userId="dec6fbcd-7598-406a-8cbf-504d4a3bac15" providerId="ADAL" clId="{ECD42228-5B96-4A72-B268-C46DF994E6B7}" dt="2024-01-30T17:05:20.728" v="93613" actId="1076"/>
          <ac:spMkLst>
            <pc:docMk/>
            <pc:sldMk cId="3590149766" sldId="1181"/>
            <ac:spMk id="9" creationId="{DF5091AD-A6A9-F049-257F-6BAE11FFC470}"/>
          </ac:spMkLst>
        </pc:spChg>
        <pc:spChg chg="add del">
          <ac:chgData name="Palit, Tapti" userId="dec6fbcd-7598-406a-8cbf-504d4a3bac15" providerId="ADAL" clId="{ECD42228-5B96-4A72-B268-C46DF994E6B7}" dt="2024-02-09T00:08:26.816" v="101611" actId="21"/>
          <ac:spMkLst>
            <pc:docMk/>
            <pc:sldMk cId="3590149766" sldId="1181"/>
            <ac:spMk id="10" creationId="{0CF7692E-7F41-82F7-5F7B-15DAF39C70A1}"/>
          </ac:spMkLst>
        </pc:spChg>
        <pc:spChg chg="mod">
          <ac:chgData name="Palit, Tapti" userId="dec6fbcd-7598-406a-8cbf-504d4a3bac15" providerId="ADAL" clId="{ECD42228-5B96-4A72-B268-C46DF994E6B7}" dt="2024-02-06T23:33:40.958" v="96780" actId="20577"/>
          <ac:spMkLst>
            <pc:docMk/>
            <pc:sldMk cId="3590149766" sldId="1181"/>
            <ac:spMk id="12" creationId="{9EB78D42-05F9-E55B-C4F4-36561CA5B33C}"/>
          </ac:spMkLst>
        </pc:spChg>
        <pc:spChg chg="mod">
          <ac:chgData name="Palit, Tapti" userId="dec6fbcd-7598-406a-8cbf-504d4a3bac15" providerId="ADAL" clId="{ECD42228-5B96-4A72-B268-C46DF994E6B7}" dt="2024-02-07T02:48:14.654" v="99462" actId="6549"/>
          <ac:spMkLst>
            <pc:docMk/>
            <pc:sldMk cId="3590149766" sldId="1181"/>
            <ac:spMk id="16" creationId="{44183735-05CA-DB47-D091-03623AC26EF0}"/>
          </ac:spMkLst>
        </pc:spChg>
        <pc:grpChg chg="add del mod">
          <ac:chgData name="Palit, Tapti" userId="dec6fbcd-7598-406a-8cbf-504d4a3bac15" providerId="ADAL" clId="{ECD42228-5B96-4A72-B268-C46DF994E6B7}" dt="2024-02-07T04:10:26.061" v="100306" actId="478"/>
          <ac:grpSpMkLst>
            <pc:docMk/>
            <pc:sldMk cId="3590149766" sldId="1181"/>
            <ac:grpSpMk id="5" creationId="{CEB3A53A-1C06-CE84-BAEF-571A44CCF4F1}"/>
          </ac:grpSpMkLst>
        </pc:grpChg>
        <pc:grpChg chg="del">
          <ac:chgData name="Palit, Tapti" userId="dec6fbcd-7598-406a-8cbf-504d4a3bac15" providerId="ADAL" clId="{ECD42228-5B96-4A72-B268-C46DF994E6B7}" dt="2024-02-07T02:48:12.522" v="99461" actId="478"/>
          <ac:grpSpMkLst>
            <pc:docMk/>
            <pc:sldMk cId="3590149766" sldId="1181"/>
            <ac:grpSpMk id="14" creationId="{E2816787-3592-0E50-893C-4C01CB05BB47}"/>
          </ac:grpSpMkLst>
        </pc:grpChg>
        <pc:grpChg chg="del">
          <ac:chgData name="Palit, Tapti" userId="dec6fbcd-7598-406a-8cbf-504d4a3bac15" providerId="ADAL" clId="{ECD42228-5B96-4A72-B268-C46DF994E6B7}" dt="2024-02-07T02:48:18.581" v="99463" actId="478"/>
          <ac:grpSpMkLst>
            <pc:docMk/>
            <pc:sldMk cId="3590149766" sldId="1181"/>
            <ac:grpSpMk id="15" creationId="{781AEFED-7F2F-1E0F-29A7-E428BAA1841B}"/>
          </ac:grpSpMkLst>
        </pc:grpChg>
      </pc:sldChg>
      <pc:sldChg chg="addSp delSp modSp new mod modClrScheme chgLayout">
        <pc:chgData name="Palit, Tapti" userId="dec6fbcd-7598-406a-8cbf-504d4a3bac15" providerId="ADAL" clId="{ECD42228-5B96-4A72-B268-C46DF994E6B7}" dt="2024-01-30T18:57:08.568" v="93900" actId="20577"/>
        <pc:sldMkLst>
          <pc:docMk/>
          <pc:sldMk cId="2667204090" sldId="1182"/>
        </pc:sldMkLst>
        <pc:spChg chg="mod ord">
          <ac:chgData name="Palit, Tapti" userId="dec6fbcd-7598-406a-8cbf-504d4a3bac15" providerId="ADAL" clId="{ECD42228-5B96-4A72-B268-C46DF994E6B7}" dt="2024-01-30T18:57:08.568" v="93900" actId="20577"/>
          <ac:spMkLst>
            <pc:docMk/>
            <pc:sldMk cId="2667204090" sldId="1182"/>
            <ac:spMk id="2" creationId="{CBF26494-28CD-1993-78AF-CBD4366ADE0B}"/>
          </ac:spMkLst>
        </pc:spChg>
        <pc:spChg chg="mod ord">
          <ac:chgData name="Palit, Tapti" userId="dec6fbcd-7598-406a-8cbf-504d4a3bac15" providerId="ADAL" clId="{ECD42228-5B96-4A72-B268-C46DF994E6B7}" dt="2024-01-30T16:48:48.317" v="92921" actId="700"/>
          <ac:spMkLst>
            <pc:docMk/>
            <pc:sldMk cId="2667204090" sldId="1182"/>
            <ac:spMk id="3" creationId="{7D8924AE-6FA7-70E8-8963-A72C7F6B0CB2}"/>
          </ac:spMkLst>
        </pc:spChg>
        <pc:spChg chg="mod ord">
          <ac:chgData name="Palit, Tapti" userId="dec6fbcd-7598-406a-8cbf-504d4a3bac15" providerId="ADAL" clId="{ECD42228-5B96-4A72-B268-C46DF994E6B7}" dt="2024-01-30T16:48:48.317" v="92921" actId="700"/>
          <ac:spMkLst>
            <pc:docMk/>
            <pc:sldMk cId="2667204090" sldId="1182"/>
            <ac:spMk id="4" creationId="{C691B103-37CD-4007-0712-FDD1866566E1}"/>
          </ac:spMkLst>
        </pc:spChg>
        <pc:spChg chg="add mod">
          <ac:chgData name="Palit, Tapti" userId="dec6fbcd-7598-406a-8cbf-504d4a3bac15" providerId="ADAL" clId="{ECD42228-5B96-4A72-B268-C46DF994E6B7}" dt="2024-01-30T16:48:56.809" v="92924" actId="1076"/>
          <ac:spMkLst>
            <pc:docMk/>
            <pc:sldMk cId="2667204090" sldId="1182"/>
            <ac:spMk id="6" creationId="{64542C22-242E-1E86-CE69-BD990E330A85}"/>
          </ac:spMkLst>
        </pc:spChg>
        <pc:spChg chg="add mod">
          <ac:chgData name="Palit, Tapti" userId="dec6fbcd-7598-406a-8cbf-504d4a3bac15" providerId="ADAL" clId="{ECD42228-5B96-4A72-B268-C46DF994E6B7}" dt="2024-01-30T16:48:59.704" v="92925" actId="1076"/>
          <ac:spMkLst>
            <pc:docMk/>
            <pc:sldMk cId="2667204090" sldId="1182"/>
            <ac:spMk id="7" creationId="{C9A75279-A181-3884-7218-C533456F95D3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1" creationId="{677404C1-BAA4-9D25-51C4-35EB464026E2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2" creationId="{9C9D1695-0686-9D24-D8C2-ABA6EDAB7BB0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3" creationId="{7362DA66-AE4D-CB90-8C67-8ECBC98C913B}"/>
          </ac:spMkLst>
        </pc:spChg>
        <pc:spChg chg="add mod ord">
          <ac:chgData name="Palit, Tapti" userId="dec6fbcd-7598-406a-8cbf-504d4a3bac15" providerId="ADAL" clId="{ECD42228-5B96-4A72-B268-C46DF994E6B7}" dt="2024-01-30T16:49:14.797" v="93010" actId="20577"/>
          <ac:spMkLst>
            <pc:docMk/>
            <pc:sldMk cId="2667204090" sldId="1182"/>
            <ac:spMk id="14" creationId="{709527B3-6A6C-CED4-ABB3-ABF4FA59708F}"/>
          </ac:spMkLst>
        </pc:spChg>
        <pc:picChg chg="add del mod">
          <ac:chgData name="Palit, Tapti" userId="dec6fbcd-7598-406a-8cbf-504d4a3bac15" providerId="ADAL" clId="{ECD42228-5B96-4A72-B268-C46DF994E6B7}" dt="2024-01-30T16:47:37.295" v="92912" actId="478"/>
          <ac:picMkLst>
            <pc:docMk/>
            <pc:sldMk cId="2667204090" sldId="1182"/>
            <ac:picMk id="5" creationId="{EC9150F5-D298-7D31-81BD-01CD08BA2DC1}"/>
          </ac:picMkLst>
        </pc:picChg>
        <pc:picChg chg="add mod">
          <ac:chgData name="Palit, Tapti" userId="dec6fbcd-7598-406a-8cbf-504d4a3bac15" providerId="ADAL" clId="{ECD42228-5B96-4A72-B268-C46DF994E6B7}" dt="2024-01-30T16:48:51.136" v="92922" actId="1076"/>
          <ac:picMkLst>
            <pc:docMk/>
            <pc:sldMk cId="2667204090" sldId="1182"/>
            <ac:picMk id="9" creationId="{A0F7F194-E47D-B39C-5EAF-E372C0A06FDC}"/>
          </ac:picMkLst>
        </pc:picChg>
        <pc:picChg chg="add mod">
          <ac:chgData name="Palit, Tapti" userId="dec6fbcd-7598-406a-8cbf-504d4a3bac15" providerId="ADAL" clId="{ECD42228-5B96-4A72-B268-C46DF994E6B7}" dt="2024-01-30T16:48:53.175" v="92923" actId="1076"/>
          <ac:picMkLst>
            <pc:docMk/>
            <pc:sldMk cId="2667204090" sldId="1182"/>
            <ac:picMk id="10" creationId="{C6B21AA6-C9F8-1AE2-CC80-4404CF5FFC37}"/>
          </ac:picMkLst>
        </pc:picChg>
      </pc:sldChg>
      <pc:sldChg chg="addSp delSp modSp new mod addAnim delAnim modAnim">
        <pc:chgData name="Palit, Tapti" userId="dec6fbcd-7598-406a-8cbf-504d4a3bac15" providerId="ADAL" clId="{ECD42228-5B96-4A72-B268-C46DF994E6B7}" dt="2024-03-10T16:33:46.406" v="116274" actId="122"/>
        <pc:sldMkLst>
          <pc:docMk/>
          <pc:sldMk cId="1806841782" sldId="1183"/>
        </pc:sldMkLst>
        <pc:spChg chg="del">
          <ac:chgData name="Palit, Tapti" userId="dec6fbcd-7598-406a-8cbf-504d4a3bac15" providerId="ADAL" clId="{ECD42228-5B96-4A72-B268-C46DF994E6B7}" dt="2024-01-31T02:47:24.601" v="95674" actId="478"/>
          <ac:spMkLst>
            <pc:docMk/>
            <pc:sldMk cId="1806841782" sldId="1183"/>
            <ac:spMk id="2" creationId="{13B60205-B725-4AAF-FB39-82B092ACE73D}"/>
          </ac:spMkLst>
        </pc:spChg>
        <pc:spChg chg="mod">
          <ac:chgData name="Palit, Tapti" userId="dec6fbcd-7598-406a-8cbf-504d4a3bac15" providerId="ADAL" clId="{ECD42228-5B96-4A72-B268-C46DF994E6B7}" dt="2024-01-31T03:35:40.905" v="96534" actId="20577"/>
          <ac:spMkLst>
            <pc:docMk/>
            <pc:sldMk cId="1806841782" sldId="1183"/>
            <ac:spMk id="3" creationId="{123825C0-E694-B28F-1668-53A94A45BAFB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6" creationId="{64990CD5-53D5-E06F-C2F4-719FBA3E4EAD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7" creationId="{76F4A9BA-A26B-8B42-FE90-0CB9705CED46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8" creationId="{E358D95F-CFCC-F3BC-11C1-577D8BC5CBFB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9" creationId="{7CFE64E0-BD85-F8AB-8341-536A7F13771F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0" creationId="{4267C987-A058-1640-D952-4CEBB2BD0C06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1" creationId="{18E90CCD-73F4-A3E3-6DC7-D42ACD158D8C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7" creationId="{91F6F9EF-9CA7-124F-D44B-69EA8D5833E8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9" creationId="{352E3C47-BBFD-83A6-6318-C06804D0A0E4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21" creationId="{29FE65F1-02B4-BDD0-8E31-40DF7991DF95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23" creationId="{85A4BBF7-4E11-0A41-0FBC-26DBE656B121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28" creationId="{74B445D4-6C95-78CE-4511-B8A17726728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1" creationId="{19A1A1F5-3C9C-2EAB-EFD7-B29B874317FF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4" creationId="{F93132D6-B514-E66F-D4B8-1B1DC9C620C2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6" creationId="{4ACBB24C-D6C1-C559-A0A4-6BE2DD57667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8" creationId="{CF1DF779-2E4E-45E2-8707-435083B155A7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9" creationId="{917A34F1-96B9-47E4-6B56-74FFDCA26C6A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0" creationId="{F0373820-4B90-E979-A61E-D357CB9506A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1" creationId="{32288EB5-E9E8-FD34-0741-9461ED16CA1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2" creationId="{1D7063DE-5C0C-5BFB-0289-F2A0004151B9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3" creationId="{567B5B5A-0F10-81C7-9AF9-C0B386D0D8BA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7" creationId="{5FC6C5FD-5C38-440D-B746-7C8C42CC1088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9" creationId="{C492AB57-04C6-9571-BECC-17F1D35F9EF7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50" creationId="{D8226C6A-648B-BCD9-618E-3A7E5E679A84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52" creationId="{21A2469E-B327-E017-B1A6-F97443D6ABB5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53" creationId="{A82FBFB5-B103-4CD2-8475-329EE6D1F065}"/>
          </ac:spMkLst>
        </pc:spChg>
        <pc:spChg chg="add mod">
          <ac:chgData name="Palit, Tapti" userId="dec6fbcd-7598-406a-8cbf-504d4a3bac15" providerId="ADAL" clId="{ECD42228-5B96-4A72-B268-C46DF994E6B7}" dt="2024-01-31T03:42:59.333" v="96698" actId="1076"/>
          <ac:spMkLst>
            <pc:docMk/>
            <pc:sldMk cId="1806841782" sldId="1183"/>
            <ac:spMk id="54" creationId="{8E4FF805-BA97-07E6-181C-DBBD1A0909D9}"/>
          </ac:spMkLst>
        </pc:spChg>
        <pc:spChg chg="add mod">
          <ac:chgData name="Palit, Tapti" userId="dec6fbcd-7598-406a-8cbf-504d4a3bac15" providerId="ADAL" clId="{ECD42228-5B96-4A72-B268-C46DF994E6B7}" dt="2024-01-31T03:42:46.547" v="96694" actId="1076"/>
          <ac:spMkLst>
            <pc:docMk/>
            <pc:sldMk cId="1806841782" sldId="1183"/>
            <ac:spMk id="55" creationId="{12410FC5-10CE-77CB-D07F-9E8A7617396B}"/>
          </ac:spMkLst>
        </pc:spChg>
        <pc:spChg chg="add mod">
          <ac:chgData name="Palit, Tapti" userId="dec6fbcd-7598-406a-8cbf-504d4a3bac15" providerId="ADAL" clId="{ECD42228-5B96-4A72-B268-C46DF994E6B7}" dt="2024-01-31T03:43:05.354" v="96701" actId="1076"/>
          <ac:spMkLst>
            <pc:docMk/>
            <pc:sldMk cId="1806841782" sldId="1183"/>
            <ac:spMk id="56" creationId="{7162C69A-AA02-6DDF-A09E-35BB248664E5}"/>
          </ac:spMkLst>
        </pc:spChg>
        <pc:spChg chg="add mod">
          <ac:chgData name="Palit, Tapti" userId="dec6fbcd-7598-406a-8cbf-504d4a3bac15" providerId="ADAL" clId="{ECD42228-5B96-4A72-B268-C46DF994E6B7}" dt="2024-01-31T03:42:57.723" v="96697" actId="1076"/>
          <ac:spMkLst>
            <pc:docMk/>
            <pc:sldMk cId="1806841782" sldId="1183"/>
            <ac:spMk id="57" creationId="{7EA89ECC-F231-4049-60CC-2E3346254B12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62" creationId="{2A5D3A8D-94C7-2132-7D70-E32E8A57B08C}"/>
          </ac:spMkLst>
        </pc:spChg>
        <pc:spChg chg="add mod">
          <ac:chgData name="Palit, Tapti" userId="dec6fbcd-7598-406a-8cbf-504d4a3bac15" providerId="ADAL" clId="{ECD42228-5B96-4A72-B268-C46DF994E6B7}" dt="2024-01-31T03:42:53.067" v="96696" actId="1076"/>
          <ac:spMkLst>
            <pc:docMk/>
            <pc:sldMk cId="1806841782" sldId="1183"/>
            <ac:spMk id="63" creationId="{919D21B6-7349-94D2-B275-0C3747152861}"/>
          </ac:spMkLst>
        </pc:spChg>
        <pc:spChg chg="add mod">
          <ac:chgData name="Palit, Tapti" userId="dec6fbcd-7598-406a-8cbf-504d4a3bac15" providerId="ADAL" clId="{ECD42228-5B96-4A72-B268-C46DF994E6B7}" dt="2024-01-31T03:42:40.301" v="96692" actId="1076"/>
          <ac:spMkLst>
            <pc:docMk/>
            <pc:sldMk cId="1806841782" sldId="1183"/>
            <ac:spMk id="64" creationId="{1229F293-E905-9BF4-A2EE-7C893CE95D61}"/>
          </ac:spMkLst>
        </pc:spChg>
        <pc:spChg chg="add mod">
          <ac:chgData name="Palit, Tapti" userId="dec6fbcd-7598-406a-8cbf-504d4a3bac15" providerId="ADAL" clId="{ECD42228-5B96-4A72-B268-C46DF994E6B7}" dt="2024-01-31T03:43:16.385" v="96705" actId="1076"/>
          <ac:spMkLst>
            <pc:docMk/>
            <pc:sldMk cId="1806841782" sldId="1183"/>
            <ac:spMk id="65" creationId="{82795363-9614-4861-3BFE-9DA60FDE9026}"/>
          </ac:spMkLst>
        </pc:spChg>
        <pc:spChg chg="add del mod">
          <ac:chgData name="Palit, Tapti" userId="dec6fbcd-7598-406a-8cbf-504d4a3bac15" providerId="ADAL" clId="{ECD42228-5B96-4A72-B268-C46DF994E6B7}" dt="2024-01-31T02:54:56.083" v="95742" actId="478"/>
          <ac:spMkLst>
            <pc:docMk/>
            <pc:sldMk cId="1806841782" sldId="1183"/>
            <ac:spMk id="66" creationId="{267644FE-2F22-B53C-3E96-6C685B1B5DAB}"/>
          </ac:spMkLst>
        </pc:spChg>
        <pc:spChg chg="add del mod">
          <ac:chgData name="Palit, Tapti" userId="dec6fbcd-7598-406a-8cbf-504d4a3bac15" providerId="ADAL" clId="{ECD42228-5B96-4A72-B268-C46DF994E6B7}" dt="2024-01-31T02:51:08.139" v="95678" actId="478"/>
          <ac:spMkLst>
            <pc:docMk/>
            <pc:sldMk cId="1806841782" sldId="1183"/>
            <ac:spMk id="67" creationId="{E8C6BCF3-C40D-C4F7-64A4-DFD7C8A17E71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68" creationId="{44F7A39B-F96F-B5A8-1617-E3ABC3983ADA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69" creationId="{CDCFBBDB-A4BC-4738-5DFA-D6B007051701}"/>
          </ac:spMkLst>
        </pc:spChg>
        <pc:spChg chg="add mod">
          <ac:chgData name="Palit, Tapti" userId="dec6fbcd-7598-406a-8cbf-504d4a3bac15" providerId="ADAL" clId="{ECD42228-5B96-4A72-B268-C46DF994E6B7}" dt="2024-01-31T03:42:42.936" v="96693" actId="1076"/>
          <ac:spMkLst>
            <pc:docMk/>
            <pc:sldMk cId="1806841782" sldId="1183"/>
            <ac:spMk id="70" creationId="{C212634E-D088-AEB8-7911-55E4C3D50F8A}"/>
          </ac:spMkLst>
        </pc:spChg>
        <pc:spChg chg="add del mod">
          <ac:chgData name="Palit, Tapti" userId="dec6fbcd-7598-406a-8cbf-504d4a3bac15" providerId="ADAL" clId="{ECD42228-5B96-4A72-B268-C46DF994E6B7}" dt="2024-01-31T02:54:59.284" v="95743" actId="478"/>
          <ac:spMkLst>
            <pc:docMk/>
            <pc:sldMk cId="1806841782" sldId="1183"/>
            <ac:spMk id="71" creationId="{F787744C-C9A1-F6EB-681B-5C6B2CEB34C3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72" creationId="{7FA2DF74-01A1-2655-EAD0-C3D7BC65160F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81" creationId="{B53F87F8-12EF-EF4E-79E9-21125EAAE620}"/>
          </ac:spMkLst>
        </pc:spChg>
        <pc:spChg chg="add mod">
          <ac:chgData name="Palit, Tapti" userId="dec6fbcd-7598-406a-8cbf-504d4a3bac15" providerId="ADAL" clId="{ECD42228-5B96-4A72-B268-C46DF994E6B7}" dt="2024-01-31T03:42:49.376" v="96695" actId="1076"/>
          <ac:spMkLst>
            <pc:docMk/>
            <pc:sldMk cId="1806841782" sldId="1183"/>
            <ac:spMk id="90" creationId="{A81B8F47-3491-7395-E403-2EE41209D632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91" creationId="{807955A6-3E54-B053-EDB5-D611AE86E487}"/>
          </ac:spMkLst>
        </pc:spChg>
        <pc:spChg chg="add mod">
          <ac:chgData name="Palit, Tapti" userId="dec6fbcd-7598-406a-8cbf-504d4a3bac15" providerId="ADAL" clId="{ECD42228-5B96-4A72-B268-C46DF994E6B7}" dt="2024-01-31T03:43:07.660" v="96702" actId="1076"/>
          <ac:spMkLst>
            <pc:docMk/>
            <pc:sldMk cId="1806841782" sldId="1183"/>
            <ac:spMk id="92" creationId="{38134E3C-3EEF-9740-B1F0-6B3EFABCF973}"/>
          </ac:spMkLst>
        </pc:spChg>
        <pc:spChg chg="add del mod">
          <ac:chgData name="Palit, Tapti" userId="dec6fbcd-7598-406a-8cbf-504d4a3bac15" providerId="ADAL" clId="{ECD42228-5B96-4A72-B268-C46DF994E6B7}" dt="2024-01-31T02:54:56.083" v="95742" actId="478"/>
          <ac:spMkLst>
            <pc:docMk/>
            <pc:sldMk cId="1806841782" sldId="1183"/>
            <ac:spMk id="93" creationId="{5FFA20A9-0032-C204-14C7-C5BE454482CF}"/>
          </ac:spMkLst>
        </pc:spChg>
        <pc:spChg chg="add mod">
          <ac:chgData name="Palit, Tapti" userId="dec6fbcd-7598-406a-8cbf-504d4a3bac15" providerId="ADAL" clId="{ECD42228-5B96-4A72-B268-C46DF994E6B7}" dt="2024-01-31T03:42:37.368" v="96691" actId="1076"/>
          <ac:spMkLst>
            <pc:docMk/>
            <pc:sldMk cId="1806841782" sldId="1183"/>
            <ac:spMk id="94" creationId="{4D3F95AE-0E53-07ED-1AEE-D27CE01F2F9A}"/>
          </ac:spMkLst>
        </pc:spChg>
        <pc:spChg chg="add del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95" creationId="{7A39988A-7F7B-D16E-E66E-264AE34B686B}"/>
          </ac:spMkLst>
        </pc:spChg>
        <pc:spChg chg="add mod">
          <ac:chgData name="Palit, Tapti" userId="dec6fbcd-7598-406a-8cbf-504d4a3bac15" providerId="ADAL" clId="{ECD42228-5B96-4A72-B268-C46DF994E6B7}" dt="2024-01-31T03:43:31.756" v="96707" actId="1076"/>
          <ac:spMkLst>
            <pc:docMk/>
            <pc:sldMk cId="1806841782" sldId="1183"/>
            <ac:spMk id="99" creationId="{4F496759-0D3D-3F85-FA38-D2E22D671F74}"/>
          </ac:spMkLst>
        </pc:spChg>
        <pc:spChg chg="add mod">
          <ac:chgData name="Palit, Tapti" userId="dec6fbcd-7598-406a-8cbf-504d4a3bac15" providerId="ADAL" clId="{ECD42228-5B96-4A72-B268-C46DF994E6B7}" dt="2024-01-31T03:43:48.784" v="96708" actId="1076"/>
          <ac:spMkLst>
            <pc:docMk/>
            <pc:sldMk cId="1806841782" sldId="1183"/>
            <ac:spMk id="100" creationId="{FE031321-04F7-A3A7-65EA-6EFD3F678F06}"/>
          </ac:spMkLst>
        </pc:spChg>
        <pc:spChg chg="add del mod">
          <ac:chgData name="Palit, Tapti" userId="dec6fbcd-7598-406a-8cbf-504d4a3bac15" providerId="ADAL" clId="{ECD42228-5B96-4A72-B268-C46DF994E6B7}" dt="2024-01-31T02:51:06.257" v="95677" actId="478"/>
          <ac:spMkLst>
            <pc:docMk/>
            <pc:sldMk cId="1806841782" sldId="1183"/>
            <ac:spMk id="102" creationId="{4738857C-7BE8-71D5-84F9-2B8F5513B573}"/>
          </ac:spMkLst>
        </pc:spChg>
        <pc:spChg chg="add del mod">
          <ac:chgData name="Palit, Tapti" userId="dec6fbcd-7598-406a-8cbf-504d4a3bac15" providerId="ADAL" clId="{ECD42228-5B96-4A72-B268-C46DF994E6B7}" dt="2024-01-31T02:51:30.105" v="95688" actId="478"/>
          <ac:spMkLst>
            <pc:docMk/>
            <pc:sldMk cId="1806841782" sldId="1183"/>
            <ac:spMk id="103" creationId="{334ED5D5-F811-AE0A-6DDB-6347F6F6998B}"/>
          </ac:spMkLst>
        </pc:spChg>
        <pc:spChg chg="add mod">
          <ac:chgData name="Palit, Tapti" userId="dec6fbcd-7598-406a-8cbf-504d4a3bac15" providerId="ADAL" clId="{ECD42228-5B96-4A72-B268-C46DF994E6B7}" dt="2024-01-31T03:45:57.019" v="96733" actId="1076"/>
          <ac:spMkLst>
            <pc:docMk/>
            <pc:sldMk cId="1806841782" sldId="1183"/>
            <ac:spMk id="214" creationId="{8794231D-5BEA-AFCD-BEEB-393573681986}"/>
          </ac:spMkLst>
        </pc:spChg>
        <pc:spChg chg="add mod">
          <ac:chgData name="Palit, Tapti" userId="dec6fbcd-7598-406a-8cbf-504d4a3bac15" providerId="ADAL" clId="{ECD42228-5B96-4A72-B268-C46DF994E6B7}" dt="2024-01-31T03:44:11.020" v="96711" actId="1076"/>
          <ac:spMkLst>
            <pc:docMk/>
            <pc:sldMk cId="1806841782" sldId="1183"/>
            <ac:spMk id="216" creationId="{15F5B102-9592-04BA-EF70-E13E00F4C932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7" creationId="{93A163D3-B0D9-4C34-0E4C-883C3CA8E2D3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8" creationId="{F47FCF64-F0A1-301A-3349-9373679215B6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9" creationId="{B027DBDD-FB2A-A7F3-59D6-DDBC49B094FF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1" creationId="{37FE15D0-50D9-DD75-D997-37C219DED1CC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2" creationId="{EFB40B77-492B-2144-EBA2-267684329C1E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6" creationId="{C3033EB4-8408-125C-6E63-64C3A2030AD1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7" creationId="{F566C322-E06D-E01D-0282-BA769F0C35F6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28" creationId="{10AD16BC-FCFC-5F28-96DB-E2122110C998}"/>
          </ac:spMkLst>
        </pc:spChg>
        <pc:spChg chg="add del mod">
          <ac:chgData name="Palit, Tapti" userId="dec6fbcd-7598-406a-8cbf-504d4a3bac15" providerId="ADAL" clId="{ECD42228-5B96-4A72-B268-C46DF994E6B7}" dt="2024-01-31T03:03:07.423" v="95940" actId="478"/>
          <ac:spMkLst>
            <pc:docMk/>
            <pc:sldMk cId="1806841782" sldId="1183"/>
            <ac:spMk id="229" creationId="{C891B535-2157-634B-0C71-E1D593D7750B}"/>
          </ac:spMkLst>
        </pc:spChg>
        <pc:spChg chg="add del mod">
          <ac:chgData name="Palit, Tapti" userId="dec6fbcd-7598-406a-8cbf-504d4a3bac15" providerId="ADAL" clId="{ECD42228-5B96-4A72-B268-C46DF994E6B7}" dt="2024-01-31T03:03:42.369" v="95948" actId="478"/>
          <ac:spMkLst>
            <pc:docMk/>
            <pc:sldMk cId="1806841782" sldId="1183"/>
            <ac:spMk id="230" creationId="{ED54211A-3DA6-B09C-68BE-3FE62AF7FE11}"/>
          </ac:spMkLst>
        </pc:spChg>
        <pc:spChg chg="add del mod">
          <ac:chgData name="Palit, Tapti" userId="dec6fbcd-7598-406a-8cbf-504d4a3bac15" providerId="ADAL" clId="{ECD42228-5B96-4A72-B268-C46DF994E6B7}" dt="2024-01-31T03:03:42.369" v="95948" actId="478"/>
          <ac:spMkLst>
            <pc:docMk/>
            <pc:sldMk cId="1806841782" sldId="1183"/>
            <ac:spMk id="231" creationId="{7B6DCAC8-8523-BBF7-581C-67AEC28E5FBB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2" creationId="{E9F9A182-E0B5-5351-0881-F1A0AE12802D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4" creationId="{109C13B0-3E1D-32E1-C6F3-197A0FACA8EC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5" creationId="{824FBB47-A8DF-B63F-DC3E-D8328B167A37}"/>
          </ac:spMkLst>
        </pc:spChg>
        <pc:spChg chg="add del mod">
          <ac:chgData name="Palit, Tapti" userId="dec6fbcd-7598-406a-8cbf-504d4a3bac15" providerId="ADAL" clId="{ECD42228-5B96-4A72-B268-C46DF994E6B7}" dt="2024-01-31T03:03:07.424" v="95942"/>
          <ac:spMkLst>
            <pc:docMk/>
            <pc:sldMk cId="1806841782" sldId="1183"/>
            <ac:spMk id="240" creationId="{5DBB9E11-7D1E-17C8-5531-30D5279E97B5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1" creationId="{99C26BD9-38DF-F3E4-EA79-C1D74F88CDF2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2" creationId="{7A0940AF-F7AA-8A36-47BA-2FE5CB8ABCC9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3" creationId="{65B88EC5-37B7-031D-ED8C-DAE0129577B4}"/>
          </ac:spMkLst>
        </pc:spChg>
        <pc:spChg chg="add del">
          <ac:chgData name="Palit, Tapti" userId="dec6fbcd-7598-406a-8cbf-504d4a3bac15" providerId="ADAL" clId="{ECD42228-5B96-4A72-B268-C46DF994E6B7}" dt="2024-01-31T03:03:46.279" v="95950" actId="22"/>
          <ac:spMkLst>
            <pc:docMk/>
            <pc:sldMk cId="1806841782" sldId="1183"/>
            <ac:spMk id="245" creationId="{85079C9E-62C3-15C8-83C5-D1334A3CA67A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46" creationId="{6D1AC131-3FC6-D35B-3DA3-F853E6710A11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47" creationId="{CB342DA2-85DE-0568-D3EB-F7F41A2BAB66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53" creationId="{055F83BC-8879-5814-BC82-89F7221EEFDC}"/>
          </ac:spMkLst>
        </pc:spChg>
        <pc:spChg chg="add mod">
          <ac:chgData name="Palit, Tapti" userId="dec6fbcd-7598-406a-8cbf-504d4a3bac15" providerId="ADAL" clId="{ECD42228-5B96-4A72-B268-C46DF994E6B7}" dt="2024-01-31T03:44:16.779" v="96713" actId="1076"/>
          <ac:spMkLst>
            <pc:docMk/>
            <pc:sldMk cId="1806841782" sldId="1183"/>
            <ac:spMk id="4101" creationId="{EFBFF2AC-4EA6-4C5D-C918-7DE5621DC396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3" creationId="{3E938F5B-2880-AFED-BAE8-DE3654DB6DAE}"/>
          </ac:spMkLst>
        </pc:spChg>
        <pc:spChg chg="add del mod">
          <ac:chgData name="Palit, Tapti" userId="dec6fbcd-7598-406a-8cbf-504d4a3bac15" providerId="ADAL" clId="{ECD42228-5B96-4A72-B268-C46DF994E6B7}" dt="2024-01-31T03:14:43.494" v="96124" actId="478"/>
          <ac:spMkLst>
            <pc:docMk/>
            <pc:sldMk cId="1806841782" sldId="1183"/>
            <ac:spMk id="4104" creationId="{5E5C16F2-575B-09C1-0510-2857654A72A7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7" creationId="{D19768DD-7142-74AD-47D2-56DE1364C683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8" creationId="{D69D080F-1211-689F-378D-F2C7F299F33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9" creationId="{BE8FD441-435B-8277-1812-EF76C710E880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0" creationId="{440D982C-6074-2EAB-E33D-6882B54C2EE6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1" creationId="{D50D22DF-3CDF-4E18-DA34-8FA4B67D6A7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2" creationId="{6FD13A48-49FA-3360-C17C-AAB762E77C5D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3" creationId="{0A95EC8E-65A5-A6D0-5CB1-BD28F0C0EF3F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4" creationId="{3608D082-876C-078F-5569-F7F07500CDDA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5" creationId="{ABEE1270-6DE7-A3DC-BB2E-D66BD9576928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7" creationId="{A4465545-FC81-D456-7210-0BA7D3090A2B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8" creationId="{B9B3689F-23E3-EFBE-AE9A-0EBC1CA33ECA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9" creationId="{FD4CFCDF-F4F7-2BA5-113C-656AA5356DE4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0" creationId="{795AAA7D-7E81-A2BF-1031-C8F23B5DFC76}"/>
          </ac:spMkLst>
        </pc:spChg>
        <pc:spChg chg="add del mod">
          <ac:chgData name="Palit, Tapti" userId="dec6fbcd-7598-406a-8cbf-504d4a3bac15" providerId="ADAL" clId="{ECD42228-5B96-4A72-B268-C46DF994E6B7}" dt="2024-01-31T03:13:18.897" v="96091" actId="478"/>
          <ac:spMkLst>
            <pc:docMk/>
            <pc:sldMk cId="1806841782" sldId="1183"/>
            <ac:spMk id="4121" creationId="{1C3FC4CA-10A0-F564-23EE-3D8840FF6280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2" creationId="{B0A03B38-E8A3-0892-DBB0-31A255CFAFAB}"/>
          </ac:spMkLst>
        </pc:spChg>
        <pc:spChg chg="add del mod">
          <ac:chgData name="Palit, Tapti" userId="dec6fbcd-7598-406a-8cbf-504d4a3bac15" providerId="ADAL" clId="{ECD42228-5B96-4A72-B268-C46DF994E6B7}" dt="2024-01-31T03:13:12.419" v="96090" actId="478"/>
          <ac:spMkLst>
            <pc:docMk/>
            <pc:sldMk cId="1806841782" sldId="1183"/>
            <ac:spMk id="4123" creationId="{23B23D51-548D-442A-B1B3-736810443B88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4" creationId="{3EE9B995-8545-8DDB-59B9-412EBCF00673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5" creationId="{E606D8C0-8A5D-9C1D-03E6-F955F430437B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45" creationId="{FC07F7A3-9B1A-D596-D594-5BC8151E0E3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46" creationId="{DE187969-2D6B-62DB-B7D0-92B3D87644D8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47" creationId="{CA0C7CD4-E273-0300-3580-4169B079DCD8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48" creationId="{47BFF214-3704-AE21-318B-FACE4F1BDD03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51" creationId="{C5EB59D8-4F01-ADE6-3874-C9FEB47118F3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53" creationId="{3B51B557-72EF-0EB1-AA85-5F9AB2297ECA}"/>
          </ac:spMkLst>
        </pc:spChg>
        <pc:spChg chg="mod">
          <ac:chgData name="Palit, Tapti" userId="dec6fbcd-7598-406a-8cbf-504d4a3bac15" providerId="ADAL" clId="{ECD42228-5B96-4A72-B268-C46DF994E6B7}" dt="2024-01-31T03:19:45.984" v="96187" actId="6549"/>
          <ac:spMkLst>
            <pc:docMk/>
            <pc:sldMk cId="1806841782" sldId="1183"/>
            <ac:spMk id="4154" creationId="{812C7A28-9D5F-C409-092D-6C9B4EF8C39E}"/>
          </ac:spMkLst>
        </pc:spChg>
        <pc:spChg chg="mod">
          <ac:chgData name="Palit, Tapti" userId="dec6fbcd-7598-406a-8cbf-504d4a3bac15" providerId="ADAL" clId="{ECD42228-5B96-4A72-B268-C46DF994E6B7}" dt="2024-01-31T03:19:46.484" v="96188" actId="6549"/>
          <ac:spMkLst>
            <pc:docMk/>
            <pc:sldMk cId="1806841782" sldId="1183"/>
            <ac:spMk id="4155" creationId="{698212B7-6A37-6EC1-522C-A5EF7B1DB290}"/>
          </ac:spMkLst>
        </pc:spChg>
        <pc:spChg chg="mod">
          <ac:chgData name="Palit, Tapti" userId="dec6fbcd-7598-406a-8cbf-504d4a3bac15" providerId="ADAL" clId="{ECD42228-5B96-4A72-B268-C46DF994E6B7}" dt="2024-01-31T03:19:47.022" v="96189" actId="6549"/>
          <ac:spMkLst>
            <pc:docMk/>
            <pc:sldMk cId="1806841782" sldId="1183"/>
            <ac:spMk id="4157" creationId="{F2C623E7-24AB-AF2C-B61B-920AAAF441BF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0" creationId="{FDB98FB9-2209-E4C9-5A59-A9D3EC781087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2" creationId="{F308CC32-FE43-8993-14C1-374C8FB1D6BF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3" creationId="{8D98070B-7CDE-A81F-DD9B-987B67A4DEDC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4" creationId="{A8350178-0814-8F5D-7A6F-4B8B18BB9DD7}"/>
          </ac:spMkLst>
        </pc:spChg>
        <pc:spChg chg="add 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66" creationId="{5A412095-8CC2-319C-2DA7-1578C1AF6292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0" creationId="{C9886057-8588-86E0-7AE3-E440D3246225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1" creationId="{BED3A421-D0C0-8B11-DD92-F5200AB99BA5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2" creationId="{5304FC47-0EEA-0044-D9ED-9A1431A6681D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6" creationId="{EC9537C0-723A-AA27-2B3E-CFB4E3A13057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8" creationId="{8D91F512-2C05-A3A5-2127-9CD227D6A2B4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9" creationId="{AAC24658-CEBA-4C23-1506-48B299846FB0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80" creationId="{E928792D-9766-4878-0ECC-1DB61CD55632}"/>
          </ac:spMkLst>
        </pc:spChg>
        <pc:spChg chg="add 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94" creationId="{684D21D4-1CF5-76D6-7852-F64F39DE1CE2}"/>
          </ac:spMkLst>
        </pc:spChg>
        <pc:spChg chg="add mod">
          <ac:chgData name="Palit, Tapti" userId="dec6fbcd-7598-406a-8cbf-504d4a3bac15" providerId="ADAL" clId="{ECD42228-5B96-4A72-B268-C46DF994E6B7}" dt="2024-03-10T16:33:46.406" v="116274" actId="122"/>
          <ac:spMkLst>
            <pc:docMk/>
            <pc:sldMk cId="1806841782" sldId="1183"/>
            <ac:spMk id="4196" creationId="{ADF986C3-4B00-350D-4A71-0241B6FFC623}"/>
          </ac:spMkLst>
        </pc:spChg>
        <pc:spChg chg="add del mod">
          <ac:chgData name="Palit, Tapti" userId="dec6fbcd-7598-406a-8cbf-504d4a3bac15" providerId="ADAL" clId="{ECD42228-5B96-4A72-B268-C46DF994E6B7}" dt="2024-01-31T03:36:44.135" v="96543" actId="21"/>
          <ac:spMkLst>
            <pc:docMk/>
            <pc:sldMk cId="1806841782" sldId="1183"/>
            <ac:spMk id="4197" creationId="{D2A30EC9-C436-5282-CBA0-4098DBB16423}"/>
          </ac:spMkLst>
        </pc:spChg>
        <pc:spChg chg="add del mod">
          <ac:chgData name="Palit, Tapti" userId="dec6fbcd-7598-406a-8cbf-504d4a3bac15" providerId="ADAL" clId="{ECD42228-5B96-4A72-B268-C46DF994E6B7}" dt="2024-01-31T03:36:44.135" v="96543" actId="21"/>
          <ac:spMkLst>
            <pc:docMk/>
            <pc:sldMk cId="1806841782" sldId="1183"/>
            <ac:spMk id="4200" creationId="{2C83F4A5-31B8-B5F6-811B-FA3BA5FCCAC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04" creationId="{981F8091-BD6B-A8B1-1123-96956C9721D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05" creationId="{C3C1BD00-2E6D-8AF9-BA33-2C9A5FC55E5E}"/>
          </ac:spMkLst>
        </pc:spChg>
        <pc:spChg chg="add mod">
          <ac:chgData name="Palit, Tapti" userId="dec6fbcd-7598-406a-8cbf-504d4a3bac15" providerId="ADAL" clId="{ECD42228-5B96-4A72-B268-C46DF994E6B7}" dt="2024-02-09T04:11:09.793" v="104310" actId="692"/>
          <ac:spMkLst>
            <pc:docMk/>
            <pc:sldMk cId="1806841782" sldId="1183"/>
            <ac:spMk id="4206" creationId="{8E6E9F8B-A8E7-1BDB-8402-B51E78C446D5}"/>
          </ac:spMkLst>
        </pc:spChg>
        <pc:spChg chg="add mod">
          <ac:chgData name="Palit, Tapti" userId="dec6fbcd-7598-406a-8cbf-504d4a3bac15" providerId="ADAL" clId="{ECD42228-5B96-4A72-B268-C46DF994E6B7}" dt="2024-02-09T04:11:37.750" v="104316" actId="692"/>
          <ac:spMkLst>
            <pc:docMk/>
            <pc:sldMk cId="1806841782" sldId="1183"/>
            <ac:spMk id="4207" creationId="{298B8BAA-779F-D58A-09CC-11E66C2AAD9F}"/>
          </ac:spMkLst>
        </pc:spChg>
        <pc:spChg chg="add mod">
          <ac:chgData name="Palit, Tapti" userId="dec6fbcd-7598-406a-8cbf-504d4a3bac15" providerId="ADAL" clId="{ECD42228-5B96-4A72-B268-C46DF994E6B7}" dt="2024-02-09T04:11:45.018" v="104317" actId="14100"/>
          <ac:spMkLst>
            <pc:docMk/>
            <pc:sldMk cId="1806841782" sldId="1183"/>
            <ac:spMk id="4208" creationId="{9B5B5FE9-33C7-ECCE-366D-57B4B372760D}"/>
          </ac:spMkLst>
        </pc:spChg>
        <pc:spChg chg="add del mod">
          <ac:chgData name="Palit, Tapti" userId="dec6fbcd-7598-406a-8cbf-504d4a3bac15" providerId="ADAL" clId="{ECD42228-5B96-4A72-B268-C46DF994E6B7}" dt="2024-01-31T03:37:02.807" v="96549" actId="478"/>
          <ac:spMkLst>
            <pc:docMk/>
            <pc:sldMk cId="1806841782" sldId="1183"/>
            <ac:spMk id="4209" creationId="{E71E3016-735E-90FA-0B28-87BBA3589350}"/>
          </ac:spMkLst>
        </pc:spChg>
        <pc:spChg chg="add mod">
          <ac:chgData name="Palit, Tapti" userId="dec6fbcd-7598-406a-8cbf-504d4a3bac15" providerId="ADAL" clId="{ECD42228-5B96-4A72-B268-C46DF994E6B7}" dt="2024-02-09T04:11:33.859" v="104315" actId="692"/>
          <ac:spMkLst>
            <pc:docMk/>
            <pc:sldMk cId="1806841782" sldId="1183"/>
            <ac:spMk id="4210" creationId="{33BC18D8-44D1-7C5F-0069-49A41D8815BA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1" creationId="{D2A30EC9-C436-5282-CBA0-4098DBB1642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3" creationId="{2C83F4A5-31B8-B5F6-811B-FA3BA5FCCAC3}"/>
          </ac:spMkLst>
        </pc:spChg>
        <pc:spChg chg="add mod">
          <ac:chgData name="Palit, Tapti" userId="dec6fbcd-7598-406a-8cbf-504d4a3bac15" providerId="ADAL" clId="{ECD42228-5B96-4A72-B268-C46DF994E6B7}" dt="2024-02-09T04:11:29.217" v="104314" actId="692"/>
          <ac:spMkLst>
            <pc:docMk/>
            <pc:sldMk cId="1806841782" sldId="1183"/>
            <ac:spMk id="4214" creationId="{8479B822-A9DF-2CC9-8013-1C469AD1BE8A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6" creationId="{E7725C28-7DD9-6CCF-D34C-D0EE612A13CE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7" creationId="{11B299D4-DB29-39F4-2038-143EDD8E6408}"/>
          </ac:spMkLst>
        </pc:spChg>
        <pc:spChg chg="add mod">
          <ac:chgData name="Palit, Tapti" userId="dec6fbcd-7598-406a-8cbf-504d4a3bac15" providerId="ADAL" clId="{ECD42228-5B96-4A72-B268-C46DF994E6B7}" dt="2024-02-09T04:11:26.114" v="104313" actId="692"/>
          <ac:spMkLst>
            <pc:docMk/>
            <pc:sldMk cId="1806841782" sldId="1183"/>
            <ac:spMk id="4218" creationId="{490C2483-DE5C-4BE3-EE21-9B8A915ED9CA}"/>
          </ac:spMkLst>
        </pc:spChg>
        <pc:spChg chg="add mod">
          <ac:chgData name="Palit, Tapti" userId="dec6fbcd-7598-406a-8cbf-504d4a3bac15" providerId="ADAL" clId="{ECD42228-5B96-4A72-B268-C46DF994E6B7}" dt="2024-02-13T15:24:51.464" v="116074" actId="14100"/>
          <ac:spMkLst>
            <pc:docMk/>
            <pc:sldMk cId="1806841782" sldId="1183"/>
            <ac:spMk id="4219" creationId="{E7A8B1C1-4684-589E-34C9-1A7B46EDF34C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20" creationId="{9EB3B624-79E1-F330-CE22-5DE07030F415}"/>
          </ac:spMkLst>
        </pc:spChg>
        <pc:grpChg chg="add del mod">
          <ac:chgData name="Palit, Tapti" userId="dec6fbcd-7598-406a-8cbf-504d4a3bac15" providerId="ADAL" clId="{ECD42228-5B96-4A72-B268-C46DF994E6B7}" dt="2024-01-31T02:46:36.707" v="95636" actId="478"/>
          <ac:grpSpMkLst>
            <pc:docMk/>
            <pc:sldMk cId="1806841782" sldId="1183"/>
            <ac:grpSpMk id="5" creationId="{344D5E53-185B-AC6C-51BE-BCF206C620E3}"/>
          </ac:grpSpMkLst>
        </pc:grpChg>
        <pc:grpChg chg="add del mod">
          <ac:chgData name="Palit, Tapti" userId="dec6fbcd-7598-406a-8cbf-504d4a3bac15" providerId="ADAL" clId="{ECD42228-5B96-4A72-B268-C46DF994E6B7}" dt="2024-01-31T02:59:48.616" v="95897" actId="478"/>
          <ac:grpSpMkLst>
            <pc:docMk/>
            <pc:sldMk cId="1806841782" sldId="1183"/>
            <ac:grpSpMk id="26" creationId="{08610916-B4A7-D404-4CFC-432DF724C184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27" creationId="{8CDC579A-707D-1022-3CF1-A38E77D1C71E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30" creationId="{24E5B1A5-7425-9B70-768C-26707D88BEA0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33" creationId="{E70A8AAF-2289-FC0F-F039-3BB4599DB82E}"/>
          </ac:grpSpMkLst>
        </pc:grpChg>
        <pc:grpChg chg="add mod">
          <ac:chgData name="Palit, Tapti" userId="dec6fbcd-7598-406a-8cbf-504d4a3bac15" providerId="ADAL" clId="{ECD42228-5B96-4A72-B268-C46DF994E6B7}" dt="2024-01-31T03:45:51.259" v="96732" actId="1076"/>
          <ac:grpSpMkLst>
            <pc:docMk/>
            <pc:sldMk cId="1806841782" sldId="1183"/>
            <ac:grpSpMk id="215" creationId="{E91DB2D8-40D2-7757-7D79-2ACD04D1EC5B}"/>
          </ac:grpSpMkLst>
        </pc:grpChg>
        <pc:grpChg chg="add mod">
          <ac:chgData name="Palit, Tapti" userId="dec6fbcd-7598-406a-8cbf-504d4a3bac15" providerId="ADAL" clId="{ECD42228-5B96-4A72-B268-C46DF994E6B7}" dt="2024-02-09T03:03:08.569" v="102899" actId="14100"/>
          <ac:grpSpMkLst>
            <pc:docMk/>
            <pc:sldMk cId="1806841782" sldId="1183"/>
            <ac:grpSpMk id="4144" creationId="{084EB515-0C61-4369-B309-72458219290A}"/>
          </ac:grpSpMkLst>
        </pc:grpChg>
        <pc:grpChg chg="add 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2" creationId="{F6A96875-011D-6DB6-15AB-DF65EA287B3E}"/>
          </ac:grpSpMkLst>
        </pc:grpChg>
        <pc:grpChg chg="add 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8" creationId="{498C8175-9AE2-DD75-C53D-4A8FB12BCE31}"/>
          </ac:grpSpMkLst>
        </pc:grpChg>
        <pc:grpChg chg="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9" creationId="{EBF3449C-34AE-9FF4-B14A-826A9480D354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69" creationId="{3FBCE1FD-F3F3-EB0B-850A-CFBDB82419DA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74" creationId="{C039DC35-178B-3F02-3AEC-BAC523F849F3}"/>
          </ac:grpSpMkLst>
        </pc:grpChg>
        <pc:grpChg chg="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75" creationId="{3C838660-1E6E-207D-A5CE-7136AD3E0AED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89" creationId="{89D3AF85-9493-6510-58B0-67ABC55656D3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93" creationId="{BEF9D665-993E-0B7C-6310-70E8F70F342D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95" creationId="{7CDEED5A-0DCB-5164-FBF2-822157DACB5A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5141" creationId="{33566291-17C9-03A3-9493-968869FAA976}"/>
          </ac:grpSpMkLst>
        </pc:grpChg>
        <pc:grpChg chg="add mod">
          <ac:chgData name="Palit, Tapti" userId="dec6fbcd-7598-406a-8cbf-504d4a3bac15" providerId="ADAL" clId="{ECD42228-5B96-4A72-B268-C46DF994E6B7}" dt="2024-02-09T03:03:08.569" v="102899" actId="14100"/>
          <ac:grpSpMkLst>
            <pc:docMk/>
            <pc:sldMk cId="1806841782" sldId="1183"/>
            <ac:grpSpMk id="5142" creationId="{FE401C20-86E8-5F98-5406-6A5E01804E9D}"/>
          </ac:grpSpMkLst>
        </pc:grpChg>
        <pc:picChg chg="add mod">
          <ac:chgData name="Palit, Tapti" userId="dec6fbcd-7598-406a-8cbf-504d4a3bac15" providerId="ADAL" clId="{ECD42228-5B96-4A72-B268-C46DF994E6B7}" dt="2024-01-31T03:30:29.814" v="96432" actId="1038"/>
          <ac:picMkLst>
            <pc:docMk/>
            <pc:sldMk cId="1806841782" sldId="1183"/>
            <ac:picMk id="4098" creationId="{5A1934BC-6E28-0DA8-E5A6-6B9DA7B384D3}"/>
          </ac:picMkLst>
        </pc:picChg>
        <pc:picChg chg="add mod">
          <ac:chgData name="Palit, Tapti" userId="dec6fbcd-7598-406a-8cbf-504d4a3bac15" providerId="ADAL" clId="{ECD42228-5B96-4A72-B268-C46DF994E6B7}" dt="2024-01-31T03:44:12.754" v="96712" actId="1076"/>
          <ac:picMkLst>
            <pc:docMk/>
            <pc:sldMk cId="1806841782" sldId="1183"/>
            <ac:picMk id="4100" creationId="{DE8C143C-D61C-7B59-A99A-48F2C3C81544}"/>
          </ac:picMkLst>
        </pc:picChg>
        <pc:picChg chg="add mod">
          <ac:chgData name="Palit, Tapti" userId="dec6fbcd-7598-406a-8cbf-504d4a3bac15" providerId="ADAL" clId="{ECD42228-5B96-4A72-B268-C46DF994E6B7}" dt="2024-02-09T03:03:08.569" v="102899" actId="14100"/>
          <ac:picMkLst>
            <pc:docMk/>
            <pc:sldMk cId="1806841782" sldId="1183"/>
            <ac:picMk id="4102" creationId="{0BB0A97C-BD4C-3BCF-D75E-79997921153F}"/>
          </ac:picMkLst>
        </pc:picChg>
        <pc:picChg chg="add del mod">
          <ac:chgData name="Palit, Tapti" userId="dec6fbcd-7598-406a-8cbf-504d4a3bac15" providerId="ADAL" clId="{ECD42228-5B96-4A72-B268-C46DF994E6B7}" dt="2024-01-31T03:36:44.135" v="96543" actId="21"/>
          <ac:picMkLst>
            <pc:docMk/>
            <pc:sldMk cId="1806841782" sldId="1183"/>
            <ac:picMk id="4199" creationId="{25EA7522-225E-47B7-CCDE-5881ED5E9B9A}"/>
          </ac:picMkLst>
        </pc:picChg>
        <pc:picChg chg="add del mod">
          <ac:chgData name="Palit, Tapti" userId="dec6fbcd-7598-406a-8cbf-504d4a3bac15" providerId="ADAL" clId="{ECD42228-5B96-4A72-B268-C46DF994E6B7}" dt="2024-01-31T03:31:40.925" v="96465" actId="478"/>
          <ac:picMkLst>
            <pc:docMk/>
            <pc:sldMk cId="1806841782" sldId="1183"/>
            <ac:picMk id="4201" creationId="{12933029-26B5-34FF-C11D-91DF20BC1F49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02" creationId="{1FD005C8-E3C1-305B-B814-CBF22BEE1006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03" creationId="{A74444C1-6D37-EA16-3C34-A5BF4584E5EA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12" creationId="{25EA7522-225E-47B7-CCDE-5881ED5E9B9A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15" creationId="{C9BD07D6-737A-88F9-2B15-BBFDEE76E2DA}"/>
          </ac:picMkLst>
        </pc:picChg>
        <pc:picChg chg="add mod">
          <ac:chgData name="Palit, Tapti" userId="dec6fbcd-7598-406a-8cbf-504d4a3bac15" providerId="ADAL" clId="{ECD42228-5B96-4A72-B268-C46DF994E6B7}" dt="2024-02-08T20:48:40.342" v="100717" actId="14100"/>
          <ac:picMkLst>
            <pc:docMk/>
            <pc:sldMk cId="1806841782" sldId="1183"/>
            <ac:picMk id="5122" creationId="{E033299F-905C-18E1-825A-C97CBA773E2F}"/>
          </ac:picMkLst>
        </pc:pic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2" creationId="{F25897AD-5766-5588-FB9F-217E88274B2A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3" creationId="{9D92D0E4-7DE2-5588-09D1-5CD32E33C3AB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4" creationId="{1B31DD56-1E59-BFE5-42E6-2E4915BD0E7D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5" creationId="{BF3A4D39-C26E-78FD-263E-A55D98B9F77F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6" creationId="{6D6464B6-8586-7466-2897-2EFE54BB1427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8" creationId="{9A3A4C8C-E99C-6123-FC8D-B9390892C188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0" creationId="{64424CE7-8DF2-08B0-1656-1A8AD3F0AB8B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2" creationId="{2AF4B52D-C13D-A867-6E1E-B76E19F05750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4" creationId="{EF61ABE1-A8EF-73C7-5C61-CC11F3DED634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5" creationId="{C28F6C99-8B4C-BC52-22AE-9DDA922BDC00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29" creationId="{E387AA58-91E8-0788-92E7-380CB473BBC4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2" creationId="{A4FA18B7-5D2A-6B62-BBC7-78DCA18FB30F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5" creationId="{67F6D269-CE08-716E-1BB0-029485B91DC2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7" creationId="{4BBD96DD-B044-65AC-C399-8244B798E87E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4" creationId="{D9B20728-16E4-BA54-B57B-675D87E6B77A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5" creationId="{D6E46682-73F0-1245-F696-ED586D2F5965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6" creationId="{3E070F07-2B65-BFF9-C180-A4F04CBCC244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8" creationId="{AFB39CEA-4750-6E13-02EC-9C6380515664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51" creationId="{45229D00-6888-5A78-21A1-1B45D236AE18}"/>
          </ac:cxnSpMkLst>
        </pc:cxnChg>
        <pc:cxnChg chg="add mod">
          <ac:chgData name="Palit, Tapti" userId="dec6fbcd-7598-406a-8cbf-504d4a3bac15" providerId="ADAL" clId="{ECD42228-5B96-4A72-B268-C46DF994E6B7}" dt="2024-01-31T03:42:59.333" v="96698" actId="1076"/>
          <ac:cxnSpMkLst>
            <pc:docMk/>
            <pc:sldMk cId="1806841782" sldId="1183"/>
            <ac:cxnSpMk id="58" creationId="{56845958-88B9-8B24-999E-58AE696AEFDF}"/>
          </ac:cxnSpMkLst>
        </pc:cxnChg>
        <pc:cxnChg chg="add mod">
          <ac:chgData name="Palit, Tapti" userId="dec6fbcd-7598-406a-8cbf-504d4a3bac15" providerId="ADAL" clId="{ECD42228-5B96-4A72-B268-C46DF994E6B7}" dt="2024-01-31T03:43:05.354" v="96701" actId="1076"/>
          <ac:cxnSpMkLst>
            <pc:docMk/>
            <pc:sldMk cId="1806841782" sldId="1183"/>
            <ac:cxnSpMk id="59" creationId="{C58F380C-256F-3F87-4EF2-7FCD9B86A3FE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60" creationId="{C96006E0-0752-3486-0562-10DF6C182229}"/>
          </ac:cxnSpMkLst>
        </pc:cxnChg>
        <pc:cxnChg chg="add del mod">
          <ac:chgData name="Palit, Tapti" userId="dec6fbcd-7598-406a-8cbf-504d4a3bac15" providerId="ADAL" clId="{ECD42228-5B96-4A72-B268-C46DF994E6B7}" dt="2024-01-31T02:54:56.083" v="95742" actId="478"/>
          <ac:cxnSpMkLst>
            <pc:docMk/>
            <pc:sldMk cId="1806841782" sldId="1183"/>
            <ac:cxnSpMk id="61" creationId="{64C1BECE-11C5-CD11-8495-437AE375E2E9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73" creationId="{F158398E-A6A1-B999-9495-657C1B608C5B}"/>
          </ac:cxnSpMkLst>
        </pc:cxnChg>
        <pc:cxnChg chg="add mod">
          <ac:chgData name="Palit, Tapti" userId="dec6fbcd-7598-406a-8cbf-504d4a3bac15" providerId="ADAL" clId="{ECD42228-5B96-4A72-B268-C46DF994E6B7}" dt="2024-01-31T03:42:49.376" v="96695" actId="1076"/>
          <ac:cxnSpMkLst>
            <pc:docMk/>
            <pc:sldMk cId="1806841782" sldId="1183"/>
            <ac:cxnSpMk id="74" creationId="{11176A2E-1778-88DA-20CB-CF7328B7618B}"/>
          </ac:cxnSpMkLst>
        </pc:cxnChg>
        <pc:cxnChg chg="add mod">
          <ac:chgData name="Palit, Tapti" userId="dec6fbcd-7598-406a-8cbf-504d4a3bac15" providerId="ADAL" clId="{ECD42228-5B96-4A72-B268-C46DF994E6B7}" dt="2024-01-31T03:42:53.067" v="96696" actId="1076"/>
          <ac:cxnSpMkLst>
            <pc:docMk/>
            <pc:sldMk cId="1806841782" sldId="1183"/>
            <ac:cxnSpMk id="75" creationId="{9161C1BB-B0C0-18FD-9808-2BFC99366E29}"/>
          </ac:cxnSpMkLst>
        </pc:cxnChg>
        <pc:cxnChg chg="add mod">
          <ac:chgData name="Palit, Tapti" userId="dec6fbcd-7598-406a-8cbf-504d4a3bac15" providerId="ADAL" clId="{ECD42228-5B96-4A72-B268-C46DF994E6B7}" dt="2024-01-31T03:42:59.333" v="96698" actId="1076"/>
          <ac:cxnSpMkLst>
            <pc:docMk/>
            <pc:sldMk cId="1806841782" sldId="1183"/>
            <ac:cxnSpMk id="76" creationId="{248C790A-2ABF-1116-2F60-86A80C700DD3}"/>
          </ac:cxnSpMkLst>
        </pc:cxnChg>
        <pc:cxnChg chg="add del mod">
          <ac:chgData name="Palit, Tapti" userId="dec6fbcd-7598-406a-8cbf-504d4a3bac15" providerId="ADAL" clId="{ECD42228-5B96-4A72-B268-C46DF994E6B7}" dt="2024-01-31T02:51:10.478" v="95679" actId="478"/>
          <ac:cxnSpMkLst>
            <pc:docMk/>
            <pc:sldMk cId="1806841782" sldId="1183"/>
            <ac:cxnSpMk id="77" creationId="{CB25764B-2880-1DD9-6ECA-AC625C7D514A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78" creationId="{1C15BD5A-5E67-E593-34E7-0ECB7756341F}"/>
          </ac:cxnSpMkLst>
        </pc:cxnChg>
        <pc:cxnChg chg="add mod">
          <ac:chgData name="Palit, Tapti" userId="dec6fbcd-7598-406a-8cbf-504d4a3bac15" providerId="ADAL" clId="{ECD42228-5B96-4A72-B268-C46DF994E6B7}" dt="2024-01-31T03:43:07.660" v="96702" actId="1076"/>
          <ac:cxnSpMkLst>
            <pc:docMk/>
            <pc:sldMk cId="1806841782" sldId="1183"/>
            <ac:cxnSpMk id="79" creationId="{509E3274-334B-37FE-2F49-B7244499951D}"/>
          </ac:cxnSpMkLst>
        </pc:cxnChg>
        <pc:cxnChg chg="add mod">
          <ac:chgData name="Palit, Tapti" userId="dec6fbcd-7598-406a-8cbf-504d4a3bac15" providerId="ADAL" clId="{ECD42228-5B96-4A72-B268-C46DF994E6B7}" dt="2024-01-31T03:43:16.385" v="96705" actId="1076"/>
          <ac:cxnSpMkLst>
            <pc:docMk/>
            <pc:sldMk cId="1806841782" sldId="1183"/>
            <ac:cxnSpMk id="80" creationId="{A25B4DFD-73FC-166B-B13A-E41C69896F7F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82" creationId="{B274CAEC-25DD-D4DA-AD2D-5CA25D48E096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83" creationId="{4B57F636-3729-FE19-ECF1-74B1597270B5}"/>
          </ac:cxnSpMkLst>
        </pc:cxnChg>
        <pc:cxnChg chg="add mod">
          <ac:chgData name="Palit, Tapti" userId="dec6fbcd-7598-406a-8cbf-504d4a3bac15" providerId="ADAL" clId="{ECD42228-5B96-4A72-B268-C46DF994E6B7}" dt="2024-01-31T03:42:42.936" v="96693" actId="1076"/>
          <ac:cxnSpMkLst>
            <pc:docMk/>
            <pc:sldMk cId="1806841782" sldId="1183"/>
            <ac:cxnSpMk id="84" creationId="{85BBDC3D-4B65-9C8F-127D-EFB811F34C79}"/>
          </ac:cxnSpMkLst>
        </pc:cxnChg>
        <pc:cxnChg chg="add mod">
          <ac:chgData name="Palit, Tapti" userId="dec6fbcd-7598-406a-8cbf-504d4a3bac15" providerId="ADAL" clId="{ECD42228-5B96-4A72-B268-C46DF994E6B7}" dt="2024-01-31T03:42:40.301" v="96692" actId="1076"/>
          <ac:cxnSpMkLst>
            <pc:docMk/>
            <pc:sldMk cId="1806841782" sldId="1183"/>
            <ac:cxnSpMk id="85" creationId="{A1B37A33-B2FC-8C76-A96C-772B2ED7AF3F}"/>
          </ac:cxnSpMkLst>
        </pc:cxnChg>
        <pc:cxnChg chg="add mod">
          <ac:chgData name="Palit, Tapti" userId="dec6fbcd-7598-406a-8cbf-504d4a3bac15" providerId="ADAL" clId="{ECD42228-5B96-4A72-B268-C46DF994E6B7}" dt="2024-01-31T03:30:29.814" v="96432" actId="1038"/>
          <ac:cxnSpMkLst>
            <pc:docMk/>
            <pc:sldMk cId="1806841782" sldId="1183"/>
            <ac:cxnSpMk id="86" creationId="{C45E4A23-A720-10C4-7263-567EC8ACB3E5}"/>
          </ac:cxnSpMkLst>
        </pc:cxnChg>
        <pc:cxnChg chg="add mod">
          <ac:chgData name="Palit, Tapti" userId="dec6fbcd-7598-406a-8cbf-504d4a3bac15" providerId="ADAL" clId="{ECD42228-5B96-4A72-B268-C46DF994E6B7}" dt="2024-01-31T03:30:29.814" v="96432" actId="1038"/>
          <ac:cxnSpMkLst>
            <pc:docMk/>
            <pc:sldMk cId="1806841782" sldId="1183"/>
            <ac:cxnSpMk id="87" creationId="{73873A39-42F6-550F-72E0-CF96F29C94DD}"/>
          </ac:cxnSpMkLst>
        </pc:cxnChg>
        <pc:cxnChg chg="add del mod">
          <ac:chgData name="Palit, Tapti" userId="dec6fbcd-7598-406a-8cbf-504d4a3bac15" providerId="ADAL" clId="{ECD42228-5B96-4A72-B268-C46DF994E6B7}" dt="2024-01-31T02:54:59.284" v="95743" actId="478"/>
          <ac:cxnSpMkLst>
            <pc:docMk/>
            <pc:sldMk cId="1806841782" sldId="1183"/>
            <ac:cxnSpMk id="88" creationId="{F6BC749A-F9C7-7784-13CD-E9AB62ACF177}"/>
          </ac:cxnSpMkLst>
        </pc:cxnChg>
        <pc:cxnChg chg="add del mod">
          <ac:chgData name="Palit, Tapti" userId="dec6fbcd-7598-406a-8cbf-504d4a3bac15" providerId="ADAL" clId="{ECD42228-5B96-4A72-B268-C46DF994E6B7}" dt="2024-01-31T02:54:59.284" v="95743" actId="478"/>
          <ac:cxnSpMkLst>
            <pc:docMk/>
            <pc:sldMk cId="1806841782" sldId="1183"/>
            <ac:cxnSpMk id="89" creationId="{2B7340D1-8EB4-5A2C-2053-1A22AE6DA2FA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96" creationId="{5F59ADF9-695C-0234-1278-09F50F82FF25}"/>
          </ac:cxnSpMkLst>
        </pc:cxnChg>
        <pc:cxnChg chg="add mod">
          <ac:chgData name="Palit, Tapti" userId="dec6fbcd-7598-406a-8cbf-504d4a3bac15" providerId="ADAL" clId="{ECD42228-5B96-4A72-B268-C46DF994E6B7}" dt="2024-01-31T03:44:00.219" v="96709" actId="14100"/>
          <ac:cxnSpMkLst>
            <pc:docMk/>
            <pc:sldMk cId="1806841782" sldId="1183"/>
            <ac:cxnSpMk id="97" creationId="{7691D561-D649-F670-B1E5-44EDB69FEE01}"/>
          </ac:cxnSpMkLst>
        </pc:cxnChg>
        <pc:cxnChg chg="add mod">
          <ac:chgData name="Palit, Tapti" userId="dec6fbcd-7598-406a-8cbf-504d4a3bac15" providerId="ADAL" clId="{ECD42228-5B96-4A72-B268-C46DF994E6B7}" dt="2024-01-31T03:43:31.756" v="96707" actId="1076"/>
          <ac:cxnSpMkLst>
            <pc:docMk/>
            <pc:sldMk cId="1806841782" sldId="1183"/>
            <ac:cxnSpMk id="98" creationId="{5E5044EC-C5B5-DE33-D3AD-E990324DA09E}"/>
          </ac:cxnSpMkLst>
        </pc:cxnChg>
        <pc:cxnChg chg="add mod">
          <ac:chgData name="Palit, Tapti" userId="dec6fbcd-7598-406a-8cbf-504d4a3bac15" providerId="ADAL" clId="{ECD42228-5B96-4A72-B268-C46DF994E6B7}" dt="2024-01-31T03:43:48.784" v="96708" actId="1076"/>
          <ac:cxnSpMkLst>
            <pc:docMk/>
            <pc:sldMk cId="1806841782" sldId="1183"/>
            <ac:cxnSpMk id="101" creationId="{6443FA2D-F580-7F36-C9D2-7E618FCDEF67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0" creationId="{6B31932E-EBCE-586E-BC38-1C1D4D17DCBC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3" creationId="{05B79823-14B9-9022-6172-C27232CE5B28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4" creationId="{2F087E84-C6E4-97B7-F0AC-91D6084AAA57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5" creationId="{BB889FBF-53C0-A959-750C-2136C1CAEF49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3" creationId="{38EF319C-4DD3-2C75-CAD5-BCD7532999FC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6" creationId="{5244BC58-00D9-FF71-8DD2-F93FC51963FF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7" creationId="{3E2FFA53-7A2A-90BD-4A96-A02495DD28ED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8" creationId="{C8C15A75-DADC-44D2-73BA-88C9DA3740C4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9" creationId="{243E2FCE-6BA4-72E5-255E-E7698684FA08}"/>
          </ac:cxnSpMkLst>
        </pc:cxnChg>
        <pc:cxnChg chg="add del mod">
          <ac:chgData name="Palit, Tapti" userId="dec6fbcd-7598-406a-8cbf-504d4a3bac15" providerId="ADAL" clId="{ECD42228-5B96-4A72-B268-C46DF994E6B7}" dt="2024-01-31T03:07:34.648" v="95992" actId="478"/>
          <ac:cxnSpMkLst>
            <pc:docMk/>
            <pc:sldMk cId="1806841782" sldId="1183"/>
            <ac:cxnSpMk id="248" creationId="{33EB5572-F43C-EFF5-BE47-C2900255E1EC}"/>
          </ac:cxnSpMkLst>
        </pc:cxnChg>
        <pc:cxnChg chg="add del mod">
          <ac:chgData name="Palit, Tapti" userId="dec6fbcd-7598-406a-8cbf-504d4a3bac15" providerId="ADAL" clId="{ECD42228-5B96-4A72-B268-C46DF994E6B7}" dt="2024-01-31T03:07:34.648" v="95992" actId="478"/>
          <ac:cxnSpMkLst>
            <pc:docMk/>
            <pc:sldMk cId="1806841782" sldId="1183"/>
            <ac:cxnSpMk id="255" creationId="{F6BA66EE-B763-568C-AFF9-CA5B5D3BDBEE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05" creationId="{4FB8382D-032F-2708-D8E4-C0416B18BAE1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06" creationId="{D445177C-E1EF-98DB-FC9A-281D959B0D7F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16" creationId="{BDFFDC90-B754-778A-E01E-1F5008929DE4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6" creationId="{E46FFDE9-592F-6ABA-E851-5E298007442C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7" creationId="{501EC5D0-8809-9E5B-969D-955D3796F718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8" creationId="{12A7ED28-AC14-A82F-441E-75B91192804E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9" creationId="{7A1BD381-FCB8-51E8-CB57-31174038E161}"/>
          </ac:cxnSpMkLst>
        </pc:cxnChg>
        <pc:cxnChg chg="add 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49" creationId="{EEF9B8EC-778C-0DDB-E6CD-6D8328057CCA}"/>
          </ac:cxnSpMkLst>
        </pc:cxnChg>
        <pc:cxnChg chg="add 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50" creationId="{D2C25D9C-FDAC-B768-CD82-658ADA1B97EB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56" creationId="{BDC2C299-AA43-D833-A402-4FCA7D3CCB36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61" creationId="{C177EA6C-4489-9C39-7323-8F6A5C92D904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65" creationId="{907B479A-A899-0D8B-1949-1BB62694BA6B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67" creationId="{BA0F7DF4-159A-2DA5-345C-44CD87DD175E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68" creationId="{C8E31C8F-4F14-007C-D248-860EA793FABD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73" creationId="{734E9522-36B3-0D07-19A9-CD626BEAA744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77" creationId="{45EE2912-32DD-75EE-AC36-CCE67096BA97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81" creationId="{49DD1FB0-83A0-CAEB-09C7-1474D67D37FA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90" creationId="{21DD4F5E-EF9C-D12A-4AA5-A824559078FB}"/>
          </ac:cxnSpMkLst>
        </pc:cxnChg>
      </pc:sldChg>
      <pc:sldChg chg="modSp add del mod">
        <pc:chgData name="Palit, Tapti" userId="dec6fbcd-7598-406a-8cbf-504d4a3bac15" providerId="ADAL" clId="{ECD42228-5B96-4A72-B268-C46DF994E6B7}" dt="2024-01-31T02:12:40.289" v="95612" actId="47"/>
        <pc:sldMkLst>
          <pc:docMk/>
          <pc:sldMk cId="3352344418" sldId="1183"/>
        </pc:sldMkLst>
        <pc:spChg chg="mod">
          <ac:chgData name="Palit, Tapti" userId="dec6fbcd-7598-406a-8cbf-504d4a3bac15" providerId="ADAL" clId="{ECD42228-5B96-4A72-B268-C46DF994E6B7}" dt="2024-01-31T02:03:27.565" v="95450" actId="20577"/>
          <ac:spMkLst>
            <pc:docMk/>
            <pc:sldMk cId="3352344418" sldId="1183"/>
            <ac:spMk id="2" creationId="{B0DF2977-6775-429C-D500-B91287C852C7}"/>
          </ac:spMkLst>
        </pc:spChg>
      </pc:sldChg>
      <pc:sldChg chg="modSp add del mod">
        <pc:chgData name="Palit, Tapti" userId="dec6fbcd-7598-406a-8cbf-504d4a3bac15" providerId="ADAL" clId="{ECD42228-5B96-4A72-B268-C46DF994E6B7}" dt="2024-01-30T19:29:01.568" v="94375" actId="47"/>
        <pc:sldMkLst>
          <pc:docMk/>
          <pc:sldMk cId="3569979917" sldId="1183"/>
        </pc:sldMkLst>
        <pc:spChg chg="mod">
          <ac:chgData name="Palit, Tapti" userId="dec6fbcd-7598-406a-8cbf-504d4a3bac15" providerId="ADAL" clId="{ECD42228-5B96-4A72-B268-C46DF994E6B7}" dt="2024-01-30T19:28:54.096" v="94374" actId="6549"/>
          <ac:spMkLst>
            <pc:docMk/>
            <pc:sldMk cId="3569979917" sldId="1183"/>
            <ac:spMk id="2" creationId="{C3433336-0953-E90B-9EBD-EFEF4D9466D0}"/>
          </ac:spMkLst>
        </pc:spChg>
        <pc:spChg chg="mod">
          <ac:chgData name="Palit, Tapti" userId="dec6fbcd-7598-406a-8cbf-504d4a3bac15" providerId="ADAL" clId="{ECD42228-5B96-4A72-B268-C46DF994E6B7}" dt="2024-01-30T19:28:49.471" v="94373" actId="20577"/>
          <ac:spMkLst>
            <pc:docMk/>
            <pc:sldMk cId="3569979917" sldId="1183"/>
            <ac:spMk id="3" creationId="{E2C3A34B-F163-9357-03D8-C2EA10E2E08D}"/>
          </ac:spMkLst>
        </pc:spChg>
      </pc:sldChg>
      <pc:sldChg chg="add del">
        <pc:chgData name="Palit, Tapti" userId="dec6fbcd-7598-406a-8cbf-504d4a3bac15" providerId="ADAL" clId="{ECD42228-5B96-4A72-B268-C46DF994E6B7}" dt="2024-01-30T16:49:21.983" v="93011" actId="47"/>
        <pc:sldMkLst>
          <pc:docMk/>
          <pc:sldMk cId="3623356780" sldId="1183"/>
        </pc:sldMkLst>
      </pc:sldChg>
      <pc:sldChg chg="addSp modSp add del">
        <pc:chgData name="Palit, Tapti" userId="dec6fbcd-7598-406a-8cbf-504d4a3bac15" providerId="ADAL" clId="{ECD42228-5B96-4A72-B268-C46DF994E6B7}" dt="2024-01-31T03:19:55.754" v="96192" actId="2890"/>
        <pc:sldMkLst>
          <pc:docMk/>
          <pc:sldMk cId="1516094971" sldId="1184"/>
        </pc:sldMkLst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" creationId="{332991A2-E25F-6A39-ED2A-7F5EDDFD5D5A}"/>
          </ac:spMkLst>
        </pc:spChg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5" creationId="{2C176C41-2B1A-71B4-A355-DA2E908F7558}"/>
          </ac:spMkLst>
        </pc:spChg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8" creationId="{C64C4254-8DB9-5EB7-06E8-A46213482932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0" creationId="{B8971179-C5DE-6E83-8DA2-15967F8388AB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1" creationId="{67B10C4C-65FF-8EBA-CE0F-149B54C979F9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2" creationId="{3F7D09D7-438B-CC78-BC6B-C1139526AA71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4" creationId="{7E225A93-80FE-7E9B-F1A1-687B444B294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7" creationId="{6153E66C-B7CB-1924-1820-2552DCA6B226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9" creationId="{1825F5E0-95A2-5B00-9727-27BEF83D9E0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0" creationId="{A4367BDF-C73C-3FDC-3534-7D30B7D334B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1" creationId="{017B6C03-3404-A50A-8265-53F18A5BBA31}"/>
          </ac:spMkLst>
        </pc:spChg>
        <pc:grpChg chg="add 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9" creationId="{475EC516-CB61-7723-A0E5-99B6BFC29147}"/>
          </ac:grpSpMkLst>
        </pc:grpChg>
        <pc:grpChg chg="add 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15" creationId="{18964AD1-B742-D7F5-5C58-53A39E5475AC}"/>
          </ac:grpSpMkLst>
        </pc:grpChg>
        <pc:grpChg chg="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16" creationId="{FEC9157F-283E-2F62-03A6-2C7913F48F4F}"/>
          </ac:grpSpMkLst>
        </pc:grpChg>
        <pc:cxnChg chg="add 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6" creationId="{45DC0267-F9F5-322B-F4B3-C5D434154153}"/>
          </ac:cxnSpMkLst>
        </pc:cxnChg>
        <pc:cxnChg chg="add 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7" creationId="{687B13CB-515C-F425-4234-99FD806A5578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13" creationId="{14406B79-70D2-1D8D-E962-20E40BDCB4ED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18" creationId="{F9CD5393-9E8F-0DCB-4BA1-D44A96C22DB0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22" creationId="{298904BD-3AD8-CA0D-3894-63D565FE11CB}"/>
          </ac:cxnSpMkLst>
        </pc:cxnChg>
      </pc:sldChg>
      <pc:sldChg chg="addSp delSp modSp new mod">
        <pc:chgData name="Palit, Tapti" userId="dec6fbcd-7598-406a-8cbf-504d4a3bac15" providerId="ADAL" clId="{ECD42228-5B96-4A72-B268-C46DF994E6B7}" dt="2024-01-31T03:22:56.834" v="96245" actId="21"/>
        <pc:sldMkLst>
          <pc:docMk/>
          <pc:sldMk cId="4147658582" sldId="1184"/>
        </pc:sldMkLst>
        <pc:spChg chg="del">
          <ac:chgData name="Palit, Tapti" userId="dec6fbcd-7598-406a-8cbf-504d4a3bac15" providerId="ADAL" clId="{ECD42228-5B96-4A72-B268-C46DF994E6B7}" dt="2024-01-31T03:20:01.840" v="96194" actId="478"/>
          <ac:spMkLst>
            <pc:docMk/>
            <pc:sldMk cId="4147658582" sldId="1184"/>
            <ac:spMk id="2" creationId="{4C1FD961-944F-B2D1-3E6F-D4FE60C4C96A}"/>
          </ac:spMkLst>
        </pc:spChg>
        <pc:spChg chg="add del mod">
          <ac:chgData name="Palit, Tapti" userId="dec6fbcd-7598-406a-8cbf-504d4a3bac15" providerId="ADAL" clId="{ECD42228-5B96-4A72-B268-C46DF994E6B7}" dt="2024-01-31T03:22:21.619" v="96239" actId="478"/>
          <ac:spMkLst>
            <pc:docMk/>
            <pc:sldMk cId="4147658582" sldId="1184"/>
            <ac:spMk id="5" creationId="{8013315A-9635-D5FD-386D-60246F328ED6}"/>
          </ac:spMkLst>
        </pc:spChg>
        <pc:spChg chg="add del mod">
          <ac:chgData name="Palit, Tapti" userId="dec6fbcd-7598-406a-8cbf-504d4a3bac15" providerId="ADAL" clId="{ECD42228-5B96-4A72-B268-C46DF994E6B7}" dt="2024-01-31T03:22:56.834" v="96245" actId="21"/>
          <ac:spMkLst>
            <pc:docMk/>
            <pc:sldMk cId="4147658582" sldId="1184"/>
            <ac:spMk id="6" creationId="{5A412095-8CC2-319C-2DA7-1578C1AF6292}"/>
          </ac:spMkLst>
        </pc:spChg>
        <pc:spChg chg="add del mod">
          <ac:chgData name="Palit, Tapti" userId="dec6fbcd-7598-406a-8cbf-504d4a3bac15" providerId="ADAL" clId="{ECD42228-5B96-4A72-B268-C46DF994E6B7}" dt="2024-01-31T03:22:52.623" v="96244" actId="478"/>
          <ac:spMkLst>
            <pc:docMk/>
            <pc:sldMk cId="4147658582" sldId="1184"/>
            <ac:spMk id="9" creationId="{336C4B22-3847-7865-3492-F641B5FC82A7}"/>
          </ac:spMkLst>
        </pc:spChg>
        <pc:spChg chg="mod">
          <ac:chgData name="Palit, Tapti" userId="dec6fbcd-7598-406a-8cbf-504d4a3bac15" providerId="ADAL" clId="{ECD42228-5B96-4A72-B268-C46DF994E6B7}" dt="2024-01-31T03:21:28.691" v="96225" actId="14100"/>
          <ac:spMkLst>
            <pc:docMk/>
            <pc:sldMk cId="4147658582" sldId="1184"/>
            <ac:spMk id="11" creationId="{C9886057-8588-86E0-7AE3-E440D3246225}"/>
          </ac:spMkLst>
        </pc:spChg>
        <pc:spChg chg="mod">
          <ac:chgData name="Palit, Tapti" userId="dec6fbcd-7598-406a-8cbf-504d4a3bac15" providerId="ADAL" clId="{ECD42228-5B96-4A72-B268-C46DF994E6B7}" dt="2024-01-31T03:21:20.333" v="96223" actId="1076"/>
          <ac:spMkLst>
            <pc:docMk/>
            <pc:sldMk cId="4147658582" sldId="1184"/>
            <ac:spMk id="12" creationId="{BED3A421-D0C0-8B11-DD92-F5200AB99BA5}"/>
          </ac:spMkLst>
        </pc:spChg>
        <pc:spChg chg="mod">
          <ac:chgData name="Palit, Tapti" userId="dec6fbcd-7598-406a-8cbf-504d4a3bac15" providerId="ADAL" clId="{ECD42228-5B96-4A72-B268-C46DF994E6B7}" dt="2024-01-31T03:21:04.246" v="96219" actId="14100"/>
          <ac:spMkLst>
            <pc:docMk/>
            <pc:sldMk cId="4147658582" sldId="1184"/>
            <ac:spMk id="13" creationId="{5304FC47-0EEA-0044-D9ED-9A1431A6681D}"/>
          </ac:spMkLst>
        </pc:spChg>
        <pc:spChg chg="del mod">
          <ac:chgData name="Palit, Tapti" userId="dec6fbcd-7598-406a-8cbf-504d4a3bac15" providerId="ADAL" clId="{ECD42228-5B96-4A72-B268-C46DF994E6B7}" dt="2024-01-31T03:20:57.391" v="96218" actId="478"/>
          <ac:spMkLst>
            <pc:docMk/>
            <pc:sldMk cId="4147658582" sldId="1184"/>
            <ac:spMk id="15" creationId="{981CC681-F90D-19D8-1B28-3A26C20CAA83}"/>
          </ac:spMkLst>
        </pc:spChg>
        <pc:spChg chg="mod">
          <ac:chgData name="Palit, Tapti" userId="dec6fbcd-7598-406a-8cbf-504d4a3bac15" providerId="ADAL" clId="{ECD42228-5B96-4A72-B268-C46DF994E6B7}" dt="2024-01-31T03:21:43.476" v="96229" actId="1076"/>
          <ac:spMkLst>
            <pc:docMk/>
            <pc:sldMk cId="4147658582" sldId="1184"/>
            <ac:spMk id="18" creationId="{EC9537C0-723A-AA27-2B3E-CFB4E3A13057}"/>
          </ac:spMkLst>
        </pc:spChg>
        <pc:spChg chg="mod">
          <ac:chgData name="Palit, Tapti" userId="dec6fbcd-7598-406a-8cbf-504d4a3bac15" providerId="ADAL" clId="{ECD42228-5B96-4A72-B268-C46DF994E6B7}" dt="2024-01-31T03:22:02.581" v="96234" actId="14100"/>
          <ac:spMkLst>
            <pc:docMk/>
            <pc:sldMk cId="4147658582" sldId="1184"/>
            <ac:spMk id="20" creationId="{8D91F512-2C05-A3A5-2127-9CD227D6A2B4}"/>
          </ac:spMkLst>
        </pc:spChg>
        <pc:spChg chg="mod">
          <ac:chgData name="Palit, Tapti" userId="dec6fbcd-7598-406a-8cbf-504d4a3bac15" providerId="ADAL" clId="{ECD42228-5B96-4A72-B268-C46DF994E6B7}" dt="2024-01-31T03:21:40.815" v="96228" actId="1076"/>
          <ac:spMkLst>
            <pc:docMk/>
            <pc:sldMk cId="4147658582" sldId="1184"/>
            <ac:spMk id="21" creationId="{AAC24658-CEBA-4C23-1506-48B299846FB0}"/>
          </ac:spMkLst>
        </pc:spChg>
        <pc:spChg chg="mod">
          <ac:chgData name="Palit, Tapti" userId="dec6fbcd-7598-406a-8cbf-504d4a3bac15" providerId="ADAL" clId="{ECD42228-5B96-4A72-B268-C46DF994E6B7}" dt="2024-01-31T03:21:08.038" v="96220" actId="14100"/>
          <ac:spMkLst>
            <pc:docMk/>
            <pc:sldMk cId="4147658582" sldId="1184"/>
            <ac:spMk id="22" creationId="{E928792D-9766-4878-0ECC-1DB61CD55632}"/>
          </ac:spMkLst>
        </pc:spChg>
        <pc:grpChg chg="add del mod">
          <ac:chgData name="Palit, Tapti" userId="dec6fbcd-7598-406a-8cbf-504d4a3bac15" providerId="ADAL" clId="{ECD42228-5B96-4A72-B268-C46DF994E6B7}" dt="2024-01-31T03:22:56.834" v="96245" actId="21"/>
          <ac:grpSpMkLst>
            <pc:docMk/>
            <pc:sldMk cId="4147658582" sldId="1184"/>
            <ac:grpSpMk id="10" creationId="{3FBCE1FD-F3F3-EB0B-850A-CFBDB82419DA}"/>
          </ac:grpSpMkLst>
        </pc:grpChg>
        <pc:grpChg chg="add del mod">
          <ac:chgData name="Palit, Tapti" userId="dec6fbcd-7598-406a-8cbf-504d4a3bac15" providerId="ADAL" clId="{ECD42228-5B96-4A72-B268-C46DF994E6B7}" dt="2024-01-31T03:22:56.834" v="96245" actId="21"/>
          <ac:grpSpMkLst>
            <pc:docMk/>
            <pc:sldMk cId="4147658582" sldId="1184"/>
            <ac:grpSpMk id="16" creationId="{C039DC35-178B-3F02-3AEC-BAC523F849F3}"/>
          </ac:grpSpMkLst>
        </pc:grpChg>
        <pc:grpChg chg="mod">
          <ac:chgData name="Palit, Tapti" userId="dec6fbcd-7598-406a-8cbf-504d4a3bac15" providerId="ADAL" clId="{ECD42228-5B96-4A72-B268-C46DF994E6B7}" dt="2024-01-31T03:20:02.296" v="96195"/>
          <ac:grpSpMkLst>
            <pc:docMk/>
            <pc:sldMk cId="4147658582" sldId="1184"/>
            <ac:grpSpMk id="17" creationId="{3C838660-1E6E-207D-A5CE-7136AD3E0AED}"/>
          </ac:grpSpMkLst>
        </pc:grpChg>
        <pc:picChg chg="add del mod">
          <ac:chgData name="Palit, Tapti" userId="dec6fbcd-7598-406a-8cbf-504d4a3bac15" providerId="ADAL" clId="{ECD42228-5B96-4A72-B268-C46DF994E6B7}" dt="2024-01-31T03:22:56.834" v="96245" actId="21"/>
          <ac:picMkLst>
            <pc:docMk/>
            <pc:sldMk cId="4147658582" sldId="1184"/>
            <ac:picMk id="5122" creationId="{E033299F-905C-18E1-825A-C97CBA773E2F}"/>
          </ac:picMkLst>
        </pc:picChg>
        <pc:cxnChg chg="add del mod">
          <ac:chgData name="Palit, Tapti" userId="dec6fbcd-7598-406a-8cbf-504d4a3bac15" providerId="ADAL" clId="{ECD42228-5B96-4A72-B268-C46DF994E6B7}" dt="2024-01-31T03:22:56.834" v="96245" actId="21"/>
          <ac:cxnSpMkLst>
            <pc:docMk/>
            <pc:sldMk cId="4147658582" sldId="1184"/>
            <ac:cxnSpMk id="7" creationId="{BA0F7DF4-159A-2DA5-345C-44CD87DD175E}"/>
          </ac:cxnSpMkLst>
        </pc:cxnChg>
        <pc:cxnChg chg="add del mod">
          <ac:chgData name="Palit, Tapti" userId="dec6fbcd-7598-406a-8cbf-504d4a3bac15" providerId="ADAL" clId="{ECD42228-5B96-4A72-B268-C46DF994E6B7}" dt="2024-01-31T03:22:56.834" v="96245" actId="21"/>
          <ac:cxnSpMkLst>
            <pc:docMk/>
            <pc:sldMk cId="4147658582" sldId="1184"/>
            <ac:cxnSpMk id="8" creationId="{C8E31C8F-4F14-007C-D248-860EA793FABD}"/>
          </ac:cxnSpMkLst>
        </pc:cxnChg>
        <pc:cxnChg chg="mod">
          <ac:chgData name="Palit, Tapti" userId="dec6fbcd-7598-406a-8cbf-504d4a3bac15" providerId="ADAL" clId="{ECD42228-5B96-4A72-B268-C46DF994E6B7}" dt="2024-01-31T03:21:20.333" v="96223" actId="1076"/>
          <ac:cxnSpMkLst>
            <pc:docMk/>
            <pc:sldMk cId="4147658582" sldId="1184"/>
            <ac:cxnSpMk id="14" creationId="{734E9522-36B3-0D07-19A9-CD626BEAA744}"/>
          </ac:cxnSpMkLst>
        </pc:cxnChg>
        <pc:cxnChg chg="mod">
          <ac:chgData name="Palit, Tapti" userId="dec6fbcd-7598-406a-8cbf-504d4a3bac15" providerId="ADAL" clId="{ECD42228-5B96-4A72-B268-C46DF994E6B7}" dt="2024-01-31T03:21:43.476" v="96229" actId="1076"/>
          <ac:cxnSpMkLst>
            <pc:docMk/>
            <pc:sldMk cId="4147658582" sldId="1184"/>
            <ac:cxnSpMk id="19" creationId="{45EE2912-32DD-75EE-AC36-CCE67096BA97}"/>
          </ac:cxnSpMkLst>
        </pc:cxnChg>
        <pc:cxnChg chg="mod">
          <ac:chgData name="Palit, Tapti" userId="dec6fbcd-7598-406a-8cbf-504d4a3bac15" providerId="ADAL" clId="{ECD42228-5B96-4A72-B268-C46DF994E6B7}" dt="2024-01-31T03:21:40.815" v="96228" actId="1076"/>
          <ac:cxnSpMkLst>
            <pc:docMk/>
            <pc:sldMk cId="4147658582" sldId="1184"/>
            <ac:cxnSpMk id="23" creationId="{49DD1FB0-83A0-CAEB-09C7-1474D67D37FA}"/>
          </ac:cxnSpMkLst>
        </pc:cxnChg>
      </pc:sldChg>
      <pc:sldChg chg="modSp mod modNotesTx">
        <pc:chgData name="Palit, Tapti" userId="dec6fbcd-7598-406a-8cbf-504d4a3bac15" providerId="ADAL" clId="{ECD42228-5B96-4A72-B268-C46DF994E6B7}" dt="2024-02-13T13:14:14.822" v="115794" actId="20577"/>
        <pc:sldMkLst>
          <pc:docMk/>
          <pc:sldMk cId="1970989127" sldId="1188"/>
        </pc:sldMkLst>
        <pc:spChg chg="mod">
          <ac:chgData name="Palit, Tapti" userId="dec6fbcd-7598-406a-8cbf-504d4a3bac15" providerId="ADAL" clId="{ECD42228-5B96-4A72-B268-C46DF994E6B7}" dt="2024-02-07T01:47:42.473" v="99064" actId="20577"/>
          <ac:spMkLst>
            <pc:docMk/>
            <pc:sldMk cId="1970989127" sldId="1188"/>
            <ac:spMk id="6" creationId="{27130B30-B222-C580-5B6E-3EAD98432401}"/>
          </ac:spMkLst>
        </pc:spChg>
      </pc:sldChg>
      <pc:sldChg chg="addSp delSp modSp mod delAnim modAnim addCm delCm modCm modNotesTx">
        <pc:chgData name="Palit, Tapti" userId="dec6fbcd-7598-406a-8cbf-504d4a3bac15" providerId="ADAL" clId="{ECD42228-5B96-4A72-B268-C46DF994E6B7}" dt="2024-02-11T20:05:07.445" v="112333" actId="14826"/>
        <pc:sldMkLst>
          <pc:docMk/>
          <pc:sldMk cId="2183783552" sldId="1192"/>
        </pc:sldMkLst>
        <pc:spChg chg="del mod">
          <ac:chgData name="Palit, Tapti" userId="dec6fbcd-7598-406a-8cbf-504d4a3bac15" providerId="ADAL" clId="{ECD42228-5B96-4A72-B268-C46DF994E6B7}" dt="2024-02-09T03:08:56.006" v="102998" actId="478"/>
          <ac:spMkLst>
            <pc:docMk/>
            <pc:sldMk cId="2183783552" sldId="1192"/>
            <ac:spMk id="6" creationId="{D854FC9E-93FF-EB26-F45B-F7E5AE253FCA}"/>
          </ac:spMkLst>
        </pc:spChg>
        <pc:spChg chg="del mod">
          <ac:chgData name="Palit, Tapti" userId="dec6fbcd-7598-406a-8cbf-504d4a3bac15" providerId="ADAL" clId="{ECD42228-5B96-4A72-B268-C46DF994E6B7}" dt="2024-02-08T22:20:33.114" v="101018" actId="478"/>
          <ac:spMkLst>
            <pc:docMk/>
            <pc:sldMk cId="2183783552" sldId="1192"/>
            <ac:spMk id="7" creationId="{83086D1F-06D1-25F7-4473-DDFB674F3FBE}"/>
          </ac:spMkLst>
        </pc:spChg>
        <pc:spChg chg="add del mod">
          <ac:chgData name="Palit, Tapti" userId="dec6fbcd-7598-406a-8cbf-504d4a3bac15" providerId="ADAL" clId="{ECD42228-5B96-4A72-B268-C46DF994E6B7}" dt="2024-02-09T03:08:56.006" v="102998" actId="478"/>
          <ac:spMkLst>
            <pc:docMk/>
            <pc:sldMk cId="2183783552" sldId="1192"/>
            <ac:spMk id="12" creationId="{0B4F011C-89FD-6879-F3B3-FF6B664B159E}"/>
          </ac:spMkLst>
        </pc:spChg>
        <pc:spChg chg="add del mod">
          <ac:chgData name="Palit, Tapti" userId="dec6fbcd-7598-406a-8cbf-504d4a3bac15" providerId="ADAL" clId="{ECD42228-5B96-4A72-B268-C46DF994E6B7}" dt="2024-02-09T03:12:16.443" v="103059" actId="478"/>
          <ac:spMkLst>
            <pc:docMk/>
            <pc:sldMk cId="2183783552" sldId="1192"/>
            <ac:spMk id="13" creationId="{4233C756-4F3A-623B-6588-27B3858D2A54}"/>
          </ac:spMkLst>
        </pc:spChg>
        <pc:spChg chg="del mod">
          <ac:chgData name="Palit, Tapti" userId="dec6fbcd-7598-406a-8cbf-504d4a3bac15" providerId="ADAL" clId="{ECD42228-5B96-4A72-B268-C46DF994E6B7}" dt="2024-02-09T03:09:46.706" v="103016" actId="478"/>
          <ac:spMkLst>
            <pc:docMk/>
            <pc:sldMk cId="2183783552" sldId="1192"/>
            <ac:spMk id="14" creationId="{50C36D76-258C-E85D-CE5E-75FE91D4FD12}"/>
          </ac:spMkLst>
        </pc:spChg>
        <pc:spChg chg="add mod">
          <ac:chgData name="Palit, Tapti" userId="dec6fbcd-7598-406a-8cbf-504d4a3bac15" providerId="ADAL" clId="{ECD42228-5B96-4A72-B268-C46DF994E6B7}" dt="2024-02-09T03:09:46.706" v="103016" actId="478"/>
          <ac:spMkLst>
            <pc:docMk/>
            <pc:sldMk cId="2183783552" sldId="1192"/>
            <ac:spMk id="17" creationId="{2F78BB6D-3A96-1F51-7325-1CE0F261DD0C}"/>
          </ac:spMkLst>
        </pc:spChg>
        <pc:spChg chg="add del mod">
          <ac:chgData name="Palit, Tapti" userId="dec6fbcd-7598-406a-8cbf-504d4a3bac15" providerId="ADAL" clId="{ECD42228-5B96-4A72-B268-C46DF994E6B7}" dt="2024-02-09T03:12:09.848" v="103056" actId="478"/>
          <ac:spMkLst>
            <pc:docMk/>
            <pc:sldMk cId="2183783552" sldId="1192"/>
            <ac:spMk id="19" creationId="{983211FA-6BD4-21DA-28A7-E0DCCFD08DC0}"/>
          </ac:spMkLst>
        </pc:spChg>
        <pc:spChg chg="add mod">
          <ac:chgData name="Palit, Tapti" userId="dec6fbcd-7598-406a-8cbf-504d4a3bac15" providerId="ADAL" clId="{ECD42228-5B96-4A72-B268-C46DF994E6B7}" dt="2024-02-09T03:10:52.158" v="103051" actId="164"/>
          <ac:spMkLst>
            <pc:docMk/>
            <pc:sldMk cId="2183783552" sldId="1192"/>
            <ac:spMk id="20" creationId="{F4B733E9-BF7C-6A59-4DD7-8946F62ABA36}"/>
          </ac:spMkLst>
        </pc:spChg>
        <pc:spChg chg="add mod">
          <ac:chgData name="Palit, Tapti" userId="dec6fbcd-7598-406a-8cbf-504d4a3bac15" providerId="ADAL" clId="{ECD42228-5B96-4A72-B268-C46DF994E6B7}" dt="2024-02-09T03:10:52.158" v="103051" actId="164"/>
          <ac:spMkLst>
            <pc:docMk/>
            <pc:sldMk cId="2183783552" sldId="1192"/>
            <ac:spMk id="21" creationId="{E42E3BEE-61B6-F698-019B-9D329815BF2A}"/>
          </ac:spMkLst>
        </pc:spChg>
        <pc:spChg chg="add mod">
          <ac:chgData name="Palit, Tapti" userId="dec6fbcd-7598-406a-8cbf-504d4a3bac15" providerId="ADAL" clId="{ECD42228-5B96-4A72-B268-C46DF994E6B7}" dt="2024-02-09T03:12:16.884" v="103060"/>
          <ac:spMkLst>
            <pc:docMk/>
            <pc:sldMk cId="2183783552" sldId="1192"/>
            <ac:spMk id="23" creationId="{92537B77-B06D-6473-36C4-1409207999A9}"/>
          </ac:spMkLst>
        </pc:spChg>
        <pc:spChg chg="add mod">
          <ac:chgData name="Palit, Tapti" userId="dec6fbcd-7598-406a-8cbf-504d4a3bac15" providerId="ADAL" clId="{ECD42228-5B96-4A72-B268-C46DF994E6B7}" dt="2024-02-09T03:12:16.884" v="103060"/>
          <ac:spMkLst>
            <pc:docMk/>
            <pc:sldMk cId="2183783552" sldId="1192"/>
            <ac:spMk id="24" creationId="{5AE4FC51-06D2-E05F-E15E-325C42108E8C}"/>
          </ac:spMkLst>
        </pc:spChg>
        <pc:grpChg chg="add del mod">
          <ac:chgData name="Palit, Tapti" userId="dec6fbcd-7598-406a-8cbf-504d4a3bac15" providerId="ADAL" clId="{ECD42228-5B96-4A72-B268-C46DF994E6B7}" dt="2024-02-09T03:12:07.034" v="103055" actId="478"/>
          <ac:grpSpMkLst>
            <pc:docMk/>
            <pc:sldMk cId="2183783552" sldId="1192"/>
            <ac:grpSpMk id="22" creationId="{FBA22594-0483-95D4-6654-90821FCAB6EF}"/>
          </ac:grpSpMkLst>
        </pc:grpChg>
        <pc:picChg chg="add mod">
          <ac:chgData name="Palit, Tapti" userId="dec6fbcd-7598-406a-8cbf-504d4a3bac15" providerId="ADAL" clId="{ECD42228-5B96-4A72-B268-C46DF994E6B7}" dt="2024-02-11T20:05:07.445" v="112333" actId="14826"/>
          <ac:picMkLst>
            <pc:docMk/>
            <pc:sldMk cId="2183783552" sldId="1192"/>
            <ac:picMk id="4" creationId="{3B97300D-E293-190A-5602-F17EA8F1D4DD}"/>
          </ac:picMkLst>
        </pc:picChg>
        <pc:picChg chg="del mod">
          <ac:chgData name="Palit, Tapti" userId="dec6fbcd-7598-406a-8cbf-504d4a3bac15" providerId="ADAL" clId="{ECD42228-5B96-4A72-B268-C46DF994E6B7}" dt="2024-02-08T22:20:30.677" v="101017" actId="478"/>
          <ac:picMkLst>
            <pc:docMk/>
            <pc:sldMk cId="2183783552" sldId="1192"/>
            <ac:picMk id="9" creationId="{572B90BA-CCCE-2773-7C3A-920518DFB520}"/>
          </ac:picMkLst>
        </pc:picChg>
        <pc:picChg chg="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" creationId="{58CD9030-C36D-7B9F-5319-3495B58BB732}"/>
          </ac:picMkLst>
        </pc:picChg>
        <pc:picChg chg="add mod">
          <ac:chgData name="Palit, Tapti" userId="dec6fbcd-7598-406a-8cbf-504d4a3bac15" providerId="ADAL" clId="{ECD42228-5B96-4A72-B268-C46DF994E6B7}" dt="2024-02-09T03:12:16.884" v="103060"/>
          <ac:picMkLst>
            <pc:docMk/>
            <pc:sldMk cId="2183783552" sldId="1192"/>
            <ac:picMk id="25" creationId="{762BFA9F-3F4D-DEE2-572D-3D33232D1781}"/>
          </ac:picMkLst>
        </pc:picChg>
        <pc:picChg chg="add del mod">
          <ac:chgData name="Palit, Tapti" userId="dec6fbcd-7598-406a-8cbf-504d4a3bac15" providerId="ADAL" clId="{ECD42228-5B96-4A72-B268-C46DF994E6B7}" dt="2024-02-09T03:57:52.558" v="103945" actId="478"/>
          <ac:picMkLst>
            <pc:docMk/>
            <pc:sldMk cId="2183783552" sldId="1192"/>
            <ac:picMk id="26" creationId="{0E783AB1-73A2-55AE-9AE4-98791FCACBAE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26" creationId="{8A5B12EA-EA41-F560-FC7C-6BB93C1912AC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28" creationId="{82EAB410-1FBE-A4C6-35D0-AD0327F3D3E4}"/>
          </ac:picMkLst>
        </pc:picChg>
        <pc:picChg chg="add del mod">
          <ac:chgData name="Palit, Tapti" userId="dec6fbcd-7598-406a-8cbf-504d4a3bac15" providerId="ADAL" clId="{ECD42228-5B96-4A72-B268-C46DF994E6B7}" dt="2024-02-08T23:00:51.531" v="101177" actId="478"/>
          <ac:picMkLst>
            <pc:docMk/>
            <pc:sldMk cId="2183783552" sldId="1192"/>
            <ac:picMk id="1030" creationId="{9C4D984B-C3EA-C997-BF1E-7E593D8344D4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32" creationId="{E61F7F72-33D3-5BB5-FF5A-51133C03E0FE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34" creationId="{7A618024-F00A-9241-8A7C-D13BCB899D32}"/>
          </ac:picMkLst>
        </pc:pic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5" creationId="{29558022-BE6B-A597-3BF9-0397A6A1C692}"/>
          </ac:cxnSpMkLst>
        </pc:cxnChg>
        <pc:cxnChg chg="add del mod">
          <ac:chgData name="Palit, Tapti" userId="dec6fbcd-7598-406a-8cbf-504d4a3bac15" providerId="ADAL" clId="{ECD42228-5B96-4A72-B268-C46DF994E6B7}" dt="2024-02-09T03:12:13.880" v="103058" actId="478"/>
          <ac:cxnSpMkLst>
            <pc:docMk/>
            <pc:sldMk cId="2183783552" sldId="1192"/>
            <ac:cxnSpMk id="7" creationId="{C8CA781B-77B0-5B8C-2A0F-FF079F9B0FF8}"/>
          </ac:cxnSpMkLst>
        </pc:cxnChg>
        <pc:cxnChg chg="add del mod">
          <ac:chgData name="Palit, Tapti" userId="dec6fbcd-7598-406a-8cbf-504d4a3bac15" providerId="ADAL" clId="{ECD42228-5B96-4A72-B268-C46DF994E6B7}" dt="2024-02-09T03:12:11.878" v="103057" actId="478"/>
          <ac:cxnSpMkLst>
            <pc:docMk/>
            <pc:sldMk cId="2183783552" sldId="1192"/>
            <ac:cxnSpMk id="8" creationId="{1ACBFD5A-DBD5-37C3-2606-1A4C4B7AAC5C}"/>
          </ac:cxnSpMkLst>
        </pc:cxn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15" creationId="{5475DD2C-05CD-D1C6-7DFC-216A01507A32}"/>
          </ac:cxnSpMkLst>
        </pc:cxn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18" creationId="{00A52ADB-149F-A858-D418-5B74E2F3ED17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8T23:10:58.511" v="101225"/>
              <pc2:cmMkLst xmlns:pc2="http://schemas.microsoft.com/office/powerpoint/2019/9/main/command">
                <pc:docMk/>
                <pc:sldMk cId="2183783552" sldId="1192"/>
                <pc2:cmMk id="{7ED3598D-9E95-4F49-8C64-9F14337D3EDE}"/>
              </pc2:cmMkLst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9T04:05:52.584" v="104264"/>
              <pc2:cmMkLst xmlns:pc2="http://schemas.microsoft.com/office/powerpoint/2019/9/main/command">
                <pc:docMk/>
                <pc:sldMk cId="2183783552" sldId="1192"/>
                <pc2:cmMk id="{EBB840D1-A0DA-4FB7-821C-B4B477A18BE8}"/>
              </pc2:cmMkLst>
              <pc226:cmRplyChg chg="add">
                <pc226:chgData name="Palit, Tapti" userId="dec6fbcd-7598-406a-8cbf-504d4a3bac15" providerId="ADAL" clId="{ECD42228-5B96-4A72-B268-C46DF994E6B7}" dt="2024-02-09T04:05:18.211" v="104263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8B5B7391-20A9-466D-8F7A-6CD372830E98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2-09T04:05:52.584" v="104264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5F654CD0-9635-4A20-805C-58F72370318D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2-08T23:11:06.175" v="101226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3F7801F3-9932-4DBD-B51D-453DB0BC447F}"/>
                </pc2:cmRplyMkLst>
              </pc226:cmRplyChg>
            </pc226:cmChg>
          </p:ext>
        </pc:extLst>
      </pc:sldChg>
      <pc:sldChg chg="addSp delSp modSp mod modAnim addCm modCm">
        <pc:chgData name="Palit, Tapti" userId="dec6fbcd-7598-406a-8cbf-504d4a3bac15" providerId="ADAL" clId="{ECD42228-5B96-4A72-B268-C46DF994E6B7}" dt="2024-02-11T15:06:03.187" v="110279"/>
        <pc:sldMkLst>
          <pc:docMk/>
          <pc:sldMk cId="1788548575" sldId="1198"/>
        </pc:sldMkLst>
        <pc:spChg chg="mod">
          <ac:chgData name="Palit, Tapti" userId="dec6fbcd-7598-406a-8cbf-504d4a3bac15" providerId="ADAL" clId="{ECD42228-5B96-4A72-B268-C46DF994E6B7}" dt="2024-02-11T14:52:59.093" v="110190" actId="20577"/>
          <ac:spMkLst>
            <pc:docMk/>
            <pc:sldMk cId="1788548575" sldId="1198"/>
            <ac:spMk id="2" creationId="{74CF87A6-E811-118F-455C-709D1BAE0802}"/>
          </ac:spMkLst>
        </pc:spChg>
        <pc:spChg chg="mod">
          <ac:chgData name="Palit, Tapti" userId="dec6fbcd-7598-406a-8cbf-504d4a3bac15" providerId="ADAL" clId="{ECD42228-5B96-4A72-B268-C46DF994E6B7}" dt="2024-02-07T00:36:01.745" v="97711" actId="20577"/>
          <ac:spMkLst>
            <pc:docMk/>
            <pc:sldMk cId="1788548575" sldId="1198"/>
            <ac:spMk id="3" creationId="{3D84E652-3773-6BFB-6879-CDCCC8A1EA9A}"/>
          </ac:spMkLst>
        </pc:spChg>
        <pc:spChg chg="mod">
          <ac:chgData name="Palit, Tapti" userId="dec6fbcd-7598-406a-8cbf-504d4a3bac15" providerId="ADAL" clId="{ECD42228-5B96-4A72-B268-C46DF994E6B7}" dt="2024-02-11T14:51:24.039" v="110167" actId="1076"/>
          <ac:spMkLst>
            <pc:docMk/>
            <pc:sldMk cId="1788548575" sldId="1198"/>
            <ac:spMk id="7" creationId="{541EBE14-A425-961F-C0A0-2D41E02DE9CD}"/>
          </ac:spMkLst>
        </pc:spChg>
        <pc:spChg chg="mod">
          <ac:chgData name="Palit, Tapti" userId="dec6fbcd-7598-406a-8cbf-504d4a3bac15" providerId="ADAL" clId="{ECD42228-5B96-4A72-B268-C46DF994E6B7}" dt="2024-02-11T14:51:01.593" v="110159" actId="1076"/>
          <ac:spMkLst>
            <pc:docMk/>
            <pc:sldMk cId="1788548575" sldId="1198"/>
            <ac:spMk id="8" creationId="{D0FBCA76-3DCA-405B-5ACA-7A4B49BE660F}"/>
          </ac:spMkLst>
        </pc:spChg>
        <pc:spChg chg="mod">
          <ac:chgData name="Palit, Tapti" userId="dec6fbcd-7598-406a-8cbf-504d4a3bac15" providerId="ADAL" clId="{ECD42228-5B96-4A72-B268-C46DF994E6B7}" dt="2024-02-11T14:50:50.381" v="110156" actId="14100"/>
          <ac:spMkLst>
            <pc:docMk/>
            <pc:sldMk cId="1788548575" sldId="1198"/>
            <ac:spMk id="9" creationId="{FBEA197B-4A8C-9D35-6486-31EF43CEA87D}"/>
          </ac:spMkLst>
        </pc:spChg>
        <pc:spChg chg="mod">
          <ac:chgData name="Palit, Tapti" userId="dec6fbcd-7598-406a-8cbf-504d4a3bac15" providerId="ADAL" clId="{ECD42228-5B96-4A72-B268-C46DF994E6B7}" dt="2024-02-11T14:54:12.882" v="110213" actId="1076"/>
          <ac:spMkLst>
            <pc:docMk/>
            <pc:sldMk cId="1788548575" sldId="1198"/>
            <ac:spMk id="11" creationId="{05DD3F33-944D-BF62-9D19-BF633049324F}"/>
          </ac:spMkLst>
        </pc:spChg>
        <pc:spChg chg="add mod">
          <ac:chgData name="Palit, Tapti" userId="dec6fbcd-7598-406a-8cbf-504d4a3bac15" providerId="ADAL" clId="{ECD42228-5B96-4A72-B268-C46DF994E6B7}" dt="2024-02-11T14:59:29.102" v="110246" actId="1076"/>
          <ac:spMkLst>
            <pc:docMk/>
            <pc:sldMk cId="1788548575" sldId="1198"/>
            <ac:spMk id="15" creationId="{5EFF7B73-D36A-5148-4BF5-7672AFADB1EF}"/>
          </ac:spMkLst>
        </pc:spChg>
        <pc:spChg chg="add mod">
          <ac:chgData name="Palit, Tapti" userId="dec6fbcd-7598-406a-8cbf-504d4a3bac15" providerId="ADAL" clId="{ECD42228-5B96-4A72-B268-C46DF994E6B7}" dt="2024-02-11T14:59:29.102" v="110246" actId="1076"/>
          <ac:spMkLst>
            <pc:docMk/>
            <pc:sldMk cId="1788548575" sldId="1198"/>
            <ac:spMk id="20" creationId="{AAAB00DE-7929-E6EC-D934-36097FCA7111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3" creationId="{B4590D0D-3DFD-A3A7-DD5D-4EDF5738555D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4" creationId="{1A300C6B-1326-D04B-7177-8C6B6877DB9B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5" creationId="{3A1E0CC7-8F1D-C49B-18E5-58FBB55EA86C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7" creationId="{89C56800-3076-F50D-0273-A36148774CFA}"/>
          </ac:spMkLst>
        </pc:spChg>
        <pc:spChg chg="add mod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9" creationId="{F30EFC5D-4691-46DC-1CCD-5CDB58A35C7C}"/>
          </ac:spMkLst>
        </pc:spChg>
        <pc:grpChg chg="add mod">
          <ac:chgData name="Palit, Tapti" userId="dec6fbcd-7598-406a-8cbf-504d4a3bac15" providerId="ADAL" clId="{ECD42228-5B96-4A72-B268-C46DF994E6B7}" dt="2024-02-11T14:59:29.102" v="110246" actId="1076"/>
          <ac:grpSpMkLst>
            <pc:docMk/>
            <pc:sldMk cId="1788548575" sldId="1198"/>
            <ac:grpSpMk id="6" creationId="{28CE01E2-31BF-8983-1939-B42D672CED15}"/>
          </ac:grpSpMkLst>
        </pc:grpChg>
        <pc:grpChg chg="add del mod">
          <ac:chgData name="Palit, Tapti" userId="dec6fbcd-7598-406a-8cbf-504d4a3bac15" providerId="ADAL" clId="{ECD42228-5B96-4A72-B268-C46DF994E6B7}" dt="2024-02-11T15:01:50.223" v="110263" actId="165"/>
          <ac:grpSpMkLst>
            <pc:docMk/>
            <pc:sldMk cId="1788548575" sldId="1198"/>
            <ac:grpSpMk id="17" creationId="{659E126F-BA12-81E3-820C-2773DB7B01A9}"/>
          </ac:grpSpMkLst>
        </pc:grpChg>
        <pc:grpChg chg="add del mod topLvl">
          <ac:chgData name="Palit, Tapti" userId="dec6fbcd-7598-406a-8cbf-504d4a3bac15" providerId="ADAL" clId="{ECD42228-5B96-4A72-B268-C46DF994E6B7}" dt="2024-02-11T15:02:37.645" v="110265" actId="165"/>
          <ac:grpSpMkLst>
            <pc:docMk/>
            <pc:sldMk cId="1788548575" sldId="1198"/>
            <ac:grpSpMk id="22" creationId="{4336188F-D110-E7DC-5615-943503FD6B3E}"/>
          </ac:grpSpMkLst>
        </pc:grpChg>
        <pc:grpChg chg="add mod">
          <ac:chgData name="Palit, Tapti" userId="dec6fbcd-7598-406a-8cbf-504d4a3bac15" providerId="ADAL" clId="{ECD42228-5B96-4A72-B268-C46DF994E6B7}" dt="2024-02-11T15:02:49.725" v="110266" actId="164"/>
          <ac:grpSpMkLst>
            <pc:docMk/>
            <pc:sldMk cId="1788548575" sldId="1198"/>
            <ac:grpSpMk id="43" creationId="{350BAEA9-F9C8-8613-F0C2-BFDE622336CE}"/>
          </ac:grpSpMkLst>
        </pc:grpChg>
        <pc:graphicFrameChg chg="add del mod">
          <ac:chgData name="Palit, Tapti" userId="dec6fbcd-7598-406a-8cbf-504d4a3bac15" providerId="ADAL" clId="{ECD42228-5B96-4A72-B268-C46DF994E6B7}" dt="2024-02-07T00:39:51.691" v="98112" actId="478"/>
          <ac:graphicFrameMkLst>
            <pc:docMk/>
            <pc:sldMk cId="1788548575" sldId="1198"/>
            <ac:graphicFrameMk id="6" creationId="{F0877819-A7D1-A14C-2643-999587B33295}"/>
          </ac:graphicFrameMkLst>
        </pc:graphicFrameChg>
        <pc:cxnChg chg="mod">
          <ac:chgData name="Palit, Tapti" userId="dec6fbcd-7598-406a-8cbf-504d4a3bac15" providerId="ADAL" clId="{ECD42228-5B96-4A72-B268-C46DF994E6B7}" dt="2024-02-11T14:51:01.593" v="110159" actId="1076"/>
          <ac:cxnSpMkLst>
            <pc:docMk/>
            <pc:sldMk cId="1788548575" sldId="1198"/>
            <ac:cxnSpMk id="10" creationId="{F38203A9-DF54-A525-ACE6-B4E9210CA0A2}"/>
          </ac:cxnSpMkLst>
        </pc:cxnChg>
        <pc:cxnChg chg="add mod topLvl">
          <ac:chgData name="Palit, Tapti" userId="dec6fbcd-7598-406a-8cbf-504d4a3bac15" providerId="ADAL" clId="{ECD42228-5B96-4A72-B268-C46DF994E6B7}" dt="2024-02-11T15:02:49.725" v="110266" actId="164"/>
          <ac:cxnSpMkLst>
            <pc:docMk/>
            <pc:sldMk cId="1788548575" sldId="1198"/>
            <ac:cxnSpMk id="12" creationId="{35482677-4032-1D04-850E-6E4C70BA96B5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16" creationId="{C08C3BC1-7682-DB95-97F9-F0DDA9F64C34}"/>
          </ac:cxnSpMkLst>
        </pc:cxnChg>
        <pc:cxnChg chg="mod topLvl">
          <ac:chgData name="Palit, Tapti" userId="dec6fbcd-7598-406a-8cbf-504d4a3bac15" providerId="ADAL" clId="{ECD42228-5B96-4A72-B268-C46DF994E6B7}" dt="2024-02-11T15:02:49.725" v="110266" actId="164"/>
          <ac:cxnSpMkLst>
            <pc:docMk/>
            <pc:sldMk cId="1788548575" sldId="1198"/>
            <ac:cxnSpMk id="26" creationId="{586BD724-86E8-63A6-701C-95696B0CB4FA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31" creationId="{B17A9948-D80B-E696-3007-7F5BB1E63323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36" creationId="{CDC0155E-855F-4562-C7FD-ACD34FE36187}"/>
          </ac:cxnSpMkLst>
        </pc:cxnChg>
        <pc:cxnChg chg="add mod">
          <ac:chgData name="Palit, Tapti" userId="dec6fbcd-7598-406a-8cbf-504d4a3bac15" providerId="ADAL" clId="{ECD42228-5B96-4A72-B268-C46DF994E6B7}" dt="2024-02-11T15:00:08.123" v="110250" actId="14100"/>
          <ac:cxnSpMkLst>
            <pc:docMk/>
            <pc:sldMk cId="1788548575" sldId="1198"/>
            <ac:cxnSpMk id="39" creationId="{ED27EC7D-2AF3-E8B8-1365-249AE0C6CC95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2-11T14:59:35.121" v="110247"/>
              <pc2:cmMkLst xmlns:pc2="http://schemas.microsoft.com/office/powerpoint/2019/9/main/command">
                <pc:docMk/>
                <pc:sldMk cId="1788548575" sldId="1198"/>
                <pc2:cmMk id="{FC59A80F-5E81-419E-B623-627D532650CE}"/>
              </pc2:cmMkLst>
            </pc226:cmChg>
          </p:ext>
        </pc:extLst>
      </pc:sldChg>
      <pc:sldChg chg="modSp mod">
        <pc:chgData name="Palit, Tapti" userId="dec6fbcd-7598-406a-8cbf-504d4a3bac15" providerId="ADAL" clId="{ECD42228-5B96-4A72-B268-C46DF994E6B7}" dt="2024-02-12T19:45:10.215" v="112952" actId="1076"/>
        <pc:sldMkLst>
          <pc:docMk/>
          <pc:sldMk cId="4042136570" sldId="1199"/>
        </pc:sldMkLst>
        <pc:spChg chg="mod">
          <ac:chgData name="Palit, Tapti" userId="dec6fbcd-7598-406a-8cbf-504d4a3bac15" providerId="ADAL" clId="{ECD42228-5B96-4A72-B268-C46DF994E6B7}" dt="2024-02-10T00:54:37.431" v="109281" actId="20577"/>
          <ac:spMkLst>
            <pc:docMk/>
            <pc:sldMk cId="4042136570" sldId="1199"/>
            <ac:spMk id="2" creationId="{70943C05-705A-375F-5DCE-3D5EB9E5CA53}"/>
          </ac:spMkLst>
        </pc:spChg>
        <pc:spChg chg="mod">
          <ac:chgData name="Palit, Tapti" userId="dec6fbcd-7598-406a-8cbf-504d4a3bac15" providerId="ADAL" clId="{ECD42228-5B96-4A72-B268-C46DF994E6B7}" dt="2024-02-12T19:45:00.565" v="112950" actId="1076"/>
          <ac:spMkLst>
            <pc:docMk/>
            <pc:sldMk cId="4042136570" sldId="1199"/>
            <ac:spMk id="3" creationId="{99996FAE-EEAF-8A43-5AE4-B2A267240156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5" creationId="{5B9DBC0D-154E-AA0C-9C04-B7516A348568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6" creationId="{BC8A0015-899E-2374-C018-5CEFAD7BB615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9" creationId="{8AF83101-2651-53D3-520C-7FA3AB74F97A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0" creationId="{91937978-9536-D49F-3631-BBE6F43B0F17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3" creationId="{7E74DDE7-5BC4-AAD7-ADC5-608C93598268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4" creationId="{DDC5A5E4-B7A5-DAE6-2DF4-FCE38C2A255D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2" creationId="{8B1CAB58-6910-69B0-140F-EA895DB76D3F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3" creationId="{B43B3D7A-DF03-53A1-A81C-E3E4D11559CB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4" creationId="{01CF8B0E-AE75-F1F7-3006-F1629212E28E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6" creationId="{D4ED8A26-792D-ABB3-865B-8FA2CAEB3A1B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7" creationId="{5B49C65F-34AF-5891-7151-006B8BF7A875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8" creationId="{529C8A94-EA67-50F2-005C-AACD30C550B1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9" creationId="{D6A78E8E-6BD4-9B22-4E6D-5A8ADE338A24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38" creationId="{827B02F5-E080-CA40-4FD6-78BFF345E533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42" creationId="{84468FD9-483C-4058-B82E-A09583DCA901}"/>
          </ac:spMkLst>
        </pc:s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8" creationId="{A303B1C2-0ED8-0205-231A-D8CF182C64F0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11" creationId="{4964653E-A96F-2956-E8D0-012A1AA44177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16" creationId="{D1C3978E-56E7-0ECE-7D78-572224B04B28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25" creationId="{0465CFCC-97C6-4092-35DB-B844AD619D38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30" creationId="{1E495E1E-DA4E-2576-2EC7-12EE34165E6B}"/>
          </ac:grpSpMkLst>
        </pc:grpChg>
        <pc:picChg chg="mod">
          <ac:chgData name="Palit, Tapti" userId="dec6fbcd-7598-406a-8cbf-504d4a3bac15" providerId="ADAL" clId="{ECD42228-5B96-4A72-B268-C46DF994E6B7}" dt="2024-02-12T19:45:10.215" v="112952" actId="1076"/>
          <ac:picMkLst>
            <pc:docMk/>
            <pc:sldMk cId="4042136570" sldId="1199"/>
            <ac:picMk id="7" creationId="{4F3FFEC7-1909-9513-4DF3-8D533C856A04}"/>
          </ac:picMkLst>
        </pc:picChg>
        <pc:cxnChg chg="mod">
          <ac:chgData name="Palit, Tapti" userId="dec6fbcd-7598-406a-8cbf-504d4a3bac15" providerId="ADAL" clId="{ECD42228-5B96-4A72-B268-C46DF994E6B7}" dt="2024-02-12T19:45:10.215" v="112952" actId="1076"/>
          <ac:cxnSpMkLst>
            <pc:docMk/>
            <pc:sldMk cId="4042136570" sldId="1199"/>
            <ac:cxnSpMk id="32" creationId="{541C548D-09CD-59A2-A89D-4BBB73245F9D}"/>
          </ac:cxnSpMkLst>
        </pc:cxnChg>
      </pc:sldChg>
      <pc:sldChg chg="addSp delSp modSp mod modClrScheme modAnim chgLayout">
        <pc:chgData name="Palit, Tapti" userId="dec6fbcd-7598-406a-8cbf-504d4a3bac15" providerId="ADAL" clId="{ECD42228-5B96-4A72-B268-C46DF994E6B7}" dt="2024-02-10T00:54:42.567" v="109282"/>
        <pc:sldMkLst>
          <pc:docMk/>
          <pc:sldMk cId="3768287891" sldId="1200"/>
        </pc:sldMkLst>
        <pc:spChg chg="mod ord">
          <ac:chgData name="Palit, Tapti" userId="dec6fbcd-7598-406a-8cbf-504d4a3bac15" providerId="ADAL" clId="{ECD42228-5B96-4A72-B268-C46DF994E6B7}" dt="2024-02-10T00:54:42.567" v="109282"/>
          <ac:spMkLst>
            <pc:docMk/>
            <pc:sldMk cId="3768287891" sldId="1200"/>
            <ac:spMk id="2" creationId="{6530DED4-0580-55DC-9011-7477C8675B73}"/>
          </ac:spMkLst>
        </pc:spChg>
        <pc:spChg chg="mod ord">
          <ac:chgData name="Palit, Tapti" userId="dec6fbcd-7598-406a-8cbf-504d4a3bac15" providerId="ADAL" clId="{ECD42228-5B96-4A72-B268-C46DF994E6B7}" dt="2024-02-09T02:58:44.056" v="102838" actId="5793"/>
          <ac:spMkLst>
            <pc:docMk/>
            <pc:sldMk cId="3768287891" sldId="1200"/>
            <ac:spMk id="3" creationId="{D4378041-6CE9-61D9-88E2-C6504AA0D553}"/>
          </ac:spMkLst>
        </pc:spChg>
        <pc:spChg chg="add mod ord">
          <ac:chgData name="Palit, Tapti" userId="dec6fbcd-7598-406a-8cbf-504d4a3bac15" providerId="ADAL" clId="{ECD42228-5B96-4A72-B268-C46DF994E6B7}" dt="2024-02-09T02:57:18.253" v="102737" actId="20577"/>
          <ac:spMkLst>
            <pc:docMk/>
            <pc:sldMk cId="3768287891" sldId="1200"/>
            <ac:spMk id="4" creationId="{4C9F2168-20DC-FD01-C54B-93EE659E344B}"/>
          </ac:spMkLst>
        </pc:spChg>
        <pc:spChg chg="mod or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4" creationId="{C3684352-E06E-6DDC-1D8C-F6F03FBC88EA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2" creationId="{79284191-1AAC-F97A-A349-BCA733498B26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5" creationId="{4C1D797E-9335-3FC8-F7FA-34D72B622BDB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7" creationId="{CD46E0C6-AE65-B0AE-9AC6-B98730CA252F}"/>
          </ac:spMkLst>
        </pc:spChg>
      </pc:sldChg>
      <pc:sldChg chg="addSp delSp modSp del mod delAnim modAnim">
        <pc:chgData name="Palit, Tapti" userId="dec6fbcd-7598-406a-8cbf-504d4a3bac15" providerId="ADAL" clId="{ECD42228-5B96-4A72-B268-C46DF994E6B7}" dt="2024-02-07T02:48:26.563" v="99466" actId="47"/>
        <pc:sldMkLst>
          <pc:docMk/>
          <pc:sldMk cId="1051057103" sldId="1201"/>
        </pc:sldMkLst>
        <pc:spChg chg="mod">
          <ac:chgData name="Palit, Tapti" userId="dec6fbcd-7598-406a-8cbf-504d4a3bac15" providerId="ADAL" clId="{ECD42228-5B96-4A72-B268-C46DF994E6B7}" dt="2024-02-07T02:44:48.334" v="99372" actId="2711"/>
          <ac:spMkLst>
            <pc:docMk/>
            <pc:sldMk cId="1051057103" sldId="1201"/>
            <ac:spMk id="6" creationId="{47E33047-228C-B495-5A0A-7A2021833A17}"/>
          </ac:spMkLst>
        </pc:spChg>
        <pc:spChg chg="mod">
          <ac:chgData name="Palit, Tapti" userId="dec6fbcd-7598-406a-8cbf-504d4a3bac15" providerId="ADAL" clId="{ECD42228-5B96-4A72-B268-C46DF994E6B7}" dt="2024-02-07T02:44:11.227" v="99322"/>
          <ac:spMkLst>
            <pc:docMk/>
            <pc:sldMk cId="1051057103" sldId="1201"/>
            <ac:spMk id="7" creationId="{450C5090-CBD8-31A8-1815-5F0EE8BD5433}"/>
          </ac:spMkLst>
        </pc:spChg>
        <pc:grpChg chg="add del mod">
          <ac:chgData name="Palit, Tapti" userId="dec6fbcd-7598-406a-8cbf-504d4a3bac15" providerId="ADAL" clId="{ECD42228-5B96-4A72-B268-C46DF994E6B7}" dt="2024-02-07T02:48:23.174" v="99464" actId="21"/>
          <ac:grpSpMkLst>
            <pc:docMk/>
            <pc:sldMk cId="1051057103" sldId="1201"/>
            <ac:grpSpMk id="5" creationId="{CEB3A53A-1C06-CE84-BAEF-571A44CCF4F1}"/>
          </ac:grpSpMkLst>
        </pc:grpChg>
      </pc:sldChg>
      <pc:sldChg chg="addSp delSp modSp mod delAnim modAnim chgLayout modNotesTx">
        <pc:chgData name="Palit, Tapti" userId="dec6fbcd-7598-406a-8cbf-504d4a3bac15" providerId="ADAL" clId="{ECD42228-5B96-4A72-B268-C46DF994E6B7}" dt="2024-02-12T21:08:17.500" v="113523" actId="1076"/>
        <pc:sldMkLst>
          <pc:docMk/>
          <pc:sldMk cId="2515159250" sldId="1202"/>
        </pc:sldMkLst>
        <pc:spChg chg="mod ord">
          <ac:chgData name="Palit, Tapti" userId="dec6fbcd-7598-406a-8cbf-504d4a3bac15" providerId="ADAL" clId="{ECD42228-5B96-4A72-B268-C46DF994E6B7}" dt="2024-02-11T14:29:29.120" v="109696" actId="14"/>
          <ac:spMkLst>
            <pc:docMk/>
            <pc:sldMk cId="2515159250" sldId="1202"/>
            <ac:spMk id="2" creationId="{2A70FAA0-97D6-AB4C-A5EF-C46A5722EDDF}"/>
          </ac:spMkLst>
        </pc:spChg>
        <pc:spChg chg="mod ord">
          <ac:chgData name="Palit, Tapti" userId="dec6fbcd-7598-406a-8cbf-504d4a3bac15" providerId="ADAL" clId="{ECD42228-5B96-4A72-B268-C46DF994E6B7}" dt="2024-02-10T00:55:04.293" v="109298"/>
          <ac:spMkLst>
            <pc:docMk/>
            <pc:sldMk cId="2515159250" sldId="1202"/>
            <ac:spMk id="3" creationId="{351B4105-D7DF-6FF8-C3C0-2ADA4E3FE36E}"/>
          </ac:spMkLst>
        </pc:spChg>
        <pc:spChg chg="mod or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4" creationId="{85090158-F364-0108-74F9-3881E33A41EA}"/>
          </ac:spMkLst>
        </pc:spChg>
        <pc:spChg chg="del">
          <ac:chgData name="Palit, Tapti" userId="dec6fbcd-7598-406a-8cbf-504d4a3bac15" providerId="ADAL" clId="{ECD42228-5B96-4A72-B268-C46DF994E6B7}" dt="2024-02-09T02:48:03.897" v="102504" actId="478"/>
          <ac:spMkLst>
            <pc:docMk/>
            <pc:sldMk cId="2515159250" sldId="1202"/>
            <ac:spMk id="7" creationId="{4A887AA2-98DD-1E15-03A3-D291CACC6013}"/>
          </ac:spMkLst>
        </pc:spChg>
        <pc:spChg chg="del">
          <ac:chgData name="Palit, Tapti" userId="dec6fbcd-7598-406a-8cbf-504d4a3bac15" providerId="ADAL" clId="{ECD42228-5B96-4A72-B268-C46DF994E6B7}" dt="2024-02-09T02:48:03.897" v="102504" actId="478"/>
          <ac:spMkLst>
            <pc:docMk/>
            <pc:sldMk cId="2515159250" sldId="1202"/>
            <ac:spMk id="8" creationId="{602E9820-28ED-E45E-93EF-DAE41B463581}"/>
          </ac:spMkLst>
        </pc:spChg>
        <pc:spChg chg="del mod or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9" creationId="{EA880391-4380-D670-1883-02F8C0719755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0" creationId="{716D75C5-73B1-B63E-AA47-D476F2603D27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1" creationId="{E3CF9414-B3DF-A57F-B307-467240E1B683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2" creationId="{3E9554EC-49FE-03E7-9876-BB4D07BFDCB7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3" creationId="{ADED8484-7799-C04E-AC34-C94ABA313C9B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4" creationId="{86E8C289-A7C7-2B09-6720-167B50DBD2B4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5" creationId="{105D3935-E563-098F-6932-73CE7F52E620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6" creationId="{25EF7A8A-B864-198E-97B6-BB95A4C45577}"/>
          </ac:spMkLst>
        </pc:spChg>
        <pc:spChg chg="add mod ord">
          <ac:chgData name="Palit, Tapti" userId="dec6fbcd-7598-406a-8cbf-504d4a3bac15" providerId="ADAL" clId="{ECD42228-5B96-4A72-B268-C46DF994E6B7}" dt="2024-02-11T18:23:06.839" v="112145" actId="20577"/>
          <ac:spMkLst>
            <pc:docMk/>
            <pc:sldMk cId="2515159250" sldId="1202"/>
            <ac:spMk id="17" creationId="{4ED272E3-E897-0B8A-9B92-639C9D284B35}"/>
          </ac:spMkLst>
        </pc:spChg>
        <pc:spChg chg="mod">
          <ac:chgData name="Palit, Tapti" userId="dec6fbcd-7598-406a-8cbf-504d4a3bac15" providerId="ADAL" clId="{ECD42228-5B96-4A72-B268-C46DF994E6B7}" dt="2024-02-12T21:08:17.500" v="113523" actId="1076"/>
          <ac:spMkLst>
            <pc:docMk/>
            <pc:sldMk cId="2515159250" sldId="1202"/>
            <ac:spMk id="19" creationId="{F9A9E779-A4AB-BEDA-0653-313C80014B84}"/>
          </ac:spMkLst>
        </pc:spChg>
        <pc:spChg chg="mod">
          <ac:chgData name="Palit, Tapti" userId="dec6fbcd-7598-406a-8cbf-504d4a3bac15" providerId="ADAL" clId="{ECD42228-5B96-4A72-B268-C46DF994E6B7}" dt="2024-02-12T21:08:17.500" v="113523" actId="1076"/>
          <ac:spMkLst>
            <pc:docMk/>
            <pc:sldMk cId="2515159250" sldId="1202"/>
            <ac:spMk id="20" creationId="{15190D98-9AB6-FE56-42DD-8A38CAACFDAA}"/>
          </ac:spMkLst>
        </pc:spChg>
        <pc:grpChg chg="add mod">
          <ac:chgData name="Palit, Tapti" userId="dec6fbcd-7598-406a-8cbf-504d4a3bac15" providerId="ADAL" clId="{ECD42228-5B96-4A72-B268-C46DF994E6B7}" dt="2024-02-12T21:08:17.500" v="113523" actId="1076"/>
          <ac:grpSpMkLst>
            <pc:docMk/>
            <pc:sldMk cId="2515159250" sldId="1202"/>
            <ac:grpSpMk id="10" creationId="{0843F51B-7834-61A0-9A9B-C626A2C53121}"/>
          </ac:grpSpMkLst>
        </pc:grpChg>
        <pc:picChg chg="add del mod">
          <ac:chgData name="Palit, Tapti" userId="dec6fbcd-7598-406a-8cbf-504d4a3bac15" providerId="ADAL" clId="{ECD42228-5B96-4A72-B268-C46DF994E6B7}" dt="2024-02-09T02:51:10.035" v="102658" actId="478"/>
          <ac:picMkLst>
            <pc:docMk/>
            <pc:sldMk cId="2515159250" sldId="1202"/>
            <ac:picMk id="4" creationId="{5B5A7F26-5D60-A882-DCFD-0D00A58C5F89}"/>
          </ac:picMkLst>
        </pc:picChg>
        <pc:picChg chg="del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5" creationId="{35B2253E-1A4B-01D3-0EEE-ACB4B047E83F}"/>
          </ac:picMkLst>
        </pc:picChg>
        <pc:picChg chg="add 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9" creationId="{1FC57D3D-1ECA-1560-155D-81FB1D0E1A0C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1" creationId="{8F8F7591-D160-8A2F-C3AE-17F498564D67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2" creationId="{9C7D64B0-8631-6966-6E83-C361E3F7C69D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3" creationId="{40FA7FB2-28B4-63E4-12D4-A393F1E2C1E5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4" creationId="{7402F24F-7DB2-5D01-9F73-97019CA9CD73}"/>
          </ac:picMkLst>
        </pc:picChg>
        <pc:picChg chg="add 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22" creationId="{4FC3B243-5C00-BF52-0A0D-CBA568C4DBEA}"/>
          </ac:picMkLst>
        </pc:picChg>
        <pc:picChg chg="del mod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1026" creationId="{6D5C5623-DF05-8C0B-5A91-39F9D85A5B69}"/>
          </ac:picMkLst>
        </pc:picChg>
        <pc:picChg chg="del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1028" creationId="{39914A1B-54BB-11FC-1282-1645953B11CF}"/>
          </ac:picMkLst>
        </pc:picChg>
        <pc:picChg chg="add del mod">
          <ac:chgData name="Palit, Tapti" userId="dec6fbcd-7598-406a-8cbf-504d4a3bac15" providerId="ADAL" clId="{ECD42228-5B96-4A72-B268-C46DF994E6B7}" dt="2024-02-09T02:54:58.454" v="102691" actId="478"/>
          <ac:picMkLst>
            <pc:docMk/>
            <pc:sldMk cId="2515159250" sldId="1202"/>
            <ac:picMk id="1030" creationId="{45FB45D0-3F52-838B-AF19-D026EBBB7616}"/>
          </ac:picMkLst>
        </pc:picChg>
        <pc:cxnChg chg="del">
          <ac:chgData name="Palit, Tapti" userId="dec6fbcd-7598-406a-8cbf-504d4a3bac15" providerId="ADAL" clId="{ECD42228-5B96-4A72-B268-C46DF994E6B7}" dt="2024-02-09T02:48:03.897" v="102504" actId="478"/>
          <ac:cxnSpMkLst>
            <pc:docMk/>
            <pc:sldMk cId="2515159250" sldId="1202"/>
            <ac:cxnSpMk id="6" creationId="{0F0BDE3A-601E-AE37-B097-0A7CD0A053D2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5" creationId="{2A833E29-97AA-DF22-FF84-73E5A62752BE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6" creationId="{B0FFD107-8473-9A1F-337A-23077D37C822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8" creationId="{5EC6C12B-06C3-9F0C-E0B0-C1C6AECE36AC}"/>
          </ac:cxnSpMkLst>
        </pc:cxnChg>
      </pc:sldChg>
      <pc:sldChg chg="addSp delSp modSp del mod modAnim chgLayout">
        <pc:chgData name="Palit, Tapti" userId="dec6fbcd-7598-406a-8cbf-504d4a3bac15" providerId="ADAL" clId="{ECD42228-5B96-4A72-B268-C46DF994E6B7}" dt="2024-02-09T03:01:56.902" v="102893" actId="2696"/>
        <pc:sldMkLst>
          <pc:docMk/>
          <pc:sldMk cId="3016799779" sldId="1203"/>
        </pc:sldMkLst>
        <pc:spChg chg="mod ord">
          <ac:chgData name="Palit, Tapti" userId="dec6fbcd-7598-406a-8cbf-504d4a3bac15" providerId="ADAL" clId="{ECD42228-5B96-4A72-B268-C46DF994E6B7}" dt="2024-02-06T23:36:48.704" v="97127" actId="20577"/>
          <ac:spMkLst>
            <pc:docMk/>
            <pc:sldMk cId="3016799779" sldId="1203"/>
            <ac:spMk id="2" creationId="{03FA1A32-5824-9985-5E41-2303E9375BAB}"/>
          </ac:spMkLst>
        </pc:spChg>
        <pc:spChg chg="mod or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3" creationId="{127BBF0A-6E3B-2D59-5D1A-E68906BE4BFB}"/>
          </ac:spMkLst>
        </pc:spChg>
        <pc:spChg chg="mod or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4" creationId="{4DBE763C-14BB-29D9-D508-93501698A4B1}"/>
          </ac:spMkLst>
        </pc:spChg>
        <pc:spChg chg="mod ord">
          <ac:chgData name="Palit, Tapti" userId="dec6fbcd-7598-406a-8cbf-504d4a3bac15" providerId="ADAL" clId="{ECD42228-5B96-4A72-B268-C46DF994E6B7}" dt="2024-02-06T23:41:11.257" v="97249" actId="20577"/>
          <ac:spMkLst>
            <pc:docMk/>
            <pc:sldMk cId="3016799779" sldId="1203"/>
            <ac:spMk id="9" creationId="{AEF08731-08B1-355C-F7E1-FE8A0C51368E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0" creationId="{C8AAF78C-37C3-CBC7-1C58-4F86ED38C5A9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1" creationId="{46223EAD-C13B-5A51-5B94-3224EC71AA3E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2" creationId="{9174CFF4-8A8A-D273-03B7-AFB10A13C148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3" creationId="{0BDA6C4A-B029-D7C0-34ED-9593DCDF1B5F}"/>
          </ac:spMkLst>
        </pc:spChg>
        <pc:spChg chg="mod">
          <ac:chgData name="Palit, Tapti" userId="dec6fbcd-7598-406a-8cbf-504d4a3bac15" providerId="ADAL" clId="{ECD42228-5B96-4A72-B268-C46DF994E6B7}" dt="2024-02-07T01:08:42.083" v="98716" actId="164"/>
          <ac:spMkLst>
            <pc:docMk/>
            <pc:sldMk cId="3016799779" sldId="1203"/>
            <ac:spMk id="43" creationId="{AEFF050B-22BB-D019-B966-30BCFFC8C78A}"/>
          </ac:spMkLst>
        </pc:spChg>
        <pc:spChg chg="mod">
          <ac:chgData name="Palit, Tapti" userId="dec6fbcd-7598-406a-8cbf-504d4a3bac15" providerId="ADAL" clId="{ECD42228-5B96-4A72-B268-C46DF994E6B7}" dt="2024-02-07T01:08:42.083" v="98716" actId="164"/>
          <ac:spMkLst>
            <pc:docMk/>
            <pc:sldMk cId="3016799779" sldId="1203"/>
            <ac:spMk id="46" creationId="{09FEF288-2E6A-CF9C-DC43-79F9BF795829}"/>
          </ac:spMkLst>
        </pc:spChg>
        <pc:grpChg chg="add mod">
          <ac:chgData name="Palit, Tapti" userId="dec6fbcd-7598-406a-8cbf-504d4a3bac15" providerId="ADAL" clId="{ECD42228-5B96-4A72-B268-C46DF994E6B7}" dt="2024-02-07T01:08:42.083" v="98716" actId="164"/>
          <ac:grpSpMkLst>
            <pc:docMk/>
            <pc:sldMk cId="3016799779" sldId="1203"/>
            <ac:grpSpMk id="10" creationId="{CB0189AE-148C-99C8-B0EE-C25BC7DFE27B}"/>
          </ac:grpSpMkLst>
        </pc:grpChg>
        <pc:picChg chg="mod">
          <ac:chgData name="Palit, Tapti" userId="dec6fbcd-7598-406a-8cbf-504d4a3bac15" providerId="ADAL" clId="{ECD42228-5B96-4A72-B268-C46DF994E6B7}" dt="2024-02-07T01:08:35.905" v="98715" actId="1076"/>
          <ac:picMkLst>
            <pc:docMk/>
            <pc:sldMk cId="3016799779" sldId="1203"/>
            <ac:picMk id="5" creationId="{722B97B6-8EFE-8DD5-36EC-499E04D9CEFD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0" creationId="{9FC79036-51C6-410C-75BE-9CFFD374C15B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1" creationId="{DC965327-19CC-3E45-3F09-B31D9E214B9E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2" creationId="{C8031E95-90E9-83C4-2BC2-7895C19B270E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3" creationId="{656F6BC0-D807-644D-0E56-BEB296A059E5}"/>
          </ac:picMkLst>
        </pc:pic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4" creationId="{F8093AFA-2178-0DC5-B0E8-F677F91417C8}"/>
          </ac:cxnSpMkLst>
        </pc:cxn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5" creationId="{DF720B9E-B9FF-8457-7842-35BD4E544A4B}"/>
          </ac:cxnSpMkLst>
        </pc:cxn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6" creationId="{7C6AC42D-7BD6-B9D1-6D0D-3386CC6D0D88}"/>
          </ac:cxnSpMkLst>
        </pc:cxnChg>
      </pc:sldChg>
      <pc:sldChg chg="add mod modShow">
        <pc:chgData name="Palit, Tapti" userId="dec6fbcd-7598-406a-8cbf-504d4a3bac15" providerId="ADAL" clId="{ECD42228-5B96-4A72-B268-C46DF994E6B7}" dt="2024-02-09T03:02:01.545" v="102895" actId="729"/>
        <pc:sldMkLst>
          <pc:docMk/>
          <pc:sldMk cId="3286660172" sldId="1203"/>
        </pc:sldMkLst>
      </pc:sldChg>
      <pc:sldChg chg="addSp delSp modSp add del mod ord modShow">
        <pc:chgData name="Palit, Tapti" userId="dec6fbcd-7598-406a-8cbf-504d4a3bac15" providerId="ADAL" clId="{ECD42228-5B96-4A72-B268-C46DF994E6B7}" dt="2024-02-07T01:13:55.108" v="98826" actId="47"/>
        <pc:sldMkLst>
          <pc:docMk/>
          <pc:sldMk cId="1504403626" sldId="1204"/>
        </pc:sldMkLst>
        <pc:spChg chg="mod">
          <ac:chgData name="Palit, Tapti" userId="dec6fbcd-7598-406a-8cbf-504d4a3bac15" providerId="ADAL" clId="{ECD42228-5B96-4A72-B268-C46DF994E6B7}" dt="2024-02-07T00:56:29.783" v="98553" actId="20577"/>
          <ac:spMkLst>
            <pc:docMk/>
            <pc:sldMk cId="1504403626" sldId="1204"/>
            <ac:spMk id="2" creationId="{0FE02A0C-FD5E-3D05-F3DE-141C8442AABF}"/>
          </ac:spMkLst>
        </pc:spChg>
        <pc:spChg chg="add del">
          <ac:chgData name="Palit, Tapti" userId="dec6fbcd-7598-406a-8cbf-504d4a3bac15" providerId="ADAL" clId="{ECD42228-5B96-4A72-B268-C46DF994E6B7}" dt="2024-02-07T00:56:57.787" v="98560" actId="21"/>
          <ac:spMkLst>
            <pc:docMk/>
            <pc:sldMk cId="1504403626" sldId="1204"/>
            <ac:spMk id="29" creationId="{4B15FEB8-B604-5BF9-198A-2829C7240FC5}"/>
          </ac:spMkLst>
        </pc:spChg>
        <pc:spChg chg="add del">
          <ac:chgData name="Palit, Tapti" userId="dec6fbcd-7598-406a-8cbf-504d4a3bac15" providerId="ADAL" clId="{ECD42228-5B96-4A72-B268-C46DF994E6B7}" dt="2024-02-07T00:57:29.618" v="98565" actId="21"/>
          <ac:spMkLst>
            <pc:docMk/>
            <pc:sldMk cId="1504403626" sldId="1204"/>
            <ac:spMk id="31" creationId="{146611FA-95AD-AAC0-6C2A-E0D47F1A30EA}"/>
          </ac:spMkLst>
        </pc:spChg>
        <pc:spChg chg="mod">
          <ac:chgData name="Palit, Tapti" userId="dec6fbcd-7598-406a-8cbf-504d4a3bac15" providerId="ADAL" clId="{ECD42228-5B96-4A72-B268-C46DF994E6B7}" dt="2024-02-07T00:57:26.110" v="98563" actId="1076"/>
          <ac:spMkLst>
            <pc:docMk/>
            <pc:sldMk cId="1504403626" sldId="1204"/>
            <ac:spMk id="33" creationId="{166FBCE8-EAD0-29F9-B62E-B51B2CF815DF}"/>
          </ac:spMkLst>
        </pc:spChg>
        <pc:grpChg chg="add del">
          <ac:chgData name="Palit, Tapti" userId="dec6fbcd-7598-406a-8cbf-504d4a3bac15" providerId="ADAL" clId="{ECD42228-5B96-4A72-B268-C46DF994E6B7}" dt="2024-02-07T00:57:29.618" v="98565" actId="21"/>
          <ac:grpSpMkLst>
            <pc:docMk/>
            <pc:sldMk cId="1504403626" sldId="1204"/>
            <ac:grpSpMk id="11" creationId="{0288ABAE-FA58-2B71-9E63-000F082B35EA}"/>
          </ac:grpSpMkLst>
        </pc:grpChg>
        <pc:grpChg chg="mod">
          <ac:chgData name="Palit, Tapti" userId="dec6fbcd-7598-406a-8cbf-504d4a3bac15" providerId="ADAL" clId="{ECD42228-5B96-4A72-B268-C46DF994E6B7}" dt="2024-02-07T01:03:18.331" v="98655" actId="571"/>
          <ac:grpSpMkLst>
            <pc:docMk/>
            <pc:sldMk cId="1504403626" sldId="1204"/>
            <ac:grpSpMk id="50" creationId="{170CFD6D-75D9-2039-864F-DE3F6E30F800}"/>
          </ac:grpSpMkLst>
        </pc:grpChg>
        <pc:picChg chg="add 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20" creationId="{4B2C3759-C1E4-1F0B-8EF7-030D2BC6AEF0}"/>
          </ac:picMkLst>
        </pc:picChg>
        <pc:picChg chg="add 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21" creationId="{6F1C65F6-BC9D-332B-AE5D-D079E4A615F6}"/>
          </ac:picMkLst>
        </pc:picChg>
        <pc:picChg chg="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37" creationId="{9F83617B-5334-BBB3-C358-E6CD447D27DB}"/>
          </ac:picMkLst>
        </pc:picChg>
        <pc:picChg chg="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3074" creationId="{0FBB0FF4-2CDA-C1DF-2F05-335587B92FA2}"/>
          </ac:picMkLst>
        </pc:picChg>
        <pc:cxnChg chg="add mod">
          <ac:chgData name="Palit, Tapti" userId="dec6fbcd-7598-406a-8cbf-504d4a3bac15" providerId="ADAL" clId="{ECD42228-5B96-4A72-B268-C46DF994E6B7}" dt="2024-02-07T01:03:18.331" v="98655" actId="571"/>
          <ac:cxnSpMkLst>
            <pc:docMk/>
            <pc:sldMk cId="1504403626" sldId="1204"/>
            <ac:cxnSpMk id="22" creationId="{09F3BFE7-40DC-0934-9C5A-C6CDB1267FD8}"/>
          </ac:cxnSpMkLst>
        </pc:cxnChg>
        <pc:cxnChg chg="mod">
          <ac:chgData name="Palit, Tapti" userId="dec6fbcd-7598-406a-8cbf-504d4a3bac15" providerId="ADAL" clId="{ECD42228-5B96-4A72-B268-C46DF994E6B7}" dt="2024-02-07T01:03:18.331" v="98655" actId="571"/>
          <ac:cxnSpMkLst>
            <pc:docMk/>
            <pc:sldMk cId="1504403626" sldId="1204"/>
            <ac:cxnSpMk id="38" creationId="{03E7F8A5-7CDA-20CA-18B6-18B34738F416}"/>
          </ac:cxnSpMkLst>
        </pc:cxnChg>
      </pc:sldChg>
      <pc:sldChg chg="addSp delSp modSp new mod ord delAnim modAnim modCm modNotesTx">
        <pc:chgData name="Palit, Tapti" userId="dec6fbcd-7598-406a-8cbf-504d4a3bac15" providerId="ADAL" clId="{ECD42228-5B96-4A72-B268-C46DF994E6B7}" dt="2024-02-13T04:15:54.796" v="115351"/>
        <pc:sldMkLst>
          <pc:docMk/>
          <pc:sldMk cId="1398096310" sldId="1205"/>
        </pc:sldMkLst>
        <pc:spChg chg="add del">
          <ac:chgData name="Palit, Tapti" userId="dec6fbcd-7598-406a-8cbf-504d4a3bac15" providerId="ADAL" clId="{ECD42228-5B96-4A72-B268-C46DF994E6B7}" dt="2024-02-07T00:15:42.435" v="97276" actId="3680"/>
          <ac:spMkLst>
            <pc:docMk/>
            <pc:sldMk cId="1398096310" sldId="1205"/>
            <ac:spMk id="2" creationId="{C9722E7A-A97A-F525-3DFA-1A0BA7DBC0B9}"/>
          </ac:spMkLst>
        </pc:spChg>
        <pc:spChg chg="mod">
          <ac:chgData name="Palit, Tapti" userId="dec6fbcd-7598-406a-8cbf-504d4a3bac15" providerId="ADAL" clId="{ECD42228-5B96-4A72-B268-C46DF994E6B7}" dt="2024-02-07T00:08:37.641" v="97265" actId="20577"/>
          <ac:spMkLst>
            <pc:docMk/>
            <pc:sldMk cId="1398096310" sldId="1205"/>
            <ac:spMk id="3" creationId="{FC7EDE75-A6E7-44C0-D017-1EF23D2231B7}"/>
          </ac:spMkLst>
        </pc:spChg>
        <pc:spChg chg="add del mod">
          <ac:chgData name="Palit, Tapti" userId="dec6fbcd-7598-406a-8cbf-504d4a3bac15" providerId="ADAL" clId="{ECD42228-5B96-4A72-B268-C46DF994E6B7}" dt="2024-02-11T18:26:56.113" v="112295" actId="478"/>
          <ac:spMkLst>
            <pc:docMk/>
            <pc:sldMk cId="1398096310" sldId="1205"/>
            <ac:spMk id="4" creationId="{0F2EA7BF-889E-C05C-5845-5ABD5365E7AD}"/>
          </ac:spMkLst>
        </pc:spChg>
        <pc:spChg chg="add mod">
          <ac:chgData name="Palit, Tapti" userId="dec6fbcd-7598-406a-8cbf-504d4a3bac15" providerId="ADAL" clId="{ECD42228-5B96-4A72-B268-C46DF994E6B7}" dt="2024-02-13T02:51:28.915" v="114140" actId="207"/>
          <ac:spMkLst>
            <pc:docMk/>
            <pc:sldMk cId="1398096310" sldId="1205"/>
            <ac:spMk id="4" creationId="{52BE84B2-FF14-A3F4-DCCE-A0C895539F98}"/>
          </ac:spMkLst>
        </pc:spChg>
        <pc:spChg chg="add del mod">
          <ac:chgData name="Palit, Tapti" userId="dec6fbcd-7598-406a-8cbf-504d4a3bac15" providerId="ADAL" clId="{ECD42228-5B96-4A72-B268-C46DF994E6B7}" dt="2024-02-08T23:27:46.352" v="101297" actId="478"/>
          <ac:spMkLst>
            <pc:docMk/>
            <pc:sldMk cId="1398096310" sldId="1205"/>
            <ac:spMk id="4" creationId="{9D18E6BA-FE80-3049-9FB2-1FA28628F521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7" creationId="{ACC402D8-5916-9791-B2FC-6889069D91D9}"/>
          </ac:spMkLst>
        </pc:spChg>
        <pc:spChg chg="add del mod">
          <ac:chgData name="Palit, Tapti" userId="dec6fbcd-7598-406a-8cbf-504d4a3bac15" providerId="ADAL" clId="{ECD42228-5B96-4A72-B268-C46DF994E6B7}" dt="2024-02-12T20:24:10.748" v="113055" actId="478"/>
          <ac:spMkLst>
            <pc:docMk/>
            <pc:sldMk cId="1398096310" sldId="1205"/>
            <ac:spMk id="9" creationId="{25CB8286-4C89-6ADE-A49D-31827C4E5521}"/>
          </ac:spMkLst>
        </pc:spChg>
        <pc:spChg chg="add del mod">
          <ac:chgData name="Palit, Tapti" userId="dec6fbcd-7598-406a-8cbf-504d4a3bac15" providerId="ADAL" clId="{ECD42228-5B96-4A72-B268-C46DF994E6B7}" dt="2024-02-12T20:24:10.748" v="113055" actId="478"/>
          <ac:spMkLst>
            <pc:docMk/>
            <pc:sldMk cId="1398096310" sldId="1205"/>
            <ac:spMk id="10" creationId="{A5F22E1C-45A8-0BAC-3C2D-13CE996C7931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11" creationId="{ECBF5772-AE88-C516-4A05-05344DC66CF9}"/>
          </ac:spMkLst>
        </pc:spChg>
        <pc:spChg chg="add del mod">
          <ac:chgData name="Palit, Tapti" userId="dec6fbcd-7598-406a-8cbf-504d4a3bac15" providerId="ADAL" clId="{ECD42228-5B96-4A72-B268-C46DF994E6B7}" dt="2024-02-12T20:24:04.720" v="113053" actId="478"/>
          <ac:spMkLst>
            <pc:docMk/>
            <pc:sldMk cId="1398096310" sldId="1205"/>
            <ac:spMk id="12" creationId="{8491E948-8CEF-0BCC-087B-C1506B64E388}"/>
          </ac:spMkLst>
        </pc:spChg>
        <pc:spChg chg="add del mod">
          <ac:chgData name="Palit, Tapti" userId="dec6fbcd-7598-406a-8cbf-504d4a3bac15" providerId="ADAL" clId="{ECD42228-5B96-4A72-B268-C46DF994E6B7}" dt="2024-02-08T23:33:30.788" v="101324" actId="478"/>
          <ac:spMkLst>
            <pc:docMk/>
            <pc:sldMk cId="1398096310" sldId="1205"/>
            <ac:spMk id="13" creationId="{8EC49839-5387-7E00-6DF5-284E9295BA68}"/>
          </ac:spMkLst>
        </pc:spChg>
        <pc:spChg chg="add del mod">
          <ac:chgData name="Palit, Tapti" userId="dec6fbcd-7598-406a-8cbf-504d4a3bac15" providerId="ADAL" clId="{ECD42228-5B96-4A72-B268-C46DF994E6B7}" dt="2024-02-08T23:32:42.419" v="101318" actId="478"/>
          <ac:spMkLst>
            <pc:docMk/>
            <pc:sldMk cId="1398096310" sldId="1205"/>
            <ac:spMk id="14" creationId="{4F5AC6D7-5839-BB6A-EFA4-DD779F52B10E}"/>
          </ac:spMkLst>
        </pc:spChg>
        <pc:spChg chg="add mod ord">
          <ac:chgData name="Palit, Tapti" userId="dec6fbcd-7598-406a-8cbf-504d4a3bac15" providerId="ADAL" clId="{ECD42228-5B96-4A72-B268-C46DF994E6B7}" dt="2024-02-13T02:51:29.718" v="114141" actId="166"/>
          <ac:spMkLst>
            <pc:docMk/>
            <pc:sldMk cId="1398096310" sldId="1205"/>
            <ac:spMk id="14" creationId="{CA5E1F40-B885-0DED-E3AD-6D2C23D2BCE8}"/>
          </ac:spMkLst>
        </pc:spChg>
        <pc:spChg chg="add mod ord">
          <ac:chgData name="Palit, Tapti" userId="dec6fbcd-7598-406a-8cbf-504d4a3bac15" providerId="ADAL" clId="{ECD42228-5B96-4A72-B268-C46DF994E6B7}" dt="2024-02-13T04:15:23.856" v="115343" actId="166"/>
          <ac:spMkLst>
            <pc:docMk/>
            <pc:sldMk cId="1398096310" sldId="1205"/>
            <ac:spMk id="15" creationId="{D6CD26EE-3A40-9D38-6531-564253BCA4CB}"/>
          </ac:spMkLst>
        </pc:spChg>
        <pc:spChg chg="add del mod">
          <ac:chgData name="Palit, Tapti" userId="dec6fbcd-7598-406a-8cbf-504d4a3bac15" providerId="ADAL" clId="{ECD42228-5B96-4A72-B268-C46DF994E6B7}" dt="2024-02-08T23:32:34.234" v="101314" actId="478"/>
          <ac:spMkLst>
            <pc:docMk/>
            <pc:sldMk cId="1398096310" sldId="1205"/>
            <ac:spMk id="15" creationId="{DE478125-0D75-01AA-E798-FE471BDE29FA}"/>
          </ac:spMkLst>
        </pc:spChg>
        <pc:spChg chg="add del mod">
          <ac:chgData name="Palit, Tapti" userId="dec6fbcd-7598-406a-8cbf-504d4a3bac15" providerId="ADAL" clId="{ECD42228-5B96-4A72-B268-C46DF994E6B7}" dt="2024-02-12T20:24:14.844" v="113057" actId="478"/>
          <ac:spMkLst>
            <pc:docMk/>
            <pc:sldMk cId="1398096310" sldId="1205"/>
            <ac:spMk id="16" creationId="{AECE0635-5768-B427-227A-35221EEF6928}"/>
          </ac:spMkLst>
        </pc:spChg>
        <pc:spChg chg="add del mod">
          <ac:chgData name="Palit, Tapti" userId="dec6fbcd-7598-406a-8cbf-504d4a3bac15" providerId="ADAL" clId="{ECD42228-5B96-4A72-B268-C46DF994E6B7}" dt="2024-02-12T20:24:16.496" v="113058" actId="478"/>
          <ac:spMkLst>
            <pc:docMk/>
            <pc:sldMk cId="1398096310" sldId="1205"/>
            <ac:spMk id="17" creationId="{9966EED1-26CB-3789-DC59-2ED369FFF0C5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18" creationId="{8C784AD8-11BC-ECDA-7E14-BA8E0099A01D}"/>
          </ac:spMkLst>
        </pc:spChg>
        <pc:spChg chg="add del mod">
          <ac:chgData name="Palit, Tapti" userId="dec6fbcd-7598-406a-8cbf-504d4a3bac15" providerId="ADAL" clId="{ECD42228-5B96-4A72-B268-C46DF994E6B7}" dt="2024-02-12T20:24:18.252" v="113059" actId="478"/>
          <ac:spMkLst>
            <pc:docMk/>
            <pc:sldMk cId="1398096310" sldId="1205"/>
            <ac:spMk id="19" creationId="{C318A696-3607-6DD7-D21F-09FE1A5F87BA}"/>
          </ac:spMkLst>
        </pc:spChg>
        <pc:spChg chg="add mod">
          <ac:chgData name="Palit, Tapti" userId="dec6fbcd-7598-406a-8cbf-504d4a3bac15" providerId="ADAL" clId="{ECD42228-5B96-4A72-B268-C46DF994E6B7}" dt="2024-02-08T23:35:56.810" v="101339"/>
          <ac:spMkLst>
            <pc:docMk/>
            <pc:sldMk cId="1398096310" sldId="1205"/>
            <ac:spMk id="20" creationId="{F64DB693-0070-A90D-498A-FC884A67695B}"/>
          </ac:spMkLst>
        </pc:spChg>
        <pc:spChg chg="add del mod">
          <ac:chgData name="Palit, Tapti" userId="dec6fbcd-7598-406a-8cbf-504d4a3bac15" providerId="ADAL" clId="{ECD42228-5B96-4A72-B268-C46DF994E6B7}" dt="2024-02-12T20:23:40.650" v="113050" actId="478"/>
          <ac:spMkLst>
            <pc:docMk/>
            <pc:sldMk cId="1398096310" sldId="1205"/>
            <ac:spMk id="22" creationId="{E44B6495-E255-8748-8F92-B282729F5E6B}"/>
          </ac:spMkLst>
        </pc:spChg>
        <pc:spChg chg="add del mod">
          <ac:chgData name="Palit, Tapti" userId="dec6fbcd-7598-406a-8cbf-504d4a3bac15" providerId="ADAL" clId="{ECD42228-5B96-4A72-B268-C46DF994E6B7}" dt="2024-02-12T20:23:47.572" v="113051" actId="478"/>
          <ac:spMkLst>
            <pc:docMk/>
            <pc:sldMk cId="1398096310" sldId="1205"/>
            <ac:spMk id="23" creationId="{0B157FDE-7B2E-4789-EADB-1073E85B2805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25" creationId="{EBF49C80-FA2C-53AA-02B7-B0836FE2FA1D}"/>
          </ac:spMkLst>
        </pc:spChg>
        <pc:spChg chg="add mod">
          <ac:chgData name="Palit, Tapti" userId="dec6fbcd-7598-406a-8cbf-504d4a3bac15" providerId="ADAL" clId="{ECD42228-5B96-4A72-B268-C46DF994E6B7}" dt="2024-02-12T20:38:35.302" v="113252" actId="1076"/>
          <ac:spMkLst>
            <pc:docMk/>
            <pc:sldMk cId="1398096310" sldId="1205"/>
            <ac:spMk id="28" creationId="{36C2AFDC-B4B2-5992-640A-9D8733ACE4B5}"/>
          </ac:spMkLst>
        </pc:spChg>
        <pc:spChg chg="add mod topLvl">
          <ac:chgData name="Palit, Tapti" userId="dec6fbcd-7598-406a-8cbf-504d4a3bac15" providerId="ADAL" clId="{ECD42228-5B96-4A72-B268-C46DF994E6B7}" dt="2024-02-12T20:47:01.620" v="113441" actId="14100"/>
          <ac:spMkLst>
            <pc:docMk/>
            <pc:sldMk cId="1398096310" sldId="1205"/>
            <ac:spMk id="29" creationId="{46EF52ED-F56D-099A-5AEB-EA78A73181D8}"/>
          </ac:spMkLst>
        </pc:spChg>
        <pc:spChg chg="add del mod topLvl">
          <ac:chgData name="Palit, Tapti" userId="dec6fbcd-7598-406a-8cbf-504d4a3bac15" providerId="ADAL" clId="{ECD42228-5B96-4A72-B268-C46DF994E6B7}" dt="2024-02-12T20:37:01.067" v="113243" actId="478"/>
          <ac:spMkLst>
            <pc:docMk/>
            <pc:sldMk cId="1398096310" sldId="1205"/>
            <ac:spMk id="30" creationId="{6717DC82-BCD5-90B2-F15D-3C4F8828A6F9}"/>
          </ac:spMkLst>
        </pc:spChg>
        <pc:spChg chg="add mod">
          <ac:chgData name="Palit, Tapti" userId="dec6fbcd-7598-406a-8cbf-504d4a3bac15" providerId="ADAL" clId="{ECD42228-5B96-4A72-B268-C46DF994E6B7}" dt="2024-02-12T20:47:32.476" v="113445" actId="164"/>
          <ac:spMkLst>
            <pc:docMk/>
            <pc:sldMk cId="1398096310" sldId="1205"/>
            <ac:spMk id="37" creationId="{1CA26251-1471-8A20-9E6B-916F2D952860}"/>
          </ac:spMkLst>
        </pc:spChg>
        <pc:spChg chg="add mod ord">
          <ac:chgData name="Palit, Tapti" userId="dec6fbcd-7598-406a-8cbf-504d4a3bac15" providerId="ADAL" clId="{ECD42228-5B96-4A72-B268-C46DF994E6B7}" dt="2024-02-13T04:15:41.167" v="115350" actId="167"/>
          <ac:spMkLst>
            <pc:docMk/>
            <pc:sldMk cId="1398096310" sldId="1205"/>
            <ac:spMk id="40" creationId="{6CE11216-EDEB-D403-C593-63556AFCA6C6}"/>
          </ac:spMkLst>
        </pc:spChg>
        <pc:grpChg chg="add del mod">
          <ac:chgData name="Palit, Tapti" userId="dec6fbcd-7598-406a-8cbf-504d4a3bac15" providerId="ADAL" clId="{ECD42228-5B96-4A72-B268-C46DF994E6B7}" dt="2024-02-12T20:37:01.067" v="113243" actId="478"/>
          <ac:grpSpMkLst>
            <pc:docMk/>
            <pc:sldMk cId="1398096310" sldId="1205"/>
            <ac:grpSpMk id="31" creationId="{E45A3589-1912-D4DA-2139-540C1E7E1546}"/>
          </ac:grpSpMkLst>
        </pc:grpChg>
        <pc:grpChg chg="add mod">
          <ac:chgData name="Palit, Tapti" userId="dec6fbcd-7598-406a-8cbf-504d4a3bac15" providerId="ADAL" clId="{ECD42228-5B96-4A72-B268-C46DF994E6B7}" dt="2024-02-12T20:38:26.950" v="113249" actId="1076"/>
          <ac:grpSpMkLst>
            <pc:docMk/>
            <pc:sldMk cId="1398096310" sldId="1205"/>
            <ac:grpSpMk id="34" creationId="{7055EB7D-B32C-5A84-69FA-2A43B9FCFE67}"/>
          </ac:grpSpMkLst>
        </pc:grpChg>
        <pc:grpChg chg="add mod">
          <ac:chgData name="Palit, Tapti" userId="dec6fbcd-7598-406a-8cbf-504d4a3bac15" providerId="ADAL" clId="{ECD42228-5B96-4A72-B268-C46DF994E6B7}" dt="2024-02-13T02:51:08.945" v="114136" actId="166"/>
          <ac:grpSpMkLst>
            <pc:docMk/>
            <pc:sldMk cId="1398096310" sldId="1205"/>
            <ac:grpSpMk id="39" creationId="{65BB1717-874A-7ABA-78C3-E2E775A0BE45}"/>
          </ac:grpSpMkLst>
        </pc:grpChg>
        <pc:graphicFrameChg chg="add del mod ord modGraphic">
          <ac:chgData name="Palit, Tapti" userId="dec6fbcd-7598-406a-8cbf-504d4a3bac15" providerId="ADAL" clId="{ECD42228-5B96-4A72-B268-C46DF994E6B7}" dt="2024-02-07T00:14:18.252" v="97275" actId="3680"/>
          <ac:graphicFrameMkLst>
            <pc:docMk/>
            <pc:sldMk cId="1398096310" sldId="1205"/>
            <ac:graphicFrameMk id="6" creationId="{1D34A491-7E66-AE31-F5DA-23A7BB78B8F1}"/>
          </ac:graphicFrameMkLst>
        </pc:graphicFrameChg>
        <pc:graphicFrameChg chg="add del mod ord modGraphic">
          <ac:chgData name="Palit, Tapti" userId="dec6fbcd-7598-406a-8cbf-504d4a3bac15" providerId="ADAL" clId="{ECD42228-5B96-4A72-B268-C46DF994E6B7}" dt="2024-02-08T23:21:45.664" v="101228" actId="478"/>
          <ac:graphicFrameMkLst>
            <pc:docMk/>
            <pc:sldMk cId="1398096310" sldId="1205"/>
            <ac:graphicFrameMk id="7" creationId="{873BC080-4BD2-C392-BB49-71ABF032B989}"/>
          </ac:graphicFrameMkLst>
        </pc:graphicFrameChg>
        <pc:picChg chg="add del mod">
          <ac:chgData name="Palit, Tapti" userId="dec6fbcd-7598-406a-8cbf-504d4a3bac15" providerId="ADAL" clId="{ECD42228-5B96-4A72-B268-C46DF994E6B7}" dt="2024-02-07T00:24:57.461" v="97520" actId="478"/>
          <ac:picMkLst>
            <pc:docMk/>
            <pc:sldMk cId="1398096310" sldId="1205"/>
            <ac:picMk id="8" creationId="{FD47FDB6-91FE-CBD3-4016-6FAF5A0CFE26}"/>
          </ac:picMkLst>
        </pc:picChg>
        <pc:picChg chg="add mod">
          <ac:chgData name="Palit, Tapti" userId="dec6fbcd-7598-406a-8cbf-504d4a3bac15" providerId="ADAL" clId="{ECD42228-5B96-4A72-B268-C46DF994E6B7}" dt="2024-02-13T04:15:38.308" v="115348" actId="1076"/>
          <ac:picMkLst>
            <pc:docMk/>
            <pc:sldMk cId="1398096310" sldId="1205"/>
            <ac:picMk id="20" creationId="{9E8A2336-EF91-AC82-D6AD-AC128AFC92F7}"/>
          </ac:picMkLst>
        </pc:picChg>
        <pc:picChg chg="add del mod">
          <ac:chgData name="Palit, Tapti" userId="dec6fbcd-7598-406a-8cbf-504d4a3bac15" providerId="ADAL" clId="{ECD42228-5B96-4A72-B268-C46DF994E6B7}" dt="2024-02-12T20:26:45.686" v="113060" actId="478"/>
          <ac:picMkLst>
            <pc:docMk/>
            <pc:sldMk cId="1398096310" sldId="1205"/>
            <ac:picMk id="21" creationId="{57FFE535-ED88-29FE-C1F5-A085C74407FD}"/>
          </ac:picMkLst>
        </pc:picChg>
        <pc:picChg chg="add del mod">
          <ac:chgData name="Palit, Tapti" userId="dec6fbcd-7598-406a-8cbf-504d4a3bac15" providerId="ADAL" clId="{ECD42228-5B96-4A72-B268-C46DF994E6B7}" dt="2024-02-12T20:23:39.116" v="113049" actId="478"/>
          <ac:picMkLst>
            <pc:docMk/>
            <pc:sldMk cId="1398096310" sldId="1205"/>
            <ac:picMk id="24" creationId="{38239903-AA1A-26F6-8991-101FF382D59F}"/>
          </ac:picMkLst>
        </pc:picChg>
        <pc:picChg chg="add mod">
          <ac:chgData name="Palit, Tapti" userId="dec6fbcd-7598-406a-8cbf-504d4a3bac15" providerId="ADAL" clId="{ECD42228-5B96-4A72-B268-C46DF994E6B7}" dt="2024-02-12T20:38:26.950" v="113249" actId="1076"/>
          <ac:picMkLst>
            <pc:docMk/>
            <pc:sldMk cId="1398096310" sldId="1205"/>
            <ac:picMk id="26" creationId="{695A46EA-47EE-508D-5754-8358ED391190}"/>
          </ac:picMkLst>
        </pc:picChg>
        <pc:picChg chg="add mod">
          <ac:chgData name="Palit, Tapti" userId="dec6fbcd-7598-406a-8cbf-504d4a3bac15" providerId="ADAL" clId="{ECD42228-5B96-4A72-B268-C46DF994E6B7}" dt="2024-02-12T20:47:32.476" v="113445" actId="164"/>
          <ac:picMkLst>
            <pc:docMk/>
            <pc:sldMk cId="1398096310" sldId="1205"/>
            <ac:picMk id="32" creationId="{47597D07-F57D-3B4E-8E55-AFE4E1B57140}"/>
          </ac:picMkLst>
        </pc:picChg>
        <pc:picChg chg="add mod">
          <ac:chgData name="Palit, Tapti" userId="dec6fbcd-7598-406a-8cbf-504d4a3bac15" providerId="ADAL" clId="{ECD42228-5B96-4A72-B268-C46DF994E6B7}" dt="2024-02-13T02:51:08.945" v="114136" actId="166"/>
          <ac:picMkLst>
            <pc:docMk/>
            <pc:sldMk cId="1398096310" sldId="1205"/>
            <ac:picMk id="2050" creationId="{0EA428D6-6CA3-1F4E-A39D-2C51F2539D54}"/>
          </ac:picMkLst>
        </pc:picChg>
        <pc:picChg chg="add del mod">
          <ac:chgData name="Palit, Tapti" userId="dec6fbcd-7598-406a-8cbf-504d4a3bac15" providerId="ADAL" clId="{ECD42228-5B96-4A72-B268-C46DF994E6B7}" dt="2024-02-12T20:26:47.550" v="113061" actId="478"/>
          <ac:picMkLst>
            <pc:docMk/>
            <pc:sldMk cId="1398096310" sldId="1205"/>
            <ac:picMk id="2052" creationId="{8023B1B8-8ECB-E2E8-F1A9-791E1201A6ED}"/>
          </ac:picMkLst>
        </pc:picChg>
        <pc:picChg chg="add del mod">
          <ac:chgData name="Palit, Tapti" userId="dec6fbcd-7598-406a-8cbf-504d4a3bac15" providerId="ADAL" clId="{ECD42228-5B96-4A72-B268-C46DF994E6B7}" dt="2024-02-12T20:24:06.427" v="113054" actId="478"/>
          <ac:picMkLst>
            <pc:docMk/>
            <pc:sldMk cId="1398096310" sldId="1205"/>
            <ac:picMk id="2054" creationId="{A1550F1F-D4C6-604F-3839-2D812A42335E}"/>
          </ac:picMkLst>
        </pc:picChg>
        <pc:picChg chg="add del mod">
          <ac:chgData name="Palit, Tapti" userId="dec6fbcd-7598-406a-8cbf-504d4a3bac15" providerId="ADAL" clId="{ECD42228-5B96-4A72-B268-C46DF994E6B7}" dt="2024-02-12T20:24:13.223" v="113056" actId="478"/>
          <ac:picMkLst>
            <pc:docMk/>
            <pc:sldMk cId="1398096310" sldId="1205"/>
            <ac:picMk id="2056" creationId="{0835A589-862B-25F2-2B3E-3DE8F770D7B1}"/>
          </ac:picMkLst>
        </pc:picChg>
        <pc:cxnChg chg="add del mod">
          <ac:chgData name="Palit, Tapti" userId="dec6fbcd-7598-406a-8cbf-504d4a3bac15" providerId="ADAL" clId="{ECD42228-5B96-4A72-B268-C46DF994E6B7}" dt="2024-02-12T20:24:10.748" v="113055" actId="478"/>
          <ac:cxnSpMkLst>
            <pc:docMk/>
            <pc:sldMk cId="1398096310" sldId="1205"/>
            <ac:cxnSpMk id="8" creationId="{5C980207-1AB0-CC18-839A-3444CC128EBA}"/>
          </ac:cxnSpMkLst>
        </pc:cxnChg>
        <pc:cxnChg chg="add del mod">
          <ac:chgData name="Palit, Tapti" userId="dec6fbcd-7598-406a-8cbf-504d4a3bac15" providerId="ADAL" clId="{ECD42228-5B96-4A72-B268-C46DF994E6B7}" dt="2024-02-13T02:49:23.948" v="114104" actId="478"/>
          <ac:cxnSpMkLst>
            <pc:docMk/>
            <pc:sldMk cId="1398096310" sldId="1205"/>
            <ac:cxnSpMk id="13" creationId="{5FA9260B-15A3-37A6-8A25-7537690A2062}"/>
          </ac:cxnSpMkLst>
        </pc:cxnChg>
        <pc:cxnChg chg="add mod">
          <ac:chgData name="Palit, Tapti" userId="dec6fbcd-7598-406a-8cbf-504d4a3bac15" providerId="ADAL" clId="{ECD42228-5B96-4A72-B268-C46DF994E6B7}" dt="2024-02-12T20:47:01.620" v="113441" actId="14100"/>
          <ac:cxnSpMkLst>
            <pc:docMk/>
            <pc:sldMk cId="1398096310" sldId="1205"/>
            <ac:cxnSpMk id="27" creationId="{B558BB07-C857-8A66-85E2-4A3B32334061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9T00:02:44.002" v="101467"/>
              <pc2:cmMkLst xmlns:pc2="http://schemas.microsoft.com/office/powerpoint/2019/9/main/command">
                <pc:docMk/>
                <pc:sldMk cId="1398096310" sldId="1205"/>
                <pc2:cmMk id="{9561B0FA-505A-4F51-AADA-60D061BBCD03}"/>
              </pc2:cmMkLst>
              <pc226:cmRplyChg chg="add">
                <pc226:chgData name="Palit, Tapti" userId="dec6fbcd-7598-406a-8cbf-504d4a3bac15" providerId="ADAL" clId="{ECD42228-5B96-4A72-B268-C46DF994E6B7}" dt="2024-02-09T00:02:44.002" v="101467"/>
                <pc2:cmRplyMkLst xmlns:pc2="http://schemas.microsoft.com/office/powerpoint/2019/9/main/command">
                  <pc:docMk/>
                  <pc:sldMk cId="1398096310" sldId="1205"/>
                  <pc2:cmMk id="{9561B0FA-505A-4F51-AADA-60D061BBCD03}"/>
                  <pc2:cmRplyMk id="{65D5A9F5-905F-4754-9D21-7DC9B0BDC195}"/>
                </pc2:cmRplyMkLst>
              </pc226:cmRplyChg>
            </pc226:cmChg>
          </p:ext>
        </pc:extLst>
      </pc:sldChg>
      <pc:sldChg chg="modSp new del mod">
        <pc:chgData name="Palit, Tapti" userId="dec6fbcd-7598-406a-8cbf-504d4a3bac15" providerId="ADAL" clId="{ECD42228-5B96-4A72-B268-C46DF994E6B7}" dt="2024-02-07T00:40:25.780" v="98165" actId="47"/>
        <pc:sldMkLst>
          <pc:docMk/>
          <pc:sldMk cId="414741311" sldId="1206"/>
        </pc:sldMkLst>
        <pc:spChg chg="mod">
          <ac:chgData name="Palit, Tapti" userId="dec6fbcd-7598-406a-8cbf-504d4a3bac15" providerId="ADAL" clId="{ECD42228-5B96-4A72-B268-C46DF994E6B7}" dt="2024-02-07T00:40:16.209" v="98164" actId="20577"/>
          <ac:spMkLst>
            <pc:docMk/>
            <pc:sldMk cId="414741311" sldId="1206"/>
            <ac:spMk id="3" creationId="{8760BFFE-0591-A54B-D8A7-2E5CB041F133}"/>
          </ac:spMkLst>
        </pc:spChg>
      </pc:sldChg>
      <pc:sldChg chg="addSp modSp new del mod">
        <pc:chgData name="Palit, Tapti" userId="dec6fbcd-7598-406a-8cbf-504d4a3bac15" providerId="ADAL" clId="{ECD42228-5B96-4A72-B268-C46DF994E6B7}" dt="2024-02-07T00:46:05.951" v="98490" actId="47"/>
        <pc:sldMkLst>
          <pc:docMk/>
          <pc:sldMk cId="2422059033" sldId="1206"/>
        </pc:sldMkLst>
        <pc:spChg chg="mod">
          <ac:chgData name="Palit, Tapti" userId="dec6fbcd-7598-406a-8cbf-504d4a3bac15" providerId="ADAL" clId="{ECD42228-5B96-4A72-B268-C46DF994E6B7}" dt="2024-02-07T00:44:33.593" v="98474" actId="20577"/>
          <ac:spMkLst>
            <pc:docMk/>
            <pc:sldMk cId="2422059033" sldId="1206"/>
            <ac:spMk id="2" creationId="{5B1A144E-74AE-9376-F3A2-17E9CE92E7D5}"/>
          </ac:spMkLst>
        </pc:spChg>
        <pc:spChg chg="mod">
          <ac:chgData name="Palit, Tapti" userId="dec6fbcd-7598-406a-8cbf-504d4a3bac15" providerId="ADAL" clId="{ECD42228-5B96-4A72-B268-C46DF994E6B7}" dt="2024-02-07T00:40:50.176" v="98211" actId="20577"/>
          <ac:spMkLst>
            <pc:docMk/>
            <pc:sldMk cId="2422059033" sldId="1206"/>
            <ac:spMk id="3" creationId="{17B5D90D-DEEB-A5FF-21C5-5F4B07F64D0B}"/>
          </ac:spMkLst>
        </pc:spChg>
        <pc:spChg chg="add mod">
          <ac:chgData name="Palit, Tapti" userId="dec6fbcd-7598-406a-8cbf-504d4a3bac15" providerId="ADAL" clId="{ECD42228-5B96-4A72-B268-C46DF994E6B7}" dt="2024-02-07T00:45:32.448" v="98481" actId="2711"/>
          <ac:spMkLst>
            <pc:docMk/>
            <pc:sldMk cId="2422059033" sldId="1206"/>
            <ac:spMk id="5" creationId="{4244F101-8584-45D4-9ACE-999EE378FEB9}"/>
          </ac:spMkLst>
        </pc:spChg>
        <pc:spChg chg="add mod">
          <ac:chgData name="Palit, Tapti" userId="dec6fbcd-7598-406a-8cbf-504d4a3bac15" providerId="ADAL" clId="{ECD42228-5B96-4A72-B268-C46DF994E6B7}" dt="2024-02-07T00:45:48.043" v="98486" actId="20577"/>
          <ac:spMkLst>
            <pc:docMk/>
            <pc:sldMk cId="2422059033" sldId="1206"/>
            <ac:spMk id="6" creationId="{D68CDFD3-4C28-C608-425F-7BEF99C7F17E}"/>
          </ac:spMkLst>
        </pc:spChg>
        <pc:spChg chg="add mod">
          <ac:chgData name="Palit, Tapti" userId="dec6fbcd-7598-406a-8cbf-504d4a3bac15" providerId="ADAL" clId="{ECD42228-5B96-4A72-B268-C46DF994E6B7}" dt="2024-02-07T00:45:49.650" v="98487" actId="20577"/>
          <ac:spMkLst>
            <pc:docMk/>
            <pc:sldMk cId="2422059033" sldId="1206"/>
            <ac:spMk id="7" creationId="{6F68DAD5-EE76-C182-DF8D-DF921F9E4FD3}"/>
          </ac:spMkLst>
        </pc:spChg>
        <pc:cxnChg chg="add mod">
          <ac:chgData name="Palit, Tapti" userId="dec6fbcd-7598-406a-8cbf-504d4a3bac15" providerId="ADAL" clId="{ECD42228-5B96-4A72-B268-C46DF994E6B7}" dt="2024-02-07T00:46:03.341" v="98489" actId="13822"/>
          <ac:cxnSpMkLst>
            <pc:docMk/>
            <pc:sldMk cId="2422059033" sldId="1206"/>
            <ac:cxnSpMk id="9" creationId="{786FCA54-0BAA-2C14-9EE2-6B3F77AA2EFE}"/>
          </ac:cxnSpMkLst>
        </pc:cxnChg>
      </pc:sldChg>
      <pc:sldChg chg="modSp new del mod">
        <pc:chgData name="Palit, Tapti" userId="dec6fbcd-7598-406a-8cbf-504d4a3bac15" providerId="ADAL" clId="{ECD42228-5B96-4A72-B268-C46DF994E6B7}" dt="2024-02-07T00:34:28.498" v="97701" actId="47"/>
        <pc:sldMkLst>
          <pc:docMk/>
          <pc:sldMk cId="2461190495" sldId="1206"/>
        </pc:sldMkLst>
        <pc:spChg chg="mod">
          <ac:chgData name="Palit, Tapti" userId="dec6fbcd-7598-406a-8cbf-504d4a3bac15" providerId="ADAL" clId="{ECD42228-5B96-4A72-B268-C46DF994E6B7}" dt="2024-02-07T00:33:59.870" v="97700" actId="20577"/>
          <ac:spMkLst>
            <pc:docMk/>
            <pc:sldMk cId="2461190495" sldId="1206"/>
            <ac:spMk id="2" creationId="{B53AB67B-22FD-4AAD-9ADB-A1D501C66BB3}"/>
          </ac:spMkLst>
        </pc:spChg>
        <pc:spChg chg="mod">
          <ac:chgData name="Palit, Tapti" userId="dec6fbcd-7598-406a-8cbf-504d4a3bac15" providerId="ADAL" clId="{ECD42228-5B96-4A72-B268-C46DF994E6B7}" dt="2024-02-07T00:32:45.312" v="97560" actId="20577"/>
          <ac:spMkLst>
            <pc:docMk/>
            <pc:sldMk cId="2461190495" sldId="1206"/>
            <ac:spMk id="3" creationId="{FF29CBC8-D50E-7DA1-0740-F0D96DFCE1DB}"/>
          </ac:spMkLst>
        </pc:spChg>
      </pc:sldChg>
      <pc:sldChg chg="add mod modShow">
        <pc:chgData name="Palit, Tapti" userId="dec6fbcd-7598-406a-8cbf-504d4a3bac15" providerId="ADAL" clId="{ECD42228-5B96-4A72-B268-C46DF994E6B7}" dt="2024-02-09T00:06:29.337" v="101492" actId="729"/>
        <pc:sldMkLst>
          <pc:docMk/>
          <pc:sldMk cId="1359043439" sldId="1207"/>
        </pc:sldMkLst>
      </pc:sldChg>
      <pc:sldChg chg="modSp add del mod ord">
        <pc:chgData name="Palit, Tapti" userId="dec6fbcd-7598-406a-8cbf-504d4a3bac15" providerId="ADAL" clId="{ECD42228-5B96-4A72-B268-C46DF994E6B7}" dt="2024-02-09T00:06:24.141" v="101490" actId="2696"/>
        <pc:sldMkLst>
          <pc:docMk/>
          <pc:sldMk cId="2731928100" sldId="1207"/>
        </pc:sldMkLst>
        <pc:graphicFrameChg chg="mod modGraphic">
          <ac:chgData name="Palit, Tapti" userId="dec6fbcd-7598-406a-8cbf-504d4a3bac15" providerId="ADAL" clId="{ECD42228-5B96-4A72-B268-C46DF994E6B7}" dt="2024-02-07T00:42:42.341" v="98317" actId="1076"/>
          <ac:graphicFrameMkLst>
            <pc:docMk/>
            <pc:sldMk cId="2731928100" sldId="1207"/>
            <ac:graphicFrameMk id="7" creationId="{A1266F03-3189-7318-619B-D45631DC8385}"/>
          </ac:graphicFrameMkLst>
        </pc:graphicFrameChg>
      </pc:sldChg>
      <pc:sldChg chg="addSp delSp modSp new mod modAnim modNotesTx">
        <pc:chgData name="Palit, Tapti" userId="dec6fbcd-7598-406a-8cbf-504d4a3bac15" providerId="ADAL" clId="{ECD42228-5B96-4A72-B268-C46DF994E6B7}" dt="2024-02-26T00:01:17.498" v="116145" actId="21"/>
        <pc:sldMkLst>
          <pc:docMk/>
          <pc:sldMk cId="464758406" sldId="1208"/>
        </pc:sldMkLst>
        <pc:spChg chg="del">
          <ac:chgData name="Palit, Tapti" userId="dec6fbcd-7598-406a-8cbf-504d4a3bac15" providerId="ADAL" clId="{ECD42228-5B96-4A72-B268-C46DF994E6B7}" dt="2024-02-07T00:56:16.660" v="98526" actId="478"/>
          <ac:spMkLst>
            <pc:docMk/>
            <pc:sldMk cId="464758406" sldId="1208"/>
            <ac:spMk id="2" creationId="{AFA12262-9113-A996-AC55-BB5E07D26FAA}"/>
          </ac:spMkLst>
        </pc:spChg>
        <pc:spChg chg="mod">
          <ac:chgData name="Palit, Tapti" userId="dec6fbcd-7598-406a-8cbf-504d4a3bac15" providerId="ADAL" clId="{ECD42228-5B96-4A72-B268-C46DF994E6B7}" dt="2024-02-07T00:51:45.374" v="98510" actId="20577"/>
          <ac:spMkLst>
            <pc:docMk/>
            <pc:sldMk cId="464758406" sldId="1208"/>
            <ac:spMk id="3" creationId="{6DCCF931-5AD4-C12E-47C2-819276866ED8}"/>
          </ac:spMkLst>
        </pc:spChg>
        <pc:spChg chg="mod">
          <ac:chgData name="Palit, Tapti" userId="dec6fbcd-7598-406a-8cbf-504d4a3bac15" providerId="ADAL" clId="{ECD42228-5B96-4A72-B268-C46DF994E6B7}" dt="2024-02-13T04:20:07.859" v="115614" actId="6549"/>
          <ac:spMkLst>
            <pc:docMk/>
            <pc:sldMk cId="464758406" sldId="1208"/>
            <ac:spMk id="5" creationId="{E4C63F31-73EE-AFD8-DDCC-7203FD3B9FCE}"/>
          </ac:spMkLst>
        </pc:spChg>
        <pc:spChg chg="add mod">
          <ac:chgData name="Palit, Tapti" userId="dec6fbcd-7598-406a-8cbf-504d4a3bac15" providerId="ADAL" clId="{ECD42228-5B96-4A72-B268-C46DF994E6B7}" dt="2024-02-11T14:55:47.322" v="110219" actId="1076"/>
          <ac:spMkLst>
            <pc:docMk/>
            <pc:sldMk cId="464758406" sldId="1208"/>
            <ac:spMk id="6" creationId="{C4158739-80F3-2794-A53D-E1CD4FF51874}"/>
          </ac:spMkLst>
        </pc:spChg>
        <pc:spChg chg="add mod">
          <ac:chgData name="Palit, Tapti" userId="dec6fbcd-7598-406a-8cbf-504d4a3bac15" providerId="ADAL" clId="{ECD42228-5B96-4A72-B268-C46DF994E6B7}" dt="2024-02-09T04:10:46.054" v="104308" actId="692"/>
          <ac:spMkLst>
            <pc:docMk/>
            <pc:sldMk cId="464758406" sldId="1208"/>
            <ac:spMk id="7" creationId="{23D4FF75-9A6E-AE39-D4E7-3B2977AD427C}"/>
          </ac:spMkLst>
        </pc:spChg>
        <pc:spChg chg="del mod">
          <ac:chgData name="Palit, Tapti" userId="dec6fbcd-7598-406a-8cbf-504d4a3bac15" providerId="ADAL" clId="{ECD42228-5B96-4A72-B268-C46DF994E6B7}" dt="2024-02-11T14:31:25.864" v="109716" actId="478"/>
          <ac:spMkLst>
            <pc:docMk/>
            <pc:sldMk cId="464758406" sldId="1208"/>
            <ac:spMk id="12" creationId="{4EE2CC11-0933-DF2F-D8ED-2AB50FC2ADE7}"/>
          </ac:spMkLst>
        </pc:spChg>
        <pc:spChg chg="del mod">
          <ac:chgData name="Palit, Tapti" userId="dec6fbcd-7598-406a-8cbf-504d4a3bac15" providerId="ADAL" clId="{ECD42228-5B96-4A72-B268-C46DF994E6B7}" dt="2024-02-11T14:31:28.186" v="109717" actId="478"/>
          <ac:spMkLst>
            <pc:docMk/>
            <pc:sldMk cId="464758406" sldId="1208"/>
            <ac:spMk id="13" creationId="{D812812A-6254-E5BA-3209-044A32B5E5BE}"/>
          </ac:spMkLst>
        </pc:spChg>
        <pc:spChg chg="del mod topLvl">
          <ac:chgData name="Palit, Tapti" userId="dec6fbcd-7598-406a-8cbf-504d4a3bac15" providerId="ADAL" clId="{ECD42228-5B96-4A72-B268-C46DF994E6B7}" dt="2024-02-11T14:31:31.570" v="109719" actId="478"/>
          <ac:spMkLst>
            <pc:docMk/>
            <pc:sldMk cId="464758406" sldId="1208"/>
            <ac:spMk id="14" creationId="{18C279B1-04A3-47BE-1F1C-67A899F27AF4}"/>
          </ac:spMkLst>
        </pc:spChg>
        <pc:spChg chg="del mod">
          <ac:chgData name="Palit, Tapti" userId="dec6fbcd-7598-406a-8cbf-504d4a3bac15" providerId="ADAL" clId="{ECD42228-5B96-4A72-B268-C46DF994E6B7}" dt="2024-02-11T14:31:29.839" v="109718" actId="478"/>
          <ac:spMkLst>
            <pc:docMk/>
            <pc:sldMk cId="464758406" sldId="1208"/>
            <ac:spMk id="15" creationId="{1D41E707-90BF-F192-2627-265A6CC1202A}"/>
          </ac:spMkLst>
        </pc:spChg>
        <pc:spChg chg="add mod">
          <ac:chgData name="Palit, Tapti" userId="dec6fbcd-7598-406a-8cbf-504d4a3bac15" providerId="ADAL" clId="{ECD42228-5B96-4A72-B268-C46DF994E6B7}" dt="2024-02-11T14:55:26.803" v="110218" actId="1076"/>
          <ac:spMkLst>
            <pc:docMk/>
            <pc:sldMk cId="464758406" sldId="1208"/>
            <ac:spMk id="16" creationId="{0EED2028-096B-CD2D-C08C-8ADAE899D7DA}"/>
          </ac:spMkLst>
        </pc:spChg>
        <pc:spChg chg="add mod">
          <ac:chgData name="Palit, Tapti" userId="dec6fbcd-7598-406a-8cbf-504d4a3bac15" providerId="ADAL" clId="{ECD42228-5B96-4A72-B268-C46DF994E6B7}" dt="2024-02-09T04:12:19.899" v="104321" actId="1076"/>
          <ac:spMkLst>
            <pc:docMk/>
            <pc:sldMk cId="464758406" sldId="1208"/>
            <ac:spMk id="17" creationId="{B1358D06-A338-DA40-DC13-673DE9B0D5AB}"/>
          </ac:spMkLst>
        </pc:spChg>
        <pc:spChg chg="add mod">
          <ac:chgData name="Palit, Tapti" userId="dec6fbcd-7598-406a-8cbf-504d4a3bac15" providerId="ADAL" clId="{ECD42228-5B96-4A72-B268-C46DF994E6B7}" dt="2024-02-11T14:55:18.765" v="110217" actId="1076"/>
          <ac:spMkLst>
            <pc:docMk/>
            <pc:sldMk cId="464758406" sldId="1208"/>
            <ac:spMk id="20" creationId="{7177A045-F0FD-4BD7-F3BE-5E8662976297}"/>
          </ac:spMkLst>
        </pc:spChg>
        <pc:spChg chg="add del mod">
          <ac:chgData name="Palit, Tapti" userId="dec6fbcd-7598-406a-8cbf-504d4a3bac15" providerId="ADAL" clId="{ECD42228-5B96-4A72-B268-C46DF994E6B7}" dt="2024-02-11T14:30:23.082" v="109705" actId="478"/>
          <ac:spMkLst>
            <pc:docMk/>
            <pc:sldMk cId="464758406" sldId="1208"/>
            <ac:spMk id="21" creationId="{2A30EC91-14E9-5E8D-9100-CFCBD22F41E1}"/>
          </ac:spMkLst>
        </pc:spChg>
        <pc:spChg chg="add mod">
          <ac:chgData name="Palit, Tapti" userId="dec6fbcd-7598-406a-8cbf-504d4a3bac15" providerId="ADAL" clId="{ECD42228-5B96-4A72-B268-C46DF994E6B7}" dt="2024-02-09T04:12:19.899" v="104321" actId="1076"/>
          <ac:spMkLst>
            <pc:docMk/>
            <pc:sldMk cId="464758406" sldId="1208"/>
            <ac:spMk id="22" creationId="{304854F3-10B5-692E-E0E9-B41130865A09}"/>
          </ac:spMkLst>
        </pc:spChg>
        <pc:spChg chg="add del mod">
          <ac:chgData name="Palit, Tapti" userId="dec6fbcd-7598-406a-8cbf-504d4a3bac15" providerId="ADAL" clId="{ECD42228-5B96-4A72-B268-C46DF994E6B7}" dt="2024-02-11T14:30:24.605" v="109706" actId="478"/>
          <ac:spMkLst>
            <pc:docMk/>
            <pc:sldMk cId="464758406" sldId="1208"/>
            <ac:spMk id="23" creationId="{C03CDA6A-17CE-6F8A-D9BD-42727CE99C8E}"/>
          </ac:spMkLst>
        </pc:spChg>
        <pc:spChg chg="add mod">
          <ac:chgData name="Palit, Tapti" userId="dec6fbcd-7598-406a-8cbf-504d4a3bac15" providerId="ADAL" clId="{ECD42228-5B96-4A72-B268-C46DF994E6B7}" dt="2024-02-11T14:55:07.700" v="110216" actId="1076"/>
          <ac:spMkLst>
            <pc:docMk/>
            <pc:sldMk cId="464758406" sldId="1208"/>
            <ac:spMk id="29" creationId="{0EBC15A0-11CB-8B1F-71F8-5F397BC88AF0}"/>
          </ac:spMkLst>
        </pc:spChg>
        <pc:spChg chg="add mod">
          <ac:chgData name="Palit, Tapti" userId="dec6fbcd-7598-406a-8cbf-504d4a3bac15" providerId="ADAL" clId="{ECD42228-5B96-4A72-B268-C46DF994E6B7}" dt="2024-02-09T04:12:34.122" v="104324" actId="1076"/>
          <ac:spMkLst>
            <pc:docMk/>
            <pc:sldMk cId="464758406" sldId="1208"/>
            <ac:spMk id="38" creationId="{D5CCA776-1136-C249-20FD-C0A6C95EDCF6}"/>
          </ac:spMkLst>
        </pc:spChg>
        <pc:spChg chg="add mod">
          <ac:chgData name="Palit, Tapti" userId="dec6fbcd-7598-406a-8cbf-504d4a3bac15" providerId="ADAL" clId="{ECD42228-5B96-4A72-B268-C46DF994E6B7}" dt="2024-02-07T01:26:47.379" v="98846" actId="1076"/>
          <ac:spMkLst>
            <pc:docMk/>
            <pc:sldMk cId="464758406" sldId="1208"/>
            <ac:spMk id="39" creationId="{3CF477B0-2D78-958E-4AFE-8D248F786D83}"/>
          </ac:spMkLst>
        </pc:spChg>
        <pc:spChg chg="add mod">
          <ac:chgData name="Palit, Tapti" userId="dec6fbcd-7598-406a-8cbf-504d4a3bac15" providerId="ADAL" clId="{ECD42228-5B96-4A72-B268-C46DF994E6B7}" dt="2024-02-07T01:26:51.898" v="98847" actId="1076"/>
          <ac:spMkLst>
            <pc:docMk/>
            <pc:sldMk cId="464758406" sldId="1208"/>
            <ac:spMk id="41" creationId="{65B26A7A-4D85-EE53-E09C-A007AD518164}"/>
          </ac:spMkLst>
        </pc:spChg>
        <pc:spChg chg="add mod">
          <ac:chgData name="Palit, Tapti" userId="dec6fbcd-7598-406a-8cbf-504d4a3bac15" providerId="ADAL" clId="{ECD42228-5B96-4A72-B268-C46DF994E6B7}" dt="2024-02-09T04:10:52.595" v="104309" actId="692"/>
          <ac:spMkLst>
            <pc:docMk/>
            <pc:sldMk cId="464758406" sldId="1208"/>
            <ac:spMk id="65" creationId="{1E142D23-ECB1-6FEE-30C1-F860EB1B871E}"/>
          </ac:spMkLst>
        </pc:spChg>
        <pc:spChg chg="add mod">
          <ac:chgData name="Palit, Tapti" userId="dec6fbcd-7598-406a-8cbf-504d4a3bac15" providerId="ADAL" clId="{ECD42228-5B96-4A72-B268-C46DF994E6B7}" dt="2024-02-09T04:10:52.595" v="104309" actId="692"/>
          <ac:spMkLst>
            <pc:docMk/>
            <pc:sldMk cId="464758406" sldId="1208"/>
            <ac:spMk id="66" creationId="{ABB49D0F-4E19-CE3D-9990-6A6BED6D1D0D}"/>
          </ac:spMkLst>
        </pc:spChg>
        <pc:grpChg chg="add del mod">
          <ac:chgData name="Palit, Tapti" userId="dec6fbcd-7598-406a-8cbf-504d4a3bac15" providerId="ADAL" clId="{ECD42228-5B96-4A72-B268-C46DF994E6B7}" dt="2024-02-11T14:31:31.570" v="109719" actId="478"/>
          <ac:grpSpMkLst>
            <pc:docMk/>
            <pc:sldMk cId="464758406" sldId="1208"/>
            <ac:grpSpMk id="8" creationId="{026990A3-A7E6-1046-0D79-D48C17D7714C}"/>
          </ac:grpSpMkLst>
        </pc:grpChg>
        <pc:grpChg chg="del mod">
          <ac:chgData name="Palit, Tapti" userId="dec6fbcd-7598-406a-8cbf-504d4a3bac15" providerId="ADAL" clId="{ECD42228-5B96-4A72-B268-C46DF994E6B7}" dt="2024-02-11T14:31:29.839" v="109718" actId="478"/>
          <ac:grpSpMkLst>
            <pc:docMk/>
            <pc:sldMk cId="464758406" sldId="1208"/>
            <ac:grpSpMk id="11" creationId="{5C7E4692-6DA6-E078-1021-E265A770D937}"/>
          </ac:grpSpMkLst>
        </pc:grpChg>
        <pc:grpChg chg="add mod">
          <ac:chgData name="Palit, Tapti" userId="dec6fbcd-7598-406a-8cbf-504d4a3bac15" providerId="ADAL" clId="{ECD42228-5B96-4A72-B268-C46DF994E6B7}" dt="2024-02-11T14:55:03.378" v="110215" actId="1076"/>
          <ac:grpSpMkLst>
            <pc:docMk/>
            <pc:sldMk cId="464758406" sldId="1208"/>
            <ac:grpSpMk id="26" creationId="{1445CD8A-10F0-373A-4752-7464D4F914DD}"/>
          </ac:grpSpMkLst>
        </pc:grpChg>
        <pc:grpChg chg="add mod">
          <ac:chgData name="Palit, Tapti" userId="dec6fbcd-7598-406a-8cbf-504d4a3bac15" providerId="ADAL" clId="{ECD42228-5B96-4A72-B268-C46DF994E6B7}" dt="2024-02-09T04:12:36.891" v="104325" actId="1076"/>
          <ac:grpSpMkLst>
            <pc:docMk/>
            <pc:sldMk cId="464758406" sldId="1208"/>
            <ac:grpSpMk id="30" creationId="{74DE334A-7EA6-E15C-7117-C009592BDF76}"/>
          </ac:grpSpMkLst>
        </pc:grpChg>
        <pc:grpChg chg="add del mod">
          <ac:chgData name="Palit, Tapti" userId="dec6fbcd-7598-406a-8cbf-504d4a3bac15" providerId="ADAL" clId="{ECD42228-5B96-4A72-B268-C46DF994E6B7}" dt="2024-02-11T14:30:23.082" v="109705" actId="478"/>
          <ac:grpSpMkLst>
            <pc:docMk/>
            <pc:sldMk cId="464758406" sldId="1208"/>
            <ac:grpSpMk id="40" creationId="{A9A8783C-FA60-CF6C-C0E9-D1008614128F}"/>
          </ac:grpSpMkLst>
        </pc:grpChg>
        <pc:grpChg chg="add mod">
          <ac:chgData name="Palit, Tapti" userId="dec6fbcd-7598-406a-8cbf-504d4a3bac15" providerId="ADAL" clId="{ECD42228-5B96-4A72-B268-C46DF994E6B7}" dt="2024-02-07T01:26:19.581" v="98844" actId="164"/>
          <ac:grpSpMkLst>
            <pc:docMk/>
            <pc:sldMk cId="464758406" sldId="1208"/>
            <ac:grpSpMk id="42" creationId="{E73F82F6-75D1-E4FC-6591-6139D3720A58}"/>
          </ac:grpSpMkLst>
        </pc:grpChg>
        <pc:grpChg chg="add mod">
          <ac:chgData name="Palit, Tapti" userId="dec6fbcd-7598-406a-8cbf-504d4a3bac15" providerId="ADAL" clId="{ECD42228-5B96-4A72-B268-C46DF994E6B7}" dt="2024-02-07T01:26:19.581" v="98844" actId="164"/>
          <ac:grpSpMkLst>
            <pc:docMk/>
            <pc:sldMk cId="464758406" sldId="1208"/>
            <ac:grpSpMk id="43" creationId="{48E4CE9D-E9BE-BF49-F205-C914CEA50799}"/>
          </ac:grpSpMkLst>
        </pc:grpChg>
        <pc:picChg chg="mod topLvl">
          <ac:chgData name="Palit, Tapti" userId="dec6fbcd-7598-406a-8cbf-504d4a3bac15" providerId="ADAL" clId="{ECD42228-5B96-4A72-B268-C46DF994E6B7}" dt="2024-02-11T14:31:36.563" v="109721" actId="1076"/>
          <ac:picMkLst>
            <pc:docMk/>
            <pc:sldMk cId="464758406" sldId="1208"/>
            <ac:picMk id="9" creationId="{86F0DE32-FEE3-C346-5919-C51DABC6042F}"/>
          </ac:picMkLst>
        </pc:picChg>
        <pc:picChg chg="del mod">
          <ac:chgData name="Palit, Tapti" userId="dec6fbcd-7598-406a-8cbf-504d4a3bac15" providerId="ADAL" clId="{ECD42228-5B96-4A72-B268-C46DF994E6B7}" dt="2024-02-11T14:31:24.135" v="109715" actId="478"/>
          <ac:picMkLst>
            <pc:docMk/>
            <pc:sldMk cId="464758406" sldId="1208"/>
            <ac:picMk id="10" creationId="{E9D885C2-39A8-2602-6AFC-84708BE680F2}"/>
          </ac:picMkLst>
        </pc:picChg>
        <pc:picChg chg="add mod">
          <ac:chgData name="Palit, Tapti" userId="dec6fbcd-7598-406a-8cbf-504d4a3bac15" providerId="ADAL" clId="{ECD42228-5B96-4A72-B268-C46DF994E6B7}" dt="2024-02-11T14:30:28.552" v="109709" actId="14100"/>
          <ac:picMkLst>
            <pc:docMk/>
            <pc:sldMk cId="464758406" sldId="1208"/>
            <ac:picMk id="18" creationId="{4768F707-A439-D784-F446-C6D34A5CFF02}"/>
          </ac:picMkLst>
        </pc:picChg>
        <pc:picChg chg="mod">
          <ac:chgData name="Palit, Tapti" userId="dec6fbcd-7598-406a-8cbf-504d4a3bac15" providerId="ADAL" clId="{ECD42228-5B96-4A72-B268-C46DF994E6B7}" dt="2024-02-11T14:55:03.378" v="110215" actId="1076"/>
          <ac:picMkLst>
            <pc:docMk/>
            <pc:sldMk cId="464758406" sldId="1208"/>
            <ac:picMk id="27" creationId="{FBE98D76-6F54-398E-9655-1EEE70B8FBA8}"/>
          </ac:picMkLst>
        </pc:picChg>
        <pc:picChg chg="mod">
          <ac:chgData name="Palit, Tapti" userId="dec6fbcd-7598-406a-8cbf-504d4a3bac15" providerId="ADAL" clId="{ECD42228-5B96-4A72-B268-C46DF994E6B7}" dt="2024-02-11T14:55:03.378" v="110215" actId="1076"/>
          <ac:picMkLst>
            <pc:docMk/>
            <pc:sldMk cId="464758406" sldId="1208"/>
            <ac:picMk id="28" creationId="{F17941FA-46E3-9512-F6DD-E97E446EFE37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1" creationId="{94401072-2D68-5A5B-9242-A42E73ED6B04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2" creationId="{E28CA757-3C94-D449-5CB8-4750006EF313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3" creationId="{7DB2331E-3B6A-5AFC-2514-101AA7DCAF98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4" creationId="{FFE280AB-D1CB-6536-2389-3D29C91C30C8}"/>
          </ac:picMkLst>
        </pc:picChg>
        <pc:picChg chg="add mod">
          <ac:chgData name="Palit, Tapti" userId="dec6fbcd-7598-406a-8cbf-504d4a3bac15" providerId="ADAL" clId="{ECD42228-5B96-4A72-B268-C46DF994E6B7}" dt="2024-02-07T01:26:05.946" v="98840" actId="164"/>
          <ac:picMkLst>
            <pc:docMk/>
            <pc:sldMk cId="464758406" sldId="1208"/>
            <ac:picMk id="54" creationId="{F6356980-9760-01E2-73A6-2DB409DFC14F}"/>
          </ac:picMkLst>
        </pc:picChg>
        <pc:picChg chg="add mod">
          <ac:chgData name="Palit, Tapti" userId="dec6fbcd-7598-406a-8cbf-504d4a3bac15" providerId="ADAL" clId="{ECD42228-5B96-4A72-B268-C46DF994E6B7}" dt="2024-02-07T01:26:05.946" v="98840" actId="164"/>
          <ac:picMkLst>
            <pc:docMk/>
            <pc:sldMk cId="464758406" sldId="1208"/>
            <ac:picMk id="55" creationId="{F4472382-FA41-9EB5-18B9-54F6FB7634E2}"/>
          </ac:picMkLst>
        </pc:picChg>
        <pc:picChg chg="add mod">
          <ac:chgData name="Palit, Tapti" userId="dec6fbcd-7598-406a-8cbf-504d4a3bac15" providerId="ADAL" clId="{ECD42228-5B96-4A72-B268-C46DF994E6B7}" dt="2024-02-11T14:31:05.146" v="109714" actId="1076"/>
          <ac:picMkLst>
            <pc:docMk/>
            <pc:sldMk cId="464758406" sldId="1208"/>
            <ac:picMk id="1026" creationId="{DD55DBE1-6458-F720-3B92-7EA56B848C4C}"/>
          </ac:picMkLst>
        </pc:picChg>
        <pc:picChg chg="add mod">
          <ac:chgData name="Palit, Tapti" userId="dec6fbcd-7598-406a-8cbf-504d4a3bac15" providerId="ADAL" clId="{ECD42228-5B96-4A72-B268-C46DF994E6B7}" dt="2024-02-11T14:31:51.676" v="109724" actId="1076"/>
          <ac:picMkLst>
            <pc:docMk/>
            <pc:sldMk cId="464758406" sldId="1208"/>
            <ac:picMk id="1028" creationId="{B5C77AAB-37F7-218F-D032-57D45604DF7C}"/>
          </ac:picMkLst>
        </pc:picChg>
        <pc:picChg chg="add del mod">
          <ac:chgData name="Palit, Tapti" userId="dec6fbcd-7598-406a-8cbf-504d4a3bac15" providerId="ADAL" clId="{ECD42228-5B96-4A72-B268-C46DF994E6B7}" dt="2024-02-26T00:01:17.498" v="116145" actId="21"/>
          <ac:picMkLst>
            <pc:docMk/>
            <pc:sldMk cId="464758406" sldId="1208"/>
            <ac:picMk id="1030" creationId="{8E404D65-63F6-472F-57E1-4D7DB503A2DE}"/>
          </ac:picMkLst>
        </pc:picChg>
        <pc:cxnChg chg="add del mod">
          <ac:chgData name="Palit, Tapti" userId="dec6fbcd-7598-406a-8cbf-504d4a3bac15" providerId="ADAL" clId="{ECD42228-5B96-4A72-B268-C46DF994E6B7}" dt="2024-02-07T01:05:34.553" v="98695" actId="478"/>
          <ac:cxnSpMkLst>
            <pc:docMk/>
            <pc:sldMk cId="464758406" sldId="1208"/>
            <ac:cxnSpMk id="7" creationId="{7F7D57E8-36D2-619B-55A9-52C7F053C7D3}"/>
          </ac:cxnSpMkLst>
        </pc:cxnChg>
        <pc:cxnChg chg="add del mod">
          <ac:chgData name="Palit, Tapti" userId="dec6fbcd-7598-406a-8cbf-504d4a3bac15" providerId="ADAL" clId="{ECD42228-5B96-4A72-B268-C46DF994E6B7}" dt="2024-02-11T14:30:25.431" v="109707" actId="478"/>
          <ac:cxnSpMkLst>
            <pc:docMk/>
            <pc:sldMk cId="464758406" sldId="1208"/>
            <ac:cxnSpMk id="19" creationId="{E8411030-EB5C-A0D3-A59D-0DB6A75576F7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5" creationId="{5CBBB607-E6F0-37CA-BDFB-0D6C1DE5B2D1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6" creationId="{B316DB16-018A-FB1B-A9CD-AD223DB5E809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7" creationId="{B077EF08-CE78-F0EB-C5DD-46DBA9C9A67B}"/>
          </ac:cxnSpMkLst>
        </pc:cxnChg>
        <pc:cxnChg chg="add mod">
          <ac:chgData name="Palit, Tapti" userId="dec6fbcd-7598-406a-8cbf-504d4a3bac15" providerId="ADAL" clId="{ECD42228-5B96-4A72-B268-C46DF994E6B7}" dt="2024-02-11T14:32:37.741" v="109746" actId="692"/>
          <ac:cxnSpMkLst>
            <pc:docMk/>
            <pc:sldMk cId="464758406" sldId="1208"/>
            <ac:cxnSpMk id="56" creationId="{7747F2D7-EFD4-EB89-8929-D6FF32E3BEA3}"/>
          </ac:cxnSpMkLst>
        </pc:cxnChg>
      </pc:sldChg>
      <pc:sldChg chg="addSp delSp modSp add mod modAnim modCm">
        <pc:chgData name="Palit, Tapti" userId="dec6fbcd-7598-406a-8cbf-504d4a3bac15" providerId="ADAL" clId="{ECD42228-5B96-4A72-B268-C46DF994E6B7}" dt="2024-02-12T19:19:42.318" v="112363" actId="20577"/>
        <pc:sldMkLst>
          <pc:docMk/>
          <pc:sldMk cId="3305435457" sldId="1209"/>
        </pc:sldMkLst>
        <pc:spChg chg="add del mod">
          <ac:chgData name="Palit, Tapti" userId="dec6fbcd-7598-406a-8cbf-504d4a3bac15" providerId="ADAL" clId="{ECD42228-5B96-4A72-B268-C46DF994E6B7}" dt="2024-02-09T01:22:45.745" v="102260" actId="478"/>
          <ac:spMkLst>
            <pc:docMk/>
            <pc:sldMk cId="3305435457" sldId="1209"/>
            <ac:spMk id="10" creationId="{921FD426-45FF-8A6C-53E3-7C47FC84C9E4}"/>
          </ac:spMkLst>
        </pc:spChg>
        <pc:spChg chg="mod">
          <ac:chgData name="Palit, Tapti" userId="dec6fbcd-7598-406a-8cbf-504d4a3bac15" providerId="ADAL" clId="{ECD42228-5B96-4A72-B268-C46DF994E6B7}" dt="2024-02-12T19:19:42.318" v="112363" actId="20577"/>
          <ac:spMkLst>
            <pc:docMk/>
            <pc:sldMk cId="3305435457" sldId="1209"/>
            <ac:spMk id="14" creationId="{9E2B80B5-2D91-2907-FE48-80CA59B13F9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2:38.489" v="100664"/>
              <pc2:cmMkLst xmlns:pc2="http://schemas.microsoft.com/office/powerpoint/2019/9/main/command">
                <pc:docMk/>
                <pc:sldMk cId="3305435457" sldId="1209"/>
                <pc2:cmMk id="{9F9D4D83-B94F-4C34-A272-0D32B94D86BA}"/>
              </pc2:cmMkLst>
              <pc226:cmRplyChg chg="add">
                <pc226:chgData name="Palit, Tapti" userId="dec6fbcd-7598-406a-8cbf-504d4a3bac15" providerId="ADAL" clId="{ECD42228-5B96-4A72-B268-C46DF994E6B7}" dt="2024-02-08T20:42:38.489" v="100664"/>
                <pc2:cmRplyMkLst xmlns:pc2="http://schemas.microsoft.com/office/powerpoint/2019/9/main/command">
                  <pc:docMk/>
                  <pc:sldMk cId="3305435457" sldId="1209"/>
                  <pc2:cmMk id="{9F9D4D83-B94F-4C34-A272-0D32B94D86BA}"/>
                  <pc2:cmRplyMk id="{8DF4DC95-96C3-4C27-AEC3-9F6127A90A85}"/>
                </pc2:cmRplyMkLst>
              </pc226:cmRplyChg>
            </pc226:cmChg>
          </p:ext>
        </pc:extLst>
      </pc:sldChg>
      <pc:sldChg chg="add del ord">
        <pc:chgData name="Palit, Tapti" userId="dec6fbcd-7598-406a-8cbf-504d4a3bac15" providerId="ADAL" clId="{ECD42228-5B96-4A72-B268-C46DF994E6B7}" dt="2024-02-08T21:21:09.291" v="100771" actId="47"/>
        <pc:sldMkLst>
          <pc:docMk/>
          <pc:sldMk cId="1282466282" sldId="1210"/>
        </pc:sldMkLst>
      </pc:sldChg>
      <pc:sldChg chg="addSp delSp modSp new add del mod modClrScheme chgLayout">
        <pc:chgData name="Palit, Tapti" userId="dec6fbcd-7598-406a-8cbf-504d4a3bac15" providerId="ADAL" clId="{ECD42228-5B96-4A72-B268-C46DF994E6B7}" dt="2024-02-09T05:01:24.537" v="104564" actId="2696"/>
        <pc:sldMkLst>
          <pc:docMk/>
          <pc:sldMk cId="1407695452" sldId="1210"/>
        </pc:sldMkLst>
        <pc:spChg chg="del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2" creationId="{9A6DCC31-06DF-7BAE-FC5F-4D526DED2C1C}"/>
          </ac:spMkLst>
        </pc:spChg>
        <pc:spChg chg="del mod ord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3" creationId="{C4BD3778-CC90-9034-BF0D-C4F860D0A4D0}"/>
          </ac:spMkLst>
        </pc:spChg>
        <pc:spChg chg="del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4" creationId="{124C6935-31D5-BBD5-4141-E16565DFEB8F}"/>
          </ac:spMkLst>
        </pc:spChg>
        <pc:spChg chg="add mod ord">
          <ac:chgData name="Palit, Tapti" userId="dec6fbcd-7598-406a-8cbf-504d4a3bac15" providerId="ADAL" clId="{ECD42228-5B96-4A72-B268-C46DF994E6B7}" dt="2024-02-08T21:24:59.751" v="100869" actId="20577"/>
          <ac:spMkLst>
            <pc:docMk/>
            <pc:sldMk cId="1407695452" sldId="1210"/>
            <ac:spMk id="5" creationId="{EA8E3B47-C3F5-E888-8A21-936AACBDA45D}"/>
          </ac:spMkLst>
        </pc:spChg>
      </pc:sldChg>
      <pc:sldChg chg="add mod modShow">
        <pc:chgData name="Palit, Tapti" userId="dec6fbcd-7598-406a-8cbf-504d4a3bac15" providerId="ADAL" clId="{ECD42228-5B96-4A72-B268-C46DF994E6B7}" dt="2024-02-09T05:01:31.704" v="104566" actId="729"/>
        <pc:sldMkLst>
          <pc:docMk/>
          <pc:sldMk cId="1438509292" sldId="1210"/>
        </pc:sldMkLst>
      </pc:sldChg>
      <pc:sldChg chg="add del">
        <pc:chgData name="Palit, Tapti" userId="dec6fbcd-7598-406a-8cbf-504d4a3bac15" providerId="ADAL" clId="{ECD42228-5B96-4A72-B268-C46DF994E6B7}" dt="2024-02-09T00:02:47.675" v="101468" actId="2696"/>
        <pc:sldMkLst>
          <pc:docMk/>
          <pc:sldMk cId="716205125" sldId="1211"/>
        </pc:sldMkLst>
      </pc:sldChg>
      <pc:sldChg chg="add mod modShow">
        <pc:chgData name="Palit, Tapti" userId="dec6fbcd-7598-406a-8cbf-504d4a3bac15" providerId="ADAL" clId="{ECD42228-5B96-4A72-B268-C46DF994E6B7}" dt="2024-02-09T00:02:52.448" v="101470" actId="729"/>
        <pc:sldMkLst>
          <pc:docMk/>
          <pc:sldMk cId="2130521875" sldId="1211"/>
        </pc:sldMkLst>
      </pc:sldChg>
      <pc:sldChg chg="addSp delSp modSp add del mod modAnim modNotesTx">
        <pc:chgData name="Palit, Tapti" userId="dec6fbcd-7598-406a-8cbf-504d4a3bac15" providerId="ADAL" clId="{ECD42228-5B96-4A72-B268-C46DF994E6B7}" dt="2024-02-12T20:38:53.533" v="113254" actId="47"/>
        <pc:sldMkLst>
          <pc:docMk/>
          <pc:sldMk cId="4001070171" sldId="1212"/>
        </pc:sldMkLst>
        <pc:spChg chg="mod">
          <ac:chgData name="Palit, Tapti" userId="dec6fbcd-7598-406a-8cbf-504d4a3bac15" providerId="ADAL" clId="{ECD42228-5B96-4A72-B268-C46DF994E6B7}" dt="2024-02-11T14:37:28.873" v="109782" actId="692"/>
          <ac:spMkLst>
            <pc:docMk/>
            <pc:sldMk cId="4001070171" sldId="1212"/>
            <ac:spMk id="22" creationId="{3DBD562E-F1B0-E04F-3973-2BA96EDA90DF}"/>
          </ac:spMkLst>
        </pc:spChg>
        <pc:spChg chg="mod">
          <ac:chgData name="Palit, Tapti" userId="dec6fbcd-7598-406a-8cbf-504d4a3bac15" providerId="ADAL" clId="{ECD42228-5B96-4A72-B268-C46DF994E6B7}" dt="2024-02-11T14:38:37.890" v="109803" actId="14100"/>
          <ac:spMkLst>
            <pc:docMk/>
            <pc:sldMk cId="4001070171" sldId="1212"/>
            <ac:spMk id="23" creationId="{B7813DAC-E06B-2D8A-B450-283C4508F736}"/>
          </ac:spMkLst>
        </pc:spChg>
        <pc:spChg chg="mod">
          <ac:chgData name="Palit, Tapti" userId="dec6fbcd-7598-406a-8cbf-504d4a3bac15" providerId="ADAL" clId="{ECD42228-5B96-4A72-B268-C46DF994E6B7}" dt="2024-02-11T14:38:57.865" v="109808" actId="14100"/>
          <ac:spMkLst>
            <pc:docMk/>
            <pc:sldMk cId="4001070171" sldId="1212"/>
            <ac:spMk id="25" creationId="{AD986564-35F3-07DE-B96C-4AA7B6B7A6B9}"/>
          </ac:spMkLst>
        </pc:spChg>
        <pc:spChg chg="mod">
          <ac:chgData name="Palit, Tapti" userId="dec6fbcd-7598-406a-8cbf-504d4a3bac15" providerId="ADAL" clId="{ECD42228-5B96-4A72-B268-C46DF994E6B7}" dt="2024-02-09T00:04:27.544" v="101478" actId="1076"/>
          <ac:spMkLst>
            <pc:docMk/>
            <pc:sldMk cId="4001070171" sldId="1212"/>
            <ac:spMk id="28" creationId="{3FD75C22-7A6F-AC1E-8D9B-76ED44CF53C2}"/>
          </ac:spMkLst>
        </pc:spChg>
        <pc:picChg chg="add del mod">
          <ac:chgData name="Palit, Tapti" userId="dec6fbcd-7598-406a-8cbf-504d4a3bac15" providerId="ADAL" clId="{ECD42228-5B96-4A72-B268-C46DF994E6B7}" dt="2024-02-11T14:38:01.582" v="109790" actId="478"/>
          <ac:picMkLst>
            <pc:docMk/>
            <pc:sldMk cId="4001070171" sldId="1212"/>
            <ac:picMk id="4" creationId="{ED241B61-83E1-F2A3-7F61-575332EFE1CE}"/>
          </ac:picMkLst>
        </pc:picChg>
        <pc:picChg chg="add mod">
          <ac:chgData name="Palit, Tapti" userId="dec6fbcd-7598-406a-8cbf-504d4a3bac15" providerId="ADAL" clId="{ECD42228-5B96-4A72-B268-C46DF994E6B7}" dt="2024-02-11T14:38:06.361" v="109792" actId="1076"/>
          <ac:picMkLst>
            <pc:docMk/>
            <pc:sldMk cId="4001070171" sldId="1212"/>
            <ac:picMk id="7" creationId="{DB41BB5A-3394-EA0A-B7A1-4B347D10EFA1}"/>
          </ac:picMkLst>
        </pc:picChg>
        <pc:picChg chg="mod">
          <ac:chgData name="Palit, Tapti" userId="dec6fbcd-7598-406a-8cbf-504d4a3bac15" providerId="ADAL" clId="{ECD42228-5B96-4A72-B268-C46DF994E6B7}" dt="2024-02-11T14:37:35.250" v="109783" actId="1076"/>
          <ac:picMkLst>
            <pc:docMk/>
            <pc:sldMk cId="4001070171" sldId="1212"/>
            <ac:picMk id="24" creationId="{B96956C9-C70B-EB14-B037-FE305C2BFF95}"/>
          </ac:picMkLst>
        </pc:picChg>
        <pc:picChg chg="mod">
          <ac:chgData name="Palit, Tapti" userId="dec6fbcd-7598-406a-8cbf-504d4a3bac15" providerId="ADAL" clId="{ECD42228-5B96-4A72-B268-C46DF994E6B7}" dt="2024-02-11T14:38:21.339" v="109795" actId="1076"/>
          <ac:picMkLst>
            <pc:docMk/>
            <pc:sldMk cId="4001070171" sldId="1212"/>
            <ac:picMk id="26" creationId="{A9AEA78C-FAA5-AE7D-312A-3E44564CD1EA}"/>
          </ac:picMkLst>
        </pc:picChg>
        <pc:picChg chg="mod">
          <ac:chgData name="Palit, Tapti" userId="dec6fbcd-7598-406a-8cbf-504d4a3bac15" providerId="ADAL" clId="{ECD42228-5B96-4A72-B268-C46DF994E6B7}" dt="2024-02-09T00:04:17.066" v="101476" actId="166"/>
          <ac:picMkLst>
            <pc:docMk/>
            <pc:sldMk cId="4001070171" sldId="1212"/>
            <ac:picMk id="2054" creationId="{154E3885-00E9-CFCD-828E-0592A7F923B0}"/>
          </ac:picMkLst>
        </pc:picChg>
        <pc:picChg chg="mod">
          <ac:chgData name="Palit, Tapti" userId="dec6fbcd-7598-406a-8cbf-504d4a3bac15" providerId="ADAL" clId="{ECD42228-5B96-4A72-B268-C46DF994E6B7}" dt="2024-02-11T14:38:44.224" v="109804" actId="1076"/>
          <ac:picMkLst>
            <pc:docMk/>
            <pc:sldMk cId="4001070171" sldId="1212"/>
            <ac:picMk id="2056" creationId="{5DFF5A29-0949-195D-FC25-F10F4232EF6B}"/>
          </ac:picMkLst>
        </pc:picChg>
        <pc:cxnChg chg="mod">
          <ac:chgData name="Palit, Tapti" userId="dec6fbcd-7598-406a-8cbf-504d4a3bac15" providerId="ADAL" clId="{ECD42228-5B96-4A72-B268-C46DF994E6B7}" dt="2024-02-11T14:38:24.149" v="109799" actId="692"/>
          <ac:cxnSpMkLst>
            <pc:docMk/>
            <pc:sldMk cId="4001070171" sldId="1212"/>
            <ac:cxnSpMk id="27" creationId="{31277BDB-6DF9-1AB4-208E-4FF32B2E055C}"/>
          </ac:cxnSpMkLst>
        </pc:cxnChg>
      </pc:sldChg>
      <pc:sldChg chg="add del">
        <pc:chgData name="Palit, Tapti" userId="dec6fbcd-7598-406a-8cbf-504d4a3bac15" providerId="ADAL" clId="{ECD42228-5B96-4A72-B268-C46DF994E6B7}" dt="2024-02-09T03:18:20.912" v="103246" actId="2696"/>
        <pc:sldMkLst>
          <pc:docMk/>
          <pc:sldMk cId="1235997929" sldId="1213"/>
        </pc:sldMkLst>
      </pc:sldChg>
      <pc:sldChg chg="add mod modShow">
        <pc:chgData name="Palit, Tapti" userId="dec6fbcd-7598-406a-8cbf-504d4a3bac15" providerId="ADAL" clId="{ECD42228-5B96-4A72-B268-C46DF994E6B7}" dt="2024-02-09T03:18:27.518" v="103248" actId="729"/>
        <pc:sldMkLst>
          <pc:docMk/>
          <pc:sldMk cId="1384191373" sldId="1213"/>
        </pc:sldMkLst>
      </pc:sldChg>
      <pc:sldChg chg="addSp delSp modSp new del mod modAnim">
        <pc:chgData name="Palit, Tapti" userId="dec6fbcd-7598-406a-8cbf-504d4a3bac15" providerId="ADAL" clId="{ECD42228-5B96-4A72-B268-C46DF994E6B7}" dt="2024-02-09T00:39:00.442" v="102101" actId="47"/>
        <pc:sldMkLst>
          <pc:docMk/>
          <pc:sldMk cId="4280509042" sldId="1213"/>
        </pc:sldMkLst>
        <pc:spChg chg="del">
          <ac:chgData name="Palit, Tapti" userId="dec6fbcd-7598-406a-8cbf-504d4a3bac15" providerId="ADAL" clId="{ECD42228-5B96-4A72-B268-C46DF994E6B7}" dt="2024-02-09T00:28:34.920" v="101778" actId="478"/>
          <ac:spMkLst>
            <pc:docMk/>
            <pc:sldMk cId="4280509042" sldId="1213"/>
            <ac:spMk id="2" creationId="{D3A83794-0F98-E5A1-6F55-1CFDFD06B615}"/>
          </ac:spMkLst>
        </pc:spChg>
        <pc:spChg chg="add mod">
          <ac:chgData name="Palit, Tapti" userId="dec6fbcd-7598-406a-8cbf-504d4a3bac15" providerId="ADAL" clId="{ECD42228-5B96-4A72-B268-C46DF994E6B7}" dt="2024-02-09T00:29:03.943" v="101788" actId="20577"/>
          <ac:spMkLst>
            <pc:docMk/>
            <pc:sldMk cId="4280509042" sldId="1213"/>
            <ac:spMk id="9" creationId="{61C179F6-315E-4672-02B1-53BD98F1BE47}"/>
          </ac:spMkLst>
        </pc:spChg>
        <pc:spChg chg="add mod">
          <ac:chgData name="Palit, Tapti" userId="dec6fbcd-7598-406a-8cbf-504d4a3bac15" providerId="ADAL" clId="{ECD42228-5B96-4A72-B268-C46DF994E6B7}" dt="2024-02-09T00:29:16.296" v="101799" actId="20577"/>
          <ac:spMkLst>
            <pc:docMk/>
            <pc:sldMk cId="4280509042" sldId="1213"/>
            <ac:spMk id="10" creationId="{6152C762-B434-B5E3-72FB-35FE303F5C23}"/>
          </ac:spMkLst>
        </pc:spChg>
        <pc:spChg chg="add del mod">
          <ac:chgData name="Palit, Tapti" userId="dec6fbcd-7598-406a-8cbf-504d4a3bac15" providerId="ADAL" clId="{ECD42228-5B96-4A72-B268-C46DF994E6B7}" dt="2024-02-09T00:33:54.008" v="102022" actId="478"/>
          <ac:spMkLst>
            <pc:docMk/>
            <pc:sldMk cId="4280509042" sldId="1213"/>
            <ac:spMk id="16" creationId="{2F7EC153-2854-9916-AB00-5771D85C13E4}"/>
          </ac:spMkLst>
        </pc:spChg>
        <pc:spChg chg="add del mod">
          <ac:chgData name="Palit, Tapti" userId="dec6fbcd-7598-406a-8cbf-504d4a3bac15" providerId="ADAL" clId="{ECD42228-5B96-4A72-B268-C46DF994E6B7}" dt="2024-02-09T00:33:55.838" v="102023" actId="478"/>
          <ac:spMkLst>
            <pc:docMk/>
            <pc:sldMk cId="4280509042" sldId="1213"/>
            <ac:spMk id="17" creationId="{6AEEB31F-1BBE-CFFF-CAEB-A5BFF6FB37B1}"/>
          </ac:spMkLst>
        </pc:spChg>
        <pc:spChg chg="add del mod">
          <ac:chgData name="Palit, Tapti" userId="dec6fbcd-7598-406a-8cbf-504d4a3bac15" providerId="ADAL" clId="{ECD42228-5B96-4A72-B268-C46DF994E6B7}" dt="2024-02-09T00:33:52.643" v="102021" actId="478"/>
          <ac:spMkLst>
            <pc:docMk/>
            <pc:sldMk cId="4280509042" sldId="1213"/>
            <ac:spMk id="22" creationId="{B4B57ECB-D5A7-02B8-5330-00DD8E03D37B}"/>
          </ac:spMkLst>
        </pc:spChg>
        <pc:spChg chg="add del mod">
          <ac:chgData name="Palit, Tapti" userId="dec6fbcd-7598-406a-8cbf-504d4a3bac15" providerId="ADAL" clId="{ECD42228-5B96-4A72-B268-C46DF994E6B7}" dt="2024-02-09T00:33:50.519" v="102020" actId="478"/>
          <ac:spMkLst>
            <pc:docMk/>
            <pc:sldMk cId="4280509042" sldId="1213"/>
            <ac:spMk id="23" creationId="{6671D721-9F5D-BBCB-6238-81CB5F57E62A}"/>
          </ac:spMkLst>
        </pc:spChg>
        <pc:spChg chg="add mod">
          <ac:chgData name="Palit, Tapti" userId="dec6fbcd-7598-406a-8cbf-504d4a3bac15" providerId="ADAL" clId="{ECD42228-5B96-4A72-B268-C46DF994E6B7}" dt="2024-02-09T00:34:19.863" v="102069" actId="14100"/>
          <ac:spMkLst>
            <pc:docMk/>
            <pc:sldMk cId="4280509042" sldId="1213"/>
            <ac:spMk id="24" creationId="{F6998E83-9A01-8402-4EE3-B61A30F36595}"/>
          </ac:spMkLst>
        </pc:spChg>
        <pc:spChg chg="add mod">
          <ac:chgData name="Palit, Tapti" userId="dec6fbcd-7598-406a-8cbf-504d4a3bac15" providerId="ADAL" clId="{ECD42228-5B96-4A72-B268-C46DF994E6B7}" dt="2024-02-09T00:34:30.352" v="102078" actId="20577"/>
          <ac:spMkLst>
            <pc:docMk/>
            <pc:sldMk cId="4280509042" sldId="1213"/>
            <ac:spMk id="25" creationId="{9EA04E68-57B7-504B-EE50-4A7DDB157FA7}"/>
          </ac:spMkLst>
        </pc:spChg>
        <pc:grpChg chg="mod">
          <ac:chgData name="Palit, Tapti" userId="dec6fbcd-7598-406a-8cbf-504d4a3bac15" providerId="ADAL" clId="{ECD42228-5B96-4A72-B268-C46DF994E6B7}" dt="2024-02-09T00:29:46.804" v="101808"/>
          <ac:grpSpMkLst>
            <pc:docMk/>
            <pc:sldMk cId="4280509042" sldId="1213"/>
            <ac:grpSpMk id="15" creationId="{1324C51B-6E04-D760-C6AB-C32F3CA70E24}"/>
          </ac:grpSpMkLst>
        </pc:grpChg>
        <pc:inkChg chg="add del">
          <ac:chgData name="Palit, Tapti" userId="dec6fbcd-7598-406a-8cbf-504d4a3bac15" providerId="ADAL" clId="{ECD42228-5B96-4A72-B268-C46DF994E6B7}" dt="2024-02-09T00:29:37.118" v="101803" actId="9405"/>
          <ac:inkMkLst>
            <pc:docMk/>
            <pc:sldMk cId="4280509042" sldId="1213"/>
            <ac:inkMk id="11" creationId="{3657187D-8DC4-A522-6AA1-BFA21654A41A}"/>
          </ac:inkMkLst>
        </pc:inkChg>
        <pc:inkChg chg="add del">
          <ac:chgData name="Palit, Tapti" userId="dec6fbcd-7598-406a-8cbf-504d4a3bac15" providerId="ADAL" clId="{ECD42228-5B96-4A72-B268-C46DF994E6B7}" dt="2024-02-09T00:29:36.718" v="101802" actId="9405"/>
          <ac:inkMkLst>
            <pc:docMk/>
            <pc:sldMk cId="4280509042" sldId="1213"/>
            <ac:inkMk id="12" creationId="{93DB257C-5CAD-0C4A-E4EE-95029C68D66D}"/>
          </ac:inkMkLst>
        </pc:inkChg>
        <pc:inkChg chg="add del mod">
          <ac:chgData name="Palit, Tapti" userId="dec6fbcd-7598-406a-8cbf-504d4a3bac15" providerId="ADAL" clId="{ECD42228-5B96-4A72-B268-C46DF994E6B7}" dt="2024-02-09T00:29:47.221" v="101809" actId="9405"/>
          <ac:inkMkLst>
            <pc:docMk/>
            <pc:sldMk cId="4280509042" sldId="1213"/>
            <ac:inkMk id="13" creationId="{85D7DD40-8848-8312-2EED-6FE1964F5032}"/>
          </ac:inkMkLst>
        </pc:inkChg>
        <pc:inkChg chg="add del mod">
          <ac:chgData name="Palit, Tapti" userId="dec6fbcd-7598-406a-8cbf-504d4a3bac15" providerId="ADAL" clId="{ECD42228-5B96-4A72-B268-C46DF994E6B7}" dt="2024-02-09T00:29:46.804" v="101808"/>
          <ac:inkMkLst>
            <pc:docMk/>
            <pc:sldMk cId="4280509042" sldId="1213"/>
            <ac:inkMk id="14" creationId="{05A022CC-EEF4-7FDC-6B03-73591A64C374}"/>
          </ac:inkMkLst>
        </pc:inkChg>
        <pc:inkChg chg="add del">
          <ac:chgData name="Palit, Tapti" userId="dec6fbcd-7598-406a-8cbf-504d4a3bac15" providerId="ADAL" clId="{ECD42228-5B96-4A72-B268-C46DF994E6B7}" dt="2024-02-09T00:31:50.775" v="101993" actId="9405"/>
          <ac:inkMkLst>
            <pc:docMk/>
            <pc:sldMk cId="4280509042" sldId="1213"/>
            <ac:inkMk id="18" creationId="{2E3B2A84-D655-1AD0-78C2-19FC8364C17F}"/>
          </ac:inkMkLst>
        </pc:inkChg>
        <pc:inkChg chg="add del">
          <ac:chgData name="Palit, Tapti" userId="dec6fbcd-7598-406a-8cbf-504d4a3bac15" providerId="ADAL" clId="{ECD42228-5B96-4A72-B268-C46DF994E6B7}" dt="2024-02-09T00:32:02.697" v="101995" actId="9405"/>
          <ac:inkMkLst>
            <pc:docMk/>
            <pc:sldMk cId="4280509042" sldId="1213"/>
            <ac:inkMk id="19" creationId="{F2AD3594-3B04-420D-623E-873963DCF920}"/>
          </ac:inkMkLst>
        </pc:inkChg>
        <pc:inkChg chg="add del">
          <ac:chgData name="Palit, Tapti" userId="dec6fbcd-7598-406a-8cbf-504d4a3bac15" providerId="ADAL" clId="{ECD42228-5B96-4A72-B268-C46DF994E6B7}" dt="2024-02-09T00:32:15.531" v="101999" actId="9405"/>
          <ac:inkMkLst>
            <pc:docMk/>
            <pc:sldMk cId="4280509042" sldId="1213"/>
            <ac:inkMk id="20" creationId="{4E2B7785-8B41-32C5-FCD6-AB59B5F3CE85}"/>
          </ac:inkMkLst>
        </pc:inkChg>
        <pc:inkChg chg="add del">
          <ac:chgData name="Palit, Tapti" userId="dec6fbcd-7598-406a-8cbf-504d4a3bac15" providerId="ADAL" clId="{ECD42228-5B96-4A72-B268-C46DF994E6B7}" dt="2024-02-09T00:32:15.220" v="101998" actId="9405"/>
          <ac:inkMkLst>
            <pc:docMk/>
            <pc:sldMk cId="4280509042" sldId="1213"/>
            <ac:inkMk id="21" creationId="{F617FFF8-AB23-DD65-6452-47CD4B5F7698}"/>
          </ac:inkMkLst>
        </pc:inkChg>
        <pc:cxnChg chg="add mod">
          <ac:chgData name="Palit, Tapti" userId="dec6fbcd-7598-406a-8cbf-504d4a3bac15" providerId="ADAL" clId="{ECD42228-5B96-4A72-B268-C46DF994E6B7}" dt="2024-02-09T00:37:20.827" v="102090" actId="692"/>
          <ac:cxnSpMkLst>
            <pc:docMk/>
            <pc:sldMk cId="4280509042" sldId="1213"/>
            <ac:cxnSpMk id="6" creationId="{5A374949-1AC2-C16C-D413-2571B92E27C9}"/>
          </ac:cxnSpMkLst>
        </pc:cxnChg>
        <pc:cxnChg chg="add mod">
          <ac:chgData name="Palit, Tapti" userId="dec6fbcd-7598-406a-8cbf-504d4a3bac15" providerId="ADAL" clId="{ECD42228-5B96-4A72-B268-C46DF994E6B7}" dt="2024-02-09T00:37:11.074" v="102085" actId="692"/>
          <ac:cxnSpMkLst>
            <pc:docMk/>
            <pc:sldMk cId="4280509042" sldId="1213"/>
            <ac:cxnSpMk id="7" creationId="{30903DB4-C660-E3E1-C373-F16BB8C8CBED}"/>
          </ac:cxnSpMkLst>
        </pc:cxnChg>
      </pc:sldChg>
      <pc:sldChg chg="addSp delSp modSp add mod delAnim modAnim modNotesTx">
        <pc:chgData name="Palit, Tapti" userId="dec6fbcd-7598-406a-8cbf-504d4a3bac15" providerId="ADAL" clId="{ECD42228-5B96-4A72-B268-C46DF994E6B7}" dt="2024-02-13T13:16:25.711" v="115915" actId="20577"/>
        <pc:sldMkLst>
          <pc:docMk/>
          <pc:sldMk cId="935703387" sldId="1214"/>
        </pc:sldMkLst>
        <pc:spChg chg="del mod">
          <ac:chgData name="Palit, Tapti" userId="dec6fbcd-7598-406a-8cbf-504d4a3bac15" providerId="ADAL" clId="{ECD42228-5B96-4A72-B268-C46DF994E6B7}" dt="2024-02-09T03:13:04.975" v="103064" actId="478"/>
          <ac:spMkLst>
            <pc:docMk/>
            <pc:sldMk cId="935703387" sldId="1214"/>
            <ac:spMk id="2" creationId="{B3996D9C-6E16-73DE-BF28-09902D227C1C}"/>
          </ac:spMkLst>
        </pc:spChg>
        <pc:spChg chg="mod">
          <ac:chgData name="Palit, Tapti" userId="dec6fbcd-7598-406a-8cbf-504d4a3bac15" providerId="ADAL" clId="{ECD42228-5B96-4A72-B268-C46DF994E6B7}" dt="2024-02-09T03:17:22.791" v="103239" actId="1076"/>
          <ac:spMkLst>
            <pc:docMk/>
            <pc:sldMk cId="935703387" sldId="1214"/>
            <ac:spMk id="3" creationId="{91848295-2D29-4B12-C281-85592EF958BF}"/>
          </ac:spMkLst>
        </pc:spChg>
        <pc:spChg chg="add mod topLvl">
          <ac:chgData name="Palit, Tapti" userId="dec6fbcd-7598-406a-8cbf-504d4a3bac15" providerId="ADAL" clId="{ECD42228-5B96-4A72-B268-C46DF994E6B7}" dt="2024-02-11T14:08:48.829" v="109601" actId="164"/>
          <ac:spMkLst>
            <pc:docMk/>
            <pc:sldMk cId="935703387" sldId="1214"/>
            <ac:spMk id="4" creationId="{24D10F16-A961-56DE-8E51-7DD25423BE99}"/>
          </ac:spMkLst>
        </pc:spChg>
        <pc:spChg chg="add mod">
          <ac:chgData name="Palit, Tapti" userId="dec6fbcd-7598-406a-8cbf-504d4a3bac15" providerId="ADAL" clId="{ECD42228-5B96-4A72-B268-C46DF994E6B7}" dt="2024-02-09T20:48:19.904" v="109051" actId="1076"/>
          <ac:spMkLst>
            <pc:docMk/>
            <pc:sldMk cId="935703387" sldId="1214"/>
            <ac:spMk id="6" creationId="{F8990C32-20C0-C4FF-112F-98ECC8788233}"/>
          </ac:spMkLst>
        </pc:spChg>
        <pc:spChg chg="add mod">
          <ac:chgData name="Palit, Tapti" userId="dec6fbcd-7598-406a-8cbf-504d4a3bac15" providerId="ADAL" clId="{ECD42228-5B96-4A72-B268-C46DF994E6B7}" dt="2024-02-09T16:59:42.873" v="106010" actId="207"/>
          <ac:spMkLst>
            <pc:docMk/>
            <pc:sldMk cId="935703387" sldId="1214"/>
            <ac:spMk id="9" creationId="{67A02E4C-BB9A-DF9E-BE09-3B7A9DEEF049}"/>
          </ac:spMkLst>
        </pc:spChg>
        <pc:spChg chg="add mod">
          <ac:chgData name="Palit, Tapti" userId="dec6fbcd-7598-406a-8cbf-504d4a3bac15" providerId="ADAL" clId="{ECD42228-5B96-4A72-B268-C46DF994E6B7}" dt="2024-02-12T21:03:26.188" v="113511" actId="207"/>
          <ac:spMkLst>
            <pc:docMk/>
            <pc:sldMk cId="935703387" sldId="1214"/>
            <ac:spMk id="10" creationId="{F71CB876-7692-0617-3589-4BD550FACA65}"/>
          </ac:spMkLst>
        </pc:spChg>
        <pc:spChg chg="mod topLvl">
          <ac:chgData name="Palit, Tapti" userId="dec6fbcd-7598-406a-8cbf-504d4a3bac15" providerId="ADAL" clId="{ECD42228-5B96-4A72-B268-C46DF994E6B7}" dt="2024-02-11T14:08:45.625" v="109600" actId="164"/>
          <ac:spMkLst>
            <pc:docMk/>
            <pc:sldMk cId="935703387" sldId="1214"/>
            <ac:spMk id="15" creationId="{437DAD1A-28B2-636B-AF2F-0F5370F752E8}"/>
          </ac:spMkLst>
        </pc:spChg>
        <pc:spChg chg="mod">
          <ac:chgData name="Palit, Tapti" userId="dec6fbcd-7598-406a-8cbf-504d4a3bac15" providerId="ADAL" clId="{ECD42228-5B96-4A72-B268-C46DF994E6B7}" dt="2024-02-09T03:14:05.374" v="103150" actId="20577"/>
          <ac:spMkLst>
            <pc:docMk/>
            <pc:sldMk cId="935703387" sldId="1214"/>
            <ac:spMk id="17" creationId="{3409FF27-F0DD-49A7-CA57-71D958805F3C}"/>
          </ac:spMkLst>
        </pc:spChg>
        <pc:spChg chg="add mod">
          <ac:chgData name="Palit, Tapti" userId="dec6fbcd-7598-406a-8cbf-504d4a3bac15" providerId="ADAL" clId="{ECD42228-5B96-4A72-B268-C46DF994E6B7}" dt="2024-02-11T14:06:23.206" v="109568" actId="692"/>
          <ac:spMkLst>
            <pc:docMk/>
            <pc:sldMk cId="935703387" sldId="1214"/>
            <ac:spMk id="18" creationId="{B6EF243D-C9AD-A769-2375-8214FE991BC2}"/>
          </ac:spMkLst>
        </pc:spChg>
        <pc:spChg chg="mod">
          <ac:chgData name="Palit, Tapti" userId="dec6fbcd-7598-406a-8cbf-504d4a3bac15" providerId="ADAL" clId="{ECD42228-5B96-4A72-B268-C46DF994E6B7}" dt="2024-02-09T03:17:42.363" v="103241" actId="1076"/>
          <ac:spMkLst>
            <pc:docMk/>
            <pc:sldMk cId="935703387" sldId="1214"/>
            <ac:spMk id="19" creationId="{C80ACAB0-E636-7EDA-F898-87762FF01423}"/>
          </ac:spMkLst>
        </pc:spChg>
        <pc:spChg chg="mod">
          <ac:chgData name="Palit, Tapti" userId="dec6fbcd-7598-406a-8cbf-504d4a3bac15" providerId="ADAL" clId="{ECD42228-5B96-4A72-B268-C46DF994E6B7}" dt="2024-02-09T20:48:20.930" v="109054" actId="14100"/>
          <ac:spMkLst>
            <pc:docMk/>
            <pc:sldMk cId="935703387" sldId="1214"/>
            <ac:spMk id="20" creationId="{225B8B3F-399C-9DD5-DE0C-F3F8870387FD}"/>
          </ac:spMkLst>
        </pc:spChg>
        <pc:spChg chg="mod">
          <ac:chgData name="Palit, Tapti" userId="dec6fbcd-7598-406a-8cbf-504d4a3bac15" providerId="ADAL" clId="{ECD42228-5B96-4A72-B268-C46DF994E6B7}" dt="2024-02-09T20:48:22.486" v="109056" actId="14100"/>
          <ac:spMkLst>
            <pc:docMk/>
            <pc:sldMk cId="935703387" sldId="1214"/>
            <ac:spMk id="21" creationId="{3B25D3F0-56C5-3BC9-A649-9C684A6AEEBE}"/>
          </ac:spMkLst>
        </pc:spChg>
        <pc:spChg chg="add mod">
          <ac:chgData name="Palit, Tapti" userId="dec6fbcd-7598-406a-8cbf-504d4a3bac15" providerId="ADAL" clId="{ECD42228-5B96-4A72-B268-C46DF994E6B7}" dt="2024-02-11T14:44:25.402" v="109883" actId="1076"/>
          <ac:spMkLst>
            <pc:docMk/>
            <pc:sldMk cId="935703387" sldId="1214"/>
            <ac:spMk id="24" creationId="{E9BEA999-0E4E-4C1D-162F-367C1C3B6DF6}"/>
          </ac:spMkLst>
        </pc:spChg>
        <pc:grpChg chg="add del mod">
          <ac:chgData name="Palit, Tapti" userId="dec6fbcd-7598-406a-8cbf-504d4a3bac15" providerId="ADAL" clId="{ECD42228-5B96-4A72-B268-C46DF994E6B7}" dt="2024-02-11T14:10:26.008" v="109615" actId="1076"/>
          <ac:grpSpMkLst>
            <pc:docMk/>
            <pc:sldMk cId="935703387" sldId="1214"/>
            <ac:grpSpMk id="11" creationId="{D96ED237-FF97-BBD1-5CCC-9991C3C5E9A2}"/>
          </ac:grpSpMkLst>
        </pc:grpChg>
        <pc:grpChg chg="add del mod">
          <ac:chgData name="Palit, Tapti" userId="dec6fbcd-7598-406a-8cbf-504d4a3bac15" providerId="ADAL" clId="{ECD42228-5B96-4A72-B268-C46DF994E6B7}" dt="2024-02-11T14:07:56.961" v="109587" actId="478"/>
          <ac:grpSpMkLst>
            <pc:docMk/>
            <pc:sldMk cId="935703387" sldId="1214"/>
            <ac:grpSpMk id="12" creationId="{1876C37D-DD2E-6B54-99BE-5AEFC3288D7F}"/>
          </ac:grpSpMkLst>
        </pc:grpChg>
        <pc:grpChg chg="add del mod">
          <ac:chgData name="Palit, Tapti" userId="dec6fbcd-7598-406a-8cbf-504d4a3bac15" providerId="ADAL" clId="{ECD42228-5B96-4A72-B268-C46DF994E6B7}" dt="2024-02-11T14:08:12.012" v="109593" actId="478"/>
          <ac:grpSpMkLst>
            <pc:docMk/>
            <pc:sldMk cId="935703387" sldId="1214"/>
            <ac:grpSpMk id="14" creationId="{5E670C57-95F2-97B0-0F46-E6293451404D}"/>
          </ac:grpSpMkLst>
        </pc:grpChg>
        <pc:grpChg chg="mod">
          <ac:chgData name="Palit, Tapti" userId="dec6fbcd-7598-406a-8cbf-504d4a3bac15" providerId="ADAL" clId="{ECD42228-5B96-4A72-B268-C46DF994E6B7}" dt="2024-02-09T16:59:35.686" v="106008" actId="1076"/>
          <ac:grpSpMkLst>
            <pc:docMk/>
            <pc:sldMk cId="935703387" sldId="1214"/>
            <ac:grpSpMk id="22" creationId="{0ECDDA7B-6548-02A2-CF02-2EB8FFB17C17}"/>
          </ac:grpSpMkLst>
        </pc:grpChg>
        <pc:grpChg chg="add mod">
          <ac:chgData name="Palit, Tapti" userId="dec6fbcd-7598-406a-8cbf-504d4a3bac15" providerId="ADAL" clId="{ECD42228-5B96-4A72-B268-C46DF994E6B7}" dt="2024-02-11T14:08:45.625" v="109600" actId="164"/>
          <ac:grpSpMkLst>
            <pc:docMk/>
            <pc:sldMk cId="935703387" sldId="1214"/>
            <ac:grpSpMk id="29" creationId="{1F6A471B-F22D-6C4F-0F86-8F8015282093}"/>
          </ac:grpSpMkLst>
        </pc:grpChg>
        <pc:grpChg chg="add mod">
          <ac:chgData name="Palit, Tapti" userId="dec6fbcd-7598-406a-8cbf-504d4a3bac15" providerId="ADAL" clId="{ECD42228-5B96-4A72-B268-C46DF994E6B7}" dt="2024-02-11T14:08:48.829" v="109601" actId="164"/>
          <ac:grpSpMkLst>
            <pc:docMk/>
            <pc:sldMk cId="935703387" sldId="1214"/>
            <ac:grpSpMk id="30" creationId="{A7BAFD4A-2564-463F-D2F4-F4922FBC60B6}"/>
          </ac:grpSpMkLst>
        </pc:grpChg>
        <pc:picChg chg="add del mod topLvl">
          <ac:chgData name="Palit, Tapti" userId="dec6fbcd-7598-406a-8cbf-504d4a3bac15" providerId="ADAL" clId="{ECD42228-5B96-4A72-B268-C46DF994E6B7}" dt="2024-02-11T14:07:56.961" v="109587" actId="478"/>
          <ac:picMkLst>
            <pc:docMk/>
            <pc:sldMk cId="935703387" sldId="1214"/>
            <ac:picMk id="5" creationId="{02DE3063-B865-FB7C-031D-84D747799571}"/>
          </ac:picMkLst>
        </pc:picChg>
        <pc:picChg chg="del mod topLvl">
          <ac:chgData name="Palit, Tapti" userId="dec6fbcd-7598-406a-8cbf-504d4a3bac15" providerId="ADAL" clId="{ECD42228-5B96-4A72-B268-C46DF994E6B7}" dt="2024-02-11T14:08:12.012" v="109593" actId="478"/>
          <ac:picMkLst>
            <pc:docMk/>
            <pc:sldMk cId="935703387" sldId="1214"/>
            <ac:picMk id="16" creationId="{9D569EF2-256E-9CA4-BB14-DD218579E73E}"/>
          </ac:picMkLst>
        </pc:picChg>
        <pc:picChg chg="add mod">
          <ac:chgData name="Palit, Tapti" userId="dec6fbcd-7598-406a-8cbf-504d4a3bac15" providerId="ADAL" clId="{ECD42228-5B96-4A72-B268-C46DF994E6B7}" dt="2024-02-11T14:08:48.829" v="109601" actId="164"/>
          <ac:picMkLst>
            <pc:docMk/>
            <pc:sldMk cId="935703387" sldId="1214"/>
            <ac:picMk id="25" creationId="{2870EBC2-D69D-B1AF-C212-2F9B8861731D}"/>
          </ac:picMkLst>
        </pc:picChg>
        <pc:picChg chg="add del mod">
          <ac:chgData name="Palit, Tapti" userId="dec6fbcd-7598-406a-8cbf-504d4a3bac15" providerId="ADAL" clId="{ECD42228-5B96-4A72-B268-C46DF994E6B7}" dt="2024-02-11T14:08:14.820" v="109595" actId="478"/>
          <ac:picMkLst>
            <pc:docMk/>
            <pc:sldMk cId="935703387" sldId="1214"/>
            <ac:picMk id="26" creationId="{07FFEF6D-7436-16CA-4AAA-F78D86FC8F3F}"/>
          </ac:picMkLst>
        </pc:picChg>
        <pc:picChg chg="add mod">
          <ac:chgData name="Palit, Tapti" userId="dec6fbcd-7598-406a-8cbf-504d4a3bac15" providerId="ADAL" clId="{ECD42228-5B96-4A72-B268-C46DF994E6B7}" dt="2024-02-11T14:08:17.472" v="109596"/>
          <ac:picMkLst>
            <pc:docMk/>
            <pc:sldMk cId="935703387" sldId="1214"/>
            <ac:picMk id="27" creationId="{48B964C4-5DBB-3414-435B-80A24AE4FF1E}"/>
          </ac:picMkLst>
        </pc:picChg>
        <pc:picChg chg="add mod">
          <ac:chgData name="Palit, Tapti" userId="dec6fbcd-7598-406a-8cbf-504d4a3bac15" providerId="ADAL" clId="{ECD42228-5B96-4A72-B268-C46DF994E6B7}" dt="2024-02-11T14:08:45.625" v="109600" actId="164"/>
          <ac:picMkLst>
            <pc:docMk/>
            <pc:sldMk cId="935703387" sldId="1214"/>
            <ac:picMk id="28" creationId="{CB669C61-4356-E6B5-0D3E-90493725A32C}"/>
          </ac:picMkLst>
        </pc:picChg>
        <pc:picChg chg="add mod">
          <ac:chgData name="Palit, Tapti" userId="dec6fbcd-7598-406a-8cbf-504d4a3bac15" providerId="ADAL" clId="{ECD42228-5B96-4A72-B268-C46DF994E6B7}" dt="2024-02-11T14:10:26.008" v="109615" actId="1076"/>
          <ac:picMkLst>
            <pc:docMk/>
            <pc:sldMk cId="935703387" sldId="1214"/>
            <ac:picMk id="2050" creationId="{9BFEE07D-67B9-4D09-2565-99DAB48B6700}"/>
          </ac:picMkLst>
        </pc:picChg>
        <pc:picChg chg="add mod">
          <ac:chgData name="Palit, Tapti" userId="dec6fbcd-7598-406a-8cbf-504d4a3bac15" providerId="ADAL" clId="{ECD42228-5B96-4A72-B268-C46DF994E6B7}" dt="2024-02-11T14:10:26.008" v="109615" actId="1076"/>
          <ac:picMkLst>
            <pc:docMk/>
            <pc:sldMk cId="935703387" sldId="1214"/>
            <ac:picMk id="2052" creationId="{D71E12FE-ADD7-6ABF-7417-993D36F6DBE4}"/>
          </ac:picMkLst>
        </pc:picChg>
        <pc:picChg chg="add del mod">
          <ac:chgData name="Palit, Tapti" userId="dec6fbcd-7598-406a-8cbf-504d4a3bac15" providerId="ADAL" clId="{ECD42228-5B96-4A72-B268-C46DF994E6B7}" dt="2024-02-10T00:43:21.770" v="109158" actId="478"/>
          <ac:picMkLst>
            <pc:docMk/>
            <pc:sldMk cId="935703387" sldId="1214"/>
            <ac:picMk id="2054" creationId="{EB8064CD-5134-68C0-369F-837612608E8B}"/>
          </ac:picMkLst>
        </pc:picChg>
        <pc:cxnChg chg="mod">
          <ac:chgData name="Palit, Tapti" userId="dec6fbcd-7598-406a-8cbf-504d4a3bac15" providerId="ADAL" clId="{ECD42228-5B96-4A72-B268-C46DF994E6B7}" dt="2024-02-09T03:17:36.729" v="103240" actId="1076"/>
          <ac:cxnSpMkLst>
            <pc:docMk/>
            <pc:sldMk cId="935703387" sldId="1214"/>
            <ac:cxnSpMk id="7" creationId="{F2309B6A-73DE-D465-CA45-954E3E7C26D9}"/>
          </ac:cxnSpMkLst>
        </pc:cxnChg>
        <pc:cxnChg chg="mod">
          <ac:chgData name="Palit, Tapti" userId="dec6fbcd-7598-406a-8cbf-504d4a3bac15" providerId="ADAL" clId="{ECD42228-5B96-4A72-B268-C46DF994E6B7}" dt="2024-02-09T03:17:36.729" v="103240" actId="1076"/>
          <ac:cxnSpMkLst>
            <pc:docMk/>
            <pc:sldMk cId="935703387" sldId="1214"/>
            <ac:cxnSpMk id="8" creationId="{60A91828-A537-2A61-116B-7D04144D0EE1}"/>
          </ac:cxnSpMkLst>
        </pc:cxnChg>
        <pc:cxnChg chg="add mod">
          <ac:chgData name="Palit, Tapti" userId="dec6fbcd-7598-406a-8cbf-504d4a3bac15" providerId="ADAL" clId="{ECD42228-5B96-4A72-B268-C46DF994E6B7}" dt="2024-02-11T14:10:26.008" v="109615" actId="1076"/>
          <ac:cxnSpMkLst>
            <pc:docMk/>
            <pc:sldMk cId="935703387" sldId="1214"/>
            <ac:cxnSpMk id="23" creationId="{D60C8C2A-BADC-4E36-7DB4-162E3465D981}"/>
          </ac:cxnSpMkLst>
        </pc:cxnChg>
      </pc:sldChg>
      <pc:sldChg chg="addSp delSp modSp add del mod modAnim">
        <pc:chgData name="Palit, Tapti" userId="dec6fbcd-7598-406a-8cbf-504d4a3bac15" providerId="ADAL" clId="{ECD42228-5B96-4A72-B268-C46DF994E6B7}" dt="2024-02-09T00:54:59.112" v="102108" actId="47"/>
        <pc:sldMkLst>
          <pc:docMk/>
          <pc:sldMk cId="3468256163" sldId="1214"/>
        </pc:sldMkLst>
        <pc:spChg chg="del">
          <ac:chgData name="Palit, Tapti" userId="dec6fbcd-7598-406a-8cbf-504d4a3bac15" providerId="ADAL" clId="{ECD42228-5B96-4A72-B268-C46DF994E6B7}" dt="2024-02-09T00:36:54.066" v="102080" actId="478"/>
          <ac:spMkLst>
            <pc:docMk/>
            <pc:sldMk cId="3468256163" sldId="1214"/>
            <ac:spMk id="6" creationId="{41EE9637-7938-1402-E682-8422387298DF}"/>
          </ac:spMkLst>
        </pc:spChg>
        <pc:spChg chg="add mod">
          <ac:chgData name="Palit, Tapti" userId="dec6fbcd-7598-406a-8cbf-504d4a3bac15" providerId="ADAL" clId="{ECD42228-5B96-4A72-B268-C46DF994E6B7}" dt="2024-02-09T00:38:01.254" v="102098" actId="164"/>
          <ac:spMkLst>
            <pc:docMk/>
            <pc:sldMk cId="3468256163" sldId="1214"/>
            <ac:spMk id="8" creationId="{85D708BA-17B7-4124-BE88-91898E84B3E8}"/>
          </ac:spMkLst>
        </pc:spChg>
        <pc:spChg chg="add mod">
          <ac:chgData name="Palit, Tapti" userId="dec6fbcd-7598-406a-8cbf-504d4a3bac15" providerId="ADAL" clId="{ECD42228-5B96-4A72-B268-C46DF994E6B7}" dt="2024-02-09T00:38:01.254" v="102098" actId="164"/>
          <ac:spMkLst>
            <pc:docMk/>
            <pc:sldMk cId="3468256163" sldId="1214"/>
            <ac:spMk id="9" creationId="{71729B83-2CEF-E1C7-5E53-B5AA31E254C4}"/>
          </ac:spMkLst>
        </pc:spChg>
        <pc:spChg chg="add mod">
          <ac:chgData name="Palit, Tapti" userId="dec6fbcd-7598-406a-8cbf-504d4a3bac15" providerId="ADAL" clId="{ECD42228-5B96-4A72-B268-C46DF994E6B7}" dt="2024-02-09T00:37:34.873" v="102092" actId="1076"/>
          <ac:spMkLst>
            <pc:docMk/>
            <pc:sldMk cId="3468256163" sldId="1214"/>
            <ac:spMk id="11" creationId="{ACF9D4FC-A8D0-B2DB-DEB5-F6E81874109E}"/>
          </ac:spMkLst>
        </pc:spChg>
        <pc:spChg chg="del">
          <ac:chgData name="Palit, Tapti" userId="dec6fbcd-7598-406a-8cbf-504d4a3bac15" providerId="ADAL" clId="{ECD42228-5B96-4A72-B268-C46DF994E6B7}" dt="2024-02-09T00:36:54.066" v="102080" actId="478"/>
          <ac:spMkLst>
            <pc:docMk/>
            <pc:sldMk cId="3468256163" sldId="1214"/>
            <ac:spMk id="12" creationId="{5ADC2C8D-014D-2DA6-9BB8-1123E123C5B9}"/>
          </ac:spMkLst>
        </pc:spChg>
        <pc:spChg chg="add mod">
          <ac:chgData name="Palit, Tapti" userId="dec6fbcd-7598-406a-8cbf-504d4a3bac15" providerId="ADAL" clId="{ECD42228-5B96-4A72-B268-C46DF994E6B7}" dt="2024-02-09T00:37:55.806" v="102097" actId="1076"/>
          <ac:spMkLst>
            <pc:docMk/>
            <pc:sldMk cId="3468256163" sldId="1214"/>
            <ac:spMk id="13" creationId="{F9471524-BE45-E313-9BE7-035ED714EC3A}"/>
          </ac:spMkLst>
        </pc:spChg>
        <pc:grpChg chg="add mod">
          <ac:chgData name="Palit, Tapti" userId="dec6fbcd-7598-406a-8cbf-504d4a3bac15" providerId="ADAL" clId="{ECD42228-5B96-4A72-B268-C46DF994E6B7}" dt="2024-02-09T00:38:01.254" v="102098" actId="164"/>
          <ac:grpSpMkLst>
            <pc:docMk/>
            <pc:sldMk cId="3468256163" sldId="1214"/>
            <ac:grpSpMk id="17" creationId="{0020BB3A-E8FE-2B98-49EE-9FD6D123664F}"/>
          </ac:grpSpMkLst>
        </pc:grp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" creationId="{79F2CE87-E54A-0412-05D2-78DE7AE32E93}"/>
          </ac:picMkLst>
        </pc:picChg>
        <pc:picChg chg="add mod">
          <ac:chgData name="Palit, Tapti" userId="dec6fbcd-7598-406a-8cbf-504d4a3bac15" providerId="ADAL" clId="{ECD42228-5B96-4A72-B268-C46DF994E6B7}" dt="2024-02-09T00:39:42.849" v="102103" actId="1076"/>
          <ac:picMkLst>
            <pc:docMk/>
            <pc:sldMk cId="3468256163" sldId="1214"/>
            <ac:picMk id="19" creationId="{74842DEB-C73B-17D3-A340-8828C1ECFB64}"/>
          </ac:picMkLst>
        </pc:picChg>
        <pc:picChg chg="add mod">
          <ac:chgData name="Palit, Tapti" userId="dec6fbcd-7598-406a-8cbf-504d4a3bac15" providerId="ADAL" clId="{ECD42228-5B96-4A72-B268-C46DF994E6B7}" dt="2024-02-09T00:39:42.849" v="102103" actId="1076"/>
          <ac:picMkLst>
            <pc:docMk/>
            <pc:sldMk cId="3468256163" sldId="1214"/>
            <ac:picMk id="20" creationId="{6C2E1AAF-ADBB-D705-63DF-1FC49B6A3BE1}"/>
          </ac:picMkLst>
        </pc:picChg>
        <pc:picChg chg="add mod">
          <ac:chgData name="Palit, Tapti" userId="dec6fbcd-7598-406a-8cbf-504d4a3bac15" providerId="ADAL" clId="{ECD42228-5B96-4A72-B268-C46DF994E6B7}" dt="2024-02-09T00:39:56.888" v="102105" actId="1076"/>
          <ac:picMkLst>
            <pc:docMk/>
            <pc:sldMk cId="3468256163" sldId="1214"/>
            <ac:picMk id="21" creationId="{42F3CE44-6E62-C2AA-B101-6CD8B3A7DC7D}"/>
          </ac:picMkLst>
        </pc:picChg>
        <pc:picChg chg="add mod">
          <ac:chgData name="Palit, Tapti" userId="dec6fbcd-7598-406a-8cbf-504d4a3bac15" providerId="ADAL" clId="{ECD42228-5B96-4A72-B268-C46DF994E6B7}" dt="2024-02-09T00:39:56.888" v="102105" actId="1076"/>
          <ac:picMkLst>
            <pc:docMk/>
            <pc:sldMk cId="3468256163" sldId="1214"/>
            <ac:picMk id="22" creationId="{F3CAB181-F445-EF14-203D-3377BF6E4E3A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26" creationId="{51E8FD93-F37C-1144-5E2C-A4E584E64220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28" creationId="{7522B12D-A626-0440-62BF-91844CE4AFC4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32" creationId="{AEAF4077-B476-948D-E109-FEC4B189D3D1}"/>
          </ac:picMkLst>
        </pc:picChg>
        <pc:picChg chg="del">
          <ac:chgData name="Palit, Tapti" userId="dec6fbcd-7598-406a-8cbf-504d4a3bac15" providerId="ADAL" clId="{ECD42228-5B96-4A72-B268-C46DF994E6B7}" dt="2024-02-09T00:36:55.751" v="102081" actId="478"/>
          <ac:picMkLst>
            <pc:docMk/>
            <pc:sldMk cId="3468256163" sldId="1214"/>
            <ac:picMk id="1034" creationId="{B3BF3629-95C2-7227-2768-1612217D4817}"/>
          </ac:picMkLst>
        </pc:picChg>
        <pc:cxnChg chg="add mod">
          <ac:chgData name="Palit, Tapti" userId="dec6fbcd-7598-406a-8cbf-504d4a3bac15" providerId="ADAL" clId="{ECD42228-5B96-4A72-B268-C46DF994E6B7}" dt="2024-02-09T00:38:01.254" v="102098" actId="164"/>
          <ac:cxnSpMkLst>
            <pc:docMk/>
            <pc:sldMk cId="3468256163" sldId="1214"/>
            <ac:cxnSpMk id="4" creationId="{0DE78118-67ED-4142-81D5-F87D38C85A9E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5" creationId="{239A985C-B7E3-F3CE-3610-17F56CE1F8A1}"/>
          </ac:cxnSpMkLst>
        </pc:cxnChg>
        <pc:cxnChg chg="add mod">
          <ac:chgData name="Palit, Tapti" userId="dec6fbcd-7598-406a-8cbf-504d4a3bac15" providerId="ADAL" clId="{ECD42228-5B96-4A72-B268-C46DF994E6B7}" dt="2024-02-09T00:38:01.254" v="102098" actId="164"/>
          <ac:cxnSpMkLst>
            <pc:docMk/>
            <pc:sldMk cId="3468256163" sldId="1214"/>
            <ac:cxnSpMk id="7" creationId="{2AD6EAFD-F730-3A68-2395-EAB657B1BA86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15" creationId="{CB1087B6-F99F-90DE-CBFB-9739C36208FE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18" creationId="{D40D68D1-A6F8-9F2A-C893-5A932620FFC4}"/>
          </ac:cxnSpMkLst>
        </pc:cxnChg>
      </pc:sldChg>
      <pc:sldChg chg="addSp delSp modSp add del mod modAnim">
        <pc:chgData name="Palit, Tapti" userId="dec6fbcd-7598-406a-8cbf-504d4a3bac15" providerId="ADAL" clId="{ECD42228-5B96-4A72-B268-C46DF994E6B7}" dt="2024-02-09T03:57:44.853" v="103944" actId="47"/>
        <pc:sldMkLst>
          <pc:docMk/>
          <pc:sldMk cId="4091863074" sldId="1215"/>
        </pc:sldMkLst>
        <pc:spChg chg="add mod">
          <ac:chgData name="Palit, Tapti" userId="dec6fbcd-7598-406a-8cbf-504d4a3bac15" providerId="ADAL" clId="{ECD42228-5B96-4A72-B268-C46DF994E6B7}" dt="2024-02-09T03:34:43.787" v="103422" actId="1076"/>
          <ac:spMkLst>
            <pc:docMk/>
            <pc:sldMk cId="4091863074" sldId="1215"/>
            <ac:spMk id="2" creationId="{EC518872-74E6-DD16-44D1-D051563F8F15}"/>
          </ac:spMkLst>
        </pc:spChg>
        <pc:spChg chg="mod">
          <ac:chgData name="Palit, Tapti" userId="dec6fbcd-7598-406a-8cbf-504d4a3bac15" providerId="ADAL" clId="{ECD42228-5B96-4A72-B268-C46DF994E6B7}" dt="2024-02-09T03:22:44.270" v="103329" actId="20577"/>
          <ac:spMkLst>
            <pc:docMk/>
            <pc:sldMk cId="4091863074" sldId="1215"/>
            <ac:spMk id="3" creationId="{4EFE84D3-EA90-DC27-C8E0-74D08F341D37}"/>
          </ac:spMkLst>
        </pc:spChg>
        <pc:spChg chg="add mod">
          <ac:chgData name="Palit, Tapti" userId="dec6fbcd-7598-406a-8cbf-504d4a3bac15" providerId="ADAL" clId="{ECD42228-5B96-4A72-B268-C46DF994E6B7}" dt="2024-02-09T03:22:59.167" v="103333" actId="478"/>
          <ac:spMkLst>
            <pc:docMk/>
            <pc:sldMk cId="4091863074" sldId="1215"/>
            <ac:spMk id="4" creationId="{9CF62F63-2910-10D0-A275-E2FF18464393}"/>
          </ac:spMkLst>
        </pc:spChg>
        <pc:spChg chg="add mod">
          <ac:chgData name="Palit, Tapti" userId="dec6fbcd-7598-406a-8cbf-504d4a3bac15" providerId="ADAL" clId="{ECD42228-5B96-4A72-B268-C46DF994E6B7}" dt="2024-02-09T03:26:14.602" v="103338" actId="1076"/>
          <ac:spMkLst>
            <pc:docMk/>
            <pc:sldMk cId="4091863074" sldId="1215"/>
            <ac:spMk id="5" creationId="{352EB674-B31E-7B0D-C109-6DB39DA4590B}"/>
          </ac:spMkLst>
        </pc:spChg>
        <pc:spChg chg="mod">
          <ac:chgData name="Palit, Tapti" userId="dec6fbcd-7598-406a-8cbf-504d4a3bac15" providerId="ADAL" clId="{ECD42228-5B96-4A72-B268-C46DF994E6B7}" dt="2024-02-09T03:27:02.086" v="103365" actId="207"/>
          <ac:spMkLst>
            <pc:docMk/>
            <pc:sldMk cId="4091863074" sldId="1215"/>
            <ac:spMk id="6" creationId="{732D40D6-E528-56F7-C1B3-DF7E39600417}"/>
          </ac:spMkLst>
        </pc:spChg>
        <pc:spChg chg="mod">
          <ac:chgData name="Palit, Tapti" userId="dec6fbcd-7598-406a-8cbf-504d4a3bac15" providerId="ADAL" clId="{ECD42228-5B96-4A72-B268-C46DF994E6B7}" dt="2024-02-09T03:27:05.491" v="103366" actId="207"/>
          <ac:spMkLst>
            <pc:docMk/>
            <pc:sldMk cId="4091863074" sldId="1215"/>
            <ac:spMk id="9" creationId="{C66F6460-B86F-3671-9889-6F654C7A1EA8}"/>
          </ac:spMkLst>
        </pc:spChg>
        <pc:spChg chg="add mod ord">
          <ac:chgData name="Palit, Tapti" userId="dec6fbcd-7598-406a-8cbf-504d4a3bac15" providerId="ADAL" clId="{ECD42228-5B96-4A72-B268-C46DF994E6B7}" dt="2024-02-09T03:28:59.347" v="103380" actId="166"/>
          <ac:spMkLst>
            <pc:docMk/>
            <pc:sldMk cId="4091863074" sldId="1215"/>
            <ac:spMk id="12" creationId="{1611CBBD-7B3F-424F-A8A3-102B165B1CD0}"/>
          </ac:spMkLst>
        </pc:spChg>
        <pc:spChg chg="add mod ord">
          <ac:chgData name="Palit, Tapti" userId="dec6fbcd-7598-406a-8cbf-504d4a3bac15" providerId="ADAL" clId="{ECD42228-5B96-4A72-B268-C46DF994E6B7}" dt="2024-02-09T03:30:21.262" v="103388" actId="171"/>
          <ac:spMkLst>
            <pc:docMk/>
            <pc:sldMk cId="4091863074" sldId="1215"/>
            <ac:spMk id="14" creationId="{39E818CA-30EA-3B92-AED4-933E880A37FF}"/>
          </ac:spMkLst>
        </pc:spChg>
        <pc:spChg chg="del">
          <ac:chgData name="Palit, Tapti" userId="dec6fbcd-7598-406a-8cbf-504d4a3bac15" providerId="ADAL" clId="{ECD42228-5B96-4A72-B268-C46DF994E6B7}" dt="2024-02-09T03:22:59.167" v="103333" actId="478"/>
          <ac:spMkLst>
            <pc:docMk/>
            <pc:sldMk cId="4091863074" sldId="1215"/>
            <ac:spMk id="17" creationId="{B9842A51-B594-0EF7-2C51-EB7E6108431B}"/>
          </ac:spMkLst>
        </pc:spChg>
        <pc:grpChg chg="del">
          <ac:chgData name="Palit, Tapti" userId="dec6fbcd-7598-406a-8cbf-504d4a3bac15" providerId="ADAL" clId="{ECD42228-5B96-4A72-B268-C46DF994E6B7}" dt="2024-02-09T03:22:48.849" v="103331" actId="478"/>
          <ac:grpSpMkLst>
            <pc:docMk/>
            <pc:sldMk cId="4091863074" sldId="1215"/>
            <ac:grpSpMk id="11" creationId="{C2F00FD9-ED5D-A84C-6FF2-DA5FE931EC95}"/>
          </ac:grpSpMkLst>
        </pc:grpChg>
        <pc:picChg chg="del">
          <ac:chgData name="Palit, Tapti" userId="dec6fbcd-7598-406a-8cbf-504d4a3bac15" providerId="ADAL" clId="{ECD42228-5B96-4A72-B268-C46DF994E6B7}" dt="2024-02-09T03:22:46.840" v="103330" actId="478"/>
          <ac:picMkLst>
            <pc:docMk/>
            <pc:sldMk cId="4091863074" sldId="1215"/>
            <ac:picMk id="2054" creationId="{AE186419-D1BC-1E3A-5E3F-87CD3408CAF7}"/>
          </ac:picMkLst>
        </pc:picChg>
      </pc:sldChg>
      <pc:sldChg chg="addSp delSp modSp add mod ord delAnim modAnim modNotesTx">
        <pc:chgData name="Palit, Tapti" userId="dec6fbcd-7598-406a-8cbf-504d4a3bac15" providerId="ADAL" clId="{ECD42228-5B96-4A72-B268-C46DF994E6B7}" dt="2024-02-12T21:03:46.154" v="113518" actId="207"/>
        <pc:sldMkLst>
          <pc:docMk/>
          <pc:sldMk cId="165622816" sldId="1216"/>
        </pc:sldMkLst>
        <pc:spChg chg="add del mod">
          <ac:chgData name="Palit, Tapti" userId="dec6fbcd-7598-406a-8cbf-504d4a3bac15" providerId="ADAL" clId="{ECD42228-5B96-4A72-B268-C46DF994E6B7}" dt="2024-02-11T17:59:32.642" v="110922" actId="478"/>
          <ac:spMkLst>
            <pc:docMk/>
            <pc:sldMk cId="165622816" sldId="1216"/>
            <ac:spMk id="2" creationId="{23195B52-B933-D791-0B86-F29A06AFCB38}"/>
          </ac:spMkLst>
        </pc:spChg>
        <pc:spChg chg="del mod">
          <ac:chgData name="Palit, Tapti" userId="dec6fbcd-7598-406a-8cbf-504d4a3bac15" providerId="ADAL" clId="{ECD42228-5B96-4A72-B268-C46DF994E6B7}" dt="2024-02-09T03:49:17.077" v="103802" actId="478"/>
          <ac:spMkLst>
            <pc:docMk/>
            <pc:sldMk cId="165622816" sldId="1216"/>
            <ac:spMk id="2" creationId="{6F82A6CF-0262-3F27-277D-8AD49536B967}"/>
          </ac:spMkLst>
        </pc:spChg>
        <pc:spChg chg="mod">
          <ac:chgData name="Palit, Tapti" userId="dec6fbcd-7598-406a-8cbf-504d4a3bac15" providerId="ADAL" clId="{ECD42228-5B96-4A72-B268-C46DF994E6B7}" dt="2024-02-09T04:06:02.320" v="104293" actId="20577"/>
          <ac:spMkLst>
            <pc:docMk/>
            <pc:sldMk cId="165622816" sldId="1216"/>
            <ac:spMk id="3" creationId="{87B15876-FA9D-ADE6-38D8-CED90BE62F3E}"/>
          </ac:spMkLst>
        </pc:spChg>
        <pc:spChg chg="mod">
          <ac:chgData name="Palit, Tapti" userId="dec6fbcd-7598-406a-8cbf-504d4a3bac15" providerId="ADAL" clId="{ECD42228-5B96-4A72-B268-C46DF994E6B7}" dt="2024-02-09T17:03:02.687" v="106130" actId="20577"/>
          <ac:spMkLst>
            <pc:docMk/>
            <pc:sldMk cId="165622816" sldId="1216"/>
            <ac:spMk id="4" creationId="{8F141849-1EB1-83AB-B40F-6515383E8DA5}"/>
          </ac:spMkLst>
        </pc:spChg>
        <pc:spChg chg="add del mod">
          <ac:chgData name="Palit, Tapti" userId="dec6fbcd-7598-406a-8cbf-504d4a3bac15" providerId="ADAL" clId="{ECD42228-5B96-4A72-B268-C46DF994E6B7}" dt="2024-02-11T17:59:29.847" v="110921" actId="478"/>
          <ac:spMkLst>
            <pc:docMk/>
            <pc:sldMk cId="165622816" sldId="1216"/>
            <ac:spMk id="5" creationId="{4A4F7140-5638-052A-B394-C0F9749B4057}"/>
          </ac:spMkLst>
        </pc:spChg>
        <pc:spChg chg="del mod">
          <ac:chgData name="Palit, Tapti" userId="dec6fbcd-7598-406a-8cbf-504d4a3bac15" providerId="ADAL" clId="{ECD42228-5B96-4A72-B268-C46DF994E6B7}" dt="2024-02-09T03:59:10.961" v="103955" actId="478"/>
          <ac:spMkLst>
            <pc:docMk/>
            <pc:sldMk cId="165622816" sldId="1216"/>
            <ac:spMk id="5" creationId="{D512C597-6F97-0BCC-EB49-510E314030A1}"/>
          </ac:spMkLst>
        </pc:spChg>
        <pc:spChg chg="mod">
          <ac:chgData name="Palit, Tapti" userId="dec6fbcd-7598-406a-8cbf-504d4a3bac15" providerId="ADAL" clId="{ECD42228-5B96-4A72-B268-C46DF994E6B7}" dt="2024-02-09T16:56:42.242" v="105942" actId="1076"/>
          <ac:spMkLst>
            <pc:docMk/>
            <pc:sldMk cId="165622816" sldId="1216"/>
            <ac:spMk id="6" creationId="{5EB25C9A-F956-AC09-33BA-5FA20C021AE9}"/>
          </ac:spMkLst>
        </pc:spChg>
        <pc:spChg chg="mod">
          <ac:chgData name="Palit, Tapti" userId="dec6fbcd-7598-406a-8cbf-504d4a3bac15" providerId="ADAL" clId="{ECD42228-5B96-4A72-B268-C46DF994E6B7}" dt="2024-02-09T16:56:34.895" v="105941" actId="1076"/>
          <ac:spMkLst>
            <pc:docMk/>
            <pc:sldMk cId="165622816" sldId="1216"/>
            <ac:spMk id="9" creationId="{5C65CE94-6882-91AC-1520-7E1FBD704C00}"/>
          </ac:spMkLst>
        </pc:spChg>
        <pc:spChg chg="mod">
          <ac:chgData name="Palit, Tapti" userId="dec6fbcd-7598-406a-8cbf-504d4a3bac15" providerId="ADAL" clId="{ECD42228-5B96-4A72-B268-C46DF994E6B7}" dt="2024-02-12T21:03:46.154" v="113518" actId="207"/>
          <ac:spMkLst>
            <pc:docMk/>
            <pc:sldMk cId="165622816" sldId="1216"/>
            <ac:spMk id="10" creationId="{1242C127-4234-464B-CD43-275CE8C839D7}"/>
          </ac:spMkLst>
        </pc:spChg>
        <pc:spChg chg="add mod">
          <ac:chgData name="Palit, Tapti" userId="dec6fbcd-7598-406a-8cbf-504d4a3bac15" providerId="ADAL" clId="{ECD42228-5B96-4A72-B268-C46DF994E6B7}" dt="2024-02-09T17:11:30.674" v="106370" actId="1076"/>
          <ac:spMkLst>
            <pc:docMk/>
            <pc:sldMk cId="165622816" sldId="1216"/>
            <ac:spMk id="11" creationId="{9978D99B-9E60-8928-8FC3-43DE851CD3C0}"/>
          </ac:spMkLst>
        </pc:spChg>
        <pc:spChg chg="del">
          <ac:chgData name="Palit, Tapti" userId="dec6fbcd-7598-406a-8cbf-504d4a3bac15" providerId="ADAL" clId="{ECD42228-5B96-4A72-B268-C46DF994E6B7}" dt="2024-02-09T03:40:35.885" v="103669" actId="478"/>
          <ac:spMkLst>
            <pc:docMk/>
            <pc:sldMk cId="165622816" sldId="1216"/>
            <ac:spMk id="12" creationId="{28BA1E05-09E1-B0E8-88E1-A7CAC78DBCE1}"/>
          </ac:spMkLst>
        </pc:spChg>
        <pc:spChg chg="add del mod">
          <ac:chgData name="Palit, Tapti" userId="dec6fbcd-7598-406a-8cbf-504d4a3bac15" providerId="ADAL" clId="{ECD42228-5B96-4A72-B268-C46DF994E6B7}" dt="2024-02-09T17:13:13.417" v="106450" actId="478"/>
          <ac:spMkLst>
            <pc:docMk/>
            <pc:sldMk cId="165622816" sldId="1216"/>
            <ac:spMk id="12" creationId="{E97B6D6B-2B52-C5F0-4CCE-E237D0A7B5BB}"/>
          </ac:spMkLst>
        </pc:spChg>
        <pc:spChg chg="add del mod">
          <ac:chgData name="Palit, Tapti" userId="dec6fbcd-7598-406a-8cbf-504d4a3bac15" providerId="ADAL" clId="{ECD42228-5B96-4A72-B268-C46DF994E6B7}" dt="2024-02-09T03:49:21.352" v="103804" actId="478"/>
          <ac:spMkLst>
            <pc:docMk/>
            <pc:sldMk cId="165622816" sldId="1216"/>
            <ac:spMk id="14" creationId="{72A2B2AB-DE9A-BE6A-096D-96277AB0593B}"/>
          </ac:spMkLst>
        </pc:spChg>
        <pc:spChg chg="add del mod">
          <ac:chgData name="Palit, Tapti" userId="dec6fbcd-7598-406a-8cbf-504d4a3bac15" providerId="ADAL" clId="{ECD42228-5B96-4A72-B268-C46DF994E6B7}" dt="2024-02-09T03:49:14.104" v="103801" actId="478"/>
          <ac:spMkLst>
            <pc:docMk/>
            <pc:sldMk cId="165622816" sldId="1216"/>
            <ac:spMk id="15" creationId="{BD80BC4D-2C88-F22A-4294-D12D5DD030E6}"/>
          </ac:spMkLst>
        </pc:spChg>
        <pc:spChg chg="add del mod">
          <ac:chgData name="Palit, Tapti" userId="dec6fbcd-7598-406a-8cbf-504d4a3bac15" providerId="ADAL" clId="{ECD42228-5B96-4A72-B268-C46DF994E6B7}" dt="2024-02-09T03:49:02.720" v="103798" actId="478"/>
          <ac:spMkLst>
            <pc:docMk/>
            <pc:sldMk cId="165622816" sldId="1216"/>
            <ac:spMk id="16" creationId="{6292B2FA-1842-74CE-B0EE-FEEE71B9D533}"/>
          </ac:spMkLst>
        </pc:spChg>
        <pc:spChg chg="add del mod">
          <ac:chgData name="Palit, Tapti" userId="dec6fbcd-7598-406a-8cbf-504d4a3bac15" providerId="ADAL" clId="{ECD42228-5B96-4A72-B268-C46DF994E6B7}" dt="2024-02-09T03:49:19.687" v="103803" actId="478"/>
          <ac:spMkLst>
            <pc:docMk/>
            <pc:sldMk cId="165622816" sldId="1216"/>
            <ac:spMk id="17" creationId="{5BC9BE3F-F95F-ECBF-29B7-F83D8656099D}"/>
          </ac:spMkLst>
        </pc:spChg>
        <pc:picChg chg="add mod">
          <ac:chgData name="Palit, Tapti" userId="dec6fbcd-7598-406a-8cbf-504d4a3bac15" providerId="ADAL" clId="{ECD42228-5B96-4A72-B268-C46DF994E6B7}" dt="2024-02-11T14:23:45.898" v="109624" actId="14826"/>
          <ac:picMkLst>
            <pc:docMk/>
            <pc:sldMk cId="165622816" sldId="1216"/>
            <ac:picMk id="18" creationId="{DADD662B-9B25-5D02-28D9-7F1AC5E6A7E5}"/>
          </ac:picMkLst>
        </pc:picChg>
        <pc:cxnChg chg="add del mod">
          <ac:chgData name="Palit, Tapti" userId="dec6fbcd-7598-406a-8cbf-504d4a3bac15" providerId="ADAL" clId="{ECD42228-5B96-4A72-B268-C46DF994E6B7}" dt="2024-02-09T17:13:13.417" v="106450" actId="478"/>
          <ac:cxnSpMkLst>
            <pc:docMk/>
            <pc:sldMk cId="165622816" sldId="1216"/>
            <ac:cxnSpMk id="5" creationId="{40FC8EAC-3967-8ABD-07AC-9787B3B80A62}"/>
          </ac:cxnSpMkLst>
        </pc:cxnChg>
      </pc:sldChg>
      <pc:sldChg chg="add del">
        <pc:chgData name="Palit, Tapti" userId="dec6fbcd-7598-406a-8cbf-504d4a3bac15" providerId="ADAL" clId="{ECD42228-5B96-4A72-B268-C46DF994E6B7}" dt="2024-02-09T03:39:17.243" v="103563" actId="2696"/>
        <pc:sldMkLst>
          <pc:docMk/>
          <pc:sldMk cId="1636660279" sldId="1216"/>
        </pc:sldMkLst>
      </pc:sldChg>
      <pc:sldChg chg="add del">
        <pc:chgData name="Palit, Tapti" userId="dec6fbcd-7598-406a-8cbf-504d4a3bac15" providerId="ADAL" clId="{ECD42228-5B96-4A72-B268-C46DF994E6B7}" dt="2024-02-09T03:37:59.744" v="103468" actId="47"/>
        <pc:sldMkLst>
          <pc:docMk/>
          <pc:sldMk cId="3056514474" sldId="1216"/>
        </pc:sldMkLst>
      </pc:sldChg>
      <pc:sldChg chg="addSp delSp modSp add mod addAnim delAnim modAnim modNotesTx">
        <pc:chgData name="Palit, Tapti" userId="dec6fbcd-7598-406a-8cbf-504d4a3bac15" providerId="ADAL" clId="{ECD42228-5B96-4A72-B268-C46DF994E6B7}" dt="2024-02-12T21:03:52.453" v="113519" actId="207"/>
        <pc:sldMkLst>
          <pc:docMk/>
          <pc:sldMk cId="529729010" sldId="1217"/>
        </pc:sldMkLst>
        <pc:spChg chg="mod">
          <ac:chgData name="Palit, Tapti" userId="dec6fbcd-7598-406a-8cbf-504d4a3bac15" providerId="ADAL" clId="{ECD42228-5B96-4A72-B268-C46DF994E6B7}" dt="2024-02-09T17:20:40.643" v="106839" actId="1037"/>
          <ac:spMkLst>
            <pc:docMk/>
            <pc:sldMk cId="529729010" sldId="1217"/>
            <ac:spMk id="5" creationId="{56A9B60B-E1FF-1436-55E5-8BCD82699D86}"/>
          </ac:spMkLst>
        </pc:spChg>
        <pc:spChg chg="mod">
          <ac:chgData name="Palit, Tapti" userId="dec6fbcd-7598-406a-8cbf-504d4a3bac15" providerId="ADAL" clId="{ECD42228-5B96-4A72-B268-C46DF994E6B7}" dt="2024-02-12T21:03:52.453" v="113519" actId="207"/>
          <ac:spMkLst>
            <pc:docMk/>
            <pc:sldMk cId="529729010" sldId="1217"/>
            <ac:spMk id="10" creationId="{F314E6C6-FD42-DE9E-5C1B-DE9D9176D4B1}"/>
          </ac:spMkLst>
        </pc:spChg>
        <pc:picChg chg="mod">
          <ac:chgData name="Palit, Tapti" userId="dec6fbcd-7598-406a-8cbf-504d4a3bac15" providerId="ADAL" clId="{ECD42228-5B96-4A72-B268-C46DF994E6B7}" dt="2024-02-11T14:24:04.425" v="109625" actId="14826"/>
          <ac:picMkLst>
            <pc:docMk/>
            <pc:sldMk cId="529729010" sldId="1217"/>
            <ac:picMk id="16" creationId="{515D8DA5-2F61-C8B8-7FA1-FB85B92CC787}"/>
          </ac:picMkLst>
        </pc:picChg>
        <pc:picChg chg="add del">
          <ac:chgData name="Palit, Tapti" userId="dec6fbcd-7598-406a-8cbf-504d4a3bac15" providerId="ADAL" clId="{ECD42228-5B96-4A72-B268-C46DF994E6B7}" dt="2024-02-11T14:24:41.171" v="109630" actId="478"/>
          <ac:picMkLst>
            <pc:docMk/>
            <pc:sldMk cId="529729010" sldId="1217"/>
            <ac:picMk id="24" creationId="{D1B605BA-DF47-9B15-CBFD-AF08B285BAF0}"/>
          </ac:picMkLst>
        </pc:picChg>
      </pc:sldChg>
      <pc:sldChg chg="add del">
        <pc:chgData name="Palit, Tapti" userId="dec6fbcd-7598-406a-8cbf-504d4a3bac15" providerId="ADAL" clId="{ECD42228-5B96-4A72-B268-C46DF994E6B7}" dt="2024-02-09T17:13:49.601" v="106539" actId="2696"/>
        <pc:sldMkLst>
          <pc:docMk/>
          <pc:sldMk cId="1317204178" sldId="1217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2-09T17:09:07.088" v="106333" actId="2696"/>
        <pc:sldMkLst>
          <pc:docMk/>
          <pc:sldMk cId="2960534633" sldId="1217"/>
        </pc:sldMkLst>
        <pc:spChg chg="del">
          <ac:chgData name="Palit, Tapti" userId="dec6fbcd-7598-406a-8cbf-504d4a3bac15" providerId="ADAL" clId="{ECD42228-5B96-4A72-B268-C46DF994E6B7}" dt="2024-02-09T16:56:17.544" v="105940" actId="478"/>
          <ac:spMkLst>
            <pc:docMk/>
            <pc:sldMk cId="2960534633" sldId="1217"/>
            <ac:spMk id="2" creationId="{4875897E-3DAC-E713-130C-97D65581C856}"/>
          </ac:spMkLst>
        </pc:spChg>
        <pc:spChg chg="mod">
          <ac:chgData name="Palit, Tapti" userId="dec6fbcd-7598-406a-8cbf-504d4a3bac15" providerId="ADAL" clId="{ECD42228-5B96-4A72-B268-C46DF994E6B7}" dt="2024-02-09T16:58:32.255" v="105983" actId="20577"/>
          <ac:spMkLst>
            <pc:docMk/>
            <pc:sldMk cId="2960534633" sldId="1217"/>
            <ac:spMk id="3" creationId="{C0AB989F-64D6-2632-F8D7-2C27051731DC}"/>
          </ac:spMkLst>
        </pc:spChg>
        <pc:spChg chg="mod">
          <ac:chgData name="Palit, Tapti" userId="dec6fbcd-7598-406a-8cbf-504d4a3bac15" providerId="ADAL" clId="{ECD42228-5B96-4A72-B268-C46DF994E6B7}" dt="2024-02-09T17:05:52.465" v="106225" actId="20577"/>
          <ac:spMkLst>
            <pc:docMk/>
            <pc:sldMk cId="2960534633" sldId="1217"/>
            <ac:spMk id="4" creationId="{1C8184AF-DE89-F855-94CA-FBBA9B55D84B}"/>
          </ac:spMkLst>
        </pc:spChg>
        <pc:spChg chg="add mod">
          <ac:chgData name="Palit, Tapti" userId="dec6fbcd-7598-406a-8cbf-504d4a3bac15" providerId="ADAL" clId="{ECD42228-5B96-4A72-B268-C46DF994E6B7}" dt="2024-02-09T16:41:16.553" v="105813" actId="20577"/>
          <ac:spMkLst>
            <pc:docMk/>
            <pc:sldMk cId="2960534633" sldId="1217"/>
            <ac:spMk id="5" creationId="{07FD0ACA-D5A1-DC8F-6BBC-8A7552178095}"/>
          </ac:spMkLst>
        </pc:spChg>
        <pc:spChg chg="del">
          <ac:chgData name="Palit, Tapti" userId="dec6fbcd-7598-406a-8cbf-504d4a3bac15" providerId="ADAL" clId="{ECD42228-5B96-4A72-B268-C46DF994E6B7}" dt="2024-02-09T03:59:31.898" v="103961" actId="478"/>
          <ac:spMkLst>
            <pc:docMk/>
            <pc:sldMk cId="2960534633" sldId="1217"/>
            <ac:spMk id="5" creationId="{DC6C8A8E-6B36-83DC-5DA2-A68A0EA35CD1}"/>
          </ac:spMkLst>
        </pc:spChg>
        <pc:spChg chg="del">
          <ac:chgData name="Palit, Tapti" userId="dec6fbcd-7598-406a-8cbf-504d4a3bac15" providerId="ADAL" clId="{ECD42228-5B96-4A72-B268-C46DF994E6B7}" dt="2024-02-09T04:26:17.965" v="104389" actId="478"/>
          <ac:spMkLst>
            <pc:docMk/>
            <pc:sldMk cId="2960534633" sldId="1217"/>
            <ac:spMk id="6" creationId="{1A062CEF-575B-F4CB-C3E9-CDDCFB47F106}"/>
          </ac:spMkLst>
        </pc:spChg>
        <pc:spChg chg="add mod">
          <ac:chgData name="Palit, Tapti" userId="dec6fbcd-7598-406a-8cbf-504d4a3bac15" providerId="ADAL" clId="{ECD42228-5B96-4A72-B268-C46DF994E6B7}" dt="2024-02-09T16:57:02.785" v="105944"/>
          <ac:spMkLst>
            <pc:docMk/>
            <pc:sldMk cId="2960534633" sldId="1217"/>
            <ac:spMk id="6" creationId="{D9B0B932-457D-9894-B238-16E494A733D8}"/>
          </ac:spMkLst>
        </pc:spChg>
        <pc:spChg chg="add mod">
          <ac:chgData name="Palit, Tapti" userId="dec6fbcd-7598-406a-8cbf-504d4a3bac15" providerId="ADAL" clId="{ECD42228-5B96-4A72-B268-C46DF994E6B7}" dt="2024-02-09T16:57:02.785" v="105944"/>
          <ac:spMkLst>
            <pc:docMk/>
            <pc:sldMk cId="2960534633" sldId="1217"/>
            <ac:spMk id="9" creationId="{8DCF38CC-3521-9FBD-154E-FDFA6371EFF7}"/>
          </ac:spMkLst>
        </pc:spChg>
        <pc:spChg chg="del">
          <ac:chgData name="Palit, Tapti" userId="dec6fbcd-7598-406a-8cbf-504d4a3bac15" providerId="ADAL" clId="{ECD42228-5B96-4A72-B268-C46DF994E6B7}" dt="2024-02-09T04:26:15.617" v="104388" actId="478"/>
          <ac:spMkLst>
            <pc:docMk/>
            <pc:sldMk cId="2960534633" sldId="1217"/>
            <ac:spMk id="9" creationId="{9618DAC8-8AB4-27AA-E874-F3444982D3FC}"/>
          </ac:spMkLst>
        </pc:spChg>
        <pc:spChg chg="add mod">
          <ac:chgData name="Palit, Tapti" userId="dec6fbcd-7598-406a-8cbf-504d4a3bac15" providerId="ADAL" clId="{ECD42228-5B96-4A72-B268-C46DF994E6B7}" dt="2024-02-09T17:03:30.463" v="106135"/>
          <ac:spMkLst>
            <pc:docMk/>
            <pc:sldMk cId="2960534633" sldId="1217"/>
            <ac:spMk id="11" creationId="{7EA1ADCE-2919-379C-F5F7-164F11B8D884}"/>
          </ac:spMkLst>
        </pc:spChg>
        <pc:spChg chg="del">
          <ac:chgData name="Palit, Tapti" userId="dec6fbcd-7598-406a-8cbf-504d4a3bac15" providerId="ADAL" clId="{ECD42228-5B96-4A72-B268-C46DF994E6B7}" dt="2024-02-09T04:26:22.446" v="104390" actId="478"/>
          <ac:spMkLst>
            <pc:docMk/>
            <pc:sldMk cId="2960534633" sldId="1217"/>
            <ac:spMk id="11" creationId="{B12E97A2-2C0E-C4E8-3FEB-A50683689790}"/>
          </ac:spMkLst>
        </pc:spChg>
        <pc:spChg chg="add del mod">
          <ac:chgData name="Palit, Tapti" userId="dec6fbcd-7598-406a-8cbf-504d4a3bac15" providerId="ADAL" clId="{ECD42228-5B96-4A72-B268-C46DF994E6B7}" dt="2024-02-09T17:03:30.096" v="106134" actId="478"/>
          <ac:spMkLst>
            <pc:docMk/>
            <pc:sldMk cId="2960534633" sldId="1217"/>
            <ac:spMk id="12" creationId="{F83C9A46-AF3F-B0A7-CBD2-58BFC832E27B}"/>
          </ac:spMkLst>
        </pc:spChg>
        <pc:spChg chg="del mod">
          <ac:chgData name="Palit, Tapti" userId="dec6fbcd-7598-406a-8cbf-504d4a3bac15" providerId="ADAL" clId="{ECD42228-5B96-4A72-B268-C46DF994E6B7}" dt="2024-02-09T16:57:51.109" v="105948" actId="478"/>
          <ac:spMkLst>
            <pc:docMk/>
            <pc:sldMk cId="2960534633" sldId="1217"/>
            <ac:spMk id="14" creationId="{E18E902F-E629-4818-1707-13F468FA8CBA}"/>
          </ac:spMkLst>
        </pc:spChg>
        <pc:spChg chg="mod">
          <ac:chgData name="Palit, Tapti" userId="dec6fbcd-7598-406a-8cbf-504d4a3bac15" providerId="ADAL" clId="{ECD42228-5B96-4A72-B268-C46DF994E6B7}" dt="2024-02-09T16:40:21.277" v="105794" actId="1036"/>
          <ac:spMkLst>
            <pc:docMk/>
            <pc:sldMk cId="2960534633" sldId="1217"/>
            <ac:spMk id="15" creationId="{E8E66BA6-3ECA-980B-550C-C2D9CFDAC6FC}"/>
          </ac:spMkLst>
        </pc:spChg>
        <pc:spChg chg="del">
          <ac:chgData name="Palit, Tapti" userId="dec6fbcd-7598-406a-8cbf-504d4a3bac15" providerId="ADAL" clId="{ECD42228-5B96-4A72-B268-C46DF994E6B7}" dt="2024-02-09T04:00:24.069" v="103973" actId="478"/>
          <ac:spMkLst>
            <pc:docMk/>
            <pc:sldMk cId="2960534633" sldId="1217"/>
            <ac:spMk id="16" creationId="{7F03D0CB-22FE-3BCE-AB89-2C51B6951F51}"/>
          </ac:spMkLst>
        </pc:spChg>
        <pc:spChg chg="del mod">
          <ac:chgData name="Palit, Tapti" userId="dec6fbcd-7598-406a-8cbf-504d4a3bac15" providerId="ADAL" clId="{ECD42228-5B96-4A72-B268-C46DF994E6B7}" dt="2024-02-09T17:06:51.555" v="106314" actId="478"/>
          <ac:spMkLst>
            <pc:docMk/>
            <pc:sldMk cId="2960534633" sldId="1217"/>
            <ac:spMk id="17" creationId="{C69B4E6A-E313-EAFA-61D0-7CA615FC1600}"/>
          </ac:spMkLst>
        </pc:spChg>
        <pc:picChg chg="add mod">
          <ac:chgData name="Palit, Tapti" userId="dec6fbcd-7598-406a-8cbf-504d4a3bac15" providerId="ADAL" clId="{ECD42228-5B96-4A72-B268-C46DF994E6B7}" dt="2024-02-09T04:26:27.712" v="104391"/>
          <ac:picMkLst>
            <pc:docMk/>
            <pc:sldMk cId="2960534633" sldId="1217"/>
            <ac:picMk id="16" creationId="{2634C5AF-4B20-2042-9A47-95D75206B11A}"/>
          </ac:picMkLst>
        </pc:picChg>
        <pc:picChg chg="add del mod">
          <ac:chgData name="Palit, Tapti" userId="dec6fbcd-7598-406a-8cbf-504d4a3bac15" providerId="ADAL" clId="{ECD42228-5B96-4A72-B268-C46DF994E6B7}" dt="2024-02-09T03:59:37.170" v="103964" actId="478"/>
          <ac:picMkLst>
            <pc:docMk/>
            <pc:sldMk cId="2960534633" sldId="1217"/>
            <ac:picMk id="18" creationId="{A065DABD-61F6-3557-5896-FE7C4B6D683A}"/>
          </ac:picMkLst>
        </pc:picChg>
        <pc:picChg chg="add del mod">
          <ac:chgData name="Palit, Tapti" userId="dec6fbcd-7598-406a-8cbf-504d4a3bac15" providerId="ADAL" clId="{ECD42228-5B96-4A72-B268-C46DF994E6B7}" dt="2024-02-09T04:26:22.446" v="104390" actId="478"/>
          <ac:picMkLst>
            <pc:docMk/>
            <pc:sldMk cId="2960534633" sldId="1217"/>
            <ac:picMk id="23" creationId="{BB588E10-D693-B9A1-3847-A645D78446AE}"/>
          </ac:picMkLst>
        </pc:picChg>
        <pc:picChg chg="add mod">
          <ac:chgData name="Palit, Tapti" userId="dec6fbcd-7598-406a-8cbf-504d4a3bac15" providerId="ADAL" clId="{ECD42228-5B96-4A72-B268-C46DF994E6B7}" dt="2024-02-09T04:00:26.962" v="103974" actId="1076"/>
          <ac:picMkLst>
            <pc:docMk/>
            <pc:sldMk cId="2960534633" sldId="1217"/>
            <ac:picMk id="24" creationId="{5F538D7F-3AEE-EE81-AFB8-1B59C38C3AD8}"/>
          </ac:picMkLst>
        </pc:picChg>
      </pc:sldChg>
      <pc:sldChg chg="addSp delSp modSp add mod delAnim modAnim modNotesTx">
        <pc:chgData name="Palit, Tapti" userId="dec6fbcd-7598-406a-8cbf-504d4a3bac15" providerId="ADAL" clId="{ECD42228-5B96-4A72-B268-C46DF994E6B7}" dt="2024-02-13T13:18:15.977" v="115985" actId="20577"/>
        <pc:sldMkLst>
          <pc:docMk/>
          <pc:sldMk cId="3398374061" sldId="1218"/>
        </pc:sldMkLst>
        <pc:spChg chg="mod">
          <ac:chgData name="Palit, Tapti" userId="dec6fbcd-7598-406a-8cbf-504d4a3bac15" providerId="ADAL" clId="{ECD42228-5B96-4A72-B268-C46DF994E6B7}" dt="2024-02-11T14:23:10.481" v="109623" actId="1076"/>
          <ac:spMkLst>
            <pc:docMk/>
            <pc:sldMk cId="3398374061" sldId="1218"/>
            <ac:spMk id="2" creationId="{2D0030BD-27D0-DCF2-4681-242FE1A8F528}"/>
          </ac:spMkLst>
        </pc:spChg>
        <pc:spChg chg="del">
          <ac:chgData name="Palit, Tapti" userId="dec6fbcd-7598-406a-8cbf-504d4a3bac15" providerId="ADAL" clId="{ECD42228-5B96-4A72-B268-C46DF994E6B7}" dt="2024-02-09T03:52:13.750" v="103901" actId="478"/>
          <ac:spMkLst>
            <pc:docMk/>
            <pc:sldMk cId="3398374061" sldId="1218"/>
            <ac:spMk id="5" creationId="{FCE66CFC-DC60-0324-753A-899EF3F0FB25}"/>
          </ac:spMkLst>
        </pc:spChg>
        <pc:spChg chg="mod">
          <ac:chgData name="Palit, Tapti" userId="dec6fbcd-7598-406a-8cbf-504d4a3bac15" providerId="ADAL" clId="{ECD42228-5B96-4A72-B268-C46DF994E6B7}" dt="2024-02-09T20:20:24.191" v="108874" actId="1037"/>
          <ac:spMkLst>
            <pc:docMk/>
            <pc:sldMk cId="3398374061" sldId="1218"/>
            <ac:spMk id="6" creationId="{873F826E-2E1F-20F0-639E-3FDB78F600E9}"/>
          </ac:spMkLst>
        </pc:spChg>
        <pc:spChg chg="mod">
          <ac:chgData name="Palit, Tapti" userId="dec6fbcd-7598-406a-8cbf-504d4a3bac15" providerId="ADAL" clId="{ECD42228-5B96-4A72-B268-C46DF994E6B7}" dt="2024-02-09T16:59:21.479" v="106004" actId="1076"/>
          <ac:spMkLst>
            <pc:docMk/>
            <pc:sldMk cId="3398374061" sldId="1218"/>
            <ac:spMk id="9" creationId="{E03EC7EC-7704-D823-B2D1-78866E0832BE}"/>
          </ac:spMkLst>
        </pc:spChg>
        <pc:spChg chg="mod">
          <ac:chgData name="Palit, Tapti" userId="dec6fbcd-7598-406a-8cbf-504d4a3bac15" providerId="ADAL" clId="{ECD42228-5B96-4A72-B268-C46DF994E6B7}" dt="2024-02-12T21:02:57.031" v="113509" actId="207"/>
          <ac:spMkLst>
            <pc:docMk/>
            <pc:sldMk cId="3398374061" sldId="1218"/>
            <ac:spMk id="10" creationId="{7B292968-BD6C-94CD-285D-4ACFE6AF5E4F}"/>
          </ac:spMkLst>
        </pc:spChg>
        <pc:spChg chg="mod">
          <ac:chgData name="Palit, Tapti" userId="dec6fbcd-7598-406a-8cbf-504d4a3bac15" providerId="ADAL" clId="{ECD42228-5B96-4A72-B268-C46DF994E6B7}" dt="2024-02-09T20:20:14.988" v="108870" actId="20577"/>
          <ac:spMkLst>
            <pc:docMk/>
            <pc:sldMk cId="3398374061" sldId="1218"/>
            <ac:spMk id="12" creationId="{6827EFE9-AECC-16C0-E8FB-DECD92AD3033}"/>
          </ac:spMkLst>
        </pc:spChg>
        <pc:spChg chg="mod">
          <ac:chgData name="Palit, Tapti" userId="dec6fbcd-7598-406a-8cbf-504d4a3bac15" providerId="ADAL" clId="{ECD42228-5B96-4A72-B268-C46DF994E6B7}" dt="2024-02-12T21:03:03.964" v="113510" actId="1076"/>
          <ac:spMkLst>
            <pc:docMk/>
            <pc:sldMk cId="3398374061" sldId="1218"/>
            <ac:spMk id="14" creationId="{0F2F4ED8-4F1E-793A-9621-23FA0F50B0A4}"/>
          </ac:spMkLst>
        </pc:spChg>
        <pc:picChg chg="add del mod">
          <ac:chgData name="Palit, Tapti" userId="dec6fbcd-7598-406a-8cbf-504d4a3bac15" providerId="ADAL" clId="{ECD42228-5B96-4A72-B268-C46DF994E6B7}" dt="2024-02-11T14:22:43.323" v="109621" actId="478"/>
          <ac:picMkLst>
            <pc:docMk/>
            <pc:sldMk cId="3398374061" sldId="1218"/>
            <ac:picMk id="11" creationId="{79FD6770-5668-066E-A974-B74D67F6B0CF}"/>
          </ac:picMkLst>
        </pc:picChg>
        <pc:picChg chg="add mod">
          <ac:chgData name="Palit, Tapti" userId="dec6fbcd-7598-406a-8cbf-504d4a3bac15" providerId="ADAL" clId="{ECD42228-5B96-4A72-B268-C46DF994E6B7}" dt="2024-02-11T14:22:41.281" v="109620" actId="14826"/>
          <ac:picMkLst>
            <pc:docMk/>
            <pc:sldMk cId="3398374061" sldId="1218"/>
            <ac:picMk id="15" creationId="{B660552D-4302-23BA-9F52-7D9FB8141D04}"/>
          </ac:picMkLst>
        </pc:picChg>
        <pc:picChg chg="add">
          <ac:chgData name="Palit, Tapti" userId="dec6fbcd-7598-406a-8cbf-504d4a3bac15" providerId="ADAL" clId="{ECD42228-5B96-4A72-B268-C46DF994E6B7}" dt="2024-02-09T03:52:10.365" v="103900"/>
          <ac:picMkLst>
            <pc:docMk/>
            <pc:sldMk cId="3398374061" sldId="1218"/>
            <ac:picMk id="1026" creationId="{F0C831C9-6F52-AE55-C809-9ACC1BE67FC4}"/>
          </ac:picMkLst>
        </pc:picChg>
        <pc:picChg chg="add del mod">
          <ac:chgData name="Palit, Tapti" userId="dec6fbcd-7598-406a-8cbf-504d4a3bac15" providerId="ADAL" clId="{ECD42228-5B96-4A72-B268-C46DF994E6B7}" dt="2024-02-09T03:52:29.174" v="103905" actId="478"/>
          <ac:picMkLst>
            <pc:docMk/>
            <pc:sldMk cId="3398374061" sldId="1218"/>
            <ac:picMk id="1028" creationId="{632D1B20-2C55-AD3B-D61D-E1178714E799}"/>
          </ac:picMkLst>
        </pc:picChg>
        <pc:picChg chg="add del">
          <ac:chgData name="Palit, Tapti" userId="dec6fbcd-7598-406a-8cbf-504d4a3bac15" providerId="ADAL" clId="{ECD42228-5B96-4A72-B268-C46DF994E6B7}" dt="2024-02-09T03:52:31.618" v="103907" actId="478"/>
          <ac:picMkLst>
            <pc:docMk/>
            <pc:sldMk cId="3398374061" sldId="1218"/>
            <ac:picMk id="1030" creationId="{3C510236-D523-A1C3-A42B-A8A4A3BF5F46}"/>
          </ac:picMkLst>
        </pc:picChg>
        <pc:picChg chg="add del mod">
          <ac:chgData name="Palit, Tapti" userId="dec6fbcd-7598-406a-8cbf-504d4a3bac15" providerId="ADAL" clId="{ECD42228-5B96-4A72-B268-C46DF994E6B7}" dt="2024-02-09T03:53:21.800" v="103910" actId="478"/>
          <ac:picMkLst>
            <pc:docMk/>
            <pc:sldMk cId="3398374061" sldId="1218"/>
            <ac:picMk id="1032" creationId="{DBD2087E-472E-A3E2-80E9-0DC0E5B440B7}"/>
          </ac:picMkLst>
        </pc:picChg>
        <pc:picChg chg="add del">
          <ac:chgData name="Palit, Tapti" userId="dec6fbcd-7598-406a-8cbf-504d4a3bac15" providerId="ADAL" clId="{ECD42228-5B96-4A72-B268-C46DF994E6B7}" dt="2024-02-09T03:53:29.161" v="103912" actId="478"/>
          <ac:picMkLst>
            <pc:docMk/>
            <pc:sldMk cId="3398374061" sldId="1218"/>
            <ac:picMk id="1034" creationId="{28326328-8CAF-5EDF-E1F2-2E750EB2CE62}"/>
          </ac:picMkLst>
        </pc:picChg>
        <pc:picChg chg="add del">
          <ac:chgData name="Palit, Tapti" userId="dec6fbcd-7598-406a-8cbf-504d4a3bac15" providerId="ADAL" clId="{ECD42228-5B96-4A72-B268-C46DF994E6B7}" dt="2024-02-09T03:53:37.741" v="103914" actId="478"/>
          <ac:picMkLst>
            <pc:docMk/>
            <pc:sldMk cId="3398374061" sldId="1218"/>
            <ac:picMk id="1036" creationId="{9A2F552D-142A-19B3-1CBA-591143E1A7E2}"/>
          </ac:picMkLst>
        </pc:picChg>
        <pc:picChg chg="add del">
          <ac:chgData name="Palit, Tapti" userId="dec6fbcd-7598-406a-8cbf-504d4a3bac15" providerId="ADAL" clId="{ECD42228-5B96-4A72-B268-C46DF994E6B7}" dt="2024-02-09T03:53:47.986" v="103916" actId="478"/>
          <ac:picMkLst>
            <pc:docMk/>
            <pc:sldMk cId="3398374061" sldId="1218"/>
            <ac:picMk id="1038" creationId="{952D1971-DEF2-9FB9-EB6A-C319399EBBED}"/>
          </ac:picMkLst>
        </pc:picChg>
      </pc:sldChg>
      <pc:sldChg chg="addSp delSp modSp new mod modClrScheme chgLayout modNotesTx">
        <pc:chgData name="Palit, Tapti" userId="dec6fbcd-7598-406a-8cbf-504d4a3bac15" providerId="ADAL" clId="{ECD42228-5B96-4A72-B268-C46DF994E6B7}" dt="2024-02-11T14:26:23.706" v="109647" actId="20577"/>
        <pc:sldMkLst>
          <pc:docMk/>
          <pc:sldMk cId="552081834" sldId="1219"/>
        </pc:sldMkLst>
        <pc:spChg chg="del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2" creationId="{6E1CB8D3-1E6C-AF96-2B56-6267F9A8794A}"/>
          </ac:spMkLst>
        </pc:spChg>
        <pc:spChg chg="del mod ord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3" creationId="{9FF55B5D-7C1F-3429-5E00-20368561D439}"/>
          </ac:spMkLst>
        </pc:spChg>
        <pc:spChg chg="del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4" creationId="{1A416AA3-92EE-C40A-4366-9207B2058899}"/>
          </ac:spMkLst>
        </pc:spChg>
        <pc:spChg chg="add mod ord">
          <ac:chgData name="Palit, Tapti" userId="dec6fbcd-7598-406a-8cbf-504d4a3bac15" providerId="ADAL" clId="{ECD42228-5B96-4A72-B268-C46DF994E6B7}" dt="2024-02-11T14:26:23.706" v="109647" actId="20577"/>
          <ac:spMkLst>
            <pc:docMk/>
            <pc:sldMk cId="552081834" sldId="1219"/>
            <ac:spMk id="5" creationId="{0FB5C979-B1FB-8342-11BB-139343B13275}"/>
          </ac:spMkLst>
        </pc:spChg>
      </pc:sldChg>
      <pc:sldChg chg="delSp add mod delAnim modAnim">
        <pc:chgData name="Palit, Tapti" userId="dec6fbcd-7598-406a-8cbf-504d4a3bac15" providerId="ADAL" clId="{ECD42228-5B96-4A72-B268-C46DF994E6B7}" dt="2024-02-09T04:50:36.958" v="104528"/>
        <pc:sldMkLst>
          <pc:docMk/>
          <pc:sldMk cId="3076970818" sldId="1220"/>
        </pc:sldMkLst>
        <pc:spChg chg="del">
          <ac:chgData name="Palit, Tapti" userId="dec6fbcd-7598-406a-8cbf-504d4a3bac15" providerId="ADAL" clId="{ECD42228-5B96-4A72-B268-C46DF994E6B7}" dt="2024-02-09T04:38:47.522" v="104439" actId="478"/>
          <ac:spMkLst>
            <pc:docMk/>
            <pc:sldMk cId="3076970818" sldId="1220"/>
            <ac:spMk id="4" creationId="{9BB3ECC4-175A-B78C-4C05-11370D7C592F}"/>
          </ac:spMkLst>
        </pc:spChg>
      </pc:sldChg>
      <pc:sldChg chg="add modAnim">
        <pc:chgData name="Palit, Tapti" userId="dec6fbcd-7598-406a-8cbf-504d4a3bac15" providerId="ADAL" clId="{ECD42228-5B96-4A72-B268-C46DF994E6B7}" dt="2024-02-09T04:38:42.510" v="104438"/>
        <pc:sldMkLst>
          <pc:docMk/>
          <pc:sldMk cId="1803576393" sldId="1221"/>
        </pc:sldMkLst>
      </pc:sldChg>
      <pc:sldChg chg="delSp add mod modAnim">
        <pc:chgData name="Palit, Tapti" userId="dec6fbcd-7598-406a-8cbf-504d4a3bac15" providerId="ADAL" clId="{ECD42228-5B96-4A72-B268-C46DF994E6B7}" dt="2024-02-09T04:51:30.502" v="104532"/>
        <pc:sldMkLst>
          <pc:docMk/>
          <pc:sldMk cId="3560698982" sldId="1222"/>
        </pc:sldMkLst>
        <pc:spChg chg="del">
          <ac:chgData name="Palit, Tapti" userId="dec6fbcd-7598-406a-8cbf-504d4a3bac15" providerId="ADAL" clId="{ECD42228-5B96-4A72-B268-C46DF994E6B7}" dt="2024-02-09T04:42:12.726" v="104459" actId="478"/>
          <ac:spMkLst>
            <pc:docMk/>
            <pc:sldMk cId="3560698982" sldId="1222"/>
            <ac:spMk id="19" creationId="{BF5C67BD-CCC5-8AB3-5130-487432CC6F11}"/>
          </ac:spMkLst>
        </pc:spChg>
        <pc:spChg chg="del">
          <ac:chgData name="Palit, Tapti" userId="dec6fbcd-7598-406a-8cbf-504d4a3bac15" providerId="ADAL" clId="{ECD42228-5B96-4A72-B268-C46DF994E6B7}" dt="2024-02-09T04:42:12.726" v="104459" actId="478"/>
          <ac:spMkLst>
            <pc:docMk/>
            <pc:sldMk cId="3560698982" sldId="1222"/>
            <ac:spMk id="23" creationId="{29A3CC8D-4B2D-404C-0392-922E752B98D5}"/>
          </ac:spMkLst>
        </pc:spChg>
      </pc:sldChg>
      <pc:sldChg chg="modSp add del mod modShow">
        <pc:chgData name="Palit, Tapti" userId="dec6fbcd-7598-406a-8cbf-504d4a3bac15" providerId="ADAL" clId="{ECD42228-5B96-4A72-B268-C46DF994E6B7}" dt="2024-02-09T05:11:57.809" v="104993" actId="47"/>
        <pc:sldMkLst>
          <pc:docMk/>
          <pc:sldMk cId="610371403" sldId="1223"/>
        </pc:sldMkLst>
        <pc:spChg chg="mod">
          <ac:chgData name="Palit, Tapti" userId="dec6fbcd-7598-406a-8cbf-504d4a3bac15" providerId="ADAL" clId="{ECD42228-5B96-4A72-B268-C46DF994E6B7}" dt="2024-02-09T05:11:45.357" v="104992" actId="20577"/>
          <ac:spMkLst>
            <pc:docMk/>
            <pc:sldMk cId="610371403" sldId="1223"/>
            <ac:spMk id="5" creationId="{53A9FFE8-05C3-69C7-A2F1-813BB908ABB2}"/>
          </ac:spMkLst>
        </pc:spChg>
      </pc:sldChg>
      <pc:sldChg chg="addSp delSp modSp add del mod modAnim modNotesTx">
        <pc:chgData name="Palit, Tapti" userId="dec6fbcd-7598-406a-8cbf-504d4a3bac15" providerId="ADAL" clId="{ECD42228-5B96-4A72-B268-C46DF994E6B7}" dt="2024-02-09T17:09:07.088" v="106333" actId="2696"/>
        <pc:sldMkLst>
          <pc:docMk/>
          <pc:sldMk cId="2170203651" sldId="1223"/>
        </pc:sldMkLst>
        <pc:spChg chg="mod">
          <ac:chgData name="Palit, Tapti" userId="dec6fbcd-7598-406a-8cbf-504d4a3bac15" providerId="ADAL" clId="{ECD42228-5B96-4A72-B268-C46DF994E6B7}" dt="2024-02-09T17:07:19.909" v="106332" actId="1036"/>
          <ac:spMkLst>
            <pc:docMk/>
            <pc:sldMk cId="2170203651" sldId="1223"/>
            <ac:spMk id="2" creationId="{9CBDECAB-586C-6D01-8D90-C0A06CCE556A}"/>
          </ac:spMkLst>
        </pc:spChg>
        <pc:spChg chg="mod">
          <ac:chgData name="Palit, Tapti" userId="dec6fbcd-7598-406a-8cbf-504d4a3bac15" providerId="ADAL" clId="{ECD42228-5B96-4A72-B268-C46DF994E6B7}" dt="2024-02-09T17:03:36.903" v="106136"/>
          <ac:spMkLst>
            <pc:docMk/>
            <pc:sldMk cId="2170203651" sldId="1223"/>
            <ac:spMk id="3" creationId="{52387D9C-A235-D9E0-1992-41184BDAD7CE}"/>
          </ac:spMkLst>
        </pc:spChg>
        <pc:spChg chg="add mod">
          <ac:chgData name="Palit, Tapti" userId="dec6fbcd-7598-406a-8cbf-504d4a3bac15" providerId="ADAL" clId="{ECD42228-5B96-4A72-B268-C46DF994E6B7}" dt="2024-02-09T16:57:04.739" v="105945"/>
          <ac:spMkLst>
            <pc:docMk/>
            <pc:sldMk cId="2170203651" sldId="1223"/>
            <ac:spMk id="6" creationId="{D3901A69-5B61-305E-4476-6AC3E0C7A756}"/>
          </ac:spMkLst>
        </pc:spChg>
        <pc:spChg chg="add mod">
          <ac:chgData name="Palit, Tapti" userId="dec6fbcd-7598-406a-8cbf-504d4a3bac15" providerId="ADAL" clId="{ECD42228-5B96-4A72-B268-C46DF994E6B7}" dt="2024-02-09T16:57:04.739" v="105945"/>
          <ac:spMkLst>
            <pc:docMk/>
            <pc:sldMk cId="2170203651" sldId="1223"/>
            <ac:spMk id="9" creationId="{341E945F-52A9-7032-5509-AD536D4B6CF3}"/>
          </ac:spMkLst>
        </pc:spChg>
        <pc:spChg chg="add mod">
          <ac:chgData name="Palit, Tapti" userId="dec6fbcd-7598-406a-8cbf-504d4a3bac15" providerId="ADAL" clId="{ECD42228-5B96-4A72-B268-C46DF994E6B7}" dt="2024-02-09T17:03:52.028" v="106138"/>
          <ac:spMkLst>
            <pc:docMk/>
            <pc:sldMk cId="2170203651" sldId="1223"/>
            <ac:spMk id="11" creationId="{333A1FBB-E17B-E5B0-29EB-E4A8B53E0701}"/>
          </ac:spMkLst>
        </pc:spChg>
        <pc:spChg chg="del">
          <ac:chgData name="Palit, Tapti" userId="dec6fbcd-7598-406a-8cbf-504d4a3bac15" providerId="ADAL" clId="{ECD42228-5B96-4A72-B268-C46DF994E6B7}" dt="2024-02-09T17:03:46.567" v="106137" actId="478"/>
          <ac:spMkLst>
            <pc:docMk/>
            <pc:sldMk cId="2170203651" sldId="1223"/>
            <ac:spMk id="12" creationId="{51978E32-D670-ABA9-40B1-C854A59272D3}"/>
          </ac:spMkLst>
        </pc:spChg>
        <pc:spChg chg="mod">
          <ac:chgData name="Palit, Tapti" userId="dec6fbcd-7598-406a-8cbf-504d4a3bac15" providerId="ADAL" clId="{ECD42228-5B96-4A72-B268-C46DF994E6B7}" dt="2024-02-09T17:02:31.998" v="106078" actId="20577"/>
          <ac:spMkLst>
            <pc:docMk/>
            <pc:sldMk cId="2170203651" sldId="1223"/>
            <ac:spMk id="17" creationId="{E7921299-C3D4-E614-6F23-4405F50FE9F5}"/>
          </ac:spMkLst>
        </pc:spChg>
      </pc:sldChg>
      <pc:sldChg chg="add del">
        <pc:chgData name="Palit, Tapti" userId="dec6fbcd-7598-406a-8cbf-504d4a3bac15" providerId="ADAL" clId="{ECD42228-5B96-4A72-B268-C46DF994E6B7}" dt="2024-02-09T17:13:49.601" v="106539" actId="2696"/>
        <pc:sldMkLst>
          <pc:docMk/>
          <pc:sldMk cId="2667984552" sldId="1223"/>
        </pc:sldMkLst>
      </pc:sldChg>
      <pc:sldChg chg="delSp modSp add mod modNotesTx">
        <pc:chgData name="Palit, Tapti" userId="dec6fbcd-7598-406a-8cbf-504d4a3bac15" providerId="ADAL" clId="{ECD42228-5B96-4A72-B268-C46DF994E6B7}" dt="2024-02-13T04:18:23.417" v="115482" actId="20577"/>
        <pc:sldMkLst>
          <pc:docMk/>
          <pc:sldMk cId="3452037928" sldId="1223"/>
        </pc:sldMkLst>
        <pc:spChg chg="mod">
          <ac:chgData name="Palit, Tapti" userId="dec6fbcd-7598-406a-8cbf-504d4a3bac15" providerId="ADAL" clId="{ECD42228-5B96-4A72-B268-C46DF994E6B7}" dt="2024-02-13T04:18:23.417" v="115482" actId="20577"/>
          <ac:spMkLst>
            <pc:docMk/>
            <pc:sldMk cId="3452037928" sldId="1223"/>
            <ac:spMk id="3" creationId="{EBAC2E5E-9F46-331D-C527-5BEAAE1AC9A0}"/>
          </ac:spMkLst>
        </pc:spChg>
        <pc:spChg chg="del">
          <ac:chgData name="Palit, Tapti" userId="dec6fbcd-7598-406a-8cbf-504d4a3bac15" providerId="ADAL" clId="{ECD42228-5B96-4A72-B268-C46DF994E6B7}" dt="2024-02-09T17:17:01.208" v="106751" actId="478"/>
          <ac:spMkLst>
            <pc:docMk/>
            <pc:sldMk cId="3452037928" sldId="1223"/>
            <ac:spMk id="5" creationId="{1E5B67C2-1EAD-53E1-A6F2-C50355C2A9D2}"/>
          </ac:spMkLst>
        </pc:spChg>
        <pc:spChg chg="mod">
          <ac:chgData name="Palit, Tapti" userId="dec6fbcd-7598-406a-8cbf-504d4a3bac15" providerId="ADAL" clId="{ECD42228-5B96-4A72-B268-C46DF994E6B7}" dt="2024-02-12T21:04:02.075" v="113521" actId="207"/>
          <ac:spMkLst>
            <pc:docMk/>
            <pc:sldMk cId="3452037928" sldId="1223"/>
            <ac:spMk id="10" creationId="{6180097F-D2E9-6A41-D807-1D83B0151047}"/>
          </ac:spMkLst>
        </pc:spChg>
        <pc:spChg chg="mod">
          <ac:chgData name="Palit, Tapti" userId="dec6fbcd-7598-406a-8cbf-504d4a3bac15" providerId="ADAL" clId="{ECD42228-5B96-4A72-B268-C46DF994E6B7}" dt="2024-02-12T21:04:08.068" v="113522" actId="1076"/>
          <ac:spMkLst>
            <pc:docMk/>
            <pc:sldMk cId="3452037928" sldId="1223"/>
            <ac:spMk id="14" creationId="{5B67F9C4-F825-AA8D-3050-1B6154F43E49}"/>
          </ac:spMkLst>
        </pc:spChg>
        <pc:spChg chg="mod">
          <ac:chgData name="Palit, Tapti" userId="dec6fbcd-7598-406a-8cbf-504d4a3bac15" providerId="ADAL" clId="{ECD42228-5B96-4A72-B268-C46DF994E6B7}" dt="2024-02-13T04:18:04.444" v="115442" actId="20577"/>
          <ac:spMkLst>
            <pc:docMk/>
            <pc:sldMk cId="3452037928" sldId="1223"/>
            <ac:spMk id="17" creationId="{03984C0D-2181-BF55-C031-FA3EC38CF09A}"/>
          </ac:spMkLst>
        </pc:spChg>
        <pc:picChg chg="del">
          <ac:chgData name="Palit, Tapti" userId="dec6fbcd-7598-406a-8cbf-504d4a3bac15" providerId="ADAL" clId="{ECD42228-5B96-4A72-B268-C46DF994E6B7}" dt="2024-02-09T17:17:01.208" v="106751" actId="478"/>
          <ac:picMkLst>
            <pc:docMk/>
            <pc:sldMk cId="3452037928" sldId="1223"/>
            <ac:picMk id="16" creationId="{17D89E55-1C11-752B-BF94-E00DA5ED9620}"/>
          </ac:picMkLst>
        </pc:picChg>
        <pc:picChg chg="mod">
          <ac:chgData name="Palit, Tapti" userId="dec6fbcd-7598-406a-8cbf-504d4a3bac15" providerId="ADAL" clId="{ECD42228-5B96-4A72-B268-C46DF994E6B7}" dt="2024-02-11T14:25:13.348" v="109633" actId="14826"/>
          <ac:picMkLst>
            <pc:docMk/>
            <pc:sldMk cId="3452037928" sldId="1223"/>
            <ac:picMk id="24" creationId="{40132989-CB70-49EA-8CB9-7F64CDBF6695}"/>
          </ac:picMkLst>
        </pc:picChg>
      </pc:sldChg>
      <pc:sldChg chg="add mod modShow">
        <pc:chgData name="Palit, Tapti" userId="dec6fbcd-7598-406a-8cbf-504d4a3bac15" providerId="ADAL" clId="{ECD42228-5B96-4A72-B268-C46DF994E6B7}" dt="2024-02-10T00:52:41.787" v="109239" actId="729"/>
        <pc:sldMkLst>
          <pc:docMk/>
          <pc:sldMk cId="2316135424" sldId="1224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2-10T00:52:35.913" v="109237" actId="2696"/>
        <pc:sldMkLst>
          <pc:docMk/>
          <pc:sldMk cId="3150245419" sldId="1224"/>
        </pc:sldMkLst>
        <pc:spChg chg="mod">
          <ac:chgData name="Palit, Tapti" userId="dec6fbcd-7598-406a-8cbf-504d4a3bac15" providerId="ADAL" clId="{ECD42228-5B96-4A72-B268-C46DF994E6B7}" dt="2024-02-09T17:13:08.737" v="106449" actId="20577"/>
          <ac:spMkLst>
            <pc:docMk/>
            <pc:sldMk cId="3150245419" sldId="1224"/>
            <ac:spMk id="3" creationId="{C0F1C0A0-5403-6DE9-ED89-7B96ED74ECA7}"/>
          </ac:spMkLst>
        </pc:spChg>
        <pc:spChg chg="mod">
          <ac:chgData name="Palit, Tapti" userId="dec6fbcd-7598-406a-8cbf-504d4a3bac15" providerId="ADAL" clId="{ECD42228-5B96-4A72-B268-C46DF994E6B7}" dt="2024-02-09T17:14:49.914" v="106689" actId="20577"/>
          <ac:spMkLst>
            <pc:docMk/>
            <pc:sldMk cId="3150245419" sldId="1224"/>
            <ac:spMk id="4" creationId="{0272471D-5413-3339-2146-BEFFF1B6272E}"/>
          </ac:spMkLst>
        </pc:spChg>
        <pc:spChg chg="del">
          <ac:chgData name="Palit, Tapti" userId="dec6fbcd-7598-406a-8cbf-504d4a3bac15" providerId="ADAL" clId="{ECD42228-5B96-4A72-B268-C46DF994E6B7}" dt="2024-02-09T22:08:34.841" v="109059" actId="478"/>
          <ac:spMkLst>
            <pc:docMk/>
            <pc:sldMk cId="3150245419" sldId="1224"/>
            <ac:spMk id="12" creationId="{13E54154-1B9B-2AFF-6DFC-EA95CDEF5D52}"/>
          </ac:spMkLst>
        </pc:spChg>
        <pc:spChg chg="add del mod">
          <ac:chgData name="Palit, Tapti" userId="dec6fbcd-7598-406a-8cbf-504d4a3bac15" providerId="ADAL" clId="{ECD42228-5B96-4A72-B268-C46DF994E6B7}" dt="2024-02-09T22:08:34.841" v="109059" actId="478"/>
          <ac:spMkLst>
            <pc:docMk/>
            <pc:sldMk cId="3150245419" sldId="1224"/>
            <ac:spMk id="16" creationId="{2B62319B-D7D8-6127-6B29-E273BACAB49C}"/>
          </ac:spMkLst>
        </pc:spChg>
        <pc:grpChg chg="mod">
          <ac:chgData name="Palit, Tapti" userId="dec6fbcd-7598-406a-8cbf-504d4a3bac15" providerId="ADAL" clId="{ECD42228-5B96-4A72-B268-C46DF994E6B7}" dt="2024-02-09T17:15:09.369" v="106694" actId="1076"/>
          <ac:grpSpMkLst>
            <pc:docMk/>
            <pc:sldMk cId="3150245419" sldId="1224"/>
            <ac:grpSpMk id="22" creationId="{B8AC7E81-4CC0-B242-9638-D3D984AB64F4}"/>
          </ac:grpSpMkLst>
        </pc:grpChg>
        <pc:cxnChg chg="add del mod">
          <ac:chgData name="Palit, Tapti" userId="dec6fbcd-7598-406a-8cbf-504d4a3bac15" providerId="ADAL" clId="{ECD42228-5B96-4A72-B268-C46DF994E6B7}" dt="2024-02-09T22:08:34.841" v="109059" actId="478"/>
          <ac:cxnSpMkLst>
            <pc:docMk/>
            <pc:sldMk cId="3150245419" sldId="1224"/>
            <ac:cxnSpMk id="2" creationId="{65FA30FC-00E6-8E4C-F8FD-BF23434C54DC}"/>
          </ac:cxnSpMkLst>
        </pc:cxnChg>
        <pc:cxnChg chg="del">
          <ac:chgData name="Palit, Tapti" userId="dec6fbcd-7598-406a-8cbf-504d4a3bac15" providerId="ADAL" clId="{ECD42228-5B96-4A72-B268-C46DF994E6B7}" dt="2024-02-09T22:08:34.841" v="109059" actId="478"/>
          <ac:cxnSpMkLst>
            <pc:docMk/>
            <pc:sldMk cId="3150245419" sldId="1224"/>
            <ac:cxnSpMk id="5" creationId="{6AC0D1BE-A17E-ACDE-925A-6539746CB3C9}"/>
          </ac:cxnSpMkLst>
        </pc:cxnChg>
      </pc:sldChg>
      <pc:sldChg chg="modSp new mod addCm modNotesTx">
        <pc:chgData name="Palit, Tapti" userId="dec6fbcd-7598-406a-8cbf-504d4a3bac15" providerId="ADAL" clId="{ECD42228-5B96-4A72-B268-C46DF994E6B7}" dt="2024-02-13T13:13:27.979" v="115792" actId="20577"/>
        <pc:sldMkLst>
          <pc:docMk/>
          <pc:sldMk cId="592502657" sldId="1225"/>
        </pc:sldMkLst>
        <pc:spChg chg="mod">
          <ac:chgData name="Palit, Tapti" userId="dec6fbcd-7598-406a-8cbf-504d4a3bac15" providerId="ADAL" clId="{ECD42228-5B96-4A72-B268-C46DF994E6B7}" dt="2024-02-13T13:13:27.979" v="115792" actId="20577"/>
          <ac:spMkLst>
            <pc:docMk/>
            <pc:sldMk cId="592502657" sldId="1225"/>
            <ac:spMk id="2" creationId="{DAA2834D-BB3E-D6F0-7BD5-77527E8D0DF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37:39.579" v="112791"/>
              <pc2:cmMkLst xmlns:pc2="http://schemas.microsoft.com/office/powerpoint/2019/9/main/command">
                <pc:docMk/>
                <pc:sldMk cId="592502657" sldId="1225"/>
                <pc2:cmMk id="{CDF51C8D-B1EE-4D83-BF4A-876FD03E3D05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22:37.433" v="112488"/>
              <pc2:cmMkLst xmlns:pc2="http://schemas.microsoft.com/office/powerpoint/2019/9/main/command">
                <pc:docMk/>
                <pc:sldMk cId="592502657" sldId="1225"/>
                <pc2:cmMk id="{9BDF62FA-83F7-4D43-A85A-1E09CBF8D4B8}"/>
              </pc2:cmMkLst>
            </pc226:cmChg>
          </p:ext>
        </pc:extLst>
      </pc:sldChg>
      <pc:sldChg chg="delSp modSp add del mod delAnim modAnim">
        <pc:chgData name="Palit, Tapti" userId="dec6fbcd-7598-406a-8cbf-504d4a3bac15" providerId="ADAL" clId="{ECD42228-5B96-4A72-B268-C46DF994E6B7}" dt="2024-02-09T18:43:20.589" v="108190" actId="47"/>
        <pc:sldMkLst>
          <pc:docMk/>
          <pc:sldMk cId="2734792801" sldId="1225"/>
        </pc:sldMkLst>
        <pc:spChg chg="mod">
          <ac:chgData name="Palit, Tapti" userId="dec6fbcd-7598-406a-8cbf-504d4a3bac15" providerId="ADAL" clId="{ECD42228-5B96-4A72-B268-C46DF994E6B7}" dt="2024-02-09T18:30:17.863" v="107622" actId="6549"/>
          <ac:spMkLst>
            <pc:docMk/>
            <pc:sldMk cId="2734792801" sldId="1225"/>
            <ac:spMk id="2" creationId="{A0225B33-F097-A46E-7AAB-129BA212FCF3}"/>
          </ac:spMkLst>
        </pc:spChg>
        <pc:spChg chg="del mod">
          <ac:chgData name="Palit, Tapti" userId="dec6fbcd-7598-406a-8cbf-504d4a3bac15" providerId="ADAL" clId="{ECD42228-5B96-4A72-B268-C46DF994E6B7}" dt="2024-02-09T18:42:32.301" v="108080" actId="21"/>
          <ac:spMkLst>
            <pc:docMk/>
            <pc:sldMk cId="2734792801" sldId="1225"/>
            <ac:spMk id="4" creationId="{A5EBA228-637D-A283-95B9-4E1C8D34008C}"/>
          </ac:spMkLst>
        </pc:spChg>
        <pc:spChg chg="del mod">
          <ac:chgData name="Palit, Tapti" userId="dec6fbcd-7598-406a-8cbf-504d4a3bac15" providerId="ADAL" clId="{ECD42228-5B96-4A72-B268-C46DF994E6B7}" dt="2024-02-09T18:42:32.301" v="108080" actId="21"/>
          <ac:spMkLst>
            <pc:docMk/>
            <pc:sldMk cId="2734792801" sldId="1225"/>
            <ac:spMk id="7" creationId="{0A7E8387-7096-B432-1EC7-E14CBFDFAA0D}"/>
          </ac:spMkLst>
        </pc:spChg>
      </pc:sldChg>
      <pc:sldChg chg="new del">
        <pc:chgData name="Palit, Tapti" userId="dec6fbcd-7598-406a-8cbf-504d4a3bac15" providerId="ADAL" clId="{ECD42228-5B96-4A72-B268-C46DF994E6B7}" dt="2024-02-10T01:01:12.521" v="109494" actId="47"/>
        <pc:sldMkLst>
          <pc:docMk/>
          <pc:sldMk cId="3970312864" sldId="1225"/>
        </pc:sldMkLst>
      </pc:sldChg>
      <pc:sldChg chg="addSp delSp modSp add mod ord modAnim modNotesTx">
        <pc:chgData name="Palit, Tapti" userId="dec6fbcd-7598-406a-8cbf-504d4a3bac15" providerId="ADAL" clId="{ECD42228-5B96-4A72-B268-C46DF994E6B7}" dt="2024-02-13T13:17:48.188" v="115933" actId="20577"/>
        <pc:sldMkLst>
          <pc:docMk/>
          <pc:sldMk cId="4068091914" sldId="1226"/>
        </pc:sldMkLst>
        <pc:spChg chg="mod">
          <ac:chgData name="Palit, Tapti" userId="dec6fbcd-7598-406a-8cbf-504d4a3bac15" providerId="ADAL" clId="{ECD42228-5B96-4A72-B268-C46DF994E6B7}" dt="2024-02-13T13:17:48.188" v="115933" actId="20577"/>
          <ac:spMkLst>
            <pc:docMk/>
            <pc:sldMk cId="4068091914" sldId="1226"/>
            <ac:spMk id="2" creationId="{6243E43A-75B4-CF3D-1B57-9B1AE97320E8}"/>
          </ac:spMkLst>
        </pc:spChg>
        <pc:spChg chg="add mod">
          <ac:chgData name="Palit, Tapti" userId="dec6fbcd-7598-406a-8cbf-504d4a3bac15" providerId="ADAL" clId="{ECD42228-5B96-4A72-B268-C46DF994E6B7}" dt="2024-02-11T18:04:54.890" v="111023" actId="1076"/>
          <ac:spMkLst>
            <pc:docMk/>
            <pc:sldMk cId="4068091914" sldId="1226"/>
            <ac:spMk id="5" creationId="{86E19C0D-4613-2CC2-2B02-DA5510B95BBB}"/>
          </ac:spMkLst>
        </pc:spChg>
        <pc:spChg chg="add mod">
          <ac:chgData name="Palit, Tapti" userId="dec6fbcd-7598-406a-8cbf-504d4a3bac15" providerId="ADAL" clId="{ECD42228-5B96-4A72-B268-C46DF994E6B7}" dt="2024-02-11T18:05:14.070" v="111027" actId="164"/>
          <ac:spMkLst>
            <pc:docMk/>
            <pc:sldMk cId="4068091914" sldId="1226"/>
            <ac:spMk id="6" creationId="{162083EA-FEE4-C344-A275-1D2A028997FE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7" creationId="{98E5FE4E-1EB3-A990-1255-C7CC92644C47}"/>
          </ac:spMkLst>
        </pc:spChg>
        <pc:spChg chg="del">
          <ac:chgData name="Palit, Tapti" userId="dec6fbcd-7598-406a-8cbf-504d4a3bac15" providerId="ADAL" clId="{ECD42228-5B96-4A72-B268-C46DF994E6B7}" dt="2024-02-11T14:48:47.649" v="110080" actId="478"/>
          <ac:spMkLst>
            <pc:docMk/>
            <pc:sldMk cId="4068091914" sldId="1226"/>
            <ac:spMk id="7" creationId="{C8274FB6-771E-13A8-B494-2A5BC554DBB0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8" creationId="{D3E77669-6BC5-B1B9-DA22-933A9FEF1ACB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9" creationId="{E96C418A-09C3-B105-C8B8-62FA8067B866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0" creationId="{538B9EB7-55BB-B529-BF92-A1F83FFE2DD5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1" creationId="{F245E94B-88C4-33E3-3633-0B28191573DC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2" creationId="{957426B3-7F65-7A24-CC59-1CE91B137A83}"/>
          </ac:spMkLst>
        </pc:spChg>
        <pc:spChg chg="add mod">
          <ac:chgData name="Palit, Tapti" userId="dec6fbcd-7598-406a-8cbf-504d4a3bac15" providerId="ADAL" clId="{ECD42228-5B96-4A72-B268-C46DF994E6B7}" dt="2024-02-11T18:05:14.070" v="111027" actId="164"/>
          <ac:spMkLst>
            <pc:docMk/>
            <pc:sldMk cId="4068091914" sldId="1226"/>
            <ac:spMk id="18" creationId="{B9D0D614-F4D7-5D42-2307-5952EEFB1C56}"/>
          </ac:spMkLst>
        </pc:spChg>
        <pc:grpChg chg="add mod">
          <ac:chgData name="Palit, Tapti" userId="dec6fbcd-7598-406a-8cbf-504d4a3bac15" providerId="ADAL" clId="{ECD42228-5B96-4A72-B268-C46DF994E6B7}" dt="2024-02-11T18:05:14.070" v="111027" actId="164"/>
          <ac:grpSpMkLst>
            <pc:docMk/>
            <pc:sldMk cId="4068091914" sldId="1226"/>
            <ac:grpSpMk id="34" creationId="{B9AF899E-9C22-3FB1-4F35-DE45E529F50B}"/>
          </ac:grpSpMkLst>
        </pc:grpChg>
        <pc:picChg chg="del">
          <ac:chgData name="Palit, Tapti" userId="dec6fbcd-7598-406a-8cbf-504d4a3bac15" providerId="ADAL" clId="{ECD42228-5B96-4A72-B268-C46DF994E6B7}" dt="2024-02-11T14:48:47.649" v="110080" actId="478"/>
          <ac:picMkLst>
            <pc:docMk/>
            <pc:sldMk cId="4068091914" sldId="1226"/>
            <ac:picMk id="5" creationId="{51E46D16-DF17-B811-D4C4-C208922937EF}"/>
          </ac:picMkLst>
        </pc:picChg>
        <pc:picChg chg="del">
          <ac:chgData name="Palit, Tapti" userId="dec6fbcd-7598-406a-8cbf-504d4a3bac15" providerId="ADAL" clId="{ECD42228-5B96-4A72-B268-C46DF994E6B7}" dt="2024-02-11T14:48:47.649" v="110080" actId="478"/>
          <ac:picMkLst>
            <pc:docMk/>
            <pc:sldMk cId="4068091914" sldId="1226"/>
            <ac:picMk id="6" creationId="{B28ED013-61E5-3B81-9380-6350BB91CE29}"/>
          </ac:picMkLst>
        </pc:pic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3" creationId="{8E7E16F1-1B0D-C94D-D6F0-547B37DFA4FF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4" creationId="{775F31D5-A703-05D6-D7FB-9FCB1A6A230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5" creationId="{30D03D20-A4DA-FC00-1A31-268F2BA0963F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6" creationId="{AE98CBC3-38FC-564C-6DB4-166CC92EDAAE}"/>
          </ac:cxnSpMkLst>
        </pc:cxnChg>
        <pc:cxnChg chg="add mod">
          <ac:chgData name="Palit, Tapti" userId="dec6fbcd-7598-406a-8cbf-504d4a3bac15" providerId="ADAL" clId="{ECD42228-5B96-4A72-B268-C46DF994E6B7}" dt="2024-02-11T18:05:14.070" v="111027" actId="164"/>
          <ac:cxnSpMkLst>
            <pc:docMk/>
            <pc:sldMk cId="4068091914" sldId="1226"/>
            <ac:cxnSpMk id="17" creationId="{BD37BF0F-398F-90B5-ADFF-39DDC51F8358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9" creationId="{293E5A03-E5C0-6028-5D6B-D6BD0F61B6B6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0" creationId="{4AF3F0E6-917A-2F10-1CDE-100500E1B64A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1" creationId="{E700C2CF-598C-FA4D-6319-1BD3195C2CC5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2" creationId="{BD544FA3-76A5-B597-04FA-2F3F2A97401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3" creationId="{8C5BCF1C-0C19-78FF-135F-DA89078D844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4" creationId="{5E64E52C-0A28-9258-B382-2F1389A96779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5" creationId="{49453D4A-CFD9-6A18-EFF1-33309BD40C3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6" creationId="{94EFDBA6-0FE5-C918-1CD6-BB6A1828AD7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7" creationId="{2CA553AA-8DE7-ADE0-B83F-90AC81281AFA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8" creationId="{68F6A0FD-491B-7305-0669-C981D549C702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9" creationId="{F027AC86-EC11-8B1D-09D2-75C9553CBD8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0" creationId="{D4FB3144-9792-3FB1-9D51-906F27A93F45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1" creationId="{1028B97C-5606-E2FD-64EC-AE5E2C1A65C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2" creationId="{A1E64775-F3C1-0EA7-3028-A9F65BDF230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3" creationId="{758F2692-3FD6-2B0C-6D00-F9927B1F5A89}"/>
          </ac:cxnSpMkLst>
        </pc:cxnChg>
      </pc:sldChg>
      <pc:sldChg chg="addSp delSp modSp new mod modClrScheme chgLayout modNotesTx">
        <pc:chgData name="Palit, Tapti" userId="dec6fbcd-7598-406a-8cbf-504d4a3bac15" providerId="ADAL" clId="{ECD42228-5B96-4A72-B268-C46DF994E6B7}" dt="2024-02-13T02:53:56.585" v="114475" actId="20577"/>
        <pc:sldMkLst>
          <pc:docMk/>
          <pc:sldMk cId="812384635" sldId="1227"/>
        </pc:sldMkLst>
        <pc:spChg chg="del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2" creationId="{BEA59819-9E6B-3C64-0A13-33A8C9B91D62}"/>
          </ac:spMkLst>
        </pc:spChg>
        <pc:spChg chg="del mod ord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3" creationId="{C163DCB7-D897-E1D5-554A-854442CAA760}"/>
          </ac:spMkLst>
        </pc:spChg>
        <pc:spChg chg="mod ord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4" creationId="{9311885D-44FC-AD71-E657-EB81498E350E}"/>
          </ac:spMkLst>
        </pc:spChg>
        <pc:spChg chg="del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5" creationId="{747D1BE4-4025-993C-EA88-AE67646E72E7}"/>
          </ac:spMkLst>
        </pc:spChg>
        <pc:spChg chg="add mod ord">
          <ac:chgData name="Palit, Tapti" userId="dec6fbcd-7598-406a-8cbf-504d4a3bac15" providerId="ADAL" clId="{ECD42228-5B96-4A72-B268-C46DF994E6B7}" dt="2024-02-13T02:53:56.585" v="114475" actId="20577"/>
          <ac:spMkLst>
            <pc:docMk/>
            <pc:sldMk cId="812384635" sldId="1227"/>
            <ac:spMk id="6" creationId="{9B9199B0-B506-BC07-6E1B-4E4E9A0F0047}"/>
          </ac:spMkLst>
        </pc:spChg>
      </pc:sldChg>
      <pc:sldChg chg="addSp modSp add">
        <pc:chgData name="Palit, Tapti" userId="dec6fbcd-7598-406a-8cbf-504d4a3bac15" providerId="ADAL" clId="{ECD42228-5B96-4A72-B268-C46DF994E6B7}" dt="2024-02-11T18:01:13.936" v="110963"/>
        <pc:sldMkLst>
          <pc:docMk/>
          <pc:sldMk cId="2640232757" sldId="1228"/>
        </pc:sldMkLst>
        <pc:cxnChg chg="add mod">
          <ac:chgData name="Palit, Tapti" userId="dec6fbcd-7598-406a-8cbf-504d4a3bac15" providerId="ADAL" clId="{ECD42228-5B96-4A72-B268-C46DF994E6B7}" dt="2024-02-11T18:01:13.936" v="110963"/>
          <ac:cxnSpMkLst>
            <pc:docMk/>
            <pc:sldMk cId="2640232757" sldId="1228"/>
            <ac:cxnSpMk id="11" creationId="{70A88EE9-79FC-B403-D668-327F6FA4FFF0}"/>
          </ac:cxnSpMkLst>
        </pc:cxnChg>
      </pc:sldChg>
      <pc:sldChg chg="add del">
        <pc:chgData name="Palit, Tapti" userId="dec6fbcd-7598-406a-8cbf-504d4a3bac15" providerId="ADAL" clId="{ECD42228-5B96-4A72-B268-C46DF994E6B7}" dt="2024-02-12T20:37:10.612" v="113245" actId="2696"/>
        <pc:sldMkLst>
          <pc:docMk/>
          <pc:sldMk cId="318258267" sldId="1229"/>
        </pc:sldMkLst>
      </pc:sldChg>
      <pc:sldChg chg="add mod modShow">
        <pc:chgData name="Palit, Tapti" userId="dec6fbcd-7598-406a-8cbf-504d4a3bac15" providerId="ADAL" clId="{ECD42228-5B96-4A72-B268-C46DF994E6B7}" dt="2024-02-12T20:37:17.541" v="113247" actId="729"/>
        <pc:sldMkLst>
          <pc:docMk/>
          <pc:sldMk cId="613410104" sldId="1229"/>
        </pc:sldMkLst>
      </pc:sldChg>
      <pc:sldChg chg="delSp modSp add del mod">
        <pc:chgData name="Palit, Tapti" userId="dec6fbcd-7598-406a-8cbf-504d4a3bac15" providerId="ADAL" clId="{ECD42228-5B96-4A72-B268-C46DF994E6B7}" dt="2024-02-12T19:58:58.099" v="112963" actId="47"/>
        <pc:sldMkLst>
          <pc:docMk/>
          <pc:sldMk cId="3734604933" sldId="1229"/>
        </pc:sldMkLst>
        <pc:spChg chg="del">
          <ac:chgData name="Palit, Tapti" userId="dec6fbcd-7598-406a-8cbf-504d4a3bac15" providerId="ADAL" clId="{ECD42228-5B96-4A72-B268-C46DF994E6B7}" dt="2024-02-12T19:47:16.366" v="112959" actId="478"/>
          <ac:spMkLst>
            <pc:docMk/>
            <pc:sldMk cId="3734604933" sldId="1229"/>
            <ac:spMk id="9" creationId="{1B261D14-FB72-E9EE-389B-ED3E526A8FB6}"/>
          </ac:spMkLst>
        </pc:spChg>
        <pc:graphicFrameChg chg="mod">
          <ac:chgData name="Palit, Tapti" userId="dec6fbcd-7598-406a-8cbf-504d4a3bac15" providerId="ADAL" clId="{ECD42228-5B96-4A72-B268-C46DF994E6B7}" dt="2024-02-12T19:47:41.990" v="112962" actId="113"/>
          <ac:graphicFrameMkLst>
            <pc:docMk/>
            <pc:sldMk cId="3734604933" sldId="1229"/>
            <ac:graphicFrameMk id="6" creationId="{249FC41E-D50A-9C7A-B936-1EA640AB206F}"/>
          </ac:graphicFrameMkLst>
        </pc:graphicFrameChg>
        <pc:cxnChg chg="del">
          <ac:chgData name="Palit, Tapti" userId="dec6fbcd-7598-406a-8cbf-504d4a3bac15" providerId="ADAL" clId="{ECD42228-5B96-4A72-B268-C46DF994E6B7}" dt="2024-02-12T19:47:16.366" v="112959" actId="478"/>
          <ac:cxnSpMkLst>
            <pc:docMk/>
            <pc:sldMk cId="3734604933" sldId="1229"/>
            <ac:cxnSpMk id="7" creationId="{283CA004-CE1B-BB91-60CD-244314C1AF7B}"/>
          </ac:cxnSpMkLst>
        </pc:cxnChg>
      </pc:sldChg>
      <pc:sldChg chg="add mod modShow">
        <pc:chgData name="Palit, Tapti" userId="dec6fbcd-7598-406a-8cbf-504d4a3bac15" providerId="ADAL" clId="{ECD42228-5B96-4A72-B268-C46DF994E6B7}" dt="2024-02-12T20:39:46.896" v="113269" actId="729"/>
        <pc:sldMkLst>
          <pc:docMk/>
          <pc:sldMk cId="768246992" sldId="1230"/>
        </pc:sldMkLst>
      </pc:sldChg>
      <pc:sldChg chg="add del">
        <pc:chgData name="Palit, Tapti" userId="dec6fbcd-7598-406a-8cbf-504d4a3bac15" providerId="ADAL" clId="{ECD42228-5B96-4A72-B268-C46DF994E6B7}" dt="2024-02-12T20:39:40.986" v="113267" actId="2696"/>
        <pc:sldMkLst>
          <pc:docMk/>
          <pc:sldMk cId="1778001806" sldId="1230"/>
        </pc:sldMkLst>
      </pc:sldChg>
      <pc:sldChg chg="addSp delSp modSp add mod modAnim modNotesTx">
        <pc:chgData name="Palit, Tapti" userId="dec6fbcd-7598-406a-8cbf-504d4a3bac15" providerId="ADAL" clId="{ECD42228-5B96-4A72-B268-C46DF994E6B7}" dt="2024-02-13T04:16:14.706" v="115352"/>
        <pc:sldMkLst>
          <pc:docMk/>
          <pc:sldMk cId="1409089435" sldId="1231"/>
        </pc:sldMkLst>
        <pc:spChg chg="add mod topLvl">
          <ac:chgData name="Palit, Tapti" userId="dec6fbcd-7598-406a-8cbf-504d4a3bac15" providerId="ADAL" clId="{ECD42228-5B96-4A72-B268-C46DF994E6B7}" dt="2024-02-12T20:58:50.658" v="113497" actId="165"/>
          <ac:spMkLst>
            <pc:docMk/>
            <pc:sldMk cId="1409089435" sldId="1231"/>
            <ac:spMk id="8" creationId="{BF5CCD93-EF9F-18A9-E314-A57ABD637802}"/>
          </ac:spMkLst>
        </pc:spChg>
        <pc:spChg chg="add mod">
          <ac:chgData name="Palit, Tapti" userId="dec6fbcd-7598-406a-8cbf-504d4a3bac15" providerId="ADAL" clId="{ECD42228-5B96-4A72-B268-C46DF994E6B7}" dt="2024-02-13T02:54:52.946" v="114478" actId="1076"/>
          <ac:spMkLst>
            <pc:docMk/>
            <pc:sldMk cId="1409089435" sldId="1231"/>
            <ac:spMk id="11" creationId="{27888623-0388-7CD9-3069-75F20D8DC5B6}"/>
          </ac:spMkLst>
        </pc:spChg>
        <pc:spChg chg="mod topLvl">
          <ac:chgData name="Palit, Tapti" userId="dec6fbcd-7598-406a-8cbf-504d4a3bac15" providerId="ADAL" clId="{ECD42228-5B96-4A72-B268-C46DF994E6B7}" dt="2024-02-12T20:59:11.803" v="113502" actId="1076"/>
          <ac:spMkLst>
            <pc:docMk/>
            <pc:sldMk cId="1409089435" sldId="1231"/>
            <ac:spMk id="29" creationId="{148C2F7D-94C7-900D-9131-1B6DF222F0E7}"/>
          </ac:spMkLst>
        </pc:spChg>
        <pc:grpChg chg="add del mod">
          <ac:chgData name="Palit, Tapti" userId="dec6fbcd-7598-406a-8cbf-504d4a3bac15" providerId="ADAL" clId="{ECD42228-5B96-4A72-B268-C46DF994E6B7}" dt="2024-02-12T20:58:50.658" v="113497" actId="165"/>
          <ac:grpSpMkLst>
            <pc:docMk/>
            <pc:sldMk cId="1409089435" sldId="1231"/>
            <ac:grpSpMk id="10" creationId="{3711DEC6-E1D0-B6FE-8C9C-2C6420B7DAFE}"/>
          </ac:grpSpMkLst>
        </pc:grpChg>
        <pc:picChg chg="add mod">
          <ac:chgData name="Palit, Tapti" userId="dec6fbcd-7598-406a-8cbf-504d4a3bac15" providerId="ADAL" clId="{ECD42228-5B96-4A72-B268-C46DF994E6B7}" dt="2024-02-12T20:59:17.196" v="113503" actId="1076"/>
          <ac:picMkLst>
            <pc:docMk/>
            <pc:sldMk cId="1409089435" sldId="1231"/>
            <ac:picMk id="6" creationId="{3DC4EB66-E50B-389A-C2E9-E90C0DEEEB53}"/>
          </ac:picMkLst>
        </pc:picChg>
        <pc:picChg chg="mod">
          <ac:chgData name="Palit, Tapti" userId="dec6fbcd-7598-406a-8cbf-504d4a3bac15" providerId="ADAL" clId="{ECD42228-5B96-4A72-B268-C46DF994E6B7}" dt="2024-02-13T02:55:01.164" v="114481" actId="1076"/>
          <ac:picMkLst>
            <pc:docMk/>
            <pc:sldMk cId="1409089435" sldId="1231"/>
            <ac:picMk id="32" creationId="{91D2391D-F2FB-6417-A5F4-EF123C5FCD84}"/>
          </ac:picMkLst>
        </pc:picChg>
        <pc:picChg chg="mod">
          <ac:chgData name="Palit, Tapti" userId="dec6fbcd-7598-406a-8cbf-504d4a3bac15" providerId="ADAL" clId="{ECD42228-5B96-4A72-B268-C46DF994E6B7}" dt="2024-02-13T02:54:52.946" v="114478" actId="1076"/>
          <ac:picMkLst>
            <pc:docMk/>
            <pc:sldMk cId="1409089435" sldId="1231"/>
            <ac:picMk id="2050" creationId="{5B100721-5631-A7B8-1349-8C2F8E7EBD2B}"/>
          </ac:picMkLst>
        </pc:picChg>
        <pc:cxnChg chg="mod">
          <ac:chgData name="Palit, Tapti" userId="dec6fbcd-7598-406a-8cbf-504d4a3bac15" providerId="ADAL" clId="{ECD42228-5B96-4A72-B268-C46DF994E6B7}" dt="2024-02-12T20:39:28.885" v="113265" actId="14100"/>
          <ac:cxnSpMkLst>
            <pc:docMk/>
            <pc:sldMk cId="1409089435" sldId="1231"/>
            <ac:cxnSpMk id="27" creationId="{918928B7-2C9E-FAEF-0C61-6D2EBE284441}"/>
          </ac:cxnSpMkLst>
        </pc:cxnChg>
      </pc:sldChg>
      <pc:sldChg chg="modSp mod">
        <pc:chgData name="Palit, Tapti" userId="dec6fbcd-7598-406a-8cbf-504d4a3bac15" providerId="ADAL" clId="{ECD42228-5B96-4A72-B268-C46DF994E6B7}" dt="2024-02-26T00:01:07.952" v="116143" actId="14100"/>
        <pc:sldMkLst>
          <pc:docMk/>
          <pc:sldMk cId="3542905674" sldId="1232"/>
        </pc:sldMkLst>
        <pc:spChg chg="mod">
          <ac:chgData name="Palit, Tapti" userId="dec6fbcd-7598-406a-8cbf-504d4a3bac15" providerId="ADAL" clId="{ECD42228-5B96-4A72-B268-C46DF994E6B7}" dt="2024-02-26T00:00:40.176" v="116122" actId="20577"/>
          <ac:spMkLst>
            <pc:docMk/>
            <pc:sldMk cId="3542905674" sldId="1232"/>
            <ac:spMk id="42" creationId="{8192DD9C-2AC8-14AC-3107-0FB008570542}"/>
          </ac:spMkLst>
        </pc:spChg>
        <pc:spChg chg="mod">
          <ac:chgData name="Palit, Tapti" userId="dec6fbcd-7598-406a-8cbf-504d4a3bac15" providerId="ADAL" clId="{ECD42228-5B96-4A72-B268-C46DF994E6B7}" dt="2024-02-26T00:01:00.779" v="116142" actId="20577"/>
          <ac:spMkLst>
            <pc:docMk/>
            <pc:sldMk cId="3542905674" sldId="1232"/>
            <ac:spMk id="44" creationId="{FE2E5BE2-5F77-A8D2-0D7F-5DA536951723}"/>
          </ac:spMkLst>
        </pc:spChg>
        <pc:spChg chg="mod">
          <ac:chgData name="Palit, Tapti" userId="dec6fbcd-7598-406a-8cbf-504d4a3bac15" providerId="ADAL" clId="{ECD42228-5B96-4A72-B268-C46DF994E6B7}" dt="2024-02-26T00:01:07.952" v="116143" actId="14100"/>
          <ac:spMkLst>
            <pc:docMk/>
            <pc:sldMk cId="3542905674" sldId="1232"/>
            <ac:spMk id="58" creationId="{3CE2CF36-F254-EBC7-3373-A9FE34A037D5}"/>
          </ac:spMkLst>
        </pc:spChg>
      </pc:sldChg>
      <pc:sldChg chg="addSp modSp mod modAnim">
        <pc:chgData name="Palit, Tapti" userId="dec6fbcd-7598-406a-8cbf-504d4a3bac15" providerId="ADAL" clId="{ECD42228-5B96-4A72-B268-C46DF994E6B7}" dt="2024-02-26T00:02:45.432" v="116162" actId="1076"/>
        <pc:sldMkLst>
          <pc:docMk/>
          <pc:sldMk cId="738092405" sldId="1236"/>
        </pc:sldMkLst>
        <pc:spChg chg="mod">
          <ac:chgData name="Palit, Tapti" userId="dec6fbcd-7598-406a-8cbf-504d4a3bac15" providerId="ADAL" clId="{ECD42228-5B96-4A72-B268-C46DF994E6B7}" dt="2024-02-26T00:02:24.421" v="116157" actId="14100"/>
          <ac:spMkLst>
            <pc:docMk/>
            <pc:sldMk cId="738092405" sldId="1236"/>
            <ac:spMk id="13" creationId="{A15F8F23-0288-1B14-3F1B-DFF90BDA131F}"/>
          </ac:spMkLst>
        </pc:spChg>
        <pc:spChg chg="mod">
          <ac:chgData name="Palit, Tapti" userId="dec6fbcd-7598-406a-8cbf-504d4a3bac15" providerId="ADAL" clId="{ECD42228-5B96-4A72-B268-C46DF994E6B7}" dt="2024-02-26T00:01:36.548" v="116146" actId="14100"/>
          <ac:spMkLst>
            <pc:docMk/>
            <pc:sldMk cId="738092405" sldId="1236"/>
            <ac:spMk id="14" creationId="{A9532657-A0A4-44F8-CAD7-E1427C9DD9F2}"/>
          </ac:spMkLst>
        </pc:spChg>
        <pc:picChg chg="add mod">
          <ac:chgData name="Palit, Tapti" userId="dec6fbcd-7598-406a-8cbf-504d4a3bac15" providerId="ADAL" clId="{ECD42228-5B96-4A72-B268-C46DF994E6B7}" dt="2024-02-26T00:01:47.770" v="116150" actId="1076"/>
          <ac:picMkLst>
            <pc:docMk/>
            <pc:sldMk cId="738092405" sldId="1236"/>
            <ac:picMk id="4" creationId="{C050D66C-47E7-D495-FC0A-9DB21ECEA5F6}"/>
          </ac:picMkLst>
        </pc:picChg>
        <pc:picChg chg="add mod">
          <ac:chgData name="Palit, Tapti" userId="dec6fbcd-7598-406a-8cbf-504d4a3bac15" providerId="ADAL" clId="{ECD42228-5B96-4A72-B268-C46DF994E6B7}" dt="2024-02-26T00:02:45.432" v="116162" actId="1076"/>
          <ac:picMkLst>
            <pc:docMk/>
            <pc:sldMk cId="738092405" sldId="1236"/>
            <ac:picMk id="5" creationId="{888D4BED-5799-C88C-B52B-D91B21E9A2E5}"/>
          </ac:picMkLst>
        </pc:picChg>
        <pc:picChg chg="mod">
          <ac:chgData name="Palit, Tapti" userId="dec6fbcd-7598-406a-8cbf-504d4a3bac15" providerId="ADAL" clId="{ECD42228-5B96-4A72-B268-C46DF994E6B7}" dt="2024-02-26T00:01:51.049" v="116151" actId="1076"/>
          <ac:picMkLst>
            <pc:docMk/>
            <pc:sldMk cId="738092405" sldId="1236"/>
            <ac:picMk id="20" creationId="{0B9412E4-DD76-BBFE-9D35-A14C0FFC34FA}"/>
          </ac:picMkLst>
        </pc:picChg>
      </pc:sldChg>
      <pc:sldMasterChg chg="modSldLayout">
        <pc:chgData name="Palit, Tapti" userId="dec6fbcd-7598-406a-8cbf-504d4a3bac15" providerId="ADAL" clId="{ECD42228-5B96-4A72-B268-C46DF994E6B7}" dt="2024-01-14T19:04:57.701" v="316" actId="14100"/>
        <pc:sldMasterMkLst>
          <pc:docMk/>
          <pc:sldMasterMk cId="1017104076" sldId="2147483648"/>
        </pc:sldMasterMkLst>
        <pc:sldLayoutChg chg="modSp mod">
          <pc:chgData name="Palit, Tapti" userId="dec6fbcd-7598-406a-8cbf-504d4a3bac15" providerId="ADAL" clId="{ECD42228-5B96-4A72-B268-C46DF994E6B7}" dt="2024-01-14T19:04:57.701" v="316" actId="14100"/>
          <pc:sldLayoutMkLst>
            <pc:docMk/>
            <pc:sldMasterMk cId="1017104076" sldId="2147483648"/>
            <pc:sldLayoutMk cId="1638247169" sldId="2147483650"/>
          </pc:sldLayoutMkLst>
          <pc:spChg chg="mod">
            <ac:chgData name="Palit, Tapti" userId="dec6fbcd-7598-406a-8cbf-504d4a3bac15" providerId="ADAL" clId="{ECD42228-5B96-4A72-B268-C46DF994E6B7}" dt="2024-01-14T19:04:57.701" v="316" actId="14100"/>
            <ac:spMkLst>
              <pc:docMk/>
              <pc:sldMasterMk cId="1017104076" sldId="2147483648"/>
              <pc:sldLayoutMk cId="1638247169" sldId="2147483650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ECD42228-5B96-4A72-B268-C46DF994E6B7}" dt="2024-01-14T19:04:57.393" v="315" actId="14100"/>
            <ac:spMkLst>
              <pc:docMk/>
              <pc:sldMasterMk cId="1017104076" sldId="2147483648"/>
              <pc:sldLayoutMk cId="1638247169" sldId="2147483650"/>
              <ac:spMk id="4" creationId="{00000000-0000-0000-0000-000000000000}"/>
            </ac:spMkLst>
          </pc:spChg>
        </pc:sldLayoutChg>
      </pc:sldMasterChg>
      <pc:sldMasterChg chg="delSldLayout modSldLayout">
        <pc:chgData name="Palit, Tapti" userId="dec6fbcd-7598-406a-8cbf-504d4a3bac15" providerId="ADAL" clId="{ECD42228-5B96-4A72-B268-C46DF994E6B7}" dt="2024-01-14T19:29:50.535" v="471" actId="2696"/>
        <pc:sldMasterMkLst>
          <pc:docMk/>
          <pc:sldMasterMk cId="3173464017" sldId="2147483651"/>
        </pc:sldMasterMkLst>
        <pc:sldLayoutChg chg="del">
          <pc:chgData name="Palit, Tapti" userId="dec6fbcd-7598-406a-8cbf-504d4a3bac15" providerId="ADAL" clId="{ECD42228-5B96-4A72-B268-C46DF994E6B7}" dt="2024-01-14T19:29:50.362" v="449" actId="2696"/>
          <pc:sldLayoutMkLst>
            <pc:docMk/>
            <pc:sldMasterMk cId="3173464017" sldId="2147483651"/>
            <pc:sldLayoutMk cId="2941923368" sldId="2147483652"/>
          </pc:sldLayoutMkLst>
        </pc:sldLayoutChg>
        <pc:sldLayoutChg chg="delSp del mod">
          <pc:chgData name="Palit, Tapti" userId="dec6fbcd-7598-406a-8cbf-504d4a3bac15" providerId="ADAL" clId="{ECD42228-5B96-4A72-B268-C46DF994E6B7}" dt="2024-01-14T19:29:50.377" v="450" actId="2696"/>
          <pc:sldLayoutMkLst>
            <pc:docMk/>
            <pc:sldMasterMk cId="3173464017" sldId="2147483651"/>
            <pc:sldLayoutMk cId="3242566987" sldId="2147483653"/>
          </pc:sldLayoutMkLst>
          <pc:picChg chg="del">
            <ac:chgData name="Palit, Tapti" userId="dec6fbcd-7598-406a-8cbf-504d4a3bac15" providerId="ADAL" clId="{ECD42228-5B96-4A72-B268-C46DF994E6B7}" dt="2024-01-14T19:19:24.175" v="376" actId="478"/>
            <ac:picMkLst>
              <pc:docMk/>
              <pc:sldMasterMk cId="3173464017" sldId="2147483651"/>
              <pc:sldLayoutMk cId="3242566987" sldId="2147483653"/>
              <ac:picMk id="4" creationId="{BA4B2908-555F-78CD-D5EA-D087520FF3FF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377" v="451" actId="2696"/>
          <pc:sldLayoutMkLst>
            <pc:docMk/>
            <pc:sldMasterMk cId="3173464017" sldId="2147483651"/>
            <pc:sldLayoutMk cId="4081698455" sldId="2147483654"/>
          </pc:sldLayoutMkLst>
        </pc:sldLayoutChg>
        <pc:sldLayoutChg chg="del">
          <pc:chgData name="Palit, Tapti" userId="dec6fbcd-7598-406a-8cbf-504d4a3bac15" providerId="ADAL" clId="{ECD42228-5B96-4A72-B268-C46DF994E6B7}" dt="2024-01-14T19:29:50.393" v="452" actId="2696"/>
          <pc:sldLayoutMkLst>
            <pc:docMk/>
            <pc:sldMasterMk cId="3173464017" sldId="2147483651"/>
            <pc:sldLayoutMk cId="1582397441" sldId="2147483655"/>
          </pc:sldLayoutMkLst>
        </pc:sldLayoutChg>
        <pc:sldLayoutChg chg="delSp modSp del mod">
          <pc:chgData name="Palit, Tapti" userId="dec6fbcd-7598-406a-8cbf-504d4a3bac15" providerId="ADAL" clId="{ECD42228-5B96-4A72-B268-C46DF994E6B7}" dt="2024-01-14T19:29:50.393" v="453" actId="2696"/>
          <pc:sldLayoutMkLst>
            <pc:docMk/>
            <pc:sldMasterMk cId="3173464017" sldId="2147483651"/>
            <pc:sldLayoutMk cId="1036889926" sldId="2147483656"/>
          </pc:sldLayoutMkLst>
          <pc:spChg chg="mod">
            <ac:chgData name="Palit, Tapti" userId="dec6fbcd-7598-406a-8cbf-504d4a3bac15" providerId="ADAL" clId="{ECD42228-5B96-4A72-B268-C46DF994E6B7}" dt="2024-01-14T19:18:34.131" v="373" actId="14100"/>
            <ac:spMkLst>
              <pc:docMk/>
              <pc:sldMasterMk cId="3173464017" sldId="2147483651"/>
              <pc:sldLayoutMk cId="1036889926" sldId="2147483656"/>
              <ac:spMk id="13" creationId="{6A937CB7-FF71-AF7C-945C-0E285D7B2D54}"/>
            </ac:spMkLst>
          </pc:spChg>
          <pc:spChg chg="del">
            <ac:chgData name="Palit, Tapti" userId="dec6fbcd-7598-406a-8cbf-504d4a3bac15" providerId="ADAL" clId="{ECD42228-5B96-4A72-B268-C46DF994E6B7}" dt="2024-01-14T19:18:26.697" v="372" actId="478"/>
            <ac:spMkLst>
              <pc:docMk/>
              <pc:sldMasterMk cId="3173464017" sldId="2147483651"/>
              <pc:sldLayoutMk cId="1036889926" sldId="2147483656"/>
              <ac:spMk id="14" creationId="{EEA1DABA-769B-1407-1BFC-75930C1DE70F}"/>
            </ac:spMkLst>
          </pc:spChg>
          <pc:picChg chg="del">
            <ac:chgData name="Palit, Tapti" userId="dec6fbcd-7598-406a-8cbf-504d4a3bac15" providerId="ADAL" clId="{ECD42228-5B96-4A72-B268-C46DF994E6B7}" dt="2024-01-14T19:19:48.580" v="377" actId="478"/>
            <ac:picMkLst>
              <pc:docMk/>
              <pc:sldMasterMk cId="3173464017" sldId="2147483651"/>
              <pc:sldLayoutMk cId="1036889926" sldId="2147483656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09" v="454" actId="2696"/>
          <pc:sldLayoutMkLst>
            <pc:docMk/>
            <pc:sldMasterMk cId="3173464017" sldId="2147483651"/>
            <pc:sldLayoutMk cId="292723333" sldId="2147483657"/>
          </pc:sldLayoutMkLst>
          <pc:picChg chg="del">
            <ac:chgData name="Palit, Tapti" userId="dec6fbcd-7598-406a-8cbf-504d4a3bac15" providerId="ADAL" clId="{ECD42228-5B96-4A72-B268-C46DF994E6B7}" dt="2024-01-14T19:21:33.745" v="387" actId="478"/>
            <ac:picMkLst>
              <pc:docMk/>
              <pc:sldMasterMk cId="3173464017" sldId="2147483651"/>
              <pc:sldLayoutMk cId="292723333" sldId="2147483657"/>
              <ac:picMk id="4" creationId="{D337403E-4A63-3B42-FC84-47BAEDD7A75E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422" v="455" actId="2696"/>
          <pc:sldLayoutMkLst>
            <pc:docMk/>
            <pc:sldMasterMk cId="3173464017" sldId="2147483651"/>
            <pc:sldLayoutMk cId="2121790146" sldId="2147483658"/>
          </pc:sldLayoutMkLst>
        </pc:sldLayoutChg>
        <pc:sldLayoutChg chg="delSp del mod">
          <pc:chgData name="Palit, Tapti" userId="dec6fbcd-7598-406a-8cbf-504d4a3bac15" providerId="ADAL" clId="{ECD42228-5B96-4A72-B268-C46DF994E6B7}" dt="2024-01-14T19:29:50.425" v="456" actId="2696"/>
          <pc:sldLayoutMkLst>
            <pc:docMk/>
            <pc:sldMasterMk cId="3173464017" sldId="2147483651"/>
            <pc:sldLayoutMk cId="108553734" sldId="2147483659"/>
          </pc:sldLayoutMkLst>
          <pc:picChg chg="del">
            <ac:chgData name="Palit, Tapti" userId="dec6fbcd-7598-406a-8cbf-504d4a3bac15" providerId="ADAL" clId="{ECD42228-5B96-4A72-B268-C46DF994E6B7}" dt="2024-01-14T19:21:41.401" v="388" actId="478"/>
            <ac:picMkLst>
              <pc:docMk/>
              <pc:sldMasterMk cId="3173464017" sldId="2147483651"/>
              <pc:sldLayoutMk cId="108553734" sldId="2147483659"/>
              <ac:picMk id="12" creationId="{1187A0AE-82DF-15CC-71EB-814F9338E8D6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40" v="457" actId="2696"/>
          <pc:sldLayoutMkLst>
            <pc:docMk/>
            <pc:sldMasterMk cId="3173464017" sldId="2147483651"/>
            <pc:sldLayoutMk cId="123831168" sldId="2147483660"/>
          </pc:sldLayoutMkLst>
          <pc:picChg chg="del">
            <ac:chgData name="Palit, Tapti" userId="dec6fbcd-7598-406a-8cbf-504d4a3bac15" providerId="ADAL" clId="{ECD42228-5B96-4A72-B268-C46DF994E6B7}" dt="2024-01-14T19:21:43.433" v="389" actId="478"/>
            <ac:picMkLst>
              <pc:docMk/>
              <pc:sldMasterMk cId="3173464017" sldId="2147483651"/>
              <pc:sldLayoutMk cId="123831168" sldId="2147483660"/>
              <ac:picMk id="3" creationId="{D9D56DBC-682D-9000-C377-A3E36338D732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40" v="458" actId="2696"/>
          <pc:sldLayoutMkLst>
            <pc:docMk/>
            <pc:sldMasterMk cId="3173464017" sldId="2147483651"/>
            <pc:sldLayoutMk cId="3613130407" sldId="2147483661"/>
          </pc:sldLayoutMkLst>
          <pc:picChg chg="del">
            <ac:chgData name="Palit, Tapti" userId="dec6fbcd-7598-406a-8cbf-504d4a3bac15" providerId="ADAL" clId="{ECD42228-5B96-4A72-B268-C46DF994E6B7}" dt="2024-01-14T19:21:44.936" v="390" actId="478"/>
            <ac:picMkLst>
              <pc:docMk/>
              <pc:sldMasterMk cId="3173464017" sldId="2147483651"/>
              <pc:sldLayoutMk cId="3613130407" sldId="2147483661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56" v="459" actId="2696"/>
          <pc:sldLayoutMkLst>
            <pc:docMk/>
            <pc:sldMasterMk cId="3173464017" sldId="2147483651"/>
            <pc:sldLayoutMk cId="3950343936" sldId="2147483662"/>
          </pc:sldLayoutMkLst>
          <pc:picChg chg="del">
            <ac:chgData name="Palit, Tapti" userId="dec6fbcd-7598-406a-8cbf-504d4a3bac15" providerId="ADAL" clId="{ECD42228-5B96-4A72-B268-C46DF994E6B7}" dt="2024-01-14T19:21:47.092" v="391" actId="478"/>
            <ac:picMkLst>
              <pc:docMk/>
              <pc:sldMasterMk cId="3173464017" sldId="2147483651"/>
              <pc:sldLayoutMk cId="3950343936" sldId="2147483662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56" v="460" actId="2696"/>
          <pc:sldLayoutMkLst>
            <pc:docMk/>
            <pc:sldMasterMk cId="3173464017" sldId="2147483651"/>
            <pc:sldLayoutMk cId="2092112044" sldId="2147483663"/>
          </pc:sldLayoutMkLst>
          <pc:picChg chg="del">
            <ac:chgData name="Palit, Tapti" userId="dec6fbcd-7598-406a-8cbf-504d4a3bac15" providerId="ADAL" clId="{ECD42228-5B96-4A72-B268-C46DF994E6B7}" dt="2024-01-14T19:21:48.244" v="392" actId="478"/>
            <ac:picMkLst>
              <pc:docMk/>
              <pc:sldMasterMk cId="3173464017" sldId="2147483651"/>
              <pc:sldLayoutMk cId="2092112044" sldId="2147483663"/>
              <ac:picMk id="3" creationId="{821C840C-3AA9-6493-3A9D-CE82D8D49211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72" v="461" actId="2696"/>
          <pc:sldLayoutMkLst>
            <pc:docMk/>
            <pc:sldMasterMk cId="3173464017" sldId="2147483651"/>
            <pc:sldLayoutMk cId="2677586097" sldId="2147483664"/>
          </pc:sldLayoutMkLst>
          <pc:picChg chg="del">
            <ac:chgData name="Palit, Tapti" userId="dec6fbcd-7598-406a-8cbf-504d4a3bac15" providerId="ADAL" clId="{ECD42228-5B96-4A72-B268-C46DF994E6B7}" dt="2024-01-14T19:21:50.091" v="393" actId="478"/>
            <ac:picMkLst>
              <pc:docMk/>
              <pc:sldMasterMk cId="3173464017" sldId="2147483651"/>
              <pc:sldLayoutMk cId="2677586097" sldId="2147483664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72" v="462" actId="2696"/>
          <pc:sldLayoutMkLst>
            <pc:docMk/>
            <pc:sldMasterMk cId="3173464017" sldId="2147483651"/>
            <pc:sldLayoutMk cId="313800927" sldId="2147483665"/>
          </pc:sldLayoutMkLst>
          <pc:picChg chg="del">
            <ac:chgData name="Palit, Tapti" userId="dec6fbcd-7598-406a-8cbf-504d4a3bac15" providerId="ADAL" clId="{ECD42228-5B96-4A72-B268-C46DF994E6B7}" dt="2024-01-14T19:21:51.412" v="394" actId="478"/>
            <ac:picMkLst>
              <pc:docMk/>
              <pc:sldMasterMk cId="3173464017" sldId="2147483651"/>
              <pc:sldLayoutMk cId="313800927" sldId="2147483665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87" v="463" actId="2696"/>
          <pc:sldLayoutMkLst>
            <pc:docMk/>
            <pc:sldMasterMk cId="3173464017" sldId="2147483651"/>
            <pc:sldLayoutMk cId="3878811258" sldId="2147483666"/>
          </pc:sldLayoutMkLst>
          <pc:picChg chg="del">
            <ac:chgData name="Palit, Tapti" userId="dec6fbcd-7598-406a-8cbf-504d4a3bac15" providerId="ADAL" clId="{ECD42228-5B96-4A72-B268-C46DF994E6B7}" dt="2024-01-14T19:21:52.747" v="395" actId="478"/>
            <ac:picMkLst>
              <pc:docMk/>
              <pc:sldMasterMk cId="3173464017" sldId="2147483651"/>
              <pc:sldLayoutMk cId="3878811258" sldId="2147483666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87" v="464" actId="2696"/>
          <pc:sldLayoutMkLst>
            <pc:docMk/>
            <pc:sldMasterMk cId="3173464017" sldId="2147483651"/>
            <pc:sldLayoutMk cId="3468204412" sldId="2147483667"/>
          </pc:sldLayoutMkLst>
          <pc:picChg chg="del">
            <ac:chgData name="Palit, Tapti" userId="dec6fbcd-7598-406a-8cbf-504d4a3bac15" providerId="ADAL" clId="{ECD42228-5B96-4A72-B268-C46DF994E6B7}" dt="2024-01-14T19:21:54.929" v="396" actId="478"/>
            <ac:picMkLst>
              <pc:docMk/>
              <pc:sldMasterMk cId="3173464017" sldId="2147483651"/>
              <pc:sldLayoutMk cId="3468204412" sldId="2147483667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03" v="465" actId="2696"/>
          <pc:sldLayoutMkLst>
            <pc:docMk/>
            <pc:sldMasterMk cId="3173464017" sldId="2147483651"/>
            <pc:sldLayoutMk cId="3659780843" sldId="2147483668"/>
          </pc:sldLayoutMkLst>
          <pc:picChg chg="del">
            <ac:chgData name="Palit, Tapti" userId="dec6fbcd-7598-406a-8cbf-504d4a3bac15" providerId="ADAL" clId="{ECD42228-5B96-4A72-B268-C46DF994E6B7}" dt="2024-01-14T19:21:57.123" v="397" actId="478"/>
            <ac:picMkLst>
              <pc:docMk/>
              <pc:sldMasterMk cId="3173464017" sldId="2147483651"/>
              <pc:sldLayoutMk cId="3659780843" sldId="2147483668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03" v="466" actId="2696"/>
          <pc:sldLayoutMkLst>
            <pc:docMk/>
            <pc:sldMasterMk cId="3173464017" sldId="2147483651"/>
            <pc:sldLayoutMk cId="1129563301" sldId="2147483669"/>
          </pc:sldLayoutMkLst>
          <pc:picChg chg="del">
            <ac:chgData name="Palit, Tapti" userId="dec6fbcd-7598-406a-8cbf-504d4a3bac15" providerId="ADAL" clId="{ECD42228-5B96-4A72-B268-C46DF994E6B7}" dt="2024-01-14T19:21:58.817" v="398" actId="478"/>
            <ac:picMkLst>
              <pc:docMk/>
              <pc:sldMasterMk cId="3173464017" sldId="2147483651"/>
              <pc:sldLayoutMk cId="1129563301" sldId="2147483669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23" v="467" actId="2696"/>
          <pc:sldLayoutMkLst>
            <pc:docMk/>
            <pc:sldMasterMk cId="3173464017" sldId="2147483651"/>
            <pc:sldLayoutMk cId="2931877124" sldId="2147483670"/>
          </pc:sldLayoutMkLst>
          <pc:picChg chg="del">
            <ac:chgData name="Palit, Tapti" userId="dec6fbcd-7598-406a-8cbf-504d4a3bac15" providerId="ADAL" clId="{ECD42228-5B96-4A72-B268-C46DF994E6B7}" dt="2024-01-14T19:22:00.230" v="399" actId="478"/>
            <ac:picMkLst>
              <pc:docMk/>
              <pc:sldMasterMk cId="3173464017" sldId="2147483651"/>
              <pc:sldLayoutMk cId="2931877124" sldId="2147483670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23" v="468" actId="2696"/>
          <pc:sldLayoutMkLst>
            <pc:docMk/>
            <pc:sldMasterMk cId="3173464017" sldId="2147483651"/>
            <pc:sldLayoutMk cId="1488486935" sldId="2147483671"/>
          </pc:sldLayoutMkLst>
          <pc:picChg chg="del">
            <ac:chgData name="Palit, Tapti" userId="dec6fbcd-7598-406a-8cbf-504d4a3bac15" providerId="ADAL" clId="{ECD42228-5B96-4A72-B268-C46DF994E6B7}" dt="2024-01-14T19:22:02.355" v="400" actId="478"/>
            <ac:picMkLst>
              <pc:docMk/>
              <pc:sldMasterMk cId="3173464017" sldId="2147483651"/>
              <pc:sldLayoutMk cId="1488486935" sldId="2147483671"/>
              <ac:picMk id="15" creationId="{F444D1CF-9A99-D079-5D89-6DE824A89344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35" v="469" actId="2696"/>
          <pc:sldLayoutMkLst>
            <pc:docMk/>
            <pc:sldMasterMk cId="3173464017" sldId="2147483651"/>
            <pc:sldLayoutMk cId="1624196253" sldId="2147483672"/>
          </pc:sldLayoutMkLst>
          <pc:picChg chg="del">
            <ac:chgData name="Palit, Tapti" userId="dec6fbcd-7598-406a-8cbf-504d4a3bac15" providerId="ADAL" clId="{ECD42228-5B96-4A72-B268-C46DF994E6B7}" dt="2024-01-14T19:22:03.596" v="401" actId="478"/>
            <ac:picMkLst>
              <pc:docMk/>
              <pc:sldMasterMk cId="3173464017" sldId="2147483651"/>
              <pc:sldLayoutMk cId="1624196253" sldId="2147483672"/>
              <ac:picMk id="39" creationId="{28B0C093-6F71-44D4-5731-9A086B7811BD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35" v="470" actId="2696"/>
          <pc:sldLayoutMkLst>
            <pc:docMk/>
            <pc:sldMasterMk cId="3173464017" sldId="2147483651"/>
            <pc:sldLayoutMk cId="2605320833" sldId="2147483673"/>
          </pc:sldLayoutMkLst>
          <pc:picChg chg="del">
            <ac:chgData name="Palit, Tapti" userId="dec6fbcd-7598-406a-8cbf-504d4a3bac15" providerId="ADAL" clId="{ECD42228-5B96-4A72-B268-C46DF994E6B7}" dt="2024-01-14T19:22:05.794" v="402" actId="478"/>
            <ac:picMkLst>
              <pc:docMk/>
              <pc:sldMasterMk cId="3173464017" sldId="2147483651"/>
              <pc:sldLayoutMk cId="2605320833" sldId="2147483673"/>
              <ac:picMk id="39" creationId="{28B0C093-6F71-44D4-5731-9A086B7811BD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535" v="471" actId="2696"/>
          <pc:sldLayoutMkLst>
            <pc:docMk/>
            <pc:sldMasterMk cId="3173464017" sldId="2147483651"/>
            <pc:sldLayoutMk cId="4082647622" sldId="2147483674"/>
          </pc:sldLayoutMkLst>
        </pc:sldLayoutChg>
        <pc:sldLayoutChg chg="del">
          <pc:chgData name="Palit, Tapti" userId="dec6fbcd-7598-406a-8cbf-504d4a3bac15" providerId="ADAL" clId="{ECD42228-5B96-4A72-B268-C46DF994E6B7}" dt="2024-01-14T19:29:50.346" v="448" actId="2696"/>
          <pc:sldLayoutMkLst>
            <pc:docMk/>
            <pc:sldMasterMk cId="3173464017" sldId="2147483651"/>
            <pc:sldLayoutMk cId="2821962812" sldId="2147483675"/>
          </pc:sldLayoutMkLst>
        </pc:sldLayoutChg>
        <pc:sldLayoutChg chg="del">
          <pc:chgData name="Palit, Tapti" userId="dec6fbcd-7598-406a-8cbf-504d4a3bac15" providerId="ADAL" clId="{ECD42228-5B96-4A72-B268-C46DF994E6B7}" dt="2024-01-14T19:29:45.413" v="447" actId="2696"/>
          <pc:sldLayoutMkLst>
            <pc:docMk/>
            <pc:sldMasterMk cId="3173464017" sldId="2147483651"/>
            <pc:sldLayoutMk cId="1048120041" sldId="2147483676"/>
          </pc:sldLayoutMkLst>
        </pc:sldLayoutChg>
        <pc:sldLayoutChg chg="del">
          <pc:chgData name="Palit, Tapti" userId="dec6fbcd-7598-406a-8cbf-504d4a3bac15" providerId="ADAL" clId="{ECD42228-5B96-4A72-B268-C46DF994E6B7}" dt="2024-01-14T19:29:45.397" v="446" actId="2696"/>
          <pc:sldLayoutMkLst>
            <pc:docMk/>
            <pc:sldMasterMk cId="3173464017" sldId="2147483651"/>
            <pc:sldLayoutMk cId="947820087" sldId="2147483677"/>
          </pc:sldLayoutMkLst>
        </pc:sldLayoutChg>
        <pc:sldLayoutChg chg="del">
          <pc:chgData name="Palit, Tapti" userId="dec6fbcd-7598-406a-8cbf-504d4a3bac15" providerId="ADAL" clId="{ECD42228-5B96-4A72-B268-C46DF994E6B7}" dt="2024-01-14T19:26:27.484" v="441" actId="47"/>
          <pc:sldLayoutMkLst>
            <pc:docMk/>
            <pc:sldMasterMk cId="3173464017" sldId="2147483651"/>
            <pc:sldLayoutMk cId="3195679092" sldId="2147483679"/>
          </pc:sldLayoutMkLst>
        </pc:sldLayoutChg>
      </pc:sldMasterChg>
      <pc:sldMasterChg chg="addSldLayout delSldLayout modSldLayout">
        <pc:chgData name="Palit, Tapti" userId="dec6fbcd-7598-406a-8cbf-504d4a3bac15" providerId="ADAL" clId="{ECD42228-5B96-4A72-B268-C46DF994E6B7}" dt="2024-01-29T23:35:49.110" v="82928" actId="14100"/>
        <pc:sldMasterMkLst>
          <pc:docMk/>
          <pc:sldMasterMk cId="233712816" sldId="2147483680"/>
        </pc:sldMasterMkLst>
        <pc:sldLayoutChg chg="modSp mod">
          <pc:chgData name="Palit, Tapti" userId="dec6fbcd-7598-406a-8cbf-504d4a3bac15" providerId="ADAL" clId="{ECD42228-5B96-4A72-B268-C46DF994E6B7}" dt="2024-01-29T23:35:49.110" v="82928" actId="14100"/>
          <pc:sldLayoutMkLst>
            <pc:docMk/>
            <pc:sldMasterMk cId="233712816" sldId="2147483680"/>
            <pc:sldLayoutMk cId="2376799565" sldId="2147483681"/>
          </pc:sldLayoutMkLst>
          <pc:spChg chg="mod">
            <ac:chgData name="Palit, Tapti" userId="dec6fbcd-7598-406a-8cbf-504d4a3bac15" providerId="ADAL" clId="{ECD42228-5B96-4A72-B268-C46DF994E6B7}" dt="2024-01-29T23:35:49.110" v="82928" actId="14100"/>
            <ac:spMkLst>
              <pc:docMk/>
              <pc:sldMasterMk cId="233712816" sldId="2147483680"/>
              <pc:sldLayoutMk cId="2376799565" sldId="2147483681"/>
              <ac:spMk id="3" creationId="{00000000-0000-0000-0000-000000000000}"/>
            </ac:spMkLst>
          </pc:spChg>
        </pc:sldLayoutChg>
        <pc:sldLayoutChg chg="add del mod modTransition">
          <pc:chgData name="Palit, Tapti" userId="dec6fbcd-7598-406a-8cbf-504d4a3bac15" providerId="ADAL" clId="{ECD42228-5B96-4A72-B268-C46DF994E6B7}" dt="2024-01-16T02:13:50.402" v="4772" actId="2696"/>
          <pc:sldLayoutMkLst>
            <pc:docMk/>
            <pc:sldMasterMk cId="233712816" sldId="2147483680"/>
            <pc:sldLayoutMk cId="216937841" sldId="2147483686"/>
          </pc:sldLayoutMkLst>
        </pc:sldLayoutChg>
        <pc:sldLayoutChg chg="add del mod modTransition">
          <pc:chgData name="Palit, Tapti" userId="dec6fbcd-7598-406a-8cbf-504d4a3bac15" providerId="ADAL" clId="{ECD42228-5B96-4A72-B268-C46DF994E6B7}" dt="2024-01-16T02:14:16.831" v="4776" actId="2890"/>
          <pc:sldLayoutMkLst>
            <pc:docMk/>
            <pc:sldMasterMk cId="233712816" sldId="2147483680"/>
            <pc:sldLayoutMk cId="2243872956" sldId="2147483687"/>
          </pc:sldLayoutMkLst>
        </pc:sldLayoutChg>
        <pc:sldLayoutChg chg="addSp modSp add mod modTransition">
          <pc:chgData name="Palit, Tapti" userId="dec6fbcd-7598-406a-8cbf-504d4a3bac15" providerId="ADAL" clId="{ECD42228-5B96-4A72-B268-C46DF994E6B7}" dt="2024-01-16T02:15:16.682" v="4787" actId="1076"/>
          <pc:sldLayoutMkLst>
            <pc:docMk/>
            <pc:sldMasterMk cId="233712816" sldId="2147483680"/>
            <pc:sldLayoutMk cId="818146410" sldId="2147483691"/>
          </pc:sldLayoutMkLst>
          <pc:spChg chg="mod">
            <ac:chgData name="Palit, Tapti" userId="dec6fbcd-7598-406a-8cbf-504d4a3bac15" providerId="ADAL" clId="{ECD42228-5B96-4A72-B268-C46DF994E6B7}" dt="2024-01-16T02:15:16.682" v="4787" actId="1076"/>
            <ac:spMkLst>
              <pc:docMk/>
              <pc:sldMasterMk cId="233712816" sldId="2147483680"/>
              <pc:sldLayoutMk cId="818146410" sldId="2147483691"/>
              <ac:spMk id="3" creationId="{00000000-0000-0000-0000-000000000000}"/>
            </ac:spMkLst>
          </pc:spChg>
          <pc:spChg chg="mod">
            <ac:chgData name="Palit, Tapti" userId="dec6fbcd-7598-406a-8cbf-504d4a3bac15" providerId="ADAL" clId="{ECD42228-5B96-4A72-B268-C46DF994E6B7}" dt="2024-01-16T02:15:10.083" v="4786" actId="14100"/>
            <ac:spMkLst>
              <pc:docMk/>
              <pc:sldMasterMk cId="233712816" sldId="2147483680"/>
              <pc:sldLayoutMk cId="818146410" sldId="2147483691"/>
              <ac:spMk id="4" creationId="{68978DA0-41BF-B60B-431E-237BD228D02F}"/>
            </ac:spMkLst>
          </pc:spChg>
          <pc:spChg chg="add mod">
            <ac:chgData name="Palit, Tapti" userId="dec6fbcd-7598-406a-8cbf-504d4a3bac15" providerId="ADAL" clId="{ECD42228-5B96-4A72-B268-C46DF994E6B7}" dt="2024-01-16T02:15:10.083" v="4786" actId="14100"/>
            <ac:spMkLst>
              <pc:docMk/>
              <pc:sldMasterMk cId="233712816" sldId="2147483680"/>
              <pc:sldLayoutMk cId="818146410" sldId="2147483691"/>
              <ac:spMk id="5" creationId="{F3B4F57F-52FF-34C9-CA40-49AC10797425}"/>
            </ac:spMkLst>
          </pc:spChg>
        </pc:sldLayoutChg>
      </pc:sldMasterChg>
    </pc:docChg>
  </pc:docChgLst>
  <pc:docChgLst>
    <pc:chgData name="Palit, Tapti" userId="S::tpalit@purdue.edu::dec6fbcd-7598-406a-8cbf-504d4a3bac15" providerId="AD" clId="Web-{6996A47D-AC16-A537-7366-79CD634BF0B7}"/>
    <pc:docChg chg="modSld">
      <pc:chgData name="Palit, Tapti" userId="S::tpalit@purdue.edu::dec6fbcd-7598-406a-8cbf-504d4a3bac15" providerId="AD" clId="Web-{6996A47D-AC16-A537-7366-79CD634BF0B7}" dt="2024-01-26T17:27:06.295" v="53" actId="20577"/>
      <pc:docMkLst>
        <pc:docMk/>
      </pc:docMkLst>
      <pc:sldChg chg="modSp">
        <pc:chgData name="Palit, Tapti" userId="S::tpalit@purdue.edu::dec6fbcd-7598-406a-8cbf-504d4a3bac15" providerId="AD" clId="Web-{6996A47D-AC16-A537-7366-79CD634BF0B7}" dt="2024-01-26T17:26:55.795" v="23" actId="20577"/>
        <pc:sldMkLst>
          <pc:docMk/>
          <pc:sldMk cId="1055822117" sldId="1038"/>
        </pc:sldMkLst>
        <pc:spChg chg="mod">
          <ac:chgData name="Palit, Tapti" userId="S::tpalit@purdue.edu::dec6fbcd-7598-406a-8cbf-504d4a3bac15" providerId="AD" clId="Web-{6996A47D-AC16-A537-7366-79CD634BF0B7}" dt="2024-01-26T17:26:50.466" v="10" actId="20577"/>
          <ac:spMkLst>
            <pc:docMk/>
            <pc:sldMk cId="1055822117" sldId="1038"/>
            <ac:spMk id="3" creationId="{C2AC3463-E898-8385-593F-593DA4125E40}"/>
          </ac:spMkLst>
        </pc:spChg>
        <pc:spChg chg="mod">
          <ac:chgData name="Palit, Tapti" userId="S::tpalit@purdue.edu::dec6fbcd-7598-406a-8cbf-504d4a3bac15" providerId="AD" clId="Web-{6996A47D-AC16-A537-7366-79CD634BF0B7}" dt="2024-01-26T17:26:55.795" v="23" actId="20577"/>
          <ac:spMkLst>
            <pc:docMk/>
            <pc:sldMk cId="1055822117" sldId="1038"/>
            <ac:spMk id="33" creationId="{0FF329FA-AD80-3EF8-2E40-78DBA07B6413}"/>
          </ac:spMkLst>
        </pc:spChg>
      </pc:sldChg>
      <pc:sldChg chg="modSp">
        <pc:chgData name="Palit, Tapti" userId="S::tpalit@purdue.edu::dec6fbcd-7598-406a-8cbf-504d4a3bac15" providerId="AD" clId="Web-{6996A47D-AC16-A537-7366-79CD634BF0B7}" dt="2024-01-26T17:27:06.295" v="53" actId="20577"/>
        <pc:sldMkLst>
          <pc:docMk/>
          <pc:sldMk cId="4270396083" sldId="1039"/>
        </pc:sldMkLst>
        <pc:spChg chg="mod">
          <ac:chgData name="Palit, Tapti" userId="S::tpalit@purdue.edu::dec6fbcd-7598-406a-8cbf-504d4a3bac15" providerId="AD" clId="Web-{6996A47D-AC16-A537-7366-79CD634BF0B7}" dt="2024-01-26T17:27:01.951" v="38" actId="20577"/>
          <ac:spMkLst>
            <pc:docMk/>
            <pc:sldMk cId="4270396083" sldId="1039"/>
            <ac:spMk id="3" creationId="{C2AC3463-E898-8385-593F-593DA4125E40}"/>
          </ac:spMkLst>
        </pc:spChg>
        <pc:spChg chg="mod">
          <ac:chgData name="Palit, Tapti" userId="S::tpalit@purdue.edu::dec6fbcd-7598-406a-8cbf-504d4a3bac15" providerId="AD" clId="Web-{6996A47D-AC16-A537-7366-79CD634BF0B7}" dt="2024-01-26T17:27:06.295" v="53" actId="20577"/>
          <ac:spMkLst>
            <pc:docMk/>
            <pc:sldMk cId="4270396083" sldId="1039"/>
            <ac:spMk id="33" creationId="{0FF329FA-AD80-3EF8-2E40-78DBA07B641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303FB2-A1BE-0DBA-A3AC-DFA8A5930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2844F-6348-C965-3033-4582208182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49EDF-C441-401E-BE19-3A9BC3A020D4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53E46-1D0D-C95C-66B2-3089D23374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99E8B-091A-C7E4-8220-7438D090CC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8223A-ACC9-44FE-9CF5-78ACB84FD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021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C71B-473E-4814-B444-77926C773EE5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66425-68DF-4337-AE1A-4CA291A8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814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98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Work out on the board the test logic</a:t>
            </a:r>
          </a:p>
          <a:p>
            <a:pPr marL="171450" indent="-171450">
              <a:buFontTx/>
              <a:buChar char="-"/>
            </a:pPr>
            <a:r>
              <a:rPr lang="en-US" dirty="0"/>
              <a:t>Work out on the board the persistence logic</a:t>
            </a:r>
          </a:p>
        </p:txBody>
      </p:sp>
    </p:spTree>
    <p:extLst>
      <p:ext uri="{BB962C8B-B14F-4D97-AF65-F5344CB8AC3E}">
        <p14:creationId xmlns:p14="http://schemas.microsoft.com/office/powerpoint/2010/main" val="2575425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8C792A-58F9-24D9-E592-5E2DB77FA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65EF49-D134-B397-04BC-2859A95783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9687BA-E7B9-D17B-A8C9-4C63FB1F63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Work out on the board the test logic</a:t>
            </a:r>
          </a:p>
          <a:p>
            <a:pPr marL="171450" indent="-171450">
              <a:buFontTx/>
              <a:buChar char="-"/>
            </a:pPr>
            <a:r>
              <a:rPr lang="en-US" dirty="0"/>
              <a:t>Work out on the board the persistence logic</a:t>
            </a:r>
          </a:p>
        </p:txBody>
      </p:sp>
    </p:spTree>
    <p:extLst>
      <p:ext uri="{BB962C8B-B14F-4D97-AF65-F5344CB8AC3E}">
        <p14:creationId xmlns:p14="http://schemas.microsoft.com/office/powerpoint/2010/main" val="2712697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0607" y="785004"/>
            <a:ext cx="11449319" cy="5218981"/>
          </a:xfrm>
        </p:spPr>
        <p:txBody>
          <a:bodyPr>
            <a:normAutofit/>
          </a:bodyPr>
          <a:lstStyle>
            <a:lvl1pPr marL="230188" indent="-230188">
              <a:buFont typeface="Arial" panose="020B0604020202020204" pitchFamily="34" charset="0"/>
              <a:buChar char="•"/>
              <a:defRPr sz="2800"/>
            </a:lvl1pPr>
            <a:lvl2pPr marL="454025" indent="-223838">
              <a:defRPr sz="2400"/>
            </a:lvl2pPr>
            <a:lvl3pPr marL="684213" indent="-222250">
              <a:defRPr sz="2000"/>
            </a:lvl3pPr>
            <a:lvl4pPr marL="914400" indent="-230188">
              <a:defRPr sz="1800"/>
            </a:lvl4pPr>
            <a:lvl5pPr marL="1198563" indent="-28416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D6017-C856-15BC-9C6B-D7FFE197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Thursday, December 26, 2024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21EC85-B64B-D417-05E3-4A40FB71C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B37FCA99-B5B4-A067-14CF-09B8C1BFC8F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7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1" y="3645157"/>
            <a:ext cx="9871710" cy="9762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Thursday, December 26, 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4379F0-92D2-B849-85CF-D31BEFCCA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210" y="2729401"/>
            <a:ext cx="10813709" cy="914400"/>
          </a:xfrm>
        </p:spPr>
        <p:txBody>
          <a:bodyPr/>
          <a:lstStyle>
            <a:lvl1pPr>
              <a:defRPr sz="48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411592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panel-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Thursday, December 26, 2024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0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nel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Thursday, December 26, 2024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26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D0D97-B071-C148-9036-86499577D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48815" y="6224905"/>
            <a:ext cx="4056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377" eaLnBrk="1" fontAlgn="auto" hangingPunct="1">
              <a:spcBef>
                <a:spcPts val="0"/>
              </a:spcBef>
              <a:spcAft>
                <a:spcPts val="0"/>
              </a:spcAft>
              <a:defRPr sz="1400" cap="all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193AF7C1-9145-5745-AFDF-868B12D257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468630"/>
            <a:ext cx="9128125" cy="75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DE585573-8857-2147-AFDA-C608CDBBF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9128125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D7868-2810-E844-B83F-968AD4C89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79594" y="6230462"/>
            <a:ext cx="2743200" cy="366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914377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bg2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86B0CECE-ADBD-E046-9E00-15B1E455C3C8}" type="datetime2">
              <a:rPr lang="en-US" smtClean="0"/>
              <a:pPr>
                <a:defRPr/>
              </a:pPr>
              <a:t>Thursday, December 26, 2024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E6E644-0CD5-9A48-BE0A-B093210F4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4720" y="6224270"/>
            <a:ext cx="522288" cy="365125"/>
          </a:xfrm>
          <a:prstGeom prst="rect">
            <a:avLst/>
          </a:prstGeom>
        </p:spPr>
        <p:txBody>
          <a:bodyPr anchor="b" anchorCtr="0"/>
          <a:lstStyle>
            <a:lvl1pPr algn="ctr" defTabSz="914377" eaLnBrk="1" fontAlgn="auto" hangingPunct="1">
              <a:spcBef>
                <a:spcPts val="0"/>
              </a:spcBef>
              <a:spcAft>
                <a:spcPts val="0"/>
              </a:spcAft>
              <a:defRPr sz="1400" b="0" i="0" baseline="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E59E93EA-64E5-EF41-9853-47B1C09F55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1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8" r:id="rId2"/>
    <p:sldLayoutId id="2147483685" r:id="rId3"/>
    <p:sldLayoutId id="2147483689" r:id="rId4"/>
  </p:sldLayoutIdLst>
  <p:hf sldNum="0" hdr="0" ftr="0" dt="0"/>
  <p:txStyles>
    <p:titleStyle>
      <a:lvl1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  <a:lvl2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2pPr>
      <a:lvl3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3pPr>
      <a:lvl4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4pPr>
      <a:lvl5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9pPr>
    </p:titleStyle>
    <p:bodyStyle>
      <a:lvl1pPr algn="l" defTabSz="912813" rtl="0" eaLnBrk="1" fontAlgn="base" hangingPunct="1">
        <a:lnSpc>
          <a:spcPct val="120000"/>
        </a:lnSpc>
        <a:spcBef>
          <a:spcPts val="1000"/>
        </a:spcBef>
        <a:spcAft>
          <a:spcPts val="600"/>
        </a:spcAft>
        <a:buFont typeface="Arial" panose="020B0604020202020204" pitchFamily="34" charset="0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42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14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5986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58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B2D2B-EBC7-F951-C752-ED5A8EBDA5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Java annotations and reflections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F6359-581D-4844-8573-DD86AB173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10" y="4785335"/>
            <a:ext cx="9871710" cy="976289"/>
          </a:xfrm>
        </p:spPr>
        <p:txBody>
          <a:bodyPr/>
          <a:lstStyle/>
          <a:p>
            <a:r>
              <a:rPr lang="en-US"/>
              <a:t>Tapti Palit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57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56E50E-CB93-6475-8AF4-2DA9CF02A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/>
          <a:lstStyle/>
          <a:p>
            <a:r>
              <a:rPr lang="en-US" dirty="0"/>
              <a:t>class Car {</a:t>
            </a:r>
          </a:p>
          <a:p>
            <a:r>
              <a:rPr lang="en-US" dirty="0"/>
              <a:t>	private String model;</a:t>
            </a:r>
          </a:p>
          <a:p>
            <a:r>
              <a:rPr lang="en-US" dirty="0"/>
              <a:t>	private int year;</a:t>
            </a:r>
          </a:p>
          <a:p>
            <a:r>
              <a:rPr lang="en-US" dirty="0"/>
              <a:t>	public String </a:t>
            </a:r>
            <a:r>
              <a:rPr lang="en-US" dirty="0" err="1"/>
              <a:t>getModel</a:t>
            </a:r>
            <a:r>
              <a:rPr lang="en-US" dirty="0"/>
              <a:t>() {return model;}</a:t>
            </a:r>
          </a:p>
          <a:p>
            <a:r>
              <a:rPr lang="en-US" dirty="0"/>
              <a:t>	public int </a:t>
            </a:r>
            <a:r>
              <a:rPr lang="en-US" dirty="0" err="1"/>
              <a:t>getYear</a:t>
            </a:r>
            <a:r>
              <a:rPr lang="en-US" dirty="0"/>
              <a:t>() { return year; }</a:t>
            </a:r>
          </a:p>
          <a:p>
            <a:r>
              <a:rPr lang="en-US" dirty="0"/>
              <a:t>	public Car(String model, int year) {...}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MyApp</a:t>
            </a:r>
            <a:r>
              <a:rPr lang="en-US" dirty="0"/>
              <a:t> {</a:t>
            </a:r>
          </a:p>
          <a:p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		Car c = new Car(“Toyota”, 2019);</a:t>
            </a:r>
          </a:p>
          <a:p>
            <a:r>
              <a:rPr lang="en-US" dirty="0"/>
              <a:t>		</a:t>
            </a:r>
            <a:r>
              <a:rPr lang="en-US" b="1" dirty="0"/>
              <a:t>Class&lt;?&gt; </a:t>
            </a:r>
            <a:r>
              <a:rPr lang="en-US" b="1" dirty="0" err="1"/>
              <a:t>clazz</a:t>
            </a:r>
            <a:r>
              <a:rPr lang="en-US" b="1" dirty="0"/>
              <a:t> = </a:t>
            </a:r>
            <a:r>
              <a:rPr lang="en-US" b="1" dirty="0" err="1"/>
              <a:t>c.getClass</a:t>
            </a:r>
            <a:r>
              <a:rPr lang="en-US" b="1" dirty="0"/>
              <a:t>();</a:t>
            </a:r>
          </a:p>
          <a:p>
            <a:r>
              <a:rPr lang="en-US" dirty="0"/>
              <a:t>		for (</a:t>
            </a:r>
            <a:r>
              <a:rPr lang="en-US" b="1" dirty="0"/>
              <a:t>Method m: </a:t>
            </a:r>
            <a:r>
              <a:rPr lang="en-US" b="1" dirty="0" err="1"/>
              <a:t>clazz.getDeclaredMethods</a:t>
            </a:r>
            <a:r>
              <a:rPr lang="en-US" b="1" dirty="0"/>
              <a:t>()</a:t>
            </a:r>
            <a:r>
              <a:rPr lang="en-US" dirty="0"/>
              <a:t>) {</a:t>
            </a:r>
          </a:p>
          <a:p>
            <a:r>
              <a:rPr lang="en-US" dirty="0"/>
              <a:t>		    Object result = </a:t>
            </a:r>
            <a:r>
              <a:rPr lang="en-US" dirty="0" err="1"/>
              <a:t>m.invoke</a:t>
            </a:r>
            <a:r>
              <a:rPr lang="en-US" dirty="0"/>
              <a:t>(c);</a:t>
            </a:r>
          </a:p>
          <a:p>
            <a:r>
              <a:rPr lang="en-US" dirty="0"/>
              <a:t>		    </a:t>
            </a:r>
            <a:r>
              <a:rPr lang="en-US" dirty="0" err="1"/>
              <a:t>S.o.p</a:t>
            </a:r>
            <a:r>
              <a:rPr lang="en-US" dirty="0"/>
              <a:t>(result);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// Prints “Toyota” and then “2019”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F81CC69-A19A-C8E5-276E-07DD6C73D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example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721A12-8A55-4BA7-588F-84794214392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E.g., using reflection to dynamically invoke all getters in an object</a:t>
            </a:r>
          </a:p>
        </p:txBody>
      </p:sp>
    </p:spTree>
    <p:extLst>
      <p:ext uri="{BB962C8B-B14F-4D97-AF65-F5344CB8AC3E}">
        <p14:creationId xmlns:p14="http://schemas.microsoft.com/office/powerpoint/2010/main" val="1925212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BC103F-4395-0054-5FFC-5E9BDEC94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Enables dynamic programming</a:t>
            </a:r>
          </a:p>
          <a:p>
            <a:pPr lvl="1"/>
            <a:r>
              <a:rPr lang="en-US" dirty="0"/>
              <a:t>Facilitates framework design (next slide)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Bypasses all compiler checks</a:t>
            </a:r>
          </a:p>
          <a:p>
            <a:pPr lvl="2"/>
            <a:r>
              <a:rPr lang="en-US" dirty="0"/>
              <a:t>Can use reflection to directly access private fields</a:t>
            </a:r>
          </a:p>
          <a:p>
            <a:pPr lvl="2"/>
            <a:r>
              <a:rPr lang="en-US" dirty="0"/>
              <a:t>Can use reflection to invoke a method with the wrong signature and cause exceptions at runtime</a:t>
            </a:r>
          </a:p>
          <a:p>
            <a:r>
              <a:rPr lang="en-US" b="1" dirty="0"/>
              <a:t>Breaks encapsulation!!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97E9E23-C965-8B7B-2547-3DBB1F348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</a:p>
        </p:txBody>
      </p:sp>
    </p:spTree>
    <p:extLst>
      <p:ext uri="{BB962C8B-B14F-4D97-AF65-F5344CB8AC3E}">
        <p14:creationId xmlns:p14="http://schemas.microsoft.com/office/powerpoint/2010/main" val="400549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6FA05C-53AC-3841-AE1A-A90A91EF1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5379F8-C483-AB24-C8C1-7B396AAF1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4D9C02-6172-F530-8E89-6A4B2A827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7D2DD91-66BA-D9AE-FB8E-CDC586C8568E}"/>
              </a:ext>
            </a:extLst>
          </p:cNvPr>
          <p:cNvSpPr/>
          <p:nvPr/>
        </p:nvSpPr>
        <p:spPr>
          <a:xfrm>
            <a:off x="1125415" y="2074985"/>
            <a:ext cx="2543908" cy="1219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 Annotations</a:t>
            </a:r>
            <a:endParaRPr lang="en-US" sz="28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3D90CCC-AC13-6C6E-19AD-B2B34D181777}"/>
              </a:ext>
            </a:extLst>
          </p:cNvPr>
          <p:cNvSpPr/>
          <p:nvPr/>
        </p:nvSpPr>
        <p:spPr>
          <a:xfrm>
            <a:off x="5002823" y="2086708"/>
            <a:ext cx="2543908" cy="1219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Reflection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1FB0C8-5949-2E5F-BD3C-DF9963946FAF}"/>
              </a:ext>
            </a:extLst>
          </p:cNvPr>
          <p:cNvSpPr txBox="1"/>
          <p:nvPr/>
        </p:nvSpPr>
        <p:spPr>
          <a:xfrm>
            <a:off x="943708" y="3798277"/>
            <a:ext cx="29014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Allows programmer to “mark” classes, methods, and fields and provide </a:t>
            </a:r>
          </a:p>
          <a:p>
            <a:r>
              <a:rPr lang="en-US" sz="2000" b="1" i="1" dirty="0"/>
              <a:t>more metadata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9BB255-C88E-3AB9-8F7A-017CA241356F}"/>
              </a:ext>
            </a:extLst>
          </p:cNvPr>
          <p:cNvSpPr txBox="1"/>
          <p:nvPr/>
        </p:nvSpPr>
        <p:spPr>
          <a:xfrm>
            <a:off x="5046784" y="3810000"/>
            <a:ext cx="29014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Allows programmer to dynamically invoke annotated methods, constructors, and so on…</a:t>
            </a:r>
          </a:p>
        </p:txBody>
      </p:sp>
      <p:sp>
        <p:nvSpPr>
          <p:cNvPr id="10" name="Plus Sign 9">
            <a:extLst>
              <a:ext uri="{FF2B5EF4-FFF2-40B4-BE49-F238E27FC236}">
                <a16:creationId xmlns:a16="http://schemas.microsoft.com/office/drawing/2014/main" id="{CB8A5AEE-8860-94E4-65D6-5AB8CD36F4AF}"/>
              </a:ext>
            </a:extLst>
          </p:cNvPr>
          <p:cNvSpPr/>
          <p:nvPr/>
        </p:nvSpPr>
        <p:spPr>
          <a:xfrm>
            <a:off x="4041592" y="2368062"/>
            <a:ext cx="588961" cy="656492"/>
          </a:xfrm>
          <a:prstGeom prst="mathPlus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quals 10">
            <a:extLst>
              <a:ext uri="{FF2B5EF4-FFF2-40B4-BE49-F238E27FC236}">
                <a16:creationId xmlns:a16="http://schemas.microsoft.com/office/drawing/2014/main" id="{AD82D286-5BCB-8995-B385-810F977AF513}"/>
              </a:ext>
            </a:extLst>
          </p:cNvPr>
          <p:cNvSpPr/>
          <p:nvPr/>
        </p:nvSpPr>
        <p:spPr>
          <a:xfrm>
            <a:off x="7748953" y="2414954"/>
            <a:ext cx="762000" cy="609600"/>
          </a:xfrm>
          <a:prstGeom prst="mathEqual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Double Wave 11">
            <a:extLst>
              <a:ext uri="{FF2B5EF4-FFF2-40B4-BE49-F238E27FC236}">
                <a16:creationId xmlns:a16="http://schemas.microsoft.com/office/drawing/2014/main" id="{6720F436-08A7-6F0B-0DAE-022D9113EE52}"/>
              </a:ext>
            </a:extLst>
          </p:cNvPr>
          <p:cNvSpPr/>
          <p:nvPr/>
        </p:nvSpPr>
        <p:spPr>
          <a:xfrm>
            <a:off x="8792308" y="1892473"/>
            <a:ext cx="2543908" cy="1729957"/>
          </a:xfrm>
          <a:prstGeom prst="doubleWave">
            <a:avLst>
              <a:gd name="adj1" fmla="val 1506"/>
              <a:gd name="adj2" fmla="val 0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Powerful abstractions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63631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EF2911-466F-75F1-8369-7C985D013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E7E099-7EAE-A1FC-2785-A9EDC8222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Handout: </a:t>
            </a:r>
            <a:r>
              <a:rPr lang="en-US" sz="2800" dirty="0"/>
              <a:t>https://github.com/davsec-teaching/ECS160/blob/main/Homework-1.md</a:t>
            </a:r>
            <a:endParaRPr lang="en-US" dirty="0"/>
          </a:p>
          <a:p>
            <a:r>
              <a:rPr lang="en-US" dirty="0"/>
              <a:t>Goal: Create some objects and persist them in a Redis database</a:t>
            </a:r>
          </a:p>
          <a:p>
            <a:r>
              <a:rPr lang="en-US" dirty="0"/>
              <a:t>How would you do this without annotations and reflection?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7377C1-4AF1-7B31-34CF-D5F72F867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HW1: Redis persistence framework</a:t>
            </a:r>
          </a:p>
        </p:txBody>
      </p:sp>
    </p:spTree>
    <p:extLst>
      <p:ext uri="{BB962C8B-B14F-4D97-AF65-F5344CB8AC3E}">
        <p14:creationId xmlns:p14="http://schemas.microsoft.com/office/powerpoint/2010/main" val="311132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39334B-AE70-3CE6-C633-D3FC356AE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statement: Given any class, the framework should </a:t>
            </a:r>
          </a:p>
          <a:p>
            <a:pPr lvl="1"/>
            <a:r>
              <a:rPr lang="en-US" dirty="0"/>
              <a:t>Provide an annotation @Persistable that can be applied to any class</a:t>
            </a:r>
          </a:p>
          <a:p>
            <a:pPr lvl="1"/>
            <a:r>
              <a:rPr lang="en-US" dirty="0"/>
              <a:t>Provide an API to automatically save instances of the class to a Redis database</a:t>
            </a:r>
          </a:p>
          <a:p>
            <a:r>
              <a:rPr lang="en-US" dirty="0"/>
              <a:t>The framework should handle all Redis logic and present a simple API consisting of three functions: </a:t>
            </a:r>
          </a:p>
          <a:p>
            <a:pPr lvl="1"/>
            <a:r>
              <a:rPr lang="en-US" dirty="0"/>
              <a:t>Session </a:t>
            </a:r>
            <a:r>
              <a:rPr lang="en-US" dirty="0" err="1"/>
              <a:t>session</a:t>
            </a:r>
            <a:r>
              <a:rPr lang="en-US" dirty="0"/>
              <a:t> = </a:t>
            </a:r>
            <a:r>
              <a:rPr lang="en-US" dirty="0" err="1"/>
              <a:t>createSession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session.add</a:t>
            </a:r>
            <a:r>
              <a:rPr lang="en-US" dirty="0"/>
              <a:t>(object)</a:t>
            </a:r>
          </a:p>
          <a:p>
            <a:pPr lvl="1"/>
            <a:r>
              <a:rPr lang="en-US" dirty="0" err="1"/>
              <a:t>session.persistAll</a:t>
            </a:r>
            <a:r>
              <a:rPr lang="en-US" dirty="0"/>
              <a:t>();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14A71E2-6CFD-3431-B208-45D318716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annotations </a:t>
            </a:r>
            <a:r>
              <a:rPr lang="en-US"/>
              <a:t>and reflection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963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62D3FC-227D-B9A7-0A1A-6D48DCF93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ability to persist </a:t>
            </a:r>
            <a:r>
              <a:rPr lang="en-US" b="1" i="1" dirty="0"/>
              <a:t>any </a:t>
            </a:r>
            <a:r>
              <a:rPr lang="en-US" dirty="0"/>
              <a:t>object, provided it is annotated</a:t>
            </a:r>
          </a:p>
          <a:p>
            <a:r>
              <a:rPr lang="en-US" dirty="0"/>
              <a:t>The persistence framework </a:t>
            </a:r>
            <a:r>
              <a:rPr lang="en-US" b="1" i="1" dirty="0"/>
              <a:t>does not need </a:t>
            </a:r>
            <a:r>
              <a:rPr lang="en-US" dirty="0"/>
              <a:t>to know the classes that can be persisted</a:t>
            </a:r>
          </a:p>
          <a:p>
            <a:r>
              <a:rPr lang="en-US" dirty="0"/>
              <a:t>The persistence logic is </a:t>
            </a:r>
            <a:r>
              <a:rPr lang="en-US" b="1" i="1" dirty="0"/>
              <a:t>fully decoupled </a:t>
            </a:r>
            <a:r>
              <a:rPr lang="en-US" dirty="0"/>
              <a:t>from the application’s data model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A4E867-F6ED-BAC4-8E06-0520E0D13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gain?</a:t>
            </a:r>
          </a:p>
        </p:txBody>
      </p:sp>
    </p:spTree>
    <p:extLst>
      <p:ext uri="{BB962C8B-B14F-4D97-AF65-F5344CB8AC3E}">
        <p14:creationId xmlns:p14="http://schemas.microsoft.com/office/powerpoint/2010/main" val="344537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1D877D-DA4C-194E-43D6-CC81E4EE2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 persistence framework as a library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179D9AB-53BB-B324-235E-3ABC07DA8878}"/>
              </a:ext>
            </a:extLst>
          </p:cNvPr>
          <p:cNvSpPr/>
          <p:nvPr/>
        </p:nvSpPr>
        <p:spPr>
          <a:xfrm>
            <a:off x="4583724" y="827540"/>
            <a:ext cx="2637693" cy="10199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persistence.jar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11CDB4-1184-2007-2FD7-B11867A6E467}"/>
              </a:ext>
            </a:extLst>
          </p:cNvPr>
          <p:cNvSpPr/>
          <p:nvPr/>
        </p:nvSpPr>
        <p:spPr>
          <a:xfrm>
            <a:off x="2461846" y="3053057"/>
            <a:ext cx="1793630" cy="221566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Any codebase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90CECA-BF90-8B72-1636-65236F635CB0}"/>
              </a:ext>
            </a:extLst>
          </p:cNvPr>
          <p:cNvSpPr txBox="1"/>
          <p:nvPr/>
        </p:nvSpPr>
        <p:spPr>
          <a:xfrm>
            <a:off x="3692768" y="2079608"/>
            <a:ext cx="8389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Provides </a:t>
            </a:r>
            <a:r>
              <a:rPr lang="en-US" sz="2400" b="1" dirty="0">
                <a:latin typeface="Consolas" panose="020B0609020204030204" pitchFamily="49" charset="0"/>
              </a:rPr>
              <a:t>@persistable, </a:t>
            </a:r>
            <a:r>
              <a:rPr lang="en-US" sz="2400" b="1" i="1" dirty="0"/>
              <a:t> </a:t>
            </a:r>
            <a:r>
              <a:rPr lang="en-US" sz="2400" b="1" dirty="0">
                <a:latin typeface="Consolas" panose="020B0609020204030204" pitchFamily="49" charset="0"/>
              </a:rPr>
              <a:t>@persistableField </a:t>
            </a:r>
            <a:r>
              <a:rPr lang="en-US" sz="2400" b="1" i="1" dirty="0"/>
              <a:t>annotations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494F857C-D5E7-8056-D2A6-D143E394D975}"/>
              </a:ext>
            </a:extLst>
          </p:cNvPr>
          <p:cNvCxnSpPr>
            <a:cxnSpLocks/>
            <a:stCxn id="6" idx="1"/>
            <a:endCxn id="7" idx="0"/>
          </p:cNvCxnSpPr>
          <p:nvPr/>
        </p:nvCxnSpPr>
        <p:spPr>
          <a:xfrm rot="10800000" flipV="1">
            <a:off x="3358662" y="1337493"/>
            <a:ext cx="1225063" cy="1715563"/>
          </a:xfrm>
          <a:prstGeom prst="curvedConnector2">
            <a:avLst/>
          </a:prstGeom>
          <a:ln w="539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8D2C62E-244A-0D23-79ED-1003D796CDEC}"/>
              </a:ext>
            </a:extLst>
          </p:cNvPr>
          <p:cNvSpPr txBox="1"/>
          <p:nvPr/>
        </p:nvSpPr>
        <p:spPr>
          <a:xfrm>
            <a:off x="1935099" y="2411841"/>
            <a:ext cx="1053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Import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0BBD8C-DB7A-D10A-99E3-FB900D8AECB3}"/>
              </a:ext>
            </a:extLst>
          </p:cNvPr>
          <p:cNvSpPr txBox="1"/>
          <p:nvPr/>
        </p:nvSpPr>
        <p:spPr>
          <a:xfrm>
            <a:off x="5076092" y="3153508"/>
            <a:ext cx="53691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@Persistable</a:t>
            </a:r>
          </a:p>
          <a:p>
            <a:r>
              <a:rPr lang="en-US" dirty="0">
                <a:latin typeface="Consolas" panose="020B0609020204030204" pitchFamily="49" charset="0"/>
              </a:rPr>
              <a:t>public class </a:t>
            </a:r>
            <a:r>
              <a:rPr lang="en-US" dirty="0" err="1">
                <a:latin typeface="Consolas" panose="020B0609020204030204" pitchFamily="49" charset="0"/>
              </a:rPr>
              <a:t>MyClass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...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RedisSession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rs</a:t>
            </a:r>
            <a:r>
              <a:rPr lang="en-US" dirty="0">
                <a:latin typeface="Consolas" panose="020B0609020204030204" pitchFamily="49" charset="0"/>
              </a:rPr>
              <a:t> = new </a:t>
            </a:r>
            <a:r>
              <a:rPr lang="en-US" dirty="0" err="1">
                <a:latin typeface="Consolas" panose="020B0609020204030204" pitchFamily="49" charset="0"/>
              </a:rPr>
              <a:t>RedisSession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rs.add</a:t>
            </a:r>
            <a:r>
              <a:rPr lang="en-US" dirty="0">
                <a:latin typeface="Consolas" panose="020B0609020204030204" pitchFamily="49" charset="0"/>
              </a:rPr>
              <a:t>(new </a:t>
            </a:r>
            <a:r>
              <a:rPr lang="en-US" dirty="0" err="1">
                <a:latin typeface="Consolas" panose="020B0609020204030204" pitchFamily="49" charset="0"/>
              </a:rPr>
              <a:t>MyClass</a:t>
            </a:r>
            <a:r>
              <a:rPr lang="en-US" dirty="0">
                <a:latin typeface="Consolas" panose="020B0609020204030204" pitchFamily="49" charset="0"/>
              </a:rPr>
              <a:t>());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rs.persistAll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467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14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413B45-7ADD-AE02-EF4C-DDDE53A1C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public class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CalculatorTest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{    </a:t>
            </a:r>
          </a:p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@Test    </a:t>
            </a:r>
          </a:p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public void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testAdd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() {        </a:t>
            </a:r>
          </a:p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	calculator = new Calculator(); </a:t>
            </a:r>
          </a:p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	int result =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calculator.add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(2, 3); </a:t>
            </a:r>
          </a:p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	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assertEquals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(5, result, "2 + 3 should equal 5");      	}</a:t>
            </a:r>
          </a:p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152AF9-E212-37CD-5D52-99564C5ED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F332A-B907-81DC-3961-B5AEF1D52EF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JUnit: allows the programmer to annotate a class with </a:t>
            </a:r>
            <a:r>
              <a:rPr lang="en-US" dirty="0">
                <a:latin typeface="Consolas" panose="020B0609020204030204" pitchFamily="49" charset="0"/>
              </a:rPr>
              <a:t>@Test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Can specify pre- and post- operations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All methods of the class automatically executed using Reflection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The framework </a:t>
            </a:r>
            <a:r>
              <a:rPr lang="en-US" i="1" dirty="0">
                <a:latin typeface="Helvetica" panose="020B0604020202020204" pitchFamily="34" charset="0"/>
                <a:cs typeface="Helvetica" panose="020B0604020202020204" pitchFamily="34" charset="0"/>
              </a:rPr>
              <a:t>abstracts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the invocation logic of the tests</a:t>
            </a:r>
          </a:p>
        </p:txBody>
      </p:sp>
      <p:pic>
        <p:nvPicPr>
          <p:cNvPr id="4100" name="Picture 4" descr="JUnit – About">
            <a:extLst>
              <a:ext uri="{FF2B5EF4-FFF2-40B4-BE49-F238E27FC236}">
                <a16:creationId xmlns:a16="http://schemas.microsoft.com/office/drawing/2014/main" id="{FD7DE92C-58D2-0161-B313-BC3BC5F6B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642" y="785004"/>
            <a:ext cx="2801083" cy="855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4338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E4D95B-F7D7-B97E-633A-4C9AEB2A0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0D22D0-21B4-C267-9E89-CE0B0BE50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>
            <a:normAutofit/>
          </a:bodyPr>
          <a:lstStyle/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@Entity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public class Car {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@Id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@GeneratedValue(strategy=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GenerationType.IDENTITY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private Long id;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private String name;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private String email;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99118B-502C-4297-4BB4-2C49DE5AA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relational mapping (ORM) frameworks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212425-BFEC-A9E4-D0AE-24F6D318D85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Hibernate: allows the programmer to annotate a class with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@Entity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Provides an API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save()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that accepts an object of a class annotated with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@Entity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and saves it in the database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The framework </a:t>
            </a:r>
            <a:r>
              <a:rPr lang="en-US" i="1" dirty="0">
                <a:latin typeface="Helvetica" panose="020B0604020202020204" pitchFamily="34" charset="0"/>
                <a:cs typeface="Helvetica" panose="020B0604020202020204" pitchFamily="34" charset="0"/>
              </a:rPr>
              <a:t>abstracts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the SQL logic</a:t>
            </a:r>
          </a:p>
        </p:txBody>
      </p:sp>
      <p:pic>
        <p:nvPicPr>
          <p:cNvPr id="4102" name="Picture 6" descr="Hibernate (ORM) - in 11 steps - Apps on Google Play">
            <a:extLst>
              <a:ext uri="{FF2B5EF4-FFF2-40B4-BE49-F238E27FC236}">
                <a16:creationId xmlns:a16="http://schemas.microsoft.com/office/drawing/2014/main" id="{F1791AA3-8F63-EC7B-F4C1-1843ABABD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6487" y="785004"/>
            <a:ext cx="1992923" cy="199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30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B04B17-7783-A00B-7461-3789FF8700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FC6C87-FB7E-02EB-E069-BA9935493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5735393" cy="5218981"/>
          </a:xfrm>
        </p:spPr>
        <p:txBody>
          <a:bodyPr>
            <a:normAutofit fontScale="92500"/>
          </a:bodyPr>
          <a:lstStyle/>
          <a:p>
            <a:r>
              <a:rPr lang="en-US" dirty="0"/>
              <a:t>Microservice frameworks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Spring Boot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MVC frameworks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Spring MVC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Logging frameworks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Log4j, SL4J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… and create other design patterns such as </a:t>
            </a:r>
            <a:r>
              <a:rPr lang="en-US" b="1" i="1" dirty="0">
                <a:latin typeface="Helvetica" panose="020B0604020202020204" pitchFamily="34" charset="0"/>
                <a:cs typeface="Helvetica" panose="020B0604020202020204" pitchFamily="34" charset="0"/>
              </a:rPr>
              <a:t>Inversion of Control (IoC)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8F2336-90ED-6AA5-F5A7-E8C7182E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and more</a:t>
            </a:r>
          </a:p>
        </p:txBody>
      </p:sp>
      <p:pic>
        <p:nvPicPr>
          <p:cNvPr id="5122" name="Picture 2" descr="Web Development with Spring Boot Java | Study Coding with Shad">
            <a:extLst>
              <a:ext uri="{FF2B5EF4-FFF2-40B4-BE49-F238E27FC236}">
                <a16:creationId xmlns:a16="http://schemas.microsoft.com/office/drawing/2014/main" id="{0320AC36-5BBC-0DE0-64CA-42E7FE494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169" y="1063867"/>
            <a:ext cx="3048001" cy="171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Micronaut Framework · GitHub">
            <a:extLst>
              <a:ext uri="{FF2B5EF4-FFF2-40B4-BE49-F238E27FC236}">
                <a16:creationId xmlns:a16="http://schemas.microsoft.com/office/drawing/2014/main" id="{5D151F9A-5EEC-C9FC-5148-76D179428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8253" y="1167909"/>
            <a:ext cx="1506415" cy="150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Spring MVC: A Comprehensive Guide | by Prabhakar Kulkarni | Medium">
            <a:extLst>
              <a:ext uri="{FF2B5EF4-FFF2-40B4-BE49-F238E27FC236}">
                <a16:creationId xmlns:a16="http://schemas.microsoft.com/office/drawing/2014/main" id="{D1021692-38C4-72A6-1DD4-222B52933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648" y="2917610"/>
            <a:ext cx="3048002" cy="1473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Log4j - Wikipedia">
            <a:extLst>
              <a:ext uri="{FF2B5EF4-FFF2-40B4-BE49-F238E27FC236}">
                <a16:creationId xmlns:a16="http://schemas.microsoft.com/office/drawing/2014/main" id="{B85811F5-F577-20E7-787A-C29AAAF4A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301" y="4140964"/>
            <a:ext cx="3651738" cy="1509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1961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91992E0-264E-E8C4-45A6-F25A79392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218981"/>
          </a:xfrm>
        </p:spPr>
        <p:txBody>
          <a:bodyPr>
            <a:normAutofit/>
          </a:bodyPr>
          <a:lstStyle/>
          <a:p>
            <a:r>
              <a:rPr lang="en-US" dirty="0"/>
              <a:t>Annotations are “metadata” added to Java code</a:t>
            </a:r>
          </a:p>
          <a:p>
            <a:r>
              <a:rPr lang="en-US" dirty="0"/>
              <a:t>They have no direct impact on code execution at runtime</a:t>
            </a:r>
          </a:p>
          <a:p>
            <a:r>
              <a:rPr lang="en-US" dirty="0"/>
              <a:t>Java provides some annotations, programmer can define more</a:t>
            </a:r>
          </a:p>
          <a:p>
            <a:r>
              <a:rPr lang="en-US" dirty="0"/>
              <a:t>Syntax: </a:t>
            </a:r>
            <a:r>
              <a:rPr lang="en-US" dirty="0">
                <a:latin typeface="Consolas" panose="020B0609020204030204" pitchFamily="49" charset="0"/>
              </a:rPr>
              <a:t>@Annotation_name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Widely used in popular frameworks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8FDE99F-9DB2-37B7-D73A-06DF675F5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 dirty="0"/>
              <a:t>Java annotations</a:t>
            </a:r>
          </a:p>
        </p:txBody>
      </p:sp>
    </p:spTree>
    <p:extLst>
      <p:ext uri="{BB962C8B-B14F-4D97-AF65-F5344CB8AC3E}">
        <p14:creationId xmlns:p14="http://schemas.microsoft.com/office/powerpoint/2010/main" val="1188088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4786E0-30A9-C73A-2750-73E59C32A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Annotations can be applied to</a:t>
            </a:r>
          </a:p>
          <a:p>
            <a:pPr lvl="1"/>
            <a:r>
              <a:rPr lang="en-US" dirty="0"/>
              <a:t>Classes</a:t>
            </a:r>
          </a:p>
          <a:p>
            <a:pPr lvl="1"/>
            <a:r>
              <a:rPr lang="en-US" dirty="0"/>
              <a:t>Fields</a:t>
            </a:r>
          </a:p>
          <a:p>
            <a:pPr lvl="1"/>
            <a:r>
              <a:rPr lang="en-US" dirty="0"/>
              <a:t>Methods</a:t>
            </a:r>
          </a:p>
          <a:p>
            <a:pPr lvl="1"/>
            <a:r>
              <a:rPr lang="en-US" dirty="0"/>
              <a:t>… many other program elements (Check https://docs.oracle.com/javase/tutorial/java/annotations/basics.html)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54EA7C-8586-82C8-4337-025747E5C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 targets</a:t>
            </a:r>
          </a:p>
        </p:txBody>
      </p:sp>
    </p:spTree>
    <p:extLst>
      <p:ext uri="{BB962C8B-B14F-4D97-AF65-F5344CB8AC3E}">
        <p14:creationId xmlns:p14="http://schemas.microsoft.com/office/powerpoint/2010/main" val="1042434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C4EB6EA-FFC1-5248-BC28-BBDF6E0AC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Vehicle {</a:t>
            </a:r>
          </a:p>
          <a:p>
            <a:r>
              <a:rPr lang="en-US" dirty="0"/>
              <a:t>	public void start() {</a:t>
            </a:r>
          </a:p>
          <a:p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(“Vehicle starts”);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Bicycle extends Vehicle {</a:t>
            </a:r>
          </a:p>
          <a:p>
            <a:r>
              <a:rPr lang="en-US" dirty="0"/>
              <a:t>	</a:t>
            </a:r>
            <a:r>
              <a:rPr lang="en-US" b="1" dirty="0"/>
              <a:t>@Override </a:t>
            </a:r>
          </a:p>
          <a:p>
            <a:r>
              <a:rPr lang="en-US" b="1" dirty="0"/>
              <a:t>	</a:t>
            </a:r>
            <a:r>
              <a:rPr lang="en-US" dirty="0"/>
              <a:t>public void start() { ... }</a:t>
            </a:r>
          </a:p>
          <a:p>
            <a:endParaRPr lang="en-US" b="1" dirty="0"/>
          </a:p>
          <a:p>
            <a:r>
              <a:rPr lang="en-US" b="1" dirty="0"/>
              <a:t>	@Override </a:t>
            </a:r>
            <a:r>
              <a:rPr lang="en-US" b="1" dirty="0">
                <a:solidFill>
                  <a:srgbClr val="FF0000"/>
                </a:solidFill>
              </a:rPr>
              <a:t>// COMPILER ERROR!</a:t>
            </a:r>
          </a:p>
          <a:p>
            <a:r>
              <a:rPr lang="en-US" b="1" dirty="0"/>
              <a:t>	</a:t>
            </a:r>
            <a:r>
              <a:rPr lang="en-US" dirty="0"/>
              <a:t>public void stop() { ... }</a:t>
            </a:r>
            <a:endParaRPr lang="en-US" b="1" dirty="0"/>
          </a:p>
          <a:p>
            <a:r>
              <a:rPr lang="en-US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29CE88-35D4-A9AD-6EC3-92A426833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Annotations for compiler checks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DF7F2D-F153-4FBC-2FAB-49A0B8F9939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Additional information for the compiler</a:t>
            </a:r>
          </a:p>
          <a:p>
            <a:pPr lvl="1"/>
            <a:r>
              <a:rPr lang="en-US" dirty="0"/>
              <a:t>Detect errors</a:t>
            </a:r>
          </a:p>
          <a:p>
            <a:pPr lvl="1"/>
            <a:r>
              <a:rPr lang="en-US" dirty="0"/>
              <a:t>Suppress warnings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Common predefined annotations</a:t>
            </a:r>
          </a:p>
          <a:p>
            <a:pPr lvl="1"/>
            <a:r>
              <a:rPr lang="en-US" dirty="0"/>
              <a:t>@Override, @Deprecated, @SuppressWarnings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633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032561-1DD0-B452-94F1-ACFA6612F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@Override</a:t>
            </a:r>
          </a:p>
          <a:p>
            <a:pPr lvl="1"/>
            <a:r>
              <a:rPr lang="en-US" dirty="0"/>
              <a:t>The annotated method must override a parent method. If not, results in compiler error</a:t>
            </a:r>
          </a:p>
          <a:p>
            <a:r>
              <a:rPr lang="en-US" dirty="0">
                <a:latin typeface="Consolas" panose="020B0609020204030204" pitchFamily="49" charset="0"/>
              </a:rPr>
              <a:t>@Deprecated</a:t>
            </a:r>
          </a:p>
          <a:p>
            <a:pPr lvl="1"/>
            <a:r>
              <a:rPr lang="en-US" dirty="0"/>
              <a:t>The annotated method is deprecated and will show a compiler warning if used</a:t>
            </a:r>
          </a:p>
          <a:p>
            <a:r>
              <a:rPr lang="en-US" dirty="0">
                <a:latin typeface="Consolas" panose="020B0609020204030204" pitchFamily="49" charset="0"/>
              </a:rPr>
              <a:t>@SuppressWarnings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Compiler errors for the annotated entity are suppressed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7D39989-15AB-886C-722D-ACC8C2734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Few common predefined annotations</a:t>
            </a:r>
          </a:p>
        </p:txBody>
      </p:sp>
    </p:spTree>
    <p:extLst>
      <p:ext uri="{BB962C8B-B14F-4D97-AF65-F5344CB8AC3E}">
        <p14:creationId xmlns:p14="http://schemas.microsoft.com/office/powerpoint/2010/main" val="2709780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D6EF2B-5FE9-BA79-A698-0374093B2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@ClassPreamble (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	author = "John Doe",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	date = "3/17/2002",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public class Car extends Vehicle {</a:t>
            </a:r>
          </a:p>
          <a:p>
            <a:pPr marL="0" indent="0">
              <a:buNone/>
            </a:pPr>
            <a:r>
              <a:rPr lang="en-US" dirty="0"/>
              <a:t> 	// ...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}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A0BAF9-8A52-CC4B-890C-406C124A0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new annotations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62AB434-F665-256B-7D0F-A8575D33AC4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Annotation definition must begin with @interface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Annotations can have multiple fields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Fields can consist of arrays</a:t>
            </a: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b="1" i="1" dirty="0">
                <a:latin typeface="Helvetica" panose="020B0604020202020204" pitchFamily="34" charset="0"/>
                <a:cs typeface="Helvetica" panose="020B0604020202020204" pitchFamily="34" charset="0"/>
              </a:rPr>
              <a:t>… So what??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715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33C557F-ADB5-BB84-B454-CEE81A409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External software tools can use annotations </a:t>
            </a:r>
          </a:p>
          <a:p>
            <a:pPr lvl="1"/>
            <a:r>
              <a:rPr lang="en-US" dirty="0"/>
              <a:t>To generate code</a:t>
            </a:r>
          </a:p>
          <a:p>
            <a:pPr lvl="1"/>
            <a:r>
              <a:rPr lang="en-US" dirty="0"/>
              <a:t>XML files, and so 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Deployment time processing</a:t>
            </a:r>
          </a:p>
          <a:p>
            <a:r>
              <a:rPr lang="en-US" dirty="0"/>
              <a:t>Runtime processing</a:t>
            </a:r>
          </a:p>
          <a:p>
            <a:r>
              <a:rPr lang="en-US" b="1" i="1" dirty="0"/>
              <a:t>… How?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7FAD82A-95BB-1BC7-CE52-8B8A8D848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annotations for additional external processing </a:t>
            </a:r>
          </a:p>
        </p:txBody>
      </p:sp>
    </p:spTree>
    <p:extLst>
      <p:ext uri="{BB962C8B-B14F-4D97-AF65-F5344CB8AC3E}">
        <p14:creationId xmlns:p14="http://schemas.microsoft.com/office/powerpoint/2010/main" val="3959247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EF92DF-A47F-BE41-A614-583BEC875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Ability of a program to inspect and manipulate its own structure and behavior at runtime</a:t>
            </a:r>
          </a:p>
          <a:p>
            <a:r>
              <a:rPr lang="en-US" dirty="0"/>
              <a:t>Can </a:t>
            </a:r>
            <a:r>
              <a:rPr lang="en-US" b="1" i="1" dirty="0"/>
              <a:t>dynamically </a:t>
            </a:r>
            <a:r>
              <a:rPr lang="en-US" dirty="0"/>
              <a:t>instantiate classes given a class name and invoke methods and constructors on it</a:t>
            </a:r>
          </a:p>
          <a:p>
            <a:r>
              <a:rPr lang="en-US" dirty="0"/>
              <a:t>Purpose</a:t>
            </a:r>
          </a:p>
          <a:p>
            <a:pPr lvl="1"/>
            <a:r>
              <a:rPr lang="en-US" dirty="0"/>
              <a:t>Access and modify classes, methods, fields, and constructors dynamically</a:t>
            </a:r>
          </a:p>
          <a:p>
            <a:pPr lvl="1"/>
            <a:r>
              <a:rPr lang="en-US" dirty="0"/>
              <a:t>Facilitate frameworks, libraries, and tools (e.g., Spring, Hibernate)</a:t>
            </a:r>
            <a:br>
              <a:rPr lang="en-US" dirty="0"/>
            </a:b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149D5D-EE1E-6505-1B2A-2D0368B1E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and metaprogramming</a:t>
            </a:r>
          </a:p>
        </p:txBody>
      </p:sp>
    </p:spTree>
    <p:extLst>
      <p:ext uri="{BB962C8B-B14F-4D97-AF65-F5344CB8AC3E}">
        <p14:creationId xmlns:p14="http://schemas.microsoft.com/office/powerpoint/2010/main" val="414981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98CC07-2214-A609-9EFF-BF118E87D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java.lang.Class</a:t>
            </a:r>
            <a:r>
              <a:rPr lang="en-US" dirty="0"/>
              <a:t>: Represents a class or interface</a:t>
            </a:r>
          </a:p>
          <a:p>
            <a:r>
              <a:rPr lang="en-US" dirty="0" err="1">
                <a:latin typeface="Consolas" panose="020B0609020204030204" pitchFamily="49" charset="0"/>
              </a:rPr>
              <a:t>java.lang.reflect.Method</a:t>
            </a:r>
            <a:r>
              <a:rPr lang="en-US" dirty="0"/>
              <a:t>: Represents a class method</a:t>
            </a:r>
          </a:p>
          <a:p>
            <a:r>
              <a:rPr lang="en-US" dirty="0" err="1">
                <a:latin typeface="Consolas" panose="020B0609020204030204" pitchFamily="49" charset="0"/>
              </a:rPr>
              <a:t>java.lang.reflect.Field</a:t>
            </a:r>
            <a:r>
              <a:rPr lang="en-US" dirty="0"/>
              <a:t>: Represents a class field</a:t>
            </a:r>
          </a:p>
          <a:p>
            <a:r>
              <a:rPr lang="en-US" dirty="0" err="1">
                <a:latin typeface="Consolas" panose="020B0609020204030204" pitchFamily="49" charset="0"/>
              </a:rPr>
              <a:t>java.lang.reflect.Constructor</a:t>
            </a:r>
            <a:r>
              <a:rPr lang="en-US" dirty="0"/>
              <a:t>: Represents a constructor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2C71FA-CE07-C017-0ECB-14AA0B442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APIs</a:t>
            </a:r>
          </a:p>
        </p:txBody>
      </p:sp>
    </p:spTree>
    <p:extLst>
      <p:ext uri="{BB962C8B-B14F-4D97-AF65-F5344CB8AC3E}">
        <p14:creationId xmlns:p14="http://schemas.microsoft.com/office/powerpoint/2010/main" val="3957625890"/>
      </p:ext>
    </p:extLst>
  </p:cSld>
  <p:clrMapOvr>
    <a:masterClrMapping/>
  </p:clrMapOvr>
</p:sld>
</file>

<file path=ppt/theme/theme1.xml><?xml version="1.0" encoding="utf-8"?>
<a:theme xmlns:a="http://schemas.openxmlformats.org/drawingml/2006/main" name="Preso 2022 Watertower Stats">
  <a:themeElements>
    <a:clrScheme name="Custom 2">
      <a:dk1>
        <a:srgbClr val="022850"/>
      </a:dk1>
      <a:lt1>
        <a:srgbClr val="FFBE00"/>
      </a:lt1>
      <a:dk2>
        <a:srgbClr val="0046B9"/>
      </a:dk2>
      <a:lt2>
        <a:srgbClr val="FFCC00"/>
      </a:lt2>
      <a:accent1>
        <a:srgbClr val="00C4B2"/>
      </a:accent1>
      <a:accent2>
        <a:srgbClr val="AADA91"/>
      </a:accent2>
      <a:accent3>
        <a:srgbClr val="FFFF3A"/>
      </a:accent3>
      <a:accent4>
        <a:srgbClr val="022850"/>
      </a:accent4>
      <a:accent5>
        <a:srgbClr val="FFBE00"/>
      </a:accent5>
      <a:accent6>
        <a:srgbClr val="F08A00"/>
      </a:accent6>
      <a:hlink>
        <a:srgbClr val="C1022F"/>
      </a:hlink>
      <a:folHlink>
        <a:srgbClr val="48116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o 2022 Watertower Stats" id="{24DDAA93-9421-3242-A023-F5ECF0DCD875}" vid="{5F373F59-6112-614D-8AAA-A4DFBAE0D0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Preso 2022 Watertower Stats</Template>
  <TotalTime>3915</TotalTime>
  <Words>1084</Words>
  <Application>Microsoft Office PowerPoint</Application>
  <PresentationFormat>Widescreen</PresentationFormat>
  <Paragraphs>192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Consolas</vt:lpstr>
      <vt:lpstr>Helvetica</vt:lpstr>
      <vt:lpstr>Preso 2022 Watertower Stats</vt:lpstr>
      <vt:lpstr>PowerPoint Presentation</vt:lpstr>
      <vt:lpstr>Java annotations</vt:lpstr>
      <vt:lpstr>Annotation targets</vt:lpstr>
      <vt:lpstr>Annotations for compiler checks</vt:lpstr>
      <vt:lpstr>Few common predefined annotations</vt:lpstr>
      <vt:lpstr>Defining new annotations</vt:lpstr>
      <vt:lpstr>Custom annotations for additional external processing </vt:lpstr>
      <vt:lpstr>Reflection and metaprogramming</vt:lpstr>
      <vt:lpstr>Key APIs</vt:lpstr>
      <vt:lpstr>Reflection example</vt:lpstr>
      <vt:lpstr>Pros and cons</vt:lpstr>
      <vt:lpstr>Putting it all together</vt:lpstr>
      <vt:lpstr>HW1: Redis persistence framework</vt:lpstr>
      <vt:lpstr>Using annotations and reflection</vt:lpstr>
      <vt:lpstr>What did we gain?</vt:lpstr>
      <vt:lpstr>Distribute persistence framework as a library</vt:lpstr>
      <vt:lpstr>Unit testing frameworks</vt:lpstr>
      <vt:lpstr>Object relational mapping (ORM) frameworks</vt:lpstr>
      <vt:lpstr>… and more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Hamed Ghavamnia</dc:creator>
  <cp:lastModifiedBy>Tapti Palit</cp:lastModifiedBy>
  <cp:revision>382</cp:revision>
  <dcterms:created xsi:type="dcterms:W3CDTF">2019-06-30T03:25:06Z</dcterms:created>
  <dcterms:modified xsi:type="dcterms:W3CDTF">2024-12-26T18:31:16Z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2024-01-11T00:53:01Z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0430f574-3ec6-4580-80f5-ac0a0660f03e</vt:lpwstr>
  </property>
  <property fmtid="{D5CDD505-2E9C-101B-9397-08002B2CF9AE}" pid="8" name="MSIP_Label_4044bd30-2ed7-4c9d-9d12-46200872a97b_ContentBits">
    <vt:lpwstr>0</vt:lpwstr>
  </property>
</Properties>
</file>