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88"/>
  </p:notesMasterIdLst>
  <p:handoutMasterIdLst>
    <p:handoutMasterId r:id="rId89"/>
  </p:handoutMasterIdLst>
  <p:sldIdLst>
    <p:sldId id="256" r:id="rId2"/>
    <p:sldId id="362" r:id="rId3"/>
    <p:sldId id="340" r:id="rId4"/>
    <p:sldId id="257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283" r:id="rId15"/>
    <p:sldId id="282" r:id="rId16"/>
    <p:sldId id="284" r:id="rId17"/>
    <p:sldId id="285" r:id="rId18"/>
    <p:sldId id="341" r:id="rId19"/>
    <p:sldId id="287" r:id="rId20"/>
    <p:sldId id="288" r:id="rId21"/>
    <p:sldId id="342" r:id="rId22"/>
    <p:sldId id="286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4" r:id="rId34"/>
    <p:sldId id="299" r:id="rId35"/>
    <p:sldId id="301" r:id="rId36"/>
    <p:sldId id="300" r:id="rId37"/>
    <p:sldId id="302" r:id="rId38"/>
    <p:sldId id="303" r:id="rId39"/>
    <p:sldId id="305" r:id="rId40"/>
    <p:sldId id="334" r:id="rId41"/>
    <p:sldId id="338" r:id="rId42"/>
    <p:sldId id="306" r:id="rId43"/>
    <p:sldId id="339" r:id="rId44"/>
    <p:sldId id="310" r:id="rId45"/>
    <p:sldId id="311" r:id="rId46"/>
    <p:sldId id="312" r:id="rId47"/>
    <p:sldId id="343" r:id="rId48"/>
    <p:sldId id="330" r:id="rId49"/>
    <p:sldId id="326" r:id="rId50"/>
    <p:sldId id="324" r:id="rId51"/>
    <p:sldId id="344" r:id="rId52"/>
    <p:sldId id="328" r:id="rId53"/>
    <p:sldId id="331" r:id="rId54"/>
    <p:sldId id="332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08" r:id="rId73"/>
    <p:sldId id="307" r:id="rId74"/>
    <p:sldId id="260" r:id="rId75"/>
    <p:sldId id="265" r:id="rId76"/>
    <p:sldId id="267" r:id="rId77"/>
    <p:sldId id="269" r:id="rId78"/>
    <p:sldId id="266" r:id="rId79"/>
    <p:sldId id="270" r:id="rId80"/>
    <p:sldId id="273" r:id="rId81"/>
    <p:sldId id="274" r:id="rId82"/>
    <p:sldId id="275" r:id="rId83"/>
    <p:sldId id="277" r:id="rId84"/>
    <p:sldId id="276" r:id="rId85"/>
    <p:sldId id="280" r:id="rId86"/>
    <p:sldId id="281" r:id="rId87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0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8/10/relationships/authors" Target="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they are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7251031" y="3491970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7109061" y="3937584"/>
            <a:ext cx="4914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3F29-A25C-E973-F595-B52AEAAF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paper presentations 4/15</a:t>
            </a:r>
          </a:p>
          <a:p>
            <a:r>
              <a:rPr lang="en-US" dirty="0"/>
              <a:t>Please send me slides by Friday to get feedback!!!</a:t>
            </a:r>
          </a:p>
          <a:p>
            <a:r>
              <a:rPr lang="en-US" dirty="0"/>
              <a:t>Everyone should read the papers:</a:t>
            </a:r>
          </a:p>
          <a:p>
            <a:pPr lvl="1"/>
            <a:r>
              <a:rPr lang="en-US" dirty="0"/>
              <a:t>Before presentation we will go around the group, and </a:t>
            </a:r>
            <a:r>
              <a:rPr lang="en-US"/>
              <a:t>everyone must state </a:t>
            </a:r>
            <a:r>
              <a:rPr lang="en-US" dirty="0"/>
              <a:t>1 positive and 1 negative about the paper</a:t>
            </a:r>
          </a:p>
          <a:p>
            <a:r>
              <a:rPr lang="en-US" dirty="0"/>
              <a:t>Please let me know if you’re partnering up with anyone for the project</a:t>
            </a:r>
          </a:p>
          <a:p>
            <a:r>
              <a:rPr lang="en-US" dirty="0"/>
              <a:t>Will discuss program analysis today and 4/17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385EA-E3E5-069B-F89A-93174F28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1997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to the RDs at the entry of the same elementary block</a:t>
            </a:r>
          </a:p>
          <a:p>
            <a:r>
              <a:rPr lang="en-US" dirty="0"/>
              <a:t>Express RDs at entry of an elementary block to the RDs at the exit of the previous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3023619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30DEF-326B-763F-E6B2-2C8DDF3E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theory review</a:t>
            </a:r>
          </a:p>
          <a:p>
            <a:r>
              <a:rPr lang="en-US" dirty="0"/>
              <a:t>Data flow analysis</a:t>
            </a:r>
          </a:p>
          <a:p>
            <a:pPr lvl="1"/>
            <a:r>
              <a:rPr lang="en-US" dirty="0"/>
              <a:t>Reaching definition analysis</a:t>
            </a:r>
          </a:p>
          <a:p>
            <a:pPr lvl="1"/>
            <a:r>
              <a:rPr lang="en-US" dirty="0"/>
              <a:t>Live variable analysis</a:t>
            </a:r>
          </a:p>
          <a:p>
            <a:r>
              <a:rPr lang="en-US" dirty="0"/>
              <a:t>Fixed point analysis – mathematical intuition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0574D-8A50-9156-30DC-3B08AD7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156053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over-approximation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207294" y="4585470"/>
            <a:ext cx="6268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superset of this solution is valid</a:t>
            </a:r>
          </a:p>
        </p:txBody>
      </p:sp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82BA3-6A85-325E-9D09-25A8129A8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3254286" y="2730212"/>
            <a:ext cx="6478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sequence of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6096000" y="1680460"/>
            <a:ext cx="444307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kills all other definitions of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Optimization 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variable. </a:t>
            </a:r>
          </a:p>
          <a:p>
            <a:r>
              <a:rPr lang="en-US" dirty="0"/>
              <a:t>For each program point, which variables may be live at the exit from the point</a:t>
            </a:r>
          </a:p>
          <a:p>
            <a:r>
              <a:rPr lang="en-US" dirty="0"/>
              <a:t>Used in dead code elimination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303848" y="3198167"/>
            <a:ext cx="5797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(or generates)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303847" y="4288415"/>
            <a:ext cx="57972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Uses (or generates)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675012" y="1392554"/>
            <a:ext cx="5047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349674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712194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04087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4733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92095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33271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/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39018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070394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24230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105650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3],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08250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x is not live at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8647</TotalTime>
  <Words>8346</Words>
  <Application>Microsoft Office PowerPoint</Application>
  <PresentationFormat>Widescreen</PresentationFormat>
  <Paragraphs>1133</Paragraphs>
  <Slides>86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Announcement</vt:lpstr>
      <vt:lpstr>Program analysis</vt:lpstr>
      <vt:lpstr>Agenda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Soundness and over-approximation</vt:lpstr>
      <vt:lpstr>PowerPoint Presentation</vt:lpstr>
      <vt:lpstr>A few more definitions</vt:lpstr>
      <vt:lpstr>A few more definitions</vt:lpstr>
      <vt:lpstr>A few more definitions</vt:lpstr>
      <vt:lpstr>A few more definitions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1244</cp:revision>
  <dcterms:created xsi:type="dcterms:W3CDTF">2019-06-30T03:25:06Z</dcterms:created>
  <dcterms:modified xsi:type="dcterms:W3CDTF">2025-04-09T23:23:39Z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