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1" r:id="rId3"/>
    <p:sldId id="362" r:id="rId4"/>
    <p:sldId id="388" r:id="rId5"/>
    <p:sldId id="352" r:id="rId6"/>
    <p:sldId id="389" r:id="rId7"/>
    <p:sldId id="391" r:id="rId8"/>
    <p:sldId id="390" r:id="rId9"/>
    <p:sldId id="392" r:id="rId10"/>
    <p:sldId id="334" r:id="rId11"/>
    <p:sldId id="353" r:id="rId12"/>
    <p:sldId id="340" r:id="rId13"/>
    <p:sldId id="356" r:id="rId14"/>
    <p:sldId id="259" r:id="rId15"/>
    <p:sldId id="364" r:id="rId16"/>
    <p:sldId id="365" r:id="rId17"/>
    <p:sldId id="366" r:id="rId18"/>
    <p:sldId id="367" r:id="rId19"/>
    <p:sldId id="368" r:id="rId20"/>
    <p:sldId id="369" r:id="rId21"/>
    <p:sldId id="397" r:id="rId22"/>
    <p:sldId id="363" r:id="rId23"/>
    <p:sldId id="385" r:id="rId2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wireshark</a:t>
            </a:r>
            <a:r>
              <a:rPr lang="en-US" dirty="0"/>
              <a:t> on the WSL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 for Apache httpd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4957</TotalTime>
  <Words>1156</Words>
  <Application>Microsoft Office PowerPoint</Application>
  <PresentationFormat>Widescreen</PresentationFormat>
  <Paragraphs>277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Network layers</vt:lpstr>
      <vt:lpstr>What is a protocol?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HTTP POST method</vt:lpstr>
      <vt:lpstr>HTTP PUT method</vt:lpstr>
      <vt:lpstr>HTTP DELETE method</vt:lpstr>
      <vt:lpstr>Key points</vt:lpstr>
      <vt:lpstr>Apache httpd demo</vt:lpstr>
      <vt:lpstr>Wireshark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464</cp:revision>
  <dcterms:created xsi:type="dcterms:W3CDTF">2019-06-30T03:25:06Z</dcterms:created>
  <dcterms:modified xsi:type="dcterms:W3CDTF">2025-09-23T05:18:47Z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